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4" r:id="rId1"/>
  </p:sldMasterIdLst>
  <p:notesMasterIdLst>
    <p:notesMasterId r:id="rId15"/>
  </p:notesMasterIdLst>
  <p:sldIdLst>
    <p:sldId id="256" r:id="rId2"/>
    <p:sldId id="262" r:id="rId3"/>
    <p:sldId id="258" r:id="rId4"/>
    <p:sldId id="257" r:id="rId5"/>
    <p:sldId id="259" r:id="rId6"/>
    <p:sldId id="260" r:id="rId7"/>
    <p:sldId id="261" r:id="rId8"/>
    <p:sldId id="264" r:id="rId9"/>
    <p:sldId id="265" r:id="rId10"/>
    <p:sldId id="266" r:id="rId11"/>
    <p:sldId id="267" r:id="rId12"/>
    <p:sldId id="263"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FFAD46-8A03-EE4A-B5BA-33DCE7F8B0C1}" v="19" dt="2022-07-24T07:11:50.860"/>
    <p1510:client id="{5D8A657E-8DF0-5028-31AE-812EBC4BF621}" v="2024" dt="2022-07-23T14:08:51.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64"/>
    <p:restoredTop sz="91480"/>
  </p:normalViewPr>
  <p:slideViewPr>
    <p:cSldViewPr snapToGrid="0" snapToObjects="1">
      <p:cViewPr varScale="1">
        <p:scale>
          <a:sx n="63" d="100"/>
          <a:sy n="63" d="100"/>
        </p:scale>
        <p:origin x="200"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ka Lapukaite (2119519)" userId="5f0db848-4eb5-4870-afed-59b096f8c23f" providerId="ADAL" clId="{04FFAD46-8A03-EE4A-B5BA-33DCE7F8B0C1}"/>
    <pc:docChg chg="undo custSel addSld delSld modSld">
      <pc:chgData name="Monika Lapukaite (2119519)" userId="5f0db848-4eb5-4870-afed-59b096f8c23f" providerId="ADAL" clId="{04FFAD46-8A03-EE4A-B5BA-33DCE7F8B0C1}" dt="2022-07-24T07:12:14.210" v="2783" actId="26606"/>
      <pc:docMkLst>
        <pc:docMk/>
      </pc:docMkLst>
      <pc:sldChg chg="modSp mod">
        <pc:chgData name="Monika Lapukaite (2119519)" userId="5f0db848-4eb5-4870-afed-59b096f8c23f" providerId="ADAL" clId="{04FFAD46-8A03-EE4A-B5BA-33DCE7F8B0C1}" dt="2022-07-23T11:22:30.985" v="1709" actId="20577"/>
        <pc:sldMkLst>
          <pc:docMk/>
          <pc:sldMk cId="3145086136" sldId="256"/>
        </pc:sldMkLst>
        <pc:spChg chg="mod">
          <ac:chgData name="Monika Lapukaite (2119519)" userId="5f0db848-4eb5-4870-afed-59b096f8c23f" providerId="ADAL" clId="{04FFAD46-8A03-EE4A-B5BA-33DCE7F8B0C1}" dt="2022-07-23T11:22:30.985" v="1709" actId="20577"/>
          <ac:spMkLst>
            <pc:docMk/>
            <pc:sldMk cId="3145086136" sldId="256"/>
            <ac:spMk id="3" creationId="{381BC4F8-984A-B548-99DC-2C95D92D0533}"/>
          </ac:spMkLst>
        </pc:spChg>
      </pc:sldChg>
      <pc:sldChg chg="addSp modSp mod">
        <pc:chgData name="Monika Lapukaite (2119519)" userId="5f0db848-4eb5-4870-afed-59b096f8c23f" providerId="ADAL" clId="{04FFAD46-8A03-EE4A-B5BA-33DCE7F8B0C1}" dt="2022-07-23T11:42:33.237" v="2527" actId="20577"/>
        <pc:sldMkLst>
          <pc:docMk/>
          <pc:sldMk cId="63174128" sldId="257"/>
        </pc:sldMkLst>
        <pc:spChg chg="add mod">
          <ac:chgData name="Monika Lapukaite (2119519)" userId="5f0db848-4eb5-4870-afed-59b096f8c23f" providerId="ADAL" clId="{04FFAD46-8A03-EE4A-B5BA-33DCE7F8B0C1}" dt="2022-07-23T11:42:33.237" v="2527" actId="20577"/>
          <ac:spMkLst>
            <pc:docMk/>
            <pc:sldMk cId="63174128" sldId="257"/>
            <ac:spMk id="3" creationId="{AD217315-2FF8-AB40-987E-69B130F68190}"/>
          </ac:spMkLst>
        </pc:spChg>
      </pc:sldChg>
      <pc:sldChg chg="addSp modSp mod setClrOvrMap">
        <pc:chgData name="Monika Lapukaite (2119519)" userId="5f0db848-4eb5-4870-afed-59b096f8c23f" providerId="ADAL" clId="{04FFAD46-8A03-EE4A-B5BA-33DCE7F8B0C1}" dt="2022-07-23T11:42:41.376" v="2528" actId="20577"/>
        <pc:sldMkLst>
          <pc:docMk/>
          <pc:sldMk cId="1747767606" sldId="258"/>
        </pc:sldMkLst>
        <pc:spChg chg="mod">
          <ac:chgData name="Monika Lapukaite (2119519)" userId="5f0db848-4eb5-4870-afed-59b096f8c23f" providerId="ADAL" clId="{04FFAD46-8A03-EE4A-B5BA-33DCE7F8B0C1}" dt="2022-07-16T15:39:04.893" v="1633" actId="26606"/>
          <ac:spMkLst>
            <pc:docMk/>
            <pc:sldMk cId="1747767606" sldId="258"/>
            <ac:spMk id="2" creationId="{BE7217CF-D3C1-8846-B71B-2140E82263CD}"/>
          </ac:spMkLst>
        </pc:spChg>
        <pc:spChg chg="mod">
          <ac:chgData name="Monika Lapukaite (2119519)" userId="5f0db848-4eb5-4870-afed-59b096f8c23f" providerId="ADAL" clId="{04FFAD46-8A03-EE4A-B5BA-33DCE7F8B0C1}" dt="2022-07-23T11:42:41.376" v="2528" actId="20577"/>
          <ac:spMkLst>
            <pc:docMk/>
            <pc:sldMk cId="1747767606" sldId="258"/>
            <ac:spMk id="3" creationId="{99BDAD61-51B0-464F-AA7F-4931AD10372E}"/>
          </ac:spMkLst>
        </pc:spChg>
        <pc:spChg chg="add">
          <ac:chgData name="Monika Lapukaite (2119519)" userId="5f0db848-4eb5-4870-afed-59b096f8c23f" providerId="ADAL" clId="{04FFAD46-8A03-EE4A-B5BA-33DCE7F8B0C1}" dt="2022-07-16T15:39:04.893" v="1633" actId="26606"/>
          <ac:spMkLst>
            <pc:docMk/>
            <pc:sldMk cId="1747767606" sldId="258"/>
            <ac:spMk id="8" creationId="{F3C5918A-1DC5-4CF3-AA27-00AA3088AA9F}"/>
          </ac:spMkLst>
        </pc:spChg>
        <pc:spChg chg="add">
          <ac:chgData name="Monika Lapukaite (2119519)" userId="5f0db848-4eb5-4870-afed-59b096f8c23f" providerId="ADAL" clId="{04FFAD46-8A03-EE4A-B5BA-33DCE7F8B0C1}" dt="2022-07-16T15:39:04.893" v="1633" actId="26606"/>
          <ac:spMkLst>
            <pc:docMk/>
            <pc:sldMk cId="1747767606" sldId="258"/>
            <ac:spMk id="10" creationId="{B786683A-6FD6-4BF7-B3B0-DC397677391F}"/>
          </ac:spMkLst>
        </pc:spChg>
        <pc:spChg chg="add">
          <ac:chgData name="Monika Lapukaite (2119519)" userId="5f0db848-4eb5-4870-afed-59b096f8c23f" providerId="ADAL" clId="{04FFAD46-8A03-EE4A-B5BA-33DCE7F8B0C1}" dt="2022-07-16T15:39:04.893" v="1633" actId="26606"/>
          <ac:spMkLst>
            <pc:docMk/>
            <pc:sldMk cId="1747767606" sldId="258"/>
            <ac:spMk id="12" creationId="{05169E50-59FB-4AEE-B61D-44A882A4CD2C}"/>
          </ac:spMkLst>
        </pc:spChg>
        <pc:spChg chg="add">
          <ac:chgData name="Monika Lapukaite (2119519)" userId="5f0db848-4eb5-4870-afed-59b096f8c23f" providerId="ADAL" clId="{04FFAD46-8A03-EE4A-B5BA-33DCE7F8B0C1}" dt="2022-07-16T15:39:04.893" v="1633" actId="26606"/>
          <ac:spMkLst>
            <pc:docMk/>
            <pc:sldMk cId="1747767606" sldId="258"/>
            <ac:spMk id="14" creationId="{117C30F0-5A38-4B60-B632-3AF7C2780824}"/>
          </ac:spMkLst>
        </pc:spChg>
        <pc:spChg chg="add">
          <ac:chgData name="Monika Lapukaite (2119519)" userId="5f0db848-4eb5-4870-afed-59b096f8c23f" providerId="ADAL" clId="{04FFAD46-8A03-EE4A-B5BA-33DCE7F8B0C1}" dt="2022-07-16T15:39:04.893" v="1633" actId="26606"/>
          <ac:spMkLst>
            <pc:docMk/>
            <pc:sldMk cId="1747767606" sldId="258"/>
            <ac:spMk id="16" creationId="{A200CBA5-3F2B-4AAC-9F86-99AFECC19C1D}"/>
          </ac:spMkLst>
        </pc:spChg>
      </pc:sldChg>
      <pc:sldChg chg="addSp modSp mod">
        <pc:chgData name="Monika Lapukaite (2119519)" userId="5f0db848-4eb5-4870-afed-59b096f8c23f" providerId="ADAL" clId="{04FFAD46-8A03-EE4A-B5BA-33DCE7F8B0C1}" dt="2022-07-23T11:42:15.819" v="2505" actId="20577"/>
        <pc:sldMkLst>
          <pc:docMk/>
          <pc:sldMk cId="1322778154" sldId="259"/>
        </pc:sldMkLst>
        <pc:spChg chg="add mod">
          <ac:chgData name="Monika Lapukaite (2119519)" userId="5f0db848-4eb5-4870-afed-59b096f8c23f" providerId="ADAL" clId="{04FFAD46-8A03-EE4A-B5BA-33DCE7F8B0C1}" dt="2022-07-23T11:42:15.819" v="2505" actId="20577"/>
          <ac:spMkLst>
            <pc:docMk/>
            <pc:sldMk cId="1322778154" sldId="259"/>
            <ac:spMk id="3" creationId="{70F96A79-FF0E-A44B-8710-CAC7F457A5C2}"/>
          </ac:spMkLst>
        </pc:spChg>
      </pc:sldChg>
      <pc:sldChg chg="addSp modSp mod">
        <pc:chgData name="Monika Lapukaite (2119519)" userId="5f0db848-4eb5-4870-afed-59b096f8c23f" providerId="ADAL" clId="{04FFAD46-8A03-EE4A-B5BA-33DCE7F8B0C1}" dt="2022-07-23T11:43:34.876" v="2577" actId="20577"/>
        <pc:sldMkLst>
          <pc:docMk/>
          <pc:sldMk cId="605982496" sldId="260"/>
        </pc:sldMkLst>
        <pc:spChg chg="mod">
          <ac:chgData name="Monika Lapukaite (2119519)" userId="5f0db848-4eb5-4870-afed-59b096f8c23f" providerId="ADAL" clId="{04FFAD46-8A03-EE4A-B5BA-33DCE7F8B0C1}" dt="2022-07-23T11:24:08.224" v="1801" actId="20577"/>
          <ac:spMkLst>
            <pc:docMk/>
            <pc:sldMk cId="605982496" sldId="260"/>
            <ac:spMk id="2" creationId="{BF55D19A-9C04-CF42-9EC6-1DFEDB58A2E4}"/>
          </ac:spMkLst>
        </pc:spChg>
        <pc:spChg chg="add mod">
          <ac:chgData name="Monika Lapukaite (2119519)" userId="5f0db848-4eb5-4870-afed-59b096f8c23f" providerId="ADAL" clId="{04FFAD46-8A03-EE4A-B5BA-33DCE7F8B0C1}" dt="2022-07-23T11:43:34.876" v="2577" actId="20577"/>
          <ac:spMkLst>
            <pc:docMk/>
            <pc:sldMk cId="605982496" sldId="260"/>
            <ac:spMk id="3" creationId="{5C4797D8-C7DC-AB47-BD87-F33C83D42A13}"/>
          </ac:spMkLst>
        </pc:spChg>
      </pc:sldChg>
      <pc:sldChg chg="modSp mod">
        <pc:chgData name="Monika Lapukaite (2119519)" userId="5f0db848-4eb5-4870-afed-59b096f8c23f" providerId="ADAL" clId="{04FFAD46-8A03-EE4A-B5BA-33DCE7F8B0C1}" dt="2022-07-23T11:45:55.476" v="2599" actId="20577"/>
        <pc:sldMkLst>
          <pc:docMk/>
          <pc:sldMk cId="2655041405" sldId="261"/>
        </pc:sldMkLst>
        <pc:spChg chg="mod">
          <ac:chgData name="Monika Lapukaite (2119519)" userId="5f0db848-4eb5-4870-afed-59b096f8c23f" providerId="ADAL" clId="{04FFAD46-8A03-EE4A-B5BA-33DCE7F8B0C1}" dt="2022-07-23T11:45:55.476" v="2599" actId="20577"/>
          <ac:spMkLst>
            <pc:docMk/>
            <pc:sldMk cId="2655041405" sldId="261"/>
            <ac:spMk id="30" creationId="{A3996FB3-0AC5-184B-B868-DFCD25DA71C8}"/>
          </ac:spMkLst>
        </pc:spChg>
      </pc:sldChg>
      <pc:sldChg chg="modSp mod">
        <pc:chgData name="Monika Lapukaite (2119519)" userId="5f0db848-4eb5-4870-afed-59b096f8c23f" providerId="ADAL" clId="{04FFAD46-8A03-EE4A-B5BA-33DCE7F8B0C1}" dt="2022-07-23T11:27:01.283" v="2021" actId="20577"/>
        <pc:sldMkLst>
          <pc:docMk/>
          <pc:sldMk cId="2324391467" sldId="262"/>
        </pc:sldMkLst>
        <pc:spChg chg="mod">
          <ac:chgData name="Monika Lapukaite (2119519)" userId="5f0db848-4eb5-4870-afed-59b096f8c23f" providerId="ADAL" clId="{04FFAD46-8A03-EE4A-B5BA-33DCE7F8B0C1}" dt="2022-07-23T11:27:01.283" v="2021" actId="20577"/>
          <ac:spMkLst>
            <pc:docMk/>
            <pc:sldMk cId="2324391467" sldId="262"/>
            <ac:spMk id="3" creationId="{752E8496-F5AB-EC46-8D73-81407A14DF1D}"/>
          </ac:spMkLst>
        </pc:spChg>
      </pc:sldChg>
      <pc:sldChg chg="addSp delSp modSp mod">
        <pc:chgData name="Monika Lapukaite (2119519)" userId="5f0db848-4eb5-4870-afed-59b096f8c23f" providerId="ADAL" clId="{04FFAD46-8A03-EE4A-B5BA-33DCE7F8B0C1}" dt="2022-07-23T11:52:31.823" v="2731" actId="26606"/>
        <pc:sldMkLst>
          <pc:docMk/>
          <pc:sldMk cId="3701866267" sldId="263"/>
        </pc:sldMkLst>
        <pc:spChg chg="mod">
          <ac:chgData name="Monika Lapukaite (2119519)" userId="5f0db848-4eb5-4870-afed-59b096f8c23f" providerId="ADAL" clId="{04FFAD46-8A03-EE4A-B5BA-33DCE7F8B0C1}" dt="2022-07-23T11:52:31.823" v="2731" actId="26606"/>
          <ac:spMkLst>
            <pc:docMk/>
            <pc:sldMk cId="3701866267" sldId="263"/>
            <ac:spMk id="2" creationId="{F297F64F-0B7B-4E48-84F4-A84B0789BFAE}"/>
          </ac:spMkLst>
        </pc:spChg>
        <pc:spChg chg="mod">
          <ac:chgData name="Monika Lapukaite (2119519)" userId="5f0db848-4eb5-4870-afed-59b096f8c23f" providerId="ADAL" clId="{04FFAD46-8A03-EE4A-B5BA-33DCE7F8B0C1}" dt="2022-07-23T11:52:31.823" v="2731" actId="26606"/>
          <ac:spMkLst>
            <pc:docMk/>
            <pc:sldMk cId="3701866267" sldId="263"/>
            <ac:spMk id="4" creationId="{3C032507-4149-2E41-B2BA-C1AE209B6756}"/>
          </ac:spMkLst>
        </pc:spChg>
        <pc:spChg chg="del">
          <ac:chgData name="Monika Lapukaite (2119519)" userId="5f0db848-4eb5-4870-afed-59b096f8c23f" providerId="ADAL" clId="{04FFAD46-8A03-EE4A-B5BA-33DCE7F8B0C1}" dt="2022-07-23T11:52:31.823" v="2731" actId="26606"/>
          <ac:spMkLst>
            <pc:docMk/>
            <pc:sldMk cId="3701866267" sldId="263"/>
            <ac:spMk id="8" creationId="{A3BAF07C-C39E-42EB-BB22-8D46691D9735}"/>
          </ac:spMkLst>
        </pc:spChg>
        <pc:spChg chg="del">
          <ac:chgData name="Monika Lapukaite (2119519)" userId="5f0db848-4eb5-4870-afed-59b096f8c23f" providerId="ADAL" clId="{04FFAD46-8A03-EE4A-B5BA-33DCE7F8B0C1}" dt="2022-07-23T11:52:31.823" v="2731" actId="26606"/>
          <ac:spMkLst>
            <pc:docMk/>
            <pc:sldMk cId="3701866267" sldId="263"/>
            <ac:spMk id="31" creationId="{B3D296CC-CA82-4C71-A176-6A9FECDB82CB}"/>
          </ac:spMkLst>
        </pc:spChg>
        <pc:spChg chg="add">
          <ac:chgData name="Monika Lapukaite (2119519)" userId="5f0db848-4eb5-4870-afed-59b096f8c23f" providerId="ADAL" clId="{04FFAD46-8A03-EE4A-B5BA-33DCE7F8B0C1}" dt="2022-07-23T11:52:31.823" v="2731" actId="26606"/>
          <ac:spMkLst>
            <pc:docMk/>
            <pc:sldMk cId="3701866267" sldId="263"/>
            <ac:spMk id="36" creationId="{A3BAF07C-C39E-42EB-BB22-8D46691D9735}"/>
          </ac:spMkLst>
        </pc:spChg>
        <pc:spChg chg="add">
          <ac:chgData name="Monika Lapukaite (2119519)" userId="5f0db848-4eb5-4870-afed-59b096f8c23f" providerId="ADAL" clId="{04FFAD46-8A03-EE4A-B5BA-33DCE7F8B0C1}" dt="2022-07-23T11:52:31.823" v="2731" actId="26606"/>
          <ac:spMkLst>
            <pc:docMk/>
            <pc:sldMk cId="3701866267" sldId="263"/>
            <ac:spMk id="59" creationId="{B3D296CC-CA82-4C71-A176-6A9FECDB82CB}"/>
          </ac:spMkLst>
        </pc:spChg>
        <pc:grpChg chg="del">
          <ac:chgData name="Monika Lapukaite (2119519)" userId="5f0db848-4eb5-4870-afed-59b096f8c23f" providerId="ADAL" clId="{04FFAD46-8A03-EE4A-B5BA-33DCE7F8B0C1}" dt="2022-07-23T11:52:31.823" v="2731" actId="26606"/>
          <ac:grpSpMkLst>
            <pc:docMk/>
            <pc:sldMk cId="3701866267" sldId="263"/>
            <ac:grpSpMk id="10" creationId="{D8E9CF54-0466-4261-9E62-0249E60E1886}"/>
          </ac:grpSpMkLst>
        </pc:grpChg>
        <pc:grpChg chg="add">
          <ac:chgData name="Monika Lapukaite (2119519)" userId="5f0db848-4eb5-4870-afed-59b096f8c23f" providerId="ADAL" clId="{04FFAD46-8A03-EE4A-B5BA-33DCE7F8B0C1}" dt="2022-07-23T11:52:31.823" v="2731" actId="26606"/>
          <ac:grpSpMkLst>
            <pc:docMk/>
            <pc:sldMk cId="3701866267" sldId="263"/>
            <ac:grpSpMk id="38" creationId="{D8E9CF54-0466-4261-9E62-0249E60E1886}"/>
          </ac:grpSpMkLst>
        </pc:grpChg>
      </pc:sldChg>
      <pc:sldChg chg="addSp modSp mod">
        <pc:chgData name="Monika Lapukaite (2119519)" userId="5f0db848-4eb5-4870-afed-59b096f8c23f" providerId="ADAL" clId="{04FFAD46-8A03-EE4A-B5BA-33DCE7F8B0C1}" dt="2022-07-23T11:54:21.397" v="2763" actId="20577"/>
        <pc:sldMkLst>
          <pc:docMk/>
          <pc:sldMk cId="113514496" sldId="264"/>
        </pc:sldMkLst>
        <pc:spChg chg="add mod">
          <ac:chgData name="Monika Lapukaite (2119519)" userId="5f0db848-4eb5-4870-afed-59b096f8c23f" providerId="ADAL" clId="{04FFAD46-8A03-EE4A-B5BA-33DCE7F8B0C1}" dt="2022-07-23T11:54:21.397" v="2763" actId="20577"/>
          <ac:spMkLst>
            <pc:docMk/>
            <pc:sldMk cId="113514496" sldId="264"/>
            <ac:spMk id="3" creationId="{47695260-7893-0044-AE74-E2E4AA37569B}"/>
          </ac:spMkLst>
        </pc:spChg>
      </pc:sldChg>
      <pc:sldChg chg="addSp delSp modSp mod">
        <pc:chgData name="Monika Lapukaite (2119519)" userId="5f0db848-4eb5-4870-afed-59b096f8c23f" providerId="ADAL" clId="{04FFAD46-8A03-EE4A-B5BA-33DCE7F8B0C1}" dt="2022-07-23T11:50:58.971" v="2658" actId="20577"/>
        <pc:sldMkLst>
          <pc:docMk/>
          <pc:sldMk cId="1036431873" sldId="265"/>
        </pc:sldMkLst>
        <pc:spChg chg="del">
          <ac:chgData name="Monika Lapukaite (2119519)" userId="5f0db848-4eb5-4870-afed-59b096f8c23f" providerId="ADAL" clId="{04FFAD46-8A03-EE4A-B5BA-33DCE7F8B0C1}" dt="2022-07-16T12:09:24.552" v="8" actId="478"/>
          <ac:spMkLst>
            <pc:docMk/>
            <pc:sldMk cId="1036431873" sldId="265"/>
            <ac:spMk id="3" creationId="{5EC52B42-FA69-E24B-9339-F649545FD875}"/>
          </ac:spMkLst>
        </pc:spChg>
        <pc:spChg chg="add mod">
          <ac:chgData name="Monika Lapukaite (2119519)" userId="5f0db848-4eb5-4870-afed-59b096f8c23f" providerId="ADAL" clId="{04FFAD46-8A03-EE4A-B5BA-33DCE7F8B0C1}" dt="2022-07-23T11:50:58.971" v="2658" actId="20577"/>
          <ac:spMkLst>
            <pc:docMk/>
            <pc:sldMk cId="1036431873" sldId="265"/>
            <ac:spMk id="4" creationId="{593D31E6-8B1A-2F43-B464-8628E6C6B1C3}"/>
          </ac:spMkLst>
        </pc:spChg>
      </pc:sldChg>
      <pc:sldChg chg="addSp modSp new mod setBg">
        <pc:chgData name="Monika Lapukaite (2119519)" userId="5f0db848-4eb5-4870-afed-59b096f8c23f" providerId="ADAL" clId="{04FFAD46-8A03-EE4A-B5BA-33DCE7F8B0C1}" dt="2022-07-23T11:48:19.624" v="2629" actId="20577"/>
        <pc:sldMkLst>
          <pc:docMk/>
          <pc:sldMk cId="3805002571" sldId="266"/>
        </pc:sldMkLst>
        <pc:spChg chg="mod">
          <ac:chgData name="Monika Lapukaite (2119519)" userId="5f0db848-4eb5-4870-afed-59b096f8c23f" providerId="ADAL" clId="{04FFAD46-8A03-EE4A-B5BA-33DCE7F8B0C1}" dt="2022-07-16T12:34:55.045" v="892" actId="14100"/>
          <ac:spMkLst>
            <pc:docMk/>
            <pc:sldMk cId="3805002571" sldId="266"/>
            <ac:spMk id="2" creationId="{43B462CA-55D7-4843-8324-C9E84AE51D41}"/>
          </ac:spMkLst>
        </pc:spChg>
        <pc:spChg chg="mod">
          <ac:chgData name="Monika Lapukaite (2119519)" userId="5f0db848-4eb5-4870-afed-59b096f8c23f" providerId="ADAL" clId="{04FFAD46-8A03-EE4A-B5BA-33DCE7F8B0C1}" dt="2022-07-16T12:47:49.398" v="1419" actId="20577"/>
          <ac:spMkLst>
            <pc:docMk/>
            <pc:sldMk cId="3805002571" sldId="266"/>
            <ac:spMk id="3" creationId="{91B6A2D8-FDC9-474A-896E-7B6B1D11C77E}"/>
          </ac:spMkLst>
        </pc:spChg>
        <pc:spChg chg="add mod">
          <ac:chgData name="Monika Lapukaite (2119519)" userId="5f0db848-4eb5-4870-afed-59b096f8c23f" providerId="ADAL" clId="{04FFAD46-8A03-EE4A-B5BA-33DCE7F8B0C1}" dt="2022-07-23T11:48:19.624" v="2629" actId="20577"/>
          <ac:spMkLst>
            <pc:docMk/>
            <pc:sldMk cId="3805002571" sldId="266"/>
            <ac:spMk id="4" creationId="{75DA57A7-03CB-6143-A1BB-201CE40C9625}"/>
          </ac:spMkLst>
        </pc:spChg>
        <pc:spChg chg="add">
          <ac:chgData name="Monika Lapukaite (2119519)" userId="5f0db848-4eb5-4870-afed-59b096f8c23f" providerId="ADAL" clId="{04FFAD46-8A03-EE4A-B5BA-33DCE7F8B0C1}" dt="2022-07-16T12:33:46.505" v="760" actId="26606"/>
          <ac:spMkLst>
            <pc:docMk/>
            <pc:sldMk cId="3805002571" sldId="266"/>
            <ac:spMk id="8" creationId="{E2366EBA-92FD-44AE-87A9-25E5135EB2C9}"/>
          </ac:spMkLst>
        </pc:spChg>
        <pc:spChg chg="add">
          <ac:chgData name="Monika Lapukaite (2119519)" userId="5f0db848-4eb5-4870-afed-59b096f8c23f" providerId="ADAL" clId="{04FFAD46-8A03-EE4A-B5BA-33DCE7F8B0C1}" dt="2022-07-16T12:33:46.505" v="760" actId="26606"/>
          <ac:spMkLst>
            <pc:docMk/>
            <pc:sldMk cId="3805002571" sldId="266"/>
            <ac:spMk id="33" creationId="{7C462C46-EFB7-4580-9921-DFC346FCC3C2}"/>
          </ac:spMkLst>
        </pc:spChg>
        <pc:spChg chg="add">
          <ac:chgData name="Monika Lapukaite (2119519)" userId="5f0db848-4eb5-4870-afed-59b096f8c23f" providerId="ADAL" clId="{04FFAD46-8A03-EE4A-B5BA-33DCE7F8B0C1}" dt="2022-07-16T12:33:46.505" v="760" actId="26606"/>
          <ac:spMkLst>
            <pc:docMk/>
            <pc:sldMk cId="3805002571" sldId="266"/>
            <ac:spMk id="35" creationId="{B8B918B4-AB10-4E3A-916E-A9625586EA47}"/>
          </ac:spMkLst>
        </pc:spChg>
        <pc:grpChg chg="add">
          <ac:chgData name="Monika Lapukaite (2119519)" userId="5f0db848-4eb5-4870-afed-59b096f8c23f" providerId="ADAL" clId="{04FFAD46-8A03-EE4A-B5BA-33DCE7F8B0C1}" dt="2022-07-16T12:33:46.505" v="760" actId="26606"/>
          <ac:grpSpMkLst>
            <pc:docMk/>
            <pc:sldMk cId="3805002571" sldId="266"/>
            <ac:grpSpMk id="10" creationId="{B437F5FC-01F7-4EB4-81E7-C27D917E9554}"/>
          </ac:grpSpMkLst>
        </pc:grpChg>
      </pc:sldChg>
      <pc:sldChg chg="addSp delSp modSp new mod setBg setClrOvrMap">
        <pc:chgData name="Monika Lapukaite (2119519)" userId="5f0db848-4eb5-4870-afed-59b096f8c23f" providerId="ADAL" clId="{04FFAD46-8A03-EE4A-B5BA-33DCE7F8B0C1}" dt="2022-07-23T11:39:04.142" v="2442" actId="26606"/>
        <pc:sldMkLst>
          <pc:docMk/>
          <pc:sldMk cId="1477363529" sldId="267"/>
        </pc:sldMkLst>
        <pc:spChg chg="mod">
          <ac:chgData name="Monika Lapukaite (2119519)" userId="5f0db848-4eb5-4870-afed-59b096f8c23f" providerId="ADAL" clId="{04FFAD46-8A03-EE4A-B5BA-33DCE7F8B0C1}" dt="2022-07-23T11:39:04.142" v="2442" actId="26606"/>
          <ac:spMkLst>
            <pc:docMk/>
            <pc:sldMk cId="1477363529" sldId="267"/>
            <ac:spMk id="2" creationId="{A5C690E4-64CE-4442-9609-C0213BD3614D}"/>
          </ac:spMkLst>
        </pc:spChg>
        <pc:spChg chg="add del">
          <ac:chgData name="Monika Lapukaite (2119519)" userId="5f0db848-4eb5-4870-afed-59b096f8c23f" providerId="ADAL" clId="{04FFAD46-8A03-EE4A-B5BA-33DCE7F8B0C1}" dt="2022-07-23T11:30:55.768" v="2149" actId="26606"/>
          <ac:spMkLst>
            <pc:docMk/>
            <pc:sldMk cId="1477363529" sldId="267"/>
            <ac:spMk id="3" creationId="{CCF9366F-B4F9-FA43-B090-0BC469BAD28C}"/>
          </ac:spMkLst>
        </pc:spChg>
        <pc:spChg chg="add mod">
          <ac:chgData name="Monika Lapukaite (2119519)" userId="5f0db848-4eb5-4870-afed-59b096f8c23f" providerId="ADAL" clId="{04FFAD46-8A03-EE4A-B5BA-33DCE7F8B0C1}" dt="2022-07-23T11:39:04.142" v="2442" actId="26606"/>
          <ac:spMkLst>
            <pc:docMk/>
            <pc:sldMk cId="1477363529" sldId="267"/>
            <ac:spMk id="4" creationId="{D49DBE95-7A2E-0940-AFF2-7FCC62656059}"/>
          </ac:spMkLst>
        </pc:spChg>
        <pc:spChg chg="add del">
          <ac:chgData name="Monika Lapukaite (2119519)" userId="5f0db848-4eb5-4870-afed-59b096f8c23f" providerId="ADAL" clId="{04FFAD46-8A03-EE4A-B5BA-33DCE7F8B0C1}" dt="2022-07-23T11:39:04.142" v="2442" actId="26606"/>
          <ac:spMkLst>
            <pc:docMk/>
            <pc:sldMk cId="1477363529" sldId="267"/>
            <ac:spMk id="8" creationId="{90F08744-9D7B-4693-B8D6-2A5210AE96F6}"/>
          </ac:spMkLst>
        </pc:spChg>
        <pc:spChg chg="add del">
          <ac:chgData name="Monika Lapukaite (2119519)" userId="5f0db848-4eb5-4870-afed-59b096f8c23f" providerId="ADAL" clId="{04FFAD46-8A03-EE4A-B5BA-33DCE7F8B0C1}" dt="2022-07-23T11:39:04.142" v="2442" actId="26606"/>
          <ac:spMkLst>
            <pc:docMk/>
            <pc:sldMk cId="1477363529" sldId="267"/>
            <ac:spMk id="10" creationId="{5B2E630F-F386-44FA-B1A1-C10A9BF4346C}"/>
          </ac:spMkLst>
        </pc:spChg>
        <pc:spChg chg="add del">
          <ac:chgData name="Monika Lapukaite (2119519)" userId="5f0db848-4eb5-4870-afed-59b096f8c23f" providerId="ADAL" clId="{04FFAD46-8A03-EE4A-B5BA-33DCE7F8B0C1}" dt="2022-07-23T11:39:04.142" v="2442" actId="26606"/>
          <ac:spMkLst>
            <pc:docMk/>
            <pc:sldMk cId="1477363529" sldId="267"/>
            <ac:spMk id="12" creationId="{73567C09-8B4D-49A6-A711-C44C5807D8DD}"/>
          </ac:spMkLst>
        </pc:spChg>
        <pc:spChg chg="add">
          <ac:chgData name="Monika Lapukaite (2119519)" userId="5f0db848-4eb5-4870-afed-59b096f8c23f" providerId="ADAL" clId="{04FFAD46-8A03-EE4A-B5BA-33DCE7F8B0C1}" dt="2022-07-23T11:39:04.142" v="2442" actId="26606"/>
          <ac:spMkLst>
            <pc:docMk/>
            <pc:sldMk cId="1477363529" sldId="267"/>
            <ac:spMk id="17" creationId="{90F08744-9D7B-4693-B8D6-2A5210AE96F6}"/>
          </ac:spMkLst>
        </pc:spChg>
        <pc:spChg chg="add">
          <ac:chgData name="Monika Lapukaite (2119519)" userId="5f0db848-4eb5-4870-afed-59b096f8c23f" providerId="ADAL" clId="{04FFAD46-8A03-EE4A-B5BA-33DCE7F8B0C1}" dt="2022-07-23T11:39:04.142" v="2442" actId="26606"/>
          <ac:spMkLst>
            <pc:docMk/>
            <pc:sldMk cId="1477363529" sldId="267"/>
            <ac:spMk id="19" creationId="{5B2E630F-F386-44FA-B1A1-C10A9BF4346C}"/>
          </ac:spMkLst>
        </pc:spChg>
        <pc:spChg chg="add">
          <ac:chgData name="Monika Lapukaite (2119519)" userId="5f0db848-4eb5-4870-afed-59b096f8c23f" providerId="ADAL" clId="{04FFAD46-8A03-EE4A-B5BA-33DCE7F8B0C1}" dt="2022-07-23T11:39:04.142" v="2442" actId="26606"/>
          <ac:spMkLst>
            <pc:docMk/>
            <pc:sldMk cId="1477363529" sldId="267"/>
            <ac:spMk id="21" creationId="{73567C09-8B4D-49A6-A711-C44C5807D8DD}"/>
          </ac:spMkLst>
        </pc:spChg>
        <pc:spChg chg="add del">
          <ac:chgData name="Monika Lapukaite (2119519)" userId="5f0db848-4eb5-4870-afed-59b096f8c23f" providerId="ADAL" clId="{04FFAD46-8A03-EE4A-B5BA-33DCE7F8B0C1}" dt="2022-07-23T11:30:55.758" v="2148" actId="26606"/>
          <ac:spMkLst>
            <pc:docMk/>
            <pc:sldMk cId="1477363529" sldId="267"/>
            <ac:spMk id="35" creationId="{9499C9FE-4B17-4937-9EB8-3E1A97E32D88}"/>
          </ac:spMkLst>
        </pc:spChg>
        <pc:spChg chg="add del">
          <ac:chgData name="Monika Lapukaite (2119519)" userId="5f0db848-4eb5-4870-afed-59b096f8c23f" providerId="ADAL" clId="{04FFAD46-8A03-EE4A-B5BA-33DCE7F8B0C1}" dt="2022-07-23T11:31:39.258" v="2157" actId="478"/>
          <ac:spMkLst>
            <pc:docMk/>
            <pc:sldMk cId="1477363529" sldId="267"/>
            <ac:spMk id="63" creationId="{CCF9366F-B4F9-FA43-B090-0BC469BAD28C}"/>
          </ac:spMkLst>
        </pc:spChg>
        <pc:grpChg chg="add del">
          <ac:chgData name="Monika Lapukaite (2119519)" userId="5f0db848-4eb5-4870-afed-59b096f8c23f" providerId="ADAL" clId="{04FFAD46-8A03-EE4A-B5BA-33DCE7F8B0C1}" dt="2022-07-23T11:30:55.758" v="2148" actId="26606"/>
          <ac:grpSpMkLst>
            <pc:docMk/>
            <pc:sldMk cId="1477363529" sldId="267"/>
            <ac:grpSpMk id="9" creationId="{2DAE3342-9DFC-49D4-B09C-25E310769317}"/>
          </ac:grpSpMkLst>
        </pc:grpChg>
        <pc:grpChg chg="add del">
          <ac:chgData name="Monika Lapukaite (2119519)" userId="5f0db848-4eb5-4870-afed-59b096f8c23f" providerId="ADAL" clId="{04FFAD46-8A03-EE4A-B5BA-33DCE7F8B0C1}" dt="2022-07-23T11:30:55.758" v="2148" actId="26606"/>
          <ac:grpSpMkLst>
            <pc:docMk/>
            <pc:sldMk cId="1477363529" sldId="267"/>
            <ac:grpSpMk id="30" creationId="{B54F73D8-62C2-4127-9D19-01219BBB9942}"/>
          </ac:grpSpMkLst>
        </pc:grpChg>
        <pc:grpChg chg="add del">
          <ac:chgData name="Monika Lapukaite (2119519)" userId="5f0db848-4eb5-4870-afed-59b096f8c23f" providerId="ADAL" clId="{04FFAD46-8A03-EE4A-B5BA-33DCE7F8B0C1}" dt="2022-07-23T11:30:55.758" v="2148" actId="26606"/>
          <ac:grpSpMkLst>
            <pc:docMk/>
            <pc:sldMk cId="1477363529" sldId="267"/>
            <ac:grpSpMk id="37" creationId="{BA1AA859-8E3B-49BF-83F6-ADF050A2CF37}"/>
          </ac:grpSpMkLst>
        </pc:grpChg>
        <pc:grpChg chg="add del">
          <ac:chgData name="Monika Lapukaite (2119519)" userId="5f0db848-4eb5-4870-afed-59b096f8c23f" providerId="ADAL" clId="{04FFAD46-8A03-EE4A-B5BA-33DCE7F8B0C1}" dt="2022-07-23T11:30:55.758" v="2148" actId="26606"/>
          <ac:grpSpMkLst>
            <pc:docMk/>
            <pc:sldMk cId="1477363529" sldId="267"/>
            <ac:grpSpMk id="58" creationId="{0D2C6055-EB42-4E7C-B358-308A54C713E3}"/>
          </ac:grpSpMkLst>
        </pc:grpChg>
        <pc:picChg chg="add del">
          <ac:chgData name="Monika Lapukaite (2119519)" userId="5f0db848-4eb5-4870-afed-59b096f8c23f" providerId="ADAL" clId="{04FFAD46-8A03-EE4A-B5BA-33DCE7F8B0C1}" dt="2022-07-23T11:30:55.758" v="2148" actId="26606"/>
          <ac:picMkLst>
            <pc:docMk/>
            <pc:sldMk cId="1477363529" sldId="267"/>
            <ac:picMk id="5" creationId="{2111EFF2-3C15-0B2A-2C43-FB00622CDFCA}"/>
          </ac:picMkLst>
        </pc:picChg>
      </pc:sldChg>
      <pc:sldChg chg="addSp delSp modSp new mod setBg">
        <pc:chgData name="Monika Lapukaite (2119519)" userId="5f0db848-4eb5-4870-afed-59b096f8c23f" providerId="ADAL" clId="{04FFAD46-8A03-EE4A-B5BA-33DCE7F8B0C1}" dt="2022-07-24T07:12:14.210" v="2783" actId="26606"/>
        <pc:sldMkLst>
          <pc:docMk/>
          <pc:sldMk cId="220611284" sldId="268"/>
        </pc:sldMkLst>
        <pc:spChg chg="del">
          <ac:chgData name="Monika Lapukaite (2119519)" userId="5f0db848-4eb5-4870-afed-59b096f8c23f" providerId="ADAL" clId="{04FFAD46-8A03-EE4A-B5BA-33DCE7F8B0C1}" dt="2022-07-24T06:53:55.944" v="2766" actId="478"/>
          <ac:spMkLst>
            <pc:docMk/>
            <pc:sldMk cId="220611284" sldId="268"/>
            <ac:spMk id="2" creationId="{AF56A725-194E-7940-970E-13C88328DC49}"/>
          </ac:spMkLst>
        </pc:spChg>
        <pc:spChg chg="del">
          <ac:chgData name="Monika Lapukaite (2119519)" userId="5f0db848-4eb5-4870-afed-59b096f8c23f" providerId="ADAL" clId="{04FFAD46-8A03-EE4A-B5BA-33DCE7F8B0C1}" dt="2022-07-24T06:57:04.711" v="2767" actId="931"/>
          <ac:spMkLst>
            <pc:docMk/>
            <pc:sldMk cId="220611284" sldId="268"/>
            <ac:spMk id="3" creationId="{3371F548-75E1-D742-9BCB-E9B9E9AFD5AC}"/>
          </ac:spMkLst>
        </pc:spChg>
        <pc:spChg chg="add del mod">
          <ac:chgData name="Monika Lapukaite (2119519)" userId="5f0db848-4eb5-4870-afed-59b096f8c23f" providerId="ADAL" clId="{04FFAD46-8A03-EE4A-B5BA-33DCE7F8B0C1}" dt="2022-07-24T07:09:34.237" v="2773" actId="931"/>
          <ac:spMkLst>
            <pc:docMk/>
            <pc:sldMk cId="220611284" sldId="268"/>
            <ac:spMk id="7" creationId="{83682829-BA6F-754D-998C-52C6E5B23598}"/>
          </ac:spMkLst>
        </pc:spChg>
        <pc:spChg chg="add del">
          <ac:chgData name="Monika Lapukaite (2119519)" userId="5f0db848-4eb5-4870-afed-59b096f8c23f" providerId="ADAL" clId="{04FFAD46-8A03-EE4A-B5BA-33DCE7F8B0C1}" dt="2022-07-24T06:57:28.668" v="2771" actId="26606"/>
          <ac:spMkLst>
            <pc:docMk/>
            <pc:sldMk cId="220611284" sldId="268"/>
            <ac:spMk id="33" creationId="{C40B6375-7479-45C4-8B99-EA1CF75F31E2}"/>
          </ac:spMkLst>
        </pc:spChg>
        <pc:spChg chg="add del mod">
          <ac:chgData name="Monika Lapukaite (2119519)" userId="5f0db848-4eb5-4870-afed-59b096f8c23f" providerId="ADAL" clId="{04FFAD46-8A03-EE4A-B5BA-33DCE7F8B0C1}" dt="2022-07-24T07:11:50.860" v="2778" actId="931"/>
          <ac:spMkLst>
            <pc:docMk/>
            <pc:sldMk cId="220611284" sldId="268"/>
            <ac:spMk id="34" creationId="{58BDF2DD-E379-7A47-A14F-056D114977A7}"/>
          </ac:spMkLst>
        </pc:spChg>
        <pc:spChg chg="add">
          <ac:chgData name="Monika Lapukaite (2119519)" userId="5f0db848-4eb5-4870-afed-59b096f8c23f" providerId="ADAL" clId="{04FFAD46-8A03-EE4A-B5BA-33DCE7F8B0C1}" dt="2022-07-24T07:12:14.210" v="2783" actId="26606"/>
          <ac:spMkLst>
            <pc:docMk/>
            <pc:sldMk cId="220611284" sldId="268"/>
            <ac:spMk id="64" creationId="{C40B6375-7479-45C4-8B99-EA1CF75F31E2}"/>
          </ac:spMkLst>
        </pc:spChg>
        <pc:grpChg chg="add del">
          <ac:chgData name="Monika Lapukaite (2119519)" userId="5f0db848-4eb5-4870-afed-59b096f8c23f" providerId="ADAL" clId="{04FFAD46-8A03-EE4A-B5BA-33DCE7F8B0C1}" dt="2022-07-24T06:57:28.668" v="2771" actId="26606"/>
          <ac:grpSpMkLst>
            <pc:docMk/>
            <pc:sldMk cId="220611284" sldId="268"/>
            <ac:grpSpMk id="10" creationId="{9EA06921-3C0C-4126-AF75-9499D48390C3}"/>
          </ac:grpSpMkLst>
        </pc:grpChg>
        <pc:grpChg chg="add">
          <ac:chgData name="Monika Lapukaite (2119519)" userId="5f0db848-4eb5-4870-afed-59b096f8c23f" providerId="ADAL" clId="{04FFAD46-8A03-EE4A-B5BA-33DCE7F8B0C1}" dt="2022-07-24T07:12:14.210" v="2783" actId="26606"/>
          <ac:grpSpMkLst>
            <pc:docMk/>
            <pc:sldMk cId="220611284" sldId="268"/>
            <ac:grpSpMk id="41" creationId="{9EA06921-3C0C-4126-AF75-9499D48390C3}"/>
          </ac:grpSpMkLst>
        </pc:grpChg>
        <pc:picChg chg="add del mod">
          <ac:chgData name="Monika Lapukaite (2119519)" userId="5f0db848-4eb5-4870-afed-59b096f8c23f" providerId="ADAL" clId="{04FFAD46-8A03-EE4A-B5BA-33DCE7F8B0C1}" dt="2022-07-24T07:09:26.573" v="2772" actId="478"/>
          <ac:picMkLst>
            <pc:docMk/>
            <pc:sldMk cId="220611284" sldId="268"/>
            <ac:picMk id="5" creationId="{BC4CB136-0601-CA46-B8F9-4A32ABEEDDE3}"/>
          </ac:picMkLst>
        </pc:picChg>
        <pc:picChg chg="add del mod">
          <ac:chgData name="Monika Lapukaite (2119519)" userId="5f0db848-4eb5-4870-afed-59b096f8c23f" providerId="ADAL" clId="{04FFAD46-8A03-EE4A-B5BA-33DCE7F8B0C1}" dt="2022-07-24T07:11:41.903" v="2777" actId="478"/>
          <ac:picMkLst>
            <pc:docMk/>
            <pc:sldMk cId="220611284" sldId="268"/>
            <ac:picMk id="9" creationId="{257F1939-87A8-244C-A135-104821A9842B}"/>
          </ac:picMkLst>
        </pc:picChg>
        <pc:picChg chg="add mod">
          <ac:chgData name="Monika Lapukaite (2119519)" userId="5f0db848-4eb5-4870-afed-59b096f8c23f" providerId="ADAL" clId="{04FFAD46-8A03-EE4A-B5BA-33DCE7F8B0C1}" dt="2022-07-24T07:12:14.210" v="2783" actId="26606"/>
          <ac:picMkLst>
            <pc:docMk/>
            <pc:sldMk cId="220611284" sldId="268"/>
            <ac:picMk id="36" creationId="{DDE27C50-8458-264C-AD8B-CC6ED7592FF0}"/>
          </ac:picMkLst>
        </pc:picChg>
      </pc:sldChg>
      <pc:sldChg chg="del">
        <pc:chgData name="Monika Lapukaite (2119519)" userId="5f0db848-4eb5-4870-afed-59b096f8c23f" providerId="ADAL" clId="{04FFAD46-8A03-EE4A-B5BA-33DCE7F8B0C1}" dt="2022-07-24T06:53:41.796" v="2764" actId="2696"/>
        <pc:sldMkLst>
          <pc:docMk/>
          <pc:sldMk cId="977775421" sldId="268"/>
        </pc:sldMkLst>
      </pc:sldChg>
    </pc:docChg>
  </pc:docChgLst>
  <pc:docChgLst>
    <pc:chgData name="Andreea Micdan (2118517)" userId="S::2118517@student.uwtsd.ac.uk::019ebf5c-1b26-4d0a-8e97-e248a06dc195" providerId="AD" clId="Web-{5D8A657E-8DF0-5028-31AE-812EBC4BF621}"/>
    <pc:docChg chg="addSld delSld modSld">
      <pc:chgData name="Andreea Micdan (2118517)" userId="S::2118517@student.uwtsd.ac.uk::019ebf5c-1b26-4d0a-8e97-e248a06dc195" providerId="AD" clId="Web-{5D8A657E-8DF0-5028-31AE-812EBC4BF621}" dt="2022-07-23T14:08:51.137" v="2030"/>
      <pc:docMkLst>
        <pc:docMk/>
      </pc:docMkLst>
      <pc:sldChg chg="modSp">
        <pc:chgData name="Andreea Micdan (2118517)" userId="S::2118517@student.uwtsd.ac.uk::019ebf5c-1b26-4d0a-8e97-e248a06dc195" providerId="AD" clId="Web-{5D8A657E-8DF0-5028-31AE-812EBC4BF621}" dt="2022-07-23T13:24:29.664" v="85" actId="20577"/>
        <pc:sldMkLst>
          <pc:docMk/>
          <pc:sldMk cId="3145086136" sldId="256"/>
        </pc:sldMkLst>
        <pc:spChg chg="mod">
          <ac:chgData name="Andreea Micdan (2118517)" userId="S::2118517@student.uwtsd.ac.uk::019ebf5c-1b26-4d0a-8e97-e248a06dc195" providerId="AD" clId="Web-{5D8A657E-8DF0-5028-31AE-812EBC4BF621}" dt="2022-07-23T13:24:22.710" v="84" actId="20577"/>
          <ac:spMkLst>
            <pc:docMk/>
            <pc:sldMk cId="3145086136" sldId="256"/>
            <ac:spMk id="2" creationId="{8E5E1F0C-6E0A-0540-B5A7-48709E5E367E}"/>
          </ac:spMkLst>
        </pc:spChg>
        <pc:spChg chg="mod">
          <ac:chgData name="Andreea Micdan (2118517)" userId="S::2118517@student.uwtsd.ac.uk::019ebf5c-1b26-4d0a-8e97-e248a06dc195" providerId="AD" clId="Web-{5D8A657E-8DF0-5028-31AE-812EBC4BF621}" dt="2022-07-23T13:24:29.664" v="85" actId="20577"/>
          <ac:spMkLst>
            <pc:docMk/>
            <pc:sldMk cId="3145086136" sldId="256"/>
            <ac:spMk id="3" creationId="{381BC4F8-984A-B548-99DC-2C95D92D0533}"/>
          </ac:spMkLst>
        </pc:spChg>
      </pc:sldChg>
      <pc:sldChg chg="modSp">
        <pc:chgData name="Andreea Micdan (2118517)" userId="S::2118517@student.uwtsd.ac.uk::019ebf5c-1b26-4d0a-8e97-e248a06dc195" providerId="AD" clId="Web-{5D8A657E-8DF0-5028-31AE-812EBC4BF621}" dt="2022-07-23T13:23:35.176" v="79" actId="20577"/>
        <pc:sldMkLst>
          <pc:docMk/>
          <pc:sldMk cId="63174128" sldId="257"/>
        </pc:sldMkLst>
        <pc:spChg chg="mod">
          <ac:chgData name="Andreea Micdan (2118517)" userId="S::2118517@student.uwtsd.ac.uk::019ebf5c-1b26-4d0a-8e97-e248a06dc195" providerId="AD" clId="Web-{5D8A657E-8DF0-5028-31AE-812EBC4BF621}" dt="2022-07-23T13:23:35.176" v="79" actId="20577"/>
          <ac:spMkLst>
            <pc:docMk/>
            <pc:sldMk cId="63174128" sldId="257"/>
            <ac:spMk id="2" creationId="{10535571-56F1-EE4F-85FA-5172A5FDD99A}"/>
          </ac:spMkLst>
        </pc:spChg>
      </pc:sldChg>
      <pc:sldChg chg="modSp">
        <pc:chgData name="Andreea Micdan (2118517)" userId="S::2118517@student.uwtsd.ac.uk::019ebf5c-1b26-4d0a-8e97-e248a06dc195" providerId="AD" clId="Web-{5D8A657E-8DF0-5028-31AE-812EBC4BF621}" dt="2022-07-23T13:23:58.021" v="81" actId="20577"/>
        <pc:sldMkLst>
          <pc:docMk/>
          <pc:sldMk cId="1747767606" sldId="258"/>
        </pc:sldMkLst>
        <pc:spChg chg="mod">
          <ac:chgData name="Andreea Micdan (2118517)" userId="S::2118517@student.uwtsd.ac.uk::019ebf5c-1b26-4d0a-8e97-e248a06dc195" providerId="AD" clId="Web-{5D8A657E-8DF0-5028-31AE-812EBC4BF621}" dt="2022-07-23T13:23:43.551" v="80" actId="20577"/>
          <ac:spMkLst>
            <pc:docMk/>
            <pc:sldMk cId="1747767606" sldId="258"/>
            <ac:spMk id="2" creationId="{BE7217CF-D3C1-8846-B71B-2140E82263CD}"/>
          </ac:spMkLst>
        </pc:spChg>
        <pc:spChg chg="mod">
          <ac:chgData name="Andreea Micdan (2118517)" userId="S::2118517@student.uwtsd.ac.uk::019ebf5c-1b26-4d0a-8e97-e248a06dc195" providerId="AD" clId="Web-{5D8A657E-8DF0-5028-31AE-812EBC4BF621}" dt="2022-07-23T13:23:58.021" v="81" actId="20577"/>
          <ac:spMkLst>
            <pc:docMk/>
            <pc:sldMk cId="1747767606" sldId="258"/>
            <ac:spMk id="3" creationId="{99BDAD61-51B0-464F-AA7F-4931AD10372E}"/>
          </ac:spMkLst>
        </pc:spChg>
      </pc:sldChg>
      <pc:sldChg chg="modSp">
        <pc:chgData name="Andreea Micdan (2118517)" userId="S::2118517@student.uwtsd.ac.uk::019ebf5c-1b26-4d0a-8e97-e248a06dc195" providerId="AD" clId="Web-{5D8A657E-8DF0-5028-31AE-812EBC4BF621}" dt="2022-07-23T13:23:18.299" v="78" actId="20577"/>
        <pc:sldMkLst>
          <pc:docMk/>
          <pc:sldMk cId="1322778154" sldId="259"/>
        </pc:sldMkLst>
        <pc:spChg chg="mod">
          <ac:chgData name="Andreea Micdan (2118517)" userId="S::2118517@student.uwtsd.ac.uk::019ebf5c-1b26-4d0a-8e97-e248a06dc195" providerId="AD" clId="Web-{5D8A657E-8DF0-5028-31AE-812EBC4BF621}" dt="2022-07-23T13:23:18.299" v="78" actId="20577"/>
          <ac:spMkLst>
            <pc:docMk/>
            <pc:sldMk cId="1322778154" sldId="259"/>
            <ac:spMk id="38" creationId="{8D4D3C1C-BC03-8F41-9E3A-0A6CAC4FE8AB}"/>
          </ac:spMkLst>
        </pc:spChg>
      </pc:sldChg>
      <pc:sldChg chg="modSp">
        <pc:chgData name="Andreea Micdan (2118517)" userId="S::2118517@student.uwtsd.ac.uk::019ebf5c-1b26-4d0a-8e97-e248a06dc195" providerId="AD" clId="Web-{5D8A657E-8DF0-5028-31AE-812EBC4BF621}" dt="2022-07-23T13:23:08.549" v="77" actId="20577"/>
        <pc:sldMkLst>
          <pc:docMk/>
          <pc:sldMk cId="605982496" sldId="260"/>
        </pc:sldMkLst>
        <pc:spChg chg="mod">
          <ac:chgData name="Andreea Micdan (2118517)" userId="S::2118517@student.uwtsd.ac.uk::019ebf5c-1b26-4d0a-8e97-e248a06dc195" providerId="AD" clId="Web-{5D8A657E-8DF0-5028-31AE-812EBC4BF621}" dt="2022-07-23T13:22:46.375" v="71" actId="20577"/>
          <ac:spMkLst>
            <pc:docMk/>
            <pc:sldMk cId="605982496" sldId="260"/>
            <ac:spMk id="2" creationId="{BF55D19A-9C04-CF42-9EC6-1DFEDB58A2E4}"/>
          </ac:spMkLst>
        </pc:spChg>
        <pc:graphicFrameChg chg="mod modGraphic">
          <ac:chgData name="Andreea Micdan (2118517)" userId="S::2118517@student.uwtsd.ac.uk::019ebf5c-1b26-4d0a-8e97-e248a06dc195" providerId="AD" clId="Web-{5D8A657E-8DF0-5028-31AE-812EBC4BF621}" dt="2022-07-23T13:23:08.549" v="77" actId="20577"/>
          <ac:graphicFrameMkLst>
            <pc:docMk/>
            <pc:sldMk cId="605982496" sldId="260"/>
            <ac:graphicFrameMk id="7" creationId="{56C733D0-49E4-CD8B-6EC3-1425F25F317C}"/>
          </ac:graphicFrameMkLst>
        </pc:graphicFrameChg>
      </pc:sldChg>
      <pc:sldChg chg="modSp">
        <pc:chgData name="Andreea Micdan (2118517)" userId="S::2118517@student.uwtsd.ac.uk::019ebf5c-1b26-4d0a-8e97-e248a06dc195" providerId="AD" clId="Web-{5D8A657E-8DF0-5028-31AE-812EBC4BF621}" dt="2022-07-23T13:22:35.062" v="70" actId="20577"/>
        <pc:sldMkLst>
          <pc:docMk/>
          <pc:sldMk cId="2655041405" sldId="261"/>
        </pc:sldMkLst>
        <pc:spChg chg="mod">
          <ac:chgData name="Andreea Micdan (2118517)" userId="S::2118517@student.uwtsd.ac.uk::019ebf5c-1b26-4d0a-8e97-e248a06dc195" providerId="AD" clId="Web-{5D8A657E-8DF0-5028-31AE-812EBC4BF621}" dt="2022-07-23T13:22:35.062" v="70" actId="20577"/>
          <ac:spMkLst>
            <pc:docMk/>
            <pc:sldMk cId="2655041405" sldId="261"/>
            <ac:spMk id="6" creationId="{D64BD6CC-CB74-074B-B0FF-90F7D21A7FEF}"/>
          </ac:spMkLst>
        </pc:spChg>
        <pc:spChg chg="mod">
          <ac:chgData name="Andreea Micdan (2118517)" userId="S::2118517@student.uwtsd.ac.uk::019ebf5c-1b26-4d0a-8e97-e248a06dc195" providerId="AD" clId="Web-{5D8A657E-8DF0-5028-31AE-812EBC4BF621}" dt="2022-07-23T13:22:26.405" v="68" actId="20577"/>
          <ac:spMkLst>
            <pc:docMk/>
            <pc:sldMk cId="2655041405" sldId="261"/>
            <ac:spMk id="30" creationId="{A3996FB3-0AC5-184B-B868-DFCD25DA71C8}"/>
          </ac:spMkLst>
        </pc:spChg>
      </pc:sldChg>
      <pc:sldChg chg="modSp">
        <pc:chgData name="Andreea Micdan (2118517)" userId="S::2118517@student.uwtsd.ac.uk::019ebf5c-1b26-4d0a-8e97-e248a06dc195" providerId="AD" clId="Web-{5D8A657E-8DF0-5028-31AE-812EBC4BF621}" dt="2022-07-23T13:24:10.819" v="83" actId="20577"/>
        <pc:sldMkLst>
          <pc:docMk/>
          <pc:sldMk cId="2324391467" sldId="262"/>
        </pc:sldMkLst>
        <pc:spChg chg="mod">
          <ac:chgData name="Andreea Micdan (2118517)" userId="S::2118517@student.uwtsd.ac.uk::019ebf5c-1b26-4d0a-8e97-e248a06dc195" providerId="AD" clId="Web-{5D8A657E-8DF0-5028-31AE-812EBC4BF621}" dt="2022-07-23T13:24:10.819" v="83" actId="20577"/>
          <ac:spMkLst>
            <pc:docMk/>
            <pc:sldMk cId="2324391467" sldId="262"/>
            <ac:spMk id="2" creationId="{CDB3C5D8-FD93-2C43-8B00-D6C920613976}"/>
          </ac:spMkLst>
        </pc:spChg>
        <pc:spChg chg="mod">
          <ac:chgData name="Andreea Micdan (2118517)" userId="S::2118517@student.uwtsd.ac.uk::019ebf5c-1b26-4d0a-8e97-e248a06dc195" providerId="AD" clId="Web-{5D8A657E-8DF0-5028-31AE-812EBC4BF621}" dt="2022-07-23T13:24:05.834" v="82" actId="20577"/>
          <ac:spMkLst>
            <pc:docMk/>
            <pc:sldMk cId="2324391467" sldId="262"/>
            <ac:spMk id="3" creationId="{752E8496-F5AB-EC46-8D73-81407A14DF1D}"/>
          </ac:spMkLst>
        </pc:spChg>
      </pc:sldChg>
      <pc:sldChg chg="modSp">
        <pc:chgData name="Andreea Micdan (2118517)" userId="S::2118517@student.uwtsd.ac.uk::019ebf5c-1b26-4d0a-8e97-e248a06dc195" providerId="AD" clId="Web-{5D8A657E-8DF0-5028-31AE-812EBC4BF621}" dt="2022-07-23T13:21:00.649" v="57" actId="20577"/>
        <pc:sldMkLst>
          <pc:docMk/>
          <pc:sldMk cId="3701866267" sldId="263"/>
        </pc:sldMkLst>
        <pc:spChg chg="mod">
          <ac:chgData name="Andreea Micdan (2118517)" userId="S::2118517@student.uwtsd.ac.uk::019ebf5c-1b26-4d0a-8e97-e248a06dc195" providerId="AD" clId="Web-{5D8A657E-8DF0-5028-31AE-812EBC4BF621}" dt="2022-07-23T13:21:00.649" v="57" actId="20577"/>
          <ac:spMkLst>
            <pc:docMk/>
            <pc:sldMk cId="3701866267" sldId="263"/>
            <ac:spMk id="4" creationId="{3C032507-4149-2E41-B2BA-C1AE209B6756}"/>
          </ac:spMkLst>
        </pc:spChg>
      </pc:sldChg>
      <pc:sldChg chg="modSp">
        <pc:chgData name="Andreea Micdan (2118517)" userId="S::2118517@student.uwtsd.ac.uk::019ebf5c-1b26-4d0a-8e97-e248a06dc195" providerId="AD" clId="Web-{5D8A657E-8DF0-5028-31AE-812EBC4BF621}" dt="2022-07-23T13:22:16.889" v="67" actId="20577"/>
        <pc:sldMkLst>
          <pc:docMk/>
          <pc:sldMk cId="113514496" sldId="264"/>
        </pc:sldMkLst>
        <pc:spChg chg="mod">
          <ac:chgData name="Andreea Micdan (2118517)" userId="S::2118517@student.uwtsd.ac.uk::019ebf5c-1b26-4d0a-8e97-e248a06dc195" providerId="AD" clId="Web-{5D8A657E-8DF0-5028-31AE-812EBC4BF621}" dt="2022-07-23T13:22:16.889" v="67" actId="20577"/>
          <ac:spMkLst>
            <pc:docMk/>
            <pc:sldMk cId="113514496" sldId="264"/>
            <ac:spMk id="2" creationId="{35150C45-F06F-2744-88F9-7AD69CE05B34}"/>
          </ac:spMkLst>
        </pc:spChg>
        <pc:spChg chg="mod">
          <ac:chgData name="Andreea Micdan (2118517)" userId="S::2118517@student.uwtsd.ac.uk::019ebf5c-1b26-4d0a-8e97-e248a06dc195" providerId="AD" clId="Web-{5D8A657E-8DF0-5028-31AE-812EBC4BF621}" dt="2022-07-23T13:22:10.435" v="66" actId="20577"/>
          <ac:spMkLst>
            <pc:docMk/>
            <pc:sldMk cId="113514496" sldId="264"/>
            <ac:spMk id="4" creationId="{9088E3CB-1808-0648-BA68-23FA591C71CA}"/>
          </ac:spMkLst>
        </pc:spChg>
      </pc:sldChg>
      <pc:sldChg chg="modSp">
        <pc:chgData name="Andreea Micdan (2118517)" userId="S::2118517@student.uwtsd.ac.uk::019ebf5c-1b26-4d0a-8e97-e248a06dc195" providerId="AD" clId="Web-{5D8A657E-8DF0-5028-31AE-812EBC4BF621}" dt="2022-07-23T13:21:59.575" v="65" actId="20577"/>
        <pc:sldMkLst>
          <pc:docMk/>
          <pc:sldMk cId="1036431873" sldId="265"/>
        </pc:sldMkLst>
        <pc:spChg chg="mod">
          <ac:chgData name="Andreea Micdan (2118517)" userId="S::2118517@student.uwtsd.ac.uk::019ebf5c-1b26-4d0a-8e97-e248a06dc195" providerId="AD" clId="Web-{5D8A657E-8DF0-5028-31AE-812EBC4BF621}" dt="2022-07-23T13:21:59.575" v="65" actId="20577"/>
          <ac:spMkLst>
            <pc:docMk/>
            <pc:sldMk cId="1036431873" sldId="265"/>
            <ac:spMk id="2" creationId="{A91DF75F-7FD2-CA40-85DC-6A53EA0808F9}"/>
          </ac:spMkLst>
        </pc:spChg>
        <pc:spChg chg="mod">
          <ac:chgData name="Andreea Micdan (2118517)" userId="S::2118517@student.uwtsd.ac.uk::019ebf5c-1b26-4d0a-8e97-e248a06dc195" providerId="AD" clId="Web-{5D8A657E-8DF0-5028-31AE-812EBC4BF621}" dt="2022-07-23T13:21:53.090" v="64" actId="20577"/>
          <ac:spMkLst>
            <pc:docMk/>
            <pc:sldMk cId="1036431873" sldId="265"/>
            <ac:spMk id="4" creationId="{593D31E6-8B1A-2F43-B464-8628E6C6B1C3}"/>
          </ac:spMkLst>
        </pc:spChg>
      </pc:sldChg>
      <pc:sldChg chg="modSp">
        <pc:chgData name="Andreea Micdan (2118517)" userId="S::2118517@student.uwtsd.ac.uk::019ebf5c-1b26-4d0a-8e97-e248a06dc195" providerId="AD" clId="Web-{5D8A657E-8DF0-5028-31AE-812EBC4BF621}" dt="2022-07-23T13:21:44.621" v="62" actId="20577"/>
        <pc:sldMkLst>
          <pc:docMk/>
          <pc:sldMk cId="3805002571" sldId="266"/>
        </pc:sldMkLst>
        <pc:spChg chg="mod">
          <ac:chgData name="Andreea Micdan (2118517)" userId="S::2118517@student.uwtsd.ac.uk::019ebf5c-1b26-4d0a-8e97-e248a06dc195" providerId="AD" clId="Web-{5D8A657E-8DF0-5028-31AE-812EBC4BF621}" dt="2022-07-23T13:21:44.621" v="62" actId="20577"/>
          <ac:spMkLst>
            <pc:docMk/>
            <pc:sldMk cId="3805002571" sldId="266"/>
            <ac:spMk id="2" creationId="{43B462CA-55D7-4843-8324-C9E84AE51D41}"/>
          </ac:spMkLst>
        </pc:spChg>
        <pc:spChg chg="mod">
          <ac:chgData name="Andreea Micdan (2118517)" userId="S::2118517@student.uwtsd.ac.uk::019ebf5c-1b26-4d0a-8e97-e248a06dc195" providerId="AD" clId="Web-{5D8A657E-8DF0-5028-31AE-812EBC4BF621}" dt="2022-07-23T13:21:35.323" v="61" actId="20577"/>
          <ac:spMkLst>
            <pc:docMk/>
            <pc:sldMk cId="3805002571" sldId="266"/>
            <ac:spMk id="3" creationId="{91B6A2D8-FDC9-474A-896E-7B6B1D11C77E}"/>
          </ac:spMkLst>
        </pc:spChg>
      </pc:sldChg>
      <pc:sldChg chg="modSp">
        <pc:chgData name="Andreea Micdan (2118517)" userId="S::2118517@student.uwtsd.ac.uk::019ebf5c-1b26-4d0a-8e97-e248a06dc195" providerId="AD" clId="Web-{5D8A657E-8DF0-5028-31AE-812EBC4BF621}" dt="2022-07-23T13:21:26.120" v="60" actId="20577"/>
        <pc:sldMkLst>
          <pc:docMk/>
          <pc:sldMk cId="1477363529" sldId="267"/>
        </pc:sldMkLst>
        <pc:spChg chg="mod">
          <ac:chgData name="Andreea Micdan (2118517)" userId="S::2118517@student.uwtsd.ac.uk::019ebf5c-1b26-4d0a-8e97-e248a06dc195" providerId="AD" clId="Web-{5D8A657E-8DF0-5028-31AE-812EBC4BF621}" dt="2022-07-23T13:21:16.385" v="59" actId="20577"/>
          <ac:spMkLst>
            <pc:docMk/>
            <pc:sldMk cId="1477363529" sldId="267"/>
            <ac:spMk id="2" creationId="{A5C690E4-64CE-4442-9609-C0213BD3614D}"/>
          </ac:spMkLst>
        </pc:spChg>
        <pc:spChg chg="mod">
          <ac:chgData name="Andreea Micdan (2118517)" userId="S::2118517@student.uwtsd.ac.uk::019ebf5c-1b26-4d0a-8e97-e248a06dc195" providerId="AD" clId="Web-{5D8A657E-8DF0-5028-31AE-812EBC4BF621}" dt="2022-07-23T13:21:26.120" v="60" actId="20577"/>
          <ac:spMkLst>
            <pc:docMk/>
            <pc:sldMk cId="1477363529" sldId="267"/>
            <ac:spMk id="4" creationId="{D49DBE95-7A2E-0940-AFF2-7FCC62656059}"/>
          </ac:spMkLst>
        </pc:spChg>
      </pc:sldChg>
      <pc:sldChg chg="addSp delSp modSp new mod setBg modClrScheme chgLayout">
        <pc:chgData name="Andreea Micdan (2118517)" userId="S::2118517@student.uwtsd.ac.uk::019ebf5c-1b26-4d0a-8e97-e248a06dc195" providerId="AD" clId="Web-{5D8A657E-8DF0-5028-31AE-812EBC4BF621}" dt="2022-07-23T14:08:51.137" v="2030"/>
        <pc:sldMkLst>
          <pc:docMk/>
          <pc:sldMk cId="977775421" sldId="268"/>
        </pc:sldMkLst>
        <pc:spChg chg="del">
          <ac:chgData name="Andreea Micdan (2118517)" userId="S::2118517@student.uwtsd.ac.uk::019ebf5c-1b26-4d0a-8e97-e248a06dc195" providerId="AD" clId="Web-{5D8A657E-8DF0-5028-31AE-812EBC4BF621}" dt="2022-07-23T13:26:21.391" v="90"/>
          <ac:spMkLst>
            <pc:docMk/>
            <pc:sldMk cId="977775421" sldId="268"/>
            <ac:spMk id="2" creationId="{4057DA6B-1F5A-22FE-E597-877DE23C42B9}"/>
          </ac:spMkLst>
        </pc:spChg>
        <pc:spChg chg="del">
          <ac:chgData name="Andreea Micdan (2118517)" userId="S::2118517@student.uwtsd.ac.uk::019ebf5c-1b26-4d0a-8e97-e248a06dc195" providerId="AD" clId="Web-{5D8A657E-8DF0-5028-31AE-812EBC4BF621}" dt="2022-07-23T13:26:16.328" v="89"/>
          <ac:spMkLst>
            <pc:docMk/>
            <pc:sldMk cId="977775421" sldId="268"/>
            <ac:spMk id="3" creationId="{6BD83D7B-11CA-6392-D991-48402DFA8766}"/>
          </ac:spMkLst>
        </pc:spChg>
        <pc:spChg chg="add del mod">
          <ac:chgData name="Andreea Micdan (2118517)" userId="S::2118517@student.uwtsd.ac.uk::019ebf5c-1b26-4d0a-8e97-e248a06dc195" providerId="AD" clId="Web-{5D8A657E-8DF0-5028-31AE-812EBC4BF621}" dt="2022-07-23T13:26:38.017" v="93"/>
          <ac:spMkLst>
            <pc:docMk/>
            <pc:sldMk cId="977775421" sldId="268"/>
            <ac:spMk id="4" creationId="{6B0C103C-FD7E-60D0-A214-4D1BC1F45D3C}"/>
          </ac:spMkLst>
        </pc:spChg>
        <pc:spChg chg="add del mod">
          <ac:chgData name="Andreea Micdan (2118517)" userId="S::2118517@student.uwtsd.ac.uk::019ebf5c-1b26-4d0a-8e97-e248a06dc195" providerId="AD" clId="Web-{5D8A657E-8DF0-5028-31AE-812EBC4BF621}" dt="2022-07-23T13:26:44.799" v="94"/>
          <ac:spMkLst>
            <pc:docMk/>
            <pc:sldMk cId="977775421" sldId="268"/>
            <ac:spMk id="5" creationId="{DEA6115A-81FC-6DA1-CA60-2F5557ED4276}"/>
          </ac:spMkLst>
        </pc:spChg>
        <pc:spChg chg="add">
          <ac:chgData name="Andreea Micdan (2118517)" userId="S::2118517@student.uwtsd.ac.uk::019ebf5c-1b26-4d0a-8e97-e248a06dc195" providerId="AD" clId="Web-{5D8A657E-8DF0-5028-31AE-812EBC4BF621}" dt="2022-07-23T13:26:33.954" v="92"/>
          <ac:spMkLst>
            <pc:docMk/>
            <pc:sldMk cId="977775421" sldId="268"/>
            <ac:spMk id="10" creationId="{E2366EBA-92FD-44AE-87A9-25E5135EB2C9}"/>
          </ac:spMkLst>
        </pc:spChg>
        <pc:spChg chg="add">
          <ac:chgData name="Andreea Micdan (2118517)" userId="S::2118517@student.uwtsd.ac.uk::019ebf5c-1b26-4d0a-8e97-e248a06dc195" providerId="AD" clId="Web-{5D8A657E-8DF0-5028-31AE-812EBC4BF621}" dt="2022-07-23T13:26:33.954" v="92"/>
          <ac:spMkLst>
            <pc:docMk/>
            <pc:sldMk cId="977775421" sldId="268"/>
            <ac:spMk id="35" creationId="{7C462C46-EFB7-4580-9921-DFC346FCC3C2}"/>
          </ac:spMkLst>
        </pc:spChg>
        <pc:spChg chg="add">
          <ac:chgData name="Andreea Micdan (2118517)" userId="S::2118517@student.uwtsd.ac.uk::019ebf5c-1b26-4d0a-8e97-e248a06dc195" providerId="AD" clId="Web-{5D8A657E-8DF0-5028-31AE-812EBC4BF621}" dt="2022-07-23T13:26:33.954" v="92"/>
          <ac:spMkLst>
            <pc:docMk/>
            <pc:sldMk cId="977775421" sldId="268"/>
            <ac:spMk id="37" creationId="{B8B918B4-AB10-4E3A-916E-A9625586EA47}"/>
          </ac:spMkLst>
        </pc:spChg>
        <pc:grpChg chg="add">
          <ac:chgData name="Andreea Micdan (2118517)" userId="S::2118517@student.uwtsd.ac.uk::019ebf5c-1b26-4d0a-8e97-e248a06dc195" providerId="AD" clId="Web-{5D8A657E-8DF0-5028-31AE-812EBC4BF621}" dt="2022-07-23T13:26:33.954" v="92"/>
          <ac:grpSpMkLst>
            <pc:docMk/>
            <pc:sldMk cId="977775421" sldId="268"/>
            <ac:grpSpMk id="12" creationId="{B437F5FC-01F7-4EB4-81E7-C27D917E9554}"/>
          </ac:grpSpMkLst>
        </pc:grpChg>
        <pc:graphicFrameChg chg="add mod modGraphic">
          <ac:chgData name="Andreea Micdan (2118517)" userId="S::2118517@student.uwtsd.ac.uk::019ebf5c-1b26-4d0a-8e97-e248a06dc195" providerId="AD" clId="Web-{5D8A657E-8DF0-5028-31AE-812EBC4BF621}" dt="2022-07-23T14:08:51.137" v="2030"/>
          <ac:graphicFrameMkLst>
            <pc:docMk/>
            <pc:sldMk cId="977775421" sldId="268"/>
            <ac:graphicFrameMk id="6" creationId="{9830ED4D-FF6B-6361-5474-EFEA4C7DBA55}"/>
          </ac:graphicFrameMkLst>
        </pc:graphicFrameChg>
      </pc:sldChg>
      <pc:sldChg chg="new del">
        <pc:chgData name="Andreea Micdan (2118517)" userId="S::2118517@student.uwtsd.ac.uk::019ebf5c-1b26-4d0a-8e97-e248a06dc195" providerId="AD" clId="Web-{5D8A657E-8DF0-5028-31AE-812EBC4BF621}" dt="2022-07-23T13:25:34.778" v="87"/>
        <pc:sldMkLst>
          <pc:docMk/>
          <pc:sldMk cId="2464292504" sldId="26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730BA5-74E1-414F-845D-30FF2BF03AD8}"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F3A8E99D-DE7F-4036-9F28-2CCCD3614570}">
      <dgm:prSet/>
      <dgm:spPr/>
      <dgm:t>
        <a:bodyPr/>
        <a:lstStyle/>
        <a:p>
          <a:r>
            <a:rPr lang="en-US">
              <a:latin typeface="Arial"/>
              <a:cs typeface="Arial"/>
            </a:rPr>
            <a:t>Internet page</a:t>
          </a:r>
        </a:p>
      </dgm:t>
    </dgm:pt>
    <dgm:pt modelId="{8A615376-50A1-475B-92BB-B8D55E4B4044}" type="parTrans" cxnId="{0CEA9033-DD6E-42ED-B941-0C48303CC7FD}">
      <dgm:prSet/>
      <dgm:spPr/>
      <dgm:t>
        <a:bodyPr/>
        <a:lstStyle/>
        <a:p>
          <a:endParaRPr lang="en-US"/>
        </a:p>
      </dgm:t>
    </dgm:pt>
    <dgm:pt modelId="{911748A9-5E4D-49B0-8E7F-0387B6E38E0D}" type="sibTrans" cxnId="{0CEA9033-DD6E-42ED-B941-0C48303CC7FD}">
      <dgm:prSet/>
      <dgm:spPr/>
      <dgm:t>
        <a:bodyPr/>
        <a:lstStyle/>
        <a:p>
          <a:endParaRPr lang="en-US"/>
        </a:p>
      </dgm:t>
    </dgm:pt>
    <dgm:pt modelId="{E27843C3-8218-44C7-BCAD-2DE29C95BA19}">
      <dgm:prSet/>
      <dgm:spPr/>
      <dgm:t>
        <a:bodyPr/>
        <a:lstStyle/>
        <a:p>
          <a:r>
            <a:rPr lang="en-US">
              <a:latin typeface="Arial"/>
              <a:cs typeface="Arial"/>
            </a:rPr>
            <a:t>Instagram</a:t>
          </a:r>
        </a:p>
      </dgm:t>
    </dgm:pt>
    <dgm:pt modelId="{3562C783-A826-42E4-85EF-4DEC93027646}" type="parTrans" cxnId="{F5FE5DAE-306C-4906-9622-58BED5F577BB}">
      <dgm:prSet/>
      <dgm:spPr/>
      <dgm:t>
        <a:bodyPr/>
        <a:lstStyle/>
        <a:p>
          <a:endParaRPr lang="en-US"/>
        </a:p>
      </dgm:t>
    </dgm:pt>
    <dgm:pt modelId="{AC58C258-7C23-46F2-99C6-CB5651AA97A1}" type="sibTrans" cxnId="{F5FE5DAE-306C-4906-9622-58BED5F577BB}">
      <dgm:prSet/>
      <dgm:spPr/>
      <dgm:t>
        <a:bodyPr/>
        <a:lstStyle/>
        <a:p>
          <a:endParaRPr lang="en-US"/>
        </a:p>
      </dgm:t>
    </dgm:pt>
    <dgm:pt modelId="{0FE9A658-A801-4601-906A-46F550E48C1A}">
      <dgm:prSet/>
      <dgm:spPr/>
      <dgm:t>
        <a:bodyPr/>
        <a:lstStyle/>
        <a:p>
          <a:r>
            <a:rPr lang="en-US">
              <a:latin typeface="Arial"/>
              <a:cs typeface="Arial"/>
            </a:rPr>
            <a:t>Facebook</a:t>
          </a:r>
        </a:p>
      </dgm:t>
    </dgm:pt>
    <dgm:pt modelId="{B695629B-34F4-462A-92B8-D1511742ABF6}" type="parTrans" cxnId="{7051B7C4-9699-408A-B340-FB8587BDD0D3}">
      <dgm:prSet/>
      <dgm:spPr/>
      <dgm:t>
        <a:bodyPr/>
        <a:lstStyle/>
        <a:p>
          <a:endParaRPr lang="en-US"/>
        </a:p>
      </dgm:t>
    </dgm:pt>
    <dgm:pt modelId="{384953CB-3332-4F47-9C2E-55EBE197612E}" type="sibTrans" cxnId="{7051B7C4-9699-408A-B340-FB8587BDD0D3}">
      <dgm:prSet/>
      <dgm:spPr/>
      <dgm:t>
        <a:bodyPr/>
        <a:lstStyle/>
        <a:p>
          <a:endParaRPr lang="en-US"/>
        </a:p>
      </dgm:t>
    </dgm:pt>
    <dgm:pt modelId="{CFFB2D8B-159C-41B1-B670-C717A57E12B1}">
      <dgm:prSet/>
      <dgm:spPr/>
      <dgm:t>
        <a:bodyPr/>
        <a:lstStyle/>
        <a:p>
          <a:pPr rtl="0"/>
          <a:r>
            <a:rPr lang="en-US">
              <a:latin typeface="Arial"/>
              <a:cs typeface="Arial"/>
            </a:rPr>
            <a:t>Youtube </a:t>
          </a:r>
        </a:p>
      </dgm:t>
    </dgm:pt>
    <dgm:pt modelId="{5A53AEAC-D0CC-463D-981F-D40F4974E9A0}" type="parTrans" cxnId="{B419ABC2-B9B0-4C0B-A986-C1D037B16659}">
      <dgm:prSet/>
      <dgm:spPr/>
      <dgm:t>
        <a:bodyPr/>
        <a:lstStyle/>
        <a:p>
          <a:endParaRPr lang="en-US"/>
        </a:p>
      </dgm:t>
    </dgm:pt>
    <dgm:pt modelId="{1E461584-EC63-42F5-AF77-224D460636CE}" type="sibTrans" cxnId="{B419ABC2-B9B0-4C0B-A986-C1D037B16659}">
      <dgm:prSet/>
      <dgm:spPr/>
      <dgm:t>
        <a:bodyPr/>
        <a:lstStyle/>
        <a:p>
          <a:endParaRPr lang="en-US"/>
        </a:p>
      </dgm:t>
    </dgm:pt>
    <dgm:pt modelId="{6F883D43-1E0D-403E-B322-297F2A357C8C}">
      <dgm:prSet/>
      <dgm:spPr/>
      <dgm:t>
        <a:bodyPr/>
        <a:lstStyle/>
        <a:p>
          <a:pPr rtl="0"/>
          <a:r>
            <a:rPr lang="en-US">
              <a:latin typeface="Arial"/>
              <a:cs typeface="Arial"/>
            </a:rPr>
            <a:t>Pinterest </a:t>
          </a:r>
        </a:p>
      </dgm:t>
    </dgm:pt>
    <dgm:pt modelId="{440E06F3-86D4-4C4F-835B-035292F4F522}" type="parTrans" cxnId="{5AFC5AC7-52E1-4FCB-80DE-91BBAF58C0E7}">
      <dgm:prSet/>
      <dgm:spPr/>
      <dgm:t>
        <a:bodyPr/>
        <a:lstStyle/>
        <a:p>
          <a:endParaRPr lang="en-US"/>
        </a:p>
      </dgm:t>
    </dgm:pt>
    <dgm:pt modelId="{5FA5EC8B-C814-44A9-923B-A8627DE5ACBF}" type="sibTrans" cxnId="{5AFC5AC7-52E1-4FCB-80DE-91BBAF58C0E7}">
      <dgm:prSet/>
      <dgm:spPr/>
      <dgm:t>
        <a:bodyPr/>
        <a:lstStyle/>
        <a:p>
          <a:endParaRPr lang="en-US"/>
        </a:p>
      </dgm:t>
    </dgm:pt>
    <dgm:pt modelId="{B1AD1D6F-E0CC-294D-8805-039F23D17030}" type="pres">
      <dgm:prSet presAssocID="{55730BA5-74E1-414F-845D-30FF2BF03AD8}" presName="linear" presStyleCnt="0">
        <dgm:presLayoutVars>
          <dgm:dir/>
          <dgm:animLvl val="lvl"/>
          <dgm:resizeHandles val="exact"/>
        </dgm:presLayoutVars>
      </dgm:prSet>
      <dgm:spPr/>
    </dgm:pt>
    <dgm:pt modelId="{F0969B2C-1260-114E-A965-CEB6764711EC}" type="pres">
      <dgm:prSet presAssocID="{F3A8E99D-DE7F-4036-9F28-2CCCD3614570}" presName="parentLin" presStyleCnt="0"/>
      <dgm:spPr/>
    </dgm:pt>
    <dgm:pt modelId="{4771CA60-91FB-D447-A1B4-78F9D1586C5F}" type="pres">
      <dgm:prSet presAssocID="{F3A8E99D-DE7F-4036-9F28-2CCCD3614570}" presName="parentLeftMargin" presStyleLbl="node1" presStyleIdx="0" presStyleCnt="5"/>
      <dgm:spPr/>
    </dgm:pt>
    <dgm:pt modelId="{5F8CA818-109D-9C46-8716-78824F34D09D}" type="pres">
      <dgm:prSet presAssocID="{F3A8E99D-DE7F-4036-9F28-2CCCD3614570}" presName="parentText" presStyleLbl="node1" presStyleIdx="0" presStyleCnt="5">
        <dgm:presLayoutVars>
          <dgm:chMax val="0"/>
          <dgm:bulletEnabled val="1"/>
        </dgm:presLayoutVars>
      </dgm:prSet>
      <dgm:spPr/>
    </dgm:pt>
    <dgm:pt modelId="{2E7842D8-B0E4-6448-850C-094CC4338EBE}" type="pres">
      <dgm:prSet presAssocID="{F3A8E99D-DE7F-4036-9F28-2CCCD3614570}" presName="negativeSpace" presStyleCnt="0"/>
      <dgm:spPr/>
    </dgm:pt>
    <dgm:pt modelId="{14533800-BCAD-1D4D-8306-F66A6D3B96DA}" type="pres">
      <dgm:prSet presAssocID="{F3A8E99D-DE7F-4036-9F28-2CCCD3614570}" presName="childText" presStyleLbl="conFgAcc1" presStyleIdx="0" presStyleCnt="5">
        <dgm:presLayoutVars>
          <dgm:bulletEnabled val="1"/>
        </dgm:presLayoutVars>
      </dgm:prSet>
      <dgm:spPr/>
    </dgm:pt>
    <dgm:pt modelId="{E9350AE6-5D92-834A-B638-CD8B4FEC0AA2}" type="pres">
      <dgm:prSet presAssocID="{911748A9-5E4D-49B0-8E7F-0387B6E38E0D}" presName="spaceBetweenRectangles" presStyleCnt="0"/>
      <dgm:spPr/>
    </dgm:pt>
    <dgm:pt modelId="{3FE083E5-CF84-9546-B792-17B6EC971934}" type="pres">
      <dgm:prSet presAssocID="{E27843C3-8218-44C7-BCAD-2DE29C95BA19}" presName="parentLin" presStyleCnt="0"/>
      <dgm:spPr/>
    </dgm:pt>
    <dgm:pt modelId="{B2A93116-49EA-CD41-982A-C4B0A67204D6}" type="pres">
      <dgm:prSet presAssocID="{E27843C3-8218-44C7-BCAD-2DE29C95BA19}" presName="parentLeftMargin" presStyleLbl="node1" presStyleIdx="0" presStyleCnt="5"/>
      <dgm:spPr/>
    </dgm:pt>
    <dgm:pt modelId="{FE9C7424-A1FA-4C41-A3EC-D7B1B4009EFA}" type="pres">
      <dgm:prSet presAssocID="{E27843C3-8218-44C7-BCAD-2DE29C95BA19}" presName="parentText" presStyleLbl="node1" presStyleIdx="1" presStyleCnt="5">
        <dgm:presLayoutVars>
          <dgm:chMax val="0"/>
          <dgm:bulletEnabled val="1"/>
        </dgm:presLayoutVars>
      </dgm:prSet>
      <dgm:spPr/>
    </dgm:pt>
    <dgm:pt modelId="{5D1F3A6A-BD8C-374C-A2DE-5BD10948EEFD}" type="pres">
      <dgm:prSet presAssocID="{E27843C3-8218-44C7-BCAD-2DE29C95BA19}" presName="negativeSpace" presStyleCnt="0"/>
      <dgm:spPr/>
    </dgm:pt>
    <dgm:pt modelId="{5AE00305-16BD-4642-9753-E9E8DD1DB2DF}" type="pres">
      <dgm:prSet presAssocID="{E27843C3-8218-44C7-BCAD-2DE29C95BA19}" presName="childText" presStyleLbl="conFgAcc1" presStyleIdx="1" presStyleCnt="5">
        <dgm:presLayoutVars>
          <dgm:bulletEnabled val="1"/>
        </dgm:presLayoutVars>
      </dgm:prSet>
      <dgm:spPr/>
    </dgm:pt>
    <dgm:pt modelId="{39D5AA31-3584-2D4B-8703-AE273BDBC117}" type="pres">
      <dgm:prSet presAssocID="{AC58C258-7C23-46F2-99C6-CB5651AA97A1}" presName="spaceBetweenRectangles" presStyleCnt="0"/>
      <dgm:spPr/>
    </dgm:pt>
    <dgm:pt modelId="{27893373-B6E0-CD44-8A61-5AACC82990F3}" type="pres">
      <dgm:prSet presAssocID="{0FE9A658-A801-4601-906A-46F550E48C1A}" presName="parentLin" presStyleCnt="0"/>
      <dgm:spPr/>
    </dgm:pt>
    <dgm:pt modelId="{F6CE1415-66A9-6549-A73B-72592AC12A55}" type="pres">
      <dgm:prSet presAssocID="{0FE9A658-A801-4601-906A-46F550E48C1A}" presName="parentLeftMargin" presStyleLbl="node1" presStyleIdx="1" presStyleCnt="5"/>
      <dgm:spPr/>
    </dgm:pt>
    <dgm:pt modelId="{01D9A0D4-F25C-9B41-A64F-54B2BCC01784}" type="pres">
      <dgm:prSet presAssocID="{0FE9A658-A801-4601-906A-46F550E48C1A}" presName="parentText" presStyleLbl="node1" presStyleIdx="2" presStyleCnt="5">
        <dgm:presLayoutVars>
          <dgm:chMax val="0"/>
          <dgm:bulletEnabled val="1"/>
        </dgm:presLayoutVars>
      </dgm:prSet>
      <dgm:spPr/>
    </dgm:pt>
    <dgm:pt modelId="{DCB4AAE1-B9FD-D945-B754-81D4AE9DF636}" type="pres">
      <dgm:prSet presAssocID="{0FE9A658-A801-4601-906A-46F550E48C1A}" presName="negativeSpace" presStyleCnt="0"/>
      <dgm:spPr/>
    </dgm:pt>
    <dgm:pt modelId="{6E0C56BB-8E23-8945-B9E2-430AA7A0DD6F}" type="pres">
      <dgm:prSet presAssocID="{0FE9A658-A801-4601-906A-46F550E48C1A}" presName="childText" presStyleLbl="conFgAcc1" presStyleIdx="2" presStyleCnt="5">
        <dgm:presLayoutVars>
          <dgm:bulletEnabled val="1"/>
        </dgm:presLayoutVars>
      </dgm:prSet>
      <dgm:spPr/>
    </dgm:pt>
    <dgm:pt modelId="{B456D2FC-736A-8049-A9FD-BE5F6823FF81}" type="pres">
      <dgm:prSet presAssocID="{384953CB-3332-4F47-9C2E-55EBE197612E}" presName="spaceBetweenRectangles" presStyleCnt="0"/>
      <dgm:spPr/>
    </dgm:pt>
    <dgm:pt modelId="{AC7AC034-ED79-D74D-B648-714516CB091C}" type="pres">
      <dgm:prSet presAssocID="{CFFB2D8B-159C-41B1-B670-C717A57E12B1}" presName="parentLin" presStyleCnt="0"/>
      <dgm:spPr/>
    </dgm:pt>
    <dgm:pt modelId="{4AFE1F16-8E6E-6B4D-88B8-8008BBB59DFE}" type="pres">
      <dgm:prSet presAssocID="{CFFB2D8B-159C-41B1-B670-C717A57E12B1}" presName="parentLeftMargin" presStyleLbl="node1" presStyleIdx="2" presStyleCnt="5"/>
      <dgm:spPr/>
    </dgm:pt>
    <dgm:pt modelId="{2B31154D-D99B-144E-8BB0-75DB900CBF21}" type="pres">
      <dgm:prSet presAssocID="{CFFB2D8B-159C-41B1-B670-C717A57E12B1}" presName="parentText" presStyleLbl="node1" presStyleIdx="3" presStyleCnt="5">
        <dgm:presLayoutVars>
          <dgm:chMax val="0"/>
          <dgm:bulletEnabled val="1"/>
        </dgm:presLayoutVars>
      </dgm:prSet>
      <dgm:spPr/>
    </dgm:pt>
    <dgm:pt modelId="{617C5954-A1E0-764F-BC05-FC6E805A9C58}" type="pres">
      <dgm:prSet presAssocID="{CFFB2D8B-159C-41B1-B670-C717A57E12B1}" presName="negativeSpace" presStyleCnt="0"/>
      <dgm:spPr/>
    </dgm:pt>
    <dgm:pt modelId="{610CF0B2-E582-D643-8813-2C106338A1E9}" type="pres">
      <dgm:prSet presAssocID="{CFFB2D8B-159C-41B1-B670-C717A57E12B1}" presName="childText" presStyleLbl="conFgAcc1" presStyleIdx="3" presStyleCnt="5">
        <dgm:presLayoutVars>
          <dgm:bulletEnabled val="1"/>
        </dgm:presLayoutVars>
      </dgm:prSet>
      <dgm:spPr/>
    </dgm:pt>
    <dgm:pt modelId="{F73A40EC-07A1-6241-AF2B-AB7DBD2571E6}" type="pres">
      <dgm:prSet presAssocID="{1E461584-EC63-42F5-AF77-224D460636CE}" presName="spaceBetweenRectangles" presStyleCnt="0"/>
      <dgm:spPr/>
    </dgm:pt>
    <dgm:pt modelId="{3B2DD37C-81DF-124F-B7AC-06FFB5787E37}" type="pres">
      <dgm:prSet presAssocID="{6F883D43-1E0D-403E-B322-297F2A357C8C}" presName="parentLin" presStyleCnt="0"/>
      <dgm:spPr/>
    </dgm:pt>
    <dgm:pt modelId="{10603D49-843E-234D-986E-83BFC00B0375}" type="pres">
      <dgm:prSet presAssocID="{6F883D43-1E0D-403E-B322-297F2A357C8C}" presName="parentLeftMargin" presStyleLbl="node1" presStyleIdx="3" presStyleCnt="5"/>
      <dgm:spPr/>
    </dgm:pt>
    <dgm:pt modelId="{4C2CD876-0B79-DC41-B032-029FDF791EDE}" type="pres">
      <dgm:prSet presAssocID="{6F883D43-1E0D-403E-B322-297F2A357C8C}" presName="parentText" presStyleLbl="node1" presStyleIdx="4" presStyleCnt="5">
        <dgm:presLayoutVars>
          <dgm:chMax val="0"/>
          <dgm:bulletEnabled val="1"/>
        </dgm:presLayoutVars>
      </dgm:prSet>
      <dgm:spPr/>
    </dgm:pt>
    <dgm:pt modelId="{93717676-8F58-CE4F-9FF3-580A811F3A0F}" type="pres">
      <dgm:prSet presAssocID="{6F883D43-1E0D-403E-B322-297F2A357C8C}" presName="negativeSpace" presStyleCnt="0"/>
      <dgm:spPr/>
    </dgm:pt>
    <dgm:pt modelId="{8654EAA2-828B-5242-BB97-73738F65EB3D}" type="pres">
      <dgm:prSet presAssocID="{6F883D43-1E0D-403E-B322-297F2A357C8C}" presName="childText" presStyleLbl="conFgAcc1" presStyleIdx="4" presStyleCnt="5">
        <dgm:presLayoutVars>
          <dgm:bulletEnabled val="1"/>
        </dgm:presLayoutVars>
      </dgm:prSet>
      <dgm:spPr/>
    </dgm:pt>
  </dgm:ptLst>
  <dgm:cxnLst>
    <dgm:cxn modelId="{024A380F-4057-3940-AFF3-35BF2C0BF2E9}" type="presOf" srcId="{6F883D43-1E0D-403E-B322-297F2A357C8C}" destId="{10603D49-843E-234D-986E-83BFC00B0375}" srcOrd="0" destOrd="0" presId="urn:microsoft.com/office/officeart/2005/8/layout/list1"/>
    <dgm:cxn modelId="{A92B581A-E120-A143-9719-AB0D6DFC3926}" type="presOf" srcId="{CFFB2D8B-159C-41B1-B670-C717A57E12B1}" destId="{4AFE1F16-8E6E-6B4D-88B8-8008BBB59DFE}" srcOrd="0" destOrd="0" presId="urn:microsoft.com/office/officeart/2005/8/layout/list1"/>
    <dgm:cxn modelId="{2B56EC1C-2499-6D41-8620-14C1E2C0D73A}" type="presOf" srcId="{0FE9A658-A801-4601-906A-46F550E48C1A}" destId="{01D9A0D4-F25C-9B41-A64F-54B2BCC01784}" srcOrd="1" destOrd="0" presId="urn:microsoft.com/office/officeart/2005/8/layout/list1"/>
    <dgm:cxn modelId="{0CEA9033-DD6E-42ED-B941-0C48303CC7FD}" srcId="{55730BA5-74E1-414F-845D-30FF2BF03AD8}" destId="{F3A8E99D-DE7F-4036-9F28-2CCCD3614570}" srcOrd="0" destOrd="0" parTransId="{8A615376-50A1-475B-92BB-B8D55E4B4044}" sibTransId="{911748A9-5E4D-49B0-8E7F-0387B6E38E0D}"/>
    <dgm:cxn modelId="{2375CC3B-11A1-3543-85A3-29CF4F1BB4CE}" type="presOf" srcId="{0FE9A658-A801-4601-906A-46F550E48C1A}" destId="{F6CE1415-66A9-6549-A73B-72592AC12A55}" srcOrd="0" destOrd="0" presId="urn:microsoft.com/office/officeart/2005/8/layout/list1"/>
    <dgm:cxn modelId="{97B5094E-CD51-AE4C-B830-8A25241A453B}" type="presOf" srcId="{55730BA5-74E1-414F-845D-30FF2BF03AD8}" destId="{B1AD1D6F-E0CC-294D-8805-039F23D17030}" srcOrd="0" destOrd="0" presId="urn:microsoft.com/office/officeart/2005/8/layout/list1"/>
    <dgm:cxn modelId="{02871A60-7520-EB46-B1F4-A01B90665F3A}" type="presOf" srcId="{E27843C3-8218-44C7-BCAD-2DE29C95BA19}" destId="{B2A93116-49EA-CD41-982A-C4B0A67204D6}" srcOrd="0" destOrd="0" presId="urn:microsoft.com/office/officeart/2005/8/layout/list1"/>
    <dgm:cxn modelId="{10937C68-EC37-DF4C-B877-5293F732D1F2}" type="presOf" srcId="{F3A8E99D-DE7F-4036-9F28-2CCCD3614570}" destId="{4771CA60-91FB-D447-A1B4-78F9D1586C5F}" srcOrd="0" destOrd="0" presId="urn:microsoft.com/office/officeart/2005/8/layout/list1"/>
    <dgm:cxn modelId="{F5FE5DAE-306C-4906-9622-58BED5F577BB}" srcId="{55730BA5-74E1-414F-845D-30FF2BF03AD8}" destId="{E27843C3-8218-44C7-BCAD-2DE29C95BA19}" srcOrd="1" destOrd="0" parTransId="{3562C783-A826-42E4-85EF-4DEC93027646}" sibTransId="{AC58C258-7C23-46F2-99C6-CB5651AA97A1}"/>
    <dgm:cxn modelId="{5DEBBDB3-649B-8F41-866B-596ED7507F88}" type="presOf" srcId="{6F883D43-1E0D-403E-B322-297F2A357C8C}" destId="{4C2CD876-0B79-DC41-B032-029FDF791EDE}" srcOrd="1" destOrd="0" presId="urn:microsoft.com/office/officeart/2005/8/layout/list1"/>
    <dgm:cxn modelId="{C4B8B1B6-B929-0143-8AF8-21BE1B9A1D22}" type="presOf" srcId="{F3A8E99D-DE7F-4036-9F28-2CCCD3614570}" destId="{5F8CA818-109D-9C46-8716-78824F34D09D}" srcOrd="1" destOrd="0" presId="urn:microsoft.com/office/officeart/2005/8/layout/list1"/>
    <dgm:cxn modelId="{B419ABC2-B9B0-4C0B-A986-C1D037B16659}" srcId="{55730BA5-74E1-414F-845D-30FF2BF03AD8}" destId="{CFFB2D8B-159C-41B1-B670-C717A57E12B1}" srcOrd="3" destOrd="0" parTransId="{5A53AEAC-D0CC-463D-981F-D40F4974E9A0}" sibTransId="{1E461584-EC63-42F5-AF77-224D460636CE}"/>
    <dgm:cxn modelId="{7051B7C4-9699-408A-B340-FB8587BDD0D3}" srcId="{55730BA5-74E1-414F-845D-30FF2BF03AD8}" destId="{0FE9A658-A801-4601-906A-46F550E48C1A}" srcOrd="2" destOrd="0" parTransId="{B695629B-34F4-462A-92B8-D1511742ABF6}" sibTransId="{384953CB-3332-4F47-9C2E-55EBE197612E}"/>
    <dgm:cxn modelId="{5AFC5AC7-52E1-4FCB-80DE-91BBAF58C0E7}" srcId="{55730BA5-74E1-414F-845D-30FF2BF03AD8}" destId="{6F883D43-1E0D-403E-B322-297F2A357C8C}" srcOrd="4" destOrd="0" parTransId="{440E06F3-86D4-4C4F-835B-035292F4F522}" sibTransId="{5FA5EC8B-C814-44A9-923B-A8627DE5ACBF}"/>
    <dgm:cxn modelId="{DB3AE6D1-9030-B144-8D0B-E8C1C4A0BB4D}" type="presOf" srcId="{CFFB2D8B-159C-41B1-B670-C717A57E12B1}" destId="{2B31154D-D99B-144E-8BB0-75DB900CBF21}" srcOrd="1" destOrd="0" presId="urn:microsoft.com/office/officeart/2005/8/layout/list1"/>
    <dgm:cxn modelId="{CA7826D2-6416-214C-8BDC-18DD53B1B114}" type="presOf" srcId="{E27843C3-8218-44C7-BCAD-2DE29C95BA19}" destId="{FE9C7424-A1FA-4C41-A3EC-D7B1B4009EFA}" srcOrd="1" destOrd="0" presId="urn:microsoft.com/office/officeart/2005/8/layout/list1"/>
    <dgm:cxn modelId="{9BCBF095-3331-FF4C-915A-4142BE0758E8}" type="presParOf" srcId="{B1AD1D6F-E0CC-294D-8805-039F23D17030}" destId="{F0969B2C-1260-114E-A965-CEB6764711EC}" srcOrd="0" destOrd="0" presId="urn:microsoft.com/office/officeart/2005/8/layout/list1"/>
    <dgm:cxn modelId="{D9007949-8AAF-0E48-BB0F-90159670F9FE}" type="presParOf" srcId="{F0969B2C-1260-114E-A965-CEB6764711EC}" destId="{4771CA60-91FB-D447-A1B4-78F9D1586C5F}" srcOrd="0" destOrd="0" presId="urn:microsoft.com/office/officeart/2005/8/layout/list1"/>
    <dgm:cxn modelId="{27FBAE79-EB04-8849-8301-8CED243C6148}" type="presParOf" srcId="{F0969B2C-1260-114E-A965-CEB6764711EC}" destId="{5F8CA818-109D-9C46-8716-78824F34D09D}" srcOrd="1" destOrd="0" presId="urn:microsoft.com/office/officeart/2005/8/layout/list1"/>
    <dgm:cxn modelId="{1CB4F44F-0F54-894D-B8F0-0C563294CC5A}" type="presParOf" srcId="{B1AD1D6F-E0CC-294D-8805-039F23D17030}" destId="{2E7842D8-B0E4-6448-850C-094CC4338EBE}" srcOrd="1" destOrd="0" presId="urn:microsoft.com/office/officeart/2005/8/layout/list1"/>
    <dgm:cxn modelId="{4044F16A-BD4F-8F4C-A7A5-74FAC34571A5}" type="presParOf" srcId="{B1AD1D6F-E0CC-294D-8805-039F23D17030}" destId="{14533800-BCAD-1D4D-8306-F66A6D3B96DA}" srcOrd="2" destOrd="0" presId="urn:microsoft.com/office/officeart/2005/8/layout/list1"/>
    <dgm:cxn modelId="{4712D7F8-1454-F346-B25F-8F6E122A452D}" type="presParOf" srcId="{B1AD1D6F-E0CC-294D-8805-039F23D17030}" destId="{E9350AE6-5D92-834A-B638-CD8B4FEC0AA2}" srcOrd="3" destOrd="0" presId="urn:microsoft.com/office/officeart/2005/8/layout/list1"/>
    <dgm:cxn modelId="{9B52CEC6-4212-FD48-9E28-E3FC6E8C174D}" type="presParOf" srcId="{B1AD1D6F-E0CC-294D-8805-039F23D17030}" destId="{3FE083E5-CF84-9546-B792-17B6EC971934}" srcOrd="4" destOrd="0" presId="urn:microsoft.com/office/officeart/2005/8/layout/list1"/>
    <dgm:cxn modelId="{5DCFD70C-E447-DE42-97B5-2BCB61517C02}" type="presParOf" srcId="{3FE083E5-CF84-9546-B792-17B6EC971934}" destId="{B2A93116-49EA-CD41-982A-C4B0A67204D6}" srcOrd="0" destOrd="0" presId="urn:microsoft.com/office/officeart/2005/8/layout/list1"/>
    <dgm:cxn modelId="{80A31AAC-F9ED-F149-AF59-1A15EBC813B7}" type="presParOf" srcId="{3FE083E5-CF84-9546-B792-17B6EC971934}" destId="{FE9C7424-A1FA-4C41-A3EC-D7B1B4009EFA}" srcOrd="1" destOrd="0" presId="urn:microsoft.com/office/officeart/2005/8/layout/list1"/>
    <dgm:cxn modelId="{C2674B97-1C87-A649-8016-BC987801B0B8}" type="presParOf" srcId="{B1AD1D6F-E0CC-294D-8805-039F23D17030}" destId="{5D1F3A6A-BD8C-374C-A2DE-5BD10948EEFD}" srcOrd="5" destOrd="0" presId="urn:microsoft.com/office/officeart/2005/8/layout/list1"/>
    <dgm:cxn modelId="{0B3B3995-4CA9-FB4E-819B-D5A5AD66290D}" type="presParOf" srcId="{B1AD1D6F-E0CC-294D-8805-039F23D17030}" destId="{5AE00305-16BD-4642-9753-E9E8DD1DB2DF}" srcOrd="6" destOrd="0" presId="urn:microsoft.com/office/officeart/2005/8/layout/list1"/>
    <dgm:cxn modelId="{E82A4BA9-2474-BB4A-878E-6247A96EEB3D}" type="presParOf" srcId="{B1AD1D6F-E0CC-294D-8805-039F23D17030}" destId="{39D5AA31-3584-2D4B-8703-AE273BDBC117}" srcOrd="7" destOrd="0" presId="urn:microsoft.com/office/officeart/2005/8/layout/list1"/>
    <dgm:cxn modelId="{08C4C4D7-B947-304F-A9E0-F20950592B64}" type="presParOf" srcId="{B1AD1D6F-E0CC-294D-8805-039F23D17030}" destId="{27893373-B6E0-CD44-8A61-5AACC82990F3}" srcOrd="8" destOrd="0" presId="urn:microsoft.com/office/officeart/2005/8/layout/list1"/>
    <dgm:cxn modelId="{AA08CF70-761F-C646-A58C-B9C476C1CA63}" type="presParOf" srcId="{27893373-B6E0-CD44-8A61-5AACC82990F3}" destId="{F6CE1415-66A9-6549-A73B-72592AC12A55}" srcOrd="0" destOrd="0" presId="urn:microsoft.com/office/officeart/2005/8/layout/list1"/>
    <dgm:cxn modelId="{87BAB924-4A29-E94D-B5AA-5EAE58B3D3E8}" type="presParOf" srcId="{27893373-B6E0-CD44-8A61-5AACC82990F3}" destId="{01D9A0D4-F25C-9B41-A64F-54B2BCC01784}" srcOrd="1" destOrd="0" presId="urn:microsoft.com/office/officeart/2005/8/layout/list1"/>
    <dgm:cxn modelId="{85C6AD29-7396-A741-A022-7526F2574491}" type="presParOf" srcId="{B1AD1D6F-E0CC-294D-8805-039F23D17030}" destId="{DCB4AAE1-B9FD-D945-B754-81D4AE9DF636}" srcOrd="9" destOrd="0" presId="urn:microsoft.com/office/officeart/2005/8/layout/list1"/>
    <dgm:cxn modelId="{A7533E2A-5AF7-6A42-86CC-F780929E8871}" type="presParOf" srcId="{B1AD1D6F-E0CC-294D-8805-039F23D17030}" destId="{6E0C56BB-8E23-8945-B9E2-430AA7A0DD6F}" srcOrd="10" destOrd="0" presId="urn:microsoft.com/office/officeart/2005/8/layout/list1"/>
    <dgm:cxn modelId="{631CE683-D5A4-F145-AB01-C450A6AB1B30}" type="presParOf" srcId="{B1AD1D6F-E0CC-294D-8805-039F23D17030}" destId="{B456D2FC-736A-8049-A9FD-BE5F6823FF81}" srcOrd="11" destOrd="0" presId="urn:microsoft.com/office/officeart/2005/8/layout/list1"/>
    <dgm:cxn modelId="{275F70A2-51A2-C548-BF97-0C4238AD2A09}" type="presParOf" srcId="{B1AD1D6F-E0CC-294D-8805-039F23D17030}" destId="{AC7AC034-ED79-D74D-B648-714516CB091C}" srcOrd="12" destOrd="0" presId="urn:microsoft.com/office/officeart/2005/8/layout/list1"/>
    <dgm:cxn modelId="{9044EDEA-F9BF-6C4C-9891-1CCD8FC49EBB}" type="presParOf" srcId="{AC7AC034-ED79-D74D-B648-714516CB091C}" destId="{4AFE1F16-8E6E-6B4D-88B8-8008BBB59DFE}" srcOrd="0" destOrd="0" presId="urn:microsoft.com/office/officeart/2005/8/layout/list1"/>
    <dgm:cxn modelId="{B7003B0B-05DF-2847-AAEB-5E6A838D350B}" type="presParOf" srcId="{AC7AC034-ED79-D74D-B648-714516CB091C}" destId="{2B31154D-D99B-144E-8BB0-75DB900CBF21}" srcOrd="1" destOrd="0" presId="urn:microsoft.com/office/officeart/2005/8/layout/list1"/>
    <dgm:cxn modelId="{4AAFBA77-DE62-DD46-BA0F-4FFAF4ED647D}" type="presParOf" srcId="{B1AD1D6F-E0CC-294D-8805-039F23D17030}" destId="{617C5954-A1E0-764F-BC05-FC6E805A9C58}" srcOrd="13" destOrd="0" presId="urn:microsoft.com/office/officeart/2005/8/layout/list1"/>
    <dgm:cxn modelId="{E71E8986-91D9-5044-AFA8-EC2F5CD77B0E}" type="presParOf" srcId="{B1AD1D6F-E0CC-294D-8805-039F23D17030}" destId="{610CF0B2-E582-D643-8813-2C106338A1E9}" srcOrd="14" destOrd="0" presId="urn:microsoft.com/office/officeart/2005/8/layout/list1"/>
    <dgm:cxn modelId="{6B45FD57-FFDD-EF48-BC17-C32B3FE0EC26}" type="presParOf" srcId="{B1AD1D6F-E0CC-294D-8805-039F23D17030}" destId="{F73A40EC-07A1-6241-AF2B-AB7DBD2571E6}" srcOrd="15" destOrd="0" presId="urn:microsoft.com/office/officeart/2005/8/layout/list1"/>
    <dgm:cxn modelId="{32A68E7C-3033-E14F-82AE-F01462C7736B}" type="presParOf" srcId="{B1AD1D6F-E0CC-294D-8805-039F23D17030}" destId="{3B2DD37C-81DF-124F-B7AC-06FFB5787E37}" srcOrd="16" destOrd="0" presId="urn:microsoft.com/office/officeart/2005/8/layout/list1"/>
    <dgm:cxn modelId="{C1C9C49A-9082-F943-8DD3-68D27BE176D1}" type="presParOf" srcId="{3B2DD37C-81DF-124F-B7AC-06FFB5787E37}" destId="{10603D49-843E-234D-986E-83BFC00B0375}" srcOrd="0" destOrd="0" presId="urn:microsoft.com/office/officeart/2005/8/layout/list1"/>
    <dgm:cxn modelId="{48CF2DF9-BE1F-6F45-9B96-547147EC130B}" type="presParOf" srcId="{3B2DD37C-81DF-124F-B7AC-06FFB5787E37}" destId="{4C2CD876-0B79-DC41-B032-029FDF791EDE}" srcOrd="1" destOrd="0" presId="urn:microsoft.com/office/officeart/2005/8/layout/list1"/>
    <dgm:cxn modelId="{65881D8C-6804-AA4A-81E8-16829CF16D4C}" type="presParOf" srcId="{B1AD1D6F-E0CC-294D-8805-039F23D17030}" destId="{93717676-8F58-CE4F-9FF3-580A811F3A0F}" srcOrd="17" destOrd="0" presId="urn:microsoft.com/office/officeart/2005/8/layout/list1"/>
    <dgm:cxn modelId="{9F992DD3-EE38-AF4B-B5B3-55B177D880F3}" type="presParOf" srcId="{B1AD1D6F-E0CC-294D-8805-039F23D17030}" destId="{8654EAA2-828B-5242-BB97-73738F65EB3D}"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533800-BCAD-1D4D-8306-F66A6D3B96DA}">
      <dsp:nvSpPr>
        <dsp:cNvPr id="0" name=""/>
        <dsp:cNvSpPr/>
      </dsp:nvSpPr>
      <dsp:spPr>
        <a:xfrm>
          <a:off x="0" y="417691"/>
          <a:ext cx="6281873" cy="579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8CA818-109D-9C46-8716-78824F34D09D}">
      <dsp:nvSpPr>
        <dsp:cNvPr id="0" name=""/>
        <dsp:cNvSpPr/>
      </dsp:nvSpPr>
      <dsp:spPr>
        <a:xfrm>
          <a:off x="314093" y="78211"/>
          <a:ext cx="4397311" cy="678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1022350">
            <a:lnSpc>
              <a:spcPct val="90000"/>
            </a:lnSpc>
            <a:spcBef>
              <a:spcPct val="0"/>
            </a:spcBef>
            <a:spcAft>
              <a:spcPct val="35000"/>
            </a:spcAft>
            <a:buNone/>
          </a:pPr>
          <a:r>
            <a:rPr lang="en-US" sz="2300" kern="1200">
              <a:latin typeface="Arial"/>
              <a:cs typeface="Arial"/>
            </a:rPr>
            <a:t>Internet page</a:t>
          </a:r>
        </a:p>
      </dsp:txBody>
      <dsp:txXfrm>
        <a:off x="347237" y="111355"/>
        <a:ext cx="4331023" cy="612672"/>
      </dsp:txXfrm>
    </dsp:sp>
    <dsp:sp modelId="{5AE00305-16BD-4642-9753-E9E8DD1DB2DF}">
      <dsp:nvSpPr>
        <dsp:cNvPr id="0" name=""/>
        <dsp:cNvSpPr/>
      </dsp:nvSpPr>
      <dsp:spPr>
        <a:xfrm>
          <a:off x="0" y="1460971"/>
          <a:ext cx="6281873" cy="579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9C7424-A1FA-4C41-A3EC-D7B1B4009EFA}">
      <dsp:nvSpPr>
        <dsp:cNvPr id="0" name=""/>
        <dsp:cNvSpPr/>
      </dsp:nvSpPr>
      <dsp:spPr>
        <a:xfrm>
          <a:off x="314093" y="1121491"/>
          <a:ext cx="4397311" cy="678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1022350">
            <a:lnSpc>
              <a:spcPct val="90000"/>
            </a:lnSpc>
            <a:spcBef>
              <a:spcPct val="0"/>
            </a:spcBef>
            <a:spcAft>
              <a:spcPct val="35000"/>
            </a:spcAft>
            <a:buNone/>
          </a:pPr>
          <a:r>
            <a:rPr lang="en-US" sz="2300" kern="1200">
              <a:latin typeface="Arial"/>
              <a:cs typeface="Arial"/>
            </a:rPr>
            <a:t>Instagram</a:t>
          </a:r>
        </a:p>
      </dsp:txBody>
      <dsp:txXfrm>
        <a:off x="347237" y="1154635"/>
        <a:ext cx="4331023" cy="612672"/>
      </dsp:txXfrm>
    </dsp:sp>
    <dsp:sp modelId="{6E0C56BB-8E23-8945-B9E2-430AA7A0DD6F}">
      <dsp:nvSpPr>
        <dsp:cNvPr id="0" name=""/>
        <dsp:cNvSpPr/>
      </dsp:nvSpPr>
      <dsp:spPr>
        <a:xfrm>
          <a:off x="0" y="2504251"/>
          <a:ext cx="6281873" cy="579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D9A0D4-F25C-9B41-A64F-54B2BCC01784}">
      <dsp:nvSpPr>
        <dsp:cNvPr id="0" name=""/>
        <dsp:cNvSpPr/>
      </dsp:nvSpPr>
      <dsp:spPr>
        <a:xfrm>
          <a:off x="314093" y="2164771"/>
          <a:ext cx="4397311" cy="678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1022350">
            <a:lnSpc>
              <a:spcPct val="90000"/>
            </a:lnSpc>
            <a:spcBef>
              <a:spcPct val="0"/>
            </a:spcBef>
            <a:spcAft>
              <a:spcPct val="35000"/>
            </a:spcAft>
            <a:buNone/>
          </a:pPr>
          <a:r>
            <a:rPr lang="en-US" sz="2300" kern="1200">
              <a:latin typeface="Arial"/>
              <a:cs typeface="Arial"/>
            </a:rPr>
            <a:t>Facebook</a:t>
          </a:r>
        </a:p>
      </dsp:txBody>
      <dsp:txXfrm>
        <a:off x="347237" y="2197915"/>
        <a:ext cx="4331023" cy="612672"/>
      </dsp:txXfrm>
    </dsp:sp>
    <dsp:sp modelId="{610CF0B2-E582-D643-8813-2C106338A1E9}">
      <dsp:nvSpPr>
        <dsp:cNvPr id="0" name=""/>
        <dsp:cNvSpPr/>
      </dsp:nvSpPr>
      <dsp:spPr>
        <a:xfrm>
          <a:off x="0" y="3547531"/>
          <a:ext cx="6281873" cy="579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31154D-D99B-144E-8BB0-75DB900CBF21}">
      <dsp:nvSpPr>
        <dsp:cNvPr id="0" name=""/>
        <dsp:cNvSpPr/>
      </dsp:nvSpPr>
      <dsp:spPr>
        <a:xfrm>
          <a:off x="314093" y="3208051"/>
          <a:ext cx="4397311" cy="678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1022350" rtl="0">
            <a:lnSpc>
              <a:spcPct val="90000"/>
            </a:lnSpc>
            <a:spcBef>
              <a:spcPct val="0"/>
            </a:spcBef>
            <a:spcAft>
              <a:spcPct val="35000"/>
            </a:spcAft>
            <a:buNone/>
          </a:pPr>
          <a:r>
            <a:rPr lang="en-US" sz="2300" kern="1200">
              <a:latin typeface="Arial"/>
              <a:cs typeface="Arial"/>
            </a:rPr>
            <a:t>Youtube </a:t>
          </a:r>
        </a:p>
      </dsp:txBody>
      <dsp:txXfrm>
        <a:off x="347237" y="3241195"/>
        <a:ext cx="4331023" cy="612672"/>
      </dsp:txXfrm>
    </dsp:sp>
    <dsp:sp modelId="{8654EAA2-828B-5242-BB97-73738F65EB3D}">
      <dsp:nvSpPr>
        <dsp:cNvPr id="0" name=""/>
        <dsp:cNvSpPr/>
      </dsp:nvSpPr>
      <dsp:spPr>
        <a:xfrm>
          <a:off x="0" y="4590811"/>
          <a:ext cx="6281873" cy="57960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2CD876-0B79-DC41-B032-029FDF791EDE}">
      <dsp:nvSpPr>
        <dsp:cNvPr id="0" name=""/>
        <dsp:cNvSpPr/>
      </dsp:nvSpPr>
      <dsp:spPr>
        <a:xfrm>
          <a:off x="314093" y="4251331"/>
          <a:ext cx="4397311" cy="678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6208" tIns="0" rIns="166208" bIns="0" numCol="1" spcCol="1270" anchor="ctr" anchorCtr="0">
          <a:noAutofit/>
        </a:bodyPr>
        <a:lstStyle/>
        <a:p>
          <a:pPr marL="0" lvl="0" indent="0" algn="l" defTabSz="1022350" rtl="0">
            <a:lnSpc>
              <a:spcPct val="90000"/>
            </a:lnSpc>
            <a:spcBef>
              <a:spcPct val="0"/>
            </a:spcBef>
            <a:spcAft>
              <a:spcPct val="35000"/>
            </a:spcAft>
            <a:buNone/>
          </a:pPr>
          <a:r>
            <a:rPr lang="en-US" sz="2300" kern="1200">
              <a:latin typeface="Arial"/>
              <a:cs typeface="Arial"/>
            </a:rPr>
            <a:t>Pinterest </a:t>
          </a:r>
        </a:p>
      </dsp:txBody>
      <dsp:txXfrm>
        <a:off x="347237" y="4284475"/>
        <a:ext cx="4331023" cy="61267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FFBED-5A57-A945-832F-E6B76E5C5B3C}" type="datetimeFigureOut">
              <a:rPr lang="en-US" smtClean="0"/>
              <a:t>7/24/22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B048EE-CD38-FF4A-B456-E0E3DFF3A5C8}" type="slidenum">
              <a:rPr lang="en-US" smtClean="0"/>
              <a:t>‹#›</a:t>
            </a:fld>
            <a:endParaRPr lang="en-US"/>
          </a:p>
        </p:txBody>
      </p:sp>
    </p:spTree>
    <p:extLst>
      <p:ext uri="{BB962C8B-B14F-4D97-AF65-F5344CB8AC3E}">
        <p14:creationId xmlns:p14="http://schemas.microsoft.com/office/powerpoint/2010/main" val="1019187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0B048EE-CD38-FF4A-B456-E0E3DFF3A5C8}" type="slidenum">
              <a:rPr lang="en-US" smtClean="0"/>
              <a:t>13</a:t>
            </a:fld>
            <a:endParaRPr lang="en-US"/>
          </a:p>
        </p:txBody>
      </p:sp>
    </p:spTree>
    <p:extLst>
      <p:ext uri="{BB962C8B-B14F-4D97-AF65-F5344CB8AC3E}">
        <p14:creationId xmlns:p14="http://schemas.microsoft.com/office/powerpoint/2010/main" val="1178832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684846B-8C96-DF49-ADC2-83C1A883B67D}" type="datetimeFigureOut">
              <a:rPr lang="en-US" smtClean="0"/>
              <a:t>7/23/22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367097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684846B-8C96-DF49-ADC2-83C1A883B67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409355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777263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149563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2089162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684846B-8C96-DF49-ADC2-83C1A883B67D}" type="datetimeFigureOut">
              <a:rPr lang="en-US" smtClean="0"/>
              <a:t>7/23/22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351639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45307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684846B-8C96-DF49-ADC2-83C1A883B67D}" type="datetimeFigureOut">
              <a:rPr lang="en-US" smtClean="0"/>
              <a:t>7/23/22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145114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1392474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684846B-8C96-DF49-ADC2-83C1A883B67D}" type="datetimeFigureOut">
              <a:rPr lang="en-US" smtClean="0"/>
              <a:t>7/23/22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0172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684846B-8C96-DF49-ADC2-83C1A883B67D}" type="datetimeFigureOut">
              <a:rPr lang="en-US" smtClean="0"/>
              <a:t>7/23/22</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96556784-8515-7C4F-92A4-93D6397E7E46}" type="slidenum">
              <a:rPr lang="en-US" smtClean="0"/>
              <a:t>‹#›</a:t>
            </a:fld>
            <a:endParaRPr lang="en-US"/>
          </a:p>
        </p:txBody>
      </p:sp>
    </p:spTree>
    <p:extLst>
      <p:ext uri="{BB962C8B-B14F-4D97-AF65-F5344CB8AC3E}">
        <p14:creationId xmlns:p14="http://schemas.microsoft.com/office/powerpoint/2010/main" val="3902997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684846B-8C96-DF49-ADC2-83C1A883B67D}" type="datetimeFigureOut">
              <a:rPr lang="en-US" smtClean="0"/>
              <a:t>7/23/22</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96556784-8515-7C4F-92A4-93D6397E7E46}" type="slidenum">
              <a:rPr lang="en-US" smtClean="0"/>
              <a:t>‹#›</a:t>
            </a:fld>
            <a:endParaRPr lang="en-US"/>
          </a:p>
        </p:txBody>
      </p:sp>
    </p:spTree>
    <p:extLst>
      <p:ext uri="{BB962C8B-B14F-4D97-AF65-F5344CB8AC3E}">
        <p14:creationId xmlns:p14="http://schemas.microsoft.com/office/powerpoint/2010/main" val="199348805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ringcentral.com/us/en/blog/top-7-benefits-of-workplace-communication/" TargetMode="External"/><Relationship Id="rId2" Type="http://schemas.openxmlformats.org/officeDocument/2006/relationships/hyperlink" Target="https://www.kitchencraft.co.uk/customer/about" TargetMode="External"/><Relationship Id="rId1" Type="http://schemas.openxmlformats.org/officeDocument/2006/relationships/slideLayout" Target="../slideLayouts/slideLayout2.xml"/><Relationship Id="rId5" Type="http://schemas.openxmlformats.org/officeDocument/2006/relationships/hyperlink" Target="https://study.com/learn/lesson/shannon-weaver-model-communication-theory-parts-transmission-model.html" TargetMode="External"/><Relationship Id="rId4" Type="http://schemas.openxmlformats.org/officeDocument/2006/relationships/hyperlink" Target="https://helpfulprofessor.com/shannon-weaver-mode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E19E2D2-078B-459F-A431-2037B063FD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14035B44-9204-427C-98D0-75678B980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755FDC7E-5938-4B4B-8877-06EE01FCDB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0437E65-E6AA-41CB-8690-97980FE0D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3F0EF991-E8E2-4486-80F2-A9E03DA18D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FB081D04-EE00-42EF-BBFB-68467361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12B7F571-868C-421B-8A57-6196C8124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7E4953C7-80FE-46D4-A354-20321F42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C60293D3-71F6-45CD-890F-E68F81CDD9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0865AC-2494-4A34-80AC-0D78FE9C50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E8206DC4-8F5A-4192-BB5B-39A4A2CDD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1851F69F-8755-4226-9A81-C27799E32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D85B97EF-28BC-441A-9EBB-81EF34094A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7C68D975-1EC2-4BFA-811D-0454109E3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251959DD-2AB4-4342-8A28-A25293926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85D37AB-3782-4D04-A998-0C126E1BDF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9313ACA4-E3EA-43A3-822B-DD5DF119D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5A98D1AB-DF34-414B-9696-4B671EC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8153A7D0-F980-48CC-B318-806C679F4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96E44097-7726-43F7-9E27-8BD5BCF8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65B28630-DA3C-4E4C-94ED-0ED8F353C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1686151F-4919-4A15-9EC3-0329453ED6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E10C7CFA-FC7F-479C-9026-39109C0B59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4" name="Rectangle 33">
              <a:extLst>
                <a:ext uri="{FF2B5EF4-FFF2-40B4-BE49-F238E27FC236}">
                  <a16:creationId xmlns:a16="http://schemas.microsoft.com/office/drawing/2014/main" id="{9971A5E3-BBAD-4023-B07C-7FBC4202D8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22">
              <a:extLst>
                <a:ext uri="{FF2B5EF4-FFF2-40B4-BE49-F238E27FC236}">
                  <a16:creationId xmlns:a16="http://schemas.microsoft.com/office/drawing/2014/main" id="{FC05BA5F-5BBE-4BFA-A313-155476233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5275B948-0170-4286-84CE-04CA461F2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8" name="Rectangle 37">
            <a:extLst>
              <a:ext uri="{FF2B5EF4-FFF2-40B4-BE49-F238E27FC236}">
                <a16:creationId xmlns:a16="http://schemas.microsoft.com/office/drawing/2014/main" id="{59C0AD34-689A-4954-B857-28A56A031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2EF251E5-B061-410C-B249-58C6857613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1" name="Freeform 5">
              <a:extLst>
                <a:ext uri="{FF2B5EF4-FFF2-40B4-BE49-F238E27FC236}">
                  <a16:creationId xmlns:a16="http://schemas.microsoft.com/office/drawing/2014/main" id="{5820E53A-A780-41CF-9B04-52B707A568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9A337230-F2D4-4984-B33B-BD5732CA7F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7">
              <a:extLst>
                <a:ext uri="{FF2B5EF4-FFF2-40B4-BE49-F238E27FC236}">
                  <a16:creationId xmlns:a16="http://schemas.microsoft.com/office/drawing/2014/main" id="{150374BA-0847-4D86-BDAD-B3616B48AC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756B05EF-64B2-4E1A-BEE2-2C91CEE448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8EAC8528-3758-4668-AC4F-7A1ED80AA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9C60E31E-3A6D-4751-A2B9-6D6BBD3F42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BDA3DA6A-3268-4B0F-AEE7-DAA73B1F39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2998BF04-8D3F-4A2A-99F5-4CA4E8CEAC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0634B53A-D297-4948-A6D6-F6A97EA302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4E8DB691-0BA0-400D-800A-75BC377428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AFAFDDA3-AC41-4CF2-94B8-57BB1C5E5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4A15B2B0-A771-4DFA-9D23-CB066DAE79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6181A0C3-EE79-45C0-B2F7-3EFDF30C92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15E0117B-FD22-48B9-9C77-A8B559036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8E85FCEE-A313-4486-8C87-02810F6930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1C675BF2-101E-485B-8567-6DAC3E2E5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FB45911A-8248-42F7-B3EB-A00DB57200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5BB462F8-D1E7-49F8-BC68-C084D693D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A42670A7-31BD-4399-A52B-58F7DC2CD8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4">
              <a:extLst>
                <a:ext uri="{FF2B5EF4-FFF2-40B4-BE49-F238E27FC236}">
                  <a16:creationId xmlns:a16="http://schemas.microsoft.com/office/drawing/2014/main" id="{9A3D52C0-9637-4872-BE90-954269A97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5">
              <a:extLst>
                <a:ext uri="{FF2B5EF4-FFF2-40B4-BE49-F238E27FC236}">
                  <a16:creationId xmlns:a16="http://schemas.microsoft.com/office/drawing/2014/main" id="{3C8A97F0-11E5-4091-BFF3-12036C2E24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5" name="Picture 4" descr="People at the meeting desk">
            <a:extLst>
              <a:ext uri="{FF2B5EF4-FFF2-40B4-BE49-F238E27FC236}">
                <a16:creationId xmlns:a16="http://schemas.microsoft.com/office/drawing/2014/main" id="{F12559F4-23B2-5477-A85C-DE26C0C6496C}"/>
              </a:ext>
            </a:extLst>
          </p:cNvPr>
          <p:cNvPicPr>
            <a:picLocks noChangeAspect="1"/>
          </p:cNvPicPr>
          <p:nvPr/>
        </p:nvPicPr>
        <p:blipFill rotWithShape="1">
          <a:blip r:embed="rId2"/>
          <a:srcRect r="3"/>
          <a:stretch/>
        </p:blipFill>
        <p:spPr>
          <a:xfrm>
            <a:off x="305" y="10"/>
            <a:ext cx="12191695" cy="6857990"/>
          </a:xfrm>
          <a:prstGeom prst="rect">
            <a:avLst/>
          </a:prstGeom>
        </p:spPr>
      </p:pic>
      <p:sp>
        <p:nvSpPr>
          <p:cNvPr id="63" name="Rectangle 62">
            <a:extLst>
              <a:ext uri="{FF2B5EF4-FFF2-40B4-BE49-F238E27FC236}">
                <a16:creationId xmlns:a16="http://schemas.microsoft.com/office/drawing/2014/main" id="{0D46847E-DF7B-4BE5-BA10-97AFF961CC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74042" y="1186483"/>
            <a:ext cx="8843596" cy="505416"/>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227E50E2-800F-4574-8926-D1DB68914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9293" y="1776933"/>
            <a:ext cx="8845667" cy="3536419"/>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5E1F0C-6E0A-0540-B5A7-48709E5E367E}"/>
              </a:ext>
            </a:extLst>
          </p:cNvPr>
          <p:cNvSpPr>
            <a:spLocks noGrp="1"/>
          </p:cNvSpPr>
          <p:nvPr>
            <p:ph type="ctrTitle"/>
          </p:nvPr>
        </p:nvSpPr>
        <p:spPr>
          <a:xfrm>
            <a:off x="2077181" y="2358391"/>
            <a:ext cx="2714952" cy="2453676"/>
          </a:xfrm>
        </p:spPr>
        <p:txBody>
          <a:bodyPr vert="horz" lIns="228600" tIns="228600" rIns="228600" bIns="228600" rtlCol="0" anchor="ctr">
            <a:normAutofit/>
          </a:bodyPr>
          <a:lstStyle/>
          <a:p>
            <a:pPr>
              <a:lnSpc>
                <a:spcPct val="85000"/>
              </a:lnSpc>
            </a:pPr>
            <a:r>
              <a:rPr lang="en-US" sz="3100">
                <a:latin typeface="Arial"/>
                <a:cs typeface="Arial"/>
              </a:rPr>
              <a:t>Effective team working and communication</a:t>
            </a:r>
          </a:p>
        </p:txBody>
      </p:sp>
      <p:sp>
        <p:nvSpPr>
          <p:cNvPr id="3" name="Subtitle 2">
            <a:extLst>
              <a:ext uri="{FF2B5EF4-FFF2-40B4-BE49-F238E27FC236}">
                <a16:creationId xmlns:a16="http://schemas.microsoft.com/office/drawing/2014/main" id="{381BC4F8-984A-B548-99DC-2C95D92D0533}"/>
              </a:ext>
            </a:extLst>
          </p:cNvPr>
          <p:cNvSpPr>
            <a:spLocks noGrp="1"/>
          </p:cNvSpPr>
          <p:nvPr>
            <p:ph type="subTitle" idx="1"/>
          </p:nvPr>
        </p:nvSpPr>
        <p:spPr>
          <a:xfrm>
            <a:off x="5112160" y="1862274"/>
            <a:ext cx="5315742" cy="3368347"/>
          </a:xfrm>
        </p:spPr>
        <p:txBody>
          <a:bodyPr vert="horz" lIns="91440" tIns="45720" rIns="91440" bIns="45720" rtlCol="0" anchor="ctr">
            <a:normAutofit/>
          </a:bodyPr>
          <a:lstStyle/>
          <a:p>
            <a:pPr indent="-228600" algn="l">
              <a:lnSpc>
                <a:spcPct val="120000"/>
              </a:lnSpc>
              <a:buFont typeface="Wingdings" panose="05000000000000000000" pitchFamily="2" charset="2"/>
              <a:buChar char="§"/>
            </a:pPr>
            <a:r>
              <a:rPr lang="en-US">
                <a:solidFill>
                  <a:srgbClr val="FFFFFE"/>
                </a:solidFill>
                <a:latin typeface="Arial"/>
                <a:cs typeface="Arial"/>
              </a:rPr>
              <a:t>Module code: BMSW4002</a:t>
            </a:r>
          </a:p>
          <a:p>
            <a:pPr indent="-228600" algn="l">
              <a:lnSpc>
                <a:spcPct val="120000"/>
              </a:lnSpc>
              <a:buFont typeface="Wingdings" panose="05000000000000000000" pitchFamily="2" charset="2"/>
              <a:buChar char="§"/>
            </a:pPr>
            <a:r>
              <a:rPr lang="en-US">
                <a:solidFill>
                  <a:srgbClr val="FFFFFE"/>
                </a:solidFill>
                <a:latin typeface="Arial"/>
                <a:cs typeface="Arial"/>
              </a:rPr>
              <a:t>Group – 5 </a:t>
            </a:r>
          </a:p>
          <a:p>
            <a:pPr indent="-228600" algn="l">
              <a:lnSpc>
                <a:spcPct val="120000"/>
              </a:lnSpc>
              <a:buFont typeface="Wingdings" panose="05000000000000000000" pitchFamily="2" charset="2"/>
              <a:buChar char="§"/>
            </a:pPr>
            <a:r>
              <a:rPr lang="en-US">
                <a:solidFill>
                  <a:srgbClr val="FFFFFE"/>
                </a:solidFill>
                <a:latin typeface="Arial"/>
                <a:cs typeface="Arial"/>
              </a:rPr>
              <a:t>Monika Lapukaite 2119519</a:t>
            </a:r>
          </a:p>
          <a:p>
            <a:pPr indent="-228600" algn="l">
              <a:lnSpc>
                <a:spcPct val="120000"/>
              </a:lnSpc>
              <a:buFont typeface="Wingdings" panose="05000000000000000000" pitchFamily="2" charset="2"/>
              <a:buChar char="§"/>
            </a:pPr>
            <a:r>
              <a:rPr lang="en-US">
                <a:solidFill>
                  <a:srgbClr val="FFFFFE"/>
                </a:solidFill>
                <a:latin typeface="Arial"/>
                <a:cs typeface="Arial"/>
              </a:rPr>
              <a:t>Edvinas Statkus 2118898</a:t>
            </a:r>
          </a:p>
          <a:p>
            <a:pPr indent="-228600" algn="l">
              <a:lnSpc>
                <a:spcPct val="120000"/>
              </a:lnSpc>
              <a:buFont typeface="Wingdings" panose="05000000000000000000" pitchFamily="2" charset="2"/>
              <a:buChar char="§"/>
            </a:pPr>
            <a:r>
              <a:rPr lang="en-US">
                <a:solidFill>
                  <a:srgbClr val="FFFFFE"/>
                </a:solidFill>
                <a:latin typeface="Arial"/>
                <a:cs typeface="Arial"/>
              </a:rPr>
              <a:t>Andreea Nicoleta </a:t>
            </a:r>
            <a:r>
              <a:rPr lang="en-US" err="1">
                <a:solidFill>
                  <a:srgbClr val="FFFFFE"/>
                </a:solidFill>
                <a:latin typeface="Arial"/>
                <a:cs typeface="Arial"/>
              </a:rPr>
              <a:t>Micdan</a:t>
            </a:r>
            <a:r>
              <a:rPr lang="en-US">
                <a:solidFill>
                  <a:srgbClr val="FFFFFE"/>
                </a:solidFill>
                <a:latin typeface="Arial"/>
                <a:cs typeface="Arial"/>
              </a:rPr>
              <a:t> 2118517</a:t>
            </a:r>
          </a:p>
          <a:p>
            <a:pPr indent="-228600" algn="l">
              <a:lnSpc>
                <a:spcPct val="120000"/>
              </a:lnSpc>
              <a:buFont typeface="Wingdings" panose="05000000000000000000" pitchFamily="2" charset="2"/>
              <a:buChar char="§"/>
            </a:pPr>
            <a:r>
              <a:rPr lang="en-US">
                <a:solidFill>
                  <a:srgbClr val="FFFFFE"/>
                </a:solidFill>
                <a:latin typeface="Arial"/>
                <a:cs typeface="Arial"/>
              </a:rPr>
              <a:t>Stefan Mihai Ciolan 2118520</a:t>
            </a:r>
          </a:p>
        </p:txBody>
      </p:sp>
      <p:sp>
        <p:nvSpPr>
          <p:cNvPr id="67" name="Isosceles Triangle 39">
            <a:extLst>
              <a:ext uri="{FF2B5EF4-FFF2-40B4-BE49-F238E27FC236}">
                <a16:creationId xmlns:a16="http://schemas.microsoft.com/office/drawing/2014/main" id="{7DC56226-648F-4399-93F6-94D24B604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508613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8"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9"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B3C5D8-FD93-2C43-8B00-D6C920613976}"/>
              </a:ext>
            </a:extLst>
          </p:cNvPr>
          <p:cNvSpPr>
            <a:spLocks noGrp="1"/>
          </p:cNvSpPr>
          <p:nvPr>
            <p:ph type="title"/>
          </p:nvPr>
        </p:nvSpPr>
        <p:spPr>
          <a:xfrm>
            <a:off x="2880485" y="841375"/>
            <a:ext cx="6230857" cy="1230570"/>
          </a:xfrm>
        </p:spPr>
        <p:txBody>
          <a:bodyPr anchor="t">
            <a:normAutofit/>
          </a:bodyPr>
          <a:lstStyle/>
          <a:p>
            <a:pPr algn="l"/>
            <a:r>
              <a:rPr lang="en-US" sz="3600">
                <a:solidFill>
                  <a:schemeClr val="accent1"/>
                </a:solidFill>
                <a:latin typeface="Arial"/>
                <a:cs typeface="Arial"/>
              </a:rPr>
              <a:t>Table of content</a:t>
            </a:r>
            <a:r>
              <a:rPr lang="en-US" sz="3600" dirty="0">
                <a:solidFill>
                  <a:schemeClr val="accent1"/>
                </a:solidFill>
              </a:rPr>
              <a:t> </a:t>
            </a:r>
          </a:p>
        </p:txBody>
      </p:sp>
      <p:sp>
        <p:nvSpPr>
          <p:cNvPr id="35"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752E8496-F5AB-EC46-8D73-81407A14DF1D}"/>
              </a:ext>
            </a:extLst>
          </p:cNvPr>
          <p:cNvSpPr>
            <a:spLocks noGrp="1"/>
          </p:cNvSpPr>
          <p:nvPr>
            <p:ph idx="1"/>
          </p:nvPr>
        </p:nvSpPr>
        <p:spPr>
          <a:xfrm>
            <a:off x="2880487" y="2249046"/>
            <a:ext cx="6123783" cy="3802762"/>
          </a:xfrm>
        </p:spPr>
        <p:txBody>
          <a:bodyPr anchor="t">
            <a:normAutofit/>
          </a:bodyPr>
          <a:lstStyle/>
          <a:p>
            <a:r>
              <a:rPr lang="en-US" sz="1600">
                <a:latin typeface="Arial"/>
                <a:cs typeface="Arial"/>
              </a:rPr>
              <a:t>Introduction </a:t>
            </a:r>
          </a:p>
          <a:p>
            <a:r>
              <a:rPr lang="en-US" sz="1600">
                <a:latin typeface="Arial"/>
                <a:cs typeface="Arial"/>
              </a:rPr>
              <a:t>Stock list</a:t>
            </a:r>
          </a:p>
          <a:p>
            <a:r>
              <a:rPr lang="en-US" sz="1600">
                <a:latin typeface="Arial"/>
                <a:cs typeface="Arial"/>
              </a:rPr>
              <a:t>Brands </a:t>
            </a:r>
          </a:p>
          <a:p>
            <a:r>
              <a:rPr lang="en-US" sz="1600">
                <a:latin typeface="Arial"/>
                <a:cs typeface="Arial"/>
              </a:rPr>
              <a:t>Communication channels</a:t>
            </a:r>
          </a:p>
          <a:p>
            <a:r>
              <a:rPr lang="en-US" sz="1600">
                <a:latin typeface="Arial"/>
                <a:cs typeface="Arial"/>
              </a:rPr>
              <a:t>Benefits of effective communication </a:t>
            </a:r>
          </a:p>
          <a:p>
            <a:r>
              <a:rPr lang="en-US" sz="1600">
                <a:latin typeface="Arial"/>
                <a:cs typeface="Arial"/>
              </a:rPr>
              <a:t>Benefits of workplace communication</a:t>
            </a:r>
          </a:p>
          <a:p>
            <a:r>
              <a:rPr lang="en-US" sz="1600">
                <a:latin typeface="Arial"/>
                <a:cs typeface="Arial"/>
              </a:rPr>
              <a:t>Theory related to model of communication</a:t>
            </a:r>
          </a:p>
          <a:p>
            <a:r>
              <a:rPr lang="en-US" sz="1600">
                <a:latin typeface="Arial"/>
                <a:cs typeface="Arial"/>
              </a:rPr>
              <a:t>Types of barriers </a:t>
            </a:r>
          </a:p>
          <a:p>
            <a:endParaRPr lang="en-US" sz="1600" dirty="0"/>
          </a:p>
        </p:txBody>
      </p:sp>
    </p:spTree>
    <p:extLst>
      <p:ext uri="{BB962C8B-B14F-4D97-AF65-F5344CB8AC3E}">
        <p14:creationId xmlns:p14="http://schemas.microsoft.com/office/powerpoint/2010/main" val="2324391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3C5918A-1DC5-4CF3-AA27-00AA3088A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B786683A-6FD6-4BF7-B3B0-DC3976773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74788" y="-15796"/>
            <a:ext cx="7911916" cy="6889592"/>
          </a:xfrm>
          <a:custGeom>
            <a:avLst/>
            <a:gdLst>
              <a:gd name="connsiteX0" fmla="*/ 1144064 w 7911916"/>
              <a:gd name="connsiteY0" fmla="*/ 0 h 6889592"/>
              <a:gd name="connsiteX1" fmla="*/ 7911916 w 7911916"/>
              <a:gd name="connsiteY1" fmla="*/ 0 h 6889592"/>
              <a:gd name="connsiteX2" fmla="*/ 7911916 w 7911916"/>
              <a:gd name="connsiteY2" fmla="*/ 6889592 h 6889592"/>
              <a:gd name="connsiteX3" fmla="*/ 1282780 w 7911916"/>
              <a:gd name="connsiteY3" fmla="*/ 6889592 h 6889592"/>
              <a:gd name="connsiteX4" fmla="*/ 1021588 w 7911916"/>
              <a:gd name="connsiteY4" fmla="*/ 6461391 h 6889592"/>
              <a:gd name="connsiteX5" fmla="*/ 841264 w 7911916"/>
              <a:gd name="connsiteY5" fmla="*/ 370936 h 6889592"/>
              <a:gd name="connsiteX6" fmla="*/ 1119707 w 7911916"/>
              <a:gd name="connsiteY6" fmla="*/ 26053 h 688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Shape 11">
            <a:extLst>
              <a:ext uri="{FF2B5EF4-FFF2-40B4-BE49-F238E27FC236}">
                <a16:creationId xmlns:a16="http://schemas.microsoft.com/office/drawing/2014/main" id="{05169E50-59FB-4AEE-B61D-44A882A4C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49750" y="-6726"/>
            <a:ext cx="5931659" cy="6871452"/>
          </a:xfrm>
          <a:custGeom>
            <a:avLst/>
            <a:gdLst>
              <a:gd name="connsiteX0" fmla="*/ 2429503 w 5931659"/>
              <a:gd name="connsiteY0" fmla="*/ 0 h 6871452"/>
              <a:gd name="connsiteX1" fmla="*/ 5931659 w 5931659"/>
              <a:gd name="connsiteY1" fmla="*/ 0 h 6871452"/>
              <a:gd name="connsiteX2" fmla="*/ 5931659 w 5931659"/>
              <a:gd name="connsiteY2" fmla="*/ 6871452 h 6871452"/>
              <a:gd name="connsiteX3" fmla="*/ 1302090 w 5931659"/>
              <a:gd name="connsiteY3" fmla="*/ 6871452 h 6871452"/>
              <a:gd name="connsiteX4" fmla="*/ 1257860 w 5931659"/>
              <a:gd name="connsiteY4" fmla="*/ 6820098 h 6871452"/>
              <a:gd name="connsiteX5" fmla="*/ 456609 w 5931659"/>
              <a:gd name="connsiteY5" fmla="*/ 1965059 h 6871452"/>
              <a:gd name="connsiteX6" fmla="*/ 2356353 w 5931659"/>
              <a:gd name="connsiteY6" fmla="*/ 42030 h 6871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Shape 13">
            <a:extLst>
              <a:ext uri="{FF2B5EF4-FFF2-40B4-BE49-F238E27FC236}">
                <a16:creationId xmlns:a16="http://schemas.microsoft.com/office/drawing/2014/main" id="{117C30F0-5A38-4B60-B632-3AF7C2780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33528" y="-3116"/>
            <a:ext cx="6766974" cy="6864232"/>
          </a:xfrm>
          <a:custGeom>
            <a:avLst/>
            <a:gdLst>
              <a:gd name="connsiteX0" fmla="*/ 2135088 w 6766974"/>
              <a:gd name="connsiteY0" fmla="*/ 0 h 6864232"/>
              <a:gd name="connsiteX1" fmla="*/ 6766974 w 6766974"/>
              <a:gd name="connsiteY1" fmla="*/ 0 h 6864232"/>
              <a:gd name="connsiteX2" fmla="*/ 6766974 w 6766974"/>
              <a:gd name="connsiteY2" fmla="*/ 6864232 h 6864232"/>
              <a:gd name="connsiteX3" fmla="*/ 1128977 w 6766974"/>
              <a:gd name="connsiteY3" fmla="*/ 6864232 h 6864232"/>
              <a:gd name="connsiteX4" fmla="*/ 1004776 w 6766974"/>
              <a:gd name="connsiteY4" fmla="*/ 6687663 h 6864232"/>
              <a:gd name="connsiteX5" fmla="*/ 709736 w 6766974"/>
              <a:gd name="connsiteY5" fmla="*/ 1521351 h 6864232"/>
              <a:gd name="connsiteX6" fmla="*/ 1896284 w 6766974"/>
              <a:gd name="connsiteY6" fmla="*/ 197391 h 686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close/>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Shape 15">
            <a:extLst>
              <a:ext uri="{FF2B5EF4-FFF2-40B4-BE49-F238E27FC236}">
                <a16:creationId xmlns:a16="http://schemas.microsoft.com/office/drawing/2014/main" id="{A200CBA5-3F2B-4AAC-9F86-99AFECC19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36" y="0"/>
            <a:ext cx="5238864"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E7217CF-D3C1-8846-B71B-2140E82263CD}"/>
              </a:ext>
            </a:extLst>
          </p:cNvPr>
          <p:cNvSpPr>
            <a:spLocks noGrp="1"/>
          </p:cNvSpPr>
          <p:nvPr>
            <p:ph type="title"/>
          </p:nvPr>
        </p:nvSpPr>
        <p:spPr>
          <a:xfrm>
            <a:off x="7874928" y="1124998"/>
            <a:ext cx="3456122" cy="4589717"/>
          </a:xfrm>
        </p:spPr>
        <p:txBody>
          <a:bodyPr>
            <a:normAutofit/>
          </a:bodyPr>
          <a:lstStyle/>
          <a:p>
            <a:pPr algn="l"/>
            <a:r>
              <a:rPr lang="en-US" sz="4800">
                <a:latin typeface="Arial"/>
                <a:cs typeface="Arial"/>
              </a:rPr>
              <a:t>Kitchen craft</a:t>
            </a:r>
          </a:p>
        </p:txBody>
      </p:sp>
      <p:sp>
        <p:nvSpPr>
          <p:cNvPr id="3" name="Content Placeholder 2">
            <a:extLst>
              <a:ext uri="{FF2B5EF4-FFF2-40B4-BE49-F238E27FC236}">
                <a16:creationId xmlns:a16="http://schemas.microsoft.com/office/drawing/2014/main" id="{99BDAD61-51B0-464F-AA7F-4931AD10372E}"/>
              </a:ext>
            </a:extLst>
          </p:cNvPr>
          <p:cNvSpPr>
            <a:spLocks noGrp="1"/>
          </p:cNvSpPr>
          <p:nvPr>
            <p:ph idx="1"/>
          </p:nvPr>
        </p:nvSpPr>
        <p:spPr>
          <a:xfrm>
            <a:off x="798577" y="794042"/>
            <a:ext cx="5427137" cy="5248622"/>
          </a:xfrm>
        </p:spPr>
        <p:txBody>
          <a:bodyPr>
            <a:normAutofit/>
          </a:bodyPr>
          <a:lstStyle/>
          <a:p>
            <a:r>
              <a:rPr lang="en-GB" sz="1600">
                <a:latin typeface="Arial"/>
                <a:cs typeface="Arial"/>
              </a:rPr>
              <a:t>Originally established in 1850 by a gentleman named Thomas Plant that specialised in manufacturing and wholesale of ironmongery and household products. Many of their  customers still refer </a:t>
            </a:r>
            <a:r>
              <a:rPr lang="en-GB" sz="1600" err="1">
                <a:latin typeface="Arial"/>
                <a:cs typeface="Arial"/>
              </a:rPr>
              <a:t>comany</a:t>
            </a:r>
            <a:r>
              <a:rPr lang="en-GB" sz="1600">
                <a:latin typeface="Arial"/>
                <a:cs typeface="Arial"/>
              </a:rPr>
              <a:t> as Thomas Plant and have dealt with us for decades reflecting our rich heritage. In 1996 he changed the name from Thomas Plant to Kitchen Craft to give customers more indication of what business do and began establishing them self  as market leaders in all types of kitchen and homewares products and accessories(Kitchen Craft, 2022).</a:t>
            </a:r>
            <a:endParaRPr lang="en-US" sz="1600">
              <a:latin typeface="Arial"/>
              <a:cs typeface="Arial"/>
            </a:endParaRPr>
          </a:p>
        </p:txBody>
      </p:sp>
    </p:spTree>
    <p:extLst>
      <p:ext uri="{BB962C8B-B14F-4D97-AF65-F5344CB8AC3E}">
        <p14:creationId xmlns:p14="http://schemas.microsoft.com/office/powerpoint/2010/main" val="1747767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7" name="Group 46">
            <a:extLst>
              <a:ext uri="{FF2B5EF4-FFF2-40B4-BE49-F238E27FC236}">
                <a16:creationId xmlns:a16="http://schemas.microsoft.com/office/drawing/2014/main" id="{17C4610E-9C18-467B-BF10-BE6A974CC3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48" name="Freeform 5">
              <a:extLst>
                <a:ext uri="{FF2B5EF4-FFF2-40B4-BE49-F238E27FC236}">
                  <a16:creationId xmlns:a16="http://schemas.microsoft.com/office/drawing/2014/main" id="{296DF307-344E-4E9B-A7AA-8139E450D1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6">
              <a:extLst>
                <a:ext uri="{FF2B5EF4-FFF2-40B4-BE49-F238E27FC236}">
                  <a16:creationId xmlns:a16="http://schemas.microsoft.com/office/drawing/2014/main" id="{E263CC2D-ACFB-4EB3-ADF9-CD82BC8422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7">
              <a:extLst>
                <a:ext uri="{FF2B5EF4-FFF2-40B4-BE49-F238E27FC236}">
                  <a16:creationId xmlns:a16="http://schemas.microsoft.com/office/drawing/2014/main" id="{C5366E2F-9BA0-485A-B1CA-A5E6E2E37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1" name="Freeform 8">
              <a:extLst>
                <a:ext uri="{FF2B5EF4-FFF2-40B4-BE49-F238E27FC236}">
                  <a16:creationId xmlns:a16="http://schemas.microsoft.com/office/drawing/2014/main" id="{1803051E-7C26-4F53-8293-B4EAED4212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9">
              <a:extLst>
                <a:ext uri="{FF2B5EF4-FFF2-40B4-BE49-F238E27FC236}">
                  <a16:creationId xmlns:a16="http://schemas.microsoft.com/office/drawing/2014/main" id="{D10888CD-E496-4116-9C45-CF4F17ADE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0">
              <a:extLst>
                <a:ext uri="{FF2B5EF4-FFF2-40B4-BE49-F238E27FC236}">
                  <a16:creationId xmlns:a16="http://schemas.microsoft.com/office/drawing/2014/main" id="{0A42DA8F-DA3D-43E9-A184-E0F6C133A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1">
              <a:extLst>
                <a:ext uri="{FF2B5EF4-FFF2-40B4-BE49-F238E27FC236}">
                  <a16:creationId xmlns:a16="http://schemas.microsoft.com/office/drawing/2014/main" id="{473EAD31-7AA3-49B7-ADD6-C13FF0F14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2">
              <a:extLst>
                <a:ext uri="{FF2B5EF4-FFF2-40B4-BE49-F238E27FC236}">
                  <a16:creationId xmlns:a16="http://schemas.microsoft.com/office/drawing/2014/main" id="{2BBB7CDF-BA2E-451F-9201-CF2B6FEAE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3">
              <a:extLst>
                <a:ext uri="{FF2B5EF4-FFF2-40B4-BE49-F238E27FC236}">
                  <a16:creationId xmlns:a16="http://schemas.microsoft.com/office/drawing/2014/main" id="{84809EF2-CD0D-4BC3-ABC7-E7E312A1D7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7" name="Freeform 14">
              <a:extLst>
                <a:ext uri="{FF2B5EF4-FFF2-40B4-BE49-F238E27FC236}">
                  <a16:creationId xmlns:a16="http://schemas.microsoft.com/office/drawing/2014/main" id="{11D2D6C5-637B-4AFE-97F4-D4E48A613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8" name="Freeform 15">
              <a:extLst>
                <a:ext uri="{FF2B5EF4-FFF2-40B4-BE49-F238E27FC236}">
                  <a16:creationId xmlns:a16="http://schemas.microsoft.com/office/drawing/2014/main" id="{F841B2C5-57F5-4FE6-B4D4-EBB3F30881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9" name="Freeform 16">
              <a:extLst>
                <a:ext uri="{FF2B5EF4-FFF2-40B4-BE49-F238E27FC236}">
                  <a16:creationId xmlns:a16="http://schemas.microsoft.com/office/drawing/2014/main" id="{B4822A39-2A52-4B2C-9319-BEFC526DB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60" name="Freeform 17">
              <a:extLst>
                <a:ext uri="{FF2B5EF4-FFF2-40B4-BE49-F238E27FC236}">
                  <a16:creationId xmlns:a16="http://schemas.microsoft.com/office/drawing/2014/main" id="{4E469692-E783-4950-8DEC-3A1FD3978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18">
              <a:extLst>
                <a:ext uri="{FF2B5EF4-FFF2-40B4-BE49-F238E27FC236}">
                  <a16:creationId xmlns:a16="http://schemas.microsoft.com/office/drawing/2014/main" id="{012909CD-3254-41E5-B8BB-0F2D7CE0D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19">
              <a:extLst>
                <a:ext uri="{FF2B5EF4-FFF2-40B4-BE49-F238E27FC236}">
                  <a16:creationId xmlns:a16="http://schemas.microsoft.com/office/drawing/2014/main" id="{93E7648E-861E-4503-AEDC-56C4EC507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3" name="Freeform 20">
              <a:extLst>
                <a:ext uri="{FF2B5EF4-FFF2-40B4-BE49-F238E27FC236}">
                  <a16:creationId xmlns:a16="http://schemas.microsoft.com/office/drawing/2014/main" id="{F9C72257-EBD0-4D1C-A32C-D84644687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4" name="Freeform 21">
              <a:extLst>
                <a:ext uri="{FF2B5EF4-FFF2-40B4-BE49-F238E27FC236}">
                  <a16:creationId xmlns:a16="http://schemas.microsoft.com/office/drawing/2014/main" id="{87BB2CBB-9C22-4E28-AB86-DC92AEE2D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22">
              <a:extLst>
                <a:ext uri="{FF2B5EF4-FFF2-40B4-BE49-F238E27FC236}">
                  <a16:creationId xmlns:a16="http://schemas.microsoft.com/office/drawing/2014/main" id="{F85B3053-8D9F-410A-80C2-7960DDEA6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6" name="Freeform 23">
              <a:extLst>
                <a:ext uri="{FF2B5EF4-FFF2-40B4-BE49-F238E27FC236}">
                  <a16:creationId xmlns:a16="http://schemas.microsoft.com/office/drawing/2014/main" id="{E8FF5DA7-6E72-41F1-A54C-EAF440A27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8" name="Group 67">
            <a:extLst>
              <a:ext uri="{FF2B5EF4-FFF2-40B4-BE49-F238E27FC236}">
                <a16:creationId xmlns:a16="http://schemas.microsoft.com/office/drawing/2014/main" id="{A899734C-500F-4274-9854-8BFA14A1D7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69" name="Rectangle 68">
              <a:extLst>
                <a:ext uri="{FF2B5EF4-FFF2-40B4-BE49-F238E27FC236}">
                  <a16:creationId xmlns:a16="http://schemas.microsoft.com/office/drawing/2014/main" id="{FF07BF51-2934-47AD-A415-7400882F1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 name="Isosceles Triangle 69">
              <a:extLst>
                <a:ext uri="{FF2B5EF4-FFF2-40B4-BE49-F238E27FC236}">
                  <a16:creationId xmlns:a16="http://schemas.microsoft.com/office/drawing/2014/main" id="{DD6E3DF0-EDC0-458B-9C5B-911814F0A6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 name="Rectangle 70">
              <a:extLst>
                <a:ext uri="{FF2B5EF4-FFF2-40B4-BE49-F238E27FC236}">
                  <a16:creationId xmlns:a16="http://schemas.microsoft.com/office/drawing/2014/main" id="{5D0824B1-47C9-4504-99FB-CB1505197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73" name="Rectangle 72">
            <a:extLst>
              <a:ext uri="{FF2B5EF4-FFF2-40B4-BE49-F238E27FC236}">
                <a16:creationId xmlns:a16="http://schemas.microsoft.com/office/drawing/2014/main" id="{1376FE6E-3875-4BA3-BFD3-1C83AE033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Group 74">
            <a:extLst>
              <a:ext uri="{FF2B5EF4-FFF2-40B4-BE49-F238E27FC236}">
                <a16:creationId xmlns:a16="http://schemas.microsoft.com/office/drawing/2014/main" id="{8DF80DFC-0DAA-4D9C-8708-26E7744A4B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76" name="Freeform 5">
              <a:extLst>
                <a:ext uri="{FF2B5EF4-FFF2-40B4-BE49-F238E27FC236}">
                  <a16:creationId xmlns:a16="http://schemas.microsoft.com/office/drawing/2014/main" id="{7E93B5CF-DC1B-4064-90CA-0640ACCBB4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9674" y="1298404"/>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6">
              <a:extLst>
                <a:ext uri="{FF2B5EF4-FFF2-40B4-BE49-F238E27FC236}">
                  <a16:creationId xmlns:a16="http://schemas.microsoft.com/office/drawing/2014/main" id="{487309AD-9F54-464C-9D5C-F9150E22C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0451" y="2018236"/>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7">
              <a:extLst>
                <a:ext uri="{FF2B5EF4-FFF2-40B4-BE49-F238E27FC236}">
                  <a16:creationId xmlns:a16="http://schemas.microsoft.com/office/drawing/2014/main" id="{6BC9C62A-C653-4416-B29F-2B8637B751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51" y="1788400"/>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8">
              <a:extLst>
                <a:ext uri="{FF2B5EF4-FFF2-40B4-BE49-F238E27FC236}">
                  <a16:creationId xmlns:a16="http://schemas.microsoft.com/office/drawing/2014/main" id="{8E22D742-5156-4D69-B462-2E99F39FF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49842"/>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9">
              <a:extLst>
                <a:ext uri="{FF2B5EF4-FFF2-40B4-BE49-F238E27FC236}">
                  <a16:creationId xmlns:a16="http://schemas.microsoft.com/office/drawing/2014/main" id="{D61B1907-60B8-4FC1-98EA-DEB3F1DAC7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6186246"/>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0">
              <a:extLst>
                <a:ext uri="{FF2B5EF4-FFF2-40B4-BE49-F238E27FC236}">
                  <a16:creationId xmlns:a16="http://schemas.microsoft.com/office/drawing/2014/main" id="{F14EF8A0-ED07-4B22-8F80-7513143E70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1881"/>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1">
              <a:extLst>
                <a:ext uri="{FF2B5EF4-FFF2-40B4-BE49-F238E27FC236}">
                  <a16:creationId xmlns:a16="http://schemas.microsoft.com/office/drawing/2014/main" id="{550E6AEB-8B09-481B-B233-A8D35A885AE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26601" y="5579"/>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2">
              <a:extLst>
                <a:ext uri="{FF2B5EF4-FFF2-40B4-BE49-F238E27FC236}">
                  <a16:creationId xmlns:a16="http://schemas.microsoft.com/office/drawing/2014/main" id="{BC1C3702-CA3C-4D58-AA87-0A1981493B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3">
              <a:extLst>
                <a:ext uri="{FF2B5EF4-FFF2-40B4-BE49-F238E27FC236}">
                  <a16:creationId xmlns:a16="http://schemas.microsoft.com/office/drawing/2014/main" id="{2B883B1C-B586-4A3F-9E1B-EF85AF6AFB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1889" y="5579"/>
              <a:ext cx="5588000" cy="6866337"/>
            </a:xfrm>
            <a:custGeom>
              <a:avLst/>
              <a:gdLst>
                <a:gd name="T0" fmla="*/ 1067 w 1174"/>
                <a:gd name="T1" fmla="*/ 1440 h 1440"/>
                <a:gd name="T2" fmla="*/ 698 w 1174"/>
                <a:gd name="T3" fmla="*/ 577 h 1440"/>
                <a:gd name="T4" fmla="*/ 0 w 1174"/>
                <a:gd name="T5" fmla="*/ 0 h 1440"/>
              </a:gdLst>
              <a:ahLst/>
              <a:cxnLst>
                <a:cxn ang="0">
                  <a:pos x="T0" y="T1"/>
                </a:cxn>
                <a:cxn ang="0">
                  <a:pos x="T2" y="T3"/>
                </a:cxn>
                <a:cxn ang="0">
                  <a:pos x="T4" y="T5"/>
                </a:cxn>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4">
              <a:extLst>
                <a:ext uri="{FF2B5EF4-FFF2-40B4-BE49-F238E27FC236}">
                  <a16:creationId xmlns:a16="http://schemas.microsoft.com/office/drawing/2014/main" id="{9297B2A8-7568-46B9-ACCF-30568CF41D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01" y="790"/>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5">
              <a:extLst>
                <a:ext uri="{FF2B5EF4-FFF2-40B4-BE49-F238E27FC236}">
                  <a16:creationId xmlns:a16="http://schemas.microsoft.com/office/drawing/2014/main" id="{5C254FE3-EC1A-44F0-B752-2354791B6B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12389" y="5579"/>
              <a:ext cx="5497513" cy="6866337"/>
            </a:xfrm>
            <a:custGeom>
              <a:avLst/>
              <a:gdLst>
                <a:gd name="T0" fmla="*/ 1056 w 1155"/>
                <a:gd name="T1" fmla="*/ 1440 h 1440"/>
                <a:gd name="T2" fmla="*/ 686 w 1155"/>
                <a:gd name="T3" fmla="*/ 580 h 1440"/>
                <a:gd name="T4" fmla="*/ 0 w 1155"/>
                <a:gd name="T5" fmla="*/ 0 h 1440"/>
              </a:gdLst>
              <a:ahLst/>
              <a:cxnLst>
                <a:cxn ang="0">
                  <a:pos x="T0" y="T1"/>
                </a:cxn>
                <a:cxn ang="0">
                  <a:pos x="T2" y="T3"/>
                </a:cxn>
                <a:cxn ang="0">
                  <a:pos x="T4" y="T5"/>
                </a:cxn>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6">
              <a:extLst>
                <a:ext uri="{FF2B5EF4-FFF2-40B4-BE49-F238E27FC236}">
                  <a16:creationId xmlns:a16="http://schemas.microsoft.com/office/drawing/2014/main" id="{E16AC1BB-5503-4804-99EE-E958D42C3B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1" y="5579"/>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7">
              <a:extLst>
                <a:ext uri="{FF2B5EF4-FFF2-40B4-BE49-F238E27FC236}">
                  <a16:creationId xmlns:a16="http://schemas.microsoft.com/office/drawing/2014/main" id="{60687E84-3245-4B30-9488-74D33E9E58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10826" y="790"/>
              <a:ext cx="5522913" cy="6871126"/>
            </a:xfrm>
            <a:custGeom>
              <a:avLst/>
              <a:gdLst>
                <a:gd name="T0" fmla="*/ 1053 w 1160"/>
                <a:gd name="T1" fmla="*/ 1441 h 1441"/>
                <a:gd name="T2" fmla="*/ 705 w 1160"/>
                <a:gd name="T3" fmla="*/ 599 h 1441"/>
                <a:gd name="T4" fmla="*/ 0 w 1160"/>
                <a:gd name="T5" fmla="*/ 0 h 1441"/>
              </a:gdLst>
              <a:ahLst/>
              <a:cxnLst>
                <a:cxn ang="0">
                  <a:pos x="T0" y="T1"/>
                </a:cxn>
                <a:cxn ang="0">
                  <a:pos x="T2" y="T3"/>
                </a:cxn>
                <a:cxn ang="0">
                  <a:pos x="T4" y="T5"/>
                </a:cxn>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18">
              <a:extLst>
                <a:ext uri="{FF2B5EF4-FFF2-40B4-BE49-F238E27FC236}">
                  <a16:creationId xmlns:a16="http://schemas.microsoft.com/office/drawing/2014/main" id="{EDF0E227-412B-4AFB-952B-21EE1EC507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63239" y="5579"/>
              <a:ext cx="5413375" cy="6866337"/>
            </a:xfrm>
            <a:custGeom>
              <a:avLst/>
              <a:gdLst>
                <a:gd name="T0" fmla="*/ 1040 w 1137"/>
                <a:gd name="T1" fmla="*/ 1440 h 1440"/>
                <a:gd name="T2" fmla="*/ 698 w 1137"/>
                <a:gd name="T3" fmla="*/ 611 h 1440"/>
                <a:gd name="T4" fmla="*/ 0 w 1137"/>
                <a:gd name="T5" fmla="*/ 0 h 1440"/>
              </a:gdLst>
              <a:ahLst/>
              <a:cxnLst>
                <a:cxn ang="0">
                  <a:pos x="T0" y="T1"/>
                </a:cxn>
                <a:cxn ang="0">
                  <a:pos x="T2" y="T3"/>
                </a:cxn>
                <a:cxn ang="0">
                  <a:pos x="T4" y="T5"/>
                </a:cxn>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19">
              <a:extLst>
                <a:ext uri="{FF2B5EF4-FFF2-40B4-BE49-F238E27FC236}">
                  <a16:creationId xmlns:a16="http://schemas.microsoft.com/office/drawing/2014/main" id="{D0D51459-1816-4501-BFB8-11D89FCE7A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77576" y="5579"/>
              <a:ext cx="5037138" cy="6861550"/>
            </a:xfrm>
            <a:custGeom>
              <a:avLst/>
              <a:gdLst>
                <a:gd name="T0" fmla="*/ 1011 w 1058"/>
                <a:gd name="T1" fmla="*/ 1439 h 1439"/>
                <a:gd name="T2" fmla="*/ 648 w 1058"/>
                <a:gd name="T3" fmla="*/ 617 h 1439"/>
                <a:gd name="T4" fmla="*/ 0 w 1058"/>
                <a:gd name="T5" fmla="*/ 0 h 1439"/>
              </a:gdLst>
              <a:ahLst/>
              <a:cxnLst>
                <a:cxn ang="0">
                  <a:pos x="T0" y="T1"/>
                </a:cxn>
                <a:cxn ang="0">
                  <a:pos x="T2" y="T3"/>
                </a:cxn>
                <a:cxn ang="0">
                  <a:pos x="T4" y="T5"/>
                </a:cxn>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0">
              <a:extLst>
                <a:ext uri="{FF2B5EF4-FFF2-40B4-BE49-F238E27FC236}">
                  <a16:creationId xmlns:a16="http://schemas.microsoft.com/office/drawing/2014/main" id="{EEF2FE98-05EB-4725-ACCF-C52D5DF97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68289" y="5579"/>
              <a:ext cx="3417888" cy="2742066"/>
            </a:xfrm>
            <a:custGeom>
              <a:avLst/>
              <a:gdLst>
                <a:gd name="T0" fmla="*/ 718 w 718"/>
                <a:gd name="T1" fmla="*/ 575 h 575"/>
                <a:gd name="T2" fmla="*/ 0 w 718"/>
                <a:gd name="T3" fmla="*/ 0 h 575"/>
              </a:gdLst>
              <a:ahLst/>
              <a:cxnLst>
                <a:cxn ang="0">
                  <a:pos x="T0" y="T1"/>
                </a:cxn>
                <a:cxn ang="0">
                  <a:pos x="T2" y="T3"/>
                </a:cxn>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1">
              <a:extLst>
                <a:ext uri="{FF2B5EF4-FFF2-40B4-BE49-F238E27FC236}">
                  <a16:creationId xmlns:a16="http://schemas.microsoft.com/office/drawing/2014/main" id="{36AE0C8D-3882-4E4C-8B0A-D2BF187A04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235014" y="10367"/>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2">
              <a:extLst>
                <a:ext uri="{FF2B5EF4-FFF2-40B4-BE49-F238E27FC236}">
                  <a16:creationId xmlns:a16="http://schemas.microsoft.com/office/drawing/2014/main" id="{26FB5F9D-B512-421F-8071-88C359958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20826" y="5579"/>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3">
              <a:extLst>
                <a:ext uri="{FF2B5EF4-FFF2-40B4-BE49-F238E27FC236}">
                  <a16:creationId xmlns:a16="http://schemas.microsoft.com/office/drawing/2014/main" id="{C6E4F7F4-DB5A-47A2-8745-C154D0E938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90826" y="5579"/>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17" name="Rectangle 95">
            <a:extLst>
              <a:ext uri="{FF2B5EF4-FFF2-40B4-BE49-F238E27FC236}">
                <a16:creationId xmlns:a16="http://schemas.microsoft.com/office/drawing/2014/main" id="{65AB87A9-8B9A-4793-87D4-AE126DADD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80" y="-6706"/>
            <a:ext cx="6749049" cy="6871125"/>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Graphical user interface, application&#10;&#10;Description automatically generated">
            <a:extLst>
              <a:ext uri="{FF2B5EF4-FFF2-40B4-BE49-F238E27FC236}">
                <a16:creationId xmlns:a16="http://schemas.microsoft.com/office/drawing/2014/main" id="{4C803261-B00A-A246-AAED-3AFC57D8E1F4}"/>
              </a:ext>
            </a:extLst>
          </p:cNvPr>
          <p:cNvPicPr>
            <a:picLocks noChangeAspect="1"/>
          </p:cNvPicPr>
          <p:nvPr/>
        </p:nvPicPr>
        <p:blipFill>
          <a:blip r:embed="rId2"/>
          <a:stretch>
            <a:fillRect/>
          </a:stretch>
        </p:blipFill>
        <p:spPr>
          <a:xfrm>
            <a:off x="320574" y="612576"/>
            <a:ext cx="6106932" cy="5703078"/>
          </a:xfrm>
          <a:prstGeom prst="rect">
            <a:avLst/>
          </a:prstGeom>
          <a:ln w="9525">
            <a:noFill/>
          </a:ln>
        </p:spPr>
      </p:pic>
      <p:grpSp>
        <p:nvGrpSpPr>
          <p:cNvPr id="98" name="Group 97">
            <a:extLst>
              <a:ext uri="{FF2B5EF4-FFF2-40B4-BE49-F238E27FC236}">
                <a16:creationId xmlns:a16="http://schemas.microsoft.com/office/drawing/2014/main" id="{737607C9-4B59-4CB6-AE2D-C25102D553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62312" y="1186483"/>
            <a:ext cx="3822597" cy="4477933"/>
            <a:chOff x="807084" y="1186483"/>
            <a:chExt cx="3822597" cy="4477933"/>
          </a:xfrm>
        </p:grpSpPr>
        <p:sp>
          <p:nvSpPr>
            <p:cNvPr id="99" name="Rectangle 98">
              <a:extLst>
                <a:ext uri="{FF2B5EF4-FFF2-40B4-BE49-F238E27FC236}">
                  <a16:creationId xmlns:a16="http://schemas.microsoft.com/office/drawing/2014/main" id="{91458B88-1946-4006-9355-59CDC73C0B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531" y="1186483"/>
              <a:ext cx="3821702"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Isosceles Triangle 39">
              <a:extLst>
                <a:ext uri="{FF2B5EF4-FFF2-40B4-BE49-F238E27FC236}">
                  <a16:creationId xmlns:a16="http://schemas.microsoft.com/office/drawing/2014/main" id="{E93D5CDB-D8FE-4E91-A168-F8A5603DC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514766"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D1EE5B02-AD0B-4340-AD50-1969111280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7084" y="1991156"/>
              <a:ext cx="382259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0535571-56F1-EE4F-85FA-5172A5FDD99A}"/>
              </a:ext>
            </a:extLst>
          </p:cNvPr>
          <p:cNvSpPr>
            <a:spLocks noGrp="1"/>
          </p:cNvSpPr>
          <p:nvPr>
            <p:ph type="title"/>
          </p:nvPr>
        </p:nvSpPr>
        <p:spPr>
          <a:xfrm>
            <a:off x="7650643" y="2075504"/>
            <a:ext cx="3654569" cy="2042725"/>
          </a:xfrm>
        </p:spPr>
        <p:txBody>
          <a:bodyPr vert="horz" lIns="228600" tIns="228600" rIns="228600" bIns="0" rtlCol="0" anchor="b">
            <a:normAutofit/>
          </a:bodyPr>
          <a:lstStyle/>
          <a:p>
            <a:pPr>
              <a:lnSpc>
                <a:spcPct val="80000"/>
              </a:lnSpc>
            </a:pPr>
            <a:r>
              <a:rPr lang="en-US" sz="5400">
                <a:latin typeface="Arial"/>
                <a:cs typeface="Arial"/>
              </a:rPr>
              <a:t>Stock list</a:t>
            </a:r>
          </a:p>
        </p:txBody>
      </p:sp>
      <p:sp>
        <p:nvSpPr>
          <p:cNvPr id="3" name="TextBox 2">
            <a:extLst>
              <a:ext uri="{FF2B5EF4-FFF2-40B4-BE49-F238E27FC236}">
                <a16:creationId xmlns:a16="http://schemas.microsoft.com/office/drawing/2014/main" id="{AD217315-2FF8-AB40-987E-69B130F68190}"/>
              </a:ext>
            </a:extLst>
          </p:cNvPr>
          <p:cNvSpPr txBox="1"/>
          <p:nvPr/>
        </p:nvSpPr>
        <p:spPr>
          <a:xfrm>
            <a:off x="8859520" y="6441440"/>
            <a:ext cx="2345322" cy="369332"/>
          </a:xfrm>
          <a:prstGeom prst="rect">
            <a:avLst/>
          </a:prstGeom>
          <a:noFill/>
        </p:spPr>
        <p:txBody>
          <a:bodyPr wrap="none" rtlCol="0">
            <a:spAutoFit/>
          </a:bodyPr>
          <a:lstStyle/>
          <a:p>
            <a:r>
              <a:rPr lang="en-US" dirty="0"/>
              <a:t>(Kitchen Craft, 2022)</a:t>
            </a:r>
          </a:p>
        </p:txBody>
      </p:sp>
    </p:spTree>
    <p:extLst>
      <p:ext uri="{BB962C8B-B14F-4D97-AF65-F5344CB8AC3E}">
        <p14:creationId xmlns:p14="http://schemas.microsoft.com/office/powerpoint/2010/main" val="63174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6" name="Rectangle 93">
            <a:extLst>
              <a:ext uri="{FF2B5EF4-FFF2-40B4-BE49-F238E27FC236}">
                <a16:creationId xmlns:a16="http://schemas.microsoft.com/office/drawing/2014/main" id="{245AFCF7-D56E-484B-B5F4-9A54FD8DD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7" name="Group 95">
            <a:extLst>
              <a:ext uri="{FF2B5EF4-FFF2-40B4-BE49-F238E27FC236}">
                <a16:creationId xmlns:a16="http://schemas.microsoft.com/office/drawing/2014/main" id="{CB20F32F-3CCD-4366-B3EF-EA4C98307E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8" name="Freeform 5">
              <a:extLst>
                <a:ext uri="{FF2B5EF4-FFF2-40B4-BE49-F238E27FC236}">
                  <a16:creationId xmlns:a16="http://schemas.microsoft.com/office/drawing/2014/main" id="{8822DBE5-562B-42B8-A520-B6D65F4703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9" name="Freeform 6">
              <a:extLst>
                <a:ext uri="{FF2B5EF4-FFF2-40B4-BE49-F238E27FC236}">
                  <a16:creationId xmlns:a16="http://schemas.microsoft.com/office/drawing/2014/main" id="{99F04310-FE01-4B7B-84B1-1629176D4C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0" name="Freeform 7">
              <a:extLst>
                <a:ext uri="{FF2B5EF4-FFF2-40B4-BE49-F238E27FC236}">
                  <a16:creationId xmlns:a16="http://schemas.microsoft.com/office/drawing/2014/main" id="{67E02EC7-B32C-441D-A34E-E3BB8A5699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1" name="Freeform 8">
              <a:extLst>
                <a:ext uri="{FF2B5EF4-FFF2-40B4-BE49-F238E27FC236}">
                  <a16:creationId xmlns:a16="http://schemas.microsoft.com/office/drawing/2014/main" id="{B0889EB5-1935-4206-AA9A-8A46FE194F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2" name="Freeform 9">
              <a:extLst>
                <a:ext uri="{FF2B5EF4-FFF2-40B4-BE49-F238E27FC236}">
                  <a16:creationId xmlns:a16="http://schemas.microsoft.com/office/drawing/2014/main" id="{F3798839-6225-43B1-AC3C-8681B2F61C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3" name="Freeform 10">
              <a:extLst>
                <a:ext uri="{FF2B5EF4-FFF2-40B4-BE49-F238E27FC236}">
                  <a16:creationId xmlns:a16="http://schemas.microsoft.com/office/drawing/2014/main" id="{5D857A83-A3CE-4201-BB4B-1C2A43FDE4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4" name="Freeform 11">
              <a:extLst>
                <a:ext uri="{FF2B5EF4-FFF2-40B4-BE49-F238E27FC236}">
                  <a16:creationId xmlns:a16="http://schemas.microsoft.com/office/drawing/2014/main" id="{A9FB5E00-50DF-4A25-9597-0374778DD07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5" name="Freeform 12">
              <a:extLst>
                <a:ext uri="{FF2B5EF4-FFF2-40B4-BE49-F238E27FC236}">
                  <a16:creationId xmlns:a16="http://schemas.microsoft.com/office/drawing/2014/main" id="{C82C8BB9-8021-4188-8F14-5D1BEEDCD6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6" name="Freeform 13">
              <a:extLst>
                <a:ext uri="{FF2B5EF4-FFF2-40B4-BE49-F238E27FC236}">
                  <a16:creationId xmlns:a16="http://schemas.microsoft.com/office/drawing/2014/main" id="{F97D45BC-C6C8-4D87-B8CA-EA6F7500E0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7" name="Freeform 14">
              <a:extLst>
                <a:ext uri="{FF2B5EF4-FFF2-40B4-BE49-F238E27FC236}">
                  <a16:creationId xmlns:a16="http://schemas.microsoft.com/office/drawing/2014/main" id="{39F97A4E-EFD5-4A9A-BF90-10D067E3FC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8" name="Freeform 15">
              <a:extLst>
                <a:ext uri="{FF2B5EF4-FFF2-40B4-BE49-F238E27FC236}">
                  <a16:creationId xmlns:a16="http://schemas.microsoft.com/office/drawing/2014/main" id="{7D840D15-3A3D-464B-84F9-D6482B52FD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9" name="Freeform 16">
              <a:extLst>
                <a:ext uri="{FF2B5EF4-FFF2-40B4-BE49-F238E27FC236}">
                  <a16:creationId xmlns:a16="http://schemas.microsoft.com/office/drawing/2014/main" id="{8E7CBF7B-0DCE-4344-AF55-3287E5E7DB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0" name="Freeform 17">
              <a:extLst>
                <a:ext uri="{FF2B5EF4-FFF2-40B4-BE49-F238E27FC236}">
                  <a16:creationId xmlns:a16="http://schemas.microsoft.com/office/drawing/2014/main" id="{60B09488-8729-470A-BE01-1ABBEBD15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1" name="Freeform 18">
              <a:extLst>
                <a:ext uri="{FF2B5EF4-FFF2-40B4-BE49-F238E27FC236}">
                  <a16:creationId xmlns:a16="http://schemas.microsoft.com/office/drawing/2014/main" id="{B14155BC-F121-476B-81D0-6338BEC70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2" name="Freeform 19">
              <a:extLst>
                <a:ext uri="{FF2B5EF4-FFF2-40B4-BE49-F238E27FC236}">
                  <a16:creationId xmlns:a16="http://schemas.microsoft.com/office/drawing/2014/main" id="{2F9D0FAF-A329-4630-A49B-C7FCEA3B79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3" name="Freeform 20">
              <a:extLst>
                <a:ext uri="{FF2B5EF4-FFF2-40B4-BE49-F238E27FC236}">
                  <a16:creationId xmlns:a16="http://schemas.microsoft.com/office/drawing/2014/main" id="{9EC6A963-336B-47C2-A763-0B8E994875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4" name="Freeform 21">
              <a:extLst>
                <a:ext uri="{FF2B5EF4-FFF2-40B4-BE49-F238E27FC236}">
                  <a16:creationId xmlns:a16="http://schemas.microsoft.com/office/drawing/2014/main" id="{7FB2158F-AF45-4974-8EDB-4EDB4E2DF4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5" name="Freeform 22">
              <a:extLst>
                <a:ext uri="{FF2B5EF4-FFF2-40B4-BE49-F238E27FC236}">
                  <a16:creationId xmlns:a16="http://schemas.microsoft.com/office/drawing/2014/main" id="{A2635280-613D-4BC2-8F1C-305BFBF954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6" name="Freeform 23">
              <a:extLst>
                <a:ext uri="{FF2B5EF4-FFF2-40B4-BE49-F238E27FC236}">
                  <a16:creationId xmlns:a16="http://schemas.microsoft.com/office/drawing/2014/main" id="{B92C3353-4908-49D3-932B-3ECFBA6322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7" name="Freeform 24">
              <a:extLst>
                <a:ext uri="{FF2B5EF4-FFF2-40B4-BE49-F238E27FC236}">
                  <a16:creationId xmlns:a16="http://schemas.microsoft.com/office/drawing/2014/main" id="{1DAF3B55-9396-4E33-A592-BA6A2027BF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8" name="Freeform 25">
              <a:extLst>
                <a:ext uri="{FF2B5EF4-FFF2-40B4-BE49-F238E27FC236}">
                  <a16:creationId xmlns:a16="http://schemas.microsoft.com/office/drawing/2014/main" id="{7DD0A813-146C-4864-906D-36E7F8029B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49" name="Rectangle 118">
            <a:extLst>
              <a:ext uri="{FF2B5EF4-FFF2-40B4-BE49-F238E27FC236}">
                <a16:creationId xmlns:a16="http://schemas.microsoft.com/office/drawing/2014/main" id="{E40AAE03-54FD-4D7B-9FB8-7E8C46A0F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3" y="1047102"/>
            <a:ext cx="4484074"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0" name="Rectangle 120">
            <a:extLst>
              <a:ext uri="{FF2B5EF4-FFF2-40B4-BE49-F238E27FC236}">
                <a16:creationId xmlns:a16="http://schemas.microsoft.com/office/drawing/2014/main" id="{F0B78553-255B-4354-8025-C26A5E36C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389" y="0"/>
            <a:ext cx="6096611" cy="6858000"/>
          </a:xfrm>
          <a:prstGeom prst="rect">
            <a:avLst/>
          </a:prstGeom>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16" name="Content Placeholder 15" descr="A picture containing text&#10;&#10;Description automatically generated">
            <a:extLst>
              <a:ext uri="{FF2B5EF4-FFF2-40B4-BE49-F238E27FC236}">
                <a16:creationId xmlns:a16="http://schemas.microsoft.com/office/drawing/2014/main" id="{6F3E1394-2FE9-7647-8BDA-AF7C06EDF834}"/>
              </a:ext>
            </a:extLst>
          </p:cNvPr>
          <p:cNvPicPr>
            <a:picLocks noChangeAspect="1"/>
          </p:cNvPicPr>
          <p:nvPr/>
        </p:nvPicPr>
        <p:blipFill>
          <a:blip r:embed="rId2"/>
          <a:stretch>
            <a:fillRect/>
          </a:stretch>
        </p:blipFill>
        <p:spPr>
          <a:xfrm>
            <a:off x="6109133" y="33701"/>
            <a:ext cx="5705616" cy="1283761"/>
          </a:xfrm>
          <a:prstGeom prst="rect">
            <a:avLst/>
          </a:prstGeom>
          <a:ln w="9525">
            <a:noFill/>
          </a:ln>
        </p:spPr>
      </p:pic>
      <p:pic>
        <p:nvPicPr>
          <p:cNvPr id="18" name="Content Placeholder 17" descr="A screenshot of a website&#10;&#10;Description automatically generated with low confidence">
            <a:extLst>
              <a:ext uri="{FF2B5EF4-FFF2-40B4-BE49-F238E27FC236}">
                <a16:creationId xmlns:a16="http://schemas.microsoft.com/office/drawing/2014/main" id="{EA3B45AC-E71C-7A41-80B0-22FA7BC1C79C}"/>
              </a:ext>
            </a:extLst>
          </p:cNvPr>
          <p:cNvPicPr>
            <a:picLocks noChangeAspect="1"/>
          </p:cNvPicPr>
          <p:nvPr/>
        </p:nvPicPr>
        <p:blipFill>
          <a:blip r:embed="rId3"/>
          <a:stretch>
            <a:fillRect/>
          </a:stretch>
        </p:blipFill>
        <p:spPr>
          <a:xfrm>
            <a:off x="6094564" y="1220865"/>
            <a:ext cx="5613247" cy="1283761"/>
          </a:xfrm>
          <a:prstGeom prst="rect">
            <a:avLst/>
          </a:prstGeom>
          <a:ln w="9525">
            <a:noFill/>
          </a:ln>
        </p:spPr>
      </p:pic>
      <p:sp>
        <p:nvSpPr>
          <p:cNvPr id="151" name="Isosceles Triangle 22">
            <a:extLst>
              <a:ext uri="{FF2B5EF4-FFF2-40B4-BE49-F238E27FC236}">
                <a16:creationId xmlns:a16="http://schemas.microsoft.com/office/drawing/2014/main" id="{C5CA00F8-3EF3-49C7-9836-F7BEC3D003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875727" y="5546507"/>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EA8594A9-C07C-4CDA-AF52-65EFEE5550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682" y="1634393"/>
            <a:ext cx="4483251" cy="39173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C6C7C4-F17E-BE41-8259-8C9DDF1A06B5}"/>
              </a:ext>
            </a:extLst>
          </p:cNvPr>
          <p:cNvSpPr>
            <a:spLocks noGrp="1"/>
          </p:cNvSpPr>
          <p:nvPr>
            <p:ph type="title"/>
          </p:nvPr>
        </p:nvSpPr>
        <p:spPr>
          <a:xfrm>
            <a:off x="873978" y="1718735"/>
            <a:ext cx="4318879" cy="1072378"/>
          </a:xfrm>
        </p:spPr>
        <p:txBody>
          <a:bodyPr vert="horz" lIns="228600" tIns="228600" rIns="228600" bIns="228600" rtlCol="0" anchor="ctr">
            <a:normAutofit/>
          </a:bodyPr>
          <a:lstStyle/>
          <a:p>
            <a:r>
              <a:rPr lang="en-US" sz="3600"/>
              <a:t> </a:t>
            </a:r>
          </a:p>
        </p:txBody>
      </p:sp>
      <p:sp>
        <p:nvSpPr>
          <p:cNvPr id="38" name="TextBox 37">
            <a:extLst>
              <a:ext uri="{FF2B5EF4-FFF2-40B4-BE49-F238E27FC236}">
                <a16:creationId xmlns:a16="http://schemas.microsoft.com/office/drawing/2014/main" id="{8D4D3C1C-BC03-8F41-9E3A-0A6CAC4FE8AB}"/>
              </a:ext>
            </a:extLst>
          </p:cNvPr>
          <p:cNvSpPr txBox="1"/>
          <p:nvPr/>
        </p:nvSpPr>
        <p:spPr>
          <a:xfrm>
            <a:off x="873102" y="2789239"/>
            <a:ext cx="4319535" cy="2683606"/>
          </a:xfrm>
          <a:prstGeom prst="rect">
            <a:avLst/>
          </a:prstGeom>
        </p:spPr>
        <p:txBody>
          <a:bodyPr vert="horz" lIns="91440" tIns="45720" rIns="91440" bIns="45720" rtlCol="0" anchor="ctr">
            <a:normAutofit/>
          </a:bodyPr>
          <a:lstStyle/>
          <a:p>
            <a:pPr indent="-228600" algn="ctr" defTabSz="914400">
              <a:lnSpc>
                <a:spcPct val="120000"/>
              </a:lnSpc>
              <a:spcAft>
                <a:spcPts val="600"/>
              </a:spcAft>
              <a:buClr>
                <a:schemeClr val="accent1"/>
              </a:buClr>
              <a:buSzPct val="110000"/>
              <a:buFont typeface="Wingdings" panose="05000000000000000000" pitchFamily="2" charset="2"/>
              <a:buChar char="§"/>
            </a:pPr>
            <a:r>
              <a:rPr lang="en-US" sz="4400">
                <a:solidFill>
                  <a:srgbClr val="FFFFFE"/>
                </a:solidFill>
                <a:latin typeface="Arial"/>
                <a:cs typeface="Arial"/>
              </a:rPr>
              <a:t>BRANDS</a:t>
            </a:r>
            <a:r>
              <a:rPr lang="en-US" sz="4400" dirty="0">
                <a:solidFill>
                  <a:srgbClr val="FFFFFE"/>
                </a:solidFill>
              </a:rPr>
              <a:t> </a:t>
            </a:r>
            <a:r>
              <a:rPr lang="en-US" sz="1600" dirty="0">
                <a:solidFill>
                  <a:srgbClr val="FFFFFE"/>
                </a:solidFill>
              </a:rPr>
              <a:t> </a:t>
            </a:r>
          </a:p>
        </p:txBody>
      </p:sp>
      <p:pic>
        <p:nvPicPr>
          <p:cNvPr id="23" name="Content Placeholder 22" descr="A picture containing text&#10;&#10;Description automatically generated">
            <a:extLst>
              <a:ext uri="{FF2B5EF4-FFF2-40B4-BE49-F238E27FC236}">
                <a16:creationId xmlns:a16="http://schemas.microsoft.com/office/drawing/2014/main" id="{A89DA1A1-1D76-F040-84A0-C7DCD7A009A7}"/>
              </a:ext>
            </a:extLst>
          </p:cNvPr>
          <p:cNvPicPr>
            <a:picLocks noChangeAspect="1"/>
          </p:cNvPicPr>
          <p:nvPr/>
        </p:nvPicPr>
        <p:blipFill>
          <a:blip r:embed="rId4"/>
          <a:stretch>
            <a:fillRect/>
          </a:stretch>
        </p:blipFill>
        <p:spPr>
          <a:xfrm>
            <a:off x="6093740" y="2504626"/>
            <a:ext cx="5536764" cy="1328587"/>
          </a:xfrm>
          <a:prstGeom prst="rect">
            <a:avLst/>
          </a:prstGeom>
          <a:ln w="9525">
            <a:noFill/>
          </a:ln>
        </p:spPr>
      </p:pic>
      <p:pic>
        <p:nvPicPr>
          <p:cNvPr id="35" name="Content Placeholder 34" descr="A picture containing text&#10;&#10;Description automatically generated">
            <a:extLst>
              <a:ext uri="{FF2B5EF4-FFF2-40B4-BE49-F238E27FC236}">
                <a16:creationId xmlns:a16="http://schemas.microsoft.com/office/drawing/2014/main" id="{9324294B-FAE8-6B4C-99D4-D80D91011280}"/>
              </a:ext>
            </a:extLst>
          </p:cNvPr>
          <p:cNvPicPr>
            <a:picLocks noGrp="1" noChangeAspect="1"/>
          </p:cNvPicPr>
          <p:nvPr>
            <p:ph idx="1"/>
          </p:nvPr>
        </p:nvPicPr>
        <p:blipFill>
          <a:blip r:embed="rId5"/>
          <a:stretch>
            <a:fillRect/>
          </a:stretch>
        </p:blipFill>
        <p:spPr>
          <a:xfrm>
            <a:off x="6093740" y="3813702"/>
            <a:ext cx="5705616" cy="1283761"/>
          </a:xfrm>
          <a:prstGeom prst="rect">
            <a:avLst/>
          </a:prstGeom>
          <a:ln w="9525">
            <a:noFill/>
          </a:ln>
        </p:spPr>
      </p:pic>
      <p:sp>
        <p:nvSpPr>
          <p:cNvPr id="3" name="TextBox 2">
            <a:extLst>
              <a:ext uri="{FF2B5EF4-FFF2-40B4-BE49-F238E27FC236}">
                <a16:creationId xmlns:a16="http://schemas.microsoft.com/office/drawing/2014/main" id="{70F96A79-FF0E-A44B-8710-CAC7F457A5C2}"/>
              </a:ext>
            </a:extLst>
          </p:cNvPr>
          <p:cNvSpPr txBox="1"/>
          <p:nvPr/>
        </p:nvSpPr>
        <p:spPr>
          <a:xfrm>
            <a:off x="9489440" y="5953760"/>
            <a:ext cx="2345322" cy="369332"/>
          </a:xfrm>
          <a:prstGeom prst="rect">
            <a:avLst/>
          </a:prstGeom>
          <a:noFill/>
        </p:spPr>
        <p:txBody>
          <a:bodyPr wrap="none" rtlCol="0">
            <a:spAutoFit/>
          </a:bodyPr>
          <a:lstStyle/>
          <a:p>
            <a:r>
              <a:rPr lang="en-US" dirty="0"/>
              <a:t>(Kitchen Craft, 2022)</a:t>
            </a:r>
          </a:p>
        </p:txBody>
      </p:sp>
    </p:spTree>
    <p:extLst>
      <p:ext uri="{BB962C8B-B14F-4D97-AF65-F5344CB8AC3E}">
        <p14:creationId xmlns:p14="http://schemas.microsoft.com/office/powerpoint/2010/main" val="1322778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5D19A-9C04-CF42-9EC6-1DFEDB58A2E4}"/>
              </a:ext>
            </a:extLst>
          </p:cNvPr>
          <p:cNvSpPr>
            <a:spLocks noGrp="1"/>
          </p:cNvSpPr>
          <p:nvPr>
            <p:ph type="title"/>
          </p:nvPr>
        </p:nvSpPr>
        <p:spPr/>
        <p:txBody>
          <a:bodyPr/>
          <a:lstStyle/>
          <a:p>
            <a:r>
              <a:rPr lang="en-US">
                <a:latin typeface="Arial"/>
                <a:cs typeface="Arial"/>
              </a:rPr>
              <a:t>Communication channels</a:t>
            </a:r>
          </a:p>
        </p:txBody>
      </p:sp>
      <p:graphicFrame>
        <p:nvGraphicFramePr>
          <p:cNvPr id="7" name="Content Placeholder 2">
            <a:extLst>
              <a:ext uri="{FF2B5EF4-FFF2-40B4-BE49-F238E27FC236}">
                <a16:creationId xmlns:a16="http://schemas.microsoft.com/office/drawing/2014/main" id="{56C733D0-49E4-CD8B-6EC3-1425F25F317C}"/>
              </a:ext>
            </a:extLst>
          </p:cNvPr>
          <p:cNvGraphicFramePr>
            <a:graphicFrameLocks noGrp="1"/>
          </p:cNvGraphicFramePr>
          <p:nvPr>
            <p:ph idx="1"/>
          </p:nvPr>
        </p:nvGraphicFramePr>
        <p:xfrm>
          <a:off x="5118447" y="803186"/>
          <a:ext cx="6281873" cy="52486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C4797D8-C7DC-AB47-BD87-F33C83D42A13}"/>
              </a:ext>
            </a:extLst>
          </p:cNvPr>
          <p:cNvSpPr txBox="1"/>
          <p:nvPr/>
        </p:nvSpPr>
        <p:spPr>
          <a:xfrm>
            <a:off x="7710742" y="6051808"/>
            <a:ext cx="3343337" cy="369332"/>
          </a:xfrm>
          <a:prstGeom prst="rect">
            <a:avLst/>
          </a:prstGeom>
          <a:noFill/>
        </p:spPr>
        <p:txBody>
          <a:bodyPr wrap="square" rtlCol="0">
            <a:spAutoFit/>
          </a:bodyPr>
          <a:lstStyle/>
          <a:p>
            <a:r>
              <a:rPr lang="en-US" dirty="0"/>
              <a:t>(Kitchen Craft, 2022)</a:t>
            </a:r>
          </a:p>
        </p:txBody>
      </p:sp>
    </p:spTree>
    <p:extLst>
      <p:ext uri="{BB962C8B-B14F-4D97-AF65-F5344CB8AC3E}">
        <p14:creationId xmlns:p14="http://schemas.microsoft.com/office/powerpoint/2010/main" val="605982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 name="Rectangle 89">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2" name="Group 91">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3"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7"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8"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2"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8"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9"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110"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1"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2"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3"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115" name="Rectangle 114">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64BD6CC-CB74-074B-B0FF-90F7D21A7FEF}"/>
              </a:ext>
            </a:extLst>
          </p:cNvPr>
          <p:cNvSpPr txBox="1"/>
          <p:nvPr/>
        </p:nvSpPr>
        <p:spPr>
          <a:xfrm>
            <a:off x="2880485" y="841375"/>
            <a:ext cx="6230857" cy="1230570"/>
          </a:xfrm>
          <a:prstGeom prst="rect">
            <a:avLst/>
          </a:prstGeom>
        </p:spPr>
        <p:txBody>
          <a:bodyPr vert="horz" lIns="228600" tIns="228600" rIns="228600" bIns="228600" rtlCol="0" anchor="t">
            <a:normAutofit fontScale="92500"/>
          </a:bodyPr>
          <a:lstStyle/>
          <a:p>
            <a:pPr defTabSz="914400">
              <a:lnSpc>
                <a:spcPct val="85000"/>
              </a:lnSpc>
              <a:spcBef>
                <a:spcPct val="0"/>
              </a:spcBef>
              <a:spcAft>
                <a:spcPts val="600"/>
              </a:spcAft>
            </a:pPr>
            <a:r>
              <a:rPr lang="en-US" sz="2500" spc="-150">
                <a:solidFill>
                  <a:schemeClr val="accent1"/>
                </a:solidFill>
                <a:latin typeface="Arial"/>
                <a:ea typeface="+mj-ea"/>
                <a:cs typeface="Arial"/>
              </a:rPr>
              <a:t>What are the benefits of effective communication on the organization’s  business process?</a:t>
            </a:r>
          </a:p>
        </p:txBody>
      </p:sp>
      <p:sp>
        <p:nvSpPr>
          <p:cNvPr id="117" name="Isosceles Triangle 116">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0" name="TextBox 29">
            <a:extLst>
              <a:ext uri="{FF2B5EF4-FFF2-40B4-BE49-F238E27FC236}">
                <a16:creationId xmlns:a16="http://schemas.microsoft.com/office/drawing/2014/main" id="{A3996FB3-0AC5-184B-B868-DFCD25DA71C8}"/>
              </a:ext>
            </a:extLst>
          </p:cNvPr>
          <p:cNvSpPr txBox="1"/>
          <p:nvPr/>
        </p:nvSpPr>
        <p:spPr>
          <a:xfrm>
            <a:off x="2880487" y="2249046"/>
            <a:ext cx="6123783" cy="3802762"/>
          </a:xfrm>
          <a:prstGeom prst="rect">
            <a:avLst/>
          </a:prstGeom>
        </p:spPr>
        <p:txBody>
          <a:bodyPr vert="horz" lIns="91440" tIns="45720" rIns="91440" bIns="45720" rtlCol="0" anchor="t">
            <a:normAutofit/>
          </a:bodyPr>
          <a:lstStyle/>
          <a:p>
            <a:pPr indent="-228600" defTabSz="914400">
              <a:lnSpc>
                <a:spcPct val="120000"/>
              </a:lnSpc>
              <a:spcAft>
                <a:spcPts val="600"/>
              </a:spcAft>
              <a:buClr>
                <a:schemeClr val="accent1"/>
              </a:buClr>
              <a:buSzPct val="110000"/>
              <a:buFont typeface="Wingdings" panose="05000000000000000000" pitchFamily="2" charset="2"/>
              <a:buChar char="§"/>
            </a:pPr>
            <a:r>
              <a:rPr lang="en-US" sz="1600">
                <a:latin typeface="Arial"/>
                <a:cs typeface="Arial"/>
              </a:rPr>
              <a:t>Effective communication helps organizations connect with their clients, sponsors, and any other external bodies. Customers who feel listened to and valued by an organization are more likely to stick around .  Likewise, businesses with loyal customers gain a reputation for credibility and superior customers services (Kate Vogel, 2021).</a:t>
            </a:r>
          </a:p>
        </p:txBody>
      </p:sp>
    </p:spTree>
    <p:extLst>
      <p:ext uri="{BB962C8B-B14F-4D97-AF65-F5344CB8AC3E}">
        <p14:creationId xmlns:p14="http://schemas.microsoft.com/office/powerpoint/2010/main" val="265504140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7"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3"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5"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7"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5150C45-F06F-2744-88F9-7AD69CE05B34}"/>
              </a:ext>
            </a:extLst>
          </p:cNvPr>
          <p:cNvSpPr>
            <a:spLocks noGrp="1"/>
          </p:cNvSpPr>
          <p:nvPr>
            <p:ph type="title"/>
          </p:nvPr>
        </p:nvSpPr>
        <p:spPr>
          <a:xfrm>
            <a:off x="7269686" y="795527"/>
            <a:ext cx="4123738" cy="1433323"/>
          </a:xfrm>
        </p:spPr>
        <p:txBody>
          <a:bodyPr vert="horz" lIns="228600" tIns="228600" rIns="228600" bIns="228600" rtlCol="0" anchor="ctr">
            <a:normAutofit/>
          </a:bodyPr>
          <a:lstStyle/>
          <a:p>
            <a:pPr algn="l"/>
            <a:r>
              <a:rPr lang="en-US" sz="3200">
                <a:solidFill>
                  <a:schemeClr val="tx2"/>
                </a:solidFill>
                <a:latin typeface="Arial"/>
                <a:cs typeface="Arial"/>
              </a:rPr>
              <a:t> Benefits of workplace communication  </a:t>
            </a:r>
            <a:endParaRPr lang="en-US" sz="3200" dirty="0">
              <a:solidFill>
                <a:schemeClr val="tx2"/>
              </a:solidFill>
            </a:endParaRPr>
          </a:p>
        </p:txBody>
      </p:sp>
      <p:sp>
        <p:nvSpPr>
          <p:cNvPr id="69" name="Rectangle 68">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op shot of a representation of networks with stick figures.">
            <a:extLst>
              <a:ext uri="{FF2B5EF4-FFF2-40B4-BE49-F238E27FC236}">
                <a16:creationId xmlns:a16="http://schemas.microsoft.com/office/drawing/2014/main" id="{057F68B6-177A-806C-1664-DC2D9B4DEE4D}"/>
              </a:ext>
            </a:extLst>
          </p:cNvPr>
          <p:cNvPicPr>
            <a:picLocks noChangeAspect="1"/>
          </p:cNvPicPr>
          <p:nvPr/>
        </p:nvPicPr>
        <p:blipFill rotWithShape="1">
          <a:blip r:embed="rId2"/>
          <a:srcRect l="23735" r="-1" b="-1"/>
          <a:stretch/>
        </p:blipFill>
        <p:spPr>
          <a:xfrm>
            <a:off x="972115" y="960214"/>
            <a:ext cx="5641848" cy="4919472"/>
          </a:xfrm>
          <a:prstGeom prst="rect">
            <a:avLst/>
          </a:prstGeom>
          <a:ln w="12700">
            <a:noFill/>
          </a:ln>
        </p:spPr>
      </p:pic>
      <p:sp>
        <p:nvSpPr>
          <p:cNvPr id="4" name="TextBox 3">
            <a:extLst>
              <a:ext uri="{FF2B5EF4-FFF2-40B4-BE49-F238E27FC236}">
                <a16:creationId xmlns:a16="http://schemas.microsoft.com/office/drawing/2014/main" id="{9088E3CB-1808-0648-BA68-23FA591C71CA}"/>
              </a:ext>
            </a:extLst>
          </p:cNvPr>
          <p:cNvSpPr txBox="1"/>
          <p:nvPr/>
        </p:nvSpPr>
        <p:spPr>
          <a:xfrm>
            <a:off x="7293817" y="2338388"/>
            <a:ext cx="4099607" cy="3678237"/>
          </a:xfrm>
          <a:prstGeom prst="rect">
            <a:avLst/>
          </a:prstGeom>
        </p:spPr>
        <p:txBody>
          <a:bodyPr vert="horz" lIns="91440" tIns="45720" rIns="91440" bIns="45720" rtlCol="0" anchor="ctr">
            <a:normAutofit/>
          </a:bodyPr>
          <a:lstStyle/>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Communication mitigates conflict</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It improves public relations</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Communication fuels innovation</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Communication builds existing skills</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It increases job satisfaction and loyalty</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Communication powers productivity</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sz="1700">
                <a:latin typeface="Arial"/>
                <a:cs typeface="Arial"/>
              </a:rPr>
              <a:t>It builds a culture of teamwork and trust</a:t>
            </a:r>
          </a:p>
        </p:txBody>
      </p:sp>
      <p:sp>
        <p:nvSpPr>
          <p:cNvPr id="3" name="TextBox 2">
            <a:extLst>
              <a:ext uri="{FF2B5EF4-FFF2-40B4-BE49-F238E27FC236}">
                <a16:creationId xmlns:a16="http://schemas.microsoft.com/office/drawing/2014/main" id="{47695260-7893-0044-AE74-E2E4AA37569B}"/>
              </a:ext>
            </a:extLst>
          </p:cNvPr>
          <p:cNvSpPr txBox="1"/>
          <p:nvPr/>
        </p:nvSpPr>
        <p:spPr>
          <a:xfrm>
            <a:off x="9815513" y="6357938"/>
            <a:ext cx="2140714" cy="369332"/>
          </a:xfrm>
          <a:prstGeom prst="rect">
            <a:avLst/>
          </a:prstGeom>
          <a:noFill/>
        </p:spPr>
        <p:txBody>
          <a:bodyPr wrap="none" rtlCol="0">
            <a:spAutoFit/>
          </a:bodyPr>
          <a:lstStyle/>
          <a:p>
            <a:r>
              <a:rPr lang="en-US" dirty="0"/>
              <a:t>(Kate Vogel, 2021) </a:t>
            </a:r>
          </a:p>
        </p:txBody>
      </p:sp>
    </p:spTree>
    <p:extLst>
      <p:ext uri="{BB962C8B-B14F-4D97-AF65-F5344CB8AC3E}">
        <p14:creationId xmlns:p14="http://schemas.microsoft.com/office/powerpoint/2010/main" val="113514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DF75F-7FD2-CA40-85DC-6A53EA0808F9}"/>
              </a:ext>
            </a:extLst>
          </p:cNvPr>
          <p:cNvSpPr>
            <a:spLocks noGrp="1"/>
          </p:cNvSpPr>
          <p:nvPr>
            <p:ph type="title"/>
          </p:nvPr>
        </p:nvSpPr>
        <p:spPr>
          <a:xfrm>
            <a:off x="659567" y="2349925"/>
            <a:ext cx="4002374" cy="2456442"/>
          </a:xfrm>
        </p:spPr>
        <p:txBody>
          <a:bodyPr>
            <a:normAutofit fontScale="90000"/>
          </a:bodyPr>
          <a:lstStyle/>
          <a:p>
            <a:r>
              <a:rPr lang="en-US">
                <a:latin typeface="Arial"/>
                <a:cs typeface="Arial"/>
              </a:rPr>
              <a:t>How should the organization use the theories relating to models of communication?</a:t>
            </a:r>
          </a:p>
        </p:txBody>
      </p:sp>
      <p:sp>
        <p:nvSpPr>
          <p:cNvPr id="4" name="TextBox 3">
            <a:extLst>
              <a:ext uri="{FF2B5EF4-FFF2-40B4-BE49-F238E27FC236}">
                <a16:creationId xmlns:a16="http://schemas.microsoft.com/office/drawing/2014/main" id="{593D31E6-8B1A-2F43-B464-8628E6C6B1C3}"/>
              </a:ext>
            </a:extLst>
          </p:cNvPr>
          <p:cNvSpPr txBox="1"/>
          <p:nvPr/>
        </p:nvSpPr>
        <p:spPr>
          <a:xfrm>
            <a:off x="5666282" y="1064302"/>
            <a:ext cx="6190938" cy="2585323"/>
          </a:xfrm>
          <a:prstGeom prst="rect">
            <a:avLst/>
          </a:prstGeom>
          <a:noFill/>
        </p:spPr>
        <p:txBody>
          <a:bodyPr wrap="square" lIns="91440" tIns="45720" rIns="91440" bIns="45720" rtlCol="0" anchor="t">
            <a:spAutoFit/>
          </a:bodyPr>
          <a:lstStyle/>
          <a:p>
            <a:r>
              <a:rPr lang="en-US">
                <a:latin typeface="Arial"/>
                <a:cs typeface="Arial"/>
              </a:rPr>
              <a:t>The company uses social platforms, so the Shannon Weaver communication model is the best fit. The Shannon model is designed to communicate through technology. It shows how information is interrupted and helps people identify areas for improvement in communication. The communication model was originally made for explaining communication through technological devices, however, it’s been used to explain just about any form of communication you can think of (Garrett Dickinson, 2022).</a:t>
            </a:r>
          </a:p>
        </p:txBody>
      </p:sp>
    </p:spTree>
    <p:extLst>
      <p:ext uri="{BB962C8B-B14F-4D97-AF65-F5344CB8AC3E}">
        <p14:creationId xmlns:p14="http://schemas.microsoft.com/office/powerpoint/2010/main" val="1036431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366EBA-92FD-44AE-87A9-25E5135E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437F5FC-01F7-4EB4-81E7-C27D917E95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B0CFF10-4805-4BFA-961B-1F60DAEB9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BE054536-C03E-4857-B4AE-D687A58F9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FE33E51C-23D8-43F5-98C4-A2ED2C4C99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89E18891-DEB2-4CFD-A907-2868B2A910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0002C1BB-DB60-4314-A2FC-203E54D94C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9B75BDFA-6D78-4FB1-9F21-5280855C49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0B632D6B-A327-41AB-BBCF-9A03AD2AB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F514BBC5-1736-4813-BECB-5A6B6738E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94A2C868-7AEC-4209-BFA3-7185B11D3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FF56CB70-2B25-4695-ADC8-6092D0D112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BA411BEF-2182-4458-B9AF-1634B5C2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3F27E63-3F11-4C85-AC72-1EE8508C4C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8B589BA-F70F-4E0B-94B9-EEB83EDF3F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9D0B991D-CB0A-415F-8D77-A5565F66F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701E99DE-74F0-41D1-BBF4-5A57053BB6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C02EE40A-8F17-4182-9495-9506463B79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924210CA-0A35-4127-925F-D4084B7DC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DC13CEF1-DD2D-474C-B81C-820CEF3D9C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F889481A-8038-43E6-8EF1-A5F802CEDF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128BD14A-9093-4854-A73A-F666B2ED2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2D884F4-76EC-4371-B903-E79CF191E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C462C46-EFB7-4580-9921-DFC346FCC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5"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462CA-55D7-4843-8324-C9E84AE51D41}"/>
              </a:ext>
            </a:extLst>
          </p:cNvPr>
          <p:cNvSpPr>
            <a:spLocks noGrp="1"/>
          </p:cNvSpPr>
          <p:nvPr>
            <p:ph type="title"/>
          </p:nvPr>
        </p:nvSpPr>
        <p:spPr>
          <a:xfrm>
            <a:off x="2880485" y="841375"/>
            <a:ext cx="8827327" cy="1407670"/>
          </a:xfrm>
        </p:spPr>
        <p:txBody>
          <a:bodyPr anchor="t">
            <a:normAutofit fontScale="90000"/>
          </a:bodyPr>
          <a:lstStyle/>
          <a:p>
            <a:pPr algn="l"/>
            <a:r>
              <a:rPr lang="en-US" sz="3600">
                <a:solidFill>
                  <a:schemeClr val="accent1"/>
                </a:solidFill>
                <a:latin typeface="Arial"/>
                <a:cs typeface="Arial"/>
              </a:rPr>
              <a:t>The types of barriers that can prevent effective communication between the </a:t>
            </a:r>
            <a:r>
              <a:rPr lang="en-US" sz="3600" err="1">
                <a:solidFill>
                  <a:schemeClr val="accent1"/>
                </a:solidFill>
                <a:latin typeface="Arial"/>
                <a:cs typeface="Arial"/>
              </a:rPr>
              <a:t>organisation</a:t>
            </a:r>
            <a:r>
              <a:rPr lang="en-US" sz="3600">
                <a:solidFill>
                  <a:schemeClr val="accent1"/>
                </a:solidFill>
                <a:latin typeface="Arial"/>
                <a:cs typeface="Arial"/>
              </a:rPr>
              <a:t> and their external stakeholders. </a:t>
            </a:r>
            <a:endParaRPr lang="en-US" sz="3600" dirty="0">
              <a:solidFill>
                <a:schemeClr val="accent1"/>
              </a:solidFill>
            </a:endParaRPr>
          </a:p>
        </p:txBody>
      </p:sp>
      <p:sp>
        <p:nvSpPr>
          <p:cNvPr id="35" name="Isosceles Triangle 34">
            <a:extLst>
              <a:ext uri="{FF2B5EF4-FFF2-40B4-BE49-F238E27FC236}">
                <a16:creationId xmlns:a16="http://schemas.microsoft.com/office/drawing/2014/main" id="{B8B918B4-AB10-4E3A-916E-A9625586EA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91B6A2D8-FDC9-474A-896E-7B6B1D11C77E}"/>
              </a:ext>
            </a:extLst>
          </p:cNvPr>
          <p:cNvSpPr>
            <a:spLocks noGrp="1"/>
          </p:cNvSpPr>
          <p:nvPr>
            <p:ph idx="1"/>
          </p:nvPr>
        </p:nvSpPr>
        <p:spPr>
          <a:xfrm>
            <a:off x="2880487" y="2249046"/>
            <a:ext cx="8827325" cy="3802762"/>
          </a:xfrm>
        </p:spPr>
        <p:txBody>
          <a:bodyPr anchor="t">
            <a:normAutofit/>
          </a:bodyPr>
          <a:lstStyle/>
          <a:p>
            <a:r>
              <a:rPr lang="en-US" sz="1600">
                <a:latin typeface="Arial"/>
                <a:cs typeface="Arial"/>
              </a:rPr>
              <a:t>Culture factors play an important role as invisible barriers. With the continuous globalization the firms should focus on eliminating the invisible cross culture communication barriers. Solving these barriers is important in order to foster the organizational climate. This will also create opportunities for expansion of the organization and widen their geographical outlook.  </a:t>
            </a:r>
          </a:p>
          <a:p>
            <a:r>
              <a:rPr lang="en-US" sz="1600">
                <a:latin typeface="Arial"/>
                <a:cs typeface="Arial"/>
              </a:rPr>
              <a:t>Cross culture communication barriers in workplace:</a:t>
            </a:r>
          </a:p>
          <a:p>
            <a:r>
              <a:rPr lang="en-US" sz="1600">
                <a:latin typeface="Arial"/>
                <a:cs typeface="Arial"/>
              </a:rPr>
              <a:t>Misunderstanding </a:t>
            </a:r>
          </a:p>
          <a:p>
            <a:r>
              <a:rPr lang="en-US" sz="1600">
                <a:latin typeface="Arial"/>
                <a:cs typeface="Arial"/>
              </a:rPr>
              <a:t>Norms and Roles</a:t>
            </a:r>
          </a:p>
          <a:p>
            <a:r>
              <a:rPr lang="en-US" sz="1600">
                <a:latin typeface="Arial"/>
                <a:cs typeface="Arial"/>
              </a:rPr>
              <a:t>Belief and values </a:t>
            </a:r>
          </a:p>
          <a:p>
            <a:endParaRPr lang="en-US" sz="1600" dirty="0"/>
          </a:p>
        </p:txBody>
      </p:sp>
      <p:sp>
        <p:nvSpPr>
          <p:cNvPr id="4" name="TextBox 3">
            <a:extLst>
              <a:ext uri="{FF2B5EF4-FFF2-40B4-BE49-F238E27FC236}">
                <a16:creationId xmlns:a16="http://schemas.microsoft.com/office/drawing/2014/main" id="{75DA57A7-03CB-6143-A1BB-201CE40C9625}"/>
              </a:ext>
            </a:extLst>
          </p:cNvPr>
          <p:cNvSpPr txBox="1"/>
          <p:nvPr/>
        </p:nvSpPr>
        <p:spPr>
          <a:xfrm>
            <a:off x="7071360" y="6299200"/>
            <a:ext cx="3005375" cy="369332"/>
          </a:xfrm>
          <a:prstGeom prst="rect">
            <a:avLst/>
          </a:prstGeom>
          <a:noFill/>
        </p:spPr>
        <p:txBody>
          <a:bodyPr wrap="none" rtlCol="0">
            <a:spAutoFit/>
          </a:bodyPr>
          <a:lstStyle/>
          <a:p>
            <a:r>
              <a:rPr lang="en-US" dirty="0"/>
              <a:t>(R. </a:t>
            </a:r>
            <a:r>
              <a:rPr lang="en-US" dirty="0" err="1"/>
              <a:t>Delecta</a:t>
            </a:r>
            <a:r>
              <a:rPr lang="en-US" dirty="0"/>
              <a:t> Jennifer, 2015). </a:t>
            </a:r>
          </a:p>
        </p:txBody>
      </p:sp>
    </p:spTree>
    <p:extLst>
      <p:ext uri="{BB962C8B-B14F-4D97-AF65-F5344CB8AC3E}">
        <p14:creationId xmlns:p14="http://schemas.microsoft.com/office/powerpoint/2010/main" val="3805002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4000"/>
                <a:lumMod val="116000"/>
              </a:schemeClr>
            </a:gs>
            <a:gs pos="100000">
              <a:schemeClr val="bg2">
                <a:tint val="98000"/>
                <a:shade val="86000"/>
                <a:satMod val="90000"/>
                <a:lumMod val="88000"/>
              </a:schemeClr>
            </a:gs>
          </a:gsLst>
          <a:path path="circle">
            <a:fillToRect l="50000" t="15000" r="50000" b="169000"/>
          </a:path>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F08744-9D7B-4693-B8D6-2A5210AE96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32">
            <a:extLst>
              <a:ext uri="{FF2B5EF4-FFF2-40B4-BE49-F238E27FC236}">
                <a16:creationId xmlns:a16="http://schemas.microsoft.com/office/drawing/2014/main" id="{5B2E630F-F386-44FA-B1A1-C10A9BF434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36127">
            <a:off x="296272" y="1026251"/>
            <a:ext cx="7298578" cy="5088488"/>
          </a:xfrm>
          <a:custGeom>
            <a:avLst/>
            <a:gdLst>
              <a:gd name="connsiteX0" fmla="*/ 0 w 6428838"/>
              <a:gd name="connsiteY0" fmla="*/ 2579031 h 5158062"/>
              <a:gd name="connsiteX1" fmla="*/ 3214419 w 6428838"/>
              <a:gd name="connsiteY1" fmla="*/ 0 h 5158062"/>
              <a:gd name="connsiteX2" fmla="*/ 6428838 w 6428838"/>
              <a:gd name="connsiteY2" fmla="*/ 2579031 h 5158062"/>
              <a:gd name="connsiteX3" fmla="*/ 3214419 w 6428838"/>
              <a:gd name="connsiteY3" fmla="*/ 5158062 h 5158062"/>
              <a:gd name="connsiteX4" fmla="*/ 0 w 6428838"/>
              <a:gd name="connsiteY4" fmla="*/ 2579031 h 5158062"/>
              <a:gd name="connsiteX0" fmla="*/ 3321 w 6432159"/>
              <a:gd name="connsiteY0" fmla="*/ 2647125 h 5226156"/>
              <a:gd name="connsiteX1" fmla="*/ 2789723 w 6432159"/>
              <a:gd name="connsiteY1" fmla="*/ 0 h 5226156"/>
              <a:gd name="connsiteX2" fmla="*/ 6432159 w 6432159"/>
              <a:gd name="connsiteY2" fmla="*/ 2647125 h 5226156"/>
              <a:gd name="connsiteX3" fmla="*/ 3217740 w 6432159"/>
              <a:gd name="connsiteY3" fmla="*/ 5226156 h 5226156"/>
              <a:gd name="connsiteX4" fmla="*/ 3321 w 6432159"/>
              <a:gd name="connsiteY4" fmla="*/ 2647125 h 5226156"/>
              <a:gd name="connsiteX0" fmla="*/ 1953 w 6566979"/>
              <a:gd name="connsiteY0" fmla="*/ 2695803 h 5226224"/>
              <a:gd name="connsiteX1" fmla="*/ 2924543 w 6566979"/>
              <a:gd name="connsiteY1" fmla="*/ 39 h 5226224"/>
              <a:gd name="connsiteX2" fmla="*/ 6566979 w 6566979"/>
              <a:gd name="connsiteY2" fmla="*/ 2647164 h 5226224"/>
              <a:gd name="connsiteX3" fmla="*/ 3352560 w 6566979"/>
              <a:gd name="connsiteY3" fmla="*/ 5226195 h 5226224"/>
              <a:gd name="connsiteX4" fmla="*/ 1953 w 6566979"/>
              <a:gd name="connsiteY4" fmla="*/ 2695803 h 5226224"/>
              <a:gd name="connsiteX0" fmla="*/ 8982 w 6574008"/>
              <a:gd name="connsiteY0" fmla="*/ 2695803 h 5226313"/>
              <a:gd name="connsiteX1" fmla="*/ 2931572 w 6574008"/>
              <a:gd name="connsiteY1" fmla="*/ 39 h 5226313"/>
              <a:gd name="connsiteX2" fmla="*/ 6574008 w 6574008"/>
              <a:gd name="connsiteY2" fmla="*/ 2647164 h 5226313"/>
              <a:gd name="connsiteX3" fmla="*/ 3359589 w 6574008"/>
              <a:gd name="connsiteY3" fmla="*/ 5226195 h 5226313"/>
              <a:gd name="connsiteX4" fmla="*/ 8982 w 6574008"/>
              <a:gd name="connsiteY4" fmla="*/ 2695803 h 5226313"/>
              <a:gd name="connsiteX0" fmla="*/ 11929 w 6576955"/>
              <a:gd name="connsiteY0" fmla="*/ 2695953 h 5226463"/>
              <a:gd name="connsiteX1" fmla="*/ 2934519 w 6576955"/>
              <a:gd name="connsiteY1" fmla="*/ 189 h 5226463"/>
              <a:gd name="connsiteX2" fmla="*/ 6576955 w 6576955"/>
              <a:gd name="connsiteY2" fmla="*/ 2647314 h 5226463"/>
              <a:gd name="connsiteX3" fmla="*/ 3362536 w 6576955"/>
              <a:gd name="connsiteY3" fmla="*/ 5226345 h 5226463"/>
              <a:gd name="connsiteX4" fmla="*/ 11929 w 6576955"/>
              <a:gd name="connsiteY4" fmla="*/ 2695953 h 5226463"/>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47356"/>
              <a:gd name="connsiteX1" fmla="*/ 2931852 w 6963394"/>
              <a:gd name="connsiteY1" fmla="*/ 10033 h 5247356"/>
              <a:gd name="connsiteX2" fmla="*/ 6963394 w 6963394"/>
              <a:gd name="connsiteY2" fmla="*/ 3318639 h 5247356"/>
              <a:gd name="connsiteX3" fmla="*/ 3359869 w 6963394"/>
              <a:gd name="connsiteY3" fmla="*/ 5236189 h 5247356"/>
              <a:gd name="connsiteX4" fmla="*/ 9262 w 6963394"/>
              <a:gd name="connsiteY4" fmla="*/ 2705797 h 5247356"/>
              <a:gd name="connsiteX0" fmla="*/ 9262 w 6963394"/>
              <a:gd name="connsiteY0" fmla="*/ 2705797 h 5292159"/>
              <a:gd name="connsiteX1" fmla="*/ 2931852 w 6963394"/>
              <a:gd name="connsiteY1" fmla="*/ 10033 h 5292159"/>
              <a:gd name="connsiteX2" fmla="*/ 6963394 w 6963394"/>
              <a:gd name="connsiteY2" fmla="*/ 3318639 h 5292159"/>
              <a:gd name="connsiteX3" fmla="*/ 3359869 w 6963394"/>
              <a:gd name="connsiteY3" fmla="*/ 5236189 h 5292159"/>
              <a:gd name="connsiteX4" fmla="*/ 9262 w 6963394"/>
              <a:gd name="connsiteY4" fmla="*/ 2705797 h 5292159"/>
              <a:gd name="connsiteX0" fmla="*/ 9262 w 6963394"/>
              <a:gd name="connsiteY0" fmla="*/ 2705797 h 5259961"/>
              <a:gd name="connsiteX1" fmla="*/ 2931852 w 6963394"/>
              <a:gd name="connsiteY1" fmla="*/ 10033 h 5259961"/>
              <a:gd name="connsiteX2" fmla="*/ 6963394 w 6963394"/>
              <a:gd name="connsiteY2" fmla="*/ 3318639 h 5259961"/>
              <a:gd name="connsiteX3" fmla="*/ 3359869 w 6963394"/>
              <a:gd name="connsiteY3" fmla="*/ 5236189 h 5259961"/>
              <a:gd name="connsiteX4" fmla="*/ 9262 w 6963394"/>
              <a:gd name="connsiteY4" fmla="*/ 2705797 h 5259961"/>
              <a:gd name="connsiteX0" fmla="*/ 9557 w 7352795"/>
              <a:gd name="connsiteY0" fmla="*/ 2707501 h 5252013"/>
              <a:gd name="connsiteX1" fmla="*/ 2932147 w 7352795"/>
              <a:gd name="connsiteY1" fmla="*/ 11737 h 5252013"/>
              <a:gd name="connsiteX2" fmla="*/ 7352795 w 7352795"/>
              <a:gd name="connsiteY2" fmla="*/ 3378709 h 5252013"/>
              <a:gd name="connsiteX3" fmla="*/ 3360164 w 7352795"/>
              <a:gd name="connsiteY3" fmla="*/ 5237893 h 5252013"/>
              <a:gd name="connsiteX4" fmla="*/ 9557 w 7352795"/>
              <a:gd name="connsiteY4" fmla="*/ 2707501 h 5252013"/>
              <a:gd name="connsiteX0" fmla="*/ 8078 w 7789061"/>
              <a:gd name="connsiteY0" fmla="*/ 2744796 h 5249051"/>
              <a:gd name="connsiteX1" fmla="*/ 3368413 w 7789061"/>
              <a:gd name="connsiteY1" fmla="*/ 10121 h 5249051"/>
              <a:gd name="connsiteX2" fmla="*/ 7789061 w 7789061"/>
              <a:gd name="connsiteY2" fmla="*/ 3377093 h 5249051"/>
              <a:gd name="connsiteX3" fmla="*/ 3796430 w 7789061"/>
              <a:gd name="connsiteY3" fmla="*/ 5236277 h 5249051"/>
              <a:gd name="connsiteX4" fmla="*/ 8078 w 7789061"/>
              <a:gd name="connsiteY4" fmla="*/ 2744796 h 5249051"/>
              <a:gd name="connsiteX0" fmla="*/ 8078 w 7789061"/>
              <a:gd name="connsiteY0" fmla="*/ 2744796 h 5271741"/>
              <a:gd name="connsiteX1" fmla="*/ 3368413 w 7789061"/>
              <a:gd name="connsiteY1" fmla="*/ 10121 h 5271741"/>
              <a:gd name="connsiteX2" fmla="*/ 7789061 w 7789061"/>
              <a:gd name="connsiteY2" fmla="*/ 3377093 h 5271741"/>
              <a:gd name="connsiteX3" fmla="*/ 3796430 w 7789061"/>
              <a:gd name="connsiteY3" fmla="*/ 5236277 h 5271741"/>
              <a:gd name="connsiteX4" fmla="*/ 8078 w 7789061"/>
              <a:gd name="connsiteY4" fmla="*/ 2744796 h 5271741"/>
              <a:gd name="connsiteX0" fmla="*/ 1055 w 7782038"/>
              <a:gd name="connsiteY0" fmla="*/ 2738806 h 5438018"/>
              <a:gd name="connsiteX1" fmla="*/ 3361390 w 7782038"/>
              <a:gd name="connsiteY1" fmla="*/ 4131 h 5438018"/>
              <a:gd name="connsiteX2" fmla="*/ 7782038 w 7782038"/>
              <a:gd name="connsiteY2" fmla="*/ 3371103 h 5438018"/>
              <a:gd name="connsiteX3" fmla="*/ 3692130 w 7782038"/>
              <a:gd name="connsiteY3" fmla="*/ 5415113 h 5438018"/>
              <a:gd name="connsiteX4" fmla="*/ 1055 w 7782038"/>
              <a:gd name="connsiteY4" fmla="*/ 2738806 h 5438018"/>
              <a:gd name="connsiteX0" fmla="*/ 28883 w 7809866"/>
              <a:gd name="connsiteY0" fmla="*/ 2742147 h 5441359"/>
              <a:gd name="connsiteX1" fmla="*/ 3389218 w 7809866"/>
              <a:gd name="connsiteY1" fmla="*/ 7472 h 5441359"/>
              <a:gd name="connsiteX2" fmla="*/ 7809866 w 7809866"/>
              <a:gd name="connsiteY2" fmla="*/ 3374444 h 5441359"/>
              <a:gd name="connsiteX3" fmla="*/ 3719958 w 7809866"/>
              <a:gd name="connsiteY3" fmla="*/ 5418454 h 5441359"/>
              <a:gd name="connsiteX4" fmla="*/ 28883 w 7809866"/>
              <a:gd name="connsiteY4" fmla="*/ 2742147 h 5441359"/>
              <a:gd name="connsiteX0" fmla="*/ 36549 w 7817532"/>
              <a:gd name="connsiteY0" fmla="*/ 2751085 h 5450297"/>
              <a:gd name="connsiteX1" fmla="*/ 3396884 w 7817532"/>
              <a:gd name="connsiteY1" fmla="*/ 16410 h 5450297"/>
              <a:gd name="connsiteX2" fmla="*/ 7817532 w 7817532"/>
              <a:gd name="connsiteY2" fmla="*/ 3383382 h 5450297"/>
              <a:gd name="connsiteX3" fmla="*/ 3727624 w 7817532"/>
              <a:gd name="connsiteY3" fmla="*/ 5427392 h 5450297"/>
              <a:gd name="connsiteX4" fmla="*/ 36549 w 7817532"/>
              <a:gd name="connsiteY4" fmla="*/ 2751085 h 5450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17532" h="5450297">
                <a:moveTo>
                  <a:pt x="36549" y="2751085"/>
                </a:moveTo>
                <a:cubicBezTo>
                  <a:pt x="-281221" y="925127"/>
                  <a:pt x="1526121" y="-147339"/>
                  <a:pt x="3396884" y="16410"/>
                </a:cubicBezTo>
                <a:cubicBezTo>
                  <a:pt x="5267647" y="180159"/>
                  <a:pt x="7817532" y="1453184"/>
                  <a:pt x="7817532" y="3383382"/>
                </a:cubicBezTo>
                <a:cubicBezTo>
                  <a:pt x="7700800" y="5342763"/>
                  <a:pt x="5024455" y="5532775"/>
                  <a:pt x="3727624" y="5427392"/>
                </a:cubicBezTo>
                <a:cubicBezTo>
                  <a:pt x="2430794" y="5322009"/>
                  <a:pt x="354319" y="4577043"/>
                  <a:pt x="36549" y="2751085"/>
                </a:cubicBez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73567C09-8B4D-49A6-A711-C44C5807D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554541" y="-619573"/>
            <a:ext cx="9016699" cy="8033868"/>
          </a:xfrm>
          <a:custGeom>
            <a:avLst/>
            <a:gdLst>
              <a:gd name="connsiteX0" fmla="*/ 6078066 w 9016699"/>
              <a:gd name="connsiteY0" fmla="*/ 782055 h 8033868"/>
              <a:gd name="connsiteX1" fmla="*/ 8705208 w 9016699"/>
              <a:gd name="connsiteY1" fmla="*/ 3409197 h 8033868"/>
              <a:gd name="connsiteX2" fmla="*/ 8793057 w 9016699"/>
              <a:gd name="connsiteY2" fmla="*/ 3617452 h 8033868"/>
              <a:gd name="connsiteX3" fmla="*/ 9016699 w 9016699"/>
              <a:gd name="connsiteY3" fmla="*/ 4793120 h 8033868"/>
              <a:gd name="connsiteX4" fmla="*/ 8960084 w 9016699"/>
              <a:gd name="connsiteY4" fmla="*/ 5272709 h 8033868"/>
              <a:gd name="connsiteX5" fmla="*/ 8920563 w 9016699"/>
              <a:gd name="connsiteY5" fmla="*/ 5444162 h 8033868"/>
              <a:gd name="connsiteX6" fmla="*/ 6620466 w 9016699"/>
              <a:gd name="connsiteY6" fmla="*/ 7744259 h 8033868"/>
              <a:gd name="connsiteX7" fmla="*/ 6480006 w 9016699"/>
              <a:gd name="connsiteY7" fmla="*/ 7795347 h 8033868"/>
              <a:gd name="connsiteX8" fmla="*/ 4389696 w 9016699"/>
              <a:gd name="connsiteY8" fmla="*/ 7987178 h 8033868"/>
              <a:gd name="connsiteX9" fmla="*/ 3086984 w 9016699"/>
              <a:gd name="connsiteY9" fmla="*/ 7466023 h 8033868"/>
              <a:gd name="connsiteX10" fmla="*/ 3024300 w 9016699"/>
              <a:gd name="connsiteY10" fmla="*/ 7426965 h 8033868"/>
              <a:gd name="connsiteX11" fmla="*/ 519567 w 9016699"/>
              <a:gd name="connsiteY11" fmla="*/ 4922232 h 8033868"/>
              <a:gd name="connsiteX12" fmla="*/ 419495 w 9016699"/>
              <a:gd name="connsiteY12" fmla="*/ 4733719 h 8033868"/>
              <a:gd name="connsiteX13" fmla="*/ 3514 w 9016699"/>
              <a:gd name="connsiteY13" fmla="*/ 3245168 h 8033868"/>
              <a:gd name="connsiteX14" fmla="*/ 4193329 w 9016699"/>
              <a:gd name="connsiteY14" fmla="*/ 36108 h 8033868"/>
              <a:gd name="connsiteX15" fmla="*/ 5977677 w 9016699"/>
              <a:gd name="connsiteY15" fmla="*/ 722908 h 8033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016699" h="8033868">
                <a:moveTo>
                  <a:pt x="6078066" y="782055"/>
                </a:moveTo>
                <a:lnTo>
                  <a:pt x="8705208" y="3409197"/>
                </a:lnTo>
                <a:lnTo>
                  <a:pt x="8793057" y="3617452"/>
                </a:lnTo>
                <a:cubicBezTo>
                  <a:pt x="8935615" y="3988374"/>
                  <a:pt x="9016699" y="4381324"/>
                  <a:pt x="9016699" y="4793120"/>
                </a:cubicBezTo>
                <a:cubicBezTo>
                  <a:pt x="9008675" y="4960329"/>
                  <a:pt x="8989449" y="5120121"/>
                  <a:pt x="8960084" y="5272709"/>
                </a:cubicBezTo>
                <a:lnTo>
                  <a:pt x="8920563" y="5444162"/>
                </a:lnTo>
                <a:lnTo>
                  <a:pt x="6620466" y="7744259"/>
                </a:lnTo>
                <a:lnTo>
                  <a:pt x="6480006" y="7795347"/>
                </a:lnTo>
                <a:cubicBezTo>
                  <a:pt x="5726471" y="8035167"/>
                  <a:pt x="4953020" y="8083925"/>
                  <a:pt x="4389696" y="7987178"/>
                </a:cubicBezTo>
                <a:cubicBezTo>
                  <a:pt x="4014146" y="7922680"/>
                  <a:pt x="3559510" y="7740111"/>
                  <a:pt x="3086984" y="7466023"/>
                </a:cubicBezTo>
                <a:lnTo>
                  <a:pt x="3024300" y="7426965"/>
                </a:lnTo>
                <a:lnTo>
                  <a:pt x="519567" y="4922232"/>
                </a:lnTo>
                <a:lnTo>
                  <a:pt x="419495" y="4733719"/>
                </a:lnTo>
                <a:cubicBezTo>
                  <a:pt x="181303" y="4258474"/>
                  <a:pt x="28977" y="3756361"/>
                  <a:pt x="3514" y="3245168"/>
                </a:cubicBezTo>
                <a:cubicBezTo>
                  <a:pt x="-112889" y="908287"/>
                  <a:pt x="2691131" y="-221884"/>
                  <a:pt x="4193329" y="36108"/>
                </a:cubicBezTo>
                <a:cubicBezTo>
                  <a:pt x="4662766" y="116730"/>
                  <a:pt x="5309837" y="354143"/>
                  <a:pt x="5977677" y="72290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5C690E4-64CE-4442-9609-C0213BD3614D}"/>
              </a:ext>
            </a:extLst>
          </p:cNvPr>
          <p:cNvSpPr>
            <a:spLocks noGrp="1"/>
          </p:cNvSpPr>
          <p:nvPr>
            <p:ph type="title"/>
          </p:nvPr>
        </p:nvSpPr>
        <p:spPr>
          <a:xfrm>
            <a:off x="807720" y="2349925"/>
            <a:ext cx="2441894" cy="2456442"/>
          </a:xfrm>
        </p:spPr>
        <p:txBody>
          <a:bodyPr vert="horz" lIns="228600" tIns="228600" rIns="228600" bIns="228600" rtlCol="0" anchor="ctr">
            <a:normAutofit fontScale="90000"/>
          </a:bodyPr>
          <a:lstStyle/>
          <a:p>
            <a:pPr algn="l"/>
            <a:r>
              <a:rPr lang="en-US" sz="2000">
                <a:latin typeface="Arial"/>
                <a:cs typeface="Arial"/>
              </a:rPr>
              <a:t>What are the channels of communication used by the organization and channels that can be used  to improve communication?</a:t>
            </a:r>
          </a:p>
        </p:txBody>
      </p:sp>
      <p:sp>
        <p:nvSpPr>
          <p:cNvPr id="4" name="TextBox 3">
            <a:extLst>
              <a:ext uri="{FF2B5EF4-FFF2-40B4-BE49-F238E27FC236}">
                <a16:creationId xmlns:a16="http://schemas.microsoft.com/office/drawing/2014/main" id="{D49DBE95-7A2E-0940-AFF2-7FCC62656059}"/>
              </a:ext>
            </a:extLst>
          </p:cNvPr>
          <p:cNvSpPr txBox="1"/>
          <p:nvPr/>
        </p:nvSpPr>
        <p:spPr>
          <a:xfrm>
            <a:off x="4846319" y="1111249"/>
            <a:ext cx="6554001" cy="4635503"/>
          </a:xfrm>
          <a:prstGeom prst="rect">
            <a:avLst/>
          </a:prstGeom>
        </p:spPr>
        <p:txBody>
          <a:bodyPr vert="horz" lIns="91440" tIns="45720" rIns="91440" bIns="45720" rtlCol="0" anchor="ctr">
            <a:normAutofit/>
          </a:bodyPr>
          <a:lstStyle/>
          <a:p>
            <a:pPr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These days, it is best to promote yourself using the internet and platforms such as:</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Facebook </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Instagram</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Tik Tok</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Email </a:t>
            </a:r>
          </a:p>
          <a:p>
            <a:pPr marL="285750"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YouTube</a:t>
            </a:r>
          </a:p>
          <a:p>
            <a:pPr indent="-228600" defTabSz="914400">
              <a:lnSpc>
                <a:spcPct val="120000"/>
              </a:lnSpc>
              <a:spcAft>
                <a:spcPts val="600"/>
              </a:spcAft>
              <a:buClr>
                <a:schemeClr val="accent1"/>
              </a:buClr>
              <a:buSzPct val="110000"/>
              <a:buFont typeface="Wingdings" panose="05000000000000000000" pitchFamily="2" charset="2"/>
              <a:buChar char="§"/>
            </a:pPr>
            <a:r>
              <a:rPr lang="en-US">
                <a:latin typeface="Arial"/>
                <a:cs typeface="Arial"/>
              </a:rPr>
              <a:t>The company advertises itself by using these communication channels to promote its name and increase sales. </a:t>
            </a:r>
            <a:endParaRPr lang="en-US"/>
          </a:p>
        </p:txBody>
      </p:sp>
    </p:spTree>
    <p:extLst>
      <p:ext uri="{BB962C8B-B14F-4D97-AF65-F5344CB8AC3E}">
        <p14:creationId xmlns:p14="http://schemas.microsoft.com/office/powerpoint/2010/main" val="147736352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3061" cy="68692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9"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9"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0"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1"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7"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59" name="Freeform: Shape 58">
            <a:extLst>
              <a:ext uri="{FF2B5EF4-FFF2-40B4-BE49-F238E27FC236}">
                <a16:creationId xmlns:a16="http://schemas.microsoft.com/office/drawing/2014/main" id="{B3D296CC-CA82-4C71-A176-6A9FECDB8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075000"/>
          </a:xfrm>
          <a:custGeom>
            <a:avLst/>
            <a:gdLst>
              <a:gd name="connsiteX0" fmla="*/ 0 w 12192000"/>
              <a:gd name="connsiteY0" fmla="*/ 0 h 2075000"/>
              <a:gd name="connsiteX1" fmla="*/ 12192000 w 12192000"/>
              <a:gd name="connsiteY1" fmla="*/ 0 h 2075000"/>
              <a:gd name="connsiteX2" fmla="*/ 12192000 w 12192000"/>
              <a:gd name="connsiteY2" fmla="*/ 558112 h 2075000"/>
              <a:gd name="connsiteX3" fmla="*/ 12192000 w 12192000"/>
              <a:gd name="connsiteY3" fmla="*/ 750237 h 2075000"/>
              <a:gd name="connsiteX4" fmla="*/ 12192000 w 12192000"/>
              <a:gd name="connsiteY4" fmla="*/ 1726055 h 2075000"/>
              <a:gd name="connsiteX5" fmla="*/ 12113803 w 12192000"/>
              <a:gd name="connsiteY5" fmla="*/ 1734338 h 2075000"/>
              <a:gd name="connsiteX6" fmla="*/ 6753597 w 12192000"/>
              <a:gd name="connsiteY6" fmla="*/ 2057895 h 2075000"/>
              <a:gd name="connsiteX7" fmla="*/ 400746 w 12192000"/>
              <a:gd name="connsiteY7" fmla="*/ 1886552 h 2075000"/>
              <a:gd name="connsiteX8" fmla="*/ 0 w 12192000"/>
              <a:gd name="connsiteY8" fmla="*/ 1849576 h 2075000"/>
              <a:gd name="connsiteX9" fmla="*/ 0 w 12192000"/>
              <a:gd name="connsiteY9" fmla="*/ 750237 h 2075000"/>
              <a:gd name="connsiteX10" fmla="*/ 0 w 12192000"/>
              <a:gd name="connsiteY10" fmla="*/ 558112 h 207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2075000">
                <a:moveTo>
                  <a:pt x="0" y="0"/>
                </a:moveTo>
                <a:lnTo>
                  <a:pt x="12192000" y="0"/>
                </a:lnTo>
                <a:lnTo>
                  <a:pt x="12192000" y="558112"/>
                </a:lnTo>
                <a:lnTo>
                  <a:pt x="12192000" y="750237"/>
                </a:lnTo>
                <a:lnTo>
                  <a:pt x="12192000" y="1726055"/>
                </a:lnTo>
                <a:lnTo>
                  <a:pt x="12113803" y="1734338"/>
                </a:lnTo>
                <a:cubicBezTo>
                  <a:pt x="10139508" y="1932287"/>
                  <a:pt x="8237152" y="2025290"/>
                  <a:pt x="6753597" y="2057895"/>
                </a:cubicBezTo>
                <a:cubicBezTo>
                  <a:pt x="4940362" y="2097744"/>
                  <a:pt x="2657278" y="2078414"/>
                  <a:pt x="400746" y="1886552"/>
                </a:cubicBezTo>
                <a:lnTo>
                  <a:pt x="0" y="1849576"/>
                </a:lnTo>
                <a:lnTo>
                  <a:pt x="0" y="750237"/>
                </a:lnTo>
                <a:lnTo>
                  <a:pt x="0" y="558112"/>
                </a:lnTo>
                <a:close/>
              </a:path>
            </a:pathLst>
          </a:custGeom>
          <a:solidFill>
            <a:schemeClr val="tx1"/>
          </a:solidFill>
          <a:ln w="44450">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297F64F-0B7B-4E48-84F4-A84B0789BFAE}"/>
              </a:ext>
            </a:extLst>
          </p:cNvPr>
          <p:cNvSpPr>
            <a:spLocks noGrp="1"/>
          </p:cNvSpPr>
          <p:nvPr>
            <p:ph type="title"/>
          </p:nvPr>
        </p:nvSpPr>
        <p:spPr>
          <a:xfrm>
            <a:off x="807720" y="762608"/>
            <a:ext cx="10481519" cy="1003932"/>
          </a:xfrm>
        </p:spPr>
        <p:txBody>
          <a:bodyPr vert="horz" lIns="228600" tIns="228600" rIns="228600" bIns="228600" rtlCol="0" anchor="ctr">
            <a:normAutofit/>
          </a:bodyPr>
          <a:lstStyle/>
          <a:p>
            <a:pPr algn="l"/>
            <a:r>
              <a:rPr lang="en-US" sz="3600" dirty="0">
                <a:solidFill>
                  <a:schemeClr val="accent1"/>
                </a:solidFill>
              </a:rPr>
              <a:t>Reference</a:t>
            </a:r>
          </a:p>
        </p:txBody>
      </p:sp>
      <p:sp>
        <p:nvSpPr>
          <p:cNvPr id="4" name="TextBox 3">
            <a:extLst>
              <a:ext uri="{FF2B5EF4-FFF2-40B4-BE49-F238E27FC236}">
                <a16:creationId xmlns:a16="http://schemas.microsoft.com/office/drawing/2014/main" id="{3C032507-4149-2E41-B2BA-C1AE209B6756}"/>
              </a:ext>
            </a:extLst>
          </p:cNvPr>
          <p:cNvSpPr txBox="1"/>
          <p:nvPr/>
        </p:nvSpPr>
        <p:spPr>
          <a:xfrm>
            <a:off x="807721" y="2849336"/>
            <a:ext cx="8227269" cy="3329416"/>
          </a:xfrm>
          <a:prstGeom prst="rect">
            <a:avLst/>
          </a:prstGeom>
        </p:spPr>
        <p:txBody>
          <a:bodyPr vert="horz" lIns="91440" tIns="45720" rIns="91440" bIns="45720" rtlCol="0" anchor="ctr">
            <a:normAutofit lnSpcReduction="10000"/>
          </a:bodyPr>
          <a:lstStyle/>
          <a:p>
            <a:pPr marL="285750" indent="-285750" defTabSz="914400">
              <a:buClr>
                <a:schemeClr val="accent1"/>
              </a:buClr>
              <a:buSzPct val="110000"/>
              <a:buFont typeface="Arial" panose="05000000000000000000" pitchFamily="2" charset="2"/>
              <a:buChar char="•"/>
            </a:pPr>
            <a:r>
              <a:rPr lang="en-US" sz="1600" err="1">
                <a:latin typeface="Arial"/>
                <a:ea typeface="+mn-lt"/>
                <a:cs typeface="+mn-lt"/>
              </a:rPr>
              <a:t>KitchenCraft</a:t>
            </a:r>
            <a:r>
              <a:rPr lang="en-US" sz="1600">
                <a:latin typeface="Arial"/>
                <a:ea typeface="+mn-lt"/>
                <a:cs typeface="+mn-lt"/>
              </a:rPr>
              <a:t>. (n.d.). </a:t>
            </a:r>
            <a:r>
              <a:rPr lang="en-US" sz="1600" i="1">
                <a:latin typeface="Arial"/>
                <a:ea typeface="+mn-lt"/>
                <a:cs typeface="+mn-lt"/>
              </a:rPr>
              <a:t>About Kitchen Craft</a:t>
            </a:r>
            <a:r>
              <a:rPr lang="en-US" sz="1600">
                <a:latin typeface="Arial"/>
                <a:ea typeface="+mn-lt"/>
                <a:cs typeface="+mn-lt"/>
              </a:rPr>
              <a:t>. [online] Available at: </a:t>
            </a:r>
            <a:r>
              <a:rPr lang="en-US" sz="1600">
                <a:latin typeface="Arial"/>
                <a:ea typeface="+mn-lt"/>
                <a:cs typeface="+mn-lt"/>
                <a:hlinkClick r:id="rId2"/>
              </a:rPr>
              <a:t>https://www.kitchencraft.co.uk/customer/about</a:t>
            </a:r>
            <a:r>
              <a:rPr lang="en-US" sz="1600">
                <a:latin typeface="Arial"/>
                <a:ea typeface="+mn-lt"/>
                <a:cs typeface="+mn-lt"/>
              </a:rPr>
              <a:t> [Accessed 23 Jul. 2022].</a:t>
            </a:r>
            <a:endParaRPr lang="en-US" sz="1600">
              <a:latin typeface="Arial"/>
              <a:cs typeface="Arial"/>
            </a:endParaRPr>
          </a:p>
          <a:p>
            <a:pPr marL="285750" indent="-285750" defTabSz="914400">
              <a:buClr>
                <a:schemeClr val="accent1"/>
              </a:buClr>
              <a:buSzPct val="110000"/>
              <a:buFont typeface="Arial" panose="05000000000000000000" pitchFamily="2" charset="2"/>
              <a:buChar char="•"/>
            </a:pPr>
            <a:r>
              <a:rPr lang="en-US" sz="1600">
                <a:latin typeface="Arial"/>
                <a:ea typeface="+mn-lt"/>
                <a:cs typeface="+mn-lt"/>
              </a:rPr>
              <a:t>Vogel, K. (2021). </a:t>
            </a:r>
            <a:r>
              <a:rPr lang="en-US" sz="1600" i="1">
                <a:latin typeface="Arial"/>
                <a:ea typeface="+mn-lt"/>
                <a:cs typeface="+mn-lt"/>
              </a:rPr>
              <a:t>What are the benefits of workplace communication?</a:t>
            </a:r>
            <a:r>
              <a:rPr lang="en-US" sz="1600">
                <a:latin typeface="Arial"/>
                <a:ea typeface="+mn-lt"/>
                <a:cs typeface="+mn-lt"/>
              </a:rPr>
              <a:t> [online] RingCentral. Available at: </a:t>
            </a:r>
            <a:r>
              <a:rPr lang="en-US" sz="1600">
                <a:latin typeface="Arial"/>
                <a:ea typeface="+mn-lt"/>
                <a:cs typeface="+mn-lt"/>
                <a:hlinkClick r:id="rId3"/>
              </a:rPr>
              <a:t>https://www.ringcentral.com/us/en/blog/top-7-benefits-of-workplace-communication/</a:t>
            </a:r>
            <a:r>
              <a:rPr lang="en-US" sz="1600">
                <a:latin typeface="Arial"/>
                <a:ea typeface="+mn-lt"/>
                <a:cs typeface="+mn-lt"/>
              </a:rPr>
              <a:t>.</a:t>
            </a:r>
            <a:endParaRPr lang="en-US" sz="1600">
              <a:latin typeface="Arial"/>
              <a:cs typeface="Arial"/>
            </a:endParaRPr>
          </a:p>
          <a:p>
            <a:pPr marL="285750" indent="-285750" defTabSz="914400">
              <a:buClr>
                <a:schemeClr val="accent1"/>
              </a:buClr>
              <a:buSzPct val="110000"/>
              <a:buFont typeface="Arial" panose="05000000000000000000" pitchFamily="2" charset="2"/>
              <a:buChar char="•"/>
            </a:pPr>
            <a:r>
              <a:rPr lang="en-US" sz="1600">
                <a:latin typeface="Arial"/>
                <a:ea typeface="+mn-lt"/>
                <a:cs typeface="+mn-lt"/>
              </a:rPr>
              <a:t>Drew, C. (2019). </a:t>
            </a:r>
            <a:r>
              <a:rPr lang="en-US" sz="1600" i="1">
                <a:latin typeface="Arial"/>
                <a:ea typeface="+mn-lt"/>
                <a:cs typeface="+mn-lt"/>
              </a:rPr>
              <a:t>7 Key Concepts | The Shannon-Weaver Model of Communication</a:t>
            </a:r>
            <a:r>
              <a:rPr lang="en-US" sz="1600">
                <a:latin typeface="Arial"/>
                <a:ea typeface="+mn-lt"/>
                <a:cs typeface="+mn-lt"/>
              </a:rPr>
              <a:t>. [online] The Helpful Professor. Available at: </a:t>
            </a:r>
            <a:r>
              <a:rPr lang="en-US" sz="1600">
                <a:latin typeface="Arial"/>
                <a:ea typeface="+mn-lt"/>
                <a:cs typeface="+mn-lt"/>
                <a:hlinkClick r:id="rId4"/>
              </a:rPr>
              <a:t>https://helpfulprofessor.com/shannon-weaver-model/</a:t>
            </a:r>
            <a:r>
              <a:rPr lang="en-US" sz="1600">
                <a:latin typeface="Arial"/>
                <a:ea typeface="+mn-lt"/>
                <a:cs typeface="+mn-lt"/>
              </a:rPr>
              <a:t>.</a:t>
            </a:r>
            <a:endParaRPr lang="en-US" sz="1600">
              <a:latin typeface="Arial"/>
              <a:cs typeface="Arial"/>
            </a:endParaRPr>
          </a:p>
          <a:p>
            <a:pPr marL="342900" indent="-285750" defTabSz="914400">
              <a:lnSpc>
                <a:spcPct val="120000"/>
              </a:lnSpc>
              <a:spcAft>
                <a:spcPts val="600"/>
              </a:spcAft>
              <a:buClr>
                <a:schemeClr val="accent1"/>
              </a:buClr>
              <a:buSzPct val="110000"/>
              <a:buFont typeface="Arial" panose="05000000000000000000" pitchFamily="2" charset="2"/>
              <a:buChar char="•"/>
            </a:pPr>
            <a:r>
              <a:rPr lang="en-US" sz="1600">
                <a:latin typeface="Arial"/>
                <a:cs typeface="Arial"/>
              </a:rPr>
              <a:t>R. Delecta Jenifer, 2015.  “Cross Culture Communication Barriers in workplace “ International Journal of Management (IJM). Pp. 348-349</a:t>
            </a:r>
          </a:p>
          <a:p>
            <a:pPr marL="342900" indent="-285750" defTabSz="914400">
              <a:lnSpc>
                <a:spcPct val="120000"/>
              </a:lnSpc>
              <a:spcAft>
                <a:spcPts val="600"/>
              </a:spcAft>
              <a:buClr>
                <a:schemeClr val="accent1"/>
              </a:buClr>
              <a:buSzPct val="110000"/>
              <a:buFont typeface="Arial" panose="05000000000000000000" pitchFamily="2" charset="2"/>
              <a:buChar char="•"/>
            </a:pPr>
            <a:r>
              <a:rPr lang="en-US" sz="1600">
                <a:latin typeface="Arial"/>
                <a:cs typeface="Arial"/>
              </a:rPr>
              <a:t>Garrett Dickinson, 2022.  Shannon-Weaver Model of Communication. </a:t>
            </a:r>
          </a:p>
          <a:p>
            <a:pPr marL="285750" indent="-285750" defTabSz="914400">
              <a:buClr>
                <a:schemeClr val="accent1"/>
              </a:buClr>
              <a:buSzPct val="110000"/>
              <a:buFont typeface="Arial" panose="05000000000000000000" pitchFamily="2" charset="2"/>
              <a:buChar char="•"/>
            </a:pPr>
            <a:r>
              <a:rPr lang="en-US" sz="1600">
                <a:latin typeface="Arial"/>
                <a:ea typeface="+mn-lt"/>
                <a:cs typeface="+mn-lt"/>
              </a:rPr>
              <a:t>Study.com. (2022). [online] Available at: </a:t>
            </a:r>
            <a:r>
              <a:rPr lang="en-US" sz="1600">
                <a:latin typeface="Arial"/>
                <a:ea typeface="+mn-lt"/>
                <a:cs typeface="+mn-lt"/>
                <a:hlinkClick r:id="rId5"/>
              </a:rPr>
              <a:t>https://study.com/learn/lesson/shannon-weaver-model-communication-theory-parts-transmission-model.html</a:t>
            </a:r>
            <a:r>
              <a:rPr lang="en-US" sz="1600">
                <a:latin typeface="Arial"/>
                <a:ea typeface="+mn-lt"/>
                <a:cs typeface="+mn-lt"/>
              </a:rPr>
              <a:t>.</a:t>
            </a:r>
            <a:endParaRPr lang="en-US" sz="1600">
              <a:latin typeface="Arial"/>
            </a:endParaRPr>
          </a:p>
          <a:p>
            <a:pPr defTabSz="914400">
              <a:buClr>
                <a:schemeClr val="accent1"/>
              </a:buClr>
              <a:buSzPct val="110000"/>
              <a:buFont typeface="Arial" panose="05000000000000000000" pitchFamily="2" charset="2"/>
              <a:buChar char="•"/>
            </a:pPr>
            <a:endParaRPr lang="en-US" sz="1600"/>
          </a:p>
          <a:p>
            <a:pPr indent="-228600" defTabSz="914400">
              <a:lnSpc>
                <a:spcPct val="120000"/>
              </a:lnSpc>
              <a:spcAft>
                <a:spcPts val="600"/>
              </a:spcAft>
              <a:buClr>
                <a:schemeClr val="accent1"/>
              </a:buClr>
              <a:buSzPct val="110000"/>
              <a:buFont typeface="Wingdings" panose="05000000000000000000" pitchFamily="2" charset="2"/>
              <a:buChar char="§"/>
            </a:pPr>
            <a:endParaRPr lang="en-US" sz="1600"/>
          </a:p>
        </p:txBody>
      </p:sp>
    </p:spTree>
    <p:extLst>
      <p:ext uri="{BB962C8B-B14F-4D97-AF65-F5344CB8AC3E}">
        <p14:creationId xmlns:p14="http://schemas.microsoft.com/office/powerpoint/2010/main" val="3701866267"/>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9EA06921-3C0C-4126-AF75-9499D48390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2" name="Freeform 5">
              <a:extLst>
                <a:ext uri="{FF2B5EF4-FFF2-40B4-BE49-F238E27FC236}">
                  <a16:creationId xmlns:a16="http://schemas.microsoft.com/office/drawing/2014/main" id="{B8087084-CC7C-4D37-B821-F12CD3D29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6">
              <a:extLst>
                <a:ext uri="{FF2B5EF4-FFF2-40B4-BE49-F238E27FC236}">
                  <a16:creationId xmlns:a16="http://schemas.microsoft.com/office/drawing/2014/main" id="{A27EF3C6-8AF8-41C0-B4DF-664F240872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7">
              <a:extLst>
                <a:ext uri="{FF2B5EF4-FFF2-40B4-BE49-F238E27FC236}">
                  <a16:creationId xmlns:a16="http://schemas.microsoft.com/office/drawing/2014/main" id="{46AD5CB4-13ED-4F2B-BA75-CA731F668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8">
              <a:extLst>
                <a:ext uri="{FF2B5EF4-FFF2-40B4-BE49-F238E27FC236}">
                  <a16:creationId xmlns:a16="http://schemas.microsoft.com/office/drawing/2014/main" id="{6C2FD3B8-D702-4F83-BA99-D23921211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9">
              <a:extLst>
                <a:ext uri="{FF2B5EF4-FFF2-40B4-BE49-F238E27FC236}">
                  <a16:creationId xmlns:a16="http://schemas.microsoft.com/office/drawing/2014/main" id="{1AF0D977-DBC6-44B7-93FB-3F76406CF0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0">
              <a:extLst>
                <a:ext uri="{FF2B5EF4-FFF2-40B4-BE49-F238E27FC236}">
                  <a16:creationId xmlns:a16="http://schemas.microsoft.com/office/drawing/2014/main" id="{B3ED27DF-D17E-4922-8394-821ED92539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8" name="Freeform 11">
              <a:extLst>
                <a:ext uri="{FF2B5EF4-FFF2-40B4-BE49-F238E27FC236}">
                  <a16:creationId xmlns:a16="http://schemas.microsoft.com/office/drawing/2014/main" id="{800084EB-3C31-445C-8B2E-F43BA7ED3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2">
              <a:extLst>
                <a:ext uri="{FF2B5EF4-FFF2-40B4-BE49-F238E27FC236}">
                  <a16:creationId xmlns:a16="http://schemas.microsoft.com/office/drawing/2014/main" id="{5EE7F4D6-BE2E-41A9-A417-BA1AE4583D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3">
              <a:extLst>
                <a:ext uri="{FF2B5EF4-FFF2-40B4-BE49-F238E27FC236}">
                  <a16:creationId xmlns:a16="http://schemas.microsoft.com/office/drawing/2014/main" id="{8805A789-4E10-46CF-A22B-8841C1CDFA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4">
              <a:extLst>
                <a:ext uri="{FF2B5EF4-FFF2-40B4-BE49-F238E27FC236}">
                  <a16:creationId xmlns:a16="http://schemas.microsoft.com/office/drawing/2014/main" id="{9BD0D630-7987-48B7-A636-0ED234E22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5">
              <a:extLst>
                <a:ext uri="{FF2B5EF4-FFF2-40B4-BE49-F238E27FC236}">
                  <a16:creationId xmlns:a16="http://schemas.microsoft.com/office/drawing/2014/main" id="{F4E7D46D-851A-4DA9-B24D-19DAE1FCF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6">
              <a:extLst>
                <a:ext uri="{FF2B5EF4-FFF2-40B4-BE49-F238E27FC236}">
                  <a16:creationId xmlns:a16="http://schemas.microsoft.com/office/drawing/2014/main" id="{BA38A754-A53E-469C-B89B-6C7FF9607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7">
              <a:extLst>
                <a:ext uri="{FF2B5EF4-FFF2-40B4-BE49-F238E27FC236}">
                  <a16:creationId xmlns:a16="http://schemas.microsoft.com/office/drawing/2014/main" id="{CAC17457-E557-440A-B5E0-40DFEEC89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18">
              <a:extLst>
                <a:ext uri="{FF2B5EF4-FFF2-40B4-BE49-F238E27FC236}">
                  <a16:creationId xmlns:a16="http://schemas.microsoft.com/office/drawing/2014/main" id="{4D697814-F310-40D2-8E79-93C1881074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19">
              <a:extLst>
                <a:ext uri="{FF2B5EF4-FFF2-40B4-BE49-F238E27FC236}">
                  <a16:creationId xmlns:a16="http://schemas.microsoft.com/office/drawing/2014/main" id="{0CA691A3-EEBB-46A7-A973-B1E2DD112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0">
              <a:extLst>
                <a:ext uri="{FF2B5EF4-FFF2-40B4-BE49-F238E27FC236}">
                  <a16:creationId xmlns:a16="http://schemas.microsoft.com/office/drawing/2014/main" id="{B7361B78-110B-4437-8058-4E05A4234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8" name="Freeform 21">
              <a:extLst>
                <a:ext uri="{FF2B5EF4-FFF2-40B4-BE49-F238E27FC236}">
                  <a16:creationId xmlns:a16="http://schemas.microsoft.com/office/drawing/2014/main" id="{97B9FFE1-BC8C-4C55-AE5D-8FDD78001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9" name="Freeform 22">
              <a:extLst>
                <a:ext uri="{FF2B5EF4-FFF2-40B4-BE49-F238E27FC236}">
                  <a16:creationId xmlns:a16="http://schemas.microsoft.com/office/drawing/2014/main" id="{6F87417E-9520-42E0-84D2-0C0225481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3">
              <a:extLst>
                <a:ext uri="{FF2B5EF4-FFF2-40B4-BE49-F238E27FC236}">
                  <a16:creationId xmlns:a16="http://schemas.microsoft.com/office/drawing/2014/main" id="{1235F6B6-5324-426D-84BE-EF96FD430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1" name="Freeform 24">
              <a:extLst>
                <a:ext uri="{FF2B5EF4-FFF2-40B4-BE49-F238E27FC236}">
                  <a16:creationId xmlns:a16="http://schemas.microsoft.com/office/drawing/2014/main" id="{093C61D3-C80D-4599-8280-763868B242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2" name="Freeform 25">
              <a:extLst>
                <a:ext uri="{FF2B5EF4-FFF2-40B4-BE49-F238E27FC236}">
                  <a16:creationId xmlns:a16="http://schemas.microsoft.com/office/drawing/2014/main" id="{D6D942F2-89B9-4755-89D9-436583176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4" name="Rectangle 63">
            <a:extLst>
              <a:ext uri="{FF2B5EF4-FFF2-40B4-BE49-F238E27FC236}">
                <a16:creationId xmlns:a16="http://schemas.microsoft.com/office/drawing/2014/main" id="{C40B6375-7479-45C4-8B99-EA1CF75F3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4C7FD6"/>
            </a:solidFill>
          </a:ln>
          <a:effectLst>
            <a:outerShdw blurRad="762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Content Placeholder 35" descr="Table&#10;&#10;Description automatically generated">
            <a:extLst>
              <a:ext uri="{FF2B5EF4-FFF2-40B4-BE49-F238E27FC236}">
                <a16:creationId xmlns:a16="http://schemas.microsoft.com/office/drawing/2014/main" id="{DDE27C50-8458-264C-AD8B-CC6ED7592FF0}"/>
              </a:ext>
            </a:extLst>
          </p:cNvPr>
          <p:cNvPicPr>
            <a:picLocks noGrp="1" noChangeAspect="1"/>
          </p:cNvPicPr>
          <p:nvPr>
            <p:ph idx="1"/>
          </p:nvPr>
        </p:nvPicPr>
        <p:blipFill>
          <a:blip r:embed="rId3"/>
          <a:stretch>
            <a:fillRect/>
          </a:stretch>
        </p:blipFill>
        <p:spPr>
          <a:xfrm>
            <a:off x="864953" y="643467"/>
            <a:ext cx="10462093" cy="5571066"/>
          </a:xfrm>
          <a:prstGeom prst="rect">
            <a:avLst/>
          </a:prstGeom>
        </p:spPr>
      </p:pic>
    </p:spTree>
    <p:extLst>
      <p:ext uri="{BB962C8B-B14F-4D97-AF65-F5344CB8AC3E}">
        <p14:creationId xmlns:p14="http://schemas.microsoft.com/office/powerpoint/2010/main" val="220611284"/>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{0B23A70E-FB00-184F-BF3F-0886F1327392}tf16401369</Template>
  <TotalTime>2238</TotalTime>
  <Words>705</Words>
  <Application>Microsoft Macintosh PowerPoint</Application>
  <PresentationFormat>Widescreen</PresentationFormat>
  <Paragraphs>66</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Rockwell</vt:lpstr>
      <vt:lpstr>Wingdings</vt:lpstr>
      <vt:lpstr>Atlas</vt:lpstr>
      <vt:lpstr>Effective team working and communication</vt:lpstr>
      <vt:lpstr>Table of content </vt:lpstr>
      <vt:lpstr>Kitchen craft</vt:lpstr>
      <vt:lpstr>Stock list</vt:lpstr>
      <vt:lpstr> </vt:lpstr>
      <vt:lpstr>Communication channels</vt:lpstr>
      <vt:lpstr>PowerPoint Presentation</vt:lpstr>
      <vt:lpstr> Benefits of workplace communication  </vt:lpstr>
      <vt:lpstr>How should the organization use the theories relating to models of communication?</vt:lpstr>
      <vt:lpstr>The types of barriers that can prevent effective communication between the organisation and their external stakeholders. </vt:lpstr>
      <vt:lpstr>What are the channels of communication used by the organization and channels that can be used  to improve communication?</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and communication</dc:title>
  <dc:creator>Monika Lapukaite (2119519)</dc:creator>
  <cp:lastModifiedBy>Monika Lapukaite (2119519)</cp:lastModifiedBy>
  <cp:revision>2</cp:revision>
  <dcterms:created xsi:type="dcterms:W3CDTF">2022-07-15T22:52:25Z</dcterms:created>
  <dcterms:modified xsi:type="dcterms:W3CDTF">2022-07-24T07:12:24Z</dcterms:modified>
</cp:coreProperties>
</file>