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23"/>
  </p:notesMasterIdLst>
  <p:handoutMasterIdLst>
    <p:handoutMasterId r:id="rId24"/>
  </p:handoutMasterIdLst>
  <p:sldIdLst>
    <p:sldId id="259" r:id="rId5"/>
    <p:sldId id="295" r:id="rId6"/>
    <p:sldId id="294" r:id="rId7"/>
    <p:sldId id="316" r:id="rId8"/>
    <p:sldId id="314" r:id="rId9"/>
    <p:sldId id="317" r:id="rId10"/>
    <p:sldId id="320" r:id="rId11"/>
    <p:sldId id="328" r:id="rId12"/>
    <p:sldId id="327" r:id="rId13"/>
    <p:sldId id="308" r:id="rId14"/>
    <p:sldId id="321" r:id="rId15"/>
    <p:sldId id="311" r:id="rId16"/>
    <p:sldId id="322" r:id="rId17"/>
    <p:sldId id="323" r:id="rId18"/>
    <p:sldId id="324" r:id="rId19"/>
    <p:sldId id="325" r:id="rId20"/>
    <p:sldId id="326" r:id="rId21"/>
    <p:sldId id="301" r:id="rId2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825CAC-AB3F-495F-809B-967786938A9E}" v="376" dt="2024-03-09T16:45:29.8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55" autoAdjust="0"/>
    <p:restoredTop sz="94598" autoAdjust="0"/>
  </p:normalViewPr>
  <p:slideViewPr>
    <p:cSldViewPr snapToGrid="0">
      <p:cViewPr varScale="1">
        <p:scale>
          <a:sx n="69" d="100"/>
          <a:sy n="69" d="100"/>
        </p:scale>
        <p:origin x="780" y="54"/>
      </p:cViewPr>
      <p:guideLst/>
    </p:cSldViewPr>
  </p:slideViewPr>
  <p:notesTextViewPr>
    <p:cViewPr>
      <p:scale>
        <a:sx n="1" d="1"/>
        <a:sy n="1" d="1"/>
      </p:scale>
      <p:origin x="0" y="0"/>
    </p:cViewPr>
  </p:notesTextViewPr>
  <p:sorterViewPr>
    <p:cViewPr varScale="1">
      <p:scale>
        <a:sx n="100" d="100"/>
        <a:sy n="100" d="100"/>
      </p:scale>
      <p:origin x="0" y="-638"/>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jarju" userId="48320d36aea6a167" providerId="LiveId" clId="{47B32425-78F4-4FDB-90B7-3D449B05EA25}"/>
    <pc:docChg chg="undo custSel addSld delSld modSld sldOrd">
      <pc:chgData name="Charlotte jarju" userId="48320d36aea6a167" providerId="LiveId" clId="{47B32425-78F4-4FDB-90B7-3D449B05EA25}" dt="2024-02-21T15:03:37.541" v="1614" actId="21"/>
      <pc:docMkLst>
        <pc:docMk/>
      </pc:docMkLst>
      <pc:sldChg chg="addSp delSp modSp mod ord modClrScheme chgLayout">
        <pc:chgData name="Charlotte jarju" userId="48320d36aea6a167" providerId="LiveId" clId="{47B32425-78F4-4FDB-90B7-3D449B05EA25}" dt="2024-02-21T13:17:29.371" v="111" actId="21"/>
        <pc:sldMkLst>
          <pc:docMk/>
          <pc:sldMk cId="170963834" sldId="259"/>
        </pc:sldMkLst>
        <pc:spChg chg="mod">
          <ac:chgData name="Charlotte jarju" userId="48320d36aea6a167" providerId="LiveId" clId="{47B32425-78F4-4FDB-90B7-3D449B05EA25}" dt="2024-02-21T13:17:18.747" v="110" actId="26606"/>
          <ac:spMkLst>
            <pc:docMk/>
            <pc:sldMk cId="170963834" sldId="259"/>
            <ac:spMk id="2" creationId="{D9B36C10-A9EA-414E-B3D3-09BAD9FA950D}"/>
          </ac:spMkLst>
        </pc:spChg>
        <pc:spChg chg="mod">
          <ac:chgData name="Charlotte jarju" userId="48320d36aea6a167" providerId="LiveId" clId="{47B32425-78F4-4FDB-90B7-3D449B05EA25}" dt="2024-02-21T13:17:18.747" v="110" actId="26606"/>
          <ac:spMkLst>
            <pc:docMk/>
            <pc:sldMk cId="170963834" sldId="259"/>
            <ac:spMk id="3" creationId="{0A140D27-0E15-4434-A8B8-FC32761449B0}"/>
          </ac:spMkLst>
        </pc:spChg>
        <pc:spChg chg="add mod">
          <ac:chgData name="Charlotte jarju" userId="48320d36aea6a167" providerId="LiveId" clId="{47B32425-78F4-4FDB-90B7-3D449B05EA25}" dt="2024-02-21T13:17:18.747" v="110" actId="26606"/>
          <ac:spMkLst>
            <pc:docMk/>
            <pc:sldMk cId="170963834" sldId="259"/>
            <ac:spMk id="11" creationId="{89011F79-04EE-89CF-BF81-AFCD81AF84C5}"/>
          </ac:spMkLst>
        </pc:spChg>
        <pc:spChg chg="add del mod">
          <ac:chgData name="Charlotte jarju" userId="48320d36aea6a167" providerId="LiveId" clId="{47B32425-78F4-4FDB-90B7-3D449B05EA25}" dt="2024-02-21T13:17:29.371" v="111" actId="21"/>
          <ac:spMkLst>
            <pc:docMk/>
            <pc:sldMk cId="170963834" sldId="259"/>
            <ac:spMk id="13" creationId="{5271A3A0-F509-6C67-CD6A-8C6565D499B7}"/>
          </ac:spMkLst>
        </pc:spChg>
        <pc:spChg chg="add mod">
          <ac:chgData name="Charlotte jarju" userId="48320d36aea6a167" providerId="LiveId" clId="{47B32425-78F4-4FDB-90B7-3D449B05EA25}" dt="2024-02-21T13:17:18.747" v="110" actId="26606"/>
          <ac:spMkLst>
            <pc:docMk/>
            <pc:sldMk cId="170963834" sldId="259"/>
            <ac:spMk id="15" creationId="{9B34FC02-C260-8AB4-4705-23AE567C639B}"/>
          </ac:spMkLst>
        </pc:spChg>
        <pc:picChg chg="mod ord">
          <ac:chgData name="Charlotte jarju" userId="48320d36aea6a167" providerId="LiveId" clId="{47B32425-78F4-4FDB-90B7-3D449B05EA25}" dt="2024-02-21T13:17:18.747" v="110" actId="26606"/>
          <ac:picMkLst>
            <pc:docMk/>
            <pc:sldMk cId="170963834" sldId="259"/>
            <ac:picMk id="6" creationId="{3CF2725B-8BAD-4651-8A3F-80E73387133C}"/>
          </ac:picMkLst>
        </pc:picChg>
      </pc:sldChg>
      <pc:sldChg chg="delSp modSp mod">
        <pc:chgData name="Charlotte jarju" userId="48320d36aea6a167" providerId="LiveId" clId="{47B32425-78F4-4FDB-90B7-3D449B05EA25}" dt="2024-02-21T13:17:42.170" v="112" actId="21"/>
        <pc:sldMkLst>
          <pc:docMk/>
          <pc:sldMk cId="2976291157" sldId="281"/>
        </pc:sldMkLst>
        <pc:spChg chg="mod">
          <ac:chgData name="Charlotte jarju" userId="48320d36aea6a167" providerId="LiveId" clId="{47B32425-78F4-4FDB-90B7-3D449B05EA25}" dt="2024-02-21T13:16:48.914" v="108" actId="12"/>
          <ac:spMkLst>
            <pc:docMk/>
            <pc:sldMk cId="2976291157" sldId="281"/>
            <ac:spMk id="3" creationId="{CF816715-277D-4042-B401-03CD007D7CDB}"/>
          </ac:spMkLst>
        </pc:spChg>
        <pc:spChg chg="del">
          <ac:chgData name="Charlotte jarju" userId="48320d36aea6a167" providerId="LiveId" clId="{47B32425-78F4-4FDB-90B7-3D449B05EA25}" dt="2024-02-21T13:17:42.170" v="112" actId="21"/>
          <ac:spMkLst>
            <pc:docMk/>
            <pc:sldMk cId="2976291157" sldId="281"/>
            <ac:spMk id="45" creationId="{44BC6726-79F3-358B-3F36-BBEC335ED038}"/>
          </ac:spMkLst>
        </pc:spChg>
      </pc:sldChg>
      <pc:sldChg chg="delSp modSp mod">
        <pc:chgData name="Charlotte jarju" userId="48320d36aea6a167" providerId="LiveId" clId="{47B32425-78F4-4FDB-90B7-3D449B05EA25}" dt="2024-02-21T13:18:37.138" v="118" actId="21"/>
        <pc:sldMkLst>
          <pc:docMk/>
          <pc:sldMk cId="3871568735" sldId="294"/>
        </pc:sldMkLst>
        <pc:spChg chg="mod">
          <ac:chgData name="Charlotte jarju" userId="48320d36aea6a167" providerId="LiveId" clId="{47B32425-78F4-4FDB-90B7-3D449B05EA25}" dt="2024-02-21T13:18:17.027" v="116" actId="20577"/>
          <ac:spMkLst>
            <pc:docMk/>
            <pc:sldMk cId="3871568735" sldId="294"/>
            <ac:spMk id="16" creationId="{6BDCFD76-F32D-923C-7624-CA22F0A43AAE}"/>
          </ac:spMkLst>
        </pc:spChg>
        <pc:spChg chg="del mod">
          <ac:chgData name="Charlotte jarju" userId="48320d36aea6a167" providerId="LiveId" clId="{47B32425-78F4-4FDB-90B7-3D449B05EA25}" dt="2024-02-21T13:18:37.138" v="118" actId="21"/>
          <ac:spMkLst>
            <pc:docMk/>
            <pc:sldMk cId="3871568735" sldId="294"/>
            <ac:spMk id="20" creationId="{B9810570-C9A1-F48C-5834-3E8F10CD215B}"/>
          </ac:spMkLst>
        </pc:spChg>
      </pc:sldChg>
      <pc:sldChg chg="delSp mod">
        <pc:chgData name="Charlotte jarju" userId="48320d36aea6a167" providerId="LiveId" clId="{47B32425-78F4-4FDB-90B7-3D449B05EA25}" dt="2024-02-21T13:17:52.513" v="113" actId="21"/>
        <pc:sldMkLst>
          <pc:docMk/>
          <pc:sldMk cId="17902528" sldId="295"/>
        </pc:sldMkLst>
        <pc:spChg chg="del">
          <ac:chgData name="Charlotte jarju" userId="48320d36aea6a167" providerId="LiveId" clId="{47B32425-78F4-4FDB-90B7-3D449B05EA25}" dt="2024-02-21T13:17:52.513" v="113" actId="21"/>
          <ac:spMkLst>
            <pc:docMk/>
            <pc:sldMk cId="17902528" sldId="295"/>
            <ac:spMk id="181" creationId="{374E17A0-656A-4A3F-B8F1-F9FF01F33E5C}"/>
          </ac:spMkLst>
        </pc:spChg>
      </pc:sldChg>
      <pc:sldChg chg="addSp delSp modSp mod modClrScheme chgLayout">
        <pc:chgData name="Charlotte jarju" userId="48320d36aea6a167" providerId="LiveId" clId="{47B32425-78F4-4FDB-90B7-3D449B05EA25}" dt="2024-02-21T15:02:35.311" v="1613" actId="26606"/>
        <pc:sldMkLst>
          <pc:docMk/>
          <pc:sldMk cId="2694395794" sldId="296"/>
        </pc:sldMkLst>
        <pc:spChg chg="add del mod">
          <ac:chgData name="Charlotte jarju" userId="48320d36aea6a167" providerId="LiveId" clId="{47B32425-78F4-4FDB-90B7-3D449B05EA25}" dt="2024-02-21T15:00:55.377" v="1605" actId="931"/>
          <ac:spMkLst>
            <pc:docMk/>
            <pc:sldMk cId="2694395794" sldId="296"/>
            <ac:spMk id="3" creationId="{C5AACF19-1C3B-03D3-4077-4768729E1449}"/>
          </ac:spMkLst>
        </pc:spChg>
        <pc:spChg chg="mod">
          <ac:chgData name="Charlotte jarju" userId="48320d36aea6a167" providerId="LiveId" clId="{47B32425-78F4-4FDB-90B7-3D449B05EA25}" dt="2024-02-21T15:02:35.311" v="1613" actId="26606"/>
          <ac:spMkLst>
            <pc:docMk/>
            <pc:sldMk cId="2694395794" sldId="296"/>
            <ac:spMk id="5" creationId="{434CEA1C-DE10-4AAF-865D-450C0AEE11DB}"/>
          </ac:spMkLst>
        </pc:spChg>
        <pc:spChg chg="mod ord">
          <ac:chgData name="Charlotte jarju" userId="48320d36aea6a167" providerId="LiveId" clId="{47B32425-78F4-4FDB-90B7-3D449B05EA25}" dt="2024-02-21T15:02:35.311" v="1613" actId="26606"/>
          <ac:spMkLst>
            <pc:docMk/>
            <pc:sldMk cId="2694395794" sldId="296"/>
            <ac:spMk id="6" creationId="{C8C1BD91-A502-4CE9-B6CB-FBA31C8183A9}"/>
          </ac:spMkLst>
        </pc:spChg>
        <pc:spChg chg="mod">
          <ac:chgData name="Charlotte jarju" userId="48320d36aea6a167" providerId="LiveId" clId="{47B32425-78F4-4FDB-90B7-3D449B05EA25}" dt="2024-02-21T15:02:35.311" v="1613" actId="26606"/>
          <ac:spMkLst>
            <pc:docMk/>
            <pc:sldMk cId="2694395794" sldId="296"/>
            <ac:spMk id="7" creationId="{2A40B6AB-E9B1-4B7E-BD4C-74C93ABF5CBC}"/>
          </ac:spMkLst>
        </pc:spChg>
        <pc:spChg chg="add del mod">
          <ac:chgData name="Charlotte jarju" userId="48320d36aea6a167" providerId="LiveId" clId="{47B32425-78F4-4FDB-90B7-3D449B05EA25}" dt="2024-02-21T15:01:22.451" v="1609" actId="21"/>
          <ac:spMkLst>
            <pc:docMk/>
            <pc:sldMk cId="2694395794" sldId="296"/>
            <ac:spMk id="9" creationId="{869382D5-176C-A44B-3568-C76E891FE742}"/>
          </ac:spMkLst>
        </pc:spChg>
        <pc:spChg chg="add del mod">
          <ac:chgData name="Charlotte jarju" userId="48320d36aea6a167" providerId="LiveId" clId="{47B32425-78F4-4FDB-90B7-3D449B05EA25}" dt="2024-02-21T15:02:27.810" v="1610" actId="931"/>
          <ac:spMkLst>
            <pc:docMk/>
            <pc:sldMk cId="2694395794" sldId="296"/>
            <ac:spMk id="12" creationId="{63FC979C-CC1C-6512-BD2D-29AA2285EBB5}"/>
          </ac:spMkLst>
        </pc:spChg>
        <pc:spChg chg="add mod">
          <ac:chgData name="Charlotte jarju" userId="48320d36aea6a167" providerId="LiveId" clId="{47B32425-78F4-4FDB-90B7-3D449B05EA25}" dt="2024-02-21T15:02:35.311" v="1613" actId="26606"/>
          <ac:spMkLst>
            <pc:docMk/>
            <pc:sldMk cId="2694395794" sldId="296"/>
            <ac:spMk id="15" creationId="{1A9FFDE2-8A3C-7F08-CA17-7C04CEF6E7E1}"/>
          </ac:spMkLst>
        </pc:spChg>
        <pc:spChg chg="mod">
          <ac:chgData name="Charlotte jarju" userId="48320d36aea6a167" providerId="LiveId" clId="{47B32425-78F4-4FDB-90B7-3D449B05EA25}" dt="2024-02-21T15:02:35.311" v="1613" actId="26606"/>
          <ac:spMkLst>
            <pc:docMk/>
            <pc:sldMk cId="2694395794" sldId="296"/>
            <ac:spMk id="16" creationId="{270B7E9D-57FF-ED33-BEEE-CB31137938FA}"/>
          </ac:spMkLst>
        </pc:spChg>
        <pc:spChg chg="mod ord">
          <ac:chgData name="Charlotte jarju" userId="48320d36aea6a167" providerId="LiveId" clId="{47B32425-78F4-4FDB-90B7-3D449B05EA25}" dt="2024-02-21T15:02:35.311" v="1613" actId="26606"/>
          <ac:spMkLst>
            <pc:docMk/>
            <pc:sldMk cId="2694395794" sldId="296"/>
            <ac:spMk id="23" creationId="{C012765F-EB8D-7CC5-4BA6-94BA09000A9C}"/>
          </ac:spMkLst>
        </pc:spChg>
        <pc:picChg chg="add del mod ord">
          <ac:chgData name="Charlotte jarju" userId="48320d36aea6a167" providerId="LiveId" clId="{47B32425-78F4-4FDB-90B7-3D449B05EA25}" dt="2024-02-21T15:01:22.451" v="1609" actId="21"/>
          <ac:picMkLst>
            <pc:docMk/>
            <pc:sldMk cId="2694395794" sldId="296"/>
            <ac:picMk id="8" creationId="{3E9D3B29-7F29-6A25-5DFA-2A5373412FDB}"/>
          </ac:picMkLst>
        </pc:picChg>
        <pc:picChg chg="del mod ord">
          <ac:chgData name="Charlotte jarju" userId="48320d36aea6a167" providerId="LiveId" clId="{47B32425-78F4-4FDB-90B7-3D449B05EA25}" dt="2024-02-21T14:57:44.600" v="1604" actId="21"/>
          <ac:picMkLst>
            <pc:docMk/>
            <pc:sldMk cId="2694395794" sldId="296"/>
            <ac:picMk id="11" creationId="{68062B1E-40C1-37CA-7116-97A0E0185DA5}"/>
          </ac:picMkLst>
        </pc:picChg>
        <pc:picChg chg="add mod ord">
          <ac:chgData name="Charlotte jarju" userId="48320d36aea6a167" providerId="LiveId" clId="{47B32425-78F4-4FDB-90B7-3D449B05EA25}" dt="2024-02-21T15:02:35.311" v="1613" actId="26606"/>
          <ac:picMkLst>
            <pc:docMk/>
            <pc:sldMk cId="2694395794" sldId="296"/>
            <ac:picMk id="14" creationId="{7EE327FC-1B27-8489-4DDA-F46A88ABB25E}"/>
          </ac:picMkLst>
        </pc:picChg>
      </pc:sldChg>
      <pc:sldChg chg="addSp delSp modSp mod">
        <pc:chgData name="Charlotte jarju" userId="48320d36aea6a167" providerId="LiveId" clId="{47B32425-78F4-4FDB-90B7-3D449B05EA25}" dt="2024-02-21T15:03:37.541" v="1614" actId="21"/>
        <pc:sldMkLst>
          <pc:docMk/>
          <pc:sldMk cId="718815033" sldId="308"/>
        </pc:sldMkLst>
        <pc:spChg chg="del">
          <ac:chgData name="Charlotte jarju" userId="48320d36aea6a167" providerId="LiveId" clId="{47B32425-78F4-4FDB-90B7-3D449B05EA25}" dt="2024-02-21T15:03:37.541" v="1614" actId="21"/>
          <ac:spMkLst>
            <pc:docMk/>
            <pc:sldMk cId="718815033" sldId="308"/>
            <ac:spMk id="6" creationId="{BD4CE57B-A125-4D72-839E-A7A6A044FC38}"/>
          </ac:spMkLst>
        </pc:spChg>
        <pc:spChg chg="add mod">
          <ac:chgData name="Charlotte jarju" userId="48320d36aea6a167" providerId="LiveId" clId="{47B32425-78F4-4FDB-90B7-3D449B05EA25}" dt="2024-02-21T15:03:37.541" v="1614" actId="21"/>
          <ac:spMkLst>
            <pc:docMk/>
            <pc:sldMk cId="718815033" sldId="308"/>
            <ac:spMk id="8" creationId="{62C8ECB1-21E7-C262-191A-A10292198830}"/>
          </ac:spMkLst>
        </pc:spChg>
      </pc:sldChg>
      <pc:sldChg chg="addSp delSp modSp mod modMedia modClrScheme chgLayout">
        <pc:chgData name="Charlotte jarju" userId="48320d36aea6a167" providerId="LiveId" clId="{47B32425-78F4-4FDB-90B7-3D449B05EA25}" dt="2024-02-21T13:43:57.534" v="572" actId="20577"/>
        <pc:sldMkLst>
          <pc:docMk/>
          <pc:sldMk cId="3382633633" sldId="309"/>
        </pc:sldMkLst>
        <pc:spChg chg="mod">
          <ac:chgData name="Charlotte jarju" userId="48320d36aea6a167" providerId="LiveId" clId="{47B32425-78F4-4FDB-90B7-3D449B05EA25}" dt="2024-02-21T13:43:57.534" v="572" actId="20577"/>
          <ac:spMkLst>
            <pc:docMk/>
            <pc:sldMk cId="3382633633" sldId="309"/>
            <ac:spMk id="3" creationId="{D3B7DCE3-A62E-497E-8A96-DF8D1A4904FD}"/>
          </ac:spMkLst>
        </pc:spChg>
        <pc:spChg chg="del mod ord">
          <ac:chgData name="Charlotte jarju" userId="48320d36aea6a167" providerId="LiveId" clId="{47B32425-78F4-4FDB-90B7-3D449B05EA25}" dt="2024-02-21T13:34:37.909" v="552" actId="21"/>
          <ac:spMkLst>
            <pc:docMk/>
            <pc:sldMk cId="3382633633" sldId="309"/>
            <ac:spMk id="4" creationId="{B9FB3C1C-0A06-4533-8DA4-50514E5F9E9D}"/>
          </ac:spMkLst>
        </pc:spChg>
        <pc:spChg chg="mod">
          <ac:chgData name="Charlotte jarju" userId="48320d36aea6a167" providerId="LiveId" clId="{47B32425-78F4-4FDB-90B7-3D449B05EA25}" dt="2024-02-21T13:34:25.824" v="549" actId="26606"/>
          <ac:spMkLst>
            <pc:docMk/>
            <pc:sldMk cId="3382633633" sldId="309"/>
            <ac:spMk id="5" creationId="{581A4C2F-12B6-403A-AAD2-73AC2A19E01E}"/>
          </ac:spMkLst>
        </pc:spChg>
        <pc:spChg chg="mod">
          <ac:chgData name="Charlotte jarju" userId="48320d36aea6a167" providerId="LiveId" clId="{47B32425-78F4-4FDB-90B7-3D449B05EA25}" dt="2024-02-21T13:34:25.824" v="549" actId="26606"/>
          <ac:spMkLst>
            <pc:docMk/>
            <pc:sldMk cId="3382633633" sldId="309"/>
            <ac:spMk id="6" creationId="{F1D8EAF4-7E41-4FEA-B534-06CE08821DB2}"/>
          </ac:spMkLst>
        </pc:spChg>
        <pc:spChg chg="del mod">
          <ac:chgData name="Charlotte jarju" userId="48320d36aea6a167" providerId="LiveId" clId="{47B32425-78F4-4FDB-90B7-3D449B05EA25}" dt="2024-02-21T13:34:12.818" v="548" actId="21"/>
          <ac:spMkLst>
            <pc:docMk/>
            <pc:sldMk cId="3382633633" sldId="309"/>
            <ac:spMk id="8" creationId="{120A6704-ABD5-C798-F9B0-11E54E0FDA40}"/>
          </ac:spMkLst>
        </pc:spChg>
        <pc:spChg chg="add del mod">
          <ac:chgData name="Charlotte jarju" userId="48320d36aea6a167" providerId="LiveId" clId="{47B32425-78F4-4FDB-90B7-3D449B05EA25}" dt="2024-02-21T13:31:48.926" v="543" actId="26606"/>
          <ac:spMkLst>
            <pc:docMk/>
            <pc:sldMk cId="3382633633" sldId="309"/>
            <ac:spMk id="11" creationId="{C37F4A49-1B0D-8D25-8D8C-6D73059D7B4A}"/>
          </ac:spMkLst>
        </pc:spChg>
        <pc:spChg chg="mod ord">
          <ac:chgData name="Charlotte jarju" userId="48320d36aea6a167" providerId="LiveId" clId="{47B32425-78F4-4FDB-90B7-3D449B05EA25}" dt="2024-02-21T13:34:25.824" v="549" actId="26606"/>
          <ac:spMkLst>
            <pc:docMk/>
            <pc:sldMk cId="3382633633" sldId="309"/>
            <ac:spMk id="22" creationId="{A5B498D7-BCD9-9316-AE8B-7D86CE8FCB86}"/>
          </ac:spMkLst>
        </pc:spChg>
        <pc:spChg chg="add del mod">
          <ac:chgData name="Charlotte jarju" userId="48320d36aea6a167" providerId="LiveId" clId="{47B32425-78F4-4FDB-90B7-3D449B05EA25}" dt="2024-02-21T13:31:48.926" v="543" actId="26606"/>
          <ac:spMkLst>
            <pc:docMk/>
            <pc:sldMk cId="3382633633" sldId="309"/>
            <ac:spMk id="27" creationId="{C0D662A7-0B0C-DBFD-5D61-E25E503B718B}"/>
          </ac:spMkLst>
        </pc:spChg>
        <pc:picChg chg="del mod ord">
          <ac:chgData name="Charlotte jarju" userId="48320d36aea6a167" providerId="LiveId" clId="{47B32425-78F4-4FDB-90B7-3D449B05EA25}" dt="2024-02-21T13:34:12.818" v="548" actId="21"/>
          <ac:picMkLst>
            <pc:docMk/>
            <pc:sldMk cId="3382633633" sldId="309"/>
            <ac:picMk id="7" creationId="{D6FBA52E-0718-5A99-87A9-7B86C99FFB7D}"/>
          </ac:picMkLst>
        </pc:picChg>
        <pc:picChg chg="add del mod ord">
          <ac:chgData name="Charlotte jarju" userId="48320d36aea6a167" providerId="LiveId" clId="{47B32425-78F4-4FDB-90B7-3D449B05EA25}" dt="2024-02-21T13:34:03.870" v="547" actId="21"/>
          <ac:picMkLst>
            <pc:docMk/>
            <pc:sldMk cId="3382633633" sldId="309"/>
            <ac:picMk id="9" creationId="{43310CF2-E2E4-5E21-D384-593AE3F32E8F}"/>
          </ac:picMkLst>
        </pc:picChg>
        <pc:picChg chg="del mod ord">
          <ac:chgData name="Charlotte jarju" userId="48320d36aea6a167" providerId="LiveId" clId="{47B32425-78F4-4FDB-90B7-3D449B05EA25}" dt="2024-02-21T13:31:15.809" v="542" actId="21"/>
          <ac:picMkLst>
            <pc:docMk/>
            <pc:sldMk cId="3382633633" sldId="309"/>
            <ac:picMk id="17" creationId="{2FAC1551-D74F-CD26-7367-B1B5D6BB0B84}"/>
          </ac:picMkLst>
        </pc:picChg>
        <pc:picChg chg="add mod">
          <ac:chgData name="Charlotte jarju" userId="48320d36aea6a167" providerId="LiveId" clId="{47B32425-78F4-4FDB-90B7-3D449B05EA25}" dt="2024-02-21T13:34:29.009" v="551"/>
          <ac:picMkLst>
            <pc:docMk/>
            <pc:sldMk cId="3382633633" sldId="309"/>
            <ac:picMk id="24" creationId="{35A8CFF5-AD74-2B14-A047-671F89266CFF}"/>
          </ac:picMkLst>
        </pc:picChg>
      </pc:sldChg>
      <pc:sldChg chg="addSp delSp modSp mod modClrScheme delAnim chgLayout">
        <pc:chgData name="Charlotte jarju" userId="48320d36aea6a167" providerId="LiveId" clId="{47B32425-78F4-4FDB-90B7-3D449B05EA25}" dt="2024-02-21T13:33:42.382" v="546" actId="26606"/>
        <pc:sldMkLst>
          <pc:docMk/>
          <pc:sldMk cId="3159040708" sldId="313"/>
        </pc:sldMkLst>
        <pc:spChg chg="mod">
          <ac:chgData name="Charlotte jarju" userId="48320d36aea6a167" providerId="LiveId" clId="{47B32425-78F4-4FDB-90B7-3D449B05EA25}" dt="2024-02-21T13:33:42.382" v="546" actId="26606"/>
          <ac:spMkLst>
            <pc:docMk/>
            <pc:sldMk cId="3159040708" sldId="313"/>
            <ac:spMk id="2" creationId="{05C1DD70-6507-2C04-9353-4121389FEFEA}"/>
          </ac:spMkLst>
        </pc:spChg>
        <pc:spChg chg="mod">
          <ac:chgData name="Charlotte jarju" userId="48320d36aea6a167" providerId="LiveId" clId="{47B32425-78F4-4FDB-90B7-3D449B05EA25}" dt="2024-02-21T13:33:42.382" v="546" actId="26606"/>
          <ac:spMkLst>
            <pc:docMk/>
            <pc:sldMk cId="3159040708" sldId="313"/>
            <ac:spMk id="3" creationId="{F8E9BB14-0F2A-43C5-E3BD-B0F11C3E48EA}"/>
          </ac:spMkLst>
        </pc:spChg>
        <pc:spChg chg="mod modVis">
          <ac:chgData name="Charlotte jarju" userId="48320d36aea6a167" providerId="LiveId" clId="{47B32425-78F4-4FDB-90B7-3D449B05EA25}" dt="2024-02-21T13:33:42.382" v="546" actId="26606"/>
          <ac:spMkLst>
            <pc:docMk/>
            <pc:sldMk cId="3159040708" sldId="313"/>
            <ac:spMk id="8" creationId="{10E29B4F-ECFA-60AF-0D67-979C8DDFE844}"/>
          </ac:spMkLst>
        </pc:spChg>
        <pc:picChg chg="add mod ord">
          <ac:chgData name="Charlotte jarju" userId="48320d36aea6a167" providerId="LiveId" clId="{47B32425-78F4-4FDB-90B7-3D449B05EA25}" dt="2024-02-21T13:33:42.382" v="546" actId="26606"/>
          <ac:picMkLst>
            <pc:docMk/>
            <pc:sldMk cId="3159040708" sldId="313"/>
            <ac:picMk id="5" creationId="{0F100853-B39F-5136-9C27-765CE17DA41D}"/>
          </ac:picMkLst>
        </pc:picChg>
        <pc:picChg chg="del">
          <ac:chgData name="Charlotte jarju" userId="48320d36aea6a167" providerId="LiveId" clId="{47B32425-78F4-4FDB-90B7-3D449B05EA25}" dt="2024-02-21T13:32:17.032" v="544" actId="21"/>
          <ac:picMkLst>
            <pc:docMk/>
            <pc:sldMk cId="3159040708" sldId="313"/>
            <ac:picMk id="12" creationId="{A82EF19D-BB9E-D3D0-466B-4AA746C5D021}"/>
          </ac:picMkLst>
        </pc:picChg>
      </pc:sldChg>
      <pc:sldChg chg="addSp delSp modSp mod modClrScheme delAnim chgLayout">
        <pc:chgData name="Charlotte jarju" userId="48320d36aea6a167" providerId="LiveId" clId="{47B32425-78F4-4FDB-90B7-3D449B05EA25}" dt="2024-02-21T13:43:35.029" v="570" actId="21"/>
        <pc:sldMkLst>
          <pc:docMk/>
          <pc:sldMk cId="479665897" sldId="314"/>
        </pc:sldMkLst>
        <pc:spChg chg="mod">
          <ac:chgData name="Charlotte jarju" userId="48320d36aea6a167" providerId="LiveId" clId="{47B32425-78F4-4FDB-90B7-3D449B05EA25}" dt="2024-02-21T13:42:55.651" v="566" actId="26606"/>
          <ac:spMkLst>
            <pc:docMk/>
            <pc:sldMk cId="479665897" sldId="314"/>
            <ac:spMk id="2" creationId="{B8B9C5B1-99B0-DF6E-D9FA-B839DCF97456}"/>
          </ac:spMkLst>
        </pc:spChg>
        <pc:spChg chg="mod">
          <ac:chgData name="Charlotte jarju" userId="48320d36aea6a167" providerId="LiveId" clId="{47B32425-78F4-4FDB-90B7-3D449B05EA25}" dt="2024-02-21T13:42:55.651" v="566" actId="26606"/>
          <ac:spMkLst>
            <pc:docMk/>
            <pc:sldMk cId="479665897" sldId="314"/>
            <ac:spMk id="3" creationId="{F3770D8F-2F08-15AE-8B67-A8576901D34A}"/>
          </ac:spMkLst>
        </pc:spChg>
        <pc:spChg chg="add del mod">
          <ac:chgData name="Charlotte jarju" userId="48320d36aea6a167" providerId="LiveId" clId="{47B32425-78F4-4FDB-90B7-3D449B05EA25}" dt="2024-02-21T13:41:37.514" v="559" actId="21"/>
          <ac:spMkLst>
            <pc:docMk/>
            <pc:sldMk cId="479665897" sldId="314"/>
            <ac:spMk id="6" creationId="{165E5C17-DF51-39AC-77F4-1B47E7726C13}"/>
          </ac:spMkLst>
        </pc:spChg>
        <pc:spChg chg="del">
          <ac:chgData name="Charlotte jarju" userId="48320d36aea6a167" providerId="LiveId" clId="{47B32425-78F4-4FDB-90B7-3D449B05EA25}" dt="2024-02-21T13:34:59.865" v="553" actId="21"/>
          <ac:spMkLst>
            <pc:docMk/>
            <pc:sldMk cId="479665897" sldId="314"/>
            <ac:spMk id="7" creationId="{86F17CEC-0DB1-D618-CDA6-72F4F7D92CC2}"/>
          </ac:spMkLst>
        </pc:spChg>
        <pc:spChg chg="del mod modVis">
          <ac:chgData name="Charlotte jarju" userId="48320d36aea6a167" providerId="LiveId" clId="{47B32425-78F4-4FDB-90B7-3D449B05EA25}" dt="2024-02-21T13:43:35.029" v="570" actId="21"/>
          <ac:spMkLst>
            <pc:docMk/>
            <pc:sldMk cId="479665897" sldId="314"/>
            <ac:spMk id="8" creationId="{6D52F01E-15FC-34E3-8F62-37B739823E4C}"/>
          </ac:spMkLst>
        </pc:spChg>
        <pc:spChg chg="add del mod">
          <ac:chgData name="Charlotte jarju" userId="48320d36aea6a167" providerId="LiveId" clId="{47B32425-78F4-4FDB-90B7-3D449B05EA25}" dt="2024-02-21T13:43:15.543" v="567" actId="21"/>
          <ac:spMkLst>
            <pc:docMk/>
            <pc:sldMk cId="479665897" sldId="314"/>
            <ac:spMk id="12" creationId="{79AD84E2-C0A9-338F-87C3-FDE6A9655259}"/>
          </ac:spMkLst>
        </pc:spChg>
        <pc:spChg chg="add del mod">
          <ac:chgData name="Charlotte jarju" userId="48320d36aea6a167" providerId="LiveId" clId="{47B32425-78F4-4FDB-90B7-3D449B05EA25}" dt="2024-02-21T13:41:45.577" v="560" actId="21"/>
          <ac:spMkLst>
            <pc:docMk/>
            <pc:sldMk cId="479665897" sldId="314"/>
            <ac:spMk id="15" creationId="{48145D62-E5AD-C0B4-A759-86F0FCEDD946}"/>
          </ac:spMkLst>
        </pc:spChg>
        <pc:spChg chg="add del mod modVis">
          <ac:chgData name="Charlotte jarju" userId="48320d36aea6a167" providerId="LiveId" clId="{47B32425-78F4-4FDB-90B7-3D449B05EA25}" dt="2024-02-21T13:43:28.992" v="569" actId="21"/>
          <ac:spMkLst>
            <pc:docMk/>
            <pc:sldMk cId="479665897" sldId="314"/>
            <ac:spMk id="17" creationId="{0E9C7A31-79C3-6424-6125-E849970276E2}"/>
          </ac:spMkLst>
        </pc:spChg>
        <pc:spChg chg="add del mod">
          <ac:chgData name="Charlotte jarju" userId="48320d36aea6a167" providerId="LiveId" clId="{47B32425-78F4-4FDB-90B7-3D449B05EA25}" dt="2024-02-21T13:43:22.896" v="568" actId="21"/>
          <ac:spMkLst>
            <pc:docMk/>
            <pc:sldMk cId="479665897" sldId="314"/>
            <ac:spMk id="22" creationId="{C91543B9-4913-A222-61C1-8081BF76AEEF}"/>
          </ac:spMkLst>
        </pc:spChg>
        <pc:picChg chg="add del mod">
          <ac:chgData name="Charlotte jarju" userId="48320d36aea6a167" providerId="LiveId" clId="{47B32425-78F4-4FDB-90B7-3D449B05EA25}" dt="2024-02-21T13:41:37.514" v="559" actId="21"/>
          <ac:picMkLst>
            <pc:docMk/>
            <pc:sldMk cId="479665897" sldId="314"/>
            <ac:picMk id="5" creationId="{CA576567-EB6A-7411-3A76-063BB54CB85A}"/>
          </ac:picMkLst>
        </pc:picChg>
        <pc:picChg chg="del mod">
          <ac:chgData name="Charlotte jarju" userId="48320d36aea6a167" providerId="LiveId" clId="{47B32425-78F4-4FDB-90B7-3D449B05EA25}" dt="2024-02-21T13:35:37.335" v="555" actId="21"/>
          <ac:picMkLst>
            <pc:docMk/>
            <pc:sldMk cId="479665897" sldId="314"/>
            <ac:picMk id="10" creationId="{3231EF94-F549-089B-EA96-CF8712883B1C}"/>
          </ac:picMkLst>
        </pc:picChg>
        <pc:picChg chg="add mod ord">
          <ac:chgData name="Charlotte jarju" userId="48320d36aea6a167" providerId="LiveId" clId="{47B32425-78F4-4FDB-90B7-3D449B05EA25}" dt="2024-02-21T13:42:55.651" v="566" actId="26606"/>
          <ac:picMkLst>
            <pc:docMk/>
            <pc:sldMk cId="479665897" sldId="314"/>
            <ac:picMk id="11" creationId="{6876B9ED-831E-02F0-C2F0-2D98E3F1FDF5}"/>
          </ac:picMkLst>
        </pc:picChg>
      </pc:sldChg>
      <pc:sldChg chg="modSp new del mod">
        <pc:chgData name="Charlotte jarju" userId="48320d36aea6a167" providerId="LiveId" clId="{47B32425-78F4-4FDB-90B7-3D449B05EA25}" dt="2024-02-21T14:28:39.433" v="587" actId="2696"/>
        <pc:sldMkLst>
          <pc:docMk/>
          <pc:sldMk cId="2815625744" sldId="315"/>
        </pc:sldMkLst>
        <pc:spChg chg="mod">
          <ac:chgData name="Charlotte jarju" userId="48320d36aea6a167" providerId="LiveId" clId="{47B32425-78F4-4FDB-90B7-3D449B05EA25}" dt="2024-02-21T14:28:14.755" v="586" actId="20577"/>
          <ac:spMkLst>
            <pc:docMk/>
            <pc:sldMk cId="2815625744" sldId="315"/>
            <ac:spMk id="2" creationId="{3293A3CE-7C5C-FEA6-84EE-B8FBBC41A622}"/>
          </ac:spMkLst>
        </pc:spChg>
      </pc:sldChg>
      <pc:sldChg chg="addSp delSp modSp new mod modClrScheme chgLayout">
        <pc:chgData name="Charlotte jarju" userId="48320d36aea6a167" providerId="LiveId" clId="{47B32425-78F4-4FDB-90B7-3D449B05EA25}" dt="2024-02-21T14:57:27.085" v="1603" actId="21"/>
        <pc:sldMkLst>
          <pc:docMk/>
          <pc:sldMk cId="3012764148" sldId="315"/>
        </pc:sldMkLst>
        <pc:spChg chg="del">
          <ac:chgData name="Charlotte jarju" userId="48320d36aea6a167" providerId="LiveId" clId="{47B32425-78F4-4FDB-90B7-3D449B05EA25}" dt="2024-02-21T14:56:25.999" v="1584" actId="26606"/>
          <ac:spMkLst>
            <pc:docMk/>
            <pc:sldMk cId="3012764148" sldId="315"/>
            <ac:spMk id="2" creationId="{E73574EF-0B21-7DA8-D09B-36D468BD60E9}"/>
          </ac:spMkLst>
        </pc:spChg>
        <pc:spChg chg="del">
          <ac:chgData name="Charlotte jarju" userId="48320d36aea6a167" providerId="LiveId" clId="{47B32425-78F4-4FDB-90B7-3D449B05EA25}" dt="2024-02-21T14:56:25.999" v="1584" actId="26606"/>
          <ac:spMkLst>
            <pc:docMk/>
            <pc:sldMk cId="3012764148" sldId="315"/>
            <ac:spMk id="3" creationId="{5BB2A799-89E0-E310-E49A-F9736368607D}"/>
          </ac:spMkLst>
        </pc:spChg>
        <pc:spChg chg="del mod">
          <ac:chgData name="Charlotte jarju" userId="48320d36aea6a167" providerId="LiveId" clId="{47B32425-78F4-4FDB-90B7-3D449B05EA25}" dt="2024-02-21T14:56:25.999" v="1584" actId="26606"/>
          <ac:spMkLst>
            <pc:docMk/>
            <pc:sldMk cId="3012764148" sldId="315"/>
            <ac:spMk id="4" creationId="{C5E99828-1A67-F504-5196-5B0E585C51F7}"/>
          </ac:spMkLst>
        </pc:spChg>
        <pc:spChg chg="mod ord">
          <ac:chgData name="Charlotte jarju" userId="48320d36aea6a167" providerId="LiveId" clId="{47B32425-78F4-4FDB-90B7-3D449B05EA25}" dt="2024-02-21T14:57:16.425" v="1602" actId="26606"/>
          <ac:spMkLst>
            <pc:docMk/>
            <pc:sldMk cId="3012764148" sldId="315"/>
            <ac:spMk id="5" creationId="{69BBF70F-DE02-AA51-31F5-9E86693A80B8}"/>
          </ac:spMkLst>
        </pc:spChg>
        <pc:spChg chg="del">
          <ac:chgData name="Charlotte jarju" userId="48320d36aea6a167" providerId="LiveId" clId="{47B32425-78F4-4FDB-90B7-3D449B05EA25}" dt="2024-02-21T14:45:11.223" v="1194" actId="21"/>
          <ac:spMkLst>
            <pc:docMk/>
            <pc:sldMk cId="3012764148" sldId="315"/>
            <ac:spMk id="6" creationId="{457F5F82-3FD5-FA69-1649-2A887C0D09F3}"/>
          </ac:spMkLst>
        </pc:spChg>
        <pc:spChg chg="mod">
          <ac:chgData name="Charlotte jarju" userId="48320d36aea6a167" providerId="LiveId" clId="{47B32425-78F4-4FDB-90B7-3D449B05EA25}" dt="2024-02-21T14:57:16.425" v="1602" actId="26606"/>
          <ac:spMkLst>
            <pc:docMk/>
            <pc:sldMk cId="3012764148" sldId="315"/>
            <ac:spMk id="7" creationId="{44503720-6F77-5990-5EAD-CDCBD46BF8F7}"/>
          </ac:spMkLst>
        </pc:spChg>
        <pc:spChg chg="add mod">
          <ac:chgData name="Charlotte jarju" userId="48320d36aea6a167" providerId="LiveId" clId="{47B32425-78F4-4FDB-90B7-3D449B05EA25}" dt="2024-02-21T14:57:16.425" v="1602" actId="26606"/>
          <ac:spMkLst>
            <pc:docMk/>
            <pc:sldMk cId="3012764148" sldId="315"/>
            <ac:spMk id="13" creationId="{FDF662AC-29AA-FF24-6101-8D372D77C577}"/>
          </ac:spMkLst>
        </pc:spChg>
        <pc:spChg chg="add del mod">
          <ac:chgData name="Charlotte jarju" userId="48320d36aea6a167" providerId="LiveId" clId="{47B32425-78F4-4FDB-90B7-3D449B05EA25}" dt="2024-02-21T14:57:16.425" v="1602" actId="26606"/>
          <ac:spMkLst>
            <pc:docMk/>
            <pc:sldMk cId="3012764148" sldId="315"/>
            <ac:spMk id="15" creationId="{896E2343-B098-0608-D10F-953D970E2EC5}"/>
          </ac:spMkLst>
        </pc:spChg>
        <pc:spChg chg="add del mod">
          <ac:chgData name="Charlotte jarju" userId="48320d36aea6a167" providerId="LiveId" clId="{47B32425-78F4-4FDB-90B7-3D449B05EA25}" dt="2024-02-21T14:57:27.085" v="1603" actId="21"/>
          <ac:spMkLst>
            <pc:docMk/>
            <pc:sldMk cId="3012764148" sldId="315"/>
            <ac:spMk id="17" creationId="{A1F25E30-AFC5-994A-31D9-FC26EDB698D9}"/>
          </ac:spMkLst>
        </pc:spChg>
        <pc:graphicFrameChg chg="add mod modGraphic">
          <ac:chgData name="Charlotte jarju" userId="48320d36aea6a167" providerId="LiveId" clId="{47B32425-78F4-4FDB-90B7-3D449B05EA25}" dt="2024-02-21T14:57:16.425" v="1602" actId="26606"/>
          <ac:graphicFrameMkLst>
            <pc:docMk/>
            <pc:sldMk cId="3012764148" sldId="315"/>
            <ac:graphicFrameMk id="9" creationId="{DCD84496-72EA-0024-E5A5-52D610AA8CD5}"/>
          </ac:graphicFrameMkLst>
        </pc:graphicFrameChg>
      </pc:sldChg>
    </pc:docChg>
  </pc:docChgLst>
  <pc:docChgLst>
    <pc:chgData name="Charlotte jarju" userId="48320d36aea6a167" providerId="LiveId" clId="{B9825CAC-AB3F-495F-809B-967786938A9E}"/>
    <pc:docChg chg="undo custSel addSld delSld modSld">
      <pc:chgData name="Charlotte jarju" userId="48320d36aea6a167" providerId="LiveId" clId="{B9825CAC-AB3F-495F-809B-967786938A9E}" dt="2024-03-09T16:45:29.858" v="9048" actId="20577"/>
      <pc:docMkLst>
        <pc:docMk/>
      </pc:docMkLst>
      <pc:sldChg chg="addSp delSp modSp mod">
        <pc:chgData name="Charlotte jarju" userId="48320d36aea6a167" providerId="LiveId" clId="{B9825CAC-AB3F-495F-809B-967786938A9E}" dt="2024-03-09T14:58:41.887" v="9046" actId="21"/>
        <pc:sldMkLst>
          <pc:docMk/>
          <pc:sldMk cId="170963834" sldId="259"/>
        </pc:sldMkLst>
        <pc:spChg chg="mod">
          <ac:chgData name="Charlotte jarju" userId="48320d36aea6a167" providerId="LiveId" clId="{B9825CAC-AB3F-495F-809B-967786938A9E}" dt="2024-03-09T01:04:40.453" v="8490" actId="20577"/>
          <ac:spMkLst>
            <pc:docMk/>
            <pc:sldMk cId="170963834" sldId="259"/>
            <ac:spMk id="2" creationId="{D9B36C10-A9EA-414E-B3D3-09BAD9FA950D}"/>
          </ac:spMkLst>
        </pc:spChg>
        <pc:spChg chg="del mod">
          <ac:chgData name="Charlotte jarju" userId="48320d36aea6a167" providerId="LiveId" clId="{B9825CAC-AB3F-495F-809B-967786938A9E}" dt="2024-03-09T14:58:41.887" v="9046" actId="21"/>
          <ac:spMkLst>
            <pc:docMk/>
            <pc:sldMk cId="170963834" sldId="259"/>
            <ac:spMk id="3" creationId="{0A140D27-0E15-4434-A8B8-FC32761449B0}"/>
          </ac:spMkLst>
        </pc:spChg>
        <pc:spChg chg="add mod">
          <ac:chgData name="Charlotte jarju" userId="48320d36aea6a167" providerId="LiveId" clId="{B9825CAC-AB3F-495F-809B-967786938A9E}" dt="2024-03-01T10:37:47.198" v="1647" actId="14100"/>
          <ac:spMkLst>
            <pc:docMk/>
            <pc:sldMk cId="170963834" sldId="259"/>
            <ac:spMk id="5" creationId="{CFD1E16B-34F4-BC5C-2064-DF2BEC74546D}"/>
          </ac:spMkLst>
        </pc:spChg>
        <pc:spChg chg="add mod">
          <ac:chgData name="Charlotte jarju" userId="48320d36aea6a167" providerId="LiveId" clId="{B9825CAC-AB3F-495F-809B-967786938A9E}" dt="2024-03-09T14:58:41.887" v="9046" actId="21"/>
          <ac:spMkLst>
            <pc:docMk/>
            <pc:sldMk cId="170963834" sldId="259"/>
            <ac:spMk id="7" creationId="{899DFA34-FDB9-1AB3-EE59-CA66976B27DD}"/>
          </ac:spMkLst>
        </pc:spChg>
      </pc:sldChg>
      <pc:sldChg chg="modSp del mod">
        <pc:chgData name="Charlotte jarju" userId="48320d36aea6a167" providerId="LiveId" clId="{B9825CAC-AB3F-495F-809B-967786938A9E}" dt="2024-03-01T10:35:27.827" v="1635" actId="2696"/>
        <pc:sldMkLst>
          <pc:docMk/>
          <pc:sldMk cId="2976291157" sldId="281"/>
        </pc:sldMkLst>
        <pc:spChg chg="mod">
          <ac:chgData name="Charlotte jarju" userId="48320d36aea6a167" providerId="LiveId" clId="{B9825CAC-AB3F-495F-809B-967786938A9E}" dt="2024-03-01T10:13:31.424" v="837" actId="5793"/>
          <ac:spMkLst>
            <pc:docMk/>
            <pc:sldMk cId="2976291157" sldId="281"/>
            <ac:spMk id="3" creationId="{CF816715-277D-4042-B401-03CD007D7CDB}"/>
          </ac:spMkLst>
        </pc:spChg>
      </pc:sldChg>
      <pc:sldChg chg="modSp mod">
        <pc:chgData name="Charlotte jarju" userId="48320d36aea6a167" providerId="LiveId" clId="{B9825CAC-AB3F-495F-809B-967786938A9E}" dt="2024-03-03T16:21:12.021" v="6104" actId="20577"/>
        <pc:sldMkLst>
          <pc:docMk/>
          <pc:sldMk cId="3871568735" sldId="294"/>
        </pc:sldMkLst>
        <pc:spChg chg="mod">
          <ac:chgData name="Charlotte jarju" userId="48320d36aea6a167" providerId="LiveId" clId="{B9825CAC-AB3F-495F-809B-967786938A9E}" dt="2024-03-03T16:21:12.021" v="6104" actId="20577"/>
          <ac:spMkLst>
            <pc:docMk/>
            <pc:sldMk cId="3871568735" sldId="294"/>
            <ac:spMk id="5" creationId="{20A5C7CC-7EC3-16DC-80B6-1DCFD4996603}"/>
          </ac:spMkLst>
        </pc:spChg>
      </pc:sldChg>
      <pc:sldChg chg="modSp mod">
        <pc:chgData name="Charlotte jarju" userId="48320d36aea6a167" providerId="LiveId" clId="{B9825CAC-AB3F-495F-809B-967786938A9E}" dt="2024-03-03T16:18:00.308" v="6087" actId="33524"/>
        <pc:sldMkLst>
          <pc:docMk/>
          <pc:sldMk cId="17902528" sldId="295"/>
        </pc:sldMkLst>
        <pc:spChg chg="mod">
          <ac:chgData name="Charlotte jarju" userId="48320d36aea6a167" providerId="LiveId" clId="{B9825CAC-AB3F-495F-809B-967786938A9E}" dt="2024-03-03T16:18:00.308" v="6087" actId="33524"/>
          <ac:spMkLst>
            <pc:docMk/>
            <pc:sldMk cId="17902528" sldId="295"/>
            <ac:spMk id="3" creationId="{AF5130D8-AD6A-4638-9059-326759848895}"/>
          </ac:spMkLst>
        </pc:spChg>
      </pc:sldChg>
      <pc:sldChg chg="addSp delSp modSp del mod modClrScheme chgLayout">
        <pc:chgData name="Charlotte jarju" userId="48320d36aea6a167" providerId="LiveId" clId="{B9825CAC-AB3F-495F-809B-967786938A9E}" dt="2024-03-01T11:39:13.294" v="3475" actId="2696"/>
        <pc:sldMkLst>
          <pc:docMk/>
          <pc:sldMk cId="2694395794" sldId="296"/>
        </pc:sldMkLst>
        <pc:spChg chg="del">
          <ac:chgData name="Charlotte jarju" userId="48320d36aea6a167" providerId="LiveId" clId="{B9825CAC-AB3F-495F-809B-967786938A9E}" dt="2024-02-19T22:35:02.768" v="62" actId="21"/>
          <ac:spMkLst>
            <pc:docMk/>
            <pc:sldMk cId="2694395794" sldId="296"/>
            <ac:spMk id="2" creationId="{973992A4-0D40-4A0F-BB3B-3E1AE6C3BF9D}"/>
          </ac:spMkLst>
        </pc:spChg>
        <pc:spChg chg="add del mod">
          <ac:chgData name="Charlotte jarju" userId="48320d36aea6a167" providerId="LiveId" clId="{B9825CAC-AB3F-495F-809B-967786938A9E}" dt="2024-02-19T22:38:19.196" v="65" actId="26606"/>
          <ac:spMkLst>
            <pc:docMk/>
            <pc:sldMk cId="2694395794" sldId="296"/>
            <ac:spMk id="4" creationId="{4C431FFA-66D3-FF83-27A8-4F74764B992C}"/>
          </ac:spMkLst>
        </pc:spChg>
        <pc:spChg chg="mod ord">
          <ac:chgData name="Charlotte jarju" userId="48320d36aea6a167" providerId="LiveId" clId="{B9825CAC-AB3F-495F-809B-967786938A9E}" dt="2024-02-19T22:43:19.160" v="182" actId="26606"/>
          <ac:spMkLst>
            <pc:docMk/>
            <pc:sldMk cId="2694395794" sldId="296"/>
            <ac:spMk id="5" creationId="{434CEA1C-DE10-4AAF-865D-450C0AEE11DB}"/>
          </ac:spMkLst>
        </pc:spChg>
        <pc:spChg chg="mod ord">
          <ac:chgData name="Charlotte jarju" userId="48320d36aea6a167" providerId="LiveId" clId="{B9825CAC-AB3F-495F-809B-967786938A9E}" dt="2024-02-19T22:43:19.160" v="182" actId="26606"/>
          <ac:spMkLst>
            <pc:docMk/>
            <pc:sldMk cId="2694395794" sldId="296"/>
            <ac:spMk id="6" creationId="{C8C1BD91-A502-4CE9-B6CB-FBA31C8183A9}"/>
          </ac:spMkLst>
        </pc:spChg>
        <pc:spChg chg="mod">
          <ac:chgData name="Charlotte jarju" userId="48320d36aea6a167" providerId="LiveId" clId="{B9825CAC-AB3F-495F-809B-967786938A9E}" dt="2024-02-19T22:43:19.160" v="182" actId="26606"/>
          <ac:spMkLst>
            <pc:docMk/>
            <pc:sldMk cId="2694395794" sldId="296"/>
            <ac:spMk id="7" creationId="{2A40B6AB-E9B1-4B7E-BD4C-74C93ABF5CBC}"/>
          </ac:spMkLst>
        </pc:spChg>
        <pc:spChg chg="add del mod">
          <ac:chgData name="Charlotte jarju" userId="48320d36aea6a167" providerId="LiveId" clId="{B9825CAC-AB3F-495F-809B-967786938A9E}" dt="2024-02-19T22:37:44.003" v="64" actId="931"/>
          <ac:spMkLst>
            <pc:docMk/>
            <pc:sldMk cId="2694395794" sldId="296"/>
            <ac:spMk id="9" creationId="{8AA66407-D0D6-8BD7-3280-3DC4441839A5}"/>
          </ac:spMkLst>
        </pc:spChg>
        <pc:spChg chg="add mod">
          <ac:chgData name="Charlotte jarju" userId="48320d36aea6a167" providerId="LiveId" clId="{B9825CAC-AB3F-495F-809B-967786938A9E}" dt="2024-02-19T22:43:19.160" v="182" actId="26606"/>
          <ac:spMkLst>
            <pc:docMk/>
            <pc:sldMk cId="2694395794" sldId="296"/>
            <ac:spMk id="16" creationId="{270B7E9D-57FF-ED33-BEEE-CB31137938FA}"/>
          </ac:spMkLst>
        </pc:spChg>
        <pc:spChg chg="add del mod">
          <ac:chgData name="Charlotte jarju" userId="48320d36aea6a167" providerId="LiveId" clId="{B9825CAC-AB3F-495F-809B-967786938A9E}" dt="2024-02-19T22:41:11.273" v="104" actId="26606"/>
          <ac:spMkLst>
            <pc:docMk/>
            <pc:sldMk cId="2694395794" sldId="296"/>
            <ac:spMk id="18" creationId="{5F94F010-EFAD-BC91-095E-12C54B0E71D3}"/>
          </ac:spMkLst>
        </pc:spChg>
        <pc:spChg chg="add mod">
          <ac:chgData name="Charlotte jarju" userId="48320d36aea6a167" providerId="LiveId" clId="{B9825CAC-AB3F-495F-809B-967786938A9E}" dt="2024-02-19T22:44:12.643" v="188" actId="20577"/>
          <ac:spMkLst>
            <pc:docMk/>
            <pc:sldMk cId="2694395794" sldId="296"/>
            <ac:spMk id="23" creationId="{C012765F-EB8D-7CC5-4BA6-94BA09000A9C}"/>
          </ac:spMkLst>
        </pc:spChg>
        <pc:spChg chg="add del mod">
          <ac:chgData name="Charlotte jarju" userId="48320d36aea6a167" providerId="LiveId" clId="{B9825CAC-AB3F-495F-809B-967786938A9E}" dt="2024-02-19T22:43:51.917" v="183" actId="21"/>
          <ac:spMkLst>
            <pc:docMk/>
            <pc:sldMk cId="2694395794" sldId="296"/>
            <ac:spMk id="28" creationId="{6F0E7070-FF9D-D89D-8177-CAA037A4A1B1}"/>
          </ac:spMkLst>
        </pc:spChg>
        <pc:graphicFrameChg chg="del">
          <ac:chgData name="Charlotte jarju" userId="48320d36aea6a167" providerId="LiveId" clId="{B9825CAC-AB3F-495F-809B-967786938A9E}" dt="2024-02-19T22:35:14.695" v="63" actId="21"/>
          <ac:graphicFrameMkLst>
            <pc:docMk/>
            <pc:sldMk cId="2694395794" sldId="296"/>
            <ac:graphicFrameMk id="39" creationId="{828FCC7C-9CA7-4A08-B1B6-91B39D2A90C7}"/>
          </ac:graphicFrameMkLst>
        </pc:graphicFrameChg>
        <pc:picChg chg="add mod ord">
          <ac:chgData name="Charlotte jarju" userId="48320d36aea6a167" providerId="LiveId" clId="{B9825CAC-AB3F-495F-809B-967786938A9E}" dt="2024-02-19T22:43:19.160" v="182" actId="26606"/>
          <ac:picMkLst>
            <pc:docMk/>
            <pc:sldMk cId="2694395794" sldId="296"/>
            <ac:picMk id="11" creationId="{68062B1E-40C1-37CA-7116-97A0E0185DA5}"/>
          </ac:picMkLst>
        </pc:picChg>
      </pc:sldChg>
      <pc:sldChg chg="del">
        <pc:chgData name="Charlotte jarju" userId="48320d36aea6a167" providerId="LiveId" clId="{B9825CAC-AB3F-495F-809B-967786938A9E}" dt="2024-03-01T14:17:47.842" v="6032" actId="2696"/>
        <pc:sldMkLst>
          <pc:docMk/>
          <pc:sldMk cId="3495264433" sldId="300"/>
        </pc:sldMkLst>
      </pc:sldChg>
      <pc:sldChg chg="addSp delSp modSp mod modClrScheme chgLayout">
        <pc:chgData name="Charlotte jarju" userId="48320d36aea6a167" providerId="LiveId" clId="{B9825CAC-AB3F-495F-809B-967786938A9E}" dt="2024-03-09T03:00:07.392" v="9044" actId="26606"/>
        <pc:sldMkLst>
          <pc:docMk/>
          <pc:sldMk cId="3043070934" sldId="301"/>
        </pc:sldMkLst>
        <pc:spChg chg="mod">
          <ac:chgData name="Charlotte jarju" userId="48320d36aea6a167" providerId="LiveId" clId="{B9825CAC-AB3F-495F-809B-967786938A9E}" dt="2024-03-09T03:00:07.392" v="9044" actId="26606"/>
          <ac:spMkLst>
            <pc:docMk/>
            <pc:sldMk cId="3043070934" sldId="301"/>
            <ac:spMk id="2" creationId="{17632718-615D-445E-861C-ADF040C4B2A4}"/>
          </ac:spMkLst>
        </pc:spChg>
        <pc:spChg chg="del">
          <ac:chgData name="Charlotte jarju" userId="48320d36aea6a167" providerId="LiveId" clId="{B9825CAC-AB3F-495F-809B-967786938A9E}" dt="2024-03-01T14:18:00.331" v="6033" actId="478"/>
          <ac:spMkLst>
            <pc:docMk/>
            <pc:sldMk cId="3043070934" sldId="301"/>
            <ac:spMk id="3" creationId="{7137E6E0-B242-46D9-ABE6-B318CABC4509}"/>
          </ac:spMkLst>
        </pc:spChg>
        <pc:spChg chg="add del mod">
          <ac:chgData name="Charlotte jarju" userId="48320d36aea6a167" providerId="LiveId" clId="{B9825CAC-AB3F-495F-809B-967786938A9E}" dt="2024-03-09T02:59:28.735" v="9041" actId="26606"/>
          <ac:spMkLst>
            <pc:docMk/>
            <pc:sldMk cId="3043070934" sldId="301"/>
            <ac:spMk id="4" creationId="{F8674FB7-FD85-3033-328A-CAFA3CC7326E}"/>
          </ac:spMkLst>
        </pc:spChg>
        <pc:spChg chg="add mod ord">
          <ac:chgData name="Charlotte jarju" userId="48320d36aea6a167" providerId="LiveId" clId="{B9825CAC-AB3F-495F-809B-967786938A9E}" dt="2024-03-09T03:00:07.392" v="9044" actId="26606"/>
          <ac:spMkLst>
            <pc:docMk/>
            <pc:sldMk cId="3043070934" sldId="301"/>
            <ac:spMk id="5" creationId="{C6B0C9CD-E0F1-35F2-099B-9B09267FD718}"/>
          </ac:spMkLst>
        </pc:spChg>
        <pc:spChg chg="del">
          <ac:chgData name="Charlotte jarju" userId="48320d36aea6a167" providerId="LiveId" clId="{B9825CAC-AB3F-495F-809B-967786938A9E}" dt="2024-03-09T02:59:03.752" v="9039" actId="21"/>
          <ac:spMkLst>
            <pc:docMk/>
            <pc:sldMk cId="3043070934" sldId="301"/>
            <ac:spMk id="7" creationId="{FF14FC5E-CD12-447F-80A6-B27D30095D2C}"/>
          </ac:spMkLst>
        </pc:spChg>
        <pc:spChg chg="mod modVis">
          <ac:chgData name="Charlotte jarju" userId="48320d36aea6a167" providerId="LiveId" clId="{B9825CAC-AB3F-495F-809B-967786938A9E}" dt="2024-03-09T03:00:07.392" v="9044" actId="26606"/>
          <ac:spMkLst>
            <pc:docMk/>
            <pc:sldMk cId="3043070934" sldId="301"/>
            <ac:spMk id="9" creationId="{219C547C-C2F1-493E-9B64-E089F9DBC6A3}"/>
          </ac:spMkLst>
        </pc:spChg>
        <pc:spChg chg="del mod">
          <ac:chgData name="Charlotte jarju" userId="48320d36aea6a167" providerId="LiveId" clId="{B9825CAC-AB3F-495F-809B-967786938A9E}" dt="2024-03-09T02:59:50.316" v="9043" actId="21"/>
          <ac:spMkLst>
            <pc:docMk/>
            <pc:sldMk cId="3043070934" sldId="301"/>
            <ac:spMk id="35" creationId="{B7DBC9F7-37C7-4A2D-ACBC-EBDA35886D84}"/>
          </ac:spMkLst>
        </pc:spChg>
        <pc:spChg chg="add del mod">
          <ac:chgData name="Charlotte jarju" userId="48320d36aea6a167" providerId="LiveId" clId="{B9825CAC-AB3F-495F-809B-967786938A9E}" dt="2024-03-09T02:59:42.462" v="9042" actId="21"/>
          <ac:spMkLst>
            <pc:docMk/>
            <pc:sldMk cId="3043070934" sldId="301"/>
            <ac:spMk id="41" creationId="{9EF31B1F-A5ED-6291-07AC-9B2CA18FA645}"/>
          </ac:spMkLst>
        </pc:spChg>
        <pc:picChg chg="del">
          <ac:chgData name="Charlotte jarju" userId="48320d36aea6a167" providerId="LiveId" clId="{B9825CAC-AB3F-495F-809B-967786938A9E}" dt="2024-03-09T02:59:10.048" v="9040" actId="21"/>
          <ac:picMkLst>
            <pc:docMk/>
            <pc:sldMk cId="3043070934" sldId="301"/>
            <ac:picMk id="6" creationId="{610B39E1-AAA7-4199-8B7C-D12DD364E6D7}"/>
          </ac:picMkLst>
        </pc:picChg>
        <pc:picChg chg="add mod ord">
          <ac:chgData name="Charlotte jarju" userId="48320d36aea6a167" providerId="LiveId" clId="{B9825CAC-AB3F-495F-809B-967786938A9E}" dt="2024-03-09T03:00:07.392" v="9044" actId="26606"/>
          <ac:picMkLst>
            <pc:docMk/>
            <pc:sldMk cId="3043070934" sldId="301"/>
            <ac:picMk id="37" creationId="{91C9E692-05C3-0DFB-63A6-1C6B8D382179}"/>
          </ac:picMkLst>
        </pc:picChg>
      </pc:sldChg>
      <pc:sldChg chg="del">
        <pc:chgData name="Charlotte jarju" userId="48320d36aea6a167" providerId="LiveId" clId="{B9825CAC-AB3F-495F-809B-967786938A9E}" dt="2024-03-01T14:17:26.383" v="6028" actId="2696"/>
        <pc:sldMkLst>
          <pc:docMk/>
          <pc:sldMk cId="276079138" sldId="305"/>
        </pc:sldMkLst>
      </pc:sldChg>
      <pc:sldChg chg="del">
        <pc:chgData name="Charlotte jarju" userId="48320d36aea6a167" providerId="LiveId" clId="{B9825CAC-AB3F-495F-809B-967786938A9E}" dt="2024-03-01T14:17:33.732" v="6030" actId="2696"/>
        <pc:sldMkLst>
          <pc:docMk/>
          <pc:sldMk cId="742158403" sldId="306"/>
        </pc:sldMkLst>
      </pc:sldChg>
      <pc:sldChg chg="del">
        <pc:chgData name="Charlotte jarju" userId="48320d36aea6a167" providerId="LiveId" clId="{B9825CAC-AB3F-495F-809B-967786938A9E}" dt="2024-03-01T14:17:37.316" v="6031" actId="2696"/>
        <pc:sldMkLst>
          <pc:docMk/>
          <pc:sldMk cId="4081779217" sldId="307"/>
        </pc:sldMkLst>
      </pc:sldChg>
      <pc:sldChg chg="addSp delSp modSp mod modClrScheme chgLayout">
        <pc:chgData name="Charlotte jarju" userId="48320d36aea6a167" providerId="LiveId" clId="{B9825CAC-AB3F-495F-809B-967786938A9E}" dt="2024-03-09T02:57:03.969" v="9028" actId="21"/>
        <pc:sldMkLst>
          <pc:docMk/>
          <pc:sldMk cId="718815033" sldId="308"/>
        </pc:sldMkLst>
        <pc:spChg chg="del mod ord">
          <ac:chgData name="Charlotte jarju" userId="48320d36aea6a167" providerId="LiveId" clId="{B9825CAC-AB3F-495F-809B-967786938A9E}" dt="2024-03-09T02:56:58.532" v="9027" actId="21"/>
          <ac:spMkLst>
            <pc:docMk/>
            <pc:sldMk cId="718815033" sldId="308"/>
            <ac:spMk id="2" creationId="{D81ADD0E-60C9-4DBB-AFBA-7492513A4C8F}"/>
          </ac:spMkLst>
        </pc:spChg>
        <pc:spChg chg="del mod ord">
          <ac:chgData name="Charlotte jarju" userId="48320d36aea6a167" providerId="LiveId" clId="{B9825CAC-AB3F-495F-809B-967786938A9E}" dt="2024-03-09T02:57:03.969" v="9028" actId="21"/>
          <ac:spMkLst>
            <pc:docMk/>
            <pc:sldMk cId="718815033" sldId="308"/>
            <ac:spMk id="3" creationId="{9E3B0AEB-C993-4B3B-B038-0B905739807E}"/>
          </ac:spMkLst>
        </pc:spChg>
        <pc:spChg chg="mod ord">
          <ac:chgData name="Charlotte jarju" userId="48320d36aea6a167" providerId="LiveId" clId="{B9825CAC-AB3F-495F-809B-967786938A9E}" dt="2024-03-08T09:15:38.757" v="6542" actId="26606"/>
          <ac:spMkLst>
            <pc:docMk/>
            <pc:sldMk cId="718815033" sldId="308"/>
            <ac:spMk id="4" creationId="{05F8C04B-250D-4AE1-9F65-682FB4830BAF}"/>
          </ac:spMkLst>
        </pc:spChg>
        <pc:spChg chg="mod ord">
          <ac:chgData name="Charlotte jarju" userId="48320d36aea6a167" providerId="LiveId" clId="{B9825CAC-AB3F-495F-809B-967786938A9E}" dt="2024-03-08T09:15:38.757" v="6542" actId="26606"/>
          <ac:spMkLst>
            <pc:docMk/>
            <pc:sldMk cId="718815033" sldId="308"/>
            <ac:spMk id="5" creationId="{0979F08F-6890-4E7D-8F3F-47657269E4DC}"/>
          </ac:spMkLst>
        </pc:spChg>
        <pc:spChg chg="mod ord">
          <ac:chgData name="Charlotte jarju" userId="48320d36aea6a167" providerId="LiveId" clId="{B9825CAC-AB3F-495F-809B-967786938A9E}" dt="2024-03-08T09:23:04.392" v="6564" actId="20577"/>
          <ac:spMkLst>
            <pc:docMk/>
            <pc:sldMk cId="718815033" sldId="308"/>
            <ac:spMk id="8" creationId="{62C8ECB1-21E7-C262-191A-A10292198830}"/>
          </ac:spMkLst>
        </pc:spChg>
        <pc:spChg chg="add del mod">
          <ac:chgData name="Charlotte jarju" userId="48320d36aea6a167" providerId="LiveId" clId="{B9825CAC-AB3F-495F-809B-967786938A9E}" dt="2024-03-01T12:46:46.477" v="3738" actId="26606"/>
          <ac:spMkLst>
            <pc:docMk/>
            <pc:sldMk cId="718815033" sldId="308"/>
            <ac:spMk id="14" creationId="{D437EBB3-E696-7F74-8B3C-536FFFC4C913}"/>
          </ac:spMkLst>
        </pc:spChg>
        <pc:spChg chg="add del mod">
          <ac:chgData name="Charlotte jarju" userId="48320d36aea6a167" providerId="LiveId" clId="{B9825CAC-AB3F-495F-809B-967786938A9E}" dt="2024-03-01T12:46:46.477" v="3738" actId="26606"/>
          <ac:spMkLst>
            <pc:docMk/>
            <pc:sldMk cId="718815033" sldId="308"/>
            <ac:spMk id="16" creationId="{0B35607C-F835-A10B-6248-600C15FDD4C1}"/>
          </ac:spMkLst>
        </pc:spChg>
        <pc:spChg chg="add del mod">
          <ac:chgData name="Charlotte jarju" userId="48320d36aea6a167" providerId="LiveId" clId="{B9825CAC-AB3F-495F-809B-967786938A9E}" dt="2024-03-01T12:46:50.446" v="3740" actId="26606"/>
          <ac:spMkLst>
            <pc:docMk/>
            <pc:sldMk cId="718815033" sldId="308"/>
            <ac:spMk id="18" creationId="{1592C4E7-5E1D-D558-8F5F-DF00804BBAC5}"/>
          </ac:spMkLst>
        </pc:spChg>
        <pc:spChg chg="add del mod">
          <ac:chgData name="Charlotte jarju" userId="48320d36aea6a167" providerId="LiveId" clId="{B9825CAC-AB3F-495F-809B-967786938A9E}" dt="2024-03-01T12:46:50.446" v="3740" actId="26606"/>
          <ac:spMkLst>
            <pc:docMk/>
            <pc:sldMk cId="718815033" sldId="308"/>
            <ac:spMk id="19" creationId="{162B26AA-4D16-2021-CD88-2F404025405C}"/>
          </ac:spMkLst>
        </pc:spChg>
        <pc:spChg chg="add del mod">
          <ac:chgData name="Charlotte jarju" userId="48320d36aea6a167" providerId="LiveId" clId="{B9825CAC-AB3F-495F-809B-967786938A9E}" dt="2024-03-01T12:46:50.446" v="3740" actId="26606"/>
          <ac:spMkLst>
            <pc:docMk/>
            <pc:sldMk cId="718815033" sldId="308"/>
            <ac:spMk id="20" creationId="{68C6C4C3-E580-4DBF-BFF8-420646C5813E}"/>
          </ac:spMkLst>
        </pc:spChg>
        <pc:picChg chg="mod ord">
          <ac:chgData name="Charlotte jarju" userId="48320d36aea6a167" providerId="LiveId" clId="{B9825CAC-AB3F-495F-809B-967786938A9E}" dt="2024-03-08T09:15:38.757" v="6542" actId="26606"/>
          <ac:picMkLst>
            <pc:docMk/>
            <pc:sldMk cId="718815033" sldId="308"/>
            <ac:picMk id="9" creationId="{EB5E1FEF-1282-4779-83BA-2F3F6D476B6F}"/>
          </ac:picMkLst>
        </pc:picChg>
      </pc:sldChg>
      <pc:sldChg chg="addSp delSp modSp del mod modClrScheme chgLayout">
        <pc:chgData name="Charlotte jarju" userId="48320d36aea6a167" providerId="LiveId" clId="{B9825CAC-AB3F-495F-809B-967786938A9E}" dt="2024-03-01T10:38:31.718" v="1649" actId="2696"/>
        <pc:sldMkLst>
          <pc:docMk/>
          <pc:sldMk cId="3382633633" sldId="309"/>
        </pc:sldMkLst>
        <pc:spChg chg="mod">
          <ac:chgData name="Charlotte jarju" userId="48320d36aea6a167" providerId="LiveId" clId="{B9825CAC-AB3F-495F-809B-967786938A9E}" dt="2024-02-21T09:43:37.191" v="258" actId="26606"/>
          <ac:spMkLst>
            <pc:docMk/>
            <pc:sldMk cId="3382633633" sldId="309"/>
            <ac:spMk id="3" creationId="{D3B7DCE3-A62E-497E-8A96-DF8D1A4904FD}"/>
          </ac:spMkLst>
        </pc:spChg>
        <pc:spChg chg="mod ord">
          <ac:chgData name="Charlotte jarju" userId="48320d36aea6a167" providerId="LiveId" clId="{B9825CAC-AB3F-495F-809B-967786938A9E}" dt="2024-02-21T09:43:37.191" v="258" actId="26606"/>
          <ac:spMkLst>
            <pc:docMk/>
            <pc:sldMk cId="3382633633" sldId="309"/>
            <ac:spMk id="4" creationId="{B9FB3C1C-0A06-4533-8DA4-50514E5F9E9D}"/>
          </ac:spMkLst>
        </pc:spChg>
        <pc:spChg chg="mod">
          <ac:chgData name="Charlotte jarju" userId="48320d36aea6a167" providerId="LiveId" clId="{B9825CAC-AB3F-495F-809B-967786938A9E}" dt="2024-02-21T09:43:37.191" v="258" actId="26606"/>
          <ac:spMkLst>
            <pc:docMk/>
            <pc:sldMk cId="3382633633" sldId="309"/>
            <ac:spMk id="5" creationId="{581A4C2F-12B6-403A-AAD2-73AC2A19E01E}"/>
          </ac:spMkLst>
        </pc:spChg>
        <pc:spChg chg="mod">
          <ac:chgData name="Charlotte jarju" userId="48320d36aea6a167" providerId="LiveId" clId="{B9825CAC-AB3F-495F-809B-967786938A9E}" dt="2024-02-21T09:43:37.191" v="258" actId="26606"/>
          <ac:spMkLst>
            <pc:docMk/>
            <pc:sldMk cId="3382633633" sldId="309"/>
            <ac:spMk id="6" creationId="{F1D8EAF4-7E41-4FEA-B534-06CE08821DB2}"/>
          </ac:spMkLst>
        </pc:spChg>
        <pc:spChg chg="add mod">
          <ac:chgData name="Charlotte jarju" userId="48320d36aea6a167" providerId="LiveId" clId="{B9825CAC-AB3F-495F-809B-967786938A9E}" dt="2024-02-21T09:43:37.191" v="258" actId="26606"/>
          <ac:spMkLst>
            <pc:docMk/>
            <pc:sldMk cId="3382633633" sldId="309"/>
            <ac:spMk id="8" creationId="{120A6704-ABD5-C798-F9B0-11E54E0FDA40}"/>
          </ac:spMkLst>
        </pc:spChg>
        <pc:spChg chg="add del mod">
          <ac:chgData name="Charlotte jarju" userId="48320d36aea6a167" providerId="LiveId" clId="{B9825CAC-AB3F-495F-809B-967786938A9E}" dt="2024-02-19T11:47:06.316" v="5" actId="931"/>
          <ac:spMkLst>
            <pc:docMk/>
            <pc:sldMk cId="3382633633" sldId="309"/>
            <ac:spMk id="11" creationId="{F93613E5-1341-C42A-8BB4-323B25809B27}"/>
          </ac:spMkLst>
        </pc:spChg>
        <pc:spChg chg="add del mod">
          <ac:chgData name="Charlotte jarju" userId="48320d36aea6a167" providerId="LiveId" clId="{B9825CAC-AB3F-495F-809B-967786938A9E}" dt="2024-02-19T11:47:49.306" v="7" actId="931"/>
          <ac:spMkLst>
            <pc:docMk/>
            <pc:sldMk cId="3382633633" sldId="309"/>
            <ac:spMk id="15" creationId="{822C4132-9C35-1B64-E158-A25178CC717C}"/>
          </ac:spMkLst>
        </pc:spChg>
        <pc:spChg chg="add mod">
          <ac:chgData name="Charlotte jarju" userId="48320d36aea6a167" providerId="LiveId" clId="{B9825CAC-AB3F-495F-809B-967786938A9E}" dt="2024-02-21T09:59:53.166" v="546" actId="20577"/>
          <ac:spMkLst>
            <pc:docMk/>
            <pc:sldMk cId="3382633633" sldId="309"/>
            <ac:spMk id="22" creationId="{A5B498D7-BCD9-9316-AE8B-7D86CE8FCB86}"/>
          </ac:spMkLst>
        </pc:spChg>
        <pc:graphicFrameChg chg="add del mod ord">
          <ac:chgData name="Charlotte jarju" userId="48320d36aea6a167" providerId="LiveId" clId="{B9825CAC-AB3F-495F-809B-967786938A9E}" dt="2024-02-19T11:45:27.608" v="4" actId="21"/>
          <ac:graphicFrameMkLst>
            <pc:docMk/>
            <pc:sldMk cId="3382633633" sldId="309"/>
            <ac:graphicFrameMk id="9" creationId="{29099B41-765C-4584-A6CA-8AC4F02907FC}"/>
          </ac:graphicFrameMkLst>
        </pc:graphicFrameChg>
        <pc:picChg chg="add mod ord">
          <ac:chgData name="Charlotte jarju" userId="48320d36aea6a167" providerId="LiveId" clId="{B9825CAC-AB3F-495F-809B-967786938A9E}" dt="2024-02-21T09:43:37.191" v="258" actId="26606"/>
          <ac:picMkLst>
            <pc:docMk/>
            <pc:sldMk cId="3382633633" sldId="309"/>
            <ac:picMk id="7" creationId="{D6FBA52E-0718-5A99-87A9-7B86C99FFB7D}"/>
          </ac:picMkLst>
        </pc:picChg>
        <pc:picChg chg="add del mod">
          <ac:chgData name="Charlotte jarju" userId="48320d36aea6a167" providerId="LiveId" clId="{B9825CAC-AB3F-495F-809B-967786938A9E}" dt="2024-02-19T11:47:31.608" v="6" actId="21"/>
          <ac:picMkLst>
            <pc:docMk/>
            <pc:sldMk cId="3382633633" sldId="309"/>
            <ac:picMk id="13" creationId="{7AFCC94C-F151-4CCF-25FE-6660F6A46669}"/>
          </ac:picMkLst>
        </pc:picChg>
        <pc:picChg chg="add mod ord">
          <ac:chgData name="Charlotte jarju" userId="48320d36aea6a167" providerId="LiveId" clId="{B9825CAC-AB3F-495F-809B-967786938A9E}" dt="2024-02-21T09:43:37.191" v="258" actId="26606"/>
          <ac:picMkLst>
            <pc:docMk/>
            <pc:sldMk cId="3382633633" sldId="309"/>
            <ac:picMk id="17" creationId="{2FAC1551-D74F-CD26-7367-B1B5D6BB0B84}"/>
          </ac:picMkLst>
        </pc:picChg>
      </pc:sldChg>
      <pc:sldChg chg="del">
        <pc:chgData name="Charlotte jarju" userId="48320d36aea6a167" providerId="LiveId" clId="{B9825CAC-AB3F-495F-809B-967786938A9E}" dt="2024-03-01T14:17:30.244" v="6029" actId="2696"/>
        <pc:sldMkLst>
          <pc:docMk/>
          <pc:sldMk cId="4280447412" sldId="310"/>
        </pc:sldMkLst>
      </pc:sldChg>
      <pc:sldChg chg="addSp delSp modSp new mod modClrScheme chgLayout">
        <pc:chgData name="Charlotte jarju" userId="48320d36aea6a167" providerId="LiveId" clId="{B9825CAC-AB3F-495F-809B-967786938A9E}" dt="2024-03-09T02:56:16.947" v="9023" actId="21"/>
        <pc:sldMkLst>
          <pc:docMk/>
          <pc:sldMk cId="3196876183" sldId="311"/>
        </pc:sldMkLst>
        <pc:spChg chg="mod">
          <ac:chgData name="Charlotte jarju" userId="48320d36aea6a167" providerId="LiveId" clId="{B9825CAC-AB3F-495F-809B-967786938A9E}" dt="2024-03-08T09:28:20.527" v="6609" actId="26606"/>
          <ac:spMkLst>
            <pc:docMk/>
            <pc:sldMk cId="3196876183" sldId="311"/>
            <ac:spMk id="2" creationId="{53F2D5C2-504A-8A6A-57B0-2A71D8BEC445}"/>
          </ac:spMkLst>
        </pc:spChg>
        <pc:spChg chg="mod ord">
          <ac:chgData name="Charlotte jarju" userId="48320d36aea6a167" providerId="LiveId" clId="{B9825CAC-AB3F-495F-809B-967786938A9E}" dt="2024-03-08T09:29:07.088" v="6630" actId="20577"/>
          <ac:spMkLst>
            <pc:docMk/>
            <pc:sldMk cId="3196876183" sldId="311"/>
            <ac:spMk id="3" creationId="{91F351C7-21B3-CF6A-9BE6-B93207C8B9B7}"/>
          </ac:spMkLst>
        </pc:spChg>
        <pc:spChg chg="add del">
          <ac:chgData name="Charlotte jarju" userId="48320d36aea6a167" providerId="LiveId" clId="{B9825CAC-AB3F-495F-809B-967786938A9E}" dt="2024-03-08T09:28:20.527" v="6609" actId="26606"/>
          <ac:spMkLst>
            <pc:docMk/>
            <pc:sldMk cId="3196876183" sldId="311"/>
            <ac:spMk id="4" creationId="{7774C12E-F2DF-075F-BBE5-9F87490E445F}"/>
          </ac:spMkLst>
        </pc:spChg>
        <pc:spChg chg="mod">
          <ac:chgData name="Charlotte jarju" userId="48320d36aea6a167" providerId="LiveId" clId="{B9825CAC-AB3F-495F-809B-967786938A9E}" dt="2024-03-08T09:28:20.527" v="6609" actId="26606"/>
          <ac:spMkLst>
            <pc:docMk/>
            <pc:sldMk cId="3196876183" sldId="311"/>
            <ac:spMk id="5" creationId="{7878A587-42BD-855B-4917-6D06B7DC5761}"/>
          </ac:spMkLst>
        </pc:spChg>
        <pc:spChg chg="del mod">
          <ac:chgData name="Charlotte jarju" userId="48320d36aea6a167" providerId="LiveId" clId="{B9825CAC-AB3F-495F-809B-967786938A9E}" dt="2024-03-09T02:56:16.947" v="9023" actId="21"/>
          <ac:spMkLst>
            <pc:docMk/>
            <pc:sldMk cId="3196876183" sldId="311"/>
            <ac:spMk id="6" creationId="{86FA49D3-8285-44E9-4E0A-FAA246A8C886}"/>
          </ac:spMkLst>
        </pc:spChg>
        <pc:spChg chg="mod">
          <ac:chgData name="Charlotte jarju" userId="48320d36aea6a167" providerId="LiveId" clId="{B9825CAC-AB3F-495F-809B-967786938A9E}" dt="2024-03-08T09:28:20.527" v="6609" actId="26606"/>
          <ac:spMkLst>
            <pc:docMk/>
            <pc:sldMk cId="3196876183" sldId="311"/>
            <ac:spMk id="7" creationId="{62817667-3928-7408-E352-550B65BF0081}"/>
          </ac:spMkLst>
        </pc:spChg>
        <pc:picChg chg="add del">
          <ac:chgData name="Charlotte jarju" userId="48320d36aea6a167" providerId="LiveId" clId="{B9825CAC-AB3F-495F-809B-967786938A9E}" dt="2024-03-08T09:28:20.511" v="6608" actId="26606"/>
          <ac:picMkLst>
            <pc:docMk/>
            <pc:sldMk cId="3196876183" sldId="311"/>
            <ac:picMk id="9" creationId="{70F5A188-F415-6347-3ECD-C0331A1FE76B}"/>
          </ac:picMkLst>
        </pc:picChg>
        <pc:picChg chg="add">
          <ac:chgData name="Charlotte jarju" userId="48320d36aea6a167" providerId="LiveId" clId="{B9825CAC-AB3F-495F-809B-967786938A9E}" dt="2024-03-08T09:28:20.527" v="6609" actId="26606"/>
          <ac:picMkLst>
            <pc:docMk/>
            <pc:sldMk cId="3196876183" sldId="311"/>
            <ac:picMk id="11" creationId="{8E781FE5-6940-45A3-4B34-2C7126591A03}"/>
          </ac:picMkLst>
        </pc:picChg>
      </pc:sldChg>
      <pc:sldChg chg="modSp new del mod">
        <pc:chgData name="Charlotte jarju" userId="48320d36aea6a167" providerId="LiveId" clId="{B9825CAC-AB3F-495F-809B-967786938A9E}" dt="2024-03-01T13:34:04.897" v="4555" actId="2696"/>
        <pc:sldMkLst>
          <pc:docMk/>
          <pc:sldMk cId="4066457451" sldId="312"/>
        </pc:sldMkLst>
        <pc:spChg chg="mod">
          <ac:chgData name="Charlotte jarju" userId="48320d36aea6a167" providerId="LiveId" clId="{B9825CAC-AB3F-495F-809B-967786938A9E}" dt="2024-03-01T13:34:00.178" v="4554" actId="20577"/>
          <ac:spMkLst>
            <pc:docMk/>
            <pc:sldMk cId="4066457451" sldId="312"/>
            <ac:spMk id="2" creationId="{8133DF14-C4C5-4935-A736-D70A9AF0E1BD}"/>
          </ac:spMkLst>
        </pc:spChg>
      </pc:sldChg>
      <pc:sldChg chg="addSp delSp modSp new del mod modMedia modClrScheme chgLayout">
        <pc:chgData name="Charlotte jarju" userId="48320d36aea6a167" providerId="LiveId" clId="{B9825CAC-AB3F-495F-809B-967786938A9E}" dt="2024-03-01T11:10:25.511" v="2158" actId="2696"/>
        <pc:sldMkLst>
          <pc:docMk/>
          <pc:sldMk cId="3159040708" sldId="313"/>
        </pc:sldMkLst>
        <pc:spChg chg="mod">
          <ac:chgData name="Charlotte jarju" userId="48320d36aea6a167" providerId="LiveId" clId="{B9825CAC-AB3F-495F-809B-967786938A9E}" dt="2024-02-21T10:03:24.009" v="565" actId="26606"/>
          <ac:spMkLst>
            <pc:docMk/>
            <pc:sldMk cId="3159040708" sldId="313"/>
            <ac:spMk id="2" creationId="{05C1DD70-6507-2C04-9353-4121389FEFEA}"/>
          </ac:spMkLst>
        </pc:spChg>
        <pc:spChg chg="mod ord">
          <ac:chgData name="Charlotte jarju" userId="48320d36aea6a167" providerId="LiveId" clId="{B9825CAC-AB3F-495F-809B-967786938A9E}" dt="2024-02-21T10:03:24.009" v="565" actId="26606"/>
          <ac:spMkLst>
            <pc:docMk/>
            <pc:sldMk cId="3159040708" sldId="313"/>
            <ac:spMk id="3" creationId="{F8E9BB14-0F2A-43C5-E3BD-B0F11C3E48EA}"/>
          </ac:spMkLst>
        </pc:spChg>
        <pc:spChg chg="del mod">
          <ac:chgData name="Charlotte jarju" userId="48320d36aea6a167" providerId="LiveId" clId="{B9825CAC-AB3F-495F-809B-967786938A9E}" dt="2024-02-21T10:04:31.626" v="570" actId="21"/>
          <ac:spMkLst>
            <pc:docMk/>
            <pc:sldMk cId="3159040708" sldId="313"/>
            <ac:spMk id="4" creationId="{B0903DC2-9B62-FF27-EC24-34ECA4F75F95}"/>
          </ac:spMkLst>
        </pc:spChg>
        <pc:spChg chg="add del">
          <ac:chgData name="Charlotte jarju" userId="48320d36aea6a167" providerId="LiveId" clId="{B9825CAC-AB3F-495F-809B-967786938A9E}" dt="2024-02-21T10:03:24.009" v="565" actId="26606"/>
          <ac:spMkLst>
            <pc:docMk/>
            <pc:sldMk cId="3159040708" sldId="313"/>
            <ac:spMk id="5" creationId="{EFC821B4-D541-7454-C670-6AA4078C9175}"/>
          </ac:spMkLst>
        </pc:spChg>
        <pc:spChg chg="add del">
          <ac:chgData name="Charlotte jarju" userId="48320d36aea6a167" providerId="LiveId" clId="{B9825CAC-AB3F-495F-809B-967786938A9E}" dt="2024-02-21T10:03:24.009" v="565" actId="26606"/>
          <ac:spMkLst>
            <pc:docMk/>
            <pc:sldMk cId="3159040708" sldId="313"/>
            <ac:spMk id="6" creationId="{BF0E86B1-9C07-4930-3F75-9BBD2250EE0C}"/>
          </ac:spMkLst>
        </pc:spChg>
        <pc:spChg chg="del mod">
          <ac:chgData name="Charlotte jarju" userId="48320d36aea6a167" providerId="LiveId" clId="{B9825CAC-AB3F-495F-809B-967786938A9E}" dt="2024-02-21T10:04:22.203" v="569" actId="21"/>
          <ac:spMkLst>
            <pc:docMk/>
            <pc:sldMk cId="3159040708" sldId="313"/>
            <ac:spMk id="7" creationId="{E00E562C-2208-A9E3-9703-0B7CA9D7D02F}"/>
          </ac:spMkLst>
        </pc:spChg>
        <pc:spChg chg="mod">
          <ac:chgData name="Charlotte jarju" userId="48320d36aea6a167" providerId="LiveId" clId="{B9825CAC-AB3F-495F-809B-967786938A9E}" dt="2024-02-21T10:03:24.009" v="565" actId="26606"/>
          <ac:spMkLst>
            <pc:docMk/>
            <pc:sldMk cId="3159040708" sldId="313"/>
            <ac:spMk id="8" creationId="{10E29B4F-ECFA-60AF-0D67-979C8DDFE844}"/>
          </ac:spMkLst>
        </pc:spChg>
        <pc:spChg chg="add del">
          <ac:chgData name="Charlotte jarju" userId="48320d36aea6a167" providerId="LiveId" clId="{B9825CAC-AB3F-495F-809B-967786938A9E}" dt="2024-02-21T10:04:09.930" v="568" actId="21"/>
          <ac:spMkLst>
            <pc:docMk/>
            <pc:sldMk cId="3159040708" sldId="313"/>
            <ac:spMk id="14" creationId="{D4369C99-EBF5-2347-5110-4DA169A953BD}"/>
          </ac:spMkLst>
        </pc:spChg>
        <pc:picChg chg="add del">
          <ac:chgData name="Charlotte jarju" userId="48320d36aea6a167" providerId="LiveId" clId="{B9825CAC-AB3F-495F-809B-967786938A9E}" dt="2024-02-21T10:03:23.837" v="564" actId="26606"/>
          <ac:picMkLst>
            <pc:docMk/>
            <pc:sldMk cId="3159040708" sldId="313"/>
            <ac:picMk id="10" creationId="{7B3C19F4-23C0-9911-EC5A-960D27243110}"/>
          </ac:picMkLst>
        </pc:picChg>
        <pc:picChg chg="add mod">
          <ac:chgData name="Charlotte jarju" userId="48320d36aea6a167" providerId="LiveId" clId="{B9825CAC-AB3F-495F-809B-967786938A9E}" dt="2024-02-21T10:03:40.638" v="567"/>
          <ac:picMkLst>
            <pc:docMk/>
            <pc:sldMk cId="3159040708" sldId="313"/>
            <ac:picMk id="12" creationId="{A82EF19D-BB9E-D3D0-466B-4AA746C5D021}"/>
          </ac:picMkLst>
        </pc:picChg>
      </pc:sldChg>
      <pc:sldChg chg="addSp delSp modSp new mod modMedia modClrScheme chgLayout">
        <pc:chgData name="Charlotte jarju" userId="48320d36aea6a167" providerId="LiveId" clId="{B9825CAC-AB3F-495F-809B-967786938A9E}" dt="2024-03-09T02:57:59.689" v="9035" actId="21"/>
        <pc:sldMkLst>
          <pc:docMk/>
          <pc:sldMk cId="479665897" sldId="314"/>
        </pc:sldMkLst>
        <pc:spChg chg="mod">
          <ac:chgData name="Charlotte jarju" userId="48320d36aea6a167" providerId="LiveId" clId="{B9825CAC-AB3F-495F-809B-967786938A9E}" dt="2024-03-01T11:11:22.635" v="2160" actId="26606"/>
          <ac:spMkLst>
            <pc:docMk/>
            <pc:sldMk cId="479665897" sldId="314"/>
            <ac:spMk id="2" creationId="{B8B9C5B1-99B0-DF6E-D9FA-B839DCF97456}"/>
          </ac:spMkLst>
        </pc:spChg>
        <pc:spChg chg="mod">
          <ac:chgData name="Charlotte jarju" userId="48320d36aea6a167" providerId="LiveId" clId="{B9825CAC-AB3F-495F-809B-967786938A9E}" dt="2024-03-08T08:50:36.208" v="6145" actId="20577"/>
          <ac:spMkLst>
            <pc:docMk/>
            <pc:sldMk cId="479665897" sldId="314"/>
            <ac:spMk id="3" creationId="{F3770D8F-2F08-15AE-8B67-A8576901D34A}"/>
          </ac:spMkLst>
        </pc:spChg>
        <pc:spChg chg="del mod">
          <ac:chgData name="Charlotte jarju" userId="48320d36aea6a167" providerId="LiveId" clId="{B9825CAC-AB3F-495F-809B-967786938A9E}" dt="2024-02-21T10:10:31.260" v="726" actId="21"/>
          <ac:spMkLst>
            <pc:docMk/>
            <pc:sldMk cId="479665897" sldId="314"/>
            <ac:spMk id="4" creationId="{929CFC38-F404-FBAA-6B5D-2E3C0286D51C}"/>
          </ac:spMkLst>
        </pc:spChg>
        <pc:spChg chg="del">
          <ac:chgData name="Charlotte jarju" userId="48320d36aea6a167" providerId="LiveId" clId="{B9825CAC-AB3F-495F-809B-967786938A9E}" dt="2024-02-21T10:10:15.926" v="723" actId="26606"/>
          <ac:spMkLst>
            <pc:docMk/>
            <pc:sldMk cId="479665897" sldId="314"/>
            <ac:spMk id="5" creationId="{20287BAA-E6E7-C76F-61C7-7F5C527B345D}"/>
          </ac:spMkLst>
        </pc:spChg>
        <pc:spChg chg="del">
          <ac:chgData name="Charlotte jarju" userId="48320d36aea6a167" providerId="LiveId" clId="{B9825CAC-AB3F-495F-809B-967786938A9E}" dt="2024-02-21T10:10:15.926" v="723" actId="26606"/>
          <ac:spMkLst>
            <pc:docMk/>
            <pc:sldMk cId="479665897" sldId="314"/>
            <ac:spMk id="6" creationId="{DCF137D4-5D89-0D34-1461-382F05929948}"/>
          </ac:spMkLst>
        </pc:spChg>
        <pc:spChg chg="mod">
          <ac:chgData name="Charlotte jarju" userId="48320d36aea6a167" providerId="LiveId" clId="{B9825CAC-AB3F-495F-809B-967786938A9E}" dt="2024-02-21T10:10:15.926" v="723" actId="26606"/>
          <ac:spMkLst>
            <pc:docMk/>
            <pc:sldMk cId="479665897" sldId="314"/>
            <ac:spMk id="7" creationId="{86F17CEC-0DB1-D618-CDA6-72F4F7D92CC2}"/>
          </ac:spMkLst>
        </pc:spChg>
        <pc:spChg chg="mod">
          <ac:chgData name="Charlotte jarju" userId="48320d36aea6a167" providerId="LiveId" clId="{B9825CAC-AB3F-495F-809B-967786938A9E}" dt="2024-02-21T10:10:15.926" v="723" actId="26606"/>
          <ac:spMkLst>
            <pc:docMk/>
            <pc:sldMk cId="479665897" sldId="314"/>
            <ac:spMk id="8" creationId="{6D52F01E-15FC-34E3-8F62-37B739823E4C}"/>
          </ac:spMkLst>
        </pc:spChg>
        <pc:spChg chg="add del">
          <ac:chgData name="Charlotte jarju" userId="48320d36aea6a167" providerId="LiveId" clId="{B9825CAC-AB3F-495F-809B-967786938A9E}" dt="2024-02-21T10:10:58.061" v="727" actId="21"/>
          <ac:spMkLst>
            <pc:docMk/>
            <pc:sldMk cId="479665897" sldId="314"/>
            <ac:spMk id="14" creationId="{1FC0A99F-AD01-39D3-F45F-488E9CF64287}"/>
          </ac:spMkLst>
        </pc:spChg>
        <pc:spChg chg="add del mod">
          <ac:chgData name="Charlotte jarju" userId="48320d36aea6a167" providerId="LiveId" clId="{B9825CAC-AB3F-495F-809B-967786938A9E}" dt="2024-03-09T02:57:53.907" v="9034" actId="21"/>
          <ac:spMkLst>
            <pc:docMk/>
            <pc:sldMk cId="479665897" sldId="314"/>
            <ac:spMk id="16" creationId="{D01B370C-A04A-2485-1DAE-BDF0968E386D}"/>
          </ac:spMkLst>
        </pc:spChg>
        <pc:spChg chg="add del mod">
          <ac:chgData name="Charlotte jarju" userId="48320d36aea6a167" providerId="LiveId" clId="{B9825CAC-AB3F-495F-809B-967786938A9E}" dt="2024-03-09T02:57:59.689" v="9035" actId="21"/>
          <ac:spMkLst>
            <pc:docMk/>
            <pc:sldMk cId="479665897" sldId="314"/>
            <ac:spMk id="18" creationId="{48BEAC98-E2BA-1CC7-F80C-3618D792D61E}"/>
          </ac:spMkLst>
        </pc:spChg>
        <pc:spChg chg="add mod">
          <ac:chgData name="Charlotte jarju" userId="48320d36aea6a167" providerId="LiveId" clId="{B9825CAC-AB3F-495F-809B-967786938A9E}" dt="2024-03-01T11:11:22.635" v="2160" actId="26606"/>
          <ac:spMkLst>
            <pc:docMk/>
            <pc:sldMk cId="479665897" sldId="314"/>
            <ac:spMk id="20" creationId="{41E82B9B-85BC-CBA8-EF1B-4DEACBF2B289}"/>
          </ac:spMkLst>
        </pc:spChg>
        <pc:picChg chg="add mod">
          <ac:chgData name="Charlotte jarju" userId="48320d36aea6a167" providerId="LiveId" clId="{B9825CAC-AB3F-495F-809B-967786938A9E}" dt="2024-02-21T10:10:27.899" v="725"/>
          <ac:picMkLst>
            <pc:docMk/>
            <pc:sldMk cId="479665897" sldId="314"/>
            <ac:picMk id="10" creationId="{3231EF94-F549-089B-EA96-CF8712883B1C}"/>
          </ac:picMkLst>
        </pc:picChg>
        <pc:picChg chg="mod">
          <ac:chgData name="Charlotte jarju" userId="48320d36aea6a167" providerId="LiveId" clId="{B9825CAC-AB3F-495F-809B-967786938A9E}" dt="2024-03-01T11:11:22.635" v="2160" actId="26606"/>
          <ac:picMkLst>
            <pc:docMk/>
            <pc:sldMk cId="479665897" sldId="314"/>
            <ac:picMk id="11" creationId="{6876B9ED-831E-02F0-C2F0-2D98E3F1FDF5}"/>
          </ac:picMkLst>
        </pc:picChg>
      </pc:sldChg>
      <pc:sldChg chg="del">
        <pc:chgData name="Charlotte jarju" userId="48320d36aea6a167" providerId="LiveId" clId="{B9825CAC-AB3F-495F-809B-967786938A9E}" dt="2024-03-01T11:28:05.486" v="2729" actId="2696"/>
        <pc:sldMkLst>
          <pc:docMk/>
          <pc:sldMk cId="3012764148" sldId="315"/>
        </pc:sldMkLst>
      </pc:sldChg>
      <pc:sldChg chg="addSp delSp modSp new mod modMedia modClrScheme chgLayout">
        <pc:chgData name="Charlotte jarju" userId="48320d36aea6a167" providerId="LiveId" clId="{B9825CAC-AB3F-495F-809B-967786938A9E}" dt="2024-03-08T08:47:37.621" v="6123" actId="20577"/>
        <pc:sldMkLst>
          <pc:docMk/>
          <pc:sldMk cId="577215593" sldId="316"/>
        </pc:sldMkLst>
        <pc:spChg chg="mod">
          <ac:chgData name="Charlotte jarju" userId="48320d36aea6a167" providerId="LiveId" clId="{B9825CAC-AB3F-495F-809B-967786938A9E}" dt="2024-03-03T16:16:48.057" v="6081" actId="26606"/>
          <ac:spMkLst>
            <pc:docMk/>
            <pc:sldMk cId="577215593" sldId="316"/>
            <ac:spMk id="2" creationId="{99B0E0A0-B9CA-B73F-FEE3-B9554DD748AE}"/>
          </ac:spMkLst>
        </pc:spChg>
        <pc:spChg chg="del">
          <ac:chgData name="Charlotte jarju" userId="48320d36aea6a167" providerId="LiveId" clId="{B9825CAC-AB3F-495F-809B-967786938A9E}" dt="2024-03-01T10:41:15.427" v="1698" actId="21"/>
          <ac:spMkLst>
            <pc:docMk/>
            <pc:sldMk cId="577215593" sldId="316"/>
            <ac:spMk id="3" creationId="{1060D966-033D-3593-08EF-4BC1A12973D4}"/>
          </ac:spMkLst>
        </pc:spChg>
        <pc:spChg chg="del mod ord">
          <ac:chgData name="Charlotte jarju" userId="48320d36aea6a167" providerId="LiveId" clId="{B9825CAC-AB3F-495F-809B-967786938A9E}" dt="2024-03-01T11:10:43.781" v="2159" actId="21"/>
          <ac:spMkLst>
            <pc:docMk/>
            <pc:sldMk cId="577215593" sldId="316"/>
            <ac:spMk id="4" creationId="{0D2E1441-8437-DFCB-B24D-4DFC91D842C4}"/>
          </ac:spMkLst>
        </pc:spChg>
        <pc:spChg chg="add del">
          <ac:chgData name="Charlotte jarju" userId="48320d36aea6a167" providerId="LiveId" clId="{B9825CAC-AB3F-495F-809B-967786938A9E}" dt="2024-03-01T10:42:07.035" v="1701" actId="26606"/>
          <ac:spMkLst>
            <pc:docMk/>
            <pc:sldMk cId="577215593" sldId="316"/>
            <ac:spMk id="5" creationId="{288C8C97-1914-9538-A41A-266B094CD3CE}"/>
          </ac:spMkLst>
        </pc:spChg>
        <pc:spChg chg="add del">
          <ac:chgData name="Charlotte jarju" userId="48320d36aea6a167" providerId="LiveId" clId="{B9825CAC-AB3F-495F-809B-967786938A9E}" dt="2024-03-01T10:42:07.035" v="1701" actId="26606"/>
          <ac:spMkLst>
            <pc:docMk/>
            <pc:sldMk cId="577215593" sldId="316"/>
            <ac:spMk id="6" creationId="{686B4CA9-16BD-28C0-C082-112AA05A3A8B}"/>
          </ac:spMkLst>
        </pc:spChg>
        <pc:spChg chg="del mod">
          <ac:chgData name="Charlotte jarju" userId="48320d36aea6a167" providerId="LiveId" clId="{B9825CAC-AB3F-495F-809B-967786938A9E}" dt="2024-03-03T16:17:20.865" v="6085" actId="21"/>
          <ac:spMkLst>
            <pc:docMk/>
            <pc:sldMk cId="577215593" sldId="316"/>
            <ac:spMk id="7" creationId="{1365D5D5-841C-0062-7E19-3D2F3B21A6DE}"/>
          </ac:spMkLst>
        </pc:spChg>
        <pc:spChg chg="mod">
          <ac:chgData name="Charlotte jarju" userId="48320d36aea6a167" providerId="LiveId" clId="{B9825CAC-AB3F-495F-809B-967786938A9E}" dt="2024-03-03T16:16:48.057" v="6081" actId="26606"/>
          <ac:spMkLst>
            <pc:docMk/>
            <pc:sldMk cId="577215593" sldId="316"/>
            <ac:spMk id="8" creationId="{92472B82-D050-FEB3-4564-D06622F9AA5B}"/>
          </ac:spMkLst>
        </pc:spChg>
        <pc:spChg chg="add mod">
          <ac:chgData name="Charlotte jarju" userId="48320d36aea6a167" providerId="LiveId" clId="{B9825CAC-AB3F-495F-809B-967786938A9E}" dt="2024-03-08T08:47:37.621" v="6123" actId="20577"/>
          <ac:spMkLst>
            <pc:docMk/>
            <pc:sldMk cId="577215593" sldId="316"/>
            <ac:spMk id="13" creationId="{ED61B671-9849-CADF-25F8-4CF26F084EA3}"/>
          </ac:spMkLst>
        </pc:spChg>
        <pc:spChg chg="add del mod">
          <ac:chgData name="Charlotte jarju" userId="48320d36aea6a167" providerId="LiveId" clId="{B9825CAC-AB3F-495F-809B-967786938A9E}" dt="2024-03-03T16:17:27.396" v="6086" actId="21"/>
          <ac:spMkLst>
            <pc:docMk/>
            <pc:sldMk cId="577215593" sldId="316"/>
            <ac:spMk id="19" creationId="{F8F94619-1D84-3ABF-4FF5-B88E87934C03}"/>
          </ac:spMkLst>
        </pc:spChg>
        <pc:spChg chg="add del mod">
          <ac:chgData name="Charlotte jarju" userId="48320d36aea6a167" providerId="LiveId" clId="{B9825CAC-AB3F-495F-809B-967786938A9E}" dt="2024-03-03T16:17:04.107" v="6084" actId="21"/>
          <ac:spMkLst>
            <pc:docMk/>
            <pc:sldMk cId="577215593" sldId="316"/>
            <ac:spMk id="21" creationId="{8A7BC46E-BF2B-00BD-6952-8809DF45F0E0}"/>
          </ac:spMkLst>
        </pc:spChg>
        <pc:picChg chg="add del">
          <ac:chgData name="Charlotte jarju" userId="48320d36aea6a167" providerId="LiveId" clId="{B9825CAC-AB3F-495F-809B-967786938A9E}" dt="2024-03-01T10:42:07.019" v="1700" actId="26606"/>
          <ac:picMkLst>
            <pc:docMk/>
            <pc:sldMk cId="577215593" sldId="316"/>
            <ac:picMk id="10" creationId="{5E479460-6AEF-9759-A94B-306573C6A74A}"/>
          </ac:picMkLst>
        </pc:picChg>
        <pc:picChg chg="add mod">
          <ac:chgData name="Charlotte jarju" userId="48320d36aea6a167" providerId="LiveId" clId="{B9825CAC-AB3F-495F-809B-967786938A9E}" dt="2024-03-03T16:16:54.360" v="6083"/>
          <ac:picMkLst>
            <pc:docMk/>
            <pc:sldMk cId="577215593" sldId="316"/>
            <ac:picMk id="15" creationId="{2422B88E-A848-58F2-1E38-21B9C4CDA0D2}"/>
          </ac:picMkLst>
        </pc:picChg>
      </pc:sldChg>
      <pc:sldChg chg="addSp delSp modSp new mod modClrScheme chgLayout">
        <pc:chgData name="Charlotte jarju" userId="48320d36aea6a167" providerId="LiveId" clId="{B9825CAC-AB3F-495F-809B-967786938A9E}" dt="2024-03-09T02:58:20.049" v="9036" actId="21"/>
        <pc:sldMkLst>
          <pc:docMk/>
          <pc:sldMk cId="969176619" sldId="317"/>
        </pc:sldMkLst>
        <pc:spChg chg="del">
          <ac:chgData name="Charlotte jarju" userId="48320d36aea6a167" providerId="LiveId" clId="{B9825CAC-AB3F-495F-809B-967786938A9E}" dt="2024-03-01T11:18:55.563" v="2492" actId="26606"/>
          <ac:spMkLst>
            <pc:docMk/>
            <pc:sldMk cId="969176619" sldId="317"/>
            <ac:spMk id="2" creationId="{877D04DC-BB6E-8035-EDE8-0D4B18FF635D}"/>
          </ac:spMkLst>
        </pc:spChg>
        <pc:spChg chg="mod">
          <ac:chgData name="Charlotte jarju" userId="48320d36aea6a167" providerId="LiveId" clId="{B9825CAC-AB3F-495F-809B-967786938A9E}" dt="2024-03-09T01:06:34.701" v="8492" actId="20577"/>
          <ac:spMkLst>
            <pc:docMk/>
            <pc:sldMk cId="969176619" sldId="317"/>
            <ac:spMk id="3" creationId="{34C5E863-919A-91C5-781E-0141FCD804E4}"/>
          </ac:spMkLst>
        </pc:spChg>
        <pc:spChg chg="del">
          <ac:chgData name="Charlotte jarju" userId="48320d36aea6a167" providerId="LiveId" clId="{B9825CAC-AB3F-495F-809B-967786938A9E}" dt="2024-03-01T11:18:55.563" v="2492" actId="26606"/>
          <ac:spMkLst>
            <pc:docMk/>
            <pc:sldMk cId="969176619" sldId="317"/>
            <ac:spMk id="4" creationId="{022C55D3-A711-7A44-F00E-20F702435D2E}"/>
          </ac:spMkLst>
        </pc:spChg>
        <pc:spChg chg="del mod ord">
          <ac:chgData name="Charlotte jarju" userId="48320d36aea6a167" providerId="LiveId" clId="{B9825CAC-AB3F-495F-809B-967786938A9E}" dt="2024-03-09T02:58:20.049" v="9036" actId="21"/>
          <ac:spMkLst>
            <pc:docMk/>
            <pc:sldMk cId="969176619" sldId="317"/>
            <ac:spMk id="5" creationId="{CDF97F05-0249-21A3-3286-4F420DB51079}"/>
          </ac:spMkLst>
        </pc:spChg>
        <pc:spChg chg="del mod">
          <ac:chgData name="Charlotte jarju" userId="48320d36aea6a167" providerId="LiveId" clId="{B9825CAC-AB3F-495F-809B-967786938A9E}" dt="2024-03-01T11:19:16.219" v="2493" actId="21"/>
          <ac:spMkLst>
            <pc:docMk/>
            <pc:sldMk cId="969176619" sldId="317"/>
            <ac:spMk id="6" creationId="{DEE1622D-BDDF-825C-83C7-734829B34EAE}"/>
          </ac:spMkLst>
        </pc:spChg>
        <pc:spChg chg="mod">
          <ac:chgData name="Charlotte jarju" userId="48320d36aea6a167" providerId="LiveId" clId="{B9825CAC-AB3F-495F-809B-967786938A9E}" dt="2024-03-01T11:18:55.563" v="2492" actId="26606"/>
          <ac:spMkLst>
            <pc:docMk/>
            <pc:sldMk cId="969176619" sldId="317"/>
            <ac:spMk id="7" creationId="{32BE4B27-A5ED-4E5D-CAB6-7090105DF96A}"/>
          </ac:spMkLst>
        </pc:spChg>
        <pc:picChg chg="add">
          <ac:chgData name="Charlotte jarju" userId="48320d36aea6a167" providerId="LiveId" clId="{B9825CAC-AB3F-495F-809B-967786938A9E}" dt="2024-03-01T11:18:55.563" v="2492" actId="26606"/>
          <ac:picMkLst>
            <pc:docMk/>
            <pc:sldMk cId="969176619" sldId="317"/>
            <ac:picMk id="9" creationId="{EF3E148E-1407-CE01-9A42-61103ED24471}"/>
          </ac:picMkLst>
        </pc:picChg>
      </pc:sldChg>
      <pc:sldChg chg="new del">
        <pc:chgData name="Charlotte jarju" userId="48320d36aea6a167" providerId="LiveId" clId="{B9825CAC-AB3F-495F-809B-967786938A9E}" dt="2024-03-01T11:20:45.845" v="2496" actId="2696"/>
        <pc:sldMkLst>
          <pc:docMk/>
          <pc:sldMk cId="3529519579" sldId="318"/>
        </pc:sldMkLst>
      </pc:sldChg>
      <pc:sldChg chg="addSp delSp modSp new del mod modMedia modClrScheme chgLayout">
        <pc:chgData name="Charlotte jarju" userId="48320d36aea6a167" providerId="LiveId" clId="{B9825CAC-AB3F-495F-809B-967786938A9E}" dt="2024-03-09T02:11:32.804" v="8686" actId="2696"/>
        <pc:sldMkLst>
          <pc:docMk/>
          <pc:sldMk cId="1812394881" sldId="319"/>
        </pc:sldMkLst>
        <pc:spChg chg="mod">
          <ac:chgData name="Charlotte jarju" userId="48320d36aea6a167" providerId="LiveId" clId="{B9825CAC-AB3F-495F-809B-967786938A9E}" dt="2024-03-08T08:54:40.867" v="6192" actId="26606"/>
          <ac:spMkLst>
            <pc:docMk/>
            <pc:sldMk cId="1812394881" sldId="319"/>
            <ac:spMk id="2" creationId="{E1ACCFD1-EF90-19F4-BEAC-DC7BE4BD5920}"/>
          </ac:spMkLst>
        </pc:spChg>
        <pc:spChg chg="mod ord">
          <ac:chgData name="Charlotte jarju" userId="48320d36aea6a167" providerId="LiveId" clId="{B9825CAC-AB3F-495F-809B-967786938A9E}" dt="2024-03-09T01:28:26.206" v="8520" actId="20577"/>
          <ac:spMkLst>
            <pc:docMk/>
            <pc:sldMk cId="1812394881" sldId="319"/>
            <ac:spMk id="3" creationId="{4E9EFD1E-C47B-A28C-CE95-58208563C2B0}"/>
          </ac:spMkLst>
        </pc:spChg>
        <pc:spChg chg="mod">
          <ac:chgData name="Charlotte jarju" userId="48320d36aea6a167" providerId="LiveId" clId="{B9825CAC-AB3F-495F-809B-967786938A9E}" dt="2024-03-08T08:54:40.867" v="6192" actId="26606"/>
          <ac:spMkLst>
            <pc:docMk/>
            <pc:sldMk cId="1812394881" sldId="319"/>
            <ac:spMk id="4" creationId="{B81B91A1-7FE8-D446-3CB3-727DB26A1CDE}"/>
          </ac:spMkLst>
        </pc:spChg>
        <pc:spChg chg="del">
          <ac:chgData name="Charlotte jarju" userId="48320d36aea6a167" providerId="LiveId" clId="{B9825CAC-AB3F-495F-809B-967786938A9E}" dt="2024-03-08T08:54:40.867" v="6192" actId="26606"/>
          <ac:spMkLst>
            <pc:docMk/>
            <pc:sldMk cId="1812394881" sldId="319"/>
            <ac:spMk id="5" creationId="{5844FA9C-72FB-4710-5759-0AB76AAD9DC8}"/>
          </ac:spMkLst>
        </pc:spChg>
        <pc:spChg chg="del">
          <ac:chgData name="Charlotte jarju" userId="48320d36aea6a167" providerId="LiveId" clId="{B9825CAC-AB3F-495F-809B-967786938A9E}" dt="2024-03-08T08:54:40.867" v="6192" actId="26606"/>
          <ac:spMkLst>
            <pc:docMk/>
            <pc:sldMk cId="1812394881" sldId="319"/>
            <ac:spMk id="6" creationId="{4DD85BC9-34E9-5D0F-9456-F9D6FDF7EF87}"/>
          </ac:spMkLst>
        </pc:spChg>
        <pc:spChg chg="mod">
          <ac:chgData name="Charlotte jarju" userId="48320d36aea6a167" providerId="LiveId" clId="{B9825CAC-AB3F-495F-809B-967786938A9E}" dt="2024-03-08T08:54:40.867" v="6192" actId="26606"/>
          <ac:spMkLst>
            <pc:docMk/>
            <pc:sldMk cId="1812394881" sldId="319"/>
            <ac:spMk id="7" creationId="{0851954B-3AA2-F076-FE61-0B5E03A434D7}"/>
          </ac:spMkLst>
        </pc:spChg>
        <pc:spChg chg="mod">
          <ac:chgData name="Charlotte jarju" userId="48320d36aea6a167" providerId="LiveId" clId="{B9825CAC-AB3F-495F-809B-967786938A9E}" dt="2024-03-08T08:54:40.867" v="6192" actId="26606"/>
          <ac:spMkLst>
            <pc:docMk/>
            <pc:sldMk cId="1812394881" sldId="319"/>
            <ac:spMk id="8" creationId="{BDD1CA06-4C25-0E09-CE03-EEF4C151306E}"/>
          </ac:spMkLst>
        </pc:spChg>
        <pc:picChg chg="add mod">
          <ac:chgData name="Charlotte jarju" userId="48320d36aea6a167" providerId="LiveId" clId="{B9825CAC-AB3F-495F-809B-967786938A9E}" dt="2024-03-08T08:54:43.078" v="6194"/>
          <ac:picMkLst>
            <pc:docMk/>
            <pc:sldMk cId="1812394881" sldId="319"/>
            <ac:picMk id="10" creationId="{00E784D6-CF02-14CA-AC0C-460B3AAD8D83}"/>
          </ac:picMkLst>
        </pc:picChg>
      </pc:sldChg>
      <pc:sldChg chg="delSp modSp new mod">
        <pc:chgData name="Charlotte jarju" userId="48320d36aea6a167" providerId="LiveId" clId="{B9825CAC-AB3F-495F-809B-967786938A9E}" dt="2024-03-09T02:57:44.619" v="9033" actId="21"/>
        <pc:sldMkLst>
          <pc:docMk/>
          <pc:sldMk cId="3542088122" sldId="320"/>
        </pc:sldMkLst>
        <pc:spChg chg="mod">
          <ac:chgData name="Charlotte jarju" userId="48320d36aea6a167" providerId="LiveId" clId="{B9825CAC-AB3F-495F-809B-967786938A9E}" dt="2024-03-08T08:54:18.854" v="6191" actId="20577"/>
          <ac:spMkLst>
            <pc:docMk/>
            <pc:sldMk cId="3542088122" sldId="320"/>
            <ac:spMk id="2" creationId="{E1BB10D3-A96A-F295-8692-C52E4213898E}"/>
          </ac:spMkLst>
        </pc:spChg>
        <pc:spChg chg="mod">
          <ac:chgData name="Charlotte jarju" userId="48320d36aea6a167" providerId="LiveId" clId="{B9825CAC-AB3F-495F-809B-967786938A9E}" dt="2024-03-01T11:31:51.744" v="2959" actId="20577"/>
          <ac:spMkLst>
            <pc:docMk/>
            <pc:sldMk cId="3542088122" sldId="320"/>
            <ac:spMk id="3" creationId="{53DC8077-A873-72D7-AB91-52688736B525}"/>
          </ac:spMkLst>
        </pc:spChg>
        <pc:spChg chg="del">
          <ac:chgData name="Charlotte jarju" userId="48320d36aea6a167" providerId="LiveId" clId="{B9825CAC-AB3F-495F-809B-967786938A9E}" dt="2024-03-09T02:57:44.619" v="9033" actId="21"/>
          <ac:spMkLst>
            <pc:docMk/>
            <pc:sldMk cId="3542088122" sldId="320"/>
            <ac:spMk id="4" creationId="{898ADB94-2ABA-0917-4258-5100524B62A6}"/>
          </ac:spMkLst>
        </pc:spChg>
        <pc:spChg chg="del">
          <ac:chgData name="Charlotte jarju" userId="48320d36aea6a167" providerId="LiveId" clId="{B9825CAC-AB3F-495F-809B-967786938A9E}" dt="2024-03-09T02:57:38.916" v="9032" actId="21"/>
          <ac:spMkLst>
            <pc:docMk/>
            <pc:sldMk cId="3542088122" sldId="320"/>
            <ac:spMk id="5" creationId="{5DF81150-EC1D-E971-AC1A-0DB8FE844BF9}"/>
          </ac:spMkLst>
        </pc:spChg>
      </pc:sldChg>
      <pc:sldChg chg="addSp delSp modSp new mod modMedia modClrScheme chgLayout">
        <pc:chgData name="Charlotte jarju" userId="48320d36aea6a167" providerId="LiveId" clId="{B9825CAC-AB3F-495F-809B-967786938A9E}" dt="2024-03-09T02:57:18.184" v="9030" actId="21"/>
        <pc:sldMkLst>
          <pc:docMk/>
          <pc:sldMk cId="2154036457" sldId="321"/>
        </pc:sldMkLst>
        <pc:spChg chg="mod">
          <ac:chgData name="Charlotte jarju" userId="48320d36aea6a167" providerId="LiveId" clId="{B9825CAC-AB3F-495F-809B-967786938A9E}" dt="2024-03-08T09:23:21.129" v="6565" actId="26606"/>
          <ac:spMkLst>
            <pc:docMk/>
            <pc:sldMk cId="2154036457" sldId="321"/>
            <ac:spMk id="2" creationId="{CFEBE9C2-4C20-B67C-4405-893DDE0D6744}"/>
          </ac:spMkLst>
        </pc:spChg>
        <pc:spChg chg="mod ord">
          <ac:chgData name="Charlotte jarju" userId="48320d36aea6a167" providerId="LiveId" clId="{B9825CAC-AB3F-495F-809B-967786938A9E}" dt="2024-03-08T09:27:47.580" v="6606" actId="27636"/>
          <ac:spMkLst>
            <pc:docMk/>
            <pc:sldMk cId="2154036457" sldId="321"/>
            <ac:spMk id="3" creationId="{DF44D893-CA1B-BF5F-DA4E-149701A1993B}"/>
          </ac:spMkLst>
        </pc:spChg>
        <pc:spChg chg="del">
          <ac:chgData name="Charlotte jarju" userId="48320d36aea6a167" providerId="LiveId" clId="{B9825CAC-AB3F-495F-809B-967786938A9E}" dt="2024-03-01T13:06:43.312" v="4223" actId="26606"/>
          <ac:spMkLst>
            <pc:docMk/>
            <pc:sldMk cId="2154036457" sldId="321"/>
            <ac:spMk id="4" creationId="{AB575723-3FF3-8DBE-0D8A-12F6778C0326}"/>
          </ac:spMkLst>
        </pc:spChg>
        <pc:spChg chg="del mod ord">
          <ac:chgData name="Charlotte jarju" userId="48320d36aea6a167" providerId="LiveId" clId="{B9825CAC-AB3F-495F-809B-967786938A9E}" dt="2024-03-09T02:57:18.184" v="9030" actId="21"/>
          <ac:spMkLst>
            <pc:docMk/>
            <pc:sldMk cId="2154036457" sldId="321"/>
            <ac:spMk id="5" creationId="{A60853FC-63EC-D774-C385-1D520A0D196F}"/>
          </ac:spMkLst>
        </pc:spChg>
        <pc:spChg chg="del mod">
          <ac:chgData name="Charlotte jarju" userId="48320d36aea6a167" providerId="LiveId" clId="{B9825CAC-AB3F-495F-809B-967786938A9E}" dt="2024-03-09T02:57:12.986" v="9029" actId="21"/>
          <ac:spMkLst>
            <pc:docMk/>
            <pc:sldMk cId="2154036457" sldId="321"/>
            <ac:spMk id="6" creationId="{0EAE7E3F-B487-BDA6-4C55-8C3E37B492E7}"/>
          </ac:spMkLst>
        </pc:spChg>
        <pc:spChg chg="mod">
          <ac:chgData name="Charlotte jarju" userId="48320d36aea6a167" providerId="LiveId" clId="{B9825CAC-AB3F-495F-809B-967786938A9E}" dt="2024-03-08T09:23:21.129" v="6565" actId="26606"/>
          <ac:spMkLst>
            <pc:docMk/>
            <pc:sldMk cId="2154036457" sldId="321"/>
            <ac:spMk id="7" creationId="{E422D294-FE9C-FB4C-ECE1-A6A3E789B825}"/>
          </ac:spMkLst>
        </pc:spChg>
        <pc:picChg chg="add mod">
          <ac:chgData name="Charlotte jarju" userId="48320d36aea6a167" providerId="LiveId" clId="{B9825CAC-AB3F-495F-809B-967786938A9E}" dt="2024-03-08T09:23:21.129" v="6565" actId="26606"/>
          <ac:picMkLst>
            <pc:docMk/>
            <pc:sldMk cId="2154036457" sldId="321"/>
            <ac:picMk id="9" creationId="{41BE97BF-A837-B16C-698B-E2ADA42FF48E}"/>
          </ac:picMkLst>
        </pc:picChg>
      </pc:sldChg>
      <pc:sldChg chg="new del">
        <pc:chgData name="Charlotte jarju" userId="48320d36aea6a167" providerId="LiveId" clId="{B9825CAC-AB3F-495F-809B-967786938A9E}" dt="2024-03-01T11:39:40.065" v="3477" actId="2696"/>
        <pc:sldMkLst>
          <pc:docMk/>
          <pc:sldMk cId="2459969868" sldId="321"/>
        </pc:sldMkLst>
      </pc:sldChg>
      <pc:sldChg chg="modSp new del mod">
        <pc:chgData name="Charlotte jarju" userId="48320d36aea6a167" providerId="LiveId" clId="{B9825CAC-AB3F-495F-809B-967786938A9E}" dt="2024-03-01T12:34:11.538" v="3609" actId="2696"/>
        <pc:sldMkLst>
          <pc:docMk/>
          <pc:sldMk cId="1916255041" sldId="322"/>
        </pc:sldMkLst>
        <pc:spChg chg="mod">
          <ac:chgData name="Charlotte jarju" userId="48320d36aea6a167" providerId="LiveId" clId="{B9825CAC-AB3F-495F-809B-967786938A9E}" dt="2024-03-01T11:41:57.098" v="3486" actId="20577"/>
          <ac:spMkLst>
            <pc:docMk/>
            <pc:sldMk cId="1916255041" sldId="322"/>
            <ac:spMk id="2" creationId="{D8665C3A-B931-AF3E-47B5-5AA972EDD00D}"/>
          </ac:spMkLst>
        </pc:spChg>
        <pc:spChg chg="mod">
          <ac:chgData name="Charlotte jarju" userId="48320d36aea6a167" providerId="LiveId" clId="{B9825CAC-AB3F-495F-809B-967786938A9E}" dt="2024-03-01T11:45:41.153" v="3602" actId="20577"/>
          <ac:spMkLst>
            <pc:docMk/>
            <pc:sldMk cId="1916255041" sldId="322"/>
            <ac:spMk id="3" creationId="{423168C1-B661-52BC-5EB4-2AEEF92D30C1}"/>
          </ac:spMkLst>
        </pc:spChg>
      </pc:sldChg>
      <pc:sldChg chg="addSp delSp modSp new mod modClrScheme chgLayout">
        <pc:chgData name="Charlotte jarju" userId="48320d36aea6a167" providerId="LiveId" clId="{B9825CAC-AB3F-495F-809B-967786938A9E}" dt="2024-03-09T02:56:46.986" v="9026" actId="21"/>
        <pc:sldMkLst>
          <pc:docMk/>
          <pc:sldMk cId="4046273014" sldId="322"/>
        </pc:sldMkLst>
        <pc:spChg chg="mod">
          <ac:chgData name="Charlotte jarju" userId="48320d36aea6a167" providerId="LiveId" clId="{B9825CAC-AB3F-495F-809B-967786938A9E}" dt="2024-03-01T13:43:37.647" v="4959" actId="26606"/>
          <ac:spMkLst>
            <pc:docMk/>
            <pc:sldMk cId="4046273014" sldId="322"/>
            <ac:spMk id="2" creationId="{32E2CAD9-98E5-0BE8-42A3-B69EC8D4768B}"/>
          </ac:spMkLst>
        </pc:spChg>
        <pc:spChg chg="mod ord">
          <ac:chgData name="Charlotte jarju" userId="48320d36aea6a167" providerId="LiveId" clId="{B9825CAC-AB3F-495F-809B-967786938A9E}" dt="2024-03-08T09:31:37.075" v="6655" actId="20577"/>
          <ac:spMkLst>
            <pc:docMk/>
            <pc:sldMk cId="4046273014" sldId="322"/>
            <ac:spMk id="3" creationId="{FB5E4322-92EB-5322-5323-2BED0A56DB45}"/>
          </ac:spMkLst>
        </pc:spChg>
        <pc:spChg chg="del">
          <ac:chgData name="Charlotte jarju" userId="48320d36aea6a167" providerId="LiveId" clId="{B9825CAC-AB3F-495F-809B-967786938A9E}" dt="2024-03-01T13:43:37.647" v="4959" actId="26606"/>
          <ac:spMkLst>
            <pc:docMk/>
            <pc:sldMk cId="4046273014" sldId="322"/>
            <ac:spMk id="4" creationId="{060B8229-D879-49A3-7217-DA65D9641E79}"/>
          </ac:spMkLst>
        </pc:spChg>
        <pc:spChg chg="mod">
          <ac:chgData name="Charlotte jarju" userId="48320d36aea6a167" providerId="LiveId" clId="{B9825CAC-AB3F-495F-809B-967786938A9E}" dt="2024-03-01T13:43:37.647" v="4959" actId="26606"/>
          <ac:spMkLst>
            <pc:docMk/>
            <pc:sldMk cId="4046273014" sldId="322"/>
            <ac:spMk id="5" creationId="{015C87CA-4B28-CB2A-A399-82E6B096F6C1}"/>
          </ac:spMkLst>
        </pc:spChg>
        <pc:spChg chg="del mod">
          <ac:chgData name="Charlotte jarju" userId="48320d36aea6a167" providerId="LiveId" clId="{B9825CAC-AB3F-495F-809B-967786938A9E}" dt="2024-03-09T02:56:46.986" v="9026" actId="21"/>
          <ac:spMkLst>
            <pc:docMk/>
            <pc:sldMk cId="4046273014" sldId="322"/>
            <ac:spMk id="6" creationId="{C4668BF7-C15A-7397-2311-3B395AB228F0}"/>
          </ac:spMkLst>
        </pc:spChg>
        <pc:spChg chg="mod">
          <ac:chgData name="Charlotte jarju" userId="48320d36aea6a167" providerId="LiveId" clId="{B9825CAC-AB3F-495F-809B-967786938A9E}" dt="2024-03-01T13:43:37.647" v="4959" actId="26606"/>
          <ac:spMkLst>
            <pc:docMk/>
            <pc:sldMk cId="4046273014" sldId="322"/>
            <ac:spMk id="7" creationId="{8B235B59-CF45-6A7E-F7A8-9C6A83F5FC93}"/>
          </ac:spMkLst>
        </pc:spChg>
        <pc:picChg chg="add">
          <ac:chgData name="Charlotte jarju" userId="48320d36aea6a167" providerId="LiveId" clId="{B9825CAC-AB3F-495F-809B-967786938A9E}" dt="2024-03-01T13:43:37.647" v="4959" actId="26606"/>
          <ac:picMkLst>
            <pc:docMk/>
            <pc:sldMk cId="4046273014" sldId="322"/>
            <ac:picMk id="9" creationId="{041ECE77-05A7-0958-FC35-112747ED6B8B}"/>
          </ac:picMkLst>
        </pc:picChg>
      </pc:sldChg>
      <pc:sldChg chg="addSp delSp modSp new mod modClrScheme chgLayout">
        <pc:chgData name="Charlotte jarju" userId="48320d36aea6a167" providerId="LiveId" clId="{B9825CAC-AB3F-495F-809B-967786938A9E}" dt="2024-03-09T02:56:35.803" v="9025" actId="21"/>
        <pc:sldMkLst>
          <pc:docMk/>
          <pc:sldMk cId="1402628807" sldId="323"/>
        </pc:sldMkLst>
        <pc:spChg chg="mod">
          <ac:chgData name="Charlotte jarju" userId="48320d36aea6a167" providerId="LiveId" clId="{B9825CAC-AB3F-495F-809B-967786938A9E}" dt="2024-03-09T02:55:31.799" v="9021" actId="26606"/>
          <ac:spMkLst>
            <pc:docMk/>
            <pc:sldMk cId="1402628807" sldId="323"/>
            <ac:spMk id="2" creationId="{CE04FF3E-7158-378B-C4F4-97F3CD068B69}"/>
          </ac:spMkLst>
        </pc:spChg>
        <pc:spChg chg="del">
          <ac:chgData name="Charlotte jarju" userId="48320d36aea6a167" providerId="LiveId" clId="{B9825CAC-AB3F-495F-809B-967786938A9E}" dt="2024-03-08T09:32:01.539" v="6656" actId="26606"/>
          <ac:spMkLst>
            <pc:docMk/>
            <pc:sldMk cId="1402628807" sldId="323"/>
            <ac:spMk id="3" creationId="{B6E5ABB8-144F-786C-2FE9-D9B105AA9277}"/>
          </ac:spMkLst>
        </pc:spChg>
        <pc:spChg chg="del mod ord">
          <ac:chgData name="Charlotte jarju" userId="48320d36aea6a167" providerId="LiveId" clId="{B9825CAC-AB3F-495F-809B-967786938A9E}" dt="2024-03-09T02:55:45.230" v="9022" actId="21"/>
          <ac:spMkLst>
            <pc:docMk/>
            <pc:sldMk cId="1402628807" sldId="323"/>
            <ac:spMk id="4" creationId="{12E05F4D-5982-A882-B0BD-2000716738A2}"/>
          </ac:spMkLst>
        </pc:spChg>
        <pc:spChg chg="mod">
          <ac:chgData name="Charlotte jarju" userId="48320d36aea6a167" providerId="LiveId" clId="{B9825CAC-AB3F-495F-809B-967786938A9E}" dt="2024-03-09T02:55:31.799" v="9021" actId="26606"/>
          <ac:spMkLst>
            <pc:docMk/>
            <pc:sldMk cId="1402628807" sldId="323"/>
            <ac:spMk id="5" creationId="{D246C17B-509E-FAF3-3C44-64747A2DACA2}"/>
          </ac:spMkLst>
        </pc:spChg>
        <pc:spChg chg="del mod">
          <ac:chgData name="Charlotte jarju" userId="48320d36aea6a167" providerId="LiveId" clId="{B9825CAC-AB3F-495F-809B-967786938A9E}" dt="2024-03-09T02:56:35.803" v="9025" actId="21"/>
          <ac:spMkLst>
            <pc:docMk/>
            <pc:sldMk cId="1402628807" sldId="323"/>
            <ac:spMk id="6" creationId="{1444BCA1-55E5-05D5-CC17-A7508090F584}"/>
          </ac:spMkLst>
        </pc:spChg>
        <pc:spChg chg="mod">
          <ac:chgData name="Charlotte jarju" userId="48320d36aea6a167" providerId="LiveId" clId="{B9825CAC-AB3F-495F-809B-967786938A9E}" dt="2024-03-09T02:55:31.799" v="9021" actId="26606"/>
          <ac:spMkLst>
            <pc:docMk/>
            <pc:sldMk cId="1402628807" sldId="323"/>
            <ac:spMk id="7" creationId="{3F43CE3E-8305-EFF4-AE7A-A48E7C34FB1A}"/>
          </ac:spMkLst>
        </pc:spChg>
        <pc:picChg chg="add mod">
          <ac:chgData name="Charlotte jarju" userId="48320d36aea6a167" providerId="LiveId" clId="{B9825CAC-AB3F-495F-809B-967786938A9E}" dt="2024-03-09T02:55:31.799" v="9021" actId="26606"/>
          <ac:picMkLst>
            <pc:docMk/>
            <pc:sldMk cId="1402628807" sldId="323"/>
            <ac:picMk id="9" creationId="{5FC5B86E-C443-082E-A961-5678EB697C46}"/>
          </ac:picMkLst>
        </pc:picChg>
      </pc:sldChg>
      <pc:sldChg chg="addSp delSp modSp new mod">
        <pc:chgData name="Charlotte jarju" userId="48320d36aea6a167" providerId="LiveId" clId="{B9825CAC-AB3F-495F-809B-967786938A9E}" dt="2024-03-09T02:56:26.530" v="9024" actId="21"/>
        <pc:sldMkLst>
          <pc:docMk/>
          <pc:sldMk cId="835437917" sldId="324"/>
        </pc:sldMkLst>
        <pc:spChg chg="mod">
          <ac:chgData name="Charlotte jarju" userId="48320d36aea6a167" providerId="LiveId" clId="{B9825CAC-AB3F-495F-809B-967786938A9E}" dt="2024-03-08T09:38:11.963" v="6683" actId="26606"/>
          <ac:spMkLst>
            <pc:docMk/>
            <pc:sldMk cId="835437917" sldId="324"/>
            <ac:spMk id="2" creationId="{968B09BB-C9A7-675E-E861-1A876FAF9587}"/>
          </ac:spMkLst>
        </pc:spChg>
        <pc:spChg chg="del">
          <ac:chgData name="Charlotte jarju" userId="48320d36aea6a167" providerId="LiveId" clId="{B9825CAC-AB3F-495F-809B-967786938A9E}" dt="2024-03-08T09:38:11.963" v="6683" actId="26606"/>
          <ac:spMkLst>
            <pc:docMk/>
            <pc:sldMk cId="835437917" sldId="324"/>
            <ac:spMk id="3" creationId="{C3E72268-78B0-81C8-C3DA-48E833146DDC}"/>
          </ac:spMkLst>
        </pc:spChg>
        <pc:spChg chg="mod">
          <ac:chgData name="Charlotte jarju" userId="48320d36aea6a167" providerId="LiveId" clId="{B9825CAC-AB3F-495F-809B-967786938A9E}" dt="2024-03-08T09:38:11.963" v="6683" actId="26606"/>
          <ac:spMkLst>
            <pc:docMk/>
            <pc:sldMk cId="835437917" sldId="324"/>
            <ac:spMk id="4" creationId="{96D4AEC0-AC3A-DCF8-E976-D64119EE2B3A}"/>
          </ac:spMkLst>
        </pc:spChg>
        <pc:spChg chg="mod">
          <ac:chgData name="Charlotte jarju" userId="48320d36aea6a167" providerId="LiveId" clId="{B9825CAC-AB3F-495F-809B-967786938A9E}" dt="2024-03-08T09:40:33.144" v="6724" actId="313"/>
          <ac:spMkLst>
            <pc:docMk/>
            <pc:sldMk cId="835437917" sldId="324"/>
            <ac:spMk id="5" creationId="{BA9342C8-CC19-2294-54E4-5498CE288CF9}"/>
          </ac:spMkLst>
        </pc:spChg>
        <pc:spChg chg="del mod">
          <ac:chgData name="Charlotte jarju" userId="48320d36aea6a167" providerId="LiveId" clId="{B9825CAC-AB3F-495F-809B-967786938A9E}" dt="2024-03-09T02:56:26.530" v="9024" actId="21"/>
          <ac:spMkLst>
            <pc:docMk/>
            <pc:sldMk cId="835437917" sldId="324"/>
            <ac:spMk id="6" creationId="{9F1A7579-4E36-E2AF-E0BD-548F2163802A}"/>
          </ac:spMkLst>
        </pc:spChg>
        <pc:spChg chg="mod">
          <ac:chgData name="Charlotte jarju" userId="48320d36aea6a167" providerId="LiveId" clId="{B9825CAC-AB3F-495F-809B-967786938A9E}" dt="2024-03-08T09:38:11.963" v="6683" actId="26606"/>
          <ac:spMkLst>
            <pc:docMk/>
            <pc:sldMk cId="835437917" sldId="324"/>
            <ac:spMk id="7" creationId="{BA5719A3-7393-B660-B597-DC6B7A5E1A2C}"/>
          </ac:spMkLst>
        </pc:spChg>
        <pc:picChg chg="add">
          <ac:chgData name="Charlotte jarju" userId="48320d36aea6a167" providerId="LiveId" clId="{B9825CAC-AB3F-495F-809B-967786938A9E}" dt="2024-03-08T09:38:11.963" v="6683" actId="26606"/>
          <ac:picMkLst>
            <pc:docMk/>
            <pc:sldMk cId="835437917" sldId="324"/>
            <ac:picMk id="9" creationId="{3B67575F-3F01-49C5-F5FC-9F38D607C688}"/>
          </ac:picMkLst>
        </pc:picChg>
      </pc:sldChg>
      <pc:sldChg chg="addSp delSp modSp new mod">
        <pc:chgData name="Charlotte jarju" userId="48320d36aea6a167" providerId="LiveId" clId="{B9825CAC-AB3F-495F-809B-967786938A9E}" dt="2024-03-09T02:58:53.529" v="9038" actId="21"/>
        <pc:sldMkLst>
          <pc:docMk/>
          <pc:sldMk cId="1315827919" sldId="325"/>
        </pc:sldMkLst>
        <pc:spChg chg="mod">
          <ac:chgData name="Charlotte jarju" userId="48320d36aea6a167" providerId="LiveId" clId="{B9825CAC-AB3F-495F-809B-967786938A9E}" dt="2024-03-08T09:40:50.013" v="6725" actId="26606"/>
          <ac:spMkLst>
            <pc:docMk/>
            <pc:sldMk cId="1315827919" sldId="325"/>
            <ac:spMk id="2" creationId="{DF89668A-6C93-915C-DA0B-D59B986FD7BA}"/>
          </ac:spMkLst>
        </pc:spChg>
        <pc:spChg chg="del">
          <ac:chgData name="Charlotte jarju" userId="48320d36aea6a167" providerId="LiveId" clId="{B9825CAC-AB3F-495F-809B-967786938A9E}" dt="2024-03-08T09:40:50.013" v="6725" actId="26606"/>
          <ac:spMkLst>
            <pc:docMk/>
            <pc:sldMk cId="1315827919" sldId="325"/>
            <ac:spMk id="3" creationId="{184F6A09-DC4E-A7F5-E605-1EAC6D1ADC0A}"/>
          </ac:spMkLst>
        </pc:spChg>
        <pc:spChg chg="del mod">
          <ac:chgData name="Charlotte jarju" userId="48320d36aea6a167" providerId="LiveId" clId="{B9825CAC-AB3F-495F-809B-967786938A9E}" dt="2024-03-09T02:58:53.529" v="9038" actId="21"/>
          <ac:spMkLst>
            <pc:docMk/>
            <pc:sldMk cId="1315827919" sldId="325"/>
            <ac:spMk id="4" creationId="{86C1059A-EC5C-63B3-4D0A-8F6D13E310DC}"/>
          </ac:spMkLst>
        </pc:spChg>
        <pc:spChg chg="mod">
          <ac:chgData name="Charlotte jarju" userId="48320d36aea6a167" providerId="LiveId" clId="{B9825CAC-AB3F-495F-809B-967786938A9E}" dt="2024-03-08T09:41:13.449" v="6727" actId="20577"/>
          <ac:spMkLst>
            <pc:docMk/>
            <pc:sldMk cId="1315827919" sldId="325"/>
            <ac:spMk id="5" creationId="{72064834-E038-0435-DEE4-F98836F34018}"/>
          </ac:spMkLst>
        </pc:spChg>
        <pc:spChg chg="del mod">
          <ac:chgData name="Charlotte jarju" userId="48320d36aea6a167" providerId="LiveId" clId="{B9825CAC-AB3F-495F-809B-967786938A9E}" dt="2024-03-09T02:58:47.212" v="9037" actId="21"/>
          <ac:spMkLst>
            <pc:docMk/>
            <pc:sldMk cId="1315827919" sldId="325"/>
            <ac:spMk id="6" creationId="{A7949D5E-458F-E89C-A74E-033585FEACF4}"/>
          </ac:spMkLst>
        </pc:spChg>
        <pc:spChg chg="mod">
          <ac:chgData name="Charlotte jarju" userId="48320d36aea6a167" providerId="LiveId" clId="{B9825CAC-AB3F-495F-809B-967786938A9E}" dt="2024-03-08T09:40:50.013" v="6725" actId="26606"/>
          <ac:spMkLst>
            <pc:docMk/>
            <pc:sldMk cId="1315827919" sldId="325"/>
            <ac:spMk id="7" creationId="{DB65428A-57DB-6746-1712-40073EADEA70}"/>
          </ac:spMkLst>
        </pc:spChg>
        <pc:picChg chg="add">
          <ac:chgData name="Charlotte jarju" userId="48320d36aea6a167" providerId="LiveId" clId="{B9825CAC-AB3F-495F-809B-967786938A9E}" dt="2024-03-08T09:40:50.013" v="6725" actId="26606"/>
          <ac:picMkLst>
            <pc:docMk/>
            <pc:sldMk cId="1315827919" sldId="325"/>
            <ac:picMk id="9" creationId="{4FA8FAE7-F741-7553-326E-64BF367ED2C5}"/>
          </ac:picMkLst>
        </pc:picChg>
      </pc:sldChg>
      <pc:sldChg chg="addSp delSp modSp new mod modClrScheme chgLayout">
        <pc:chgData name="Charlotte jarju" userId="48320d36aea6a167" providerId="LiveId" clId="{B9825CAC-AB3F-495F-809B-967786938A9E}" dt="2024-03-09T09:31:25.142" v="9045" actId="20577"/>
        <pc:sldMkLst>
          <pc:docMk/>
          <pc:sldMk cId="3233288281" sldId="326"/>
        </pc:sldMkLst>
        <pc:spChg chg="mod">
          <ac:chgData name="Charlotte jarju" userId="48320d36aea6a167" providerId="LiveId" clId="{B9825CAC-AB3F-495F-809B-967786938A9E}" dt="2024-03-09T01:31:23.011" v="8533" actId="26606"/>
          <ac:spMkLst>
            <pc:docMk/>
            <pc:sldMk cId="3233288281" sldId="326"/>
            <ac:spMk id="2" creationId="{6A92F14C-4685-EAC4-2947-003EF985EF32}"/>
          </ac:spMkLst>
        </pc:spChg>
        <pc:spChg chg="del">
          <ac:chgData name="Charlotte jarju" userId="48320d36aea6a167" providerId="LiveId" clId="{B9825CAC-AB3F-495F-809B-967786938A9E}" dt="2024-03-08T09:41:52.795" v="6739" actId="26606"/>
          <ac:spMkLst>
            <pc:docMk/>
            <pc:sldMk cId="3233288281" sldId="326"/>
            <ac:spMk id="3" creationId="{80358CAF-9573-C09D-EB8C-C7AA72D2E6C9}"/>
          </ac:spMkLst>
        </pc:spChg>
        <pc:spChg chg="add del mod">
          <ac:chgData name="Charlotte jarju" userId="48320d36aea6a167" providerId="LiveId" clId="{B9825CAC-AB3F-495F-809B-967786938A9E}" dt="2024-03-09T01:38:32.480" v="8573" actId="21"/>
          <ac:spMkLst>
            <pc:docMk/>
            <pc:sldMk cId="3233288281" sldId="326"/>
            <ac:spMk id="3" creationId="{BB5EBCA3-5692-438A-1D69-D312EEF56BCC}"/>
          </ac:spMkLst>
        </pc:spChg>
        <pc:spChg chg="del mod ord">
          <ac:chgData name="Charlotte jarju" userId="48320d36aea6a167" providerId="LiveId" clId="{B9825CAC-AB3F-495F-809B-967786938A9E}" dt="2024-03-09T01:31:51.231" v="8535" actId="21"/>
          <ac:spMkLst>
            <pc:docMk/>
            <pc:sldMk cId="3233288281" sldId="326"/>
            <ac:spMk id="4" creationId="{10E9C5CD-F279-4CAB-EBD9-5C5FE01D3C38}"/>
          </ac:spMkLst>
        </pc:spChg>
        <pc:spChg chg="del">
          <ac:chgData name="Charlotte jarju" userId="48320d36aea6a167" providerId="LiveId" clId="{B9825CAC-AB3F-495F-809B-967786938A9E}" dt="2024-03-08T09:41:52.795" v="6739" actId="26606"/>
          <ac:spMkLst>
            <pc:docMk/>
            <pc:sldMk cId="3233288281" sldId="326"/>
            <ac:spMk id="5" creationId="{983D805A-3BCA-F13C-DB64-617C1E2157E1}"/>
          </ac:spMkLst>
        </pc:spChg>
        <pc:spChg chg="add del mod ord">
          <ac:chgData name="Charlotte jarju" userId="48320d36aea6a167" providerId="LiveId" clId="{B9825CAC-AB3F-495F-809B-967786938A9E}" dt="2024-03-09T01:31:40.840" v="8534" actId="21"/>
          <ac:spMkLst>
            <pc:docMk/>
            <pc:sldMk cId="3233288281" sldId="326"/>
            <ac:spMk id="5" creationId="{FD4E0896-45CC-42D7-E2B1-856CBBC254FB}"/>
          </ac:spMkLst>
        </pc:spChg>
        <pc:spChg chg="del mod">
          <ac:chgData name="Charlotte jarju" userId="48320d36aea6a167" providerId="LiveId" clId="{B9825CAC-AB3F-495F-809B-967786938A9E}" dt="2024-03-09T01:30:02.944" v="8521" actId="21"/>
          <ac:spMkLst>
            <pc:docMk/>
            <pc:sldMk cId="3233288281" sldId="326"/>
            <ac:spMk id="6" creationId="{A46A3EEF-0243-0BAA-5000-348AA2240A91}"/>
          </ac:spMkLst>
        </pc:spChg>
        <pc:spChg chg="mod ord">
          <ac:chgData name="Charlotte jarju" userId="48320d36aea6a167" providerId="LiveId" clId="{B9825CAC-AB3F-495F-809B-967786938A9E}" dt="2024-03-09T01:31:23.011" v="8533" actId="26606"/>
          <ac:spMkLst>
            <pc:docMk/>
            <pc:sldMk cId="3233288281" sldId="326"/>
            <ac:spMk id="7" creationId="{DDDACD05-93F4-2398-8B46-7F88A66A7AD1}"/>
          </ac:spMkLst>
        </pc:spChg>
        <pc:spChg chg="add del mod ord">
          <ac:chgData name="Charlotte jarju" userId="48320d36aea6a167" providerId="LiveId" clId="{B9825CAC-AB3F-495F-809B-967786938A9E}" dt="2024-03-09T01:42:29.035" v="8588" actId="21"/>
          <ac:spMkLst>
            <pc:docMk/>
            <pc:sldMk cId="3233288281" sldId="326"/>
            <ac:spMk id="11" creationId="{33F90B4F-FD50-1C51-B7B8-AF6091A20E2B}"/>
          </ac:spMkLst>
        </pc:spChg>
        <pc:spChg chg="add del mod ord">
          <ac:chgData name="Charlotte jarju" userId="48320d36aea6a167" providerId="LiveId" clId="{B9825CAC-AB3F-495F-809B-967786938A9E}" dt="2024-03-09T01:40:54.451" v="8584" actId="21"/>
          <ac:spMkLst>
            <pc:docMk/>
            <pc:sldMk cId="3233288281" sldId="326"/>
            <ac:spMk id="13" creationId="{DF1268E0-8252-21EC-1019-492E47A00AFE}"/>
          </ac:spMkLst>
        </pc:spChg>
        <pc:spChg chg="add del mod">
          <ac:chgData name="Charlotte jarju" userId="48320d36aea6a167" providerId="LiveId" clId="{B9825CAC-AB3F-495F-809B-967786938A9E}" dt="2024-03-09T01:41:58.299" v="8586" actId="21"/>
          <ac:spMkLst>
            <pc:docMk/>
            <pc:sldMk cId="3233288281" sldId="326"/>
            <ac:spMk id="14" creationId="{764AD748-1A16-B97E-042B-F5EC933E8BBF}"/>
          </ac:spMkLst>
        </pc:spChg>
        <pc:spChg chg="add mod">
          <ac:chgData name="Charlotte jarju" userId="48320d36aea6a167" providerId="LiveId" clId="{B9825CAC-AB3F-495F-809B-967786938A9E}" dt="2024-03-09T09:31:25.142" v="9045" actId="20577"/>
          <ac:spMkLst>
            <pc:docMk/>
            <pc:sldMk cId="3233288281" sldId="326"/>
            <ac:spMk id="15" creationId="{7195D580-CD29-4C7C-4DC9-AC3BC607D1B2}"/>
          </ac:spMkLst>
        </pc:spChg>
        <pc:picChg chg="add del">
          <ac:chgData name="Charlotte jarju" userId="48320d36aea6a167" providerId="LiveId" clId="{B9825CAC-AB3F-495F-809B-967786938A9E}" dt="2024-03-09T01:30:43.119" v="8527" actId="21"/>
          <ac:picMkLst>
            <pc:docMk/>
            <pc:sldMk cId="3233288281" sldId="326"/>
            <ac:picMk id="8" creationId="{B4866084-1C8E-7B8C-9D1C-66FC7921394A}"/>
          </ac:picMkLst>
        </pc:picChg>
        <pc:picChg chg="add mod ord">
          <ac:chgData name="Charlotte jarju" userId="48320d36aea6a167" providerId="LiveId" clId="{B9825CAC-AB3F-495F-809B-967786938A9E}" dt="2024-03-09T01:31:23.011" v="8533" actId="26606"/>
          <ac:picMkLst>
            <pc:docMk/>
            <pc:sldMk cId="3233288281" sldId="326"/>
            <ac:picMk id="9" creationId="{E7B66078-6D60-21AD-122F-DAF1F8F0129C}"/>
          </ac:picMkLst>
        </pc:picChg>
      </pc:sldChg>
      <pc:sldChg chg="addSp delSp modSp new mod modClrScheme chgLayout">
        <pc:chgData name="Charlotte jarju" userId="48320d36aea6a167" providerId="LiveId" clId="{B9825CAC-AB3F-495F-809B-967786938A9E}" dt="2024-03-09T02:08:35.471" v="8653" actId="20577"/>
        <pc:sldMkLst>
          <pc:docMk/>
          <pc:sldMk cId="3302158138" sldId="327"/>
        </pc:sldMkLst>
        <pc:spChg chg="del">
          <ac:chgData name="Charlotte jarju" userId="48320d36aea6a167" providerId="LiveId" clId="{B9825CAC-AB3F-495F-809B-967786938A9E}" dt="2024-03-09T02:04:17.188" v="8615" actId="26606"/>
          <ac:spMkLst>
            <pc:docMk/>
            <pc:sldMk cId="3302158138" sldId="327"/>
            <ac:spMk id="2" creationId="{F643C27A-91B6-0C79-CC22-134DC9A9DEFA}"/>
          </ac:spMkLst>
        </pc:spChg>
        <pc:spChg chg="del">
          <ac:chgData name="Charlotte jarju" userId="48320d36aea6a167" providerId="LiveId" clId="{B9825CAC-AB3F-495F-809B-967786938A9E}" dt="2024-03-09T02:04:17.188" v="8615" actId="26606"/>
          <ac:spMkLst>
            <pc:docMk/>
            <pc:sldMk cId="3302158138" sldId="327"/>
            <ac:spMk id="3" creationId="{D9B1BCD4-544D-4D83-821E-914604BE6553}"/>
          </ac:spMkLst>
        </pc:spChg>
        <pc:spChg chg="del mod">
          <ac:chgData name="Charlotte jarju" userId="48320d36aea6a167" providerId="LiveId" clId="{B9825CAC-AB3F-495F-809B-967786938A9E}" dt="2024-03-09T02:06:46.828" v="8617" actId="21"/>
          <ac:spMkLst>
            <pc:docMk/>
            <pc:sldMk cId="3302158138" sldId="327"/>
            <ac:spMk id="4" creationId="{6C091CB2-0633-8B54-4C8E-8E0E32DFD888}"/>
          </ac:spMkLst>
        </pc:spChg>
        <pc:spChg chg="del mod">
          <ac:chgData name="Charlotte jarju" userId="48320d36aea6a167" providerId="LiveId" clId="{B9825CAC-AB3F-495F-809B-967786938A9E}" dt="2024-03-09T02:04:17.188" v="8615" actId="26606"/>
          <ac:spMkLst>
            <pc:docMk/>
            <pc:sldMk cId="3302158138" sldId="327"/>
            <ac:spMk id="5" creationId="{AF3D4320-F046-E519-D751-20B03C17DA28}"/>
          </ac:spMkLst>
        </pc:spChg>
        <pc:spChg chg="del mod">
          <ac:chgData name="Charlotte jarju" userId="48320d36aea6a167" providerId="LiveId" clId="{B9825CAC-AB3F-495F-809B-967786938A9E}" dt="2024-03-09T02:06:41.015" v="8616" actId="21"/>
          <ac:spMkLst>
            <pc:docMk/>
            <pc:sldMk cId="3302158138" sldId="327"/>
            <ac:spMk id="6" creationId="{386DF4EE-0938-B5DC-7A50-6C5369F2B114}"/>
          </ac:spMkLst>
        </pc:spChg>
        <pc:spChg chg="mod">
          <ac:chgData name="Charlotte jarju" userId="48320d36aea6a167" providerId="LiveId" clId="{B9825CAC-AB3F-495F-809B-967786938A9E}" dt="2024-03-09T02:04:17.188" v="8615" actId="26606"/>
          <ac:spMkLst>
            <pc:docMk/>
            <pc:sldMk cId="3302158138" sldId="327"/>
            <ac:spMk id="7" creationId="{8CDF879F-7E69-FC70-A4C6-32F357EFA80B}"/>
          </ac:spMkLst>
        </pc:spChg>
        <pc:spChg chg="add mod">
          <ac:chgData name="Charlotte jarju" userId="48320d36aea6a167" providerId="LiveId" clId="{B9825CAC-AB3F-495F-809B-967786938A9E}" dt="2024-03-09T02:08:35.471" v="8653" actId="20577"/>
          <ac:spMkLst>
            <pc:docMk/>
            <pc:sldMk cId="3302158138" sldId="327"/>
            <ac:spMk id="13" creationId="{78EE5961-D63F-F122-1BCB-C1BC196E34A8}"/>
          </ac:spMkLst>
        </pc:spChg>
        <pc:graphicFrameChg chg="add mod">
          <ac:chgData name="Charlotte jarju" userId="48320d36aea6a167" providerId="LiveId" clId="{B9825CAC-AB3F-495F-809B-967786938A9E}" dt="2024-03-09T02:07:29.531" v="8629" actId="20577"/>
          <ac:graphicFrameMkLst>
            <pc:docMk/>
            <pc:sldMk cId="3302158138" sldId="327"/>
            <ac:graphicFrameMk id="9" creationId="{10818425-69CA-2D92-8A87-A9AFDDE407DF}"/>
          </ac:graphicFrameMkLst>
        </pc:graphicFrameChg>
      </pc:sldChg>
      <pc:sldChg chg="addSp delSp modSp new mod modClrScheme chgLayout">
        <pc:chgData name="Charlotte jarju" userId="48320d36aea6a167" providerId="LiveId" clId="{B9825CAC-AB3F-495F-809B-967786938A9E}" dt="2024-03-09T16:45:29.858" v="9048" actId="20577"/>
        <pc:sldMkLst>
          <pc:docMk/>
          <pc:sldMk cId="3360568178" sldId="328"/>
        </pc:sldMkLst>
        <pc:spChg chg="add del">
          <ac:chgData name="Charlotte jarju" userId="48320d36aea6a167" providerId="LiveId" clId="{B9825CAC-AB3F-495F-809B-967786938A9E}" dt="2024-03-09T02:10:56.287" v="8661" actId="26606"/>
          <ac:spMkLst>
            <pc:docMk/>
            <pc:sldMk cId="3360568178" sldId="328"/>
            <ac:spMk id="2" creationId="{24556F7C-5CD7-CB81-7AB5-EB680F690A69}"/>
          </ac:spMkLst>
        </pc:spChg>
        <pc:spChg chg="add del">
          <ac:chgData name="Charlotte jarju" userId="48320d36aea6a167" providerId="LiveId" clId="{B9825CAC-AB3F-495F-809B-967786938A9E}" dt="2024-03-09T02:10:56.287" v="8661" actId="26606"/>
          <ac:spMkLst>
            <pc:docMk/>
            <pc:sldMk cId="3360568178" sldId="328"/>
            <ac:spMk id="3" creationId="{C2A1CA95-1DBD-49F0-27B5-AEE73685E465}"/>
          </ac:spMkLst>
        </pc:spChg>
        <pc:spChg chg="del mod ord">
          <ac:chgData name="Charlotte jarju" userId="48320d36aea6a167" providerId="LiveId" clId="{B9825CAC-AB3F-495F-809B-967786938A9E}" dt="2024-03-09T02:11:26.288" v="8685" actId="21"/>
          <ac:spMkLst>
            <pc:docMk/>
            <pc:sldMk cId="3360568178" sldId="328"/>
            <ac:spMk id="4" creationId="{B3F6D953-7700-3983-48C8-47BDC5119819}"/>
          </ac:spMkLst>
        </pc:spChg>
        <pc:spChg chg="del mod">
          <ac:chgData name="Charlotte jarju" userId="48320d36aea6a167" providerId="LiveId" clId="{B9825CAC-AB3F-495F-809B-967786938A9E}" dt="2024-03-09T02:10:56.287" v="8661" actId="26606"/>
          <ac:spMkLst>
            <pc:docMk/>
            <pc:sldMk cId="3360568178" sldId="328"/>
            <ac:spMk id="5" creationId="{16DE9A57-DFEE-77C1-8800-C73DFF3E3123}"/>
          </ac:spMkLst>
        </pc:spChg>
        <pc:spChg chg="del mod">
          <ac:chgData name="Charlotte jarju" userId="48320d36aea6a167" providerId="LiveId" clId="{B9825CAC-AB3F-495F-809B-967786938A9E}" dt="2024-03-09T02:57:29.409" v="9031" actId="21"/>
          <ac:spMkLst>
            <pc:docMk/>
            <pc:sldMk cId="3360568178" sldId="328"/>
            <ac:spMk id="6" creationId="{C96D9BAD-0405-4CB7-62CD-4FE0E11A6D6D}"/>
          </ac:spMkLst>
        </pc:spChg>
        <pc:spChg chg="mod">
          <ac:chgData name="Charlotte jarju" userId="48320d36aea6a167" providerId="LiveId" clId="{B9825CAC-AB3F-495F-809B-967786938A9E}" dt="2024-03-09T02:10:56.287" v="8661" actId="26606"/>
          <ac:spMkLst>
            <pc:docMk/>
            <pc:sldMk cId="3360568178" sldId="328"/>
            <ac:spMk id="7" creationId="{02F43EB0-D6DB-8CE4-329B-182B66099156}"/>
          </ac:spMkLst>
        </pc:spChg>
        <pc:spChg chg="add del mod">
          <ac:chgData name="Charlotte jarju" userId="48320d36aea6a167" providerId="LiveId" clId="{B9825CAC-AB3F-495F-809B-967786938A9E}" dt="2024-03-09T02:10:52.881" v="8658" actId="26606"/>
          <ac:spMkLst>
            <pc:docMk/>
            <pc:sldMk cId="3360568178" sldId="328"/>
            <ac:spMk id="12" creationId="{6B051CDE-4FA0-CF34-6BD7-66BE148DD43D}"/>
          </ac:spMkLst>
        </pc:spChg>
        <pc:spChg chg="add del">
          <ac:chgData name="Charlotte jarju" userId="48320d36aea6a167" providerId="LiveId" clId="{B9825CAC-AB3F-495F-809B-967786938A9E}" dt="2024-03-09T02:10:56.209" v="8660" actId="26606"/>
          <ac:spMkLst>
            <pc:docMk/>
            <pc:sldMk cId="3360568178" sldId="328"/>
            <ac:spMk id="13" creationId="{27BDF507-24DD-467A-FC65-EAD9BA1A56AD}"/>
          </ac:spMkLst>
        </pc:spChg>
        <pc:spChg chg="add del mod">
          <ac:chgData name="Charlotte jarju" userId="48320d36aea6a167" providerId="LiveId" clId="{B9825CAC-AB3F-495F-809B-967786938A9E}" dt="2024-03-09T02:10:52.881" v="8658" actId="26606"/>
          <ac:spMkLst>
            <pc:docMk/>
            <pc:sldMk cId="3360568178" sldId="328"/>
            <ac:spMk id="14" creationId="{199EAA0A-7805-DE04-CF05-3428385FA070}"/>
          </ac:spMkLst>
        </pc:spChg>
        <pc:spChg chg="add mod">
          <ac:chgData name="Charlotte jarju" userId="48320d36aea6a167" providerId="LiveId" clId="{B9825CAC-AB3F-495F-809B-967786938A9E}" dt="2024-03-09T02:11:14.287" v="8684" actId="20577"/>
          <ac:spMkLst>
            <pc:docMk/>
            <pc:sldMk cId="3360568178" sldId="328"/>
            <ac:spMk id="15" creationId="{E8CF8A24-632B-7542-0B22-3FD03DFEFAC9}"/>
          </ac:spMkLst>
        </pc:spChg>
        <pc:graphicFrameChg chg="add mod">
          <ac:chgData name="Charlotte jarju" userId="48320d36aea6a167" providerId="LiveId" clId="{B9825CAC-AB3F-495F-809B-967786938A9E}" dt="2024-03-09T16:45:29.858" v="9048" actId="20577"/>
          <ac:graphicFrameMkLst>
            <pc:docMk/>
            <pc:sldMk cId="3360568178" sldId="328"/>
            <ac:graphicFrameMk id="16" creationId="{B2226E1F-5033-0614-3D62-ECD6F298E637}"/>
          </ac:graphicFrameMkLst>
        </pc:graphicFrameChg>
        <pc:picChg chg="add del">
          <ac:chgData name="Charlotte jarju" userId="48320d36aea6a167" providerId="LiveId" clId="{B9825CAC-AB3F-495F-809B-967786938A9E}" dt="2024-03-09T02:10:56.209" v="8660" actId="26606"/>
          <ac:picMkLst>
            <pc:docMk/>
            <pc:sldMk cId="3360568178" sldId="328"/>
            <ac:picMk id="9" creationId="{697FFE00-1A1B-B6E6-8A24-2C53C0294712}"/>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 Id="rId14" Type="http://schemas.openxmlformats.org/officeDocument/2006/relationships/image" Target="../media/image2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 Id="rId1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C96D67-5CAD-4909-B05D-6435ED234CCC}" type="doc">
      <dgm:prSet loTypeId="urn:microsoft.com/office/officeart/2005/8/layout/default" loCatId="list" qsTypeId="urn:microsoft.com/office/officeart/2005/8/quickstyle/simple2" qsCatId="simple" csTypeId="urn:microsoft.com/office/officeart/2005/8/colors/accent1_2" csCatId="accent1" phldr="1"/>
      <dgm:spPr/>
      <dgm:t>
        <a:bodyPr/>
        <a:lstStyle/>
        <a:p>
          <a:endParaRPr lang="en-US"/>
        </a:p>
      </dgm:t>
    </dgm:pt>
    <dgm:pt modelId="{B5F8899E-F7D1-4684-A2C7-7961A6006025}">
      <dgm:prSet/>
      <dgm:spPr/>
      <dgm:t>
        <a:bodyPr/>
        <a:lstStyle/>
        <a:p>
          <a:r>
            <a:rPr lang="en-GB"/>
            <a:t>Better engagement and performance</a:t>
          </a:r>
          <a:endParaRPr lang="en-US"/>
        </a:p>
      </dgm:t>
    </dgm:pt>
    <dgm:pt modelId="{6D97C1F1-C9E2-4433-AC41-E3CA3F108924}" type="parTrans" cxnId="{83EF68C5-DF23-4013-835C-7EB985051BAF}">
      <dgm:prSet/>
      <dgm:spPr/>
      <dgm:t>
        <a:bodyPr/>
        <a:lstStyle/>
        <a:p>
          <a:endParaRPr lang="en-US"/>
        </a:p>
      </dgm:t>
    </dgm:pt>
    <dgm:pt modelId="{41668E10-2489-4C7F-995A-D42EF01204FF}" type="sibTrans" cxnId="{83EF68C5-DF23-4013-835C-7EB985051BAF}">
      <dgm:prSet/>
      <dgm:spPr/>
      <dgm:t>
        <a:bodyPr/>
        <a:lstStyle/>
        <a:p>
          <a:endParaRPr lang="en-US"/>
        </a:p>
      </dgm:t>
    </dgm:pt>
    <dgm:pt modelId="{95DEF7A7-45C9-43E5-9007-1407DDBDB255}">
      <dgm:prSet/>
      <dgm:spPr/>
      <dgm:t>
        <a:bodyPr/>
        <a:lstStyle/>
        <a:p>
          <a:r>
            <a:rPr lang="en-GB"/>
            <a:t>Organisational </a:t>
          </a:r>
          <a:r>
            <a:rPr lang="en-GB" dirty="0"/>
            <a:t>effectiveness</a:t>
          </a:r>
          <a:endParaRPr lang="en-US" dirty="0"/>
        </a:p>
      </dgm:t>
    </dgm:pt>
    <dgm:pt modelId="{FC6D0EB8-D190-485F-B6B6-A6A9C656E3E1}" type="parTrans" cxnId="{6EA60C81-5C14-4A48-BC4F-0EB95D47E283}">
      <dgm:prSet/>
      <dgm:spPr/>
      <dgm:t>
        <a:bodyPr/>
        <a:lstStyle/>
        <a:p>
          <a:endParaRPr lang="en-US"/>
        </a:p>
      </dgm:t>
    </dgm:pt>
    <dgm:pt modelId="{05436BB7-CBBC-4810-B7DA-FF4497C3CDFB}" type="sibTrans" cxnId="{6EA60C81-5C14-4A48-BC4F-0EB95D47E283}">
      <dgm:prSet/>
      <dgm:spPr/>
      <dgm:t>
        <a:bodyPr/>
        <a:lstStyle/>
        <a:p>
          <a:endParaRPr lang="en-US"/>
        </a:p>
      </dgm:t>
    </dgm:pt>
    <dgm:pt modelId="{57AF4346-1E14-4453-B8D6-6EA66FC0528F}">
      <dgm:prSet/>
      <dgm:spPr/>
      <dgm:t>
        <a:bodyPr/>
        <a:lstStyle/>
        <a:p>
          <a:r>
            <a:rPr lang="en-GB"/>
            <a:t>Improved sense of direction and focus</a:t>
          </a:r>
          <a:endParaRPr lang="en-US"/>
        </a:p>
      </dgm:t>
    </dgm:pt>
    <dgm:pt modelId="{33AC2D8B-B66B-460B-8A83-98848AAE9ED3}" type="parTrans" cxnId="{4984AA56-D67D-413A-A698-DDB141626935}">
      <dgm:prSet/>
      <dgm:spPr/>
      <dgm:t>
        <a:bodyPr/>
        <a:lstStyle/>
        <a:p>
          <a:endParaRPr lang="en-US"/>
        </a:p>
      </dgm:t>
    </dgm:pt>
    <dgm:pt modelId="{3FD596FE-137B-48B4-829A-6B97E655EF56}" type="sibTrans" cxnId="{4984AA56-D67D-413A-A698-DDB141626935}">
      <dgm:prSet/>
      <dgm:spPr/>
      <dgm:t>
        <a:bodyPr/>
        <a:lstStyle/>
        <a:p>
          <a:endParaRPr lang="en-US"/>
        </a:p>
      </dgm:t>
    </dgm:pt>
    <dgm:pt modelId="{48773A18-CABE-4846-B40B-779B8A15B399}">
      <dgm:prSet/>
      <dgm:spPr/>
      <dgm:t>
        <a:bodyPr/>
        <a:lstStyle/>
        <a:p>
          <a:r>
            <a:rPr lang="en-GB"/>
            <a:t>Increased knowledge of self and self-awareness</a:t>
          </a:r>
          <a:endParaRPr lang="en-US"/>
        </a:p>
      </dgm:t>
    </dgm:pt>
    <dgm:pt modelId="{4CA43925-0F25-4033-9E4D-168F8531A256}" type="parTrans" cxnId="{AC4D9295-2088-488E-AFDF-6A281B8F639E}">
      <dgm:prSet/>
      <dgm:spPr/>
      <dgm:t>
        <a:bodyPr/>
        <a:lstStyle/>
        <a:p>
          <a:endParaRPr lang="en-US"/>
        </a:p>
      </dgm:t>
    </dgm:pt>
    <dgm:pt modelId="{9B3CCF7B-D2BE-4EFA-BC87-8DE52B4209D5}" type="sibTrans" cxnId="{AC4D9295-2088-488E-AFDF-6A281B8F639E}">
      <dgm:prSet/>
      <dgm:spPr/>
      <dgm:t>
        <a:bodyPr/>
        <a:lstStyle/>
        <a:p>
          <a:endParaRPr lang="en-US"/>
        </a:p>
      </dgm:t>
    </dgm:pt>
    <dgm:pt modelId="{D30FE8BC-E459-45E4-B924-637084E24E93}">
      <dgm:prSet/>
      <dgm:spPr/>
      <dgm:t>
        <a:bodyPr/>
        <a:lstStyle/>
        <a:p>
          <a:r>
            <a:rPr lang="en-GB"/>
            <a:t>Enhanced ability to relate to and influence others</a:t>
          </a:r>
          <a:endParaRPr lang="en-US"/>
        </a:p>
      </dgm:t>
    </dgm:pt>
    <dgm:pt modelId="{FB976890-3139-4FE4-9087-9911D60284B6}" type="parTrans" cxnId="{9BBF6414-A40F-4513-919A-A2917AE38F88}">
      <dgm:prSet/>
      <dgm:spPr/>
      <dgm:t>
        <a:bodyPr/>
        <a:lstStyle/>
        <a:p>
          <a:endParaRPr lang="en-US"/>
        </a:p>
      </dgm:t>
    </dgm:pt>
    <dgm:pt modelId="{494594FF-072D-4905-9A78-E175FDB85166}" type="sibTrans" cxnId="{9BBF6414-A40F-4513-919A-A2917AE38F88}">
      <dgm:prSet/>
      <dgm:spPr/>
      <dgm:t>
        <a:bodyPr/>
        <a:lstStyle/>
        <a:p>
          <a:endParaRPr lang="en-US"/>
        </a:p>
      </dgm:t>
    </dgm:pt>
    <dgm:pt modelId="{716F65F1-9818-48C4-975B-C17D127738E4}">
      <dgm:prSet/>
      <dgm:spPr/>
      <dgm:t>
        <a:bodyPr/>
        <a:lstStyle/>
        <a:p>
          <a:r>
            <a:rPr lang="en-GB"/>
            <a:t>Stronger motivation</a:t>
          </a:r>
          <a:endParaRPr lang="en-US"/>
        </a:p>
      </dgm:t>
    </dgm:pt>
    <dgm:pt modelId="{33957531-2D02-46E4-98A1-CE53CD236491}" type="parTrans" cxnId="{76D45046-4005-48FB-95A1-BD5A933F13AA}">
      <dgm:prSet/>
      <dgm:spPr/>
      <dgm:t>
        <a:bodyPr/>
        <a:lstStyle/>
        <a:p>
          <a:endParaRPr lang="en-US"/>
        </a:p>
      </dgm:t>
    </dgm:pt>
    <dgm:pt modelId="{AF60ECB3-E2A8-424F-B17B-63E5251B0370}" type="sibTrans" cxnId="{76D45046-4005-48FB-95A1-BD5A933F13AA}">
      <dgm:prSet/>
      <dgm:spPr/>
      <dgm:t>
        <a:bodyPr/>
        <a:lstStyle/>
        <a:p>
          <a:endParaRPr lang="en-US"/>
        </a:p>
      </dgm:t>
    </dgm:pt>
    <dgm:pt modelId="{089E0571-8C84-476D-93CB-E08E5CBB8BC2}">
      <dgm:prSet/>
      <dgm:spPr/>
      <dgm:t>
        <a:bodyPr/>
        <a:lstStyle/>
        <a:p>
          <a:r>
            <a:rPr lang="en-GB"/>
            <a:t>Improved performance effectiveness</a:t>
          </a:r>
          <a:endParaRPr lang="en-US"/>
        </a:p>
      </dgm:t>
    </dgm:pt>
    <dgm:pt modelId="{FDEC64E5-0601-424F-98D8-B39B238616E8}" type="parTrans" cxnId="{5EDAD879-0C68-4FEF-A7FC-06DD7706491D}">
      <dgm:prSet/>
      <dgm:spPr/>
      <dgm:t>
        <a:bodyPr/>
        <a:lstStyle/>
        <a:p>
          <a:endParaRPr lang="en-US"/>
        </a:p>
      </dgm:t>
    </dgm:pt>
    <dgm:pt modelId="{3016F90D-3405-44ED-ADE2-F9D4D2C0C215}" type="sibTrans" cxnId="{5EDAD879-0C68-4FEF-A7FC-06DD7706491D}">
      <dgm:prSet/>
      <dgm:spPr/>
      <dgm:t>
        <a:bodyPr/>
        <a:lstStyle/>
        <a:p>
          <a:endParaRPr lang="en-US"/>
        </a:p>
      </dgm:t>
    </dgm:pt>
    <dgm:pt modelId="{40BC2DE3-454F-4A66-BCA1-A8407C383126}">
      <dgm:prSet/>
      <dgm:spPr/>
      <dgm:t>
        <a:bodyPr/>
        <a:lstStyle/>
        <a:p>
          <a:r>
            <a:rPr lang="en-GB"/>
            <a:t>Increased resourcefulness</a:t>
          </a:r>
          <a:endParaRPr lang="en-US"/>
        </a:p>
      </dgm:t>
    </dgm:pt>
    <dgm:pt modelId="{67C340B3-D547-4407-BABE-528F97909EB6}" type="parTrans" cxnId="{98C8C56B-758C-4EDE-94FE-893BE1E707B8}">
      <dgm:prSet/>
      <dgm:spPr/>
      <dgm:t>
        <a:bodyPr/>
        <a:lstStyle/>
        <a:p>
          <a:endParaRPr lang="en-US"/>
        </a:p>
      </dgm:t>
    </dgm:pt>
    <dgm:pt modelId="{A80A5C22-6241-406E-B670-9BF0EB9F0D1A}" type="sibTrans" cxnId="{98C8C56B-758C-4EDE-94FE-893BE1E707B8}">
      <dgm:prSet/>
      <dgm:spPr/>
      <dgm:t>
        <a:bodyPr/>
        <a:lstStyle/>
        <a:p>
          <a:endParaRPr lang="en-US"/>
        </a:p>
      </dgm:t>
    </dgm:pt>
    <dgm:pt modelId="{D6FA6469-50E7-44F6-8B2B-34DCE2B56118}">
      <dgm:prSet/>
      <dgm:spPr/>
      <dgm:t>
        <a:bodyPr/>
        <a:lstStyle/>
        <a:p>
          <a:r>
            <a:rPr lang="en-GB"/>
            <a:t>More confidence</a:t>
          </a:r>
          <a:endParaRPr lang="en-US"/>
        </a:p>
      </dgm:t>
    </dgm:pt>
    <dgm:pt modelId="{3BFA98AF-980B-43AF-91AD-24F31415221F}" type="parTrans" cxnId="{4EFEF9F7-CA53-4EB5-A880-6A803F7F801F}">
      <dgm:prSet/>
      <dgm:spPr/>
      <dgm:t>
        <a:bodyPr/>
        <a:lstStyle/>
        <a:p>
          <a:endParaRPr lang="en-US"/>
        </a:p>
      </dgm:t>
    </dgm:pt>
    <dgm:pt modelId="{4A3B7D3E-D9FB-4FC1-8DA4-A8FA3F55CC42}" type="sibTrans" cxnId="{4EFEF9F7-CA53-4EB5-A880-6A803F7F801F}">
      <dgm:prSet/>
      <dgm:spPr/>
      <dgm:t>
        <a:bodyPr/>
        <a:lstStyle/>
        <a:p>
          <a:endParaRPr lang="en-US"/>
        </a:p>
      </dgm:t>
    </dgm:pt>
    <dgm:pt modelId="{158E7E9C-0954-4044-8970-D4B951EC0E7A}" type="pres">
      <dgm:prSet presAssocID="{1BC96D67-5CAD-4909-B05D-6435ED234CCC}" presName="diagram" presStyleCnt="0">
        <dgm:presLayoutVars>
          <dgm:dir/>
          <dgm:resizeHandles val="exact"/>
        </dgm:presLayoutVars>
      </dgm:prSet>
      <dgm:spPr/>
    </dgm:pt>
    <dgm:pt modelId="{E6C10E25-7494-466E-89CF-A2DB277FEB7F}" type="pres">
      <dgm:prSet presAssocID="{B5F8899E-F7D1-4684-A2C7-7961A6006025}" presName="node" presStyleLbl="node1" presStyleIdx="0" presStyleCnt="9">
        <dgm:presLayoutVars>
          <dgm:bulletEnabled val="1"/>
        </dgm:presLayoutVars>
      </dgm:prSet>
      <dgm:spPr/>
    </dgm:pt>
    <dgm:pt modelId="{453C2DCE-467C-4CFD-8166-6DC6BD34F1E9}" type="pres">
      <dgm:prSet presAssocID="{41668E10-2489-4C7F-995A-D42EF01204FF}" presName="sibTrans" presStyleCnt="0"/>
      <dgm:spPr/>
    </dgm:pt>
    <dgm:pt modelId="{D3D3125A-C07A-4536-B81F-956F0F7E8C99}" type="pres">
      <dgm:prSet presAssocID="{95DEF7A7-45C9-43E5-9007-1407DDBDB255}" presName="node" presStyleLbl="node1" presStyleIdx="1" presStyleCnt="9">
        <dgm:presLayoutVars>
          <dgm:bulletEnabled val="1"/>
        </dgm:presLayoutVars>
      </dgm:prSet>
      <dgm:spPr/>
    </dgm:pt>
    <dgm:pt modelId="{42177E3A-E218-4A56-87BA-C72A353ACF09}" type="pres">
      <dgm:prSet presAssocID="{05436BB7-CBBC-4810-B7DA-FF4497C3CDFB}" presName="sibTrans" presStyleCnt="0"/>
      <dgm:spPr/>
    </dgm:pt>
    <dgm:pt modelId="{B47E5760-FB82-4A24-98FF-B535BF07644E}" type="pres">
      <dgm:prSet presAssocID="{57AF4346-1E14-4453-B8D6-6EA66FC0528F}" presName="node" presStyleLbl="node1" presStyleIdx="2" presStyleCnt="9">
        <dgm:presLayoutVars>
          <dgm:bulletEnabled val="1"/>
        </dgm:presLayoutVars>
      </dgm:prSet>
      <dgm:spPr/>
    </dgm:pt>
    <dgm:pt modelId="{B20E7F29-06AA-417E-897E-C06C1027089C}" type="pres">
      <dgm:prSet presAssocID="{3FD596FE-137B-48B4-829A-6B97E655EF56}" presName="sibTrans" presStyleCnt="0"/>
      <dgm:spPr/>
    </dgm:pt>
    <dgm:pt modelId="{81317B44-3B7C-4625-BCA5-5DD17A969692}" type="pres">
      <dgm:prSet presAssocID="{48773A18-CABE-4846-B40B-779B8A15B399}" presName="node" presStyleLbl="node1" presStyleIdx="3" presStyleCnt="9">
        <dgm:presLayoutVars>
          <dgm:bulletEnabled val="1"/>
        </dgm:presLayoutVars>
      </dgm:prSet>
      <dgm:spPr/>
    </dgm:pt>
    <dgm:pt modelId="{24044C0F-A15B-457C-A483-935C0432E35B}" type="pres">
      <dgm:prSet presAssocID="{9B3CCF7B-D2BE-4EFA-BC87-8DE52B4209D5}" presName="sibTrans" presStyleCnt="0"/>
      <dgm:spPr/>
    </dgm:pt>
    <dgm:pt modelId="{B0496474-C727-4152-9C39-71BC20731C62}" type="pres">
      <dgm:prSet presAssocID="{D30FE8BC-E459-45E4-B924-637084E24E93}" presName="node" presStyleLbl="node1" presStyleIdx="4" presStyleCnt="9">
        <dgm:presLayoutVars>
          <dgm:bulletEnabled val="1"/>
        </dgm:presLayoutVars>
      </dgm:prSet>
      <dgm:spPr/>
    </dgm:pt>
    <dgm:pt modelId="{658CAC02-E91D-4082-9CD2-E68B216CA697}" type="pres">
      <dgm:prSet presAssocID="{494594FF-072D-4905-9A78-E175FDB85166}" presName="sibTrans" presStyleCnt="0"/>
      <dgm:spPr/>
    </dgm:pt>
    <dgm:pt modelId="{74EDB23A-C435-4CFF-BB9F-F1E82ACEE2FB}" type="pres">
      <dgm:prSet presAssocID="{716F65F1-9818-48C4-975B-C17D127738E4}" presName="node" presStyleLbl="node1" presStyleIdx="5" presStyleCnt="9">
        <dgm:presLayoutVars>
          <dgm:bulletEnabled val="1"/>
        </dgm:presLayoutVars>
      </dgm:prSet>
      <dgm:spPr/>
    </dgm:pt>
    <dgm:pt modelId="{15A9DF04-D9BB-4721-A4A1-23F8DE114010}" type="pres">
      <dgm:prSet presAssocID="{AF60ECB3-E2A8-424F-B17B-63E5251B0370}" presName="sibTrans" presStyleCnt="0"/>
      <dgm:spPr/>
    </dgm:pt>
    <dgm:pt modelId="{9A20C463-C055-4CF2-8189-8800CF56E33E}" type="pres">
      <dgm:prSet presAssocID="{089E0571-8C84-476D-93CB-E08E5CBB8BC2}" presName="node" presStyleLbl="node1" presStyleIdx="6" presStyleCnt="9">
        <dgm:presLayoutVars>
          <dgm:bulletEnabled val="1"/>
        </dgm:presLayoutVars>
      </dgm:prSet>
      <dgm:spPr/>
    </dgm:pt>
    <dgm:pt modelId="{656D8BD5-6A00-4663-A4A6-01840F470E99}" type="pres">
      <dgm:prSet presAssocID="{3016F90D-3405-44ED-ADE2-F9D4D2C0C215}" presName="sibTrans" presStyleCnt="0"/>
      <dgm:spPr/>
    </dgm:pt>
    <dgm:pt modelId="{8599CA36-A7D7-4704-BC63-C79E33FC8DF7}" type="pres">
      <dgm:prSet presAssocID="{40BC2DE3-454F-4A66-BCA1-A8407C383126}" presName="node" presStyleLbl="node1" presStyleIdx="7" presStyleCnt="9">
        <dgm:presLayoutVars>
          <dgm:bulletEnabled val="1"/>
        </dgm:presLayoutVars>
      </dgm:prSet>
      <dgm:spPr/>
    </dgm:pt>
    <dgm:pt modelId="{3FA9FE8B-724A-4C72-BF73-D8C726955853}" type="pres">
      <dgm:prSet presAssocID="{A80A5C22-6241-406E-B670-9BF0EB9F0D1A}" presName="sibTrans" presStyleCnt="0"/>
      <dgm:spPr/>
    </dgm:pt>
    <dgm:pt modelId="{C106F9B0-E05A-4160-81B0-9F63ED0CE834}" type="pres">
      <dgm:prSet presAssocID="{D6FA6469-50E7-44F6-8B2B-34DCE2B56118}" presName="node" presStyleLbl="node1" presStyleIdx="8" presStyleCnt="9">
        <dgm:presLayoutVars>
          <dgm:bulletEnabled val="1"/>
        </dgm:presLayoutVars>
      </dgm:prSet>
      <dgm:spPr/>
    </dgm:pt>
  </dgm:ptLst>
  <dgm:cxnLst>
    <dgm:cxn modelId="{724FEB00-9E53-4892-AC56-90A907BEB8C6}" type="presOf" srcId="{716F65F1-9818-48C4-975B-C17D127738E4}" destId="{74EDB23A-C435-4CFF-BB9F-F1E82ACEE2FB}" srcOrd="0" destOrd="0" presId="urn:microsoft.com/office/officeart/2005/8/layout/default"/>
    <dgm:cxn modelId="{005DD011-49DB-4EB4-8938-406377BD4BF6}" type="presOf" srcId="{40BC2DE3-454F-4A66-BCA1-A8407C383126}" destId="{8599CA36-A7D7-4704-BC63-C79E33FC8DF7}" srcOrd="0" destOrd="0" presId="urn:microsoft.com/office/officeart/2005/8/layout/default"/>
    <dgm:cxn modelId="{9BBF6414-A40F-4513-919A-A2917AE38F88}" srcId="{1BC96D67-5CAD-4909-B05D-6435ED234CCC}" destId="{D30FE8BC-E459-45E4-B924-637084E24E93}" srcOrd="4" destOrd="0" parTransId="{FB976890-3139-4FE4-9087-9911D60284B6}" sibTransId="{494594FF-072D-4905-9A78-E175FDB85166}"/>
    <dgm:cxn modelId="{EBFDF242-34F5-4DF9-8465-6FE32C1D5A2D}" type="presOf" srcId="{57AF4346-1E14-4453-B8D6-6EA66FC0528F}" destId="{B47E5760-FB82-4A24-98FF-B535BF07644E}" srcOrd="0" destOrd="0" presId="urn:microsoft.com/office/officeart/2005/8/layout/default"/>
    <dgm:cxn modelId="{76D45046-4005-48FB-95A1-BD5A933F13AA}" srcId="{1BC96D67-5CAD-4909-B05D-6435ED234CCC}" destId="{716F65F1-9818-48C4-975B-C17D127738E4}" srcOrd="5" destOrd="0" parTransId="{33957531-2D02-46E4-98A1-CE53CD236491}" sibTransId="{AF60ECB3-E2A8-424F-B17B-63E5251B0370}"/>
    <dgm:cxn modelId="{04F7DD67-1526-41E6-89FE-1FFD5C5FDAD4}" type="presOf" srcId="{95DEF7A7-45C9-43E5-9007-1407DDBDB255}" destId="{D3D3125A-C07A-4536-B81F-956F0F7E8C99}" srcOrd="0" destOrd="0" presId="urn:microsoft.com/office/officeart/2005/8/layout/default"/>
    <dgm:cxn modelId="{98C8C56B-758C-4EDE-94FE-893BE1E707B8}" srcId="{1BC96D67-5CAD-4909-B05D-6435ED234CCC}" destId="{40BC2DE3-454F-4A66-BCA1-A8407C383126}" srcOrd="7" destOrd="0" parTransId="{67C340B3-D547-4407-BABE-528F97909EB6}" sibTransId="{A80A5C22-6241-406E-B670-9BF0EB9F0D1A}"/>
    <dgm:cxn modelId="{4984AA56-D67D-413A-A698-DDB141626935}" srcId="{1BC96D67-5CAD-4909-B05D-6435ED234CCC}" destId="{57AF4346-1E14-4453-B8D6-6EA66FC0528F}" srcOrd="2" destOrd="0" parTransId="{33AC2D8B-B66B-460B-8A83-98848AAE9ED3}" sibTransId="{3FD596FE-137B-48B4-829A-6B97E655EF56}"/>
    <dgm:cxn modelId="{5EDAD879-0C68-4FEF-A7FC-06DD7706491D}" srcId="{1BC96D67-5CAD-4909-B05D-6435ED234CCC}" destId="{089E0571-8C84-476D-93CB-E08E5CBB8BC2}" srcOrd="6" destOrd="0" parTransId="{FDEC64E5-0601-424F-98D8-B39B238616E8}" sibTransId="{3016F90D-3405-44ED-ADE2-F9D4D2C0C215}"/>
    <dgm:cxn modelId="{6EA60C81-5C14-4A48-BC4F-0EB95D47E283}" srcId="{1BC96D67-5CAD-4909-B05D-6435ED234CCC}" destId="{95DEF7A7-45C9-43E5-9007-1407DDBDB255}" srcOrd="1" destOrd="0" parTransId="{FC6D0EB8-D190-485F-B6B6-A6A9C656E3E1}" sibTransId="{05436BB7-CBBC-4810-B7DA-FF4497C3CDFB}"/>
    <dgm:cxn modelId="{50D2C082-3E57-452B-8EDF-51FD6B39CCD0}" type="presOf" srcId="{089E0571-8C84-476D-93CB-E08E5CBB8BC2}" destId="{9A20C463-C055-4CF2-8189-8800CF56E33E}" srcOrd="0" destOrd="0" presId="urn:microsoft.com/office/officeart/2005/8/layout/default"/>
    <dgm:cxn modelId="{4268D285-7EE0-4DF0-8E17-578BD300638E}" type="presOf" srcId="{D30FE8BC-E459-45E4-B924-637084E24E93}" destId="{B0496474-C727-4152-9C39-71BC20731C62}" srcOrd="0" destOrd="0" presId="urn:microsoft.com/office/officeart/2005/8/layout/default"/>
    <dgm:cxn modelId="{AC4D9295-2088-488E-AFDF-6A281B8F639E}" srcId="{1BC96D67-5CAD-4909-B05D-6435ED234CCC}" destId="{48773A18-CABE-4846-B40B-779B8A15B399}" srcOrd="3" destOrd="0" parTransId="{4CA43925-0F25-4033-9E4D-168F8531A256}" sibTransId="{9B3CCF7B-D2BE-4EFA-BC87-8DE52B4209D5}"/>
    <dgm:cxn modelId="{F57D30A6-C720-4B4F-BE0C-321D023710A8}" type="presOf" srcId="{D6FA6469-50E7-44F6-8B2B-34DCE2B56118}" destId="{C106F9B0-E05A-4160-81B0-9F63ED0CE834}" srcOrd="0" destOrd="0" presId="urn:microsoft.com/office/officeart/2005/8/layout/default"/>
    <dgm:cxn modelId="{83EF68C5-DF23-4013-835C-7EB985051BAF}" srcId="{1BC96D67-5CAD-4909-B05D-6435ED234CCC}" destId="{B5F8899E-F7D1-4684-A2C7-7961A6006025}" srcOrd="0" destOrd="0" parTransId="{6D97C1F1-C9E2-4433-AC41-E3CA3F108924}" sibTransId="{41668E10-2489-4C7F-995A-D42EF01204FF}"/>
    <dgm:cxn modelId="{C27DEDC5-E09D-41E7-B4E9-9AB16DF96EF0}" type="presOf" srcId="{B5F8899E-F7D1-4684-A2C7-7961A6006025}" destId="{E6C10E25-7494-466E-89CF-A2DB277FEB7F}" srcOrd="0" destOrd="0" presId="urn:microsoft.com/office/officeart/2005/8/layout/default"/>
    <dgm:cxn modelId="{732B7BC8-D51A-4C93-A0F8-D5384A0D7E2B}" type="presOf" srcId="{1BC96D67-5CAD-4909-B05D-6435ED234CCC}" destId="{158E7E9C-0954-4044-8970-D4B951EC0E7A}" srcOrd="0" destOrd="0" presId="urn:microsoft.com/office/officeart/2005/8/layout/default"/>
    <dgm:cxn modelId="{681A95DE-DD34-474D-8371-F8EAB605F1E1}" type="presOf" srcId="{48773A18-CABE-4846-B40B-779B8A15B399}" destId="{81317B44-3B7C-4625-BCA5-5DD17A969692}" srcOrd="0" destOrd="0" presId="urn:microsoft.com/office/officeart/2005/8/layout/default"/>
    <dgm:cxn modelId="{4EFEF9F7-CA53-4EB5-A880-6A803F7F801F}" srcId="{1BC96D67-5CAD-4909-B05D-6435ED234CCC}" destId="{D6FA6469-50E7-44F6-8B2B-34DCE2B56118}" srcOrd="8" destOrd="0" parTransId="{3BFA98AF-980B-43AF-91AD-24F31415221F}" sibTransId="{4A3B7D3E-D9FB-4FC1-8DA4-A8FA3F55CC42}"/>
    <dgm:cxn modelId="{5DC045F0-55B6-4166-A09F-2F64AC38A8C4}" type="presParOf" srcId="{158E7E9C-0954-4044-8970-D4B951EC0E7A}" destId="{E6C10E25-7494-466E-89CF-A2DB277FEB7F}" srcOrd="0" destOrd="0" presId="urn:microsoft.com/office/officeart/2005/8/layout/default"/>
    <dgm:cxn modelId="{8296EECA-B011-4350-BABD-CB0CAC00835E}" type="presParOf" srcId="{158E7E9C-0954-4044-8970-D4B951EC0E7A}" destId="{453C2DCE-467C-4CFD-8166-6DC6BD34F1E9}" srcOrd="1" destOrd="0" presId="urn:microsoft.com/office/officeart/2005/8/layout/default"/>
    <dgm:cxn modelId="{D4511F2B-2670-4761-816A-2AA3E8C8CE97}" type="presParOf" srcId="{158E7E9C-0954-4044-8970-D4B951EC0E7A}" destId="{D3D3125A-C07A-4536-B81F-956F0F7E8C99}" srcOrd="2" destOrd="0" presId="urn:microsoft.com/office/officeart/2005/8/layout/default"/>
    <dgm:cxn modelId="{40F46EE8-3D92-4F0E-8151-38BE89B058DF}" type="presParOf" srcId="{158E7E9C-0954-4044-8970-D4B951EC0E7A}" destId="{42177E3A-E218-4A56-87BA-C72A353ACF09}" srcOrd="3" destOrd="0" presId="urn:microsoft.com/office/officeart/2005/8/layout/default"/>
    <dgm:cxn modelId="{604CBC11-4173-41EA-AD88-250EFE27A9B9}" type="presParOf" srcId="{158E7E9C-0954-4044-8970-D4B951EC0E7A}" destId="{B47E5760-FB82-4A24-98FF-B535BF07644E}" srcOrd="4" destOrd="0" presId="urn:microsoft.com/office/officeart/2005/8/layout/default"/>
    <dgm:cxn modelId="{03DCAFA1-2468-4447-8D9D-9282F65C2B22}" type="presParOf" srcId="{158E7E9C-0954-4044-8970-D4B951EC0E7A}" destId="{B20E7F29-06AA-417E-897E-C06C1027089C}" srcOrd="5" destOrd="0" presId="urn:microsoft.com/office/officeart/2005/8/layout/default"/>
    <dgm:cxn modelId="{E974C861-FD0A-4A15-A3C9-736FE7515919}" type="presParOf" srcId="{158E7E9C-0954-4044-8970-D4B951EC0E7A}" destId="{81317B44-3B7C-4625-BCA5-5DD17A969692}" srcOrd="6" destOrd="0" presId="urn:microsoft.com/office/officeart/2005/8/layout/default"/>
    <dgm:cxn modelId="{1F94C6C5-B316-4B52-B1AF-4FB018F6CD64}" type="presParOf" srcId="{158E7E9C-0954-4044-8970-D4B951EC0E7A}" destId="{24044C0F-A15B-457C-A483-935C0432E35B}" srcOrd="7" destOrd="0" presId="urn:microsoft.com/office/officeart/2005/8/layout/default"/>
    <dgm:cxn modelId="{00A50F58-FEF3-49AB-8B11-4FB35569B7AF}" type="presParOf" srcId="{158E7E9C-0954-4044-8970-D4B951EC0E7A}" destId="{B0496474-C727-4152-9C39-71BC20731C62}" srcOrd="8" destOrd="0" presId="urn:microsoft.com/office/officeart/2005/8/layout/default"/>
    <dgm:cxn modelId="{A5CDA9A7-CD3A-4B44-AC9E-45F92CD0D189}" type="presParOf" srcId="{158E7E9C-0954-4044-8970-D4B951EC0E7A}" destId="{658CAC02-E91D-4082-9CD2-E68B216CA697}" srcOrd="9" destOrd="0" presId="urn:microsoft.com/office/officeart/2005/8/layout/default"/>
    <dgm:cxn modelId="{B633540F-C585-4AEB-85F6-379C6ADE9324}" type="presParOf" srcId="{158E7E9C-0954-4044-8970-D4B951EC0E7A}" destId="{74EDB23A-C435-4CFF-BB9F-F1E82ACEE2FB}" srcOrd="10" destOrd="0" presId="urn:microsoft.com/office/officeart/2005/8/layout/default"/>
    <dgm:cxn modelId="{B2B97380-31ED-4714-AA81-D7BC3A0D64FB}" type="presParOf" srcId="{158E7E9C-0954-4044-8970-D4B951EC0E7A}" destId="{15A9DF04-D9BB-4721-A4A1-23F8DE114010}" srcOrd="11" destOrd="0" presId="urn:microsoft.com/office/officeart/2005/8/layout/default"/>
    <dgm:cxn modelId="{556DE227-AB8A-4FAF-9069-7A267EA75D5B}" type="presParOf" srcId="{158E7E9C-0954-4044-8970-D4B951EC0E7A}" destId="{9A20C463-C055-4CF2-8189-8800CF56E33E}" srcOrd="12" destOrd="0" presId="urn:microsoft.com/office/officeart/2005/8/layout/default"/>
    <dgm:cxn modelId="{DF4FD42B-9838-4133-A54F-74AA5B65381A}" type="presParOf" srcId="{158E7E9C-0954-4044-8970-D4B951EC0E7A}" destId="{656D8BD5-6A00-4663-A4A6-01840F470E99}" srcOrd="13" destOrd="0" presId="urn:microsoft.com/office/officeart/2005/8/layout/default"/>
    <dgm:cxn modelId="{2A86D41F-EC88-4EA6-8BBC-D102E924A320}" type="presParOf" srcId="{158E7E9C-0954-4044-8970-D4B951EC0E7A}" destId="{8599CA36-A7D7-4704-BC63-C79E33FC8DF7}" srcOrd="14" destOrd="0" presId="urn:microsoft.com/office/officeart/2005/8/layout/default"/>
    <dgm:cxn modelId="{029B4A2C-770A-4FD9-83D7-D927D0F3A232}" type="presParOf" srcId="{158E7E9C-0954-4044-8970-D4B951EC0E7A}" destId="{3FA9FE8B-724A-4C72-BF73-D8C726955853}" srcOrd="15" destOrd="0" presId="urn:microsoft.com/office/officeart/2005/8/layout/default"/>
    <dgm:cxn modelId="{CDE92FA3-50E3-478C-A82A-E00C476BE707}" type="presParOf" srcId="{158E7E9C-0954-4044-8970-D4B951EC0E7A}" destId="{C106F9B0-E05A-4160-81B0-9F63ED0CE834}"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3395AB-5261-40D2-A6D6-106A455FB9B2}"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C1781E13-E6AF-4184-9307-3C4480334E2A}">
      <dgm:prSet/>
      <dgm:spPr/>
      <dgm:t>
        <a:bodyPr/>
        <a:lstStyle/>
        <a:p>
          <a:r>
            <a:rPr lang="en-US"/>
            <a:t>teach you about specific areas where you need more knowledge</a:t>
          </a:r>
        </a:p>
      </dgm:t>
    </dgm:pt>
    <dgm:pt modelId="{1712CA94-2D20-41E7-901F-767A1A707FC6}" type="parTrans" cxnId="{E9B4C7FD-67CC-49C0-9B4D-0C178CD675A7}">
      <dgm:prSet/>
      <dgm:spPr/>
      <dgm:t>
        <a:bodyPr/>
        <a:lstStyle/>
        <a:p>
          <a:endParaRPr lang="en-US"/>
        </a:p>
      </dgm:t>
    </dgm:pt>
    <dgm:pt modelId="{75BCD6F9-7131-42CC-AC07-A83483AB4BAB}" type="sibTrans" cxnId="{E9B4C7FD-67CC-49C0-9B4D-0C178CD675A7}">
      <dgm:prSet/>
      <dgm:spPr/>
      <dgm:t>
        <a:bodyPr/>
        <a:lstStyle/>
        <a:p>
          <a:endParaRPr lang="en-US"/>
        </a:p>
      </dgm:t>
    </dgm:pt>
    <dgm:pt modelId="{5F88A23F-8E56-4C1A-B774-51AA73E34E00}">
      <dgm:prSet/>
      <dgm:spPr/>
      <dgm:t>
        <a:bodyPr/>
        <a:lstStyle/>
        <a:p>
          <a:r>
            <a:rPr lang="en-US"/>
            <a:t>coach you</a:t>
          </a:r>
        </a:p>
      </dgm:t>
    </dgm:pt>
    <dgm:pt modelId="{9D132FAB-4073-4B80-BF32-2B5B18240207}" type="parTrans" cxnId="{862A04F7-2644-4D31-90A4-0B0723758851}">
      <dgm:prSet/>
      <dgm:spPr/>
      <dgm:t>
        <a:bodyPr/>
        <a:lstStyle/>
        <a:p>
          <a:endParaRPr lang="en-US"/>
        </a:p>
      </dgm:t>
    </dgm:pt>
    <dgm:pt modelId="{CD135C54-2874-41A4-815D-BDAC777984E8}" type="sibTrans" cxnId="{862A04F7-2644-4D31-90A4-0B0723758851}">
      <dgm:prSet/>
      <dgm:spPr/>
      <dgm:t>
        <a:bodyPr/>
        <a:lstStyle/>
        <a:p>
          <a:endParaRPr lang="en-US"/>
        </a:p>
      </dgm:t>
    </dgm:pt>
    <dgm:pt modelId="{9089697C-FBE2-4A3B-A18F-5BA4538D8CC6}">
      <dgm:prSet/>
      <dgm:spPr/>
      <dgm:t>
        <a:bodyPr/>
        <a:lstStyle/>
        <a:p>
          <a:r>
            <a:rPr lang="en-US" dirty="0"/>
            <a:t>help your career and professional development by sharing networks or giving you new opportunities to shadow them</a:t>
          </a:r>
        </a:p>
      </dgm:t>
    </dgm:pt>
    <dgm:pt modelId="{76FC2B0A-6284-4179-9511-85E997EEAF26}" type="parTrans" cxnId="{5CA9AE87-8AC9-4E86-A1BD-3E8F56925D3B}">
      <dgm:prSet/>
      <dgm:spPr/>
      <dgm:t>
        <a:bodyPr/>
        <a:lstStyle/>
        <a:p>
          <a:endParaRPr lang="en-US"/>
        </a:p>
      </dgm:t>
    </dgm:pt>
    <dgm:pt modelId="{CEF5C096-C1E7-4406-A43B-90CEF3CFC852}" type="sibTrans" cxnId="{5CA9AE87-8AC9-4E86-A1BD-3E8F56925D3B}">
      <dgm:prSet/>
      <dgm:spPr/>
      <dgm:t>
        <a:bodyPr/>
        <a:lstStyle/>
        <a:p>
          <a:endParaRPr lang="en-US"/>
        </a:p>
      </dgm:t>
    </dgm:pt>
    <dgm:pt modelId="{EC02607A-97A3-4B5B-8EF6-531AFFD65A09}">
      <dgm:prSet/>
      <dgm:spPr/>
      <dgm:t>
        <a:bodyPr/>
        <a:lstStyle/>
        <a:p>
          <a:r>
            <a:rPr lang="en-US" dirty="0"/>
            <a:t>challenge you beyond your comfort zone</a:t>
          </a:r>
        </a:p>
      </dgm:t>
    </dgm:pt>
    <dgm:pt modelId="{30553D2F-2E51-482F-BB52-5F3247293D58}" type="parTrans" cxnId="{77C3102A-51CC-4C15-9E49-C2B6244A7EC9}">
      <dgm:prSet/>
      <dgm:spPr/>
      <dgm:t>
        <a:bodyPr/>
        <a:lstStyle/>
        <a:p>
          <a:endParaRPr lang="en-US"/>
        </a:p>
      </dgm:t>
    </dgm:pt>
    <dgm:pt modelId="{1EE3966C-B22C-4917-BC62-3742A6202B88}" type="sibTrans" cxnId="{77C3102A-51CC-4C15-9E49-C2B6244A7EC9}">
      <dgm:prSet/>
      <dgm:spPr/>
      <dgm:t>
        <a:bodyPr/>
        <a:lstStyle/>
        <a:p>
          <a:endParaRPr lang="en-US"/>
        </a:p>
      </dgm:t>
    </dgm:pt>
    <dgm:pt modelId="{C75F8C2B-E553-4912-9E94-E311B69A5F28}">
      <dgm:prSet/>
      <dgm:spPr/>
      <dgm:t>
        <a:bodyPr/>
        <a:lstStyle/>
        <a:p>
          <a:r>
            <a:rPr lang="en-US" dirty="0"/>
            <a:t>focus in your development as an individual and as a professional</a:t>
          </a:r>
        </a:p>
      </dgm:t>
    </dgm:pt>
    <dgm:pt modelId="{13C8BF63-2BC9-4A03-9D0E-89AF157884CD}" type="parTrans" cxnId="{E67C9A73-D0A7-444E-ADA0-2648AF24506B}">
      <dgm:prSet/>
      <dgm:spPr/>
      <dgm:t>
        <a:bodyPr/>
        <a:lstStyle/>
        <a:p>
          <a:endParaRPr lang="en-US"/>
        </a:p>
      </dgm:t>
    </dgm:pt>
    <dgm:pt modelId="{2DB628CF-0A9B-4B38-BEAE-E75B3E9A421C}" type="sibTrans" cxnId="{E67C9A73-D0A7-444E-ADA0-2648AF24506B}">
      <dgm:prSet/>
      <dgm:spPr/>
      <dgm:t>
        <a:bodyPr/>
        <a:lstStyle/>
        <a:p>
          <a:endParaRPr lang="en-US"/>
        </a:p>
      </dgm:t>
    </dgm:pt>
    <dgm:pt modelId="{1E663A97-A806-48FB-8906-A0ACA85DDE75}">
      <dgm:prSet/>
      <dgm:spPr/>
      <dgm:t>
        <a:bodyPr/>
        <a:lstStyle/>
        <a:p>
          <a:r>
            <a:rPr lang="en-US"/>
            <a:t>support you to strengthen and develop leadership skills in a time of rapid change</a:t>
          </a:r>
        </a:p>
      </dgm:t>
    </dgm:pt>
    <dgm:pt modelId="{C3FA594D-BFB1-4414-A609-5673B732A978}" type="parTrans" cxnId="{392D51AA-F037-4B7F-86DE-17F4314A12D8}">
      <dgm:prSet/>
      <dgm:spPr/>
      <dgm:t>
        <a:bodyPr/>
        <a:lstStyle/>
        <a:p>
          <a:endParaRPr lang="en-US"/>
        </a:p>
      </dgm:t>
    </dgm:pt>
    <dgm:pt modelId="{26A9B757-42C0-49E9-912C-14AD472F2A2D}" type="sibTrans" cxnId="{392D51AA-F037-4B7F-86DE-17F4314A12D8}">
      <dgm:prSet/>
      <dgm:spPr/>
      <dgm:t>
        <a:bodyPr/>
        <a:lstStyle/>
        <a:p>
          <a:endParaRPr lang="en-US"/>
        </a:p>
      </dgm:t>
    </dgm:pt>
    <dgm:pt modelId="{BD09CCCF-42CF-4755-A2A6-E3047FCA28CB}">
      <dgm:prSet/>
      <dgm:spPr/>
      <dgm:t>
        <a:bodyPr/>
        <a:lstStyle/>
        <a:p>
          <a:r>
            <a:rPr lang="en-US" dirty="0"/>
            <a:t>give you space to reflect on your own and others’ learning and leadership approaches (NHS, 2004)</a:t>
          </a:r>
        </a:p>
      </dgm:t>
    </dgm:pt>
    <dgm:pt modelId="{AE1ED470-80AD-489D-A070-205B658829B3}" type="parTrans" cxnId="{12DFD305-20DE-44BD-B884-C5BEB9F6E7CB}">
      <dgm:prSet/>
      <dgm:spPr/>
      <dgm:t>
        <a:bodyPr/>
        <a:lstStyle/>
        <a:p>
          <a:endParaRPr lang="en-US"/>
        </a:p>
      </dgm:t>
    </dgm:pt>
    <dgm:pt modelId="{FB3372CB-9D4B-4E5C-837E-4BA323E0AE69}" type="sibTrans" cxnId="{12DFD305-20DE-44BD-B884-C5BEB9F6E7CB}">
      <dgm:prSet/>
      <dgm:spPr/>
      <dgm:t>
        <a:bodyPr/>
        <a:lstStyle/>
        <a:p>
          <a:endParaRPr lang="en-US"/>
        </a:p>
      </dgm:t>
    </dgm:pt>
    <dgm:pt modelId="{95E9B11A-B9DE-43FE-A0FC-A2FC0B4CA697}" type="pres">
      <dgm:prSet presAssocID="{613395AB-5261-40D2-A6D6-106A455FB9B2}" presName="root" presStyleCnt="0">
        <dgm:presLayoutVars>
          <dgm:dir/>
          <dgm:resizeHandles val="exact"/>
        </dgm:presLayoutVars>
      </dgm:prSet>
      <dgm:spPr/>
    </dgm:pt>
    <dgm:pt modelId="{E570761E-CD5E-457A-92DA-BFFC711D8F71}" type="pres">
      <dgm:prSet presAssocID="{613395AB-5261-40D2-A6D6-106A455FB9B2}" presName="container" presStyleCnt="0">
        <dgm:presLayoutVars>
          <dgm:dir/>
          <dgm:resizeHandles val="exact"/>
        </dgm:presLayoutVars>
      </dgm:prSet>
      <dgm:spPr/>
    </dgm:pt>
    <dgm:pt modelId="{946C90BB-28AC-4759-80FE-8829426D62FC}" type="pres">
      <dgm:prSet presAssocID="{C1781E13-E6AF-4184-9307-3C4480334E2A}" presName="compNode" presStyleCnt="0"/>
      <dgm:spPr/>
    </dgm:pt>
    <dgm:pt modelId="{CD97B273-7FAC-4ADA-94DA-BF50EAA61CB1}" type="pres">
      <dgm:prSet presAssocID="{C1781E13-E6AF-4184-9307-3C4480334E2A}" presName="iconBgRect" presStyleLbl="bgShp" presStyleIdx="0" presStyleCnt="7"/>
      <dgm:spPr/>
    </dgm:pt>
    <dgm:pt modelId="{43318D3E-6F30-4424-80BE-2830B636914C}" type="pres">
      <dgm:prSet presAssocID="{C1781E13-E6AF-4184-9307-3C4480334E2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48B30568-1BBC-475E-9E8D-84E5EDF7706C}" type="pres">
      <dgm:prSet presAssocID="{C1781E13-E6AF-4184-9307-3C4480334E2A}" presName="spaceRect" presStyleCnt="0"/>
      <dgm:spPr/>
    </dgm:pt>
    <dgm:pt modelId="{900E5E34-94B7-485D-8652-000A1E342408}" type="pres">
      <dgm:prSet presAssocID="{C1781E13-E6AF-4184-9307-3C4480334E2A}" presName="textRect" presStyleLbl="revTx" presStyleIdx="0" presStyleCnt="7">
        <dgm:presLayoutVars>
          <dgm:chMax val="1"/>
          <dgm:chPref val="1"/>
        </dgm:presLayoutVars>
      </dgm:prSet>
      <dgm:spPr/>
    </dgm:pt>
    <dgm:pt modelId="{A5F26DBC-6DF9-451B-A1C9-2D2835BA2311}" type="pres">
      <dgm:prSet presAssocID="{75BCD6F9-7131-42CC-AC07-A83483AB4BAB}" presName="sibTrans" presStyleLbl="sibTrans2D1" presStyleIdx="0" presStyleCnt="0"/>
      <dgm:spPr/>
    </dgm:pt>
    <dgm:pt modelId="{51C95369-4575-4E32-A2D3-4CE78566C4AB}" type="pres">
      <dgm:prSet presAssocID="{5F88A23F-8E56-4C1A-B774-51AA73E34E00}" presName="compNode" presStyleCnt="0"/>
      <dgm:spPr/>
    </dgm:pt>
    <dgm:pt modelId="{6AB53225-6647-4796-B9E7-B3A964FFC3F0}" type="pres">
      <dgm:prSet presAssocID="{5F88A23F-8E56-4C1A-B774-51AA73E34E00}" presName="iconBgRect" presStyleLbl="bgShp" presStyleIdx="1" presStyleCnt="7"/>
      <dgm:spPr/>
    </dgm:pt>
    <dgm:pt modelId="{E89FD536-2A68-4E43-B6C4-4EF0327DA565}" type="pres">
      <dgm:prSet presAssocID="{5F88A23F-8E56-4C1A-B774-51AA73E34E00}"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F4C2ED8C-27AA-4AC3-9BE8-FA5B84E6CE58}" type="pres">
      <dgm:prSet presAssocID="{5F88A23F-8E56-4C1A-B774-51AA73E34E00}" presName="spaceRect" presStyleCnt="0"/>
      <dgm:spPr/>
    </dgm:pt>
    <dgm:pt modelId="{7176F465-0165-49DD-AF90-544D18B60FA1}" type="pres">
      <dgm:prSet presAssocID="{5F88A23F-8E56-4C1A-B774-51AA73E34E00}" presName="textRect" presStyleLbl="revTx" presStyleIdx="1" presStyleCnt="7">
        <dgm:presLayoutVars>
          <dgm:chMax val="1"/>
          <dgm:chPref val="1"/>
        </dgm:presLayoutVars>
      </dgm:prSet>
      <dgm:spPr/>
    </dgm:pt>
    <dgm:pt modelId="{850038C0-626A-4C86-96BF-5EED59F6ED77}" type="pres">
      <dgm:prSet presAssocID="{CD135C54-2874-41A4-815D-BDAC777984E8}" presName="sibTrans" presStyleLbl="sibTrans2D1" presStyleIdx="0" presStyleCnt="0"/>
      <dgm:spPr/>
    </dgm:pt>
    <dgm:pt modelId="{7D34303C-336B-4D45-9BD9-FB10405B39E1}" type="pres">
      <dgm:prSet presAssocID="{9089697C-FBE2-4A3B-A18F-5BA4538D8CC6}" presName="compNode" presStyleCnt="0"/>
      <dgm:spPr/>
    </dgm:pt>
    <dgm:pt modelId="{9E7CF9AF-A8B0-4DE5-B021-98061F5CB212}" type="pres">
      <dgm:prSet presAssocID="{9089697C-FBE2-4A3B-A18F-5BA4538D8CC6}" presName="iconBgRect" presStyleLbl="bgShp" presStyleIdx="2" presStyleCnt="7"/>
      <dgm:spPr/>
    </dgm:pt>
    <dgm:pt modelId="{4D07BFEA-B26E-4C26-AC50-CA6AADFF979A}" type="pres">
      <dgm:prSet presAssocID="{9089697C-FBE2-4A3B-A18F-5BA4538D8CC6}"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72AC9D3C-46AA-43CF-B4E6-8A000E947AC7}" type="pres">
      <dgm:prSet presAssocID="{9089697C-FBE2-4A3B-A18F-5BA4538D8CC6}" presName="spaceRect" presStyleCnt="0"/>
      <dgm:spPr/>
    </dgm:pt>
    <dgm:pt modelId="{805611E6-2AA9-4785-8AAC-BA4426812DED}" type="pres">
      <dgm:prSet presAssocID="{9089697C-FBE2-4A3B-A18F-5BA4538D8CC6}" presName="textRect" presStyleLbl="revTx" presStyleIdx="2" presStyleCnt="7">
        <dgm:presLayoutVars>
          <dgm:chMax val="1"/>
          <dgm:chPref val="1"/>
        </dgm:presLayoutVars>
      </dgm:prSet>
      <dgm:spPr/>
    </dgm:pt>
    <dgm:pt modelId="{C30DFD27-E41C-4630-AF4C-58234E050C07}" type="pres">
      <dgm:prSet presAssocID="{CEF5C096-C1E7-4406-A43B-90CEF3CFC852}" presName="sibTrans" presStyleLbl="sibTrans2D1" presStyleIdx="0" presStyleCnt="0"/>
      <dgm:spPr/>
    </dgm:pt>
    <dgm:pt modelId="{EB62A138-3045-4CE6-B03A-2A0239CEAFA5}" type="pres">
      <dgm:prSet presAssocID="{EC02607A-97A3-4B5B-8EF6-531AFFD65A09}" presName="compNode" presStyleCnt="0"/>
      <dgm:spPr/>
    </dgm:pt>
    <dgm:pt modelId="{15793FF2-5698-4F7D-965C-A75F82C4CD14}" type="pres">
      <dgm:prSet presAssocID="{EC02607A-97A3-4B5B-8EF6-531AFFD65A09}" presName="iconBgRect" presStyleLbl="bgShp" presStyleIdx="3" presStyleCnt="7"/>
      <dgm:spPr/>
    </dgm:pt>
    <dgm:pt modelId="{325FA8C4-AD71-4966-AC44-7ADB42658B78}" type="pres">
      <dgm:prSet presAssocID="{EC02607A-97A3-4B5B-8EF6-531AFFD65A09}"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n"/>
        </a:ext>
      </dgm:extLst>
    </dgm:pt>
    <dgm:pt modelId="{597BC14E-DFA6-4852-9BCA-83440118238D}" type="pres">
      <dgm:prSet presAssocID="{EC02607A-97A3-4B5B-8EF6-531AFFD65A09}" presName="spaceRect" presStyleCnt="0"/>
      <dgm:spPr/>
    </dgm:pt>
    <dgm:pt modelId="{617A1687-10C7-4119-A22D-99FF3265904C}" type="pres">
      <dgm:prSet presAssocID="{EC02607A-97A3-4B5B-8EF6-531AFFD65A09}" presName="textRect" presStyleLbl="revTx" presStyleIdx="3" presStyleCnt="7">
        <dgm:presLayoutVars>
          <dgm:chMax val="1"/>
          <dgm:chPref val="1"/>
        </dgm:presLayoutVars>
      </dgm:prSet>
      <dgm:spPr/>
    </dgm:pt>
    <dgm:pt modelId="{55F1874E-C89E-4D63-8E25-0CC4A710B3E5}" type="pres">
      <dgm:prSet presAssocID="{1EE3966C-B22C-4917-BC62-3742A6202B88}" presName="sibTrans" presStyleLbl="sibTrans2D1" presStyleIdx="0" presStyleCnt="0"/>
      <dgm:spPr/>
    </dgm:pt>
    <dgm:pt modelId="{FB09F4D1-298F-45DE-9D43-300E24B8778B}" type="pres">
      <dgm:prSet presAssocID="{C75F8C2B-E553-4912-9E94-E311B69A5F28}" presName="compNode" presStyleCnt="0"/>
      <dgm:spPr/>
    </dgm:pt>
    <dgm:pt modelId="{94E38DB5-CDC1-43E2-8AB2-088C8063CAA6}" type="pres">
      <dgm:prSet presAssocID="{C75F8C2B-E553-4912-9E94-E311B69A5F28}" presName="iconBgRect" presStyleLbl="bgShp" presStyleIdx="4" presStyleCnt="7"/>
      <dgm:spPr/>
    </dgm:pt>
    <dgm:pt modelId="{56D3F965-F83C-4C43-AAB7-0E463628F39F}" type="pres">
      <dgm:prSet presAssocID="{C75F8C2B-E553-4912-9E94-E311B69A5F28}"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1B4FF803-E26B-40F3-A7FE-17C11BEFD113}" type="pres">
      <dgm:prSet presAssocID="{C75F8C2B-E553-4912-9E94-E311B69A5F28}" presName="spaceRect" presStyleCnt="0"/>
      <dgm:spPr/>
    </dgm:pt>
    <dgm:pt modelId="{9F4B2047-8EF7-41A2-951C-503D24DB9B64}" type="pres">
      <dgm:prSet presAssocID="{C75F8C2B-E553-4912-9E94-E311B69A5F28}" presName="textRect" presStyleLbl="revTx" presStyleIdx="4" presStyleCnt="7">
        <dgm:presLayoutVars>
          <dgm:chMax val="1"/>
          <dgm:chPref val="1"/>
        </dgm:presLayoutVars>
      </dgm:prSet>
      <dgm:spPr/>
    </dgm:pt>
    <dgm:pt modelId="{A3AC13EB-5832-4F26-A513-5AE92F12332E}" type="pres">
      <dgm:prSet presAssocID="{2DB628CF-0A9B-4B38-BEAE-E75B3E9A421C}" presName="sibTrans" presStyleLbl="sibTrans2D1" presStyleIdx="0" presStyleCnt="0"/>
      <dgm:spPr/>
    </dgm:pt>
    <dgm:pt modelId="{549BCB26-2C5E-4BC5-961E-7200EE9EAADB}" type="pres">
      <dgm:prSet presAssocID="{1E663A97-A806-48FB-8906-A0ACA85DDE75}" presName="compNode" presStyleCnt="0"/>
      <dgm:spPr/>
    </dgm:pt>
    <dgm:pt modelId="{FB6E2F8E-A23E-40AE-8D60-95F75E0E32D8}" type="pres">
      <dgm:prSet presAssocID="{1E663A97-A806-48FB-8906-A0ACA85DDE75}" presName="iconBgRect" presStyleLbl="bgShp" presStyleIdx="5" presStyleCnt="7"/>
      <dgm:spPr/>
    </dgm:pt>
    <dgm:pt modelId="{B0B0526D-EDE4-4FE9-B4FB-C88E4A325157}" type="pres">
      <dgm:prSet presAssocID="{1E663A97-A806-48FB-8906-A0ACA85DDE7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B04C925A-4397-4EAC-9101-D74E8F938AC1}" type="pres">
      <dgm:prSet presAssocID="{1E663A97-A806-48FB-8906-A0ACA85DDE75}" presName="spaceRect" presStyleCnt="0"/>
      <dgm:spPr/>
    </dgm:pt>
    <dgm:pt modelId="{8173B4F0-C432-4B4B-B8F5-EA63557D35AE}" type="pres">
      <dgm:prSet presAssocID="{1E663A97-A806-48FB-8906-A0ACA85DDE75}" presName="textRect" presStyleLbl="revTx" presStyleIdx="5" presStyleCnt="7">
        <dgm:presLayoutVars>
          <dgm:chMax val="1"/>
          <dgm:chPref val="1"/>
        </dgm:presLayoutVars>
      </dgm:prSet>
      <dgm:spPr/>
    </dgm:pt>
    <dgm:pt modelId="{9A2B155D-EE20-4338-A53B-03AF6DB57BD5}" type="pres">
      <dgm:prSet presAssocID="{26A9B757-42C0-49E9-912C-14AD472F2A2D}" presName="sibTrans" presStyleLbl="sibTrans2D1" presStyleIdx="0" presStyleCnt="0"/>
      <dgm:spPr/>
    </dgm:pt>
    <dgm:pt modelId="{4A63CADE-CA92-4139-BA7B-40081941992E}" type="pres">
      <dgm:prSet presAssocID="{BD09CCCF-42CF-4755-A2A6-E3047FCA28CB}" presName="compNode" presStyleCnt="0"/>
      <dgm:spPr/>
    </dgm:pt>
    <dgm:pt modelId="{F5874E4A-9FDE-4C8D-9A4A-A21A961E67E7}" type="pres">
      <dgm:prSet presAssocID="{BD09CCCF-42CF-4755-A2A6-E3047FCA28CB}" presName="iconBgRect" presStyleLbl="bgShp" presStyleIdx="6" presStyleCnt="7"/>
      <dgm:spPr/>
    </dgm:pt>
    <dgm:pt modelId="{933F3D2B-D6C2-4F62-90C3-4C98E29D17E1}" type="pres">
      <dgm:prSet presAssocID="{BD09CCCF-42CF-4755-A2A6-E3047FCA28C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Person with Idea"/>
        </a:ext>
      </dgm:extLst>
    </dgm:pt>
    <dgm:pt modelId="{C3BA5C76-EC68-41D6-AD3E-6D52ABB88569}" type="pres">
      <dgm:prSet presAssocID="{BD09CCCF-42CF-4755-A2A6-E3047FCA28CB}" presName="spaceRect" presStyleCnt="0"/>
      <dgm:spPr/>
    </dgm:pt>
    <dgm:pt modelId="{86273C99-553C-4436-B192-125B37042D66}" type="pres">
      <dgm:prSet presAssocID="{BD09CCCF-42CF-4755-A2A6-E3047FCA28CB}" presName="textRect" presStyleLbl="revTx" presStyleIdx="6" presStyleCnt="7">
        <dgm:presLayoutVars>
          <dgm:chMax val="1"/>
          <dgm:chPref val="1"/>
        </dgm:presLayoutVars>
      </dgm:prSet>
      <dgm:spPr/>
    </dgm:pt>
  </dgm:ptLst>
  <dgm:cxnLst>
    <dgm:cxn modelId="{12DFD305-20DE-44BD-B884-C5BEB9F6E7CB}" srcId="{613395AB-5261-40D2-A6D6-106A455FB9B2}" destId="{BD09CCCF-42CF-4755-A2A6-E3047FCA28CB}" srcOrd="6" destOrd="0" parTransId="{AE1ED470-80AD-489D-A070-205B658829B3}" sibTransId="{FB3372CB-9D4B-4E5C-837E-4BA323E0AE69}"/>
    <dgm:cxn modelId="{DFFAAD0D-7FD8-4B3D-995F-CC5A6ECA9327}" type="presOf" srcId="{CD135C54-2874-41A4-815D-BDAC777984E8}" destId="{850038C0-626A-4C86-96BF-5EED59F6ED77}" srcOrd="0" destOrd="0" presId="urn:microsoft.com/office/officeart/2018/2/layout/IconCircleList"/>
    <dgm:cxn modelId="{D16DD312-B499-41F2-869C-F75AE7130386}" type="presOf" srcId="{C1781E13-E6AF-4184-9307-3C4480334E2A}" destId="{900E5E34-94B7-485D-8652-000A1E342408}" srcOrd="0" destOrd="0" presId="urn:microsoft.com/office/officeart/2018/2/layout/IconCircleList"/>
    <dgm:cxn modelId="{BCE4AF29-F230-4665-BAB3-C9066AE4EFEC}" type="presOf" srcId="{C75F8C2B-E553-4912-9E94-E311B69A5F28}" destId="{9F4B2047-8EF7-41A2-951C-503D24DB9B64}" srcOrd="0" destOrd="0" presId="urn:microsoft.com/office/officeart/2018/2/layout/IconCircleList"/>
    <dgm:cxn modelId="{77C3102A-51CC-4C15-9E49-C2B6244A7EC9}" srcId="{613395AB-5261-40D2-A6D6-106A455FB9B2}" destId="{EC02607A-97A3-4B5B-8EF6-531AFFD65A09}" srcOrd="3" destOrd="0" parTransId="{30553D2F-2E51-482F-BB52-5F3247293D58}" sibTransId="{1EE3966C-B22C-4917-BC62-3742A6202B88}"/>
    <dgm:cxn modelId="{0843D42C-8F5C-4C0F-B1CF-51EA4ACC26AA}" type="presOf" srcId="{1E663A97-A806-48FB-8906-A0ACA85DDE75}" destId="{8173B4F0-C432-4B4B-B8F5-EA63557D35AE}" srcOrd="0" destOrd="0" presId="urn:microsoft.com/office/officeart/2018/2/layout/IconCircleList"/>
    <dgm:cxn modelId="{8238DA42-99FB-4DB6-B5F6-900518839C8B}" type="presOf" srcId="{5F88A23F-8E56-4C1A-B774-51AA73E34E00}" destId="{7176F465-0165-49DD-AF90-544D18B60FA1}" srcOrd="0" destOrd="0" presId="urn:microsoft.com/office/officeart/2018/2/layout/IconCircleList"/>
    <dgm:cxn modelId="{21852466-5C4D-4183-8FB3-CC0EB254B397}" type="presOf" srcId="{BD09CCCF-42CF-4755-A2A6-E3047FCA28CB}" destId="{86273C99-553C-4436-B192-125B37042D66}" srcOrd="0" destOrd="0" presId="urn:microsoft.com/office/officeart/2018/2/layout/IconCircleList"/>
    <dgm:cxn modelId="{26BDF769-3699-47C4-AE1B-A3F35DC4EEEE}" type="presOf" srcId="{2DB628CF-0A9B-4B38-BEAE-E75B3E9A421C}" destId="{A3AC13EB-5832-4F26-A513-5AE92F12332E}" srcOrd="0" destOrd="0" presId="urn:microsoft.com/office/officeart/2018/2/layout/IconCircleList"/>
    <dgm:cxn modelId="{F5DB1551-8846-4F19-A4EF-0ECEF8EE212B}" type="presOf" srcId="{75BCD6F9-7131-42CC-AC07-A83483AB4BAB}" destId="{A5F26DBC-6DF9-451B-A1C9-2D2835BA2311}" srcOrd="0" destOrd="0" presId="urn:microsoft.com/office/officeart/2018/2/layout/IconCircleList"/>
    <dgm:cxn modelId="{E67C9A73-D0A7-444E-ADA0-2648AF24506B}" srcId="{613395AB-5261-40D2-A6D6-106A455FB9B2}" destId="{C75F8C2B-E553-4912-9E94-E311B69A5F28}" srcOrd="4" destOrd="0" parTransId="{13C8BF63-2BC9-4A03-9D0E-89AF157884CD}" sibTransId="{2DB628CF-0A9B-4B38-BEAE-E75B3E9A421C}"/>
    <dgm:cxn modelId="{42119D7A-C312-434C-BC27-C857EF9A1D83}" type="presOf" srcId="{EC02607A-97A3-4B5B-8EF6-531AFFD65A09}" destId="{617A1687-10C7-4119-A22D-99FF3265904C}" srcOrd="0" destOrd="0" presId="urn:microsoft.com/office/officeart/2018/2/layout/IconCircleList"/>
    <dgm:cxn modelId="{75FA0B7F-73B0-4E3E-AD1E-B656E0A447D5}" type="presOf" srcId="{26A9B757-42C0-49E9-912C-14AD472F2A2D}" destId="{9A2B155D-EE20-4338-A53B-03AF6DB57BD5}" srcOrd="0" destOrd="0" presId="urn:microsoft.com/office/officeart/2018/2/layout/IconCircleList"/>
    <dgm:cxn modelId="{DDA6D181-45A9-4EDA-AC5D-3D5A99FF3FDD}" type="presOf" srcId="{9089697C-FBE2-4A3B-A18F-5BA4538D8CC6}" destId="{805611E6-2AA9-4785-8AAC-BA4426812DED}" srcOrd="0" destOrd="0" presId="urn:microsoft.com/office/officeart/2018/2/layout/IconCircleList"/>
    <dgm:cxn modelId="{0ABA7E86-1DA6-42B1-B387-CE21BDA0DD6D}" type="presOf" srcId="{1EE3966C-B22C-4917-BC62-3742A6202B88}" destId="{55F1874E-C89E-4D63-8E25-0CC4A710B3E5}" srcOrd="0" destOrd="0" presId="urn:microsoft.com/office/officeart/2018/2/layout/IconCircleList"/>
    <dgm:cxn modelId="{5CA9AE87-8AC9-4E86-A1BD-3E8F56925D3B}" srcId="{613395AB-5261-40D2-A6D6-106A455FB9B2}" destId="{9089697C-FBE2-4A3B-A18F-5BA4538D8CC6}" srcOrd="2" destOrd="0" parTransId="{76FC2B0A-6284-4179-9511-85E997EEAF26}" sibTransId="{CEF5C096-C1E7-4406-A43B-90CEF3CFC852}"/>
    <dgm:cxn modelId="{ECB6E091-14BA-4B72-B411-A14183C27914}" type="presOf" srcId="{613395AB-5261-40D2-A6D6-106A455FB9B2}" destId="{95E9B11A-B9DE-43FE-A0FC-A2FC0B4CA697}" srcOrd="0" destOrd="0" presId="urn:microsoft.com/office/officeart/2018/2/layout/IconCircleList"/>
    <dgm:cxn modelId="{5303E5A2-054C-4EF0-ACA2-B314E9CA97AA}" type="presOf" srcId="{CEF5C096-C1E7-4406-A43B-90CEF3CFC852}" destId="{C30DFD27-E41C-4630-AF4C-58234E050C07}" srcOrd="0" destOrd="0" presId="urn:microsoft.com/office/officeart/2018/2/layout/IconCircleList"/>
    <dgm:cxn modelId="{392D51AA-F037-4B7F-86DE-17F4314A12D8}" srcId="{613395AB-5261-40D2-A6D6-106A455FB9B2}" destId="{1E663A97-A806-48FB-8906-A0ACA85DDE75}" srcOrd="5" destOrd="0" parTransId="{C3FA594D-BFB1-4414-A609-5673B732A978}" sibTransId="{26A9B757-42C0-49E9-912C-14AD472F2A2D}"/>
    <dgm:cxn modelId="{862A04F7-2644-4D31-90A4-0B0723758851}" srcId="{613395AB-5261-40D2-A6D6-106A455FB9B2}" destId="{5F88A23F-8E56-4C1A-B774-51AA73E34E00}" srcOrd="1" destOrd="0" parTransId="{9D132FAB-4073-4B80-BF32-2B5B18240207}" sibTransId="{CD135C54-2874-41A4-815D-BDAC777984E8}"/>
    <dgm:cxn modelId="{E9B4C7FD-67CC-49C0-9B4D-0C178CD675A7}" srcId="{613395AB-5261-40D2-A6D6-106A455FB9B2}" destId="{C1781E13-E6AF-4184-9307-3C4480334E2A}" srcOrd="0" destOrd="0" parTransId="{1712CA94-2D20-41E7-901F-767A1A707FC6}" sibTransId="{75BCD6F9-7131-42CC-AC07-A83483AB4BAB}"/>
    <dgm:cxn modelId="{AFD09AAE-02F3-4238-A396-80107899B7AE}" type="presParOf" srcId="{95E9B11A-B9DE-43FE-A0FC-A2FC0B4CA697}" destId="{E570761E-CD5E-457A-92DA-BFFC711D8F71}" srcOrd="0" destOrd="0" presId="urn:microsoft.com/office/officeart/2018/2/layout/IconCircleList"/>
    <dgm:cxn modelId="{DF5E169A-14FE-4B45-9DD5-59F24AEE885D}" type="presParOf" srcId="{E570761E-CD5E-457A-92DA-BFFC711D8F71}" destId="{946C90BB-28AC-4759-80FE-8829426D62FC}" srcOrd="0" destOrd="0" presId="urn:microsoft.com/office/officeart/2018/2/layout/IconCircleList"/>
    <dgm:cxn modelId="{976A3D2C-A396-4D87-979C-9D5732834B82}" type="presParOf" srcId="{946C90BB-28AC-4759-80FE-8829426D62FC}" destId="{CD97B273-7FAC-4ADA-94DA-BF50EAA61CB1}" srcOrd="0" destOrd="0" presId="urn:microsoft.com/office/officeart/2018/2/layout/IconCircleList"/>
    <dgm:cxn modelId="{ECC18878-FD3E-4166-8899-A1A82841890D}" type="presParOf" srcId="{946C90BB-28AC-4759-80FE-8829426D62FC}" destId="{43318D3E-6F30-4424-80BE-2830B636914C}" srcOrd="1" destOrd="0" presId="urn:microsoft.com/office/officeart/2018/2/layout/IconCircleList"/>
    <dgm:cxn modelId="{19591140-544B-4C6B-A131-2700341743BA}" type="presParOf" srcId="{946C90BB-28AC-4759-80FE-8829426D62FC}" destId="{48B30568-1BBC-475E-9E8D-84E5EDF7706C}" srcOrd="2" destOrd="0" presId="urn:microsoft.com/office/officeart/2018/2/layout/IconCircleList"/>
    <dgm:cxn modelId="{EA1A7A0A-49CC-416B-B3CF-BB247B941B4C}" type="presParOf" srcId="{946C90BB-28AC-4759-80FE-8829426D62FC}" destId="{900E5E34-94B7-485D-8652-000A1E342408}" srcOrd="3" destOrd="0" presId="urn:microsoft.com/office/officeart/2018/2/layout/IconCircleList"/>
    <dgm:cxn modelId="{BEE69744-55A7-44AF-9C24-3124B9656108}" type="presParOf" srcId="{E570761E-CD5E-457A-92DA-BFFC711D8F71}" destId="{A5F26DBC-6DF9-451B-A1C9-2D2835BA2311}" srcOrd="1" destOrd="0" presId="urn:microsoft.com/office/officeart/2018/2/layout/IconCircleList"/>
    <dgm:cxn modelId="{F06C5F5F-2618-4BCB-A959-B15184B57C05}" type="presParOf" srcId="{E570761E-CD5E-457A-92DA-BFFC711D8F71}" destId="{51C95369-4575-4E32-A2D3-4CE78566C4AB}" srcOrd="2" destOrd="0" presId="urn:microsoft.com/office/officeart/2018/2/layout/IconCircleList"/>
    <dgm:cxn modelId="{92533F3C-0B5D-499B-81B7-0C5864AB0041}" type="presParOf" srcId="{51C95369-4575-4E32-A2D3-4CE78566C4AB}" destId="{6AB53225-6647-4796-B9E7-B3A964FFC3F0}" srcOrd="0" destOrd="0" presId="urn:microsoft.com/office/officeart/2018/2/layout/IconCircleList"/>
    <dgm:cxn modelId="{04EB9991-1A55-47AE-B7AE-23BD6FD7472E}" type="presParOf" srcId="{51C95369-4575-4E32-A2D3-4CE78566C4AB}" destId="{E89FD536-2A68-4E43-B6C4-4EF0327DA565}" srcOrd="1" destOrd="0" presId="urn:microsoft.com/office/officeart/2018/2/layout/IconCircleList"/>
    <dgm:cxn modelId="{F09CF2D4-4153-4B26-8F3D-801AB5070F44}" type="presParOf" srcId="{51C95369-4575-4E32-A2D3-4CE78566C4AB}" destId="{F4C2ED8C-27AA-4AC3-9BE8-FA5B84E6CE58}" srcOrd="2" destOrd="0" presId="urn:microsoft.com/office/officeart/2018/2/layout/IconCircleList"/>
    <dgm:cxn modelId="{BED5A100-372C-4599-9F38-76F424CF5CD2}" type="presParOf" srcId="{51C95369-4575-4E32-A2D3-4CE78566C4AB}" destId="{7176F465-0165-49DD-AF90-544D18B60FA1}" srcOrd="3" destOrd="0" presId="urn:microsoft.com/office/officeart/2018/2/layout/IconCircleList"/>
    <dgm:cxn modelId="{44DBF464-0316-4A4D-A384-4C430DC220C2}" type="presParOf" srcId="{E570761E-CD5E-457A-92DA-BFFC711D8F71}" destId="{850038C0-626A-4C86-96BF-5EED59F6ED77}" srcOrd="3" destOrd="0" presId="urn:microsoft.com/office/officeart/2018/2/layout/IconCircleList"/>
    <dgm:cxn modelId="{C16C06F7-3DC5-431D-A483-61EDA69B1784}" type="presParOf" srcId="{E570761E-CD5E-457A-92DA-BFFC711D8F71}" destId="{7D34303C-336B-4D45-9BD9-FB10405B39E1}" srcOrd="4" destOrd="0" presId="urn:microsoft.com/office/officeart/2018/2/layout/IconCircleList"/>
    <dgm:cxn modelId="{AAC260D2-C899-4B61-8175-4AC183B7150A}" type="presParOf" srcId="{7D34303C-336B-4D45-9BD9-FB10405B39E1}" destId="{9E7CF9AF-A8B0-4DE5-B021-98061F5CB212}" srcOrd="0" destOrd="0" presId="urn:microsoft.com/office/officeart/2018/2/layout/IconCircleList"/>
    <dgm:cxn modelId="{CD0273C1-F7BE-4B9A-9F30-940CBC2A6F48}" type="presParOf" srcId="{7D34303C-336B-4D45-9BD9-FB10405B39E1}" destId="{4D07BFEA-B26E-4C26-AC50-CA6AADFF979A}" srcOrd="1" destOrd="0" presId="urn:microsoft.com/office/officeart/2018/2/layout/IconCircleList"/>
    <dgm:cxn modelId="{10297B60-28B2-4038-BE86-7E12E418B9CA}" type="presParOf" srcId="{7D34303C-336B-4D45-9BD9-FB10405B39E1}" destId="{72AC9D3C-46AA-43CF-B4E6-8A000E947AC7}" srcOrd="2" destOrd="0" presId="urn:microsoft.com/office/officeart/2018/2/layout/IconCircleList"/>
    <dgm:cxn modelId="{E67C987B-39FB-4A9D-B5E2-BF2DE7B9E322}" type="presParOf" srcId="{7D34303C-336B-4D45-9BD9-FB10405B39E1}" destId="{805611E6-2AA9-4785-8AAC-BA4426812DED}" srcOrd="3" destOrd="0" presId="urn:microsoft.com/office/officeart/2018/2/layout/IconCircleList"/>
    <dgm:cxn modelId="{5015D771-41EB-49E6-A90E-D8A960B8CD26}" type="presParOf" srcId="{E570761E-CD5E-457A-92DA-BFFC711D8F71}" destId="{C30DFD27-E41C-4630-AF4C-58234E050C07}" srcOrd="5" destOrd="0" presId="urn:microsoft.com/office/officeart/2018/2/layout/IconCircleList"/>
    <dgm:cxn modelId="{BCDA94DB-AB85-428B-A5C0-69B271EA38F4}" type="presParOf" srcId="{E570761E-CD5E-457A-92DA-BFFC711D8F71}" destId="{EB62A138-3045-4CE6-B03A-2A0239CEAFA5}" srcOrd="6" destOrd="0" presId="urn:microsoft.com/office/officeart/2018/2/layout/IconCircleList"/>
    <dgm:cxn modelId="{29B22F8E-8D07-4156-B425-7CC8ADA5A1BE}" type="presParOf" srcId="{EB62A138-3045-4CE6-B03A-2A0239CEAFA5}" destId="{15793FF2-5698-4F7D-965C-A75F82C4CD14}" srcOrd="0" destOrd="0" presId="urn:microsoft.com/office/officeart/2018/2/layout/IconCircleList"/>
    <dgm:cxn modelId="{45A26E94-C72A-4763-87D1-8034A329B356}" type="presParOf" srcId="{EB62A138-3045-4CE6-B03A-2A0239CEAFA5}" destId="{325FA8C4-AD71-4966-AC44-7ADB42658B78}" srcOrd="1" destOrd="0" presId="urn:microsoft.com/office/officeart/2018/2/layout/IconCircleList"/>
    <dgm:cxn modelId="{9DAD0C3B-464E-4C87-9BFB-C80E6AF92D73}" type="presParOf" srcId="{EB62A138-3045-4CE6-B03A-2A0239CEAFA5}" destId="{597BC14E-DFA6-4852-9BCA-83440118238D}" srcOrd="2" destOrd="0" presId="urn:microsoft.com/office/officeart/2018/2/layout/IconCircleList"/>
    <dgm:cxn modelId="{ADEBD580-EE29-442D-B1A8-3AFAE15713C8}" type="presParOf" srcId="{EB62A138-3045-4CE6-B03A-2A0239CEAFA5}" destId="{617A1687-10C7-4119-A22D-99FF3265904C}" srcOrd="3" destOrd="0" presId="urn:microsoft.com/office/officeart/2018/2/layout/IconCircleList"/>
    <dgm:cxn modelId="{8BF26503-80EE-49CC-A13E-CADA236B78E2}" type="presParOf" srcId="{E570761E-CD5E-457A-92DA-BFFC711D8F71}" destId="{55F1874E-C89E-4D63-8E25-0CC4A710B3E5}" srcOrd="7" destOrd="0" presId="urn:microsoft.com/office/officeart/2018/2/layout/IconCircleList"/>
    <dgm:cxn modelId="{FD8811B7-5EF1-4C9F-B546-6DDEE2B9A07C}" type="presParOf" srcId="{E570761E-CD5E-457A-92DA-BFFC711D8F71}" destId="{FB09F4D1-298F-45DE-9D43-300E24B8778B}" srcOrd="8" destOrd="0" presId="urn:microsoft.com/office/officeart/2018/2/layout/IconCircleList"/>
    <dgm:cxn modelId="{419B41C3-C440-45E3-B114-CA113C84C21A}" type="presParOf" srcId="{FB09F4D1-298F-45DE-9D43-300E24B8778B}" destId="{94E38DB5-CDC1-43E2-8AB2-088C8063CAA6}" srcOrd="0" destOrd="0" presId="urn:microsoft.com/office/officeart/2018/2/layout/IconCircleList"/>
    <dgm:cxn modelId="{CAD3AA93-4E83-450A-9F25-1BB0051BCAE9}" type="presParOf" srcId="{FB09F4D1-298F-45DE-9D43-300E24B8778B}" destId="{56D3F965-F83C-4C43-AAB7-0E463628F39F}" srcOrd="1" destOrd="0" presId="urn:microsoft.com/office/officeart/2018/2/layout/IconCircleList"/>
    <dgm:cxn modelId="{BF0373D3-003B-46B3-A4E4-D82CF404E2D4}" type="presParOf" srcId="{FB09F4D1-298F-45DE-9D43-300E24B8778B}" destId="{1B4FF803-E26B-40F3-A7FE-17C11BEFD113}" srcOrd="2" destOrd="0" presId="urn:microsoft.com/office/officeart/2018/2/layout/IconCircleList"/>
    <dgm:cxn modelId="{BD36F1F3-5F97-4F97-A1B1-90C2F3E16D1E}" type="presParOf" srcId="{FB09F4D1-298F-45DE-9D43-300E24B8778B}" destId="{9F4B2047-8EF7-41A2-951C-503D24DB9B64}" srcOrd="3" destOrd="0" presId="urn:microsoft.com/office/officeart/2018/2/layout/IconCircleList"/>
    <dgm:cxn modelId="{FCA0CAC8-CB70-4A41-A7F4-80B2F4FDF709}" type="presParOf" srcId="{E570761E-CD5E-457A-92DA-BFFC711D8F71}" destId="{A3AC13EB-5832-4F26-A513-5AE92F12332E}" srcOrd="9" destOrd="0" presId="urn:microsoft.com/office/officeart/2018/2/layout/IconCircleList"/>
    <dgm:cxn modelId="{0E1DB4DA-7F77-4392-A29D-163AFBE1D7AF}" type="presParOf" srcId="{E570761E-CD5E-457A-92DA-BFFC711D8F71}" destId="{549BCB26-2C5E-4BC5-961E-7200EE9EAADB}" srcOrd="10" destOrd="0" presId="urn:microsoft.com/office/officeart/2018/2/layout/IconCircleList"/>
    <dgm:cxn modelId="{409F10D8-4DA9-4DC5-B788-35F51F5BDE12}" type="presParOf" srcId="{549BCB26-2C5E-4BC5-961E-7200EE9EAADB}" destId="{FB6E2F8E-A23E-40AE-8D60-95F75E0E32D8}" srcOrd="0" destOrd="0" presId="urn:microsoft.com/office/officeart/2018/2/layout/IconCircleList"/>
    <dgm:cxn modelId="{65457DC2-E51A-4173-A6CF-F3A02C21FE3F}" type="presParOf" srcId="{549BCB26-2C5E-4BC5-961E-7200EE9EAADB}" destId="{B0B0526D-EDE4-4FE9-B4FB-C88E4A325157}" srcOrd="1" destOrd="0" presId="urn:microsoft.com/office/officeart/2018/2/layout/IconCircleList"/>
    <dgm:cxn modelId="{C6B6A08B-0307-41F0-956E-3FE7486EF486}" type="presParOf" srcId="{549BCB26-2C5E-4BC5-961E-7200EE9EAADB}" destId="{B04C925A-4397-4EAC-9101-D74E8F938AC1}" srcOrd="2" destOrd="0" presId="urn:microsoft.com/office/officeart/2018/2/layout/IconCircleList"/>
    <dgm:cxn modelId="{A5B30EAE-832B-4E3F-8716-CA5C58C7BA4A}" type="presParOf" srcId="{549BCB26-2C5E-4BC5-961E-7200EE9EAADB}" destId="{8173B4F0-C432-4B4B-B8F5-EA63557D35AE}" srcOrd="3" destOrd="0" presId="urn:microsoft.com/office/officeart/2018/2/layout/IconCircleList"/>
    <dgm:cxn modelId="{0F54515F-9529-419D-8B76-C0B7D299087F}" type="presParOf" srcId="{E570761E-CD5E-457A-92DA-BFFC711D8F71}" destId="{9A2B155D-EE20-4338-A53B-03AF6DB57BD5}" srcOrd="11" destOrd="0" presId="urn:microsoft.com/office/officeart/2018/2/layout/IconCircleList"/>
    <dgm:cxn modelId="{567011BC-299B-4E1D-B094-BAF60E69B8AA}" type="presParOf" srcId="{E570761E-CD5E-457A-92DA-BFFC711D8F71}" destId="{4A63CADE-CA92-4139-BA7B-40081941992E}" srcOrd="12" destOrd="0" presId="urn:microsoft.com/office/officeart/2018/2/layout/IconCircleList"/>
    <dgm:cxn modelId="{BD2FB00E-FCDE-4E48-AD00-E1B0D6D2CAF3}" type="presParOf" srcId="{4A63CADE-CA92-4139-BA7B-40081941992E}" destId="{F5874E4A-9FDE-4C8D-9A4A-A21A961E67E7}" srcOrd="0" destOrd="0" presId="urn:microsoft.com/office/officeart/2018/2/layout/IconCircleList"/>
    <dgm:cxn modelId="{90F18020-A8C4-49E2-B2B1-0712F1CA90DC}" type="presParOf" srcId="{4A63CADE-CA92-4139-BA7B-40081941992E}" destId="{933F3D2B-D6C2-4F62-90C3-4C98E29D17E1}" srcOrd="1" destOrd="0" presId="urn:microsoft.com/office/officeart/2018/2/layout/IconCircleList"/>
    <dgm:cxn modelId="{5B2B9FC7-E131-4488-8FC5-ECD35D28D97A}" type="presParOf" srcId="{4A63CADE-CA92-4139-BA7B-40081941992E}" destId="{C3BA5C76-EC68-41D6-AD3E-6D52ABB88569}" srcOrd="2" destOrd="0" presId="urn:microsoft.com/office/officeart/2018/2/layout/IconCircleList"/>
    <dgm:cxn modelId="{2B72DCE2-203C-490C-8082-0C5405ABDE88}" type="presParOf" srcId="{4A63CADE-CA92-4139-BA7B-40081941992E}" destId="{86273C99-553C-4436-B192-125B37042D6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C10E25-7494-466E-89CF-A2DB277FEB7F}">
      <dsp:nvSpPr>
        <dsp:cNvPr id="0" name=""/>
        <dsp:cNvSpPr/>
      </dsp:nvSpPr>
      <dsp:spPr>
        <a:xfrm>
          <a:off x="671041" y="1081"/>
          <a:ext cx="2174587" cy="130475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Better engagement and performance</a:t>
          </a:r>
          <a:endParaRPr lang="en-US" sz="2200" kern="1200"/>
        </a:p>
      </dsp:txBody>
      <dsp:txXfrm>
        <a:off x="671041" y="1081"/>
        <a:ext cx="2174587" cy="1304752"/>
      </dsp:txXfrm>
    </dsp:sp>
    <dsp:sp modelId="{D3D3125A-C07A-4536-B81F-956F0F7E8C99}">
      <dsp:nvSpPr>
        <dsp:cNvPr id="0" name=""/>
        <dsp:cNvSpPr/>
      </dsp:nvSpPr>
      <dsp:spPr>
        <a:xfrm>
          <a:off x="3063088" y="1081"/>
          <a:ext cx="2174587" cy="130475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Organisational </a:t>
          </a:r>
          <a:r>
            <a:rPr lang="en-GB" sz="2200" kern="1200" dirty="0"/>
            <a:t>effectiveness</a:t>
          </a:r>
          <a:endParaRPr lang="en-US" sz="2200" kern="1200" dirty="0"/>
        </a:p>
      </dsp:txBody>
      <dsp:txXfrm>
        <a:off x="3063088" y="1081"/>
        <a:ext cx="2174587" cy="1304752"/>
      </dsp:txXfrm>
    </dsp:sp>
    <dsp:sp modelId="{B47E5760-FB82-4A24-98FF-B535BF07644E}">
      <dsp:nvSpPr>
        <dsp:cNvPr id="0" name=""/>
        <dsp:cNvSpPr/>
      </dsp:nvSpPr>
      <dsp:spPr>
        <a:xfrm>
          <a:off x="5455134" y="1081"/>
          <a:ext cx="2174587" cy="130475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Improved sense of direction and focus</a:t>
          </a:r>
          <a:endParaRPr lang="en-US" sz="2200" kern="1200"/>
        </a:p>
      </dsp:txBody>
      <dsp:txXfrm>
        <a:off x="5455134" y="1081"/>
        <a:ext cx="2174587" cy="1304752"/>
      </dsp:txXfrm>
    </dsp:sp>
    <dsp:sp modelId="{81317B44-3B7C-4625-BCA5-5DD17A969692}">
      <dsp:nvSpPr>
        <dsp:cNvPr id="0" name=""/>
        <dsp:cNvSpPr/>
      </dsp:nvSpPr>
      <dsp:spPr>
        <a:xfrm>
          <a:off x="7847180" y="1081"/>
          <a:ext cx="2174587" cy="130475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Increased knowledge of self and self-awareness</a:t>
          </a:r>
          <a:endParaRPr lang="en-US" sz="2200" kern="1200"/>
        </a:p>
      </dsp:txBody>
      <dsp:txXfrm>
        <a:off x="7847180" y="1081"/>
        <a:ext cx="2174587" cy="1304752"/>
      </dsp:txXfrm>
    </dsp:sp>
    <dsp:sp modelId="{B0496474-C727-4152-9C39-71BC20731C62}">
      <dsp:nvSpPr>
        <dsp:cNvPr id="0" name=""/>
        <dsp:cNvSpPr/>
      </dsp:nvSpPr>
      <dsp:spPr>
        <a:xfrm>
          <a:off x="671041" y="1523292"/>
          <a:ext cx="2174587" cy="130475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Enhanced ability to relate to and influence others</a:t>
          </a:r>
          <a:endParaRPr lang="en-US" sz="2200" kern="1200"/>
        </a:p>
      </dsp:txBody>
      <dsp:txXfrm>
        <a:off x="671041" y="1523292"/>
        <a:ext cx="2174587" cy="1304752"/>
      </dsp:txXfrm>
    </dsp:sp>
    <dsp:sp modelId="{74EDB23A-C435-4CFF-BB9F-F1E82ACEE2FB}">
      <dsp:nvSpPr>
        <dsp:cNvPr id="0" name=""/>
        <dsp:cNvSpPr/>
      </dsp:nvSpPr>
      <dsp:spPr>
        <a:xfrm>
          <a:off x="3063088" y="1523292"/>
          <a:ext cx="2174587" cy="130475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Stronger motivation</a:t>
          </a:r>
          <a:endParaRPr lang="en-US" sz="2200" kern="1200"/>
        </a:p>
      </dsp:txBody>
      <dsp:txXfrm>
        <a:off x="3063088" y="1523292"/>
        <a:ext cx="2174587" cy="1304752"/>
      </dsp:txXfrm>
    </dsp:sp>
    <dsp:sp modelId="{9A20C463-C055-4CF2-8189-8800CF56E33E}">
      <dsp:nvSpPr>
        <dsp:cNvPr id="0" name=""/>
        <dsp:cNvSpPr/>
      </dsp:nvSpPr>
      <dsp:spPr>
        <a:xfrm>
          <a:off x="5455134" y="1523292"/>
          <a:ext cx="2174587" cy="130475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Improved performance effectiveness</a:t>
          </a:r>
          <a:endParaRPr lang="en-US" sz="2200" kern="1200"/>
        </a:p>
      </dsp:txBody>
      <dsp:txXfrm>
        <a:off x="5455134" y="1523292"/>
        <a:ext cx="2174587" cy="1304752"/>
      </dsp:txXfrm>
    </dsp:sp>
    <dsp:sp modelId="{8599CA36-A7D7-4704-BC63-C79E33FC8DF7}">
      <dsp:nvSpPr>
        <dsp:cNvPr id="0" name=""/>
        <dsp:cNvSpPr/>
      </dsp:nvSpPr>
      <dsp:spPr>
        <a:xfrm>
          <a:off x="7847180" y="1523292"/>
          <a:ext cx="2174587" cy="130475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Increased resourcefulness</a:t>
          </a:r>
          <a:endParaRPr lang="en-US" sz="2200" kern="1200"/>
        </a:p>
      </dsp:txBody>
      <dsp:txXfrm>
        <a:off x="7847180" y="1523292"/>
        <a:ext cx="2174587" cy="1304752"/>
      </dsp:txXfrm>
    </dsp:sp>
    <dsp:sp modelId="{C106F9B0-E05A-4160-81B0-9F63ED0CE834}">
      <dsp:nvSpPr>
        <dsp:cNvPr id="0" name=""/>
        <dsp:cNvSpPr/>
      </dsp:nvSpPr>
      <dsp:spPr>
        <a:xfrm>
          <a:off x="4259111" y="3045504"/>
          <a:ext cx="2174587" cy="130475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More confidence</a:t>
          </a:r>
          <a:endParaRPr lang="en-US" sz="2200" kern="1200"/>
        </a:p>
      </dsp:txBody>
      <dsp:txXfrm>
        <a:off x="4259111" y="3045504"/>
        <a:ext cx="2174587" cy="13047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97B273-7FAC-4ADA-94DA-BF50EAA61CB1}">
      <dsp:nvSpPr>
        <dsp:cNvPr id="0" name=""/>
        <dsp:cNvSpPr/>
      </dsp:nvSpPr>
      <dsp:spPr>
        <a:xfrm>
          <a:off x="291807" y="115824"/>
          <a:ext cx="808132" cy="808132"/>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318D3E-6F30-4424-80BE-2830B636914C}">
      <dsp:nvSpPr>
        <dsp:cNvPr id="0" name=""/>
        <dsp:cNvSpPr/>
      </dsp:nvSpPr>
      <dsp:spPr>
        <a:xfrm>
          <a:off x="461515" y="285532"/>
          <a:ext cx="468716" cy="4687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0E5E34-94B7-485D-8652-000A1E342408}">
      <dsp:nvSpPr>
        <dsp:cNvPr id="0" name=""/>
        <dsp:cNvSpPr/>
      </dsp:nvSpPr>
      <dsp:spPr>
        <a:xfrm>
          <a:off x="1273110" y="115824"/>
          <a:ext cx="1904883" cy="8081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US" sz="1200" kern="1200"/>
            <a:t>teach you about specific areas where you need more knowledge</a:t>
          </a:r>
        </a:p>
      </dsp:txBody>
      <dsp:txXfrm>
        <a:off x="1273110" y="115824"/>
        <a:ext cx="1904883" cy="808132"/>
      </dsp:txXfrm>
    </dsp:sp>
    <dsp:sp modelId="{6AB53225-6647-4796-B9E7-B3A964FFC3F0}">
      <dsp:nvSpPr>
        <dsp:cNvPr id="0" name=""/>
        <dsp:cNvSpPr/>
      </dsp:nvSpPr>
      <dsp:spPr>
        <a:xfrm>
          <a:off x="3509906" y="115824"/>
          <a:ext cx="808132" cy="808132"/>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9FD536-2A68-4E43-B6C4-4EF0327DA565}">
      <dsp:nvSpPr>
        <dsp:cNvPr id="0" name=""/>
        <dsp:cNvSpPr/>
      </dsp:nvSpPr>
      <dsp:spPr>
        <a:xfrm>
          <a:off x="3679614" y="285532"/>
          <a:ext cx="468716" cy="4687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76F465-0165-49DD-AF90-544D18B60FA1}">
      <dsp:nvSpPr>
        <dsp:cNvPr id="0" name=""/>
        <dsp:cNvSpPr/>
      </dsp:nvSpPr>
      <dsp:spPr>
        <a:xfrm>
          <a:off x="4491210" y="115824"/>
          <a:ext cx="1904883" cy="8081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US" sz="1200" kern="1200"/>
            <a:t>coach you</a:t>
          </a:r>
        </a:p>
      </dsp:txBody>
      <dsp:txXfrm>
        <a:off x="4491210" y="115824"/>
        <a:ext cx="1904883" cy="808132"/>
      </dsp:txXfrm>
    </dsp:sp>
    <dsp:sp modelId="{9E7CF9AF-A8B0-4DE5-B021-98061F5CB212}">
      <dsp:nvSpPr>
        <dsp:cNvPr id="0" name=""/>
        <dsp:cNvSpPr/>
      </dsp:nvSpPr>
      <dsp:spPr>
        <a:xfrm>
          <a:off x="6728005" y="115824"/>
          <a:ext cx="808132" cy="808132"/>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07BFEA-B26E-4C26-AC50-CA6AADFF979A}">
      <dsp:nvSpPr>
        <dsp:cNvPr id="0" name=""/>
        <dsp:cNvSpPr/>
      </dsp:nvSpPr>
      <dsp:spPr>
        <a:xfrm>
          <a:off x="6897713" y="285532"/>
          <a:ext cx="468716" cy="4687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5611E6-2AA9-4785-8AAC-BA4426812DED}">
      <dsp:nvSpPr>
        <dsp:cNvPr id="0" name=""/>
        <dsp:cNvSpPr/>
      </dsp:nvSpPr>
      <dsp:spPr>
        <a:xfrm>
          <a:off x="7709309" y="115824"/>
          <a:ext cx="1904883" cy="8081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US" sz="1200" kern="1200" dirty="0"/>
            <a:t>help your career and professional development by sharing networks or giving you new opportunities to shadow them</a:t>
          </a:r>
        </a:p>
      </dsp:txBody>
      <dsp:txXfrm>
        <a:off x="7709309" y="115824"/>
        <a:ext cx="1904883" cy="808132"/>
      </dsp:txXfrm>
    </dsp:sp>
    <dsp:sp modelId="{15793FF2-5698-4F7D-965C-A75F82C4CD14}">
      <dsp:nvSpPr>
        <dsp:cNvPr id="0" name=""/>
        <dsp:cNvSpPr/>
      </dsp:nvSpPr>
      <dsp:spPr>
        <a:xfrm>
          <a:off x="291807" y="1608089"/>
          <a:ext cx="808132" cy="808132"/>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5FA8C4-AD71-4966-AC44-7ADB42658B78}">
      <dsp:nvSpPr>
        <dsp:cNvPr id="0" name=""/>
        <dsp:cNvSpPr/>
      </dsp:nvSpPr>
      <dsp:spPr>
        <a:xfrm>
          <a:off x="461515" y="1777797"/>
          <a:ext cx="468716" cy="4687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7A1687-10C7-4119-A22D-99FF3265904C}">
      <dsp:nvSpPr>
        <dsp:cNvPr id="0" name=""/>
        <dsp:cNvSpPr/>
      </dsp:nvSpPr>
      <dsp:spPr>
        <a:xfrm>
          <a:off x="1273110" y="1608089"/>
          <a:ext cx="1904883" cy="8081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US" sz="1200" kern="1200" dirty="0"/>
            <a:t>challenge you beyond your comfort zone</a:t>
          </a:r>
        </a:p>
      </dsp:txBody>
      <dsp:txXfrm>
        <a:off x="1273110" y="1608089"/>
        <a:ext cx="1904883" cy="808132"/>
      </dsp:txXfrm>
    </dsp:sp>
    <dsp:sp modelId="{94E38DB5-CDC1-43E2-8AB2-088C8063CAA6}">
      <dsp:nvSpPr>
        <dsp:cNvPr id="0" name=""/>
        <dsp:cNvSpPr/>
      </dsp:nvSpPr>
      <dsp:spPr>
        <a:xfrm>
          <a:off x="3509906" y="1608089"/>
          <a:ext cx="808132" cy="808132"/>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D3F965-F83C-4C43-AAB7-0E463628F39F}">
      <dsp:nvSpPr>
        <dsp:cNvPr id="0" name=""/>
        <dsp:cNvSpPr/>
      </dsp:nvSpPr>
      <dsp:spPr>
        <a:xfrm>
          <a:off x="3679614" y="1777797"/>
          <a:ext cx="468716" cy="46871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4B2047-8EF7-41A2-951C-503D24DB9B64}">
      <dsp:nvSpPr>
        <dsp:cNvPr id="0" name=""/>
        <dsp:cNvSpPr/>
      </dsp:nvSpPr>
      <dsp:spPr>
        <a:xfrm>
          <a:off x="4491210" y="1608089"/>
          <a:ext cx="1904883" cy="8081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US" sz="1200" kern="1200" dirty="0"/>
            <a:t>focus in your development as an individual and as a professional</a:t>
          </a:r>
        </a:p>
      </dsp:txBody>
      <dsp:txXfrm>
        <a:off x="4491210" y="1608089"/>
        <a:ext cx="1904883" cy="808132"/>
      </dsp:txXfrm>
    </dsp:sp>
    <dsp:sp modelId="{FB6E2F8E-A23E-40AE-8D60-95F75E0E32D8}">
      <dsp:nvSpPr>
        <dsp:cNvPr id="0" name=""/>
        <dsp:cNvSpPr/>
      </dsp:nvSpPr>
      <dsp:spPr>
        <a:xfrm>
          <a:off x="6728005" y="1608089"/>
          <a:ext cx="808132" cy="808132"/>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B0526D-EDE4-4FE9-B4FB-C88E4A325157}">
      <dsp:nvSpPr>
        <dsp:cNvPr id="0" name=""/>
        <dsp:cNvSpPr/>
      </dsp:nvSpPr>
      <dsp:spPr>
        <a:xfrm>
          <a:off x="6897713" y="1777797"/>
          <a:ext cx="468716" cy="46871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73B4F0-C432-4B4B-B8F5-EA63557D35AE}">
      <dsp:nvSpPr>
        <dsp:cNvPr id="0" name=""/>
        <dsp:cNvSpPr/>
      </dsp:nvSpPr>
      <dsp:spPr>
        <a:xfrm>
          <a:off x="7709309" y="1608089"/>
          <a:ext cx="1904883" cy="8081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US" sz="1200" kern="1200"/>
            <a:t>support you to strengthen and develop leadership skills in a time of rapid change</a:t>
          </a:r>
        </a:p>
      </dsp:txBody>
      <dsp:txXfrm>
        <a:off x="7709309" y="1608089"/>
        <a:ext cx="1904883" cy="808132"/>
      </dsp:txXfrm>
    </dsp:sp>
    <dsp:sp modelId="{F5874E4A-9FDE-4C8D-9A4A-A21A961E67E7}">
      <dsp:nvSpPr>
        <dsp:cNvPr id="0" name=""/>
        <dsp:cNvSpPr/>
      </dsp:nvSpPr>
      <dsp:spPr>
        <a:xfrm>
          <a:off x="291807" y="3100355"/>
          <a:ext cx="808132" cy="808132"/>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3F3D2B-D6C2-4F62-90C3-4C98E29D17E1}">
      <dsp:nvSpPr>
        <dsp:cNvPr id="0" name=""/>
        <dsp:cNvSpPr/>
      </dsp:nvSpPr>
      <dsp:spPr>
        <a:xfrm>
          <a:off x="461515" y="3270063"/>
          <a:ext cx="468716" cy="46871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273C99-553C-4436-B192-125B37042D66}">
      <dsp:nvSpPr>
        <dsp:cNvPr id="0" name=""/>
        <dsp:cNvSpPr/>
      </dsp:nvSpPr>
      <dsp:spPr>
        <a:xfrm>
          <a:off x="1273110" y="3100355"/>
          <a:ext cx="1904883" cy="8081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US" sz="1200" kern="1200" dirty="0"/>
            <a:t>give you space to reflect on your own and others’ learning and leadership approaches (NHS, 2004)</a:t>
          </a:r>
        </a:p>
      </dsp:txBody>
      <dsp:txXfrm>
        <a:off x="1273110" y="3100355"/>
        <a:ext cx="1904883" cy="80813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CA90D-FAE5-4CC1-874C-F8C9E6C3EF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7087B5-F672-40FE-9915-815CBA9EB2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9C26D27-016E-48F5-B33E-8A9AF3259A1C}" type="datetime1">
              <a:rPr lang="en-GB" smtClean="0"/>
              <a:t>09/03/2024</a:t>
            </a:fld>
            <a:endParaRPr lang="en-GB"/>
          </a:p>
        </p:txBody>
      </p:sp>
      <p:sp>
        <p:nvSpPr>
          <p:cNvPr id="4" name="Footer Placeholder 3">
            <a:extLst>
              <a:ext uri="{FF2B5EF4-FFF2-40B4-BE49-F238E27FC236}">
                <a16:creationId xmlns:a16="http://schemas.microsoft.com/office/drawing/2014/main" id="{8BE2D30A-24C7-499B-BF2A-8E5130AC9C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AD0FE9B-9EEE-4F4D-B5DD-0D553217C5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5765E75-2179-4AE0-B0C7-D97955CF45FE}" type="slidenum">
              <a:rPr lang="en-GB" smtClean="0"/>
              <a:t>‹#›</a:t>
            </a:fld>
            <a:endParaRPr lang="en-GB"/>
          </a:p>
        </p:txBody>
      </p:sp>
    </p:spTree>
    <p:extLst>
      <p:ext uri="{BB962C8B-B14F-4D97-AF65-F5344CB8AC3E}">
        <p14:creationId xmlns:p14="http://schemas.microsoft.com/office/powerpoint/2010/main" val="2252778674"/>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48F8AC0-B329-4373-BBD0-89392C5748D6}" type="datetime1">
              <a:rPr lang="en-GB" smtClean="0"/>
              <a:t>09/03/2024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61EF503-E31C-4FCE-86D9-0C61A5CBE283}" type="slidenum">
              <a:rPr lang="en-GB" smtClean="0"/>
              <a:t>‹#›</a:t>
            </a:fld>
            <a:endParaRPr lang="en-GB"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rtl="0">
              <a:buFont typeface="Arial" panose="020B0604020202020204" pitchFamily="34" charset="0"/>
              <a:buNone/>
            </a:pPr>
            <a:endParaRPr lang="en-GB"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6" name="Title 5">
            <a:extLst>
              <a:ext uri="{FF2B5EF4-FFF2-40B4-BE49-F238E27FC236}">
                <a16:creationId xmlns:a16="http://schemas.microsoft.com/office/drawing/2014/main" id="{208E3DBC-8B68-468D-8087-25FED9397CBE}"/>
              </a:ext>
            </a:extLst>
          </p:cNvPr>
          <p:cNvSpPr>
            <a:spLocks noGrp="1"/>
          </p:cNvSpPr>
          <p:nvPr>
            <p:ph type="title"/>
          </p:nvPr>
        </p:nvSpPr>
        <p:spPr>
          <a:xfrm>
            <a:off x="520697" y="1040001"/>
            <a:ext cx="3338625" cy="3150159"/>
          </a:xfrm>
        </p:spPr>
        <p:txBody>
          <a:bodyPr rtlCol="0" anchor="t"/>
          <a:lstStyle/>
          <a:p>
            <a:pPr rtl="0"/>
            <a:r>
              <a:rPr lang="en-US"/>
              <a:t>Click to edit Master title style</a:t>
            </a:r>
            <a:endParaRPr lang="en-GB"/>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490538" y="4240213"/>
            <a:ext cx="3497262" cy="1801812"/>
          </a:xfrm>
        </p:spPr>
        <p:txBody>
          <a:bodyPr rtlCol="0">
            <a:normAutofit/>
          </a:bodyPr>
          <a:lstStyle>
            <a:lvl1pPr marL="0" indent="0">
              <a:buNone/>
              <a:defRPr sz="2400"/>
            </a:lvl1pPr>
            <a:lvl2pPr>
              <a:buNone/>
              <a:defRPr sz="1600"/>
            </a:lvl2pPr>
            <a:lvl3pPr>
              <a:buNone/>
              <a:defRPr sz="1600"/>
            </a:lvl3pPr>
            <a:lvl4pPr>
              <a:buNone/>
              <a:defRPr sz="1600"/>
            </a:lvl4pPr>
            <a:lvl5pPr>
              <a:buNone/>
              <a:defRPr sz="1600"/>
            </a:lvl5pPr>
          </a:lstStyle>
          <a:p>
            <a:pPr lvl="0" rtl="0"/>
            <a:r>
              <a:rPr lang="en-GB"/>
              <a:t>Presentation Name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675167"/>
            <a:ext cx="3761862" cy="3055078"/>
          </a:xfrm>
        </p:spPr>
        <p:txBody>
          <a:bodyPr rtlCol="0" anchor="t">
            <a:normAutofit/>
          </a:bodyPr>
          <a:lstStyle>
            <a:lvl1pPr>
              <a:defRPr sz="4400"/>
            </a:lvl1pPr>
          </a:lstStyle>
          <a:p>
            <a:pPr rtl="0"/>
            <a:r>
              <a:rPr lang="en-US"/>
              <a:t>Click to edit Master title style</a:t>
            </a:r>
            <a:endParaRPr lang="en-GB" dirty="0"/>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p:nvPr>
        </p:nvSpPr>
        <p:spPr>
          <a:xfrm>
            <a:off x="5167424" y="533400"/>
            <a:ext cx="3794512" cy="5797237"/>
          </a:xfrm>
        </p:spPr>
        <p:txBody>
          <a:bodyPr rtlCol="0" anchor="ctr">
            <a:normAutofit/>
          </a:bodyPr>
          <a:lstStyle>
            <a:lvl1pPr>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p:nvPr>
        </p:nvSpPr>
        <p:spPr>
          <a:xfrm>
            <a:off x="9531096" y="0"/>
            <a:ext cx="2660904" cy="3429000"/>
          </a:xfrm>
          <a:solidFill>
            <a:schemeClr val="accent2"/>
          </a:solidFill>
        </p:spPr>
        <p:txBody>
          <a:bodyPr rtlCol="0"/>
          <a:lstStyle/>
          <a:p>
            <a:pPr rtl="0"/>
            <a:r>
              <a:rPr lang="en-US"/>
              <a:t>Click icon to add picture</a:t>
            </a:r>
            <a:endParaRPr lang="en-GB" dirty="0"/>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p:nvPr>
        </p:nvSpPr>
        <p:spPr>
          <a:xfrm>
            <a:off x="9531096" y="3383280"/>
            <a:ext cx="2660904"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693734" y="557304"/>
            <a:ext cx="5355265" cy="1625731"/>
          </a:xfrm>
        </p:spPr>
        <p:txBody>
          <a:bodyPr rtlCol="0">
            <a:normAutofit/>
          </a:bodyPr>
          <a:lstStyle>
            <a:lvl1pPr>
              <a:defRPr sz="4400"/>
            </a:lvl1pPr>
          </a:lstStyle>
          <a:p>
            <a:pPr rtl="0"/>
            <a:r>
              <a:rPr lang="en-US"/>
              <a:t>Click to edit Master title style</a:t>
            </a:r>
            <a:endParaRPr lang="en-GB" dirty="0"/>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p:nvPr>
        </p:nvSpPr>
        <p:spPr>
          <a:xfrm>
            <a:off x="5693734" y="2183035"/>
            <a:ext cx="5355266" cy="4121845"/>
          </a:xfrm>
        </p:spPr>
        <p:txBody>
          <a:bodyPr rtlCol="0" anchor="ctr">
            <a:normAutofit/>
          </a:bodyPr>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975816"/>
            <a:ext cx="2979897" cy="1264340"/>
          </a:xfrm>
        </p:spPr>
        <p:txBody>
          <a:bodyPr rtlCol="0" anchor="b">
            <a:normAutofit/>
          </a:bodyPr>
          <a:lstStyle>
            <a:lvl1pPr>
              <a:buNone/>
              <a:defRPr/>
            </a:lvl1pPr>
          </a:lstStyle>
          <a:p>
            <a:pPr algn="l" rtl="0"/>
            <a:r>
              <a:rPr lang="en-US" sz="1600"/>
              <a:t>Click to edit Master subtitle style</a:t>
            </a:r>
            <a:endParaRPr lang="en-GB"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5" name="Title 4">
            <a:extLst>
              <a:ext uri="{FF2B5EF4-FFF2-40B4-BE49-F238E27FC236}">
                <a16:creationId xmlns:a16="http://schemas.microsoft.com/office/drawing/2014/main" id="{9FEE8AE0-4188-4CB6-8BFB-70E163ED7FA5}"/>
              </a:ext>
            </a:extLst>
          </p:cNvPr>
          <p:cNvSpPr>
            <a:spLocks noGrp="1"/>
          </p:cNvSpPr>
          <p:nvPr>
            <p:ph type="title"/>
          </p:nvPr>
        </p:nvSpPr>
        <p:spPr>
          <a:xfrm>
            <a:off x="969264" y="2679192"/>
            <a:ext cx="4946904" cy="3273552"/>
          </a:xfrm>
        </p:spPr>
        <p:txBody>
          <a:bodyPr rtlCol="0">
            <a:normAutofit/>
          </a:bodyPr>
          <a:lstStyle>
            <a:lvl1pPr>
              <a:defRPr sz="4400"/>
            </a:lvl1pPr>
          </a:lstStyle>
          <a:p>
            <a:pPr rtl="0"/>
            <a:r>
              <a:rPr lang="en-US"/>
              <a:t>Click to edit Master title style</a:t>
            </a:r>
            <a:endParaRPr lang="en-GB"/>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4024312"/>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2649690"/>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6" name="Rectangle 23">
            <a:extLst>
              <a:ext uri="{FF2B5EF4-FFF2-40B4-BE49-F238E27FC236}">
                <a16:creationId xmlns:a16="http://schemas.microsoft.com/office/drawing/2014/main" id="{08BDEDEF-6AC9-4ADF-B6AE-83CC82D2A7B7}"/>
              </a:ext>
              <a:ext uri="{C183D7F6-B498-43B3-948B-1728B52AA6E4}">
                <adec:decorative xmlns:adec="http://schemas.microsoft.com/office/drawing/2017/decorative" val="1"/>
              </a:ext>
            </a:extLst>
          </p:cNvPr>
          <p:cNvSpPr/>
          <p:nvPr userDrawn="1"/>
        </p:nvSpPr>
        <p:spPr>
          <a:xfrm rot="10800000">
            <a:off x="0" y="-5979"/>
            <a:ext cx="5111086" cy="687762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702995 w 6699211"/>
              <a:gd name="connsiteY0" fmla="*/ 56139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56139 h 6857998"/>
              <a:gd name="connsiteX0" fmla="*/ 2702995 w 6699211"/>
              <a:gd name="connsiteY0" fmla="*/ 29135 h 6830994"/>
              <a:gd name="connsiteX1" fmla="*/ 6681322 w 6699211"/>
              <a:gd name="connsiteY1" fmla="*/ 0 h 6830994"/>
              <a:gd name="connsiteX2" fmla="*/ 6699211 w 6699211"/>
              <a:gd name="connsiteY2" fmla="*/ 6830994 h 6830994"/>
              <a:gd name="connsiteX3" fmla="*/ 0 w 6699211"/>
              <a:gd name="connsiteY3" fmla="*/ 6817346 h 6830994"/>
              <a:gd name="connsiteX4" fmla="*/ 2702995 w 6699211"/>
              <a:gd name="connsiteY4" fmla="*/ 29135 h 6830994"/>
              <a:gd name="connsiteX0" fmla="*/ 2702995 w 6699211"/>
              <a:gd name="connsiteY0" fmla="*/ 2131 h 6803990"/>
              <a:gd name="connsiteX1" fmla="*/ 6699211 w 6699211"/>
              <a:gd name="connsiteY1" fmla="*/ 0 h 6803990"/>
              <a:gd name="connsiteX2" fmla="*/ 6699211 w 6699211"/>
              <a:gd name="connsiteY2" fmla="*/ 6803990 h 6803990"/>
              <a:gd name="connsiteX3" fmla="*/ 0 w 6699211"/>
              <a:gd name="connsiteY3" fmla="*/ 6790342 h 6803990"/>
              <a:gd name="connsiteX4" fmla="*/ 2702995 w 6699211"/>
              <a:gd name="connsiteY4" fmla="*/ 2131 h 6803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03990">
                <a:moveTo>
                  <a:pt x="2702995" y="2131"/>
                </a:moveTo>
                <a:lnTo>
                  <a:pt x="6699211" y="0"/>
                </a:lnTo>
                <a:lnTo>
                  <a:pt x="6699211" y="6803990"/>
                </a:lnTo>
                <a:lnTo>
                  <a:pt x="0" y="6790342"/>
                </a:lnTo>
                <a:lnTo>
                  <a:pt x="2702995" y="213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0CB336-8515-4565-B747-B4EA83B435BD}"/>
              </a:ext>
            </a:extLst>
          </p:cNvPr>
          <p:cNvSpPr>
            <a:spLocks noGrp="1"/>
          </p:cNvSpPr>
          <p:nvPr>
            <p:ph type="title"/>
          </p:nvPr>
        </p:nvSpPr>
        <p:spPr>
          <a:xfrm>
            <a:off x="716280" y="680485"/>
            <a:ext cx="3393440" cy="2748515"/>
          </a:xfrm>
        </p:spPr>
        <p:txBody>
          <a:bodyPr rtlCol="0" anchor="t"/>
          <a:lstStyle/>
          <a:p>
            <a:pPr rtl="0"/>
            <a:r>
              <a:rPr lang="en-US"/>
              <a:t>Click to edit Master title style</a:t>
            </a:r>
            <a:endParaRPr lang="en-GB" dirty="0"/>
          </a:p>
        </p:txBody>
      </p:sp>
      <p:cxnSp>
        <p:nvCxnSpPr>
          <p:cNvPr id="8" name="Straight Connector 7">
            <a:extLst>
              <a:ext uri="{FF2B5EF4-FFF2-40B4-BE49-F238E27FC236}">
                <a16:creationId xmlns:a16="http://schemas.microsoft.com/office/drawing/2014/main" id="{064F675D-D792-42C0-8961-D2D1D79CDAEB}"/>
              </a:ext>
              <a:ext uri="{C183D7F6-B498-43B3-948B-1728B52AA6E4}">
                <adec:decorative xmlns:adec="http://schemas.microsoft.com/office/drawing/2017/decorative" val="1"/>
              </a:ext>
            </a:extLst>
          </p:cNvPr>
          <p:cNvCxnSpPr>
            <a:cxnSpLocks/>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06D2EC4D-FD33-4925-B0A8-68C9818DB8E2}"/>
              </a:ext>
            </a:extLst>
          </p:cNvPr>
          <p:cNvSpPr>
            <a:spLocks noGrp="1"/>
          </p:cNvSpPr>
          <p:nvPr>
            <p:ph idx="1"/>
          </p:nvPr>
        </p:nvSpPr>
        <p:spPr>
          <a:xfrm>
            <a:off x="5175678" y="533399"/>
            <a:ext cx="3678762" cy="5771481"/>
          </a:xfrm>
        </p:spPr>
        <p:txBody>
          <a:bodyPr rtlCol="0" anchor="ctr">
            <a:normAutofit/>
          </a:bodyPr>
          <a:lstStyle/>
          <a:p>
            <a:pPr lvl="0" rtl="0"/>
            <a:r>
              <a:rPr lang="en-US"/>
              <a:t>Click to edit Master text styles</a:t>
            </a:r>
          </a:p>
        </p:txBody>
      </p:sp>
      <p:sp>
        <p:nvSpPr>
          <p:cNvPr id="14" name="Picture Placeholder 13">
            <a:extLst>
              <a:ext uri="{FF2B5EF4-FFF2-40B4-BE49-F238E27FC236}">
                <a16:creationId xmlns:a16="http://schemas.microsoft.com/office/drawing/2014/main" id="{FC7C9F55-A39F-4FB9-BEAD-745EA3E0A22E}"/>
              </a:ext>
            </a:extLst>
          </p:cNvPr>
          <p:cNvSpPr>
            <a:spLocks noGrp="1"/>
          </p:cNvSpPr>
          <p:nvPr>
            <p:ph type="pic" sz="quarter" idx="13"/>
          </p:nvPr>
        </p:nvSpPr>
        <p:spPr>
          <a:xfrm>
            <a:off x="9531096" y="0"/>
            <a:ext cx="2660904" cy="2322576"/>
          </a:xfrm>
          <a:solidFill>
            <a:schemeClr val="accent2"/>
          </a:solidFill>
        </p:spPr>
        <p:txBody>
          <a:bodyPr rtlCol="0"/>
          <a:lstStyle/>
          <a:p>
            <a:pPr rtl="0"/>
            <a:r>
              <a:rPr lang="en-US"/>
              <a:t>Click icon to add picture</a:t>
            </a:r>
            <a:endParaRPr lang="en-GB" dirty="0"/>
          </a:p>
        </p:txBody>
      </p:sp>
      <p:sp>
        <p:nvSpPr>
          <p:cNvPr id="15" name="Picture Placeholder 13">
            <a:extLst>
              <a:ext uri="{FF2B5EF4-FFF2-40B4-BE49-F238E27FC236}">
                <a16:creationId xmlns:a16="http://schemas.microsoft.com/office/drawing/2014/main" id="{A480833B-6513-44B8-B08A-6FCB3911FEC8}"/>
              </a:ext>
            </a:extLst>
          </p:cNvPr>
          <p:cNvSpPr>
            <a:spLocks noGrp="1"/>
          </p:cNvSpPr>
          <p:nvPr>
            <p:ph type="pic" sz="quarter" idx="14"/>
          </p:nvPr>
        </p:nvSpPr>
        <p:spPr>
          <a:xfrm>
            <a:off x="9531096" y="2324100"/>
            <a:ext cx="2660904" cy="2322576"/>
          </a:xfrm>
          <a:solidFill>
            <a:schemeClr val="accent2"/>
          </a:solidFill>
        </p:spPr>
        <p:txBody>
          <a:bodyPr rtlCol="0"/>
          <a:lstStyle/>
          <a:p>
            <a:pPr rtl="0"/>
            <a:r>
              <a:rPr lang="en-US"/>
              <a:t>Click icon to add picture</a:t>
            </a:r>
            <a:endParaRPr lang="en-GB" dirty="0"/>
          </a:p>
        </p:txBody>
      </p:sp>
      <p:sp>
        <p:nvSpPr>
          <p:cNvPr id="16" name="Picture Placeholder 13">
            <a:extLst>
              <a:ext uri="{FF2B5EF4-FFF2-40B4-BE49-F238E27FC236}">
                <a16:creationId xmlns:a16="http://schemas.microsoft.com/office/drawing/2014/main" id="{3BCCF25F-1246-4BAE-BAA2-FB33719CF555}"/>
              </a:ext>
            </a:extLst>
          </p:cNvPr>
          <p:cNvSpPr>
            <a:spLocks noGrp="1"/>
          </p:cNvSpPr>
          <p:nvPr>
            <p:ph type="pic" sz="quarter" idx="15"/>
          </p:nvPr>
        </p:nvSpPr>
        <p:spPr>
          <a:xfrm>
            <a:off x="9531096" y="4535424"/>
            <a:ext cx="2660904" cy="2322576"/>
          </a:xfrm>
          <a:solidFill>
            <a:schemeClr val="accent2"/>
          </a:solidFill>
        </p:spPr>
        <p:txBody>
          <a:bodyPr rtlCol="0"/>
          <a:lstStyle/>
          <a:p>
            <a:pPr rtl="0"/>
            <a:r>
              <a:rPr lang="en-US"/>
              <a:t>Click icon to add picture</a:t>
            </a:r>
            <a:endParaRPr lang="en-GB" dirty="0"/>
          </a:p>
        </p:txBody>
      </p:sp>
    </p:spTree>
    <p:extLst>
      <p:ext uri="{BB962C8B-B14F-4D97-AF65-F5344CB8AC3E}">
        <p14:creationId xmlns:p14="http://schemas.microsoft.com/office/powerpoint/2010/main" val="267054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p:nvPr>
        </p:nvSpPr>
        <p:spPr>
          <a:xfrm>
            <a:off x="1143000" y="2350008"/>
            <a:ext cx="1965960" cy="1801368"/>
          </a:xfrm>
          <a:solidFill>
            <a:schemeClr val="accent2"/>
          </a:solidFill>
        </p:spPr>
        <p:txBody>
          <a:bodyPr rtlCol="0"/>
          <a:lstStyle/>
          <a:p>
            <a:pPr rtl="0"/>
            <a:r>
              <a:rPr lang="en-US"/>
              <a:t>Click icon to add picture</a:t>
            </a:r>
            <a:endParaRPr lang="en-GB" dirty="0"/>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p:nvPr>
        </p:nvSpPr>
        <p:spPr>
          <a:xfrm>
            <a:off x="3784636" y="2350008"/>
            <a:ext cx="1965960" cy="1801368"/>
          </a:xfrm>
          <a:solidFill>
            <a:schemeClr val="accent2"/>
          </a:solidFill>
        </p:spPr>
        <p:txBody>
          <a:bodyPr rtlCol="0"/>
          <a:lstStyle/>
          <a:p>
            <a:pPr rtl="0"/>
            <a:r>
              <a:rPr lang="en-US"/>
              <a:t>Click icon to add picture</a:t>
            </a:r>
            <a:endParaRPr lang="en-GB" dirty="0"/>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p:nvPr>
        </p:nvSpPr>
        <p:spPr>
          <a:xfrm>
            <a:off x="6437376" y="2350008"/>
            <a:ext cx="1965960" cy="1801368"/>
          </a:xfrm>
          <a:solidFill>
            <a:schemeClr val="accent2"/>
          </a:solidFill>
        </p:spPr>
        <p:txBody>
          <a:bodyPr rtlCol="0"/>
          <a:lstStyle/>
          <a:p>
            <a:pPr rtl="0"/>
            <a:r>
              <a:rPr lang="en-US"/>
              <a:t>Click icon to add picture</a:t>
            </a:r>
            <a:endParaRPr lang="en-GB" dirty="0"/>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p:nvPr>
        </p:nvSpPr>
        <p:spPr>
          <a:xfrm>
            <a:off x="9089136" y="2350008"/>
            <a:ext cx="1965960" cy="1801368"/>
          </a:xfrm>
          <a:solidFill>
            <a:schemeClr val="accent2"/>
          </a:solidFill>
        </p:spPr>
        <p:txBody>
          <a:bodyPr rtlCol="0"/>
          <a:lstStyle/>
          <a:p>
            <a:pPr rtl="0"/>
            <a:r>
              <a:rPr lang="en-US"/>
              <a:t>Click icon to add picture</a:t>
            </a:r>
            <a:endParaRPr lang="en-GB" dirty="0"/>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72832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27621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2103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4495800"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4495800"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p:nvPr>
        </p:nvSpPr>
        <p:spPr>
          <a:xfrm>
            <a:off x="8151812"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1" name="Content Placeholder 5">
            <a:extLst>
              <a:ext uri="{FF2B5EF4-FFF2-40B4-BE49-F238E27FC236}">
                <a16:creationId xmlns:a16="http://schemas.microsoft.com/office/drawing/2014/main" id="{4135C99B-A268-4617-89C4-8F3AA2AAA69A}"/>
              </a:ext>
            </a:extLst>
          </p:cNvPr>
          <p:cNvSpPr>
            <a:spLocks noGrp="1"/>
          </p:cNvSpPr>
          <p:nvPr>
            <p:ph sz="quarter" idx="14"/>
          </p:nvPr>
        </p:nvSpPr>
        <p:spPr>
          <a:xfrm>
            <a:off x="8151812"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76025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85898"/>
          </a:xfrm>
        </p:spPr>
        <p:txBody>
          <a:bodyPr rtlCol="0">
            <a:normAutofit/>
          </a:bodyPr>
          <a:lstStyle>
            <a:lvl1pPr>
              <a:defRPr sz="4400"/>
            </a:lvl1pPr>
          </a:lstStyle>
          <a:p>
            <a:pPr rtl="0"/>
            <a:r>
              <a:rPr lang="en-US"/>
              <a:t>Click to edit Master title style</a:t>
            </a:r>
            <a:endParaRPr lang="en-GB" dirty="0"/>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p:nvPr>
        </p:nvSpPr>
        <p:spPr>
          <a:xfrm>
            <a:off x="1143001" y="2229347"/>
            <a:ext cx="5496636" cy="3821743"/>
          </a:xfrm>
        </p:spPr>
        <p:txBody>
          <a:bodyPr rtlCol="0"/>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p:nvPr>
        </p:nvSpPr>
        <p:spPr>
          <a:xfrm>
            <a:off x="7186070" y="0"/>
            <a:ext cx="2463897" cy="3429000"/>
          </a:xfrm>
          <a:solidFill>
            <a:schemeClr val="accent2"/>
          </a:solidFill>
        </p:spPr>
        <p:txBody>
          <a:bodyPr rtlCol="0"/>
          <a:lstStyle/>
          <a:p>
            <a:pPr rtl="0"/>
            <a:r>
              <a:rPr lang="en-US"/>
              <a:t>Click icon to add picture</a:t>
            </a:r>
            <a:endParaRPr lang="en-GB" dirty="0"/>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p:nvPr>
        </p:nvSpPr>
        <p:spPr>
          <a:xfrm>
            <a:off x="9649155" y="0"/>
            <a:ext cx="2539797" cy="3429000"/>
          </a:xfrm>
          <a:solidFill>
            <a:schemeClr val="accent2"/>
          </a:solidFill>
        </p:spPr>
        <p:txBody>
          <a:bodyPr rtlCol="0"/>
          <a:lstStyle/>
          <a:p>
            <a:pPr rtl="0"/>
            <a:r>
              <a:rPr lang="en-US"/>
              <a:t>Click icon to add picture</a:t>
            </a:r>
            <a:endParaRPr lang="en-GB" dirty="0"/>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p:nvPr>
        </p:nvSpPr>
        <p:spPr>
          <a:xfrm>
            <a:off x="7186070" y="3383280"/>
            <a:ext cx="2463897" cy="3474720"/>
          </a:xfrm>
          <a:solidFill>
            <a:schemeClr val="accent2"/>
          </a:solidFill>
        </p:spPr>
        <p:txBody>
          <a:bodyPr rtlCol="0"/>
          <a:lstStyle/>
          <a:p>
            <a:pPr rtl="0"/>
            <a:r>
              <a:rPr lang="en-US"/>
              <a:t>Click icon to add picture</a:t>
            </a:r>
            <a:endParaRPr lang="en-GB" dirty="0"/>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p:nvPr>
        </p:nvSpPr>
        <p:spPr>
          <a:xfrm>
            <a:off x="9649155" y="3383280"/>
            <a:ext cx="2539797"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lvl1pPr>
              <a:defRPr>
                <a:solidFill>
                  <a:schemeClr val="bg1"/>
                </a:solidFill>
              </a:defRPr>
            </a:lvl1pPr>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lvl1pPr>
              <a:defRPr>
                <a:solidFill>
                  <a:schemeClr val="bg1"/>
                </a:solidFill>
              </a:defRPr>
            </a:lvl1pPr>
          </a:lstStyle>
          <a:p>
            <a:pPr rtl="0"/>
            <a:fld id="{312CC964-A50B-4C29-B4E4-2C30BB34CCF3}" type="slidenum">
              <a:rPr lang="en-GB" smtClean="0"/>
              <a:pPr/>
              <a:t>‹#›</a:t>
            </a:fld>
            <a:endParaRPr lang="en-GB" dirty="0"/>
          </a:p>
        </p:txBody>
      </p:sp>
    </p:spTree>
    <p:extLst>
      <p:ext uri="{BB962C8B-B14F-4D97-AF65-F5344CB8AC3E}">
        <p14:creationId xmlns:p14="http://schemas.microsoft.com/office/powerpoint/2010/main" val="45971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685800"/>
            <a:ext cx="6238688" cy="1382233"/>
          </a:xfrm>
        </p:spPr>
        <p:txBody>
          <a:bodyPr rtlCol="0">
            <a:normAutofit/>
          </a:bodyPr>
          <a:lstStyle>
            <a:lvl1pPr>
              <a:defRPr sz="4400"/>
            </a:lvl1pPr>
          </a:lstStyle>
          <a:p>
            <a:pPr rtl="0"/>
            <a:r>
              <a:rPr lang="en-US"/>
              <a:t>Click to edit Master title style</a:t>
            </a:r>
            <a:endParaRPr lang="en-GB" dirty="0"/>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p:nvPr>
        </p:nvSpPr>
        <p:spPr>
          <a:xfrm>
            <a:off x="0" y="-7444"/>
            <a:ext cx="496644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p:nvPr>
        </p:nvSpPr>
        <p:spPr>
          <a:xfrm>
            <a:off x="5146158" y="2301949"/>
            <a:ext cx="6238687" cy="4022650"/>
          </a:xfrm>
        </p:spPr>
        <p:txBody>
          <a:bodyPr rtlCol="0"/>
          <a:lstStyle>
            <a:lvl1pPr>
              <a:buNone/>
              <a:defRPr/>
            </a:lvl1pPr>
          </a:lstStyle>
          <a:p>
            <a:pPr lvl="0" rtl="0"/>
            <a:r>
              <a:rPr lang="en-US"/>
              <a:t>Click to edit Master text styles</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8702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rtlCol="0" anchor="b">
            <a:normAutofit/>
          </a:bodyPr>
          <a:lstStyle>
            <a:lvl1pPr algn="ctr">
              <a:defRPr sz="66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rtlCol="0">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49970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rtlCol="0" anchor="b"/>
          <a:lstStyle>
            <a:lvl1pPr>
              <a:defRPr sz="60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284515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rtlCol="0"/>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113679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lstStyle/>
          <a:p>
            <a:pPr rtl="0"/>
            <a:r>
              <a:rPr lang="en-US"/>
              <a:t>Click to edit Master title style</a:t>
            </a:r>
            <a:endParaRPr lang="en-GB"/>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25975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185752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rtlCol="0">
            <a:normAutofit/>
          </a:bodyPr>
          <a:lstStyle>
            <a:lvl1pPr algn="l">
              <a:defRPr sz="4400"/>
            </a:lvl1pPr>
          </a:lstStyle>
          <a:p>
            <a:pPr algn="r" rtl="0"/>
            <a:r>
              <a:rPr lang="en-US"/>
              <a:t>Click to edit Master title style</a:t>
            </a:r>
            <a:endParaRPr lang="en-GB"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943386"/>
          </a:xfrm>
        </p:spPr>
        <p:txBody>
          <a:bodyPr rtlCol="0"/>
          <a:lstStyle>
            <a:lvl1pPr>
              <a:buNone/>
              <a:defRPr/>
            </a:lvl1pPr>
          </a:lstStyle>
          <a:p>
            <a:pPr algn="r" rtl="0"/>
            <a:r>
              <a:rPr lang="en-US"/>
              <a:t>Click to edit Master subtitle style</a:t>
            </a:r>
            <a:endParaRPr lang="en-GB"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16822"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506046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391958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GB"/>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200526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r>
              <a:rPr lang="en-GB"/>
              <a:t>2/7/20XX</a:t>
            </a:r>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pPr rtl="0"/>
            <a:r>
              <a:rPr lang="en-GB"/>
              <a:t>Sample Footer Text</a:t>
            </a:r>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79" r:id="rId7"/>
    <p:sldLayoutId id="2147483682" r:id="rId8"/>
    <p:sldLayoutId id="2147483687" r:id="rId9"/>
    <p:sldLayoutId id="2147483665" r:id="rId10"/>
    <p:sldLayoutId id="2147483683" r:id="rId11"/>
    <p:sldLayoutId id="2147483677" r:id="rId12"/>
    <p:sldLayoutId id="2147483678" r:id="rId13"/>
    <p:sldLayoutId id="2147483684" r:id="rId14"/>
    <p:sldLayoutId id="2147483661" r:id="rId15"/>
    <p:sldLayoutId id="2147483663" r:id="rId16"/>
    <p:sldLayoutId id="2147483664" r:id="rId17"/>
    <p:sldLayoutId id="2147483666" r:id="rId18"/>
    <p:sldLayoutId id="2147483667" r:id="rId19"/>
    <p:sldLayoutId id="2147483685" r:id="rId20"/>
    <p:sldLayoutId id="2147483668" r:id="rId21"/>
    <p:sldLayoutId id="2147483669" r:id="rId22"/>
  </p:sldLayoutIdLst>
  <p:hf hdr="0"/>
  <p:txStyles>
    <p:title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hyperlink" Target="https://pamill.wordpress.com/category/talla-de-santos-2/" TargetMode="External"/><Relationship Id="rId2" Type="http://schemas.openxmlformats.org/officeDocument/2006/relationships/image" Target="../media/image7.jp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www.bmj.com/content/349/bmj.g4650.full#xref-ref-1-1" TargetMode="External"/><Relationship Id="rId2" Type="http://schemas.openxmlformats.org/officeDocument/2006/relationships/image" Target="../media/image30.jpeg"/><Relationship Id="rId1" Type="http://schemas.openxmlformats.org/officeDocument/2006/relationships/slideLayout" Target="../slideLayouts/slideLayout10.xml"/><Relationship Id="rId5" Type="http://schemas.openxmlformats.org/officeDocument/2006/relationships/hyperlink" Target="http://twitter.com/share?url=https%3A//www.bmj.com/content/349/bmj.g4650&amp;count=horizontal&amp;via=&amp;text=NHS%20trusts%20should%20learn%20from%20John%20Lewis%20and%20consider%20benefits%20of%20mutual%20status%2C%20King%E2%80%99s%20Fund%20says&amp;counturl=www.bmj.com/content/349/bmj.g4650" TargetMode="External"/><Relationship Id="rId4" Type="http://schemas.openxmlformats.org/officeDocument/2006/relationships/hyperlink" Target="http://www.kingsfund.org.uk/publications/articles/improving-nhs-care-engaging-staff-and-devolving-decision-making"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36C10-A9EA-414E-B3D3-09BAD9FA950D}"/>
              </a:ext>
            </a:extLst>
          </p:cNvPr>
          <p:cNvSpPr>
            <a:spLocks noGrp="1"/>
          </p:cNvSpPr>
          <p:nvPr>
            <p:ph type="ctrTitle"/>
          </p:nvPr>
        </p:nvSpPr>
        <p:spPr>
          <a:xfrm>
            <a:off x="5083790" y="-240631"/>
            <a:ext cx="6153912" cy="5228102"/>
          </a:xfrm>
        </p:spPr>
        <p:txBody>
          <a:bodyPr rtlCol="0" anchor="ctr">
            <a:normAutofit/>
          </a:bodyPr>
          <a:lstStyle/>
          <a:p>
            <a:pPr algn="r" rtl="0"/>
            <a:r>
              <a:rPr lang="en-GB" dirty="0"/>
              <a:t>Coaching and  Mentoring</a:t>
            </a:r>
          </a:p>
        </p:txBody>
      </p:sp>
      <p:pic>
        <p:nvPicPr>
          <p:cNvPr id="6" name="Picture Placeholder 5" descr="A low angle view of buildings in a city">
            <a:extLst>
              <a:ext uri="{FF2B5EF4-FFF2-40B4-BE49-F238E27FC236}">
                <a16:creationId xmlns:a16="http://schemas.microsoft.com/office/drawing/2014/main" id="{3CF2725B-8BAD-4651-8A3F-80E73387133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l="49664" r="-2" b="-2"/>
          <a:stretch/>
        </p:blipFill>
        <p:spPr>
          <a:xfrm>
            <a:off x="16822" y="10"/>
            <a:ext cx="4811317" cy="6857988"/>
          </a:xfrm>
          <a:noFill/>
        </p:spPr>
      </p:pic>
      <p:sp>
        <p:nvSpPr>
          <p:cNvPr id="11" name="Footer Placeholder 4">
            <a:extLst>
              <a:ext uri="{FF2B5EF4-FFF2-40B4-BE49-F238E27FC236}">
                <a16:creationId xmlns:a16="http://schemas.microsoft.com/office/drawing/2014/main" id="{89011F79-04EE-89CF-BF81-AFCD81AF84C5}"/>
              </a:ext>
            </a:extLst>
          </p:cNvPr>
          <p:cNvSpPr>
            <a:spLocks noGrp="1"/>
          </p:cNvSpPr>
          <p:nvPr>
            <p:ph type="ftr" sz="quarter" idx="11"/>
          </p:nvPr>
        </p:nvSpPr>
        <p:spPr>
          <a:xfrm>
            <a:off x="154429" y="6398878"/>
            <a:ext cx="4497315" cy="365125"/>
          </a:xfrm>
        </p:spPr>
        <p:txBody>
          <a:bodyPr/>
          <a:lstStyle/>
          <a:p>
            <a:pPr rtl="0">
              <a:spcAft>
                <a:spcPts val="600"/>
              </a:spcAft>
            </a:pPr>
            <a:r>
              <a:rPr lang="en-GB"/>
              <a:t>Sample Footer Text</a:t>
            </a:r>
          </a:p>
        </p:txBody>
      </p:sp>
      <p:sp>
        <p:nvSpPr>
          <p:cNvPr id="15" name="Slide Number Placeholder 6">
            <a:extLst>
              <a:ext uri="{FF2B5EF4-FFF2-40B4-BE49-F238E27FC236}">
                <a16:creationId xmlns:a16="http://schemas.microsoft.com/office/drawing/2014/main" id="{9B34FC02-C260-8AB4-4705-23AE567C639B}"/>
              </a:ext>
            </a:extLst>
          </p:cNvPr>
          <p:cNvSpPr>
            <a:spLocks noGrp="1"/>
          </p:cNvSpPr>
          <p:nvPr>
            <p:ph type="sldNum" sz="quarter" idx="12"/>
          </p:nvPr>
        </p:nvSpPr>
        <p:spPr>
          <a:xfrm>
            <a:off x="11602477" y="6398878"/>
            <a:ext cx="470887" cy="365125"/>
          </a:xfrm>
        </p:spPr>
        <p:txBody>
          <a:bodyPr/>
          <a:lstStyle/>
          <a:p>
            <a:pPr rtl="0">
              <a:spcAft>
                <a:spcPts val="600"/>
              </a:spcAft>
            </a:pPr>
            <a:fld id="{312CC964-A50B-4C29-B4E4-2C30BB34CCF3}" type="slidenum">
              <a:rPr lang="en-GB" smtClean="0"/>
              <a:pPr rtl="0">
                <a:spcAft>
                  <a:spcPts val="600"/>
                </a:spcAft>
              </a:pPr>
              <a:t>1</a:t>
            </a:fld>
            <a:endParaRPr lang="en-GB"/>
          </a:p>
        </p:txBody>
      </p:sp>
      <p:sp>
        <p:nvSpPr>
          <p:cNvPr id="5" name="TextBox 4">
            <a:extLst>
              <a:ext uri="{FF2B5EF4-FFF2-40B4-BE49-F238E27FC236}">
                <a16:creationId xmlns:a16="http://schemas.microsoft.com/office/drawing/2014/main" id="{CFD1E16B-34F4-BC5C-2064-DF2BEC74546D}"/>
              </a:ext>
            </a:extLst>
          </p:cNvPr>
          <p:cNvSpPr txBox="1"/>
          <p:nvPr/>
        </p:nvSpPr>
        <p:spPr>
          <a:xfrm>
            <a:off x="3015888" y="3129898"/>
            <a:ext cx="6157951" cy="646331"/>
          </a:xfrm>
          <a:prstGeom prst="rect">
            <a:avLst/>
          </a:prstGeom>
          <a:noFill/>
        </p:spPr>
        <p:txBody>
          <a:bodyPr wrap="square">
            <a:spAutoFit/>
          </a:bodyPr>
          <a:lstStyle/>
          <a:p>
            <a:r>
              <a:rPr lang="en-US" dirty="0"/>
              <a:t>Coaching and mentoring both are powerful, and they are the methods used to help staff perform well a work.</a:t>
            </a:r>
          </a:p>
        </p:txBody>
      </p:sp>
      <p:sp>
        <p:nvSpPr>
          <p:cNvPr id="7" name="Subtitle 6">
            <a:extLst>
              <a:ext uri="{FF2B5EF4-FFF2-40B4-BE49-F238E27FC236}">
                <a16:creationId xmlns:a16="http://schemas.microsoft.com/office/drawing/2014/main" id="{899DFA34-FDB9-1AB3-EE59-CA66976B27D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0963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399C3-3EDC-4898-A2E4-D8ACEE6A32AA}"/>
              </a:ext>
            </a:extLst>
          </p:cNvPr>
          <p:cNvSpPr>
            <a:spLocks noGrp="1"/>
          </p:cNvSpPr>
          <p:nvPr>
            <p:ph type="title"/>
          </p:nvPr>
        </p:nvSpPr>
        <p:spPr>
          <a:xfrm>
            <a:off x="5693734" y="557304"/>
            <a:ext cx="5355265" cy="1625731"/>
          </a:xfrm>
        </p:spPr>
        <p:txBody>
          <a:bodyPr rtlCol="0" anchor="ctr">
            <a:normAutofit/>
          </a:bodyPr>
          <a:lstStyle/>
          <a:p>
            <a:pPr rtl="0"/>
            <a:r>
              <a:rPr lang="en-GB" dirty="0"/>
              <a:t>What is coaching?</a:t>
            </a:r>
          </a:p>
        </p:txBody>
      </p:sp>
      <p:pic>
        <p:nvPicPr>
          <p:cNvPr id="9" name="Picture Placeholder 8" descr="A picture containing blue glass buildings with reflection">
            <a:extLst>
              <a:ext uri="{FF2B5EF4-FFF2-40B4-BE49-F238E27FC236}">
                <a16:creationId xmlns:a16="http://schemas.microsoft.com/office/drawing/2014/main" id="{D8F748D4-DB82-42E3-894A-0552C0FD2AB9}"/>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l="8866" r="2" b="2"/>
          <a:stretch/>
        </p:blipFill>
        <p:spPr>
          <a:xfrm>
            <a:off x="1" y="10"/>
            <a:ext cx="4742121" cy="3434306"/>
          </a:xfrm>
          <a:noFill/>
        </p:spPr>
      </p:pic>
      <p:pic>
        <p:nvPicPr>
          <p:cNvPr id="7" name="Picture Placeholder 6" descr="Aerial view of city buildings">
            <a:extLst>
              <a:ext uri="{FF2B5EF4-FFF2-40B4-BE49-F238E27FC236}">
                <a16:creationId xmlns:a16="http://schemas.microsoft.com/office/drawing/2014/main" id="{F718B2F1-208E-4A1D-9716-513B0D7093E4}"/>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t="839" r="-1" b="7916"/>
          <a:stretch/>
        </p:blipFill>
        <p:spPr>
          <a:xfrm>
            <a:off x="-5" y="3432620"/>
            <a:ext cx="5178056" cy="3425380"/>
          </a:xfrm>
          <a:noFill/>
        </p:spPr>
      </p:pic>
      <p:sp>
        <p:nvSpPr>
          <p:cNvPr id="3" name="Content Placeholder 2">
            <a:extLst>
              <a:ext uri="{FF2B5EF4-FFF2-40B4-BE49-F238E27FC236}">
                <a16:creationId xmlns:a16="http://schemas.microsoft.com/office/drawing/2014/main" id="{AF5130D8-AD6A-4638-9059-326759848895}"/>
              </a:ext>
            </a:extLst>
          </p:cNvPr>
          <p:cNvSpPr>
            <a:spLocks noGrp="1"/>
          </p:cNvSpPr>
          <p:nvPr>
            <p:ph idx="1"/>
          </p:nvPr>
        </p:nvSpPr>
        <p:spPr>
          <a:xfrm>
            <a:off x="5693734" y="2183035"/>
            <a:ext cx="5355266" cy="4121845"/>
          </a:xfrm>
        </p:spPr>
        <p:txBody>
          <a:bodyPr rtlCol="0" anchor="ctr">
            <a:normAutofit/>
          </a:bodyPr>
          <a:lstStyle/>
          <a:p>
            <a:pPr rtl="0"/>
            <a:r>
              <a:rPr lang="en-US" dirty="0"/>
              <a:t>Coaching involves a structured process where a coach  provides feed backs, guidance and support  to help individuals improve their performance development skills and achieve their goals. It is a collaborative relationship  focused on enhancing specific aspects of an individuals professional and personal life, Allan and (Whybrow, 2008).</a:t>
            </a:r>
            <a:br>
              <a:rPr lang="en-US" dirty="0"/>
            </a:br>
            <a:br>
              <a:rPr lang="en-US" dirty="0"/>
            </a:br>
            <a:endParaRPr lang="en-GB" dirty="0"/>
          </a:p>
        </p:txBody>
      </p:sp>
      <p:sp>
        <p:nvSpPr>
          <p:cNvPr id="182" name="Footer Placeholder 181">
            <a:extLst>
              <a:ext uri="{FF2B5EF4-FFF2-40B4-BE49-F238E27FC236}">
                <a16:creationId xmlns:a16="http://schemas.microsoft.com/office/drawing/2014/main" id="{8BB1C063-9855-4E9A-936C-931C7C65E3C1}"/>
              </a:ext>
            </a:extLst>
          </p:cNvPr>
          <p:cNvSpPr>
            <a:spLocks noGrp="1"/>
          </p:cNvSpPr>
          <p:nvPr>
            <p:ph type="ftr" sz="quarter" idx="11"/>
          </p:nvPr>
        </p:nvSpPr>
        <p:spPr>
          <a:xfrm>
            <a:off x="154429" y="6398878"/>
            <a:ext cx="4497315" cy="365125"/>
          </a:xfrm>
        </p:spPr>
        <p:txBody>
          <a:bodyPr rtlCol="0" anchor="ctr">
            <a:normAutofit/>
          </a:bodyPr>
          <a:lstStyle/>
          <a:p>
            <a:pPr rtl="0">
              <a:spcAft>
                <a:spcPts val="600"/>
              </a:spcAft>
            </a:pPr>
            <a:r>
              <a:rPr lang="en-GB"/>
              <a:t>Sample Footer Text</a:t>
            </a:r>
          </a:p>
        </p:txBody>
      </p:sp>
      <p:sp>
        <p:nvSpPr>
          <p:cNvPr id="183" name="Slide Number Placeholder 182">
            <a:extLst>
              <a:ext uri="{FF2B5EF4-FFF2-40B4-BE49-F238E27FC236}">
                <a16:creationId xmlns:a16="http://schemas.microsoft.com/office/drawing/2014/main" id="{29707739-DA1E-4E29-A977-FC44841FF2DF}"/>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2</a:t>
            </a:fld>
            <a:endParaRPr lang="en-GB"/>
          </a:p>
        </p:txBody>
      </p:sp>
    </p:spTree>
    <p:extLst>
      <p:ext uri="{BB962C8B-B14F-4D97-AF65-F5344CB8AC3E}">
        <p14:creationId xmlns:p14="http://schemas.microsoft.com/office/powerpoint/2010/main" val="1790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6BDCFD76-F32D-923C-7624-CA22F0A43AAE}"/>
              </a:ext>
            </a:extLst>
          </p:cNvPr>
          <p:cNvSpPr>
            <a:spLocks noGrp="1"/>
          </p:cNvSpPr>
          <p:nvPr>
            <p:ph type="title"/>
          </p:nvPr>
        </p:nvSpPr>
        <p:spPr>
          <a:xfrm>
            <a:off x="5146159" y="685800"/>
            <a:ext cx="6238688" cy="1382233"/>
          </a:xfrm>
        </p:spPr>
        <p:txBody>
          <a:bodyPr vert="horz" lIns="91440" tIns="45720" rIns="91440" bIns="45720" rtlCol="0" anchor="ctr">
            <a:normAutofit/>
          </a:bodyPr>
          <a:lstStyle/>
          <a:p>
            <a:r>
              <a:rPr lang="en-US" dirty="0"/>
              <a:t>What is mentoring?</a:t>
            </a:r>
          </a:p>
        </p:txBody>
      </p:sp>
      <p:pic>
        <p:nvPicPr>
          <p:cNvPr id="10" name="Picture Placeholder 9" descr="View of city buildings over the water">
            <a:extLst>
              <a:ext uri="{FF2B5EF4-FFF2-40B4-BE49-F238E27FC236}">
                <a16:creationId xmlns:a16="http://schemas.microsoft.com/office/drawing/2014/main" id="{C2C517CC-DCFE-4E86-A4E5-F5BFD7BF69FF}"/>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l="4943" r="7394"/>
          <a:stretch/>
        </p:blipFill>
        <p:spPr>
          <a:xfrm>
            <a:off x="20" y="-7444"/>
            <a:ext cx="4966427" cy="6846394"/>
          </a:xfrm>
          <a:noFill/>
        </p:spPr>
      </p:pic>
      <p:sp>
        <p:nvSpPr>
          <p:cNvPr id="18" name="Footer Placeholder 3">
            <a:extLst>
              <a:ext uri="{FF2B5EF4-FFF2-40B4-BE49-F238E27FC236}">
                <a16:creationId xmlns:a16="http://schemas.microsoft.com/office/drawing/2014/main" id="{5EFFF4E5-9A71-6B78-A7C3-5073E4407881}"/>
              </a:ext>
            </a:extLst>
          </p:cNvPr>
          <p:cNvSpPr>
            <a:spLocks noGrp="1"/>
          </p:cNvSpPr>
          <p:nvPr>
            <p:ph type="ftr" sz="quarter" idx="11"/>
          </p:nvPr>
        </p:nvSpPr>
        <p:spPr>
          <a:xfrm>
            <a:off x="154429" y="6398878"/>
            <a:ext cx="4497315" cy="365125"/>
          </a:xfrm>
        </p:spPr>
        <p:txBody>
          <a:bodyPr vert="horz" lIns="91440" tIns="45720" rIns="91440" bIns="45720" rtlCol="0" anchor="ctr">
            <a:normAutofit/>
          </a:bodyPr>
          <a:lstStyle/>
          <a:p>
            <a:pPr>
              <a:spcAft>
                <a:spcPts val="600"/>
              </a:spcAft>
            </a:pPr>
            <a:r>
              <a:rPr lang="en-GB"/>
              <a:t>Sample Footer Text</a:t>
            </a:r>
          </a:p>
        </p:txBody>
      </p:sp>
      <p:sp>
        <p:nvSpPr>
          <p:cNvPr id="5" name="TextBox 4">
            <a:extLst>
              <a:ext uri="{FF2B5EF4-FFF2-40B4-BE49-F238E27FC236}">
                <a16:creationId xmlns:a16="http://schemas.microsoft.com/office/drawing/2014/main" id="{20A5C7CC-7EC3-16DC-80B6-1DCFD4996603}"/>
              </a:ext>
            </a:extLst>
          </p:cNvPr>
          <p:cNvSpPr txBox="1"/>
          <p:nvPr/>
        </p:nvSpPr>
        <p:spPr>
          <a:xfrm>
            <a:off x="5146158" y="2301949"/>
            <a:ext cx="6238687" cy="4022650"/>
          </a:xfrm>
          <a:prstGeom prst="rect">
            <a:avLst/>
          </a:prstGeom>
        </p:spPr>
        <p:txBody>
          <a:bodyPr vert="horz" lIns="91440" tIns="45720" rIns="91440" bIns="45720" rtlCol="0">
            <a:normAutofit fontScale="92500"/>
          </a:bodyPr>
          <a:lstStyle/>
          <a:p>
            <a:pPr marL="228600" indent="-228600">
              <a:spcBef>
                <a:spcPts val="1000"/>
              </a:spcBef>
              <a:buSzPct val="80000"/>
            </a:pPr>
            <a:r>
              <a:rPr lang="en-US" sz="2400" kern="1200" dirty="0">
                <a:solidFill>
                  <a:schemeClr val="tx2"/>
                </a:solidFill>
                <a:latin typeface="+mn-lt"/>
                <a:ea typeface="+mn-ea"/>
                <a:cs typeface="+mn-cs"/>
              </a:rPr>
              <a:t>Mentoring is a developmental relationship in which a more experienced or knowledgeable person (mentor) guides, supports, and advises a less experienced or knowing one (mentee). This relationship is typically </a:t>
            </a:r>
            <a:r>
              <a:rPr lang="en-US" sz="2400" kern="1200" dirty="0" err="1">
                <a:solidFill>
                  <a:schemeClr val="tx2"/>
                </a:solidFill>
                <a:latin typeface="+mn-lt"/>
                <a:ea typeface="+mn-ea"/>
                <a:cs typeface="+mn-cs"/>
              </a:rPr>
              <a:t>characterised</a:t>
            </a:r>
            <a:r>
              <a:rPr lang="en-US" sz="2400" kern="1200" dirty="0">
                <a:solidFill>
                  <a:schemeClr val="tx2"/>
                </a:solidFill>
                <a:latin typeface="+mn-lt"/>
                <a:ea typeface="+mn-ea"/>
                <a:cs typeface="+mn-cs"/>
              </a:rPr>
              <a:t> by mutual trust, respect and willingness to share knowledge and experiences mentor provides their knowledge, insights, and experiences to assist the mentee in navigating their career path, developing </a:t>
            </a:r>
            <a:r>
              <a:rPr lang="en-US" sz="2400" kern="1200" dirty="0" err="1">
                <a:solidFill>
                  <a:schemeClr val="tx2"/>
                </a:solidFill>
                <a:latin typeface="+mn-lt"/>
                <a:ea typeface="+mn-ea"/>
                <a:cs typeface="+mn-cs"/>
              </a:rPr>
              <a:t>specialised</a:t>
            </a:r>
            <a:r>
              <a:rPr lang="en-US" sz="2400" kern="1200" dirty="0">
                <a:solidFill>
                  <a:schemeClr val="tx2"/>
                </a:solidFill>
                <a:latin typeface="+mn-lt"/>
                <a:ea typeface="+mn-ea"/>
                <a:cs typeface="+mn-cs"/>
              </a:rPr>
              <a:t> skills, and achieving their objectives</a:t>
            </a:r>
            <a:r>
              <a:rPr lang="en-US" sz="2400" dirty="0">
                <a:solidFill>
                  <a:schemeClr val="tx2"/>
                </a:solidFill>
              </a:rPr>
              <a:t> (Belbin, 2002)</a:t>
            </a:r>
            <a:br>
              <a:rPr lang="en-US" sz="2400" kern="1200" dirty="0">
                <a:solidFill>
                  <a:schemeClr val="tx2"/>
                </a:solidFill>
                <a:latin typeface="+mn-lt"/>
                <a:ea typeface="+mn-ea"/>
                <a:cs typeface="+mn-cs"/>
              </a:rPr>
            </a:br>
            <a:br>
              <a:rPr lang="en-US" sz="2400" kern="1200" dirty="0">
                <a:solidFill>
                  <a:schemeClr val="tx2"/>
                </a:solidFill>
                <a:latin typeface="+mn-lt"/>
                <a:ea typeface="+mn-ea"/>
                <a:cs typeface="+mn-cs"/>
              </a:rPr>
            </a:br>
            <a:endParaRPr lang="en-US" sz="2400" kern="1200" dirty="0">
              <a:solidFill>
                <a:schemeClr val="tx2"/>
              </a:solidFill>
              <a:latin typeface="+mn-lt"/>
              <a:ea typeface="+mn-ea"/>
              <a:cs typeface="+mn-cs"/>
            </a:endParaRPr>
          </a:p>
        </p:txBody>
      </p:sp>
      <p:sp>
        <p:nvSpPr>
          <p:cNvPr id="22" name="Slide Number Placeholder 6">
            <a:extLst>
              <a:ext uri="{FF2B5EF4-FFF2-40B4-BE49-F238E27FC236}">
                <a16:creationId xmlns:a16="http://schemas.microsoft.com/office/drawing/2014/main" id="{CEC8F793-7D2F-DD94-4141-1250B2B2C136}"/>
              </a:ext>
            </a:extLst>
          </p:cNvPr>
          <p:cNvSpPr>
            <a:spLocks noGrp="1"/>
          </p:cNvSpPr>
          <p:nvPr>
            <p:ph type="sldNum" sz="quarter" idx="12"/>
          </p:nvPr>
        </p:nvSpPr>
        <p:spPr>
          <a:xfrm>
            <a:off x="11602477" y="6398878"/>
            <a:ext cx="470887" cy="365125"/>
          </a:xfrm>
        </p:spPr>
        <p:txBody>
          <a:bodyPr vert="horz" lIns="91440" tIns="45720" rIns="91440" bIns="45720" rtlCol="0" anchor="ctr">
            <a:normAutofit/>
          </a:bodyPr>
          <a:lstStyle/>
          <a:p>
            <a:pPr>
              <a:spcAft>
                <a:spcPts val="600"/>
              </a:spcAft>
            </a:pPr>
            <a:fld id="{312CC964-A50B-4C29-B4E4-2C30BB34CCF3}" type="slidenum">
              <a:rPr lang="en-GB" smtClean="0"/>
              <a:pPr>
                <a:spcAft>
                  <a:spcPts val="600"/>
                </a:spcAft>
              </a:pPr>
              <a:t>3</a:t>
            </a:fld>
            <a:endParaRPr lang="en-GB"/>
          </a:p>
        </p:txBody>
      </p:sp>
      <p:pic>
        <p:nvPicPr>
          <p:cNvPr id="8" name="Picture Placeholder 7" descr="View of city buildings over the water from a track">
            <a:extLst>
              <a:ext uri="{FF2B5EF4-FFF2-40B4-BE49-F238E27FC236}">
                <a16:creationId xmlns:a16="http://schemas.microsoft.com/office/drawing/2014/main" id="{5A5996C8-9A00-4071-B24A-D1B22DDFAD6F}"/>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flipH="1">
            <a:off x="12205648" y="3"/>
            <a:ext cx="6734638" cy="3428997"/>
          </a:xfrm>
        </p:spPr>
      </p:pic>
    </p:spTree>
    <p:extLst>
      <p:ext uri="{BB962C8B-B14F-4D97-AF65-F5344CB8AC3E}">
        <p14:creationId xmlns:p14="http://schemas.microsoft.com/office/powerpoint/2010/main" val="3871568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0E0A0-B9CA-B73F-FEE3-B9554DD748AE}"/>
              </a:ext>
            </a:extLst>
          </p:cNvPr>
          <p:cNvSpPr>
            <a:spLocks noGrp="1"/>
          </p:cNvSpPr>
          <p:nvPr>
            <p:ph type="title"/>
          </p:nvPr>
        </p:nvSpPr>
        <p:spPr>
          <a:xfrm>
            <a:off x="680485" y="675167"/>
            <a:ext cx="3761862" cy="3055078"/>
          </a:xfrm>
        </p:spPr>
        <p:txBody>
          <a:bodyPr anchor="t">
            <a:normAutofit/>
          </a:bodyPr>
          <a:lstStyle/>
          <a:p>
            <a:r>
              <a:rPr lang="en-GB" sz="3400"/>
              <a:t>Key differences between coaching and mentoring</a:t>
            </a:r>
          </a:p>
        </p:txBody>
      </p:sp>
      <p:sp>
        <p:nvSpPr>
          <p:cNvPr id="13" name="Subtitle 2">
            <a:extLst>
              <a:ext uri="{FF2B5EF4-FFF2-40B4-BE49-F238E27FC236}">
                <a16:creationId xmlns:a16="http://schemas.microsoft.com/office/drawing/2014/main" id="{ED61B671-9849-CADF-25F8-4CF26F084EA3}"/>
              </a:ext>
            </a:extLst>
          </p:cNvPr>
          <p:cNvSpPr>
            <a:spLocks noGrp="1"/>
          </p:cNvSpPr>
          <p:nvPr>
            <p:ph idx="1"/>
          </p:nvPr>
        </p:nvSpPr>
        <p:spPr>
          <a:xfrm>
            <a:off x="5167424" y="533400"/>
            <a:ext cx="3794512" cy="5797237"/>
          </a:xfrm>
        </p:spPr>
        <p:txBody>
          <a:bodyPr anchor="ctr">
            <a:normAutofit/>
          </a:bodyPr>
          <a:lstStyle/>
          <a:p>
            <a:pPr marL="285750" indent="-285750">
              <a:lnSpc>
                <a:spcPct val="90000"/>
              </a:lnSpc>
              <a:buFont typeface="Arial" panose="020B0604020202020204" pitchFamily="34" charset="0"/>
              <a:buChar char="•"/>
            </a:pPr>
            <a:r>
              <a:rPr lang="en-US" dirty="0"/>
              <a:t>Coaching focus: Coaching typically targets specific skills areas for improvement, such as communication, relationship or time management.</a:t>
            </a:r>
          </a:p>
          <a:p>
            <a:pPr marL="285750" indent="-285750">
              <a:lnSpc>
                <a:spcPct val="90000"/>
              </a:lnSpc>
              <a:buFont typeface="Arial" panose="020B0604020202020204" pitchFamily="34" charset="0"/>
              <a:buChar char="•"/>
            </a:pPr>
            <a:r>
              <a:rPr lang="en-US" dirty="0"/>
              <a:t>Goal: Coaching aims to achieve short-term objectives or address immediate challenges within a define timeframe.</a:t>
            </a:r>
          </a:p>
          <a:p>
            <a:pPr>
              <a:lnSpc>
                <a:spcPct val="90000"/>
              </a:lnSpc>
            </a:pPr>
            <a:r>
              <a:rPr lang="en-US" dirty="0"/>
              <a:t> Approach: Coaching sessions may be more structured and goal-oriented, with specific action plans and feedback mechanisms (Barden, 2006).</a:t>
            </a:r>
          </a:p>
        </p:txBody>
      </p:sp>
      <p:pic>
        <p:nvPicPr>
          <p:cNvPr id="15" name="Video 14" descr="Tennis Ball Hitting The Net">
            <a:extLst>
              <a:ext uri="{FF2B5EF4-FFF2-40B4-BE49-F238E27FC236}">
                <a16:creationId xmlns:a16="http://schemas.microsoft.com/office/drawing/2014/main" id="{2422B88E-A848-58F2-1E38-21B9C4CDA0D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44671" r="11555" b="-1"/>
          <a:stretch/>
        </p:blipFill>
        <p:spPr>
          <a:xfrm>
            <a:off x="9531096" y="10"/>
            <a:ext cx="2660904" cy="3428990"/>
          </a:xfrm>
          <a:prstGeom prst="rect">
            <a:avLst/>
          </a:prstGeom>
          <a:noFill/>
        </p:spPr>
      </p:pic>
      <p:sp>
        <p:nvSpPr>
          <p:cNvPr id="8" name="Slide Number Placeholder 7">
            <a:extLst>
              <a:ext uri="{FF2B5EF4-FFF2-40B4-BE49-F238E27FC236}">
                <a16:creationId xmlns:a16="http://schemas.microsoft.com/office/drawing/2014/main" id="{92472B82-D050-FEB3-4564-D06622F9AA5B}"/>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4</a:t>
            </a:fld>
            <a:endParaRPr lang="en-GB"/>
          </a:p>
        </p:txBody>
      </p:sp>
    </p:spTree>
    <p:extLst>
      <p:ext uri="{BB962C8B-B14F-4D97-AF65-F5344CB8AC3E}">
        <p14:creationId xmlns:p14="http://schemas.microsoft.com/office/powerpoint/2010/main" val="57721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77"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mute="1">
                <p:cTn id="12" repeatCount="indefinite" fill="hold" display="0">
                  <p:stCondLst>
                    <p:cond delay="indefinite"/>
                  </p:stCondLst>
                </p:cTn>
                <p:tgtEl>
                  <p:spTgt spid="15"/>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9C5B1-99B0-DF6E-D9FA-B839DCF97456}"/>
              </a:ext>
            </a:extLst>
          </p:cNvPr>
          <p:cNvSpPr>
            <a:spLocks noGrp="1"/>
          </p:cNvSpPr>
          <p:nvPr>
            <p:ph type="title"/>
          </p:nvPr>
        </p:nvSpPr>
        <p:spPr>
          <a:xfrm>
            <a:off x="1143000" y="533401"/>
            <a:ext cx="9906000" cy="1382156"/>
          </a:xfrm>
        </p:spPr>
        <p:txBody>
          <a:bodyPr anchor="ctr">
            <a:normAutofit/>
          </a:bodyPr>
          <a:lstStyle/>
          <a:p>
            <a:r>
              <a:rPr lang="en-GB"/>
              <a:t>Mentoring</a:t>
            </a:r>
          </a:p>
        </p:txBody>
      </p:sp>
      <p:pic>
        <p:nvPicPr>
          <p:cNvPr id="11" name="Picture 10" descr="A person and a child working on a wood plank&#10;&#10;Description automatically generated">
            <a:extLst>
              <a:ext uri="{FF2B5EF4-FFF2-40B4-BE49-F238E27FC236}">
                <a16:creationId xmlns:a16="http://schemas.microsoft.com/office/drawing/2014/main" id="{6876B9ED-831E-02F0-C2F0-2D98E3F1FDF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343" r="1501" b="1"/>
          <a:stretch/>
        </p:blipFill>
        <p:spPr>
          <a:xfrm>
            <a:off x="838200" y="1924493"/>
            <a:ext cx="5181600" cy="4252470"/>
          </a:xfrm>
          <a:prstGeom prst="rect">
            <a:avLst/>
          </a:prstGeom>
          <a:noFill/>
        </p:spPr>
      </p:pic>
      <p:sp>
        <p:nvSpPr>
          <p:cNvPr id="3" name="Content Placeholder 2">
            <a:extLst>
              <a:ext uri="{FF2B5EF4-FFF2-40B4-BE49-F238E27FC236}">
                <a16:creationId xmlns:a16="http://schemas.microsoft.com/office/drawing/2014/main" id="{F3770D8F-2F08-15AE-8B67-A8576901D34A}"/>
              </a:ext>
            </a:extLst>
          </p:cNvPr>
          <p:cNvSpPr>
            <a:spLocks noGrp="1"/>
          </p:cNvSpPr>
          <p:nvPr>
            <p:ph sz="half" idx="2"/>
          </p:nvPr>
        </p:nvSpPr>
        <p:spPr>
          <a:xfrm>
            <a:off x="6172200" y="1924493"/>
            <a:ext cx="5181600" cy="4252470"/>
          </a:xfrm>
        </p:spPr>
        <p:txBody>
          <a:bodyPr>
            <a:normAutofit/>
          </a:bodyPr>
          <a:lstStyle/>
          <a:p>
            <a:r>
              <a:rPr lang="en-GB" dirty="0"/>
              <a:t>Mentoring focuses on the general development of an individual, handle their career advancement, personal growth and their leadership skills.</a:t>
            </a:r>
          </a:p>
          <a:p>
            <a:r>
              <a:rPr lang="en-GB" dirty="0"/>
              <a:t>Mentoring relationship are often long-term and may extend to beyond specific tasks and project focusing on the mentee growth and career trajectory (Clutterbuck, 2001).</a:t>
            </a:r>
          </a:p>
        </p:txBody>
      </p:sp>
      <p:sp>
        <p:nvSpPr>
          <p:cNvPr id="20" name="Slide Number Placeholder 6">
            <a:extLst>
              <a:ext uri="{FF2B5EF4-FFF2-40B4-BE49-F238E27FC236}">
                <a16:creationId xmlns:a16="http://schemas.microsoft.com/office/drawing/2014/main" id="{41E82B9B-85BC-CBA8-EF1B-4DEACBF2B289}"/>
              </a:ext>
            </a:extLst>
          </p:cNvPr>
          <p:cNvSpPr>
            <a:spLocks noGrp="1"/>
          </p:cNvSpPr>
          <p:nvPr>
            <p:ph type="sldNum" sz="quarter" idx="12"/>
          </p:nvPr>
        </p:nvSpPr>
        <p:spPr>
          <a:xfrm>
            <a:off x="11602477" y="6398878"/>
            <a:ext cx="470887" cy="365125"/>
          </a:xfrm>
        </p:spPr>
        <p:txBody>
          <a:bodyPr/>
          <a:lstStyle/>
          <a:p>
            <a:pPr rtl="0">
              <a:spcAft>
                <a:spcPts val="600"/>
              </a:spcAft>
            </a:pPr>
            <a:fld id="{312CC964-A50B-4C29-B4E4-2C30BB34CCF3}" type="slidenum">
              <a:rPr lang="en-GB" smtClean="0"/>
              <a:pPr rtl="0">
                <a:spcAft>
                  <a:spcPts val="600"/>
                </a:spcAft>
              </a:pPr>
              <a:t>5</a:t>
            </a:fld>
            <a:endParaRPr lang="en-GB"/>
          </a:p>
        </p:txBody>
      </p:sp>
    </p:spTree>
    <p:extLst>
      <p:ext uri="{BB962C8B-B14F-4D97-AF65-F5344CB8AC3E}">
        <p14:creationId xmlns:p14="http://schemas.microsoft.com/office/powerpoint/2010/main" val="4796658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Birds flying in formation">
            <a:extLst>
              <a:ext uri="{FF2B5EF4-FFF2-40B4-BE49-F238E27FC236}">
                <a16:creationId xmlns:a16="http://schemas.microsoft.com/office/drawing/2014/main" id="{EF3E148E-1407-CE01-9A42-61103ED24471}"/>
              </a:ext>
            </a:extLst>
          </p:cNvPr>
          <p:cNvPicPr>
            <a:picLocks noChangeAspect="1"/>
          </p:cNvPicPr>
          <p:nvPr/>
        </p:nvPicPr>
        <p:blipFill rotWithShape="1">
          <a:blip r:embed="rId2"/>
          <a:srcRect t="4555" b="34933"/>
          <a:stretch/>
        </p:blipFill>
        <p:spPr>
          <a:xfrm>
            <a:off x="838200" y="1825625"/>
            <a:ext cx="10692810" cy="4351338"/>
          </a:xfrm>
          <a:prstGeom prst="rect">
            <a:avLst/>
          </a:prstGeom>
          <a:noFill/>
        </p:spPr>
      </p:pic>
      <p:sp>
        <p:nvSpPr>
          <p:cNvPr id="3" name="Content Placeholder 2">
            <a:extLst>
              <a:ext uri="{FF2B5EF4-FFF2-40B4-BE49-F238E27FC236}">
                <a16:creationId xmlns:a16="http://schemas.microsoft.com/office/drawing/2014/main" id="{34C5E863-919A-91C5-781E-0141FCD804E4}"/>
              </a:ext>
            </a:extLst>
          </p:cNvPr>
          <p:cNvSpPr>
            <a:spLocks noGrp="1"/>
          </p:cNvSpPr>
          <p:nvPr>
            <p:ph type="title"/>
          </p:nvPr>
        </p:nvSpPr>
        <p:spPr>
          <a:xfrm>
            <a:off x="1143000" y="533401"/>
            <a:ext cx="9906000" cy="1382156"/>
          </a:xfrm>
        </p:spPr>
        <p:txBody>
          <a:bodyPr anchor="ctr">
            <a:normAutofit/>
          </a:bodyPr>
          <a:lstStyle/>
          <a:p>
            <a:r>
              <a:rPr lang="en-GB" sz="2100" dirty="0"/>
              <a:t>Mentoring involves a more holistic approaches with the mentor providing guidance, support and wisdom gained from their own experiences over an extended  period (Clutterbuck, 2012).</a:t>
            </a:r>
          </a:p>
        </p:txBody>
      </p:sp>
      <p:sp>
        <p:nvSpPr>
          <p:cNvPr id="7" name="Slide Number Placeholder 6">
            <a:extLst>
              <a:ext uri="{FF2B5EF4-FFF2-40B4-BE49-F238E27FC236}">
                <a16:creationId xmlns:a16="http://schemas.microsoft.com/office/drawing/2014/main" id="{32BE4B27-A5ED-4E5D-CAB6-7090105DF96A}"/>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6</a:t>
            </a:fld>
            <a:endParaRPr lang="en-GB"/>
          </a:p>
        </p:txBody>
      </p:sp>
    </p:spTree>
    <p:extLst>
      <p:ext uri="{BB962C8B-B14F-4D97-AF65-F5344CB8AC3E}">
        <p14:creationId xmlns:p14="http://schemas.microsoft.com/office/powerpoint/2010/main" val="969176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BB10D3-A96A-F295-8692-C52E4213898E}"/>
              </a:ext>
            </a:extLst>
          </p:cNvPr>
          <p:cNvSpPr>
            <a:spLocks noGrp="1"/>
          </p:cNvSpPr>
          <p:nvPr>
            <p:ph idx="1"/>
          </p:nvPr>
        </p:nvSpPr>
        <p:spPr/>
        <p:txBody>
          <a:bodyPr/>
          <a:lstStyle/>
          <a:p>
            <a:r>
              <a:rPr lang="en-GB" dirty="0"/>
              <a:t>Understanding these distinctions can help organisations tailor their coaching and mentoring initiatives to meet the diverse needs of their employee and maximise their impact on individual and organisational success (Belbin, 2003).</a:t>
            </a:r>
          </a:p>
        </p:txBody>
      </p:sp>
      <p:sp>
        <p:nvSpPr>
          <p:cNvPr id="3" name="Title 2">
            <a:extLst>
              <a:ext uri="{FF2B5EF4-FFF2-40B4-BE49-F238E27FC236}">
                <a16:creationId xmlns:a16="http://schemas.microsoft.com/office/drawing/2014/main" id="{53DC8077-A873-72D7-AB91-52688736B525}"/>
              </a:ext>
            </a:extLst>
          </p:cNvPr>
          <p:cNvSpPr>
            <a:spLocks noGrp="1"/>
          </p:cNvSpPr>
          <p:nvPr>
            <p:ph type="title"/>
          </p:nvPr>
        </p:nvSpPr>
        <p:spPr/>
        <p:txBody>
          <a:bodyPr/>
          <a:lstStyle/>
          <a:p>
            <a:r>
              <a:rPr lang="en-GB" dirty="0"/>
              <a:t>Overview</a:t>
            </a:r>
          </a:p>
        </p:txBody>
      </p:sp>
      <p:sp>
        <p:nvSpPr>
          <p:cNvPr id="6" name="Slide Number Placeholder 5">
            <a:extLst>
              <a:ext uri="{FF2B5EF4-FFF2-40B4-BE49-F238E27FC236}">
                <a16:creationId xmlns:a16="http://schemas.microsoft.com/office/drawing/2014/main" id="{092CFFBE-D4ED-FAA9-0B34-98641B4E973A}"/>
              </a:ext>
            </a:extLst>
          </p:cNvPr>
          <p:cNvSpPr>
            <a:spLocks noGrp="1"/>
          </p:cNvSpPr>
          <p:nvPr>
            <p:ph type="sldNum" sz="quarter" idx="12"/>
          </p:nvPr>
        </p:nvSpPr>
        <p:spPr/>
        <p:txBody>
          <a:bodyPr/>
          <a:lstStyle/>
          <a:p>
            <a:pPr rtl="0"/>
            <a:fld id="{312CC964-A50B-4C29-B4E4-2C30BB34CCF3}" type="slidenum">
              <a:rPr lang="en-GB" smtClean="0"/>
              <a:t>7</a:t>
            </a:fld>
            <a:endParaRPr lang="en-GB" dirty="0"/>
          </a:p>
        </p:txBody>
      </p:sp>
    </p:spTree>
    <p:extLst>
      <p:ext uri="{BB962C8B-B14F-4D97-AF65-F5344CB8AC3E}">
        <p14:creationId xmlns:p14="http://schemas.microsoft.com/office/powerpoint/2010/main" val="3542088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2">
            <a:extLst>
              <a:ext uri="{FF2B5EF4-FFF2-40B4-BE49-F238E27FC236}">
                <a16:creationId xmlns:a16="http://schemas.microsoft.com/office/drawing/2014/main" id="{E8CF8A24-632B-7542-0B22-3FD03DFEFAC9}"/>
              </a:ext>
            </a:extLst>
          </p:cNvPr>
          <p:cNvSpPr>
            <a:spLocks noGrp="1"/>
          </p:cNvSpPr>
          <p:nvPr>
            <p:ph type="title"/>
          </p:nvPr>
        </p:nvSpPr>
        <p:spPr>
          <a:xfrm>
            <a:off x="1143000" y="533401"/>
            <a:ext cx="9906000" cy="1382156"/>
          </a:xfrm>
        </p:spPr>
        <p:txBody>
          <a:bodyPr/>
          <a:lstStyle/>
          <a:p>
            <a:r>
              <a:rPr lang="en-US" dirty="0"/>
              <a:t>The Benefit of coaching</a:t>
            </a:r>
          </a:p>
        </p:txBody>
      </p:sp>
      <p:sp>
        <p:nvSpPr>
          <p:cNvPr id="7" name="Slide Number Placeholder 6">
            <a:extLst>
              <a:ext uri="{FF2B5EF4-FFF2-40B4-BE49-F238E27FC236}">
                <a16:creationId xmlns:a16="http://schemas.microsoft.com/office/drawing/2014/main" id="{02F43EB0-D6DB-8CE4-329B-182B66099156}"/>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8</a:t>
            </a:fld>
            <a:endParaRPr lang="en-GB"/>
          </a:p>
        </p:txBody>
      </p:sp>
      <p:graphicFrame>
        <p:nvGraphicFramePr>
          <p:cNvPr id="16" name="Content Placeholder 4">
            <a:extLst>
              <a:ext uri="{FF2B5EF4-FFF2-40B4-BE49-F238E27FC236}">
                <a16:creationId xmlns:a16="http://schemas.microsoft.com/office/drawing/2014/main" id="{B2226E1F-5033-0614-3D62-ECD6F298E637}"/>
              </a:ext>
            </a:extLst>
          </p:cNvPr>
          <p:cNvGraphicFramePr>
            <a:graphicFrameLocks noGrp="1"/>
          </p:cNvGraphicFramePr>
          <p:nvPr>
            <p:ph idx="1"/>
            <p:extLst>
              <p:ext uri="{D42A27DB-BD31-4B8C-83A1-F6EECF244321}">
                <p14:modId xmlns:p14="http://schemas.microsoft.com/office/powerpoint/2010/main" val="2547171535"/>
              </p:ext>
            </p:extLst>
          </p:nvPr>
        </p:nvGraphicFramePr>
        <p:xfrm>
          <a:off x="838200" y="1825625"/>
          <a:ext cx="1069281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0568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78EE5961-D63F-F122-1BCB-C1BC196E34A8}"/>
              </a:ext>
            </a:extLst>
          </p:cNvPr>
          <p:cNvSpPr>
            <a:spLocks noGrp="1"/>
          </p:cNvSpPr>
          <p:nvPr>
            <p:ph type="title"/>
          </p:nvPr>
        </p:nvSpPr>
        <p:spPr>
          <a:xfrm>
            <a:off x="1143000" y="533401"/>
            <a:ext cx="9906000" cy="1382156"/>
          </a:xfrm>
        </p:spPr>
        <p:txBody>
          <a:bodyPr/>
          <a:lstStyle/>
          <a:p>
            <a:r>
              <a:rPr lang="en-US" dirty="0"/>
              <a:t>The benefit of mentoring</a:t>
            </a:r>
          </a:p>
        </p:txBody>
      </p:sp>
      <p:sp>
        <p:nvSpPr>
          <p:cNvPr id="7" name="Slide Number Placeholder 6">
            <a:extLst>
              <a:ext uri="{FF2B5EF4-FFF2-40B4-BE49-F238E27FC236}">
                <a16:creationId xmlns:a16="http://schemas.microsoft.com/office/drawing/2014/main" id="{8CDF879F-7E69-FC70-A4C6-32F357EFA80B}"/>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9</a:t>
            </a:fld>
            <a:endParaRPr lang="en-GB"/>
          </a:p>
        </p:txBody>
      </p:sp>
      <p:graphicFrame>
        <p:nvGraphicFramePr>
          <p:cNvPr id="9" name="Content Placeholder 4">
            <a:extLst>
              <a:ext uri="{FF2B5EF4-FFF2-40B4-BE49-F238E27FC236}">
                <a16:creationId xmlns:a16="http://schemas.microsoft.com/office/drawing/2014/main" id="{10818425-69CA-2D92-8A87-A9AFDDE407DF}"/>
              </a:ext>
            </a:extLst>
          </p:cNvPr>
          <p:cNvGraphicFramePr>
            <a:graphicFrameLocks noGrp="1"/>
          </p:cNvGraphicFramePr>
          <p:nvPr>
            <p:ph idx="1"/>
            <p:extLst>
              <p:ext uri="{D42A27DB-BD31-4B8C-83A1-F6EECF244321}">
                <p14:modId xmlns:p14="http://schemas.microsoft.com/office/powerpoint/2010/main" val="1989810079"/>
              </p:ext>
            </p:extLst>
          </p:nvPr>
        </p:nvGraphicFramePr>
        <p:xfrm>
          <a:off x="1143000" y="2009775"/>
          <a:ext cx="9906000" cy="4024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2158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979F08F-6890-4E7D-8F3F-47657269E4DC}"/>
              </a:ext>
            </a:extLst>
          </p:cNvPr>
          <p:cNvSpPr>
            <a:spLocks noGrp="1"/>
          </p:cNvSpPr>
          <p:nvPr>
            <p:ph type="title"/>
          </p:nvPr>
        </p:nvSpPr>
        <p:spPr>
          <a:xfrm>
            <a:off x="1143000" y="533401"/>
            <a:ext cx="9906000" cy="1382156"/>
          </a:xfrm>
        </p:spPr>
        <p:txBody>
          <a:bodyPr rtlCol="0" anchor="ctr">
            <a:normAutofit/>
          </a:bodyPr>
          <a:lstStyle/>
          <a:p>
            <a:pPr rtl="0"/>
            <a:r>
              <a:rPr lang="en-GB"/>
              <a:t>The way  to get started is to quit </a:t>
            </a:r>
            <a:br>
              <a:rPr lang="en-GB"/>
            </a:br>
            <a:r>
              <a:rPr lang="en-GB"/>
              <a:t>talking and begin doing.</a:t>
            </a:r>
          </a:p>
        </p:txBody>
      </p:sp>
      <p:sp>
        <p:nvSpPr>
          <p:cNvPr id="8" name="Subtitle 7">
            <a:extLst>
              <a:ext uri="{FF2B5EF4-FFF2-40B4-BE49-F238E27FC236}">
                <a16:creationId xmlns:a16="http://schemas.microsoft.com/office/drawing/2014/main" id="{62C8ECB1-21E7-C262-191A-A10292198830}"/>
              </a:ext>
            </a:extLst>
          </p:cNvPr>
          <p:cNvSpPr>
            <a:spLocks noGrp="1"/>
          </p:cNvSpPr>
          <p:nvPr>
            <p:ph sz="half" idx="1"/>
          </p:nvPr>
        </p:nvSpPr>
        <p:spPr>
          <a:xfrm>
            <a:off x="838200" y="1924493"/>
            <a:ext cx="5181600" cy="4252470"/>
          </a:xfrm>
        </p:spPr>
        <p:txBody>
          <a:bodyPr>
            <a:normAutofit/>
          </a:bodyPr>
          <a:lstStyle/>
          <a:p>
            <a:r>
              <a:rPr lang="en-GB" dirty="0"/>
              <a:t>According to Walt Disney,  rather than talking about plans or ideas, the best way to begin is to stop talking and take steps towards achievement (Bandura, 1969).</a:t>
            </a:r>
          </a:p>
        </p:txBody>
      </p:sp>
      <p:pic>
        <p:nvPicPr>
          <p:cNvPr id="9" name="Picture Placeholder 8" descr="A picture containing blue glass buildings with reflection">
            <a:extLst>
              <a:ext uri="{FF2B5EF4-FFF2-40B4-BE49-F238E27FC236}">
                <a16:creationId xmlns:a16="http://schemas.microsoft.com/office/drawing/2014/main" id="{EB5E1FEF-1282-4779-83BA-2F3F6D476B6F}"/>
              </a:ext>
            </a:extLst>
          </p:cNvPr>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t="17963" r="1" b="24384"/>
          <a:stretch/>
        </p:blipFill>
        <p:spPr>
          <a:xfrm>
            <a:off x="6172200" y="1924493"/>
            <a:ext cx="5181600" cy="4252470"/>
          </a:xfrm>
          <a:noFill/>
        </p:spPr>
      </p:pic>
      <p:sp>
        <p:nvSpPr>
          <p:cNvPr id="4" name="Slide Number Placeholder 3">
            <a:extLst>
              <a:ext uri="{FF2B5EF4-FFF2-40B4-BE49-F238E27FC236}">
                <a16:creationId xmlns:a16="http://schemas.microsoft.com/office/drawing/2014/main" id="{05F8C04B-250D-4AE1-9F65-682FB4830BAF}"/>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10</a:t>
            </a:fld>
            <a:endParaRPr lang="en-GB"/>
          </a:p>
        </p:txBody>
      </p:sp>
    </p:spTree>
    <p:extLst>
      <p:ext uri="{BB962C8B-B14F-4D97-AF65-F5344CB8AC3E}">
        <p14:creationId xmlns:p14="http://schemas.microsoft.com/office/powerpoint/2010/main" val="718815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BE9C2-4C20-B67C-4405-893DDE0D6744}"/>
              </a:ext>
            </a:extLst>
          </p:cNvPr>
          <p:cNvSpPr>
            <a:spLocks noGrp="1"/>
          </p:cNvSpPr>
          <p:nvPr>
            <p:ph type="title"/>
          </p:nvPr>
        </p:nvSpPr>
        <p:spPr>
          <a:xfrm>
            <a:off x="1143000" y="533401"/>
            <a:ext cx="9906000" cy="1382156"/>
          </a:xfrm>
        </p:spPr>
        <p:txBody>
          <a:bodyPr anchor="ctr">
            <a:normAutofit/>
          </a:bodyPr>
          <a:lstStyle/>
          <a:p>
            <a:r>
              <a:rPr lang="en-GB" dirty="0"/>
              <a:t>A relevant in Healthcare </a:t>
            </a:r>
          </a:p>
        </p:txBody>
      </p:sp>
      <p:pic>
        <p:nvPicPr>
          <p:cNvPr id="9" name="Video 8" descr="3D Glass Rendering Of Chemical Compounds">
            <a:extLst>
              <a:ext uri="{FF2B5EF4-FFF2-40B4-BE49-F238E27FC236}">
                <a16:creationId xmlns:a16="http://schemas.microsoft.com/office/drawing/2014/main" id="{41BE97BF-A837-B16C-698B-E2ADA42FF48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37173" r="21907" b="1"/>
          <a:stretch/>
        </p:blipFill>
        <p:spPr>
          <a:xfrm>
            <a:off x="1882220" y="1924493"/>
            <a:ext cx="3093560" cy="4252470"/>
          </a:xfrm>
          <a:prstGeom prst="rect">
            <a:avLst/>
          </a:prstGeom>
          <a:noFill/>
        </p:spPr>
      </p:pic>
      <p:sp>
        <p:nvSpPr>
          <p:cNvPr id="3" name="Subtitle 2">
            <a:extLst>
              <a:ext uri="{FF2B5EF4-FFF2-40B4-BE49-F238E27FC236}">
                <a16:creationId xmlns:a16="http://schemas.microsoft.com/office/drawing/2014/main" id="{DF44D893-CA1B-BF5F-DA4E-149701A1993B}"/>
              </a:ext>
            </a:extLst>
          </p:cNvPr>
          <p:cNvSpPr>
            <a:spLocks noGrp="1"/>
          </p:cNvSpPr>
          <p:nvPr>
            <p:ph sz="half" idx="2"/>
          </p:nvPr>
        </p:nvSpPr>
        <p:spPr>
          <a:xfrm>
            <a:off x="6172200" y="1924493"/>
            <a:ext cx="5181600" cy="4252470"/>
          </a:xfrm>
        </p:spPr>
        <p:txBody>
          <a:bodyPr>
            <a:normAutofit fontScale="92500"/>
          </a:bodyPr>
          <a:lstStyle/>
          <a:p>
            <a:pPr marL="342900" indent="-342900">
              <a:lnSpc>
                <a:spcPct val="90000"/>
              </a:lnSpc>
              <a:buFont typeface="Arial" panose="020B0604020202020204" pitchFamily="34" charset="0"/>
              <a:buChar char="•"/>
            </a:pPr>
            <a:r>
              <a:rPr lang="en-GB" dirty="0"/>
              <a:t>A  coaching culture promotes collaboration and teamwork among healthcare professionals, facilitating effective communication, coordination, and shared decision-making (Berne, 1972).</a:t>
            </a:r>
          </a:p>
          <a:p>
            <a:pPr marL="342900" indent="-342900">
              <a:lnSpc>
                <a:spcPct val="90000"/>
              </a:lnSpc>
              <a:buFont typeface="Arial" panose="020B0604020202020204" pitchFamily="34" charset="0"/>
              <a:buChar char="•"/>
            </a:pPr>
            <a:r>
              <a:rPr lang="en-GB" dirty="0"/>
              <a:t>A coaching culture improve communication by encouraging open dialogue, active listening and constructive feedback, a coaching culture cultivate a supportive communication environment, essential for effective patient care and interdisciplinary collaboration (Ellis et al, 1997).</a:t>
            </a:r>
          </a:p>
        </p:txBody>
      </p:sp>
      <p:sp>
        <p:nvSpPr>
          <p:cNvPr id="7" name="Slide Number Placeholder 6">
            <a:extLst>
              <a:ext uri="{FF2B5EF4-FFF2-40B4-BE49-F238E27FC236}">
                <a16:creationId xmlns:a16="http://schemas.microsoft.com/office/drawing/2014/main" id="{E422D294-FE9C-FB4C-ECE1-A6A3E789B825}"/>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11</a:t>
            </a:fld>
            <a:endParaRPr lang="en-GB"/>
          </a:p>
        </p:txBody>
      </p:sp>
    </p:spTree>
    <p:extLst>
      <p:ext uri="{BB962C8B-B14F-4D97-AF65-F5344CB8AC3E}">
        <p14:creationId xmlns:p14="http://schemas.microsoft.com/office/powerpoint/2010/main" val="2154036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mute="1">
                <p:cTn id="12" repeatCount="indefinite" fill="hold" display="0">
                  <p:stCondLst>
                    <p:cond delay="indefinite"/>
                  </p:stCondLst>
                </p:cTn>
                <p:tgtEl>
                  <p:spTgt spid="9"/>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2D5C2-504A-8A6A-57B0-2A71D8BEC445}"/>
              </a:ext>
            </a:extLst>
          </p:cNvPr>
          <p:cNvSpPr>
            <a:spLocks noGrp="1"/>
          </p:cNvSpPr>
          <p:nvPr>
            <p:ph type="title"/>
          </p:nvPr>
        </p:nvSpPr>
        <p:spPr>
          <a:xfrm>
            <a:off x="5146159" y="685800"/>
            <a:ext cx="6238688" cy="1382233"/>
          </a:xfrm>
        </p:spPr>
        <p:txBody>
          <a:bodyPr anchor="ctr">
            <a:normAutofit/>
          </a:bodyPr>
          <a:lstStyle/>
          <a:p>
            <a:r>
              <a:rPr lang="en-GB"/>
              <a:t> coaching culture in healthcare</a:t>
            </a:r>
            <a:endParaRPr lang="en-GB" dirty="0"/>
          </a:p>
        </p:txBody>
      </p:sp>
      <p:pic>
        <p:nvPicPr>
          <p:cNvPr id="11" name="Picture 10">
            <a:extLst>
              <a:ext uri="{FF2B5EF4-FFF2-40B4-BE49-F238E27FC236}">
                <a16:creationId xmlns:a16="http://schemas.microsoft.com/office/drawing/2014/main" id="{8E781FE5-6940-45A3-4B34-2C7126591A03}"/>
              </a:ext>
            </a:extLst>
          </p:cNvPr>
          <p:cNvPicPr>
            <a:picLocks noChangeAspect="1"/>
          </p:cNvPicPr>
          <p:nvPr/>
        </p:nvPicPr>
        <p:blipFill rotWithShape="1">
          <a:blip r:embed="rId2"/>
          <a:srcRect l="27001" r="24578"/>
          <a:stretch/>
        </p:blipFill>
        <p:spPr>
          <a:xfrm>
            <a:off x="20" y="-7444"/>
            <a:ext cx="496642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noFill/>
        </p:spPr>
      </p:pic>
      <p:sp>
        <p:nvSpPr>
          <p:cNvPr id="5" name="Footer Placeholder 4">
            <a:extLst>
              <a:ext uri="{FF2B5EF4-FFF2-40B4-BE49-F238E27FC236}">
                <a16:creationId xmlns:a16="http://schemas.microsoft.com/office/drawing/2014/main" id="{7878A587-42BD-855B-4917-6D06B7DC5761}"/>
              </a:ext>
            </a:extLst>
          </p:cNvPr>
          <p:cNvSpPr>
            <a:spLocks noGrp="1"/>
          </p:cNvSpPr>
          <p:nvPr>
            <p:ph type="ftr" sz="quarter" idx="11"/>
          </p:nvPr>
        </p:nvSpPr>
        <p:spPr>
          <a:xfrm>
            <a:off x="154429" y="6398878"/>
            <a:ext cx="4497315" cy="365125"/>
          </a:xfrm>
        </p:spPr>
        <p:txBody>
          <a:bodyPr anchor="ctr">
            <a:normAutofit/>
          </a:bodyPr>
          <a:lstStyle/>
          <a:p>
            <a:pPr rtl="0">
              <a:spcAft>
                <a:spcPts val="600"/>
              </a:spcAft>
            </a:pPr>
            <a:r>
              <a:rPr lang="en-GB"/>
              <a:t>Sample Footer Text</a:t>
            </a:r>
          </a:p>
        </p:txBody>
      </p:sp>
      <p:sp>
        <p:nvSpPr>
          <p:cNvPr id="3" name="Subtitle 2">
            <a:extLst>
              <a:ext uri="{FF2B5EF4-FFF2-40B4-BE49-F238E27FC236}">
                <a16:creationId xmlns:a16="http://schemas.microsoft.com/office/drawing/2014/main" id="{91F351C7-21B3-CF6A-9BE6-B93207C8B9B7}"/>
              </a:ext>
            </a:extLst>
          </p:cNvPr>
          <p:cNvSpPr>
            <a:spLocks noGrp="1"/>
          </p:cNvSpPr>
          <p:nvPr>
            <p:ph idx="1"/>
          </p:nvPr>
        </p:nvSpPr>
        <p:spPr>
          <a:xfrm>
            <a:off x="5146158" y="2301949"/>
            <a:ext cx="6238687" cy="4022650"/>
          </a:xfrm>
        </p:spPr>
        <p:txBody>
          <a:bodyPr>
            <a:normAutofit/>
          </a:bodyPr>
          <a:lstStyle/>
          <a:p>
            <a:r>
              <a:rPr lang="en-GB" dirty="0"/>
              <a:t>Building a coaching culture in healthcare organisations is essential for nurture #a supportive collaborative and patient-centred work environment, ultimately enhancing to overall quality of care and patient experience ( Blanchard, 1994).</a:t>
            </a:r>
          </a:p>
        </p:txBody>
      </p:sp>
      <p:sp>
        <p:nvSpPr>
          <p:cNvPr id="7" name="Slide Number Placeholder 6">
            <a:extLst>
              <a:ext uri="{FF2B5EF4-FFF2-40B4-BE49-F238E27FC236}">
                <a16:creationId xmlns:a16="http://schemas.microsoft.com/office/drawing/2014/main" id="{62817667-3928-7408-E352-550B65BF0081}"/>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12</a:t>
            </a:fld>
            <a:endParaRPr lang="en-GB"/>
          </a:p>
        </p:txBody>
      </p:sp>
    </p:spTree>
    <p:extLst>
      <p:ext uri="{BB962C8B-B14F-4D97-AF65-F5344CB8AC3E}">
        <p14:creationId xmlns:p14="http://schemas.microsoft.com/office/powerpoint/2010/main" val="3196876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2CAD9-98E5-0BE8-42A3-B69EC8D4768B}"/>
              </a:ext>
            </a:extLst>
          </p:cNvPr>
          <p:cNvSpPr>
            <a:spLocks noGrp="1"/>
          </p:cNvSpPr>
          <p:nvPr>
            <p:ph type="title"/>
          </p:nvPr>
        </p:nvSpPr>
        <p:spPr>
          <a:xfrm>
            <a:off x="5146159" y="685800"/>
            <a:ext cx="6238688" cy="1382233"/>
          </a:xfrm>
        </p:spPr>
        <p:txBody>
          <a:bodyPr anchor="ctr">
            <a:normAutofit/>
          </a:bodyPr>
          <a:lstStyle/>
          <a:p>
            <a:r>
              <a:rPr lang="en-GB" sz="3100"/>
              <a:t>Key steps to rolling  out effective programs</a:t>
            </a:r>
          </a:p>
        </p:txBody>
      </p:sp>
      <p:pic>
        <p:nvPicPr>
          <p:cNvPr id="9" name="Picture 8" descr="A closeup of a key and a keyhole">
            <a:extLst>
              <a:ext uri="{FF2B5EF4-FFF2-40B4-BE49-F238E27FC236}">
                <a16:creationId xmlns:a16="http://schemas.microsoft.com/office/drawing/2014/main" id="{041ECE77-05A7-0958-FC35-112747ED6B8B}"/>
              </a:ext>
            </a:extLst>
          </p:cNvPr>
          <p:cNvPicPr>
            <a:picLocks noChangeAspect="1"/>
          </p:cNvPicPr>
          <p:nvPr/>
        </p:nvPicPr>
        <p:blipFill rotWithShape="1">
          <a:blip r:embed="rId2"/>
          <a:srcRect l="49913" r="1847" b="-1"/>
          <a:stretch/>
        </p:blipFill>
        <p:spPr>
          <a:xfrm>
            <a:off x="20" y="-7444"/>
            <a:ext cx="496642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noFill/>
        </p:spPr>
      </p:pic>
      <p:sp>
        <p:nvSpPr>
          <p:cNvPr id="5" name="Footer Placeholder 4">
            <a:extLst>
              <a:ext uri="{FF2B5EF4-FFF2-40B4-BE49-F238E27FC236}">
                <a16:creationId xmlns:a16="http://schemas.microsoft.com/office/drawing/2014/main" id="{015C87CA-4B28-CB2A-A399-82E6B096F6C1}"/>
              </a:ext>
            </a:extLst>
          </p:cNvPr>
          <p:cNvSpPr>
            <a:spLocks noGrp="1"/>
          </p:cNvSpPr>
          <p:nvPr>
            <p:ph type="ftr" sz="quarter" idx="11"/>
          </p:nvPr>
        </p:nvSpPr>
        <p:spPr>
          <a:xfrm>
            <a:off x="154429" y="6398878"/>
            <a:ext cx="4497315" cy="365125"/>
          </a:xfrm>
        </p:spPr>
        <p:txBody>
          <a:bodyPr anchor="ctr">
            <a:normAutofit/>
          </a:bodyPr>
          <a:lstStyle/>
          <a:p>
            <a:pPr rtl="0">
              <a:spcAft>
                <a:spcPts val="600"/>
              </a:spcAft>
            </a:pPr>
            <a:r>
              <a:rPr lang="en-GB"/>
              <a:t>Sample Footer Text</a:t>
            </a:r>
          </a:p>
        </p:txBody>
      </p:sp>
      <p:sp>
        <p:nvSpPr>
          <p:cNvPr id="3" name="Subtitle 2">
            <a:extLst>
              <a:ext uri="{FF2B5EF4-FFF2-40B4-BE49-F238E27FC236}">
                <a16:creationId xmlns:a16="http://schemas.microsoft.com/office/drawing/2014/main" id="{FB5E4322-92EB-5322-5323-2BED0A56DB45}"/>
              </a:ext>
            </a:extLst>
          </p:cNvPr>
          <p:cNvSpPr>
            <a:spLocks noGrp="1"/>
          </p:cNvSpPr>
          <p:nvPr>
            <p:ph idx="1"/>
          </p:nvPr>
        </p:nvSpPr>
        <p:spPr>
          <a:xfrm>
            <a:off x="5146158" y="2301949"/>
            <a:ext cx="6238687" cy="4022650"/>
          </a:xfrm>
        </p:spPr>
        <p:txBody>
          <a:bodyPr>
            <a:normAutofit/>
          </a:bodyPr>
          <a:lstStyle/>
          <a:p>
            <a:pPr marL="342900" indent="-342900">
              <a:buFont typeface="Arial" panose="020B0604020202020204" pitchFamily="34" charset="0"/>
              <a:buChar char="•"/>
            </a:pPr>
            <a:r>
              <a:rPr lang="en-GB" dirty="0"/>
              <a:t>Access organisational needs and objectives</a:t>
            </a:r>
          </a:p>
          <a:p>
            <a:pPr marL="342900" indent="-342900">
              <a:buFont typeface="Arial" panose="020B0604020202020204" pitchFamily="34" charset="0"/>
              <a:buChar char="•"/>
            </a:pPr>
            <a:r>
              <a:rPr lang="en-GB" dirty="0"/>
              <a:t>Design tailored programs based on identify needs.</a:t>
            </a:r>
          </a:p>
          <a:p>
            <a:pPr marL="342900" indent="-342900">
              <a:buFont typeface="Arial" panose="020B0604020202020204" pitchFamily="34" charset="0"/>
              <a:buChar char="•"/>
            </a:pPr>
            <a:r>
              <a:rPr lang="en-GB" dirty="0"/>
              <a:t>Train coaches and mentors on effectives techniques and best practices.</a:t>
            </a:r>
          </a:p>
          <a:p>
            <a:pPr marL="342900" indent="-342900">
              <a:buFont typeface="Arial" panose="020B0604020202020204" pitchFamily="34" charset="0"/>
              <a:buChar char="•"/>
            </a:pPr>
            <a:r>
              <a:rPr lang="en-GB" dirty="0"/>
              <a:t>Matches coaches and mentors with mentees based on capabilities and goals.</a:t>
            </a:r>
          </a:p>
          <a:p>
            <a:pPr marL="342900" indent="-342900">
              <a:buFont typeface="Arial" panose="020B0604020202020204" pitchFamily="34" charset="0"/>
              <a:buChar char="•"/>
            </a:pPr>
            <a:r>
              <a:rPr lang="en-GB" dirty="0"/>
              <a:t>Implement regular  evaluation and feedback  mechanisms for continuous improvement ( Bennett, 2004).</a:t>
            </a:r>
          </a:p>
        </p:txBody>
      </p:sp>
      <p:sp>
        <p:nvSpPr>
          <p:cNvPr id="7" name="Slide Number Placeholder 6">
            <a:extLst>
              <a:ext uri="{FF2B5EF4-FFF2-40B4-BE49-F238E27FC236}">
                <a16:creationId xmlns:a16="http://schemas.microsoft.com/office/drawing/2014/main" id="{8B235B59-CF45-6A7E-F7A8-9C6A83F5FC93}"/>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13</a:t>
            </a:fld>
            <a:endParaRPr lang="en-GB"/>
          </a:p>
        </p:txBody>
      </p:sp>
    </p:spTree>
    <p:extLst>
      <p:ext uri="{BB962C8B-B14F-4D97-AF65-F5344CB8AC3E}">
        <p14:creationId xmlns:p14="http://schemas.microsoft.com/office/powerpoint/2010/main" val="40462730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4FF3E-7158-378B-C4F4-97F3CD068B69}"/>
              </a:ext>
            </a:extLst>
          </p:cNvPr>
          <p:cNvSpPr>
            <a:spLocks noGrp="1"/>
          </p:cNvSpPr>
          <p:nvPr>
            <p:ph type="title"/>
          </p:nvPr>
        </p:nvSpPr>
        <p:spPr>
          <a:xfrm>
            <a:off x="839788" y="457200"/>
            <a:ext cx="3932237" cy="1600200"/>
          </a:xfrm>
        </p:spPr>
        <p:txBody>
          <a:bodyPr anchor="b">
            <a:normAutofit/>
          </a:bodyPr>
          <a:lstStyle/>
          <a:p>
            <a:r>
              <a:rPr lang="en-GB"/>
              <a:t>Opportunity presented by technology</a:t>
            </a:r>
          </a:p>
        </p:txBody>
      </p:sp>
      <p:pic>
        <p:nvPicPr>
          <p:cNvPr id="9" name="Picture 8" descr="Mobile device with apps">
            <a:extLst>
              <a:ext uri="{FF2B5EF4-FFF2-40B4-BE49-F238E27FC236}">
                <a16:creationId xmlns:a16="http://schemas.microsoft.com/office/drawing/2014/main" id="{5FC5B86E-C443-082E-A961-5678EB697C46}"/>
              </a:ext>
            </a:extLst>
          </p:cNvPr>
          <p:cNvPicPr>
            <a:picLocks noChangeAspect="1"/>
          </p:cNvPicPr>
          <p:nvPr/>
        </p:nvPicPr>
        <p:blipFill rotWithShape="1">
          <a:blip r:embed="rId2"/>
          <a:srcRect l="28762" r="2" b="2"/>
          <a:stretch/>
        </p:blipFill>
        <p:spPr>
          <a:xfrm>
            <a:off x="5183188" y="987425"/>
            <a:ext cx="6172200" cy="4873625"/>
          </a:xfrm>
          <a:prstGeom prst="rect">
            <a:avLst/>
          </a:prstGeom>
          <a:noFill/>
        </p:spPr>
      </p:pic>
      <p:sp>
        <p:nvSpPr>
          <p:cNvPr id="5" name="Content Placeholder 4">
            <a:extLst>
              <a:ext uri="{FF2B5EF4-FFF2-40B4-BE49-F238E27FC236}">
                <a16:creationId xmlns:a16="http://schemas.microsoft.com/office/drawing/2014/main" id="{D246C17B-509E-FAF3-3C44-64747A2DACA2}"/>
              </a:ext>
            </a:extLst>
          </p:cNvPr>
          <p:cNvSpPr>
            <a:spLocks noGrp="1"/>
          </p:cNvSpPr>
          <p:nvPr>
            <p:ph type="body" sz="half" idx="2"/>
          </p:nvPr>
        </p:nvSpPr>
        <p:spPr>
          <a:xfrm>
            <a:off x="839788" y="2057400"/>
            <a:ext cx="3932237" cy="3811588"/>
          </a:xfrm>
        </p:spPr>
        <p:txBody>
          <a:bodyPr>
            <a:normAutofit/>
          </a:bodyPr>
          <a:lstStyle/>
          <a:p>
            <a:pPr marL="0" indent="0"/>
            <a:r>
              <a:rPr lang="en-GB" sz="1500" dirty="0"/>
              <a:t>Virtual coaching platforms: facilitate remote coaching sessions, overcoming geographical barriers.</a:t>
            </a:r>
          </a:p>
          <a:p>
            <a:pPr marL="457200" indent="-457200">
              <a:buFont typeface="+mj-lt"/>
              <a:buAutoNum type="arabicPeriod"/>
            </a:pPr>
            <a:r>
              <a:rPr lang="en-GB" sz="1500" dirty="0"/>
              <a:t>Mobile apps: provides convenient access to coaching resources and support anytime anywhere.</a:t>
            </a:r>
          </a:p>
          <a:p>
            <a:pPr marL="457200" indent="-457200">
              <a:buFont typeface="+mj-lt"/>
              <a:buAutoNum type="arabicPeriod"/>
            </a:pPr>
            <a:r>
              <a:rPr lang="en-GB" sz="1500" dirty="0"/>
              <a:t>Video conferencing platforms: Zoom or Skype. </a:t>
            </a:r>
          </a:p>
          <a:p>
            <a:pPr marL="457200" indent="-457200">
              <a:buFont typeface="+mj-lt"/>
              <a:buAutoNum type="arabicPeriod"/>
            </a:pPr>
            <a:r>
              <a:rPr lang="en-GB" sz="1500" dirty="0"/>
              <a:t>Google drive or Microsoft Teams that facilitate the sharing of documents and resources, goal setting and progress tracking.</a:t>
            </a:r>
          </a:p>
          <a:p>
            <a:pPr marL="457200" indent="-457200">
              <a:buFont typeface="+mj-lt"/>
              <a:buAutoNum type="arabicPeriod"/>
            </a:pPr>
            <a:r>
              <a:rPr lang="en-GB" sz="1500" dirty="0"/>
              <a:t>Social media and messaging apps: Facilitate ongoing communication between coaches/ mentors and their clients/mentees (Earley and Ang, 2003)</a:t>
            </a:r>
          </a:p>
          <a:p>
            <a:endParaRPr lang="en-GB" sz="1500" dirty="0"/>
          </a:p>
        </p:txBody>
      </p:sp>
      <p:sp>
        <p:nvSpPr>
          <p:cNvPr id="7" name="Slide Number Placeholder 6">
            <a:extLst>
              <a:ext uri="{FF2B5EF4-FFF2-40B4-BE49-F238E27FC236}">
                <a16:creationId xmlns:a16="http://schemas.microsoft.com/office/drawing/2014/main" id="{3F43CE3E-8305-EFF4-AE7A-A48E7C34FB1A}"/>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14</a:t>
            </a:fld>
            <a:endParaRPr lang="en-GB"/>
          </a:p>
        </p:txBody>
      </p:sp>
    </p:spTree>
    <p:extLst>
      <p:ext uri="{BB962C8B-B14F-4D97-AF65-F5344CB8AC3E}">
        <p14:creationId xmlns:p14="http://schemas.microsoft.com/office/powerpoint/2010/main" val="14026288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B09BB-C9A7-675E-E861-1A876FAF9587}"/>
              </a:ext>
            </a:extLst>
          </p:cNvPr>
          <p:cNvSpPr>
            <a:spLocks noGrp="1"/>
          </p:cNvSpPr>
          <p:nvPr>
            <p:ph type="title"/>
          </p:nvPr>
        </p:nvSpPr>
        <p:spPr>
          <a:xfrm>
            <a:off x="5146159" y="685800"/>
            <a:ext cx="6238688" cy="1382233"/>
          </a:xfrm>
        </p:spPr>
        <p:txBody>
          <a:bodyPr anchor="ctr">
            <a:normAutofit/>
          </a:bodyPr>
          <a:lstStyle/>
          <a:p>
            <a:r>
              <a:rPr lang="en-GB" dirty="0"/>
              <a:t>Case studies for success stories</a:t>
            </a:r>
          </a:p>
        </p:txBody>
      </p:sp>
      <p:pic>
        <p:nvPicPr>
          <p:cNvPr id="9" name="Picture 8">
            <a:extLst>
              <a:ext uri="{FF2B5EF4-FFF2-40B4-BE49-F238E27FC236}">
                <a16:creationId xmlns:a16="http://schemas.microsoft.com/office/drawing/2014/main" id="{3B67575F-3F01-49C5-F5FC-9F38D607C688}"/>
              </a:ext>
            </a:extLst>
          </p:cNvPr>
          <p:cNvPicPr>
            <a:picLocks noChangeAspect="1"/>
          </p:cNvPicPr>
          <p:nvPr/>
        </p:nvPicPr>
        <p:blipFill rotWithShape="1">
          <a:blip r:embed="rId2"/>
          <a:srcRect l="25058" r="26521"/>
          <a:stretch/>
        </p:blipFill>
        <p:spPr>
          <a:xfrm>
            <a:off x="20" y="-7444"/>
            <a:ext cx="496642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noFill/>
        </p:spPr>
      </p:pic>
      <p:sp>
        <p:nvSpPr>
          <p:cNvPr id="4" name="Footer Placeholder 3">
            <a:extLst>
              <a:ext uri="{FF2B5EF4-FFF2-40B4-BE49-F238E27FC236}">
                <a16:creationId xmlns:a16="http://schemas.microsoft.com/office/drawing/2014/main" id="{96D4AEC0-AC3A-DCF8-E976-D64119EE2B3A}"/>
              </a:ext>
            </a:extLst>
          </p:cNvPr>
          <p:cNvSpPr>
            <a:spLocks noGrp="1"/>
          </p:cNvSpPr>
          <p:nvPr>
            <p:ph type="ftr" sz="quarter" idx="11"/>
          </p:nvPr>
        </p:nvSpPr>
        <p:spPr>
          <a:xfrm>
            <a:off x="154429" y="6398878"/>
            <a:ext cx="4497315" cy="365125"/>
          </a:xfrm>
        </p:spPr>
        <p:txBody>
          <a:bodyPr anchor="ctr">
            <a:normAutofit/>
          </a:bodyPr>
          <a:lstStyle/>
          <a:p>
            <a:pPr rtl="0">
              <a:spcAft>
                <a:spcPts val="600"/>
              </a:spcAft>
            </a:pPr>
            <a:r>
              <a:rPr lang="en-GB"/>
              <a:t>Sample Footer Text</a:t>
            </a:r>
          </a:p>
        </p:txBody>
      </p:sp>
      <p:sp>
        <p:nvSpPr>
          <p:cNvPr id="5" name="Content Placeholder 4">
            <a:extLst>
              <a:ext uri="{FF2B5EF4-FFF2-40B4-BE49-F238E27FC236}">
                <a16:creationId xmlns:a16="http://schemas.microsoft.com/office/drawing/2014/main" id="{BA9342C8-CC19-2294-54E4-5498CE288CF9}"/>
              </a:ext>
            </a:extLst>
          </p:cNvPr>
          <p:cNvSpPr>
            <a:spLocks noGrp="1"/>
          </p:cNvSpPr>
          <p:nvPr>
            <p:ph idx="1"/>
          </p:nvPr>
        </p:nvSpPr>
        <p:spPr>
          <a:xfrm>
            <a:off x="5146158" y="2301949"/>
            <a:ext cx="6238687" cy="4022650"/>
          </a:xfrm>
        </p:spPr>
        <p:txBody>
          <a:bodyPr>
            <a:normAutofit/>
          </a:bodyPr>
          <a:lstStyle/>
          <a:p>
            <a:pPr marL="457200" indent="-457200">
              <a:buFont typeface="+mj-lt"/>
              <a:buAutoNum type="arabicPeriod"/>
            </a:pPr>
            <a:r>
              <a:rPr lang="en-GB" dirty="0"/>
              <a:t>Highlight examples for organisations in the healthcare sector that have successfully implemented coaching and mentoring programs.</a:t>
            </a:r>
          </a:p>
          <a:p>
            <a:pPr marL="457200" indent="-457200">
              <a:buFont typeface="+mj-lt"/>
              <a:buAutoNum type="arabicPeriod"/>
            </a:pPr>
            <a:r>
              <a:rPr lang="en-GB" dirty="0"/>
              <a:t>Coaching and mentoring outcomes such as improved patient satisfaction scores or increased staff retention rates (</a:t>
            </a:r>
            <a:r>
              <a:rPr lang="en-GB" dirty="0" err="1"/>
              <a:t>Cooperrider</a:t>
            </a:r>
            <a:r>
              <a:rPr lang="en-GB" dirty="0"/>
              <a:t> and Whitney, 1999).</a:t>
            </a:r>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endParaRPr lang="en-GB" dirty="0"/>
          </a:p>
        </p:txBody>
      </p:sp>
      <p:sp>
        <p:nvSpPr>
          <p:cNvPr id="7" name="Slide Number Placeholder 6">
            <a:extLst>
              <a:ext uri="{FF2B5EF4-FFF2-40B4-BE49-F238E27FC236}">
                <a16:creationId xmlns:a16="http://schemas.microsoft.com/office/drawing/2014/main" id="{BA5719A3-7393-B660-B597-DC6B7A5E1A2C}"/>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15</a:t>
            </a:fld>
            <a:endParaRPr lang="en-GB"/>
          </a:p>
        </p:txBody>
      </p:sp>
    </p:spTree>
    <p:extLst>
      <p:ext uri="{BB962C8B-B14F-4D97-AF65-F5344CB8AC3E}">
        <p14:creationId xmlns:p14="http://schemas.microsoft.com/office/powerpoint/2010/main" val="8354379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9668A-6C93-915C-DA0B-D59B986FD7BA}"/>
              </a:ext>
            </a:extLst>
          </p:cNvPr>
          <p:cNvSpPr>
            <a:spLocks noGrp="1"/>
          </p:cNvSpPr>
          <p:nvPr>
            <p:ph type="title"/>
          </p:nvPr>
        </p:nvSpPr>
        <p:spPr>
          <a:xfrm>
            <a:off x="5146159" y="685800"/>
            <a:ext cx="6238688" cy="1382233"/>
          </a:xfrm>
        </p:spPr>
        <p:txBody>
          <a:bodyPr anchor="ctr">
            <a:normAutofit/>
          </a:bodyPr>
          <a:lstStyle/>
          <a:p>
            <a:r>
              <a:rPr lang="en-GB" dirty="0"/>
              <a:t>Conclusion</a:t>
            </a:r>
          </a:p>
        </p:txBody>
      </p:sp>
      <p:pic>
        <p:nvPicPr>
          <p:cNvPr id="9" name="Picture 8">
            <a:extLst>
              <a:ext uri="{FF2B5EF4-FFF2-40B4-BE49-F238E27FC236}">
                <a16:creationId xmlns:a16="http://schemas.microsoft.com/office/drawing/2014/main" id="{4FA8FAE7-F741-7553-326E-64BF367ED2C5}"/>
              </a:ext>
            </a:extLst>
          </p:cNvPr>
          <p:cNvPicPr>
            <a:picLocks noChangeAspect="1"/>
          </p:cNvPicPr>
          <p:nvPr/>
        </p:nvPicPr>
        <p:blipFill rotWithShape="1">
          <a:blip r:embed="rId2"/>
          <a:srcRect l="15916" r="11544"/>
          <a:stretch/>
        </p:blipFill>
        <p:spPr>
          <a:xfrm>
            <a:off x="20" y="-7444"/>
            <a:ext cx="496642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noFill/>
        </p:spPr>
      </p:pic>
      <p:sp>
        <p:nvSpPr>
          <p:cNvPr id="5" name="Content Placeholder 4">
            <a:extLst>
              <a:ext uri="{FF2B5EF4-FFF2-40B4-BE49-F238E27FC236}">
                <a16:creationId xmlns:a16="http://schemas.microsoft.com/office/drawing/2014/main" id="{72064834-E038-0435-DEE4-F98836F34018}"/>
              </a:ext>
            </a:extLst>
          </p:cNvPr>
          <p:cNvSpPr>
            <a:spLocks noGrp="1"/>
          </p:cNvSpPr>
          <p:nvPr>
            <p:ph idx="1"/>
          </p:nvPr>
        </p:nvSpPr>
        <p:spPr>
          <a:xfrm>
            <a:off x="5146158" y="2301949"/>
            <a:ext cx="6238687" cy="4022650"/>
          </a:xfrm>
        </p:spPr>
        <p:txBody>
          <a:bodyPr>
            <a:normAutofit/>
          </a:bodyPr>
          <a:lstStyle/>
          <a:p>
            <a:r>
              <a:rPr lang="en-GB" dirty="0"/>
              <a:t>We have explored the critical aspects of coaching and mentoring in healthcare and their significance in organisational development.</a:t>
            </a:r>
          </a:p>
          <a:p>
            <a:r>
              <a:rPr lang="en-GB" dirty="0"/>
              <a:t>Investing in coaching and mentoring is paramount for organisational success in healthcare. These initiatives not only empower individuals to reach their full potential but also contribute to a culture of continuous learning innovation, and excellence.</a:t>
            </a:r>
          </a:p>
          <a:p>
            <a:endParaRPr lang="en-GB" dirty="0"/>
          </a:p>
        </p:txBody>
      </p:sp>
      <p:sp>
        <p:nvSpPr>
          <p:cNvPr id="7" name="Slide Number Placeholder 6">
            <a:extLst>
              <a:ext uri="{FF2B5EF4-FFF2-40B4-BE49-F238E27FC236}">
                <a16:creationId xmlns:a16="http://schemas.microsoft.com/office/drawing/2014/main" id="{DB65428A-57DB-6746-1712-40073EADEA70}"/>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16</a:t>
            </a:fld>
            <a:endParaRPr lang="en-GB"/>
          </a:p>
        </p:txBody>
      </p:sp>
    </p:spTree>
    <p:extLst>
      <p:ext uri="{BB962C8B-B14F-4D97-AF65-F5344CB8AC3E}">
        <p14:creationId xmlns:p14="http://schemas.microsoft.com/office/powerpoint/2010/main" val="13158279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2F14C-4685-EAC4-2947-003EF985EF32}"/>
              </a:ext>
            </a:extLst>
          </p:cNvPr>
          <p:cNvSpPr>
            <a:spLocks noGrp="1"/>
          </p:cNvSpPr>
          <p:nvPr>
            <p:ph type="title"/>
          </p:nvPr>
        </p:nvSpPr>
        <p:spPr>
          <a:xfrm>
            <a:off x="839788" y="365125"/>
            <a:ext cx="10515600" cy="1325563"/>
          </a:xfrm>
        </p:spPr>
        <p:txBody>
          <a:bodyPr vert="horz" lIns="91440" tIns="45720" rIns="91440" bIns="45720" rtlCol="0" anchor="ctr">
            <a:normAutofit/>
          </a:bodyPr>
          <a:lstStyle/>
          <a:p>
            <a:r>
              <a:rPr lang="en-GB" dirty="0"/>
              <a:t>References</a:t>
            </a:r>
          </a:p>
        </p:txBody>
      </p:sp>
      <p:pic>
        <p:nvPicPr>
          <p:cNvPr id="9" name="Picture 8" descr="Files in folders">
            <a:extLst>
              <a:ext uri="{FF2B5EF4-FFF2-40B4-BE49-F238E27FC236}">
                <a16:creationId xmlns:a16="http://schemas.microsoft.com/office/drawing/2014/main" id="{E7B66078-6D60-21AD-122F-DAF1F8F0129C}"/>
              </a:ext>
            </a:extLst>
          </p:cNvPr>
          <p:cNvPicPr>
            <a:picLocks noChangeAspect="1"/>
          </p:cNvPicPr>
          <p:nvPr/>
        </p:nvPicPr>
        <p:blipFill rotWithShape="1">
          <a:blip r:embed="rId2"/>
          <a:srcRect l="3701" r="2401"/>
          <a:stretch/>
        </p:blipFill>
        <p:spPr>
          <a:xfrm>
            <a:off x="6172200" y="2558237"/>
            <a:ext cx="5183188" cy="3684588"/>
          </a:xfrm>
          <a:prstGeom prst="rect">
            <a:avLst/>
          </a:prstGeom>
          <a:noFill/>
        </p:spPr>
      </p:pic>
      <p:sp>
        <p:nvSpPr>
          <p:cNvPr id="7" name="Slide Number Placeholder 6">
            <a:extLst>
              <a:ext uri="{FF2B5EF4-FFF2-40B4-BE49-F238E27FC236}">
                <a16:creationId xmlns:a16="http://schemas.microsoft.com/office/drawing/2014/main" id="{DDDACD05-93F4-2398-8B46-7F88A66A7AD1}"/>
              </a:ext>
            </a:extLst>
          </p:cNvPr>
          <p:cNvSpPr>
            <a:spLocks noGrp="1"/>
          </p:cNvSpPr>
          <p:nvPr>
            <p:ph type="sldNum" sz="quarter" idx="12"/>
          </p:nvPr>
        </p:nvSpPr>
        <p:spPr>
          <a:xfrm>
            <a:off x="11602477" y="6398878"/>
            <a:ext cx="470887" cy="365125"/>
          </a:xfrm>
        </p:spPr>
        <p:txBody>
          <a:bodyPr vert="horz" lIns="91440" tIns="45720" rIns="91440" bIns="45720" rtlCol="0" anchor="ctr">
            <a:normAutofit/>
          </a:bodyPr>
          <a:lstStyle/>
          <a:p>
            <a:pPr>
              <a:spcAft>
                <a:spcPts val="600"/>
              </a:spcAft>
            </a:pPr>
            <a:fld id="{312CC964-A50B-4C29-B4E4-2C30BB34CCF3}" type="slidenum">
              <a:rPr lang="en-GB" smtClean="0"/>
              <a:pPr>
                <a:spcAft>
                  <a:spcPts val="600"/>
                </a:spcAft>
              </a:pPr>
              <a:t>17</a:t>
            </a:fld>
            <a:endParaRPr lang="en-GB"/>
          </a:p>
        </p:txBody>
      </p:sp>
      <p:sp>
        <p:nvSpPr>
          <p:cNvPr id="15" name="TextBox 14">
            <a:extLst>
              <a:ext uri="{FF2B5EF4-FFF2-40B4-BE49-F238E27FC236}">
                <a16:creationId xmlns:a16="http://schemas.microsoft.com/office/drawing/2014/main" id="{7195D580-CD29-4C7C-4DC9-AC3BC607D1B2}"/>
              </a:ext>
            </a:extLst>
          </p:cNvPr>
          <p:cNvSpPr txBox="1"/>
          <p:nvPr/>
        </p:nvSpPr>
        <p:spPr>
          <a:xfrm>
            <a:off x="938212" y="5781822"/>
            <a:ext cx="5157787" cy="844060"/>
          </a:xfrm>
          <a:prstGeom prst="rect">
            <a:avLst/>
          </a:prstGeom>
        </p:spPr>
        <p:txBody>
          <a:bodyPr vert="horz" lIns="91440" tIns="45720" rIns="91440" bIns="45720" rtlCol="0" anchor="ctr" anchorCtr="0">
            <a:normAutofit fontScale="25000" lnSpcReduction="20000"/>
          </a:bodyPr>
          <a:lstStyle/>
          <a:p>
            <a:pPr fontAlgn="base">
              <a:lnSpc>
                <a:spcPct val="90000"/>
              </a:lnSpc>
              <a:spcBef>
                <a:spcPts val="1000"/>
              </a:spcBef>
              <a:buSzPct val="80000"/>
            </a:pPr>
            <a:endParaRPr lang="en-US" sz="700" b="1" i="0" kern="1200" cap="all" spc="0" baseline="0" dirty="0">
              <a:solidFill>
                <a:schemeClr val="accent1"/>
              </a:solidFill>
              <a:effectLst/>
              <a:latin typeface="+mn-lt"/>
              <a:ea typeface="+mn-ea"/>
              <a:cs typeface="+mn-cs"/>
            </a:endParaRPr>
          </a:p>
          <a:p>
            <a:pPr fontAlgn="base">
              <a:lnSpc>
                <a:spcPct val="90000"/>
              </a:lnSpc>
              <a:spcBef>
                <a:spcPts val="1000"/>
              </a:spcBef>
              <a:buSzPct val="80000"/>
            </a:pPr>
            <a:endParaRPr lang="en-US" sz="700" b="1" cap="all" dirty="0">
              <a:solidFill>
                <a:schemeClr val="accent1"/>
              </a:solidFill>
            </a:endParaRPr>
          </a:p>
          <a:p>
            <a:pPr marL="228600" indent="-228600">
              <a:lnSpc>
                <a:spcPct val="90000"/>
              </a:lnSpc>
              <a:spcBef>
                <a:spcPts val="1000"/>
              </a:spcBef>
            </a:pP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Bandura, A. (1969) </a:t>
            </a:r>
            <a:r>
              <a:rPr lang="en-US"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Principles of Behavior Modification</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New York: Holt, Rinehart and Winston.</a:t>
            </a:r>
            <a:endParaRPr lang="en-GB" sz="1800" dirty="0">
              <a:effectLst/>
              <a:latin typeface="Times New Roman" panose="02020603050405020304" pitchFamily="18" charset="0"/>
              <a:ea typeface="Times New Roman" panose="02020603050405020304" pitchFamily="18" charset="0"/>
            </a:endParaRPr>
          </a:p>
          <a:p>
            <a:pPr marL="228600" indent="-228600">
              <a:lnSpc>
                <a:spcPct val="90000"/>
              </a:lnSpc>
              <a:spcBef>
                <a:spcPts val="1000"/>
              </a:spcBef>
            </a:pP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Barden, S. (2006) The Team: the heart of executive coaching, Coach and Mentor: </a:t>
            </a:r>
            <a:r>
              <a:rPr lang="en-US"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Journal of Oxford School coaching and Mentoring, 6:6-7.</a:t>
            </a:r>
            <a:endParaRPr lang="en-GB" sz="1800" dirty="0">
              <a:effectLst/>
              <a:latin typeface="Times New Roman" panose="02020603050405020304" pitchFamily="18" charset="0"/>
              <a:ea typeface="Times New Roman" panose="02020603050405020304" pitchFamily="18" charset="0"/>
            </a:endParaRPr>
          </a:p>
          <a:p>
            <a:pPr marL="228600" indent="-228600">
              <a:lnSpc>
                <a:spcPct val="90000"/>
              </a:lnSpc>
              <a:spcBef>
                <a:spcPts val="1000"/>
              </a:spcBef>
            </a:pP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Belbin, M. (2000) </a:t>
            </a:r>
            <a:r>
              <a:rPr lang="en-US" sz="1800" i="1"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Beyod</a:t>
            </a:r>
            <a:r>
              <a:rPr lang="en-US"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the Team.</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London: Butterworth-Heinemann.</a:t>
            </a:r>
            <a:endParaRPr lang="en-GB" sz="1800" dirty="0">
              <a:effectLst/>
              <a:latin typeface="Times New Roman" panose="02020603050405020304" pitchFamily="18" charset="0"/>
              <a:ea typeface="Times New Roman" panose="02020603050405020304" pitchFamily="18" charset="0"/>
            </a:endParaRPr>
          </a:p>
          <a:p>
            <a:pPr marL="228600" indent="-228600">
              <a:lnSpc>
                <a:spcPct val="90000"/>
              </a:lnSpc>
              <a:spcBef>
                <a:spcPts val="1000"/>
              </a:spcBef>
            </a:pP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Belbin, M. (2003)) </a:t>
            </a:r>
            <a:r>
              <a:rPr lang="en-US"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Team Roles at work</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a:t>
            </a:r>
            <a:r>
              <a:rPr lang="en-US" sz="18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nd</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sz="1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edn</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London: Butterworth-Heinemann.</a:t>
            </a:r>
            <a:endParaRPr lang="en-GB" sz="1800" dirty="0">
              <a:effectLst/>
              <a:latin typeface="Times New Roman" panose="02020603050405020304" pitchFamily="18" charset="0"/>
              <a:ea typeface="Times New Roman" panose="02020603050405020304" pitchFamily="18" charset="0"/>
            </a:endParaRPr>
          </a:p>
          <a:p>
            <a:pPr marL="228600" indent="-228600">
              <a:lnSpc>
                <a:spcPct val="90000"/>
              </a:lnSpc>
              <a:spcBef>
                <a:spcPts val="1000"/>
              </a:spcBef>
            </a:pP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Bennett, M.J. (2004) Becoming interculturally competent, in J.S Wurzel (ed) Toward Multiculturalism: a Reader in Multicultural Education. Newton, MA: In? Bennett, M.J. (2004) Becoming interculturally competent, in J.S Wurzel (ed) Toward Multiculturalism: a Reader in Multicultural Education. Newton, MA: Intercultural Resource Corporation.</a:t>
            </a:r>
            <a:endParaRPr lang="en-GB" sz="1800" dirty="0">
              <a:effectLst/>
              <a:latin typeface="Times New Roman" panose="02020603050405020304" pitchFamily="18" charset="0"/>
              <a:ea typeface="Times New Roman" panose="02020603050405020304" pitchFamily="18" charset="0"/>
            </a:endParaRPr>
          </a:p>
          <a:p>
            <a:pPr marL="228600" indent="-228600">
              <a:lnSpc>
                <a:spcPct val="90000"/>
              </a:lnSpc>
              <a:spcBef>
                <a:spcPts val="1000"/>
              </a:spcBef>
            </a:pP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Barden, S. (2006) The Team: the heart of executive coaching, Coach and Mentor: </a:t>
            </a:r>
            <a:r>
              <a:rPr lang="en-US"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Journal of Oxford School coaching and Mentoring, 6:6-7.</a:t>
            </a:r>
            <a:endParaRPr lang="en-GB" sz="1800" dirty="0">
              <a:effectLst/>
              <a:latin typeface="Times New Roman" panose="02020603050405020304" pitchFamily="18" charset="0"/>
              <a:ea typeface="Times New Roman" panose="02020603050405020304" pitchFamily="18" charset="0"/>
            </a:endParaRPr>
          </a:p>
          <a:p>
            <a:pPr marL="228600" indent="-228600">
              <a:lnSpc>
                <a:spcPct val="90000"/>
              </a:lnSpc>
              <a:spcBef>
                <a:spcPts val="1000"/>
              </a:spcBef>
            </a:pP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Berne, E. (1972) </a:t>
            </a:r>
            <a:r>
              <a:rPr lang="en-US"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What Do You Say After You Say Hello</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London: Norton and Co.</a:t>
            </a:r>
            <a:endParaRPr lang="en-GB" sz="1800" dirty="0">
              <a:effectLst/>
              <a:latin typeface="Times New Roman" panose="02020603050405020304" pitchFamily="18" charset="0"/>
              <a:ea typeface="Times New Roman" panose="02020603050405020304" pitchFamily="18" charset="0"/>
            </a:endParaRPr>
          </a:p>
          <a:p>
            <a:pPr marL="228600" indent="-228600">
              <a:lnSpc>
                <a:spcPct val="90000"/>
              </a:lnSpc>
              <a:spcBef>
                <a:spcPts val="1000"/>
              </a:spcBef>
            </a:pP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Blanchard, K. (1994) </a:t>
            </a:r>
            <a:r>
              <a:rPr lang="en-US"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Leadership and the One -Minute Manager</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London: Harper Collins.</a:t>
            </a:r>
            <a:endParaRPr lang="en-GB" sz="1800" dirty="0">
              <a:effectLst/>
              <a:latin typeface="Times New Roman" panose="02020603050405020304" pitchFamily="18" charset="0"/>
              <a:ea typeface="Times New Roman" panose="02020603050405020304" pitchFamily="18" charset="0"/>
            </a:endParaRPr>
          </a:p>
          <a:p>
            <a:pPr marL="228600" indent="-228600">
              <a:lnSpc>
                <a:spcPct val="90000"/>
              </a:lnSpc>
              <a:spcBef>
                <a:spcPts val="1000"/>
              </a:spcBef>
            </a:pPr>
            <a:r>
              <a:rPr lang="en-US" sz="1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Blessingwhite</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(2009</a:t>
            </a:r>
            <a:r>
              <a:rPr lang="en-US"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The Coaching Conundrum: Building a Coaching Culture that Drives Organizational Success</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Available at: www.blessingwhite.com.</a:t>
            </a:r>
            <a:endParaRPr lang="en-GB" sz="1800" dirty="0">
              <a:effectLst/>
              <a:latin typeface="Times New Roman" panose="02020603050405020304" pitchFamily="18" charset="0"/>
              <a:ea typeface="Times New Roman" panose="02020603050405020304" pitchFamily="18" charset="0"/>
            </a:endParaRPr>
          </a:p>
          <a:p>
            <a:pPr marL="228600" indent="-228600">
              <a:lnSpc>
                <a:spcPct val="90000"/>
              </a:lnSpc>
              <a:spcBef>
                <a:spcPts val="1000"/>
              </a:spcBef>
            </a:pP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Clutterbuck, D. (2001</a:t>
            </a:r>
            <a:r>
              <a:rPr lang="en-US"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Everyone Needs a Mentor</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London: CIPD.</a:t>
            </a:r>
            <a:endParaRPr lang="en-GB" sz="1800" dirty="0">
              <a:effectLst/>
              <a:latin typeface="Times New Roman" panose="02020603050405020304" pitchFamily="18" charset="0"/>
              <a:ea typeface="Times New Roman" panose="02020603050405020304" pitchFamily="18" charset="0"/>
            </a:endParaRPr>
          </a:p>
          <a:p>
            <a:pPr marL="228600" indent="-228600">
              <a:lnSpc>
                <a:spcPct val="90000"/>
              </a:lnSpc>
              <a:spcBef>
                <a:spcPts val="1000"/>
              </a:spcBef>
            </a:pP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Clutterbuck, D. (2012) Understanding diversity mentoring, in D. Clutterbuck, K.M. Poulsen and F Kachan (eds) </a:t>
            </a:r>
            <a:r>
              <a:rPr lang="en-US"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Developing Successful Diversity Mentoring programmed: An International Casebook</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Maidenhead: Open University Press</a:t>
            </a:r>
            <a:endParaRPr lang="en-GB" sz="1800" dirty="0">
              <a:effectLst/>
              <a:latin typeface="Times New Roman" panose="02020603050405020304" pitchFamily="18" charset="0"/>
              <a:ea typeface="Times New Roman" panose="02020603050405020304" pitchFamily="18" charset="0"/>
            </a:endParaRPr>
          </a:p>
          <a:p>
            <a:pPr marL="228600" indent="-228600">
              <a:lnSpc>
                <a:spcPct val="90000"/>
              </a:lnSpc>
              <a:spcBef>
                <a:spcPts val="1000"/>
              </a:spcBef>
            </a:pPr>
            <a:r>
              <a:rPr lang="en-US" sz="1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Cooperrider</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D.L. and Whitney, D. (1999) Appreciative enquiry: a positive revolution in change, in O. Holman and T. </a:t>
            </a:r>
            <a:r>
              <a:rPr lang="en-US" sz="1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Davane</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(eds) </a:t>
            </a:r>
            <a:r>
              <a:rPr lang="en-US"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Change Handbook: Group Methods for Shaping the Future</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San Francisco, CA: Berrett-Koehler.</a:t>
            </a:r>
            <a:endParaRPr lang="en-GB" sz="1800" dirty="0">
              <a:effectLst/>
              <a:latin typeface="Times New Roman" panose="02020603050405020304" pitchFamily="18" charset="0"/>
              <a:ea typeface="Times New Roman" panose="02020603050405020304" pitchFamily="18" charset="0"/>
            </a:endParaRPr>
          </a:p>
          <a:p>
            <a:pPr marL="228600" indent="-228600">
              <a:lnSpc>
                <a:spcPct val="90000"/>
              </a:lnSpc>
              <a:spcBef>
                <a:spcPts val="1000"/>
              </a:spcBef>
            </a:pP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Critchley, B. (2009) Relational coaching: taking courage and making a difference</a:t>
            </a:r>
            <a:r>
              <a:rPr lang="en-US"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International Journal of Mentoring and Coaching,</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7 (2): 25-35.</a:t>
            </a:r>
            <a:endParaRPr lang="en-GB" sz="1800" dirty="0">
              <a:effectLst/>
              <a:latin typeface="Times New Roman" panose="02020603050405020304" pitchFamily="18" charset="0"/>
              <a:ea typeface="Times New Roman" panose="02020603050405020304" pitchFamily="18" charset="0"/>
            </a:endParaRPr>
          </a:p>
          <a:p>
            <a:pPr marL="228600" indent="-228600">
              <a:lnSpc>
                <a:spcPct val="90000"/>
              </a:lnSpc>
              <a:spcBef>
                <a:spcPts val="1000"/>
              </a:spcBef>
            </a:pP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Earley. P.C and Ang, S. (2003</a:t>
            </a:r>
            <a:r>
              <a:rPr lang="en-US"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Cultural Intelligence</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Stanford, CA: Stanford University Press.</a:t>
            </a:r>
            <a:endParaRPr lang="en-GB" sz="1800" dirty="0">
              <a:effectLst/>
              <a:latin typeface="Times New Roman" panose="02020603050405020304" pitchFamily="18" charset="0"/>
              <a:ea typeface="Times New Roman" panose="02020603050405020304" pitchFamily="18" charset="0"/>
            </a:endParaRPr>
          </a:p>
          <a:p>
            <a:pPr marL="228600" indent="-228600">
              <a:lnSpc>
                <a:spcPct val="90000"/>
              </a:lnSpc>
              <a:spcBef>
                <a:spcPts val="1000"/>
              </a:spcBef>
            </a:pP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Ellis, A., Gordon, J., </a:t>
            </a:r>
            <a:r>
              <a:rPr lang="en-US" sz="1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Neenan</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M. and Palmer, S. (1997) </a:t>
            </a:r>
            <a:r>
              <a:rPr lang="en-US"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Stress Counseling</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sz="1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 Relational-Emotive Behavior Approach</a:t>
            </a: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New York: Springer.</a:t>
            </a:r>
          </a:p>
          <a:p>
            <a:pPr marL="228600" indent="-228600">
              <a:lnSpc>
                <a:spcPct val="90000"/>
              </a:lnSpc>
              <a:spcBef>
                <a:spcPts val="1000"/>
              </a:spcBef>
            </a:pPr>
            <a:endParaRPr lang="en-US"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gn="l" fontAlgn="base">
              <a:buFont typeface="+mj-lt"/>
              <a:buAutoNum type="arabicPeriod"/>
            </a:pPr>
            <a:r>
              <a:rPr lang="en-US" b="0" i="0" u="none" strike="noStrike" dirty="0">
                <a:solidFill>
                  <a:srgbClr val="2A6EBB"/>
                </a:solidFill>
                <a:effectLst/>
                <a:latin typeface="inherit"/>
                <a:hlinkClick r:id="rId3" tooltip="View reference 1 in text"/>
              </a:rPr>
              <a:t>↵</a:t>
            </a:r>
            <a:r>
              <a:rPr lang="en-US" b="0" i="0" dirty="0">
                <a:solidFill>
                  <a:srgbClr val="333333"/>
                </a:solidFill>
                <a:effectLst/>
                <a:latin typeface="inherit"/>
              </a:rPr>
              <a:t>King’s Fund. Improving NHS Care by Engaging Staff and Devolving Decision Making—report of the review of staff engagement and empowerment in the NHS. July 204. </a:t>
            </a:r>
            <a:r>
              <a:rPr lang="en-US" b="0" i="0" u="none" strike="noStrike" dirty="0">
                <a:solidFill>
                  <a:srgbClr val="2A6EBB"/>
                </a:solidFill>
                <a:effectLst/>
                <a:latin typeface="inherit"/>
                <a:hlinkClick r:id="rId4"/>
              </a:rPr>
              <a:t>www.kingsfund.org.uk/publications/articles/improving-nhs-care-engaging-staff-and-devolving-decision-making</a:t>
            </a:r>
            <a:r>
              <a:rPr lang="en-US" b="0" i="0" dirty="0">
                <a:solidFill>
                  <a:srgbClr val="333333"/>
                </a:solidFill>
                <a:effectLst/>
                <a:latin typeface="inherit"/>
              </a:rPr>
              <a:t>.</a:t>
            </a:r>
          </a:p>
          <a:p>
            <a:br>
              <a:rPr lang="en-US" b="0" i="0" u="none" strike="noStrike" dirty="0">
                <a:solidFill>
                  <a:srgbClr val="2A6EBB"/>
                </a:solidFill>
                <a:effectLst/>
                <a:latin typeface="inherit"/>
                <a:hlinkClick r:id="rId5" tooltip="Tweet This"/>
              </a:rPr>
            </a:br>
            <a:endParaRPr lang="en-US"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US"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US"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US"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US"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US"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US"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US"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US"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US"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US"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US"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US"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US"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US"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US"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US"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endParaRPr lang="en-GB" sz="1800" dirty="0">
              <a:effectLst/>
              <a:latin typeface="Times New Roman" panose="02020603050405020304" pitchFamily="18" charset="0"/>
              <a:ea typeface="Times New Roman" panose="02020603050405020304" pitchFamily="18" charset="0"/>
            </a:endParaRPr>
          </a:p>
          <a:p>
            <a:r>
              <a:rPr lang="en-GB" sz="1800" b="1"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228600" indent="-228600">
              <a:lnSpc>
                <a:spcPct val="90000"/>
              </a:lnSpc>
              <a:spcBef>
                <a:spcPts val="1000"/>
              </a:spcBef>
            </a:pPr>
            <a:r>
              <a:rPr lang="en-GB" sz="1800" dirty="0">
                <a:effectLst/>
                <a:latin typeface="Times New Roman" panose="02020603050405020304" pitchFamily="18" charset="0"/>
                <a:ea typeface="Times New Roman" panose="02020603050405020304" pitchFamily="18" charset="0"/>
              </a:rPr>
              <a:t> </a:t>
            </a:r>
          </a:p>
          <a:p>
            <a:r>
              <a:rPr lang="en-GB" sz="1800" b="1" kern="1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fontAlgn="base">
              <a:lnSpc>
                <a:spcPct val="90000"/>
              </a:lnSpc>
              <a:spcBef>
                <a:spcPts val="1000"/>
              </a:spcBef>
              <a:buSzPct val="80000"/>
            </a:pPr>
            <a:endParaRPr lang="en-US" sz="700" b="1" i="0" kern="1200" cap="all" spc="0" baseline="0" dirty="0">
              <a:solidFill>
                <a:schemeClr val="accent1"/>
              </a:solidFill>
              <a:effectLst/>
              <a:latin typeface="+mn-lt"/>
              <a:ea typeface="+mn-ea"/>
              <a:cs typeface="+mn-cs"/>
            </a:endParaRPr>
          </a:p>
          <a:p>
            <a:pPr fontAlgn="base">
              <a:lnSpc>
                <a:spcPct val="90000"/>
              </a:lnSpc>
              <a:spcBef>
                <a:spcPts val="1000"/>
              </a:spcBef>
              <a:buSzPct val="80000"/>
            </a:pPr>
            <a:endParaRPr lang="en-US" sz="700" b="1" cap="all" dirty="0">
              <a:solidFill>
                <a:schemeClr val="accent1"/>
              </a:solidFill>
            </a:endParaRPr>
          </a:p>
          <a:p>
            <a:pPr fontAlgn="base">
              <a:lnSpc>
                <a:spcPct val="90000"/>
              </a:lnSpc>
              <a:spcBef>
                <a:spcPts val="1000"/>
              </a:spcBef>
              <a:buSzPct val="80000"/>
            </a:pPr>
            <a:endParaRPr lang="en-US" sz="700" b="1" i="0" kern="1200" cap="all" spc="0" baseline="0" dirty="0">
              <a:solidFill>
                <a:schemeClr val="accent1"/>
              </a:solidFill>
              <a:effectLst/>
              <a:latin typeface="+mn-lt"/>
              <a:ea typeface="+mn-ea"/>
              <a:cs typeface="+mn-cs"/>
            </a:endParaRPr>
          </a:p>
          <a:p>
            <a:pPr fontAlgn="base">
              <a:lnSpc>
                <a:spcPct val="90000"/>
              </a:lnSpc>
              <a:spcBef>
                <a:spcPts val="1000"/>
              </a:spcBef>
              <a:buSzPct val="80000"/>
            </a:pPr>
            <a:endParaRPr lang="en-US" sz="700" b="1" cap="all" dirty="0">
              <a:solidFill>
                <a:schemeClr val="accent1"/>
              </a:solidFill>
            </a:endParaRPr>
          </a:p>
          <a:p>
            <a:pPr fontAlgn="base">
              <a:lnSpc>
                <a:spcPct val="90000"/>
              </a:lnSpc>
              <a:spcBef>
                <a:spcPts val="1000"/>
              </a:spcBef>
              <a:buSzPct val="80000"/>
            </a:pPr>
            <a:endParaRPr lang="en-US" sz="700" b="1" i="0" kern="1200" cap="all" spc="0" baseline="0" dirty="0">
              <a:solidFill>
                <a:schemeClr val="accent1"/>
              </a:solidFill>
              <a:effectLst/>
              <a:latin typeface="+mn-lt"/>
              <a:ea typeface="+mn-ea"/>
              <a:cs typeface="+mn-cs"/>
            </a:endParaRPr>
          </a:p>
          <a:p>
            <a:pPr fontAlgn="base">
              <a:lnSpc>
                <a:spcPct val="90000"/>
              </a:lnSpc>
              <a:spcBef>
                <a:spcPts val="1000"/>
              </a:spcBef>
              <a:buSzPct val="80000"/>
            </a:pPr>
            <a:endParaRPr lang="en-US" sz="700" b="1" cap="all" dirty="0">
              <a:solidFill>
                <a:schemeClr val="accent1"/>
              </a:solidFill>
            </a:endParaRPr>
          </a:p>
          <a:p>
            <a:pPr fontAlgn="base">
              <a:lnSpc>
                <a:spcPct val="90000"/>
              </a:lnSpc>
              <a:spcBef>
                <a:spcPts val="1000"/>
              </a:spcBef>
              <a:buSzPct val="80000"/>
            </a:pPr>
            <a:endParaRPr lang="en-US" sz="700" b="1" i="0" kern="1200" cap="all" spc="0" baseline="0" dirty="0">
              <a:solidFill>
                <a:schemeClr val="accent1"/>
              </a:solidFill>
              <a:effectLst/>
              <a:latin typeface="+mn-lt"/>
              <a:ea typeface="+mn-ea"/>
              <a:cs typeface="+mn-cs"/>
            </a:endParaRPr>
          </a:p>
          <a:p>
            <a:pPr fontAlgn="base">
              <a:lnSpc>
                <a:spcPct val="90000"/>
              </a:lnSpc>
              <a:spcBef>
                <a:spcPts val="1000"/>
              </a:spcBef>
              <a:buSzPct val="80000"/>
            </a:pPr>
            <a:endParaRPr lang="en-US" sz="700" b="1" cap="all" dirty="0">
              <a:solidFill>
                <a:schemeClr val="accent1"/>
              </a:solidFill>
            </a:endParaRPr>
          </a:p>
          <a:p>
            <a:pPr fontAlgn="base">
              <a:lnSpc>
                <a:spcPct val="90000"/>
              </a:lnSpc>
              <a:spcBef>
                <a:spcPts val="1000"/>
              </a:spcBef>
              <a:buSzPct val="80000"/>
            </a:pPr>
            <a:endParaRPr lang="en-US" sz="700" b="1" i="0" kern="1200" cap="all" spc="0" baseline="0" dirty="0">
              <a:solidFill>
                <a:schemeClr val="accent1"/>
              </a:solidFill>
              <a:effectLst/>
              <a:latin typeface="+mn-lt"/>
              <a:ea typeface="+mn-ea"/>
              <a:cs typeface="+mn-cs"/>
            </a:endParaRPr>
          </a:p>
          <a:p>
            <a:pPr fontAlgn="base">
              <a:lnSpc>
                <a:spcPct val="90000"/>
              </a:lnSpc>
              <a:spcBef>
                <a:spcPts val="1000"/>
              </a:spcBef>
              <a:buSzPct val="80000"/>
            </a:pPr>
            <a:endParaRPr lang="en-US" sz="700" b="1" i="0" kern="1200" cap="all" spc="0" baseline="0" dirty="0">
              <a:solidFill>
                <a:schemeClr val="accent1"/>
              </a:solidFill>
              <a:effectLst/>
              <a:latin typeface="+mn-lt"/>
              <a:ea typeface="+mn-ea"/>
              <a:cs typeface="+mn-cs"/>
            </a:endParaRPr>
          </a:p>
          <a:p>
            <a:pPr fontAlgn="base">
              <a:lnSpc>
                <a:spcPct val="90000"/>
              </a:lnSpc>
              <a:spcBef>
                <a:spcPts val="1000"/>
              </a:spcBef>
              <a:buSzPct val="80000"/>
            </a:pPr>
            <a:endParaRPr lang="en-US" sz="700" b="1" i="0" kern="1200" cap="all" spc="0" baseline="0" dirty="0">
              <a:solidFill>
                <a:schemeClr val="accent1"/>
              </a:solidFill>
              <a:effectLst/>
              <a:latin typeface="+mn-lt"/>
              <a:ea typeface="+mn-ea"/>
              <a:cs typeface="+mn-cs"/>
            </a:endParaRPr>
          </a:p>
          <a:p>
            <a:pPr fontAlgn="base">
              <a:lnSpc>
                <a:spcPct val="90000"/>
              </a:lnSpc>
              <a:spcBef>
                <a:spcPts val="1000"/>
              </a:spcBef>
              <a:buSzPct val="80000"/>
            </a:pPr>
            <a:r>
              <a:rPr lang="en-US" sz="700" b="1" i="0" kern="1200" cap="all" spc="0" baseline="0" dirty="0">
                <a:solidFill>
                  <a:schemeClr val="accent1"/>
                </a:solidFill>
                <a:effectLst/>
                <a:latin typeface="+mn-lt"/>
                <a:ea typeface="+mn-ea"/>
                <a:cs typeface="+mn-cs"/>
              </a:rPr>
              <a:t>King’s Fund. Improving NHS Care by Engaging Staff and Devolving Decision Making—report of the review of staff engagement and empowerment in the NHS. July 2014. </a:t>
            </a:r>
            <a:r>
              <a:rPr lang="en-US" sz="700" b="1" i="0" u="none" strike="noStrike" kern="1200" cap="all" spc="0" baseline="0" dirty="0">
                <a:solidFill>
                  <a:schemeClr val="accent1"/>
                </a:solidFill>
                <a:effectLst/>
                <a:latin typeface="+mn-lt"/>
                <a:ea typeface="+mn-ea"/>
                <a:cs typeface="+mn-cs"/>
                <a:hlinkClick r:id="rId4">
                  <a:extLst>
                    <a:ext uri="{A12FA001-AC4F-418D-AE19-62706E023703}">
                      <ahyp:hlinkClr xmlns:ahyp="http://schemas.microsoft.com/office/drawing/2018/hyperlinkcolor" val="tx"/>
                    </a:ext>
                  </a:extLst>
                </a:hlinkClick>
              </a:rPr>
              <a:t>www.kingsfund.org.uk/publications/articles/improving-nhs-care-engaging-staff-and-devolving-decision-making</a:t>
            </a:r>
            <a:r>
              <a:rPr lang="en-US" sz="700" b="1" i="0" kern="1200" cap="all" spc="0" baseline="0" dirty="0">
                <a:solidFill>
                  <a:schemeClr val="accent1"/>
                </a:solidFill>
                <a:effectLst/>
                <a:latin typeface="+mn-lt"/>
                <a:ea typeface="+mn-ea"/>
                <a:cs typeface="+mn-cs"/>
              </a:rPr>
              <a:t>.</a:t>
            </a:r>
          </a:p>
          <a:p>
            <a:pPr>
              <a:lnSpc>
                <a:spcPct val="90000"/>
              </a:lnSpc>
              <a:spcBef>
                <a:spcPts val="1000"/>
              </a:spcBef>
              <a:buSzPct val="80000"/>
            </a:pPr>
            <a:br>
              <a:rPr lang="en-US" sz="700" b="1" i="0" u="none" strike="noStrike" kern="1200" cap="all" spc="0" baseline="0" dirty="0">
                <a:solidFill>
                  <a:schemeClr val="accent1"/>
                </a:solidFill>
                <a:effectLst/>
                <a:latin typeface="+mn-lt"/>
                <a:ea typeface="+mn-ea"/>
                <a:cs typeface="+mn-cs"/>
                <a:hlinkClick r:id="rId5" tooltip="Tweet This">
                  <a:extLst>
                    <a:ext uri="{A12FA001-AC4F-418D-AE19-62706E023703}">
                      <ahyp:hlinkClr xmlns:ahyp="http://schemas.microsoft.com/office/drawing/2018/hyperlinkcolor" val="tx"/>
                    </a:ext>
                  </a:extLst>
                </a:hlinkClick>
              </a:rPr>
            </a:br>
            <a:endParaRPr lang="en-US" sz="700" b="1" kern="1200" cap="all" spc="0" baseline="0" dirty="0">
              <a:solidFill>
                <a:schemeClr val="accent1"/>
              </a:solidFill>
              <a:latin typeface="+mn-lt"/>
              <a:ea typeface="+mn-ea"/>
              <a:cs typeface="+mn-cs"/>
            </a:endParaRPr>
          </a:p>
        </p:txBody>
      </p:sp>
    </p:spTree>
    <p:extLst>
      <p:ext uri="{BB962C8B-B14F-4D97-AF65-F5344CB8AC3E}">
        <p14:creationId xmlns:p14="http://schemas.microsoft.com/office/powerpoint/2010/main" val="32332882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Picture 36" descr="Cupcakes and love letter">
            <a:extLst>
              <a:ext uri="{FF2B5EF4-FFF2-40B4-BE49-F238E27FC236}">
                <a16:creationId xmlns:a16="http://schemas.microsoft.com/office/drawing/2014/main" id="{91C9E692-05C3-0DFB-63A6-1C6B8D382179}"/>
              </a:ext>
            </a:extLst>
          </p:cNvPr>
          <p:cNvPicPr>
            <a:picLocks noChangeAspect="1"/>
          </p:cNvPicPr>
          <p:nvPr/>
        </p:nvPicPr>
        <p:blipFill rotWithShape="1">
          <a:blip r:embed="rId2"/>
          <a:srcRect r="6865" b="-1"/>
          <a:stretch/>
        </p:blipFill>
        <p:spPr>
          <a:xfrm>
            <a:off x="2623279" y="10"/>
            <a:ext cx="9568721" cy="685799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noFill/>
        </p:spPr>
      </p:pic>
      <p:sp>
        <p:nvSpPr>
          <p:cNvPr id="2" name="Title 1">
            <a:extLst>
              <a:ext uri="{FF2B5EF4-FFF2-40B4-BE49-F238E27FC236}">
                <a16:creationId xmlns:a16="http://schemas.microsoft.com/office/drawing/2014/main" id="{17632718-615D-445E-861C-ADF040C4B2A4}"/>
              </a:ext>
            </a:extLst>
          </p:cNvPr>
          <p:cNvSpPr>
            <a:spLocks noGrp="1"/>
          </p:cNvSpPr>
          <p:nvPr>
            <p:ph type="title"/>
          </p:nvPr>
        </p:nvSpPr>
        <p:spPr>
          <a:xfrm>
            <a:off x="520697" y="1040001"/>
            <a:ext cx="3338625" cy="3150159"/>
          </a:xfrm>
        </p:spPr>
        <p:txBody>
          <a:bodyPr rtlCol="0" anchor="t">
            <a:normAutofit/>
          </a:bodyPr>
          <a:lstStyle/>
          <a:p>
            <a:pPr rtl="0"/>
            <a:r>
              <a:rPr lang="en-GB"/>
              <a:t>Thank you</a:t>
            </a:r>
          </a:p>
        </p:txBody>
      </p:sp>
      <p:sp>
        <p:nvSpPr>
          <p:cNvPr id="5" name="Content Placeholder 4">
            <a:extLst>
              <a:ext uri="{FF2B5EF4-FFF2-40B4-BE49-F238E27FC236}">
                <a16:creationId xmlns:a16="http://schemas.microsoft.com/office/drawing/2014/main" id="{C6B0C9CD-E0F1-35F2-099B-9B09267FD718}"/>
              </a:ext>
            </a:extLst>
          </p:cNvPr>
          <p:cNvSpPr>
            <a:spLocks noGrp="1"/>
          </p:cNvSpPr>
          <p:nvPr>
            <p:ph type="body" sz="quarter" idx="14"/>
          </p:nvPr>
        </p:nvSpPr>
        <p:spPr>
          <a:xfrm>
            <a:off x="490538" y="4240213"/>
            <a:ext cx="3497262" cy="1801812"/>
          </a:xfrm>
        </p:spPr>
        <p:txBody>
          <a:bodyPr>
            <a:normAutofit/>
          </a:bodyPr>
          <a:lstStyle/>
          <a:p>
            <a:r>
              <a:rPr lang="en-GB" dirty="0"/>
              <a:t>Charlotte Jarju</a:t>
            </a:r>
            <a:endParaRPr lang="en-GB"/>
          </a:p>
          <a:p>
            <a:r>
              <a:rPr lang="en-GB" dirty="0"/>
              <a:t>charlottejarju@gmail.com</a:t>
            </a:r>
            <a:endParaRPr lang="en-GB"/>
          </a:p>
        </p:txBody>
      </p:sp>
      <p:sp>
        <p:nvSpPr>
          <p:cNvPr id="9" name="Slide Number Placeholder 8" hidden="1">
            <a:extLst>
              <a:ext uri="{FF2B5EF4-FFF2-40B4-BE49-F238E27FC236}">
                <a16:creationId xmlns:a16="http://schemas.microsoft.com/office/drawing/2014/main" id="{219C547C-C2F1-493E-9B64-E089F9DBC6A3}"/>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18</a:t>
            </a:fld>
            <a:endParaRPr lang="en-GB"/>
          </a:p>
        </p:txBody>
      </p:sp>
    </p:spTree>
    <p:extLst>
      <p:ext uri="{BB962C8B-B14F-4D97-AF65-F5344CB8AC3E}">
        <p14:creationId xmlns:p14="http://schemas.microsoft.com/office/powerpoint/2010/main" val="3043070934"/>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60.tgt.Office_50301404_TF22797433_Win32_OJ112196092" id="{2903BBB8-BE33-4839-B169-4F85AEBE70D9}" vid="{0C7966E0-5557-440A-B8C8-2E4B23DE76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07C1F5B-A1D0-429A-8E7C-3E271353D1E0}">
  <ds:schemaRefs>
    <ds:schemaRef ds:uri="http://schemas.microsoft.com/sharepoint/v3/contenttype/forms"/>
  </ds:schemaRefs>
</ds:datastoreItem>
</file>

<file path=customXml/itemProps2.xml><?xml version="1.0" encoding="utf-8"?>
<ds:datastoreItem xmlns:ds="http://schemas.openxmlformats.org/officeDocument/2006/customXml" ds:itemID="{B15CABE4-909F-4611-A0E1-6E45080B3C9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AA1E8BDE-7A03-4563-82F6-53B214F895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{FCE948AB-D3C0-483A-968C-9A03F6284A75}tf22797433_win32</Template>
  <TotalTime>8738</TotalTime>
  <Words>1468</Words>
  <Application>Microsoft Office PowerPoint</Application>
  <PresentationFormat>Widescreen</PresentationFormat>
  <Paragraphs>145</Paragraphs>
  <Slides>18</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inherit</vt:lpstr>
      <vt:lpstr>Times New Roman</vt:lpstr>
      <vt:lpstr>Univers Condensed Light</vt:lpstr>
      <vt:lpstr>Walbaum Display Light</vt:lpstr>
      <vt:lpstr>AngleLinesVTI</vt:lpstr>
      <vt:lpstr>Coaching and  Mentoring</vt:lpstr>
      <vt:lpstr>What is coaching?</vt:lpstr>
      <vt:lpstr>What is mentoring?</vt:lpstr>
      <vt:lpstr>Key differences between coaching and mentoring</vt:lpstr>
      <vt:lpstr>Mentoring</vt:lpstr>
      <vt:lpstr>Mentoring involves a more holistic approaches with the mentor providing guidance, support and wisdom gained from their own experiences over an extended  period (Clutterbuck, 2012).</vt:lpstr>
      <vt:lpstr>Overview</vt:lpstr>
      <vt:lpstr>The Benefit of coaching</vt:lpstr>
      <vt:lpstr>The benefit of mentoring</vt:lpstr>
      <vt:lpstr>The way  to get started is to quit  talking and begin doing.</vt:lpstr>
      <vt:lpstr>A relevant in Healthcare </vt:lpstr>
      <vt:lpstr> coaching culture in healthcare</vt:lpstr>
      <vt:lpstr>Key steps to rolling  out effective programs</vt:lpstr>
      <vt:lpstr>Opportunity presented by technology</vt:lpstr>
      <vt:lpstr>Case studies for success stories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Coaching and Mentoring</dc:title>
  <dc:creator>Charlotte jarju</dc:creator>
  <cp:lastModifiedBy>Charlotte jarju</cp:lastModifiedBy>
  <cp:revision>1</cp:revision>
  <dcterms:created xsi:type="dcterms:W3CDTF">2024-02-17T13:43:33Z</dcterms:created>
  <dcterms:modified xsi:type="dcterms:W3CDTF">2024-03-09T16:45:38Z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