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notesMasterIdLst>
    <p:notesMasterId r:id="rId7"/>
  </p:notesMasterIdLst>
  <p:handoutMasterIdLst>
    <p:handoutMasterId r:id="rId8"/>
  </p:handoutMasterIdLst>
  <p:sldIdLst>
    <p:sldId id="256" r:id="rId2"/>
    <p:sldId id="257" r:id="rId3"/>
    <p:sldId id="258" r:id="rId4"/>
    <p:sldId id="259" r:id="rId5"/>
    <p:sldId id="260" r:id="rId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39" autoAdjust="0"/>
    <p:restoredTop sz="94660"/>
  </p:normalViewPr>
  <p:slideViewPr>
    <p:cSldViewPr snapToGrid="0">
      <p:cViewPr>
        <p:scale>
          <a:sx n="80" d="100"/>
          <a:sy n="80" d="100"/>
        </p:scale>
        <p:origin x="1136" y="504"/>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ma Faser (2108665)" userId="S::2108665@student.uwtsd.ac.uk::09da684d-4c28-4f7b-878b-0550673449b9" providerId="AD" clId="Web-{B9DFE0CF-2878-0EDA-6A51-42AF602B3522}"/>
    <pc:docChg chg="addSld modSld">
      <pc:chgData name="Saima Faser (2108665)" userId="S::2108665@student.uwtsd.ac.uk::09da684d-4c28-4f7b-878b-0550673449b9" providerId="AD" clId="Web-{B9DFE0CF-2878-0EDA-6A51-42AF602B3522}" dt="2022-06-19T20:39:33.858" v="76" actId="20577"/>
      <pc:docMkLst>
        <pc:docMk/>
      </pc:docMkLst>
      <pc:sldChg chg="modSp">
        <pc:chgData name="Saima Faser (2108665)" userId="S::2108665@student.uwtsd.ac.uk::09da684d-4c28-4f7b-878b-0550673449b9" providerId="AD" clId="Web-{B9DFE0CF-2878-0EDA-6A51-42AF602B3522}" dt="2022-06-19T20:28:38.467" v="7" actId="20577"/>
        <pc:sldMkLst>
          <pc:docMk/>
          <pc:sldMk cId="1859204224" sldId="257"/>
        </pc:sldMkLst>
        <pc:spChg chg="mod">
          <ac:chgData name="Saima Faser (2108665)" userId="S::2108665@student.uwtsd.ac.uk::09da684d-4c28-4f7b-878b-0550673449b9" providerId="AD" clId="Web-{B9DFE0CF-2878-0EDA-6A51-42AF602B3522}" dt="2022-06-19T20:28:19.998" v="5" actId="14100"/>
          <ac:spMkLst>
            <pc:docMk/>
            <pc:sldMk cId="1859204224" sldId="257"/>
            <ac:spMk id="2" creationId="{42012D44-F7E4-F65D-AC8E-293F07B71C89}"/>
          </ac:spMkLst>
        </pc:spChg>
        <pc:spChg chg="mod">
          <ac:chgData name="Saima Faser (2108665)" userId="S::2108665@student.uwtsd.ac.uk::09da684d-4c28-4f7b-878b-0550673449b9" providerId="AD" clId="Web-{B9DFE0CF-2878-0EDA-6A51-42AF602B3522}" dt="2022-06-19T20:28:38.467" v="7" actId="20577"/>
          <ac:spMkLst>
            <pc:docMk/>
            <pc:sldMk cId="1859204224" sldId="257"/>
            <ac:spMk id="9" creationId="{36EB6EA9-0B1E-C470-A06A-71946852DC20}"/>
          </ac:spMkLst>
        </pc:spChg>
      </pc:sldChg>
      <pc:sldChg chg="addSp delSp modSp new">
        <pc:chgData name="Saima Faser (2108665)" userId="S::2108665@student.uwtsd.ac.uk::09da684d-4c28-4f7b-878b-0550673449b9" providerId="AD" clId="Web-{B9DFE0CF-2878-0EDA-6A51-42AF602B3522}" dt="2022-06-19T20:39:33.858" v="76" actId="20577"/>
        <pc:sldMkLst>
          <pc:docMk/>
          <pc:sldMk cId="1492719229" sldId="258"/>
        </pc:sldMkLst>
        <pc:spChg chg="mod">
          <ac:chgData name="Saima Faser (2108665)" userId="S::2108665@student.uwtsd.ac.uk::09da684d-4c28-4f7b-878b-0550673449b9" providerId="AD" clId="Web-{B9DFE0CF-2878-0EDA-6A51-42AF602B3522}" dt="2022-06-19T20:33:39.615" v="33" actId="20577"/>
          <ac:spMkLst>
            <pc:docMk/>
            <pc:sldMk cId="1492719229" sldId="258"/>
            <ac:spMk id="2" creationId="{B650EA4B-A25E-5919-17A4-E7088117CEF1}"/>
          </ac:spMkLst>
        </pc:spChg>
        <pc:spChg chg="del">
          <ac:chgData name="Saima Faser (2108665)" userId="S::2108665@student.uwtsd.ac.uk::09da684d-4c28-4f7b-878b-0550673449b9" providerId="AD" clId="Web-{B9DFE0CF-2878-0EDA-6A51-42AF602B3522}" dt="2022-06-19T20:32:27.582" v="10"/>
          <ac:spMkLst>
            <pc:docMk/>
            <pc:sldMk cId="1492719229" sldId="258"/>
            <ac:spMk id="3" creationId="{4D644A6F-0C49-A961-CF4F-241CACBA8855}"/>
          </ac:spMkLst>
        </pc:spChg>
        <pc:spChg chg="add del mod">
          <ac:chgData name="Saima Faser (2108665)" userId="S::2108665@student.uwtsd.ac.uk::09da684d-4c28-4f7b-878b-0550673449b9" providerId="AD" clId="Web-{B9DFE0CF-2878-0EDA-6A51-42AF602B3522}" dt="2022-06-19T20:35:07.773" v="34"/>
          <ac:spMkLst>
            <pc:docMk/>
            <pc:sldMk cId="1492719229" sldId="258"/>
            <ac:spMk id="6" creationId="{A5C4D7A2-38E8-B97F-DE73-96D0D02399CA}"/>
          </ac:spMkLst>
        </pc:spChg>
        <pc:spChg chg="add mod">
          <ac:chgData name="Saima Faser (2108665)" userId="S::2108665@student.uwtsd.ac.uk::09da684d-4c28-4f7b-878b-0550673449b9" providerId="AD" clId="Web-{B9DFE0CF-2878-0EDA-6A51-42AF602B3522}" dt="2022-06-19T20:37:07.557" v="47" actId="20577"/>
          <ac:spMkLst>
            <pc:docMk/>
            <pc:sldMk cId="1492719229" sldId="258"/>
            <ac:spMk id="8" creationId="{CBAFE440-0ED1-7E7C-7931-04511CC12604}"/>
          </ac:spMkLst>
        </pc:spChg>
        <pc:spChg chg="add mod">
          <ac:chgData name="Saima Faser (2108665)" userId="S::2108665@student.uwtsd.ac.uk::09da684d-4c28-4f7b-878b-0550673449b9" providerId="AD" clId="Web-{B9DFE0CF-2878-0EDA-6A51-42AF602B3522}" dt="2022-06-19T20:39:33.858" v="76" actId="20577"/>
          <ac:spMkLst>
            <pc:docMk/>
            <pc:sldMk cId="1492719229" sldId="258"/>
            <ac:spMk id="10" creationId="{87E059CF-E27B-0778-94B0-2513780F16DC}"/>
          </ac:spMkLst>
        </pc:spChg>
        <pc:picChg chg="add del mod ord">
          <ac:chgData name="Saima Faser (2108665)" userId="S::2108665@student.uwtsd.ac.uk::09da684d-4c28-4f7b-878b-0550673449b9" providerId="AD" clId="Web-{B9DFE0CF-2878-0EDA-6A51-42AF602B3522}" dt="2022-06-19T20:33:29.083" v="31"/>
          <ac:picMkLst>
            <pc:docMk/>
            <pc:sldMk cId="1492719229" sldId="258"/>
            <ac:picMk id="4" creationId="{41AC9F5B-40C0-C4AB-1744-62AB5B45B5A0}"/>
          </ac:picMkLst>
        </pc:picChg>
        <pc:picChg chg="add mod ord">
          <ac:chgData name="Saima Faser (2108665)" userId="S::2108665@student.uwtsd.ac.uk::09da684d-4c28-4f7b-878b-0550673449b9" providerId="AD" clId="Web-{B9DFE0CF-2878-0EDA-6A51-42AF602B3522}" dt="2022-06-19T20:39:08.951" v="71" actId="1076"/>
          <ac:picMkLst>
            <pc:docMk/>
            <pc:sldMk cId="1492719229" sldId="258"/>
            <ac:picMk id="7" creationId="{199B4980-63B5-21B9-5C19-0FE1CAE39211}"/>
          </ac:picMkLst>
        </pc:picChg>
      </pc:sldChg>
      <pc:sldChg chg="new">
        <pc:chgData name="Saima Faser (2108665)" userId="S::2108665@student.uwtsd.ac.uk::09da684d-4c28-4f7b-878b-0550673449b9" providerId="AD" clId="Web-{B9DFE0CF-2878-0EDA-6A51-42AF602B3522}" dt="2022-06-19T20:29:32.656" v="9"/>
        <pc:sldMkLst>
          <pc:docMk/>
          <pc:sldMk cId="1260624316" sldId="259"/>
        </pc:sldMkLst>
      </pc:sldChg>
    </pc:docChg>
  </pc:docChgLst>
  <pc:docChgLst>
    <pc:chgData name="Saima Faser (2108665)" userId="09da684d-4c28-4f7b-878b-0550673449b9" providerId="ADAL" clId="{9EAA96CB-C8A2-6142-91FF-B8DCC7B2EF1A}"/>
    <pc:docChg chg="custSel modSld">
      <pc:chgData name="Saima Faser (2108665)" userId="09da684d-4c28-4f7b-878b-0550673449b9" providerId="ADAL" clId="{9EAA96CB-C8A2-6142-91FF-B8DCC7B2EF1A}" dt="2022-06-22T23:21:31.942" v="377" actId="14100"/>
      <pc:docMkLst>
        <pc:docMk/>
      </pc:docMkLst>
      <pc:sldChg chg="modSp mod">
        <pc:chgData name="Saima Faser (2108665)" userId="09da684d-4c28-4f7b-878b-0550673449b9" providerId="ADAL" clId="{9EAA96CB-C8A2-6142-91FF-B8DCC7B2EF1A}" dt="2022-06-22T23:19:58.198" v="374" actId="20577"/>
        <pc:sldMkLst>
          <pc:docMk/>
          <pc:sldMk cId="1859204224" sldId="257"/>
        </pc:sldMkLst>
        <pc:spChg chg="mod">
          <ac:chgData name="Saima Faser (2108665)" userId="09da684d-4c28-4f7b-878b-0550673449b9" providerId="ADAL" clId="{9EAA96CB-C8A2-6142-91FF-B8DCC7B2EF1A}" dt="2022-06-22T23:19:58.198" v="374" actId="20577"/>
          <ac:spMkLst>
            <pc:docMk/>
            <pc:sldMk cId="1859204224" sldId="257"/>
            <ac:spMk id="2" creationId="{42012D44-F7E4-F65D-AC8E-293F07B71C89}"/>
          </ac:spMkLst>
        </pc:spChg>
        <pc:spChg chg="mod">
          <ac:chgData name="Saima Faser (2108665)" userId="09da684d-4c28-4f7b-878b-0550673449b9" providerId="ADAL" clId="{9EAA96CB-C8A2-6142-91FF-B8DCC7B2EF1A}" dt="2022-06-22T22:58:00.799" v="87" actId="12"/>
          <ac:spMkLst>
            <pc:docMk/>
            <pc:sldMk cId="1859204224" sldId="257"/>
            <ac:spMk id="9" creationId="{36EB6EA9-0B1E-C470-A06A-71946852DC20}"/>
          </ac:spMkLst>
        </pc:spChg>
      </pc:sldChg>
      <pc:sldChg chg="modSp mod">
        <pc:chgData name="Saima Faser (2108665)" userId="09da684d-4c28-4f7b-878b-0550673449b9" providerId="ADAL" clId="{9EAA96CB-C8A2-6142-91FF-B8DCC7B2EF1A}" dt="2022-06-22T22:56:14.427" v="74" actId="255"/>
        <pc:sldMkLst>
          <pc:docMk/>
          <pc:sldMk cId="1492719229" sldId="258"/>
        </pc:sldMkLst>
        <pc:spChg chg="mod">
          <ac:chgData name="Saima Faser (2108665)" userId="09da684d-4c28-4f7b-878b-0550673449b9" providerId="ADAL" clId="{9EAA96CB-C8A2-6142-91FF-B8DCC7B2EF1A}" dt="2022-06-22T22:56:14.427" v="74" actId="255"/>
          <ac:spMkLst>
            <pc:docMk/>
            <pc:sldMk cId="1492719229" sldId="258"/>
            <ac:spMk id="10" creationId="{87E059CF-E27B-0778-94B0-2513780F16DC}"/>
          </ac:spMkLst>
        </pc:spChg>
      </pc:sldChg>
      <pc:sldChg chg="addSp delSp modSp mod">
        <pc:chgData name="Saima Faser (2108665)" userId="09da684d-4c28-4f7b-878b-0550673449b9" providerId="ADAL" clId="{9EAA96CB-C8A2-6142-91FF-B8DCC7B2EF1A}" dt="2022-06-22T23:21:31.942" v="377" actId="14100"/>
        <pc:sldMkLst>
          <pc:docMk/>
          <pc:sldMk cId="1260624316" sldId="259"/>
        </pc:sldMkLst>
        <pc:spChg chg="mod">
          <ac:chgData name="Saima Faser (2108665)" userId="09da684d-4c28-4f7b-878b-0550673449b9" providerId="ADAL" clId="{9EAA96CB-C8A2-6142-91FF-B8DCC7B2EF1A}" dt="2022-06-22T23:21:31.942" v="377" actId="14100"/>
          <ac:spMkLst>
            <pc:docMk/>
            <pc:sldMk cId="1260624316" sldId="259"/>
            <ac:spMk id="2" creationId="{D844E4B5-6764-7776-58C0-22A0C80E454A}"/>
          </ac:spMkLst>
        </pc:spChg>
        <pc:spChg chg="add del mod">
          <ac:chgData name="Saima Faser (2108665)" userId="09da684d-4c28-4f7b-878b-0550673449b9" providerId="ADAL" clId="{9EAA96CB-C8A2-6142-91FF-B8DCC7B2EF1A}" dt="2022-06-22T22:49:04.971" v="3" actId="478"/>
          <ac:spMkLst>
            <pc:docMk/>
            <pc:sldMk cId="1260624316" sldId="259"/>
            <ac:spMk id="5" creationId="{06260455-DF46-6DB6-AF32-1E1E5C6BA2ED}"/>
          </ac:spMkLst>
        </pc:spChg>
        <pc:spChg chg="add del mod">
          <ac:chgData name="Saima Faser (2108665)" userId="09da684d-4c28-4f7b-878b-0550673449b9" providerId="ADAL" clId="{9EAA96CB-C8A2-6142-91FF-B8DCC7B2EF1A}" dt="2022-06-22T22:49:38.089" v="6" actId="478"/>
          <ac:spMkLst>
            <pc:docMk/>
            <pc:sldMk cId="1260624316" sldId="259"/>
            <ac:spMk id="8" creationId="{DE018B90-00C8-0B5B-F33B-028112A79EE1}"/>
          </ac:spMkLst>
        </pc:spChg>
        <pc:spChg chg="add del mod">
          <ac:chgData name="Saima Faser (2108665)" userId="09da684d-4c28-4f7b-878b-0550673449b9" providerId="ADAL" clId="{9EAA96CB-C8A2-6142-91FF-B8DCC7B2EF1A}" dt="2022-06-22T22:50:42.949" v="12" actId="478"/>
          <ac:spMkLst>
            <pc:docMk/>
            <pc:sldMk cId="1260624316" sldId="259"/>
            <ac:spMk id="11" creationId="{F15D6B3B-CEE6-C5AE-8EDD-A7DEA28C699E}"/>
          </ac:spMkLst>
        </pc:spChg>
        <pc:spChg chg="add del mod">
          <ac:chgData name="Saima Faser (2108665)" userId="09da684d-4c28-4f7b-878b-0550673449b9" providerId="ADAL" clId="{9EAA96CB-C8A2-6142-91FF-B8DCC7B2EF1A}" dt="2022-06-22T22:50:58.220" v="16" actId="478"/>
          <ac:spMkLst>
            <pc:docMk/>
            <pc:sldMk cId="1260624316" sldId="259"/>
            <ac:spMk id="14" creationId="{4F4DF547-7FC7-0314-B178-10E7B892C646}"/>
          </ac:spMkLst>
        </pc:spChg>
        <pc:picChg chg="add del mod">
          <ac:chgData name="Saima Faser (2108665)" userId="09da684d-4c28-4f7b-878b-0550673449b9" providerId="ADAL" clId="{9EAA96CB-C8A2-6142-91FF-B8DCC7B2EF1A}" dt="2022-06-22T22:49:04.971" v="3" actId="478"/>
          <ac:picMkLst>
            <pc:docMk/>
            <pc:sldMk cId="1260624316" sldId="259"/>
            <ac:picMk id="4" creationId="{8531F20A-2FAB-65B4-94AF-EF5F5F4A6B6F}"/>
          </ac:picMkLst>
        </pc:picChg>
        <pc:picChg chg="add del mod">
          <ac:chgData name="Saima Faser (2108665)" userId="09da684d-4c28-4f7b-878b-0550673449b9" providerId="ADAL" clId="{9EAA96CB-C8A2-6142-91FF-B8DCC7B2EF1A}" dt="2022-06-22T22:49:38.089" v="6" actId="478"/>
          <ac:picMkLst>
            <pc:docMk/>
            <pc:sldMk cId="1260624316" sldId="259"/>
            <ac:picMk id="7" creationId="{9A8CEECE-870C-7791-7E7B-68897EFF3BE4}"/>
          </ac:picMkLst>
        </pc:picChg>
        <pc:picChg chg="add del mod">
          <ac:chgData name="Saima Faser (2108665)" userId="09da684d-4c28-4f7b-878b-0550673449b9" providerId="ADAL" clId="{9EAA96CB-C8A2-6142-91FF-B8DCC7B2EF1A}" dt="2022-06-22T22:50:42.949" v="12" actId="478"/>
          <ac:picMkLst>
            <pc:docMk/>
            <pc:sldMk cId="1260624316" sldId="259"/>
            <ac:picMk id="10" creationId="{B8F36759-D25E-5030-3CA8-BF26FB729FE9}"/>
          </ac:picMkLst>
        </pc:picChg>
        <pc:picChg chg="add mod">
          <ac:chgData name="Saima Faser (2108665)" userId="09da684d-4c28-4f7b-878b-0550673449b9" providerId="ADAL" clId="{9EAA96CB-C8A2-6142-91FF-B8DCC7B2EF1A}" dt="2022-06-22T23:21:08.552" v="375" actId="14100"/>
          <ac:picMkLst>
            <pc:docMk/>
            <pc:sldMk cId="1260624316" sldId="259"/>
            <ac:picMk id="13" creationId="{F87D08E3-BBCF-4CAD-E40E-02BCF310C3BB}"/>
          </ac:picMkLst>
        </pc:picChg>
      </pc:sldChg>
      <pc:sldChg chg="addSp delSp modSp mod">
        <pc:chgData name="Saima Faser (2108665)" userId="09da684d-4c28-4f7b-878b-0550673449b9" providerId="ADAL" clId="{9EAA96CB-C8A2-6142-91FF-B8DCC7B2EF1A}" dt="2022-06-22T23:18:45.064" v="328" actId="20577"/>
        <pc:sldMkLst>
          <pc:docMk/>
          <pc:sldMk cId="643269931" sldId="260"/>
        </pc:sldMkLst>
        <pc:spChg chg="mod">
          <ac:chgData name="Saima Faser (2108665)" userId="09da684d-4c28-4f7b-878b-0550673449b9" providerId="ADAL" clId="{9EAA96CB-C8A2-6142-91FF-B8DCC7B2EF1A}" dt="2022-06-22T23:18:45.064" v="328" actId="20577"/>
          <ac:spMkLst>
            <pc:docMk/>
            <pc:sldMk cId="643269931" sldId="260"/>
            <ac:spMk id="2" creationId="{4712A459-6960-4740-7EEC-7DB85763ABCE}"/>
          </ac:spMkLst>
        </pc:spChg>
        <pc:spChg chg="add mod">
          <ac:chgData name="Saima Faser (2108665)" userId="09da684d-4c28-4f7b-878b-0550673449b9" providerId="ADAL" clId="{9EAA96CB-C8A2-6142-91FF-B8DCC7B2EF1A}" dt="2022-06-22T23:02:23.695" v="201" actId="255"/>
          <ac:spMkLst>
            <pc:docMk/>
            <pc:sldMk cId="643269931" sldId="260"/>
            <ac:spMk id="3" creationId="{DF93E8DE-FCA8-B85A-19AB-AEB57451EBFD}"/>
          </ac:spMkLst>
        </pc:spChg>
        <pc:spChg chg="add del mod">
          <ac:chgData name="Saima Faser (2108665)" userId="09da684d-4c28-4f7b-878b-0550673449b9" providerId="ADAL" clId="{9EAA96CB-C8A2-6142-91FF-B8DCC7B2EF1A}" dt="2022-06-22T23:03:57.752" v="211"/>
          <ac:spMkLst>
            <pc:docMk/>
            <pc:sldMk cId="643269931" sldId="260"/>
            <ac:spMk id="6" creationId="{6FCB2E39-2AD3-E16D-2EF3-0D9B5D8CC49B}"/>
          </ac:spMkLst>
        </pc:spChg>
        <pc:spChg chg="add del mod">
          <ac:chgData name="Saima Faser (2108665)" userId="09da684d-4c28-4f7b-878b-0550673449b9" providerId="ADAL" clId="{9EAA96CB-C8A2-6142-91FF-B8DCC7B2EF1A}" dt="2022-06-22T23:03:56.329" v="209" actId="478"/>
          <ac:spMkLst>
            <pc:docMk/>
            <pc:sldMk cId="643269931" sldId="260"/>
            <ac:spMk id="9" creationId="{4324A12F-090E-6CCD-63AA-1DFF95AD1C3B}"/>
          </ac:spMkLst>
        </pc:spChg>
        <pc:spChg chg="add del mod">
          <ac:chgData name="Saima Faser (2108665)" userId="09da684d-4c28-4f7b-878b-0550673449b9" providerId="ADAL" clId="{9EAA96CB-C8A2-6142-91FF-B8DCC7B2EF1A}" dt="2022-06-22T23:05:10.207" v="219"/>
          <ac:spMkLst>
            <pc:docMk/>
            <pc:sldMk cId="643269931" sldId="260"/>
            <ac:spMk id="12" creationId="{194813DE-E3A8-C12C-10DE-1FCC9AE0D465}"/>
          </ac:spMkLst>
        </pc:spChg>
        <pc:picChg chg="add mod">
          <ac:chgData name="Saima Faser (2108665)" userId="09da684d-4c28-4f7b-878b-0550673449b9" providerId="ADAL" clId="{9EAA96CB-C8A2-6142-91FF-B8DCC7B2EF1A}" dt="2022-06-22T23:17:33.954" v="292" actId="1076"/>
          <ac:picMkLst>
            <pc:docMk/>
            <pc:sldMk cId="643269931" sldId="260"/>
            <ac:picMk id="5" creationId="{7996DA3B-43F6-A268-0333-18B9999F0097}"/>
          </ac:picMkLst>
        </pc:picChg>
        <pc:picChg chg="add del mod">
          <ac:chgData name="Saima Faser (2108665)" userId="09da684d-4c28-4f7b-878b-0550673449b9" providerId="ADAL" clId="{9EAA96CB-C8A2-6142-91FF-B8DCC7B2EF1A}" dt="2022-06-22T23:03:56.329" v="209" actId="478"/>
          <ac:picMkLst>
            <pc:docMk/>
            <pc:sldMk cId="643269931" sldId="260"/>
            <ac:picMk id="8" creationId="{8679FD5A-E424-2787-2DDF-6ED60F01693F}"/>
          </ac:picMkLst>
        </pc:picChg>
        <pc:picChg chg="add mod">
          <ac:chgData name="Saima Faser (2108665)" userId="09da684d-4c28-4f7b-878b-0550673449b9" providerId="ADAL" clId="{9EAA96CB-C8A2-6142-91FF-B8DCC7B2EF1A}" dt="2022-06-22T23:13:26.917" v="226" actId="14100"/>
          <ac:picMkLst>
            <pc:docMk/>
            <pc:sldMk cId="643269931" sldId="260"/>
            <ac:picMk id="11" creationId="{45CF8692-754F-A885-6D55-F279B47DD0BF}"/>
          </ac:picMkLst>
        </pc:picChg>
        <pc:picChg chg="add mod">
          <ac:chgData name="Saima Faser (2108665)" userId="09da684d-4c28-4f7b-878b-0550673449b9" providerId="ADAL" clId="{9EAA96CB-C8A2-6142-91FF-B8DCC7B2EF1A}" dt="2022-06-22T23:17:21.600" v="284" actId="1076"/>
          <ac:picMkLst>
            <pc:docMk/>
            <pc:sldMk cId="643269931" sldId="260"/>
            <ac:picMk id="14" creationId="{44E0936D-622E-6392-B7CB-01D9E10AA8D1}"/>
          </ac:picMkLst>
        </pc:picChg>
        <pc:picChg chg="add mod">
          <ac:chgData name="Saima Faser (2108665)" userId="09da684d-4c28-4f7b-878b-0550673449b9" providerId="ADAL" clId="{9EAA96CB-C8A2-6142-91FF-B8DCC7B2EF1A}" dt="2022-06-22T23:18:23.122" v="307" actId="14100"/>
          <ac:picMkLst>
            <pc:docMk/>
            <pc:sldMk cId="643269931" sldId="260"/>
            <ac:picMk id="16" creationId="{974D1E24-7B0F-F506-6529-11A7FA8FBB0D}"/>
          </ac:picMkLst>
        </pc:picChg>
      </pc:sldChg>
    </pc:docChg>
  </pc:docChgLst>
  <pc:docChgLst>
    <pc:chgData name="Saima Faser (2108665)" userId="S::2108665@student.uwtsd.ac.uk::09da684d-4c28-4f7b-878b-0550673449b9" providerId="AD" clId="Web-{AA984C67-0F99-E7A8-D144-C239CCA3738E}"/>
    <pc:docChg chg="addSld modSld">
      <pc:chgData name="Saima Faser (2108665)" userId="S::2108665@student.uwtsd.ac.uk::09da684d-4c28-4f7b-878b-0550673449b9" providerId="AD" clId="Web-{AA984C67-0F99-E7A8-D144-C239CCA3738E}" dt="2022-06-21T14:33:51.695" v="186" actId="20577"/>
      <pc:docMkLst>
        <pc:docMk/>
      </pc:docMkLst>
      <pc:sldChg chg="modSp">
        <pc:chgData name="Saima Faser (2108665)" userId="S::2108665@student.uwtsd.ac.uk::09da684d-4c28-4f7b-878b-0550673449b9" providerId="AD" clId="Web-{AA984C67-0F99-E7A8-D144-C239CCA3738E}" dt="2022-06-21T14:07:55.582" v="25" actId="20577"/>
        <pc:sldMkLst>
          <pc:docMk/>
          <pc:sldMk cId="1260624316" sldId="259"/>
        </pc:sldMkLst>
        <pc:spChg chg="mod">
          <ac:chgData name="Saima Faser (2108665)" userId="S::2108665@student.uwtsd.ac.uk::09da684d-4c28-4f7b-878b-0550673449b9" providerId="AD" clId="Web-{AA984C67-0F99-E7A8-D144-C239CCA3738E}" dt="2022-06-21T14:07:55.582" v="25" actId="20577"/>
          <ac:spMkLst>
            <pc:docMk/>
            <pc:sldMk cId="1260624316" sldId="259"/>
            <ac:spMk id="2" creationId="{D844E4B5-6764-7776-58C0-22A0C80E454A}"/>
          </ac:spMkLst>
        </pc:spChg>
      </pc:sldChg>
      <pc:sldChg chg="modSp new">
        <pc:chgData name="Saima Faser (2108665)" userId="S::2108665@student.uwtsd.ac.uk::09da684d-4c28-4f7b-878b-0550673449b9" providerId="AD" clId="Web-{AA984C67-0F99-E7A8-D144-C239CCA3738E}" dt="2022-06-21T14:33:51.695" v="186" actId="20577"/>
        <pc:sldMkLst>
          <pc:docMk/>
          <pc:sldMk cId="643269931" sldId="260"/>
        </pc:sldMkLst>
        <pc:spChg chg="mod">
          <ac:chgData name="Saima Faser (2108665)" userId="S::2108665@student.uwtsd.ac.uk::09da684d-4c28-4f7b-878b-0550673449b9" providerId="AD" clId="Web-{AA984C67-0F99-E7A8-D144-C239CCA3738E}" dt="2022-06-21T14:33:51.695" v="186" actId="20577"/>
          <ac:spMkLst>
            <pc:docMk/>
            <pc:sldMk cId="643269931" sldId="260"/>
            <ac:spMk id="2" creationId="{4712A459-6960-4740-7EEC-7DB85763ABC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22/06/2022</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dirty="0"/>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22/06/2022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dirty="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dirty="0"/>
          </a:p>
        </p:txBody>
      </p:sp>
    </p:spTree>
    <p:extLst>
      <p:ext uri="{BB962C8B-B14F-4D97-AF65-F5344CB8AC3E}">
        <p14:creationId xmlns:p14="http://schemas.microsoft.com/office/powerpoint/2010/main" val="782588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6/22/22</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553772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6/22/22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631529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6/22/22</a:t>
            </a:fld>
            <a:endParaRPr lang="en-US" dirty="0"/>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374891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6/22/22</a:t>
            </a:fld>
            <a:endParaRPr lang="en-US" dirty="0"/>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64348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6/22/22</a:t>
            </a:fld>
            <a:endParaRPr lang="en-US" dirty="0"/>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545031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6/22/22</a:t>
            </a:fld>
            <a:endParaRPr lang="en-US" dirty="0"/>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72415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6/22/22</a:t>
            </a:fld>
            <a:endParaRPr lang="en-US" dirty="0"/>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892182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6/22/22</a:t>
            </a:fld>
            <a:endParaRPr lang="en-US" dirty="0"/>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12893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6/22/22</a:t>
            </a:fld>
            <a:endParaRPr lang="en-US" dirty="0"/>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66477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6/22/22</a:t>
            </a:fld>
            <a:endParaRPr lang="en-US" dirty="0"/>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18994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6/22/22</a:t>
            </a:fld>
            <a:endParaRPr lang="en-US" dirty="0"/>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910263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6/22/22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040515954"/>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9"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hyperlink" Target="https://historia-biografia.com/category/psicologos/page/5/"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designonline.commons.gc.cuny.edu/2015/06/05/socio-cultural-approach-to-technology-integration" TargetMode="External"/><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pngimg.com/download/17848" TargetMode="External"/><Relationship Id="rId7"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image" Target="../media/image10.jpeg"/><Relationship Id="rId5" Type="http://schemas.openxmlformats.org/officeDocument/2006/relationships/hyperlink" Target="https://seniorsafetyadvice.com/how-to-go-upstairs-with-a-walker/walker-use/" TargetMode="External"/><Relationship Id="rId4"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3" name="Picture 3">
            <a:extLst>
              <a:ext uri="{FF2B5EF4-FFF2-40B4-BE49-F238E27FC236}">
                <a16:creationId xmlns:a16="http://schemas.microsoft.com/office/drawing/2014/main" id="{A63A8FF5-21DC-1F13-8EB9-FEC0E64020D1}"/>
              </a:ext>
            </a:extLst>
          </p:cNvPr>
          <p:cNvPicPr>
            <a:picLocks noChangeAspect="1"/>
          </p:cNvPicPr>
          <p:nvPr/>
        </p:nvPicPr>
        <p:blipFill rotWithShape="1">
          <a:blip r:embed="rId3">
            <a:alphaModFix amt="60000"/>
          </a:blip>
          <a:srcRect t="7420" r="-2" b="876"/>
          <a:stretch/>
        </p:blipFill>
        <p:spPr>
          <a:xfrm>
            <a:off x="20" y="10"/>
            <a:ext cx="12191980" cy="6856614"/>
          </a:xfrm>
          <a:prstGeom prst="rect">
            <a:avLst/>
          </a:prstGeom>
        </p:spPr>
      </p:pic>
      <p:grpSp>
        <p:nvGrpSpPr>
          <p:cNvPr id="24" name="Group 12">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5" name="Picture 13">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14">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p:cNvSpPr>
            <a:spLocks noGrp="1"/>
          </p:cNvSpPr>
          <p:nvPr>
            <p:ph type="ctrTitle"/>
          </p:nvPr>
        </p:nvSpPr>
        <p:spPr>
          <a:xfrm>
            <a:off x="838200" y="740211"/>
            <a:ext cx="7530685" cy="3163864"/>
          </a:xfrm>
        </p:spPr>
        <p:txBody>
          <a:bodyPr rtlCol="0">
            <a:normAutofit/>
          </a:bodyPr>
          <a:lstStyle/>
          <a:p>
            <a:pPr algn="l">
              <a:lnSpc>
                <a:spcPct val="90000"/>
              </a:lnSpc>
            </a:pPr>
            <a:r>
              <a:rPr lang="en-GB" sz="5200" dirty="0">
                <a:solidFill>
                  <a:srgbClr val="FFFFFF"/>
                </a:solidFill>
                <a:latin typeface="Arial"/>
                <a:cs typeface="Arial"/>
              </a:rPr>
              <a:t>Psychology for Health and Social Care</a:t>
            </a:r>
            <a:br>
              <a:rPr lang="en-GB" sz="5200" dirty="0">
                <a:solidFill>
                  <a:srgbClr val="FFFFFF"/>
                </a:solidFill>
                <a:latin typeface="Arial"/>
                <a:cs typeface="Arial"/>
              </a:rPr>
            </a:br>
            <a:br>
              <a:rPr lang="en-GB" sz="5200" dirty="0">
                <a:solidFill>
                  <a:srgbClr val="FFFFFF"/>
                </a:solidFill>
                <a:latin typeface="Arial"/>
                <a:cs typeface="Arial"/>
              </a:rPr>
            </a:br>
            <a:r>
              <a:rPr lang="en-GB" sz="5200" dirty="0">
                <a:solidFill>
                  <a:srgbClr val="FFFFFF"/>
                </a:solidFill>
                <a:latin typeface="Arial"/>
                <a:cs typeface="Arial"/>
              </a:rPr>
              <a:t>BMHP 4003_BIRM</a:t>
            </a:r>
          </a:p>
        </p:txBody>
      </p:sp>
      <p:sp>
        <p:nvSpPr>
          <p:cNvPr id="3" name="Subtitle 2"/>
          <p:cNvSpPr>
            <a:spLocks noGrp="1"/>
          </p:cNvSpPr>
          <p:nvPr>
            <p:ph type="subTitle" idx="1"/>
          </p:nvPr>
        </p:nvSpPr>
        <p:spPr>
          <a:xfrm>
            <a:off x="838200" y="4074515"/>
            <a:ext cx="7583133" cy="1279124"/>
          </a:xfrm>
        </p:spPr>
        <p:txBody>
          <a:bodyPr vert="horz" lIns="91440" tIns="45720" rIns="91440" bIns="45720" rtlCol="0" anchor="t">
            <a:normAutofit/>
          </a:bodyPr>
          <a:lstStyle/>
          <a:p>
            <a:pPr algn="l"/>
            <a:r>
              <a:rPr lang="en-GB" sz="2200" dirty="0">
                <a:solidFill>
                  <a:srgbClr val="FFFFFF"/>
                </a:solidFill>
              </a:rPr>
              <a:t>Saima Faser</a:t>
            </a:r>
          </a:p>
          <a:p>
            <a:pPr algn="l"/>
            <a:r>
              <a:rPr lang="en-GB" sz="2200" dirty="0">
                <a:solidFill>
                  <a:srgbClr val="FFFFFF"/>
                </a:solidFill>
              </a:rPr>
              <a:t>2108665</a:t>
            </a:r>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0" name="Group 39">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41" name="Picture 40">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42" name="Picture 41">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2012D44-F7E4-F65D-AC8E-293F07B71C89}"/>
              </a:ext>
            </a:extLst>
          </p:cNvPr>
          <p:cNvSpPr>
            <a:spLocks noGrp="1"/>
          </p:cNvSpPr>
          <p:nvPr>
            <p:ph type="title"/>
          </p:nvPr>
        </p:nvSpPr>
        <p:spPr>
          <a:xfrm>
            <a:off x="838200" y="586992"/>
            <a:ext cx="5638800" cy="944628"/>
          </a:xfrm>
        </p:spPr>
        <p:txBody>
          <a:bodyPr vert="horz" lIns="91440" tIns="45720" rIns="91440" bIns="45720" rtlCol="0">
            <a:normAutofit/>
          </a:bodyPr>
          <a:lstStyle/>
          <a:p>
            <a:pPr algn="ctr"/>
            <a:r>
              <a:rPr lang="en-US" sz="2800" dirty="0"/>
              <a:t>Care Worker in a Respite Centre</a:t>
            </a:r>
            <a:endParaRPr lang="en-US" dirty="0"/>
          </a:p>
        </p:txBody>
      </p:sp>
      <p:sp>
        <p:nvSpPr>
          <p:cNvPr id="9" name="Content Placeholder 8">
            <a:extLst>
              <a:ext uri="{FF2B5EF4-FFF2-40B4-BE49-F238E27FC236}">
                <a16:creationId xmlns:a16="http://schemas.microsoft.com/office/drawing/2014/main" id="{36EB6EA9-0B1E-C470-A06A-71946852DC20}"/>
              </a:ext>
            </a:extLst>
          </p:cNvPr>
          <p:cNvSpPr>
            <a:spLocks noGrp="1"/>
          </p:cNvSpPr>
          <p:nvPr>
            <p:ph idx="1"/>
          </p:nvPr>
        </p:nvSpPr>
        <p:spPr>
          <a:xfrm>
            <a:off x="426721" y="3733800"/>
            <a:ext cx="5638800" cy="453189"/>
          </a:xfrm>
        </p:spPr>
        <p:txBody>
          <a:bodyPr vert="horz" lIns="91440" tIns="45720" rIns="91440" bIns="45720" rtlCol="0" anchor="ctr">
            <a:noAutofit/>
          </a:bodyPr>
          <a:lstStyle/>
          <a:p>
            <a:pPr>
              <a:lnSpc>
                <a:spcPct val="100000"/>
              </a:lnSpc>
            </a:pPr>
            <a:r>
              <a:rPr lang="en-US" sz="1600" dirty="0"/>
              <a:t> </a:t>
            </a:r>
            <a:r>
              <a:rPr lang="en-US" sz="2000" dirty="0">
                <a:latin typeface="Arial"/>
                <a:ea typeface="+mn-lt"/>
                <a:cs typeface="+mn-lt"/>
              </a:rPr>
              <a:t>Assisting with daily living activities such as eating, showering and using the toilet</a:t>
            </a:r>
            <a:endParaRPr lang="en-US" sz="2000" dirty="0">
              <a:latin typeface="Arial"/>
              <a:cs typeface="Arial"/>
            </a:endParaRPr>
          </a:p>
          <a:p>
            <a:pPr>
              <a:lnSpc>
                <a:spcPct val="100000"/>
              </a:lnSpc>
            </a:pPr>
            <a:r>
              <a:rPr lang="en-US" sz="2000" dirty="0">
                <a:latin typeface="Arial"/>
                <a:ea typeface="+mn-lt"/>
                <a:cs typeface="+mn-lt"/>
              </a:rPr>
              <a:t>Helping tidy the patient’s home or room</a:t>
            </a:r>
            <a:endParaRPr lang="en-US" sz="2000" dirty="0">
              <a:latin typeface="Arial"/>
              <a:cs typeface="Arial"/>
            </a:endParaRPr>
          </a:p>
          <a:p>
            <a:pPr>
              <a:lnSpc>
                <a:spcPct val="100000"/>
              </a:lnSpc>
            </a:pPr>
            <a:r>
              <a:rPr lang="en-US" sz="2000" dirty="0">
                <a:latin typeface="Arial"/>
                <a:ea typeface="+mn-lt"/>
                <a:cs typeface="+mn-lt"/>
              </a:rPr>
              <a:t>Taking the patient’s vital signs such as blood pressure and temperature</a:t>
            </a:r>
          </a:p>
          <a:p>
            <a:pPr>
              <a:lnSpc>
                <a:spcPct val="100000"/>
              </a:lnSpc>
            </a:pPr>
            <a:r>
              <a:rPr lang="en-US" sz="2000" dirty="0">
                <a:latin typeface="Arial"/>
                <a:ea typeface="+mn-lt"/>
                <a:cs typeface="+mn-lt"/>
              </a:rPr>
              <a:t>Talking to patients and reassuring them</a:t>
            </a:r>
            <a:endParaRPr lang="en-US" sz="2000" dirty="0">
              <a:latin typeface="Arial"/>
              <a:cs typeface="Arial"/>
            </a:endParaRPr>
          </a:p>
          <a:p>
            <a:pPr>
              <a:lnSpc>
                <a:spcPct val="100000"/>
              </a:lnSpc>
            </a:pPr>
            <a:r>
              <a:rPr lang="en-US" sz="2000" dirty="0">
                <a:latin typeface="Arial"/>
                <a:ea typeface="+mn-lt"/>
                <a:cs typeface="+mn-lt"/>
              </a:rPr>
              <a:t>Assisting nurses and other staff when needed</a:t>
            </a:r>
          </a:p>
          <a:p>
            <a:pPr>
              <a:lnSpc>
                <a:spcPct val="100000"/>
              </a:lnSpc>
            </a:pPr>
            <a:r>
              <a:rPr lang="en-US" sz="2000" dirty="0">
                <a:latin typeface="Arial"/>
                <a:ea typeface="+mn-lt"/>
                <a:cs typeface="+mn-lt"/>
              </a:rPr>
              <a:t>Adhering to professional standards</a:t>
            </a:r>
          </a:p>
          <a:p>
            <a:pPr>
              <a:lnSpc>
                <a:spcPct val="100000"/>
              </a:lnSpc>
            </a:pPr>
            <a:r>
              <a:rPr lang="en-US" sz="2000" dirty="0">
                <a:latin typeface="Arial"/>
                <a:ea typeface="+mn-lt"/>
                <a:cs typeface="+mn-lt"/>
              </a:rPr>
              <a:t>Delivering reports to Case Managers and reviewing any important changes in the patient’s condition</a:t>
            </a:r>
            <a:endParaRPr lang="en-US" sz="2000" dirty="0">
              <a:latin typeface="Arial"/>
              <a:cs typeface="Arial"/>
            </a:endParaRPr>
          </a:p>
        </p:txBody>
      </p:sp>
      <p:pic>
        <p:nvPicPr>
          <p:cNvPr id="4" name="Picture 4" descr="beautiful african nurse taking care of senior patient in w… | Flickr">
            <a:extLst>
              <a:ext uri="{FF2B5EF4-FFF2-40B4-BE49-F238E27FC236}">
                <a16:creationId xmlns:a16="http://schemas.microsoft.com/office/drawing/2014/main" id="{ED3E90DB-E8AC-62C5-D134-43277E5E34EF}"/>
              </a:ext>
            </a:extLst>
          </p:cNvPr>
          <p:cNvPicPr>
            <a:picLocks noChangeAspect="1"/>
          </p:cNvPicPr>
          <p:nvPr/>
        </p:nvPicPr>
        <p:blipFill rotWithShape="1">
          <a:blip r:embed="rId4"/>
          <a:srcRect l="43057" r="5055" b="-2"/>
          <a:stretch/>
        </p:blipFill>
        <p:spPr>
          <a:xfrm>
            <a:off x="6861048" y="1"/>
            <a:ext cx="5330952" cy="6858000"/>
          </a:xfrm>
          <a:prstGeom prst="rect">
            <a:avLst/>
          </a:prstGeom>
        </p:spPr>
      </p:pic>
    </p:spTree>
    <p:extLst>
      <p:ext uri="{BB962C8B-B14F-4D97-AF65-F5344CB8AC3E}">
        <p14:creationId xmlns:p14="http://schemas.microsoft.com/office/powerpoint/2010/main" val="1859204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0EA4B-A25E-5919-17A4-E7088117CEF1}"/>
              </a:ext>
            </a:extLst>
          </p:cNvPr>
          <p:cNvSpPr>
            <a:spLocks noGrp="1"/>
          </p:cNvSpPr>
          <p:nvPr>
            <p:ph type="title"/>
          </p:nvPr>
        </p:nvSpPr>
        <p:spPr/>
        <p:txBody>
          <a:bodyPr/>
          <a:lstStyle/>
          <a:p>
            <a:pPr algn="ctr"/>
            <a:r>
              <a:rPr lang="en-GB" dirty="0">
                <a:cs typeface="Sabon Next LT"/>
              </a:rPr>
              <a:t>Vygotsky's Social-Cognitive Theory</a:t>
            </a:r>
          </a:p>
        </p:txBody>
      </p:sp>
      <p:pic>
        <p:nvPicPr>
          <p:cNvPr id="7" name="Picture 7">
            <a:extLst>
              <a:ext uri="{FF2B5EF4-FFF2-40B4-BE49-F238E27FC236}">
                <a16:creationId xmlns:a16="http://schemas.microsoft.com/office/drawing/2014/main" id="{199B4980-63B5-21B9-5C19-0FE1CAE3921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49063" y="2223574"/>
            <a:ext cx="4017309" cy="2410386"/>
          </a:xfrm>
        </p:spPr>
      </p:pic>
      <p:sp>
        <p:nvSpPr>
          <p:cNvPr id="8" name="TextBox 7">
            <a:extLst>
              <a:ext uri="{FF2B5EF4-FFF2-40B4-BE49-F238E27FC236}">
                <a16:creationId xmlns:a16="http://schemas.microsoft.com/office/drawing/2014/main" id="{CBAFE440-0ED1-7E7C-7931-04511CC12604}"/>
              </a:ext>
            </a:extLst>
          </p:cNvPr>
          <p:cNvSpPr txBox="1"/>
          <p:nvPr/>
        </p:nvSpPr>
        <p:spPr>
          <a:xfrm>
            <a:off x="80122" y="4848319"/>
            <a:ext cx="4286250" cy="317500"/>
          </a:xfrm>
          <a:prstGeom prst="rect">
            <a:avLst/>
          </a:prstGeom>
        </p:spPr>
        <p:txBody>
          <a:bodyPr lIns="91440" tIns="45720" rIns="91440" bIns="45720" anchor="t">
            <a:normAutofit fontScale="92500" lnSpcReduction="20000"/>
          </a:bodyPr>
          <a:lstStyle/>
          <a:p>
            <a:endParaRPr lang="en-US" dirty="0"/>
          </a:p>
        </p:txBody>
      </p:sp>
      <p:sp>
        <p:nvSpPr>
          <p:cNvPr id="10" name="TextBox 9">
            <a:extLst>
              <a:ext uri="{FF2B5EF4-FFF2-40B4-BE49-F238E27FC236}">
                <a16:creationId xmlns:a16="http://schemas.microsoft.com/office/drawing/2014/main" id="{87E059CF-E27B-0778-94B0-2513780F16DC}"/>
              </a:ext>
            </a:extLst>
          </p:cNvPr>
          <p:cNvSpPr txBox="1"/>
          <p:nvPr/>
        </p:nvSpPr>
        <p:spPr>
          <a:xfrm>
            <a:off x="4473389" y="2124636"/>
            <a:ext cx="7064186"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panose="020B0604020202020204" pitchFamily="34" charset="0"/>
                <a:ea typeface="+mn-lt"/>
                <a:cs typeface="Arial" panose="020B0604020202020204" pitchFamily="34" charset="0"/>
              </a:rPr>
              <a:t>Areas where social interaction can influence cognitive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Development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Engagement between the teacher and student.</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ea typeface="+mn-lt"/>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Physical space and arrangement in learning environment.</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ea typeface="+mn-lt"/>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Meaningful instruction in small or whole groups.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ea typeface="+mn-lt"/>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Scaffolding/Reciprocal teaching strategies.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ea typeface="+mn-lt"/>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Zone of Proximal Development (ZPD).</a:t>
            </a:r>
            <a:endParaRPr lang="en-GB" sz="2000" dirty="0">
              <a:latin typeface="Arial" panose="020B0604020202020204" pitchFamily="34" charset="0"/>
              <a:cs typeface="Arial" panose="020B0604020202020204" pitchFamily="34" charset="0"/>
            </a:endParaRPr>
          </a:p>
          <a:p>
            <a:pPr algn="l"/>
            <a:endParaRPr lang="en-GB" dirty="0"/>
          </a:p>
        </p:txBody>
      </p:sp>
    </p:spTree>
    <p:extLst>
      <p:ext uri="{BB962C8B-B14F-4D97-AF65-F5344CB8AC3E}">
        <p14:creationId xmlns:p14="http://schemas.microsoft.com/office/powerpoint/2010/main" val="1492719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4E4B5-6764-7776-58C0-22A0C80E454A}"/>
              </a:ext>
            </a:extLst>
          </p:cNvPr>
          <p:cNvSpPr>
            <a:spLocks noGrp="1"/>
          </p:cNvSpPr>
          <p:nvPr>
            <p:ph type="title"/>
          </p:nvPr>
        </p:nvSpPr>
        <p:spPr>
          <a:xfrm>
            <a:off x="882205" y="673768"/>
            <a:ext cx="6884965" cy="5557448"/>
          </a:xfrm>
        </p:spPr>
        <p:txBody>
          <a:bodyPr vert="horz" lIns="91440" tIns="45720" rIns="91440" bIns="45720" rtlCol="0" anchor="ctr">
            <a:noAutofit/>
          </a:bodyPr>
          <a:lstStyle/>
          <a:p>
            <a:br>
              <a:rPr lang="en-GB" sz="1800" dirty="0">
                <a:ea typeface="+mj-lt"/>
                <a:cs typeface="+mj-lt"/>
              </a:rPr>
            </a:br>
            <a:br>
              <a:rPr lang="en-GB" sz="1800" dirty="0">
                <a:ea typeface="+mj-lt"/>
                <a:cs typeface="+mj-lt"/>
              </a:rPr>
            </a:br>
            <a:r>
              <a:rPr lang="en-GB" sz="3600" dirty="0">
                <a:solidFill>
                  <a:srgbClr val="FF0000"/>
                </a:solidFill>
                <a:ea typeface="+mj-lt"/>
                <a:cs typeface="+mj-lt"/>
              </a:rPr>
              <a:t>Zone of Proximal Development</a:t>
            </a:r>
            <a:endParaRPr lang="en-US" sz="3600" dirty="0">
              <a:solidFill>
                <a:srgbClr val="FF0000"/>
              </a:solidFill>
              <a:cs typeface="Sabon Next LT"/>
            </a:endParaRPr>
          </a:p>
          <a:p>
            <a:br>
              <a:rPr lang="en-GB" sz="1800" dirty="0">
                <a:ea typeface="+mj-lt"/>
                <a:cs typeface="+mj-lt"/>
              </a:rPr>
            </a:br>
            <a:br>
              <a:rPr lang="en-GB" sz="1800" dirty="0">
                <a:ea typeface="+mj-lt"/>
                <a:cs typeface="+mj-lt"/>
              </a:rPr>
            </a:br>
            <a:br>
              <a:rPr lang="en-GB" sz="1800" dirty="0">
                <a:ea typeface="+mj-lt"/>
                <a:cs typeface="+mj-lt"/>
              </a:rPr>
            </a:br>
            <a:r>
              <a:rPr lang="en-GB" sz="2000" dirty="0">
                <a:latin typeface="Arial" panose="020B0604020202020204" pitchFamily="34" charset="0"/>
                <a:ea typeface="+mj-lt"/>
                <a:cs typeface="Arial" panose="020B0604020202020204" pitchFamily="34" charset="0"/>
              </a:rPr>
              <a:t>Functions that have not yet matured but are in the process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j-lt"/>
                <a:cs typeface="Arial" panose="020B0604020202020204" pitchFamily="34" charset="0"/>
              </a:rPr>
              <a:t>of maturation, </a:t>
            </a:r>
            <a:br>
              <a:rPr lang="en-GB" sz="2000" dirty="0">
                <a:latin typeface="Arial" panose="020B0604020202020204" pitchFamily="34" charset="0"/>
                <a:ea typeface="+mj-lt"/>
                <a:cs typeface="Arial" panose="020B0604020202020204" pitchFamily="34" charset="0"/>
              </a:rPr>
            </a:br>
            <a:br>
              <a:rPr lang="en-GB" sz="2000" dirty="0">
                <a:latin typeface="Arial" panose="020B0604020202020204" pitchFamily="34" charset="0"/>
                <a:ea typeface="+mj-lt"/>
                <a:cs typeface="Arial" panose="020B0604020202020204" pitchFamily="34" charset="0"/>
              </a:rPr>
            </a:br>
            <a:r>
              <a:rPr lang="en-GB" sz="2000" dirty="0">
                <a:latin typeface="Arial" panose="020B0604020202020204" pitchFamily="34" charset="0"/>
                <a:ea typeface="+mj-lt"/>
                <a:cs typeface="Arial" panose="020B0604020202020204" pitchFamily="34" charset="0"/>
              </a:rPr>
              <a:t>Functions that will mature tomorrow... termed the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j-lt"/>
                <a:cs typeface="Arial" panose="020B0604020202020204" pitchFamily="34" charset="0"/>
              </a:rPr>
              <a:t>"buds" or "flowers" of development rather than the "fruits" of</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j-lt"/>
                <a:cs typeface="Arial" panose="020B0604020202020204" pitchFamily="34" charset="0"/>
              </a:rPr>
              <a:t>development' (Vygotsky, 1978)</a:t>
            </a:r>
            <a:br>
              <a:rPr lang="en-GB" sz="2000" dirty="0">
                <a:latin typeface="Arial" panose="020B0604020202020204" pitchFamily="34" charset="0"/>
                <a:ea typeface="+mj-lt"/>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j-lt"/>
                <a:cs typeface="Arial" panose="020B0604020202020204" pitchFamily="34" charset="0"/>
              </a:rPr>
              <a:t>ZPD is the difference between a person’s ability to solve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j-lt"/>
                <a:cs typeface="Arial" panose="020B0604020202020204" pitchFamily="34" charset="0"/>
              </a:rPr>
              <a:t>problems on their own and their ability to solve them with assistance.</a:t>
            </a:r>
            <a:endParaRPr lang="en-GB" sz="2000" dirty="0">
              <a:latin typeface="Arial" panose="020B0604020202020204" pitchFamily="34" charset="0"/>
              <a:cs typeface="Arial" panose="020B0604020202020204" pitchFamily="34" charset="0"/>
            </a:endParaRPr>
          </a:p>
          <a:p>
            <a:endParaRPr lang="en-GB" dirty="0">
              <a:cs typeface="Sabon Next LT"/>
            </a:endParaRPr>
          </a:p>
        </p:txBody>
      </p:sp>
      <p:pic>
        <p:nvPicPr>
          <p:cNvPr id="13" name="Picture 12">
            <a:extLst>
              <a:ext uri="{FF2B5EF4-FFF2-40B4-BE49-F238E27FC236}">
                <a16:creationId xmlns:a16="http://schemas.microsoft.com/office/drawing/2014/main" id="{F87D08E3-BBCF-4CAD-E40E-02BCF310C3B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83796" y="1079294"/>
            <a:ext cx="3925843" cy="3925843"/>
          </a:xfrm>
          <a:prstGeom prst="rect">
            <a:avLst/>
          </a:prstGeom>
        </p:spPr>
      </p:pic>
    </p:spTree>
    <p:extLst>
      <p:ext uri="{BB962C8B-B14F-4D97-AF65-F5344CB8AC3E}">
        <p14:creationId xmlns:p14="http://schemas.microsoft.com/office/powerpoint/2010/main" val="1260624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2A459-6960-4740-7EEC-7DB85763ABCE}"/>
              </a:ext>
            </a:extLst>
          </p:cNvPr>
          <p:cNvSpPr>
            <a:spLocks noGrp="1"/>
          </p:cNvSpPr>
          <p:nvPr>
            <p:ph type="title"/>
          </p:nvPr>
        </p:nvSpPr>
        <p:spPr>
          <a:xfrm>
            <a:off x="489174" y="208546"/>
            <a:ext cx="11244132" cy="6160169"/>
          </a:xfrm>
        </p:spPr>
        <p:txBody>
          <a:bodyPr vert="horz" lIns="91440" tIns="45720" rIns="91440" bIns="45720" rtlCol="0" anchor="ctr">
            <a:noAutofit/>
          </a:bodyPr>
          <a:lstStyle/>
          <a:p>
            <a:br>
              <a:rPr lang="en-GB" sz="1800" dirty="0">
                <a:cs typeface="Sabon Next LT"/>
              </a:rPr>
            </a:br>
            <a:r>
              <a:rPr lang="en-GB" sz="1800" dirty="0">
                <a:cs typeface="Sabon Next LT"/>
              </a:rPr>
              <a:t>People who are living with reduced mobility  need assistant’s in a day to day activities.</a:t>
            </a:r>
            <a:br>
              <a:rPr lang="en-GB" sz="1800" dirty="0">
                <a:cs typeface="Sabon Next LT"/>
              </a:rPr>
            </a:br>
            <a:r>
              <a:rPr lang="en-GB" sz="1800" dirty="0">
                <a:cs typeface="Sabon Next LT"/>
              </a:rPr>
              <a:t>Professional carer is responsible for upkeeping their care, ensuring their safety and facilitating support </a:t>
            </a:r>
            <a:br>
              <a:rPr lang="en-GB" sz="1800" dirty="0">
                <a:cs typeface="Sabon Next LT"/>
              </a:rPr>
            </a:br>
            <a:br>
              <a:rPr lang="en-GB" sz="1800" dirty="0">
                <a:cs typeface="Sabon Next LT"/>
              </a:rPr>
            </a:br>
            <a:br>
              <a:rPr lang="en-US" sz="1800" dirty="0"/>
            </a:br>
            <a:br>
              <a:rPr lang="en-US" sz="1800" dirty="0"/>
            </a:br>
            <a:br>
              <a:rPr lang="en-GB" sz="1800" dirty="0">
                <a:cs typeface="Sabon Next LT"/>
              </a:rPr>
            </a:br>
            <a:br>
              <a:rPr lang="en-GB" sz="1800" dirty="0">
                <a:cs typeface="Sabon Next LT"/>
              </a:rPr>
            </a:br>
            <a:r>
              <a:rPr lang="en-GB" sz="1800" dirty="0">
                <a:cs typeface="Sabon Next LT"/>
              </a:rPr>
              <a:t>	</a:t>
            </a:r>
            <a:br>
              <a:rPr lang="en-GB" sz="1800" dirty="0">
                <a:cs typeface="Sabon Next LT"/>
              </a:rPr>
            </a:br>
            <a:br>
              <a:rPr lang="en-GB" sz="1800" dirty="0">
                <a:cs typeface="Sabon Next LT"/>
              </a:rPr>
            </a:br>
            <a:br>
              <a:rPr lang="en-GB" sz="1800" dirty="0">
                <a:cs typeface="Sabon Next LT"/>
              </a:rPr>
            </a:br>
            <a:br>
              <a:rPr lang="en-GB" sz="1800" dirty="0">
                <a:cs typeface="Sabon Next LT"/>
              </a:rPr>
            </a:br>
            <a:br>
              <a:rPr lang="en-GB" sz="1800" dirty="0">
                <a:cs typeface="Sabon Next LT"/>
              </a:rPr>
            </a:br>
            <a:br>
              <a:rPr lang="en-GB" sz="1800" dirty="0">
                <a:cs typeface="Sabon Next LT"/>
              </a:rPr>
            </a:br>
            <a:r>
              <a:rPr lang="en-GB" sz="1800" dirty="0">
                <a:cs typeface="Sabon Next LT"/>
              </a:rPr>
              <a:t>        Standing Aid		Wheelchair		Hoist			Walking Aid</a:t>
            </a:r>
          </a:p>
        </p:txBody>
      </p:sp>
      <p:sp>
        <p:nvSpPr>
          <p:cNvPr id="3" name="TextBox 2">
            <a:extLst>
              <a:ext uri="{FF2B5EF4-FFF2-40B4-BE49-F238E27FC236}">
                <a16:creationId xmlns:a16="http://schemas.microsoft.com/office/drawing/2014/main" id="{DF93E8DE-FCA8-B85A-19AB-AEB57451EBFD}"/>
              </a:ext>
            </a:extLst>
          </p:cNvPr>
          <p:cNvSpPr txBox="1"/>
          <p:nvPr/>
        </p:nvSpPr>
        <p:spPr>
          <a:xfrm>
            <a:off x="2342147" y="882316"/>
            <a:ext cx="6352673" cy="461665"/>
          </a:xfrm>
          <a:prstGeom prst="rect">
            <a:avLst/>
          </a:prstGeom>
          <a:noFill/>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Supporting People to Achieve ZPD</a:t>
            </a:r>
          </a:p>
        </p:txBody>
      </p:sp>
      <p:pic>
        <p:nvPicPr>
          <p:cNvPr id="5" name="Picture 4">
            <a:extLst>
              <a:ext uri="{FF2B5EF4-FFF2-40B4-BE49-F238E27FC236}">
                <a16:creationId xmlns:a16="http://schemas.microsoft.com/office/drawing/2014/main" id="{7996DA3B-43F6-A268-0333-18B9999F009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788237" y="2597647"/>
            <a:ext cx="2558715" cy="2558715"/>
          </a:xfrm>
          <a:prstGeom prst="rect">
            <a:avLst/>
          </a:prstGeom>
        </p:spPr>
      </p:pic>
      <p:pic>
        <p:nvPicPr>
          <p:cNvPr id="11" name="Picture 10">
            <a:extLst>
              <a:ext uri="{FF2B5EF4-FFF2-40B4-BE49-F238E27FC236}">
                <a16:creationId xmlns:a16="http://schemas.microsoft.com/office/drawing/2014/main" id="{45CF8692-754F-A885-6D55-F279B47DD0B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628280" y="2576990"/>
            <a:ext cx="2307087" cy="2272379"/>
          </a:xfrm>
          <a:prstGeom prst="rect">
            <a:avLst/>
          </a:prstGeom>
        </p:spPr>
      </p:pic>
      <p:pic>
        <p:nvPicPr>
          <p:cNvPr id="14" name="Picture 13">
            <a:extLst>
              <a:ext uri="{FF2B5EF4-FFF2-40B4-BE49-F238E27FC236}">
                <a16:creationId xmlns:a16="http://schemas.microsoft.com/office/drawing/2014/main" id="{44E0936D-622E-6392-B7CB-01D9E10AA8D1}"/>
              </a:ext>
            </a:extLst>
          </p:cNvPr>
          <p:cNvPicPr>
            <a:picLocks noChangeAspect="1"/>
          </p:cNvPicPr>
          <p:nvPr/>
        </p:nvPicPr>
        <p:blipFill>
          <a:blip r:embed="rId6"/>
          <a:stretch>
            <a:fillRect/>
          </a:stretch>
        </p:blipFill>
        <p:spPr>
          <a:xfrm>
            <a:off x="5671699" y="2720156"/>
            <a:ext cx="2307087" cy="2129213"/>
          </a:xfrm>
          <a:prstGeom prst="rect">
            <a:avLst/>
          </a:prstGeom>
        </p:spPr>
      </p:pic>
      <p:pic>
        <p:nvPicPr>
          <p:cNvPr id="16" name="Picture 15">
            <a:extLst>
              <a:ext uri="{FF2B5EF4-FFF2-40B4-BE49-F238E27FC236}">
                <a16:creationId xmlns:a16="http://schemas.microsoft.com/office/drawing/2014/main" id="{974D1E24-7B0F-F506-6529-11A7FA8FBB0D}"/>
              </a:ext>
            </a:extLst>
          </p:cNvPr>
          <p:cNvPicPr>
            <a:picLocks noChangeAspect="1"/>
          </p:cNvPicPr>
          <p:nvPr/>
        </p:nvPicPr>
        <p:blipFill>
          <a:blip r:embed="rId7"/>
          <a:stretch>
            <a:fillRect/>
          </a:stretch>
        </p:blipFill>
        <p:spPr>
          <a:xfrm>
            <a:off x="489174" y="2576990"/>
            <a:ext cx="2558716" cy="2412105"/>
          </a:xfrm>
          <a:prstGeom prst="rect">
            <a:avLst/>
          </a:prstGeom>
        </p:spPr>
      </p:pic>
    </p:spTree>
    <p:extLst>
      <p:ext uri="{BB962C8B-B14F-4D97-AF65-F5344CB8AC3E}">
        <p14:creationId xmlns:p14="http://schemas.microsoft.com/office/powerpoint/2010/main" val="643269931"/>
      </p:ext>
    </p:extLst>
  </p:cSld>
  <p:clrMapOvr>
    <a:masterClrMapping/>
  </p:clrMapOvr>
</p:sld>
</file>

<file path=ppt/theme/theme1.xml><?xml version="1.0" encoding="utf-8"?>
<a:theme xmlns:a="http://schemas.openxmlformats.org/drawingml/2006/main" name="DappledVTI">
  <a:themeElements>
    <a:clrScheme name="AnalogousFromDarkSeedLeftStep">
      <a:dk1>
        <a:srgbClr val="000000"/>
      </a:dk1>
      <a:lt1>
        <a:srgbClr val="FFFFFF"/>
      </a:lt1>
      <a:dk2>
        <a:srgbClr val="3D2323"/>
      </a:dk2>
      <a:lt2>
        <a:srgbClr val="E6E2E8"/>
      </a:lt2>
      <a:accent1>
        <a:srgbClr val="54B520"/>
      </a:accent1>
      <a:accent2>
        <a:srgbClr val="8AAE13"/>
      </a:accent2>
      <a:accent3>
        <a:srgbClr val="BA9E21"/>
      </a:accent3>
      <a:accent4>
        <a:srgbClr val="D56317"/>
      </a:accent4>
      <a:accent5>
        <a:srgbClr val="E7292C"/>
      </a:accent5>
      <a:accent6>
        <a:srgbClr val="D51769"/>
      </a:accent6>
      <a:hlink>
        <a:srgbClr val="BF533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36</TotalTime>
  <Words>278</Words>
  <Application>Microsoft Macintosh PowerPoint</Application>
  <PresentationFormat>Widescreen</PresentationFormat>
  <Paragraphs>34</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AvenirNext LT Pro Medium</vt:lpstr>
      <vt:lpstr>Arial</vt:lpstr>
      <vt:lpstr>Avenir Next LT Pro</vt:lpstr>
      <vt:lpstr>Calibri</vt:lpstr>
      <vt:lpstr>Sabon Next LT</vt:lpstr>
      <vt:lpstr>DappledVTI</vt:lpstr>
      <vt:lpstr>Psychology for Health and Social Care  BMHP 4003_BIRM</vt:lpstr>
      <vt:lpstr>Care Worker in a Respite Centre</vt:lpstr>
      <vt:lpstr>Vygotsky's Social-Cognitive Theory</vt:lpstr>
      <vt:lpstr>  Zone of Proximal Development    Functions that have not yet matured but are in the process of maturation,   Functions that will mature tomorrow... termed the "buds" or "flowers" of development rather than the "fruits" of development' (Vygotsky, 1978)  ZPD is the difference between a person’s ability to solve problems on their own and their ability to solve them with assistance. </vt:lpstr>
      <vt:lpstr> People who are living with reduced mobility  need assistant’s in a day to day activities. Professional carer is responsible for upkeeping their care, ensuring their safety and facilitating support                      Standing Aid  Wheelchair  Hoist   Walking Aid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Saima Faser (2108665)</cp:lastModifiedBy>
  <cp:revision>199</cp:revision>
  <dcterms:created xsi:type="dcterms:W3CDTF">2022-06-19T20:01:53Z</dcterms:created>
  <dcterms:modified xsi:type="dcterms:W3CDTF">2022-06-22T23:21:40Z</dcterms:modified>
</cp:coreProperties>
</file>