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Security Operations Triage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B08E8F-F35C-E035-EB35-1678745F7569}"/>
              </a:ext>
            </a:extLst>
          </p:cNvPr>
          <p:cNvSpPr txBox="1"/>
          <p:nvPr/>
        </p:nvSpPr>
        <p:spPr>
          <a:xfrm>
            <a:off x="0" y="6281723"/>
            <a:ext cx="41910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IN" dirty="0"/>
              <a:t>Mahanth Varma Mahali</a:t>
            </a:r>
            <a:r>
              <a:rPr lang="en-GB" dirty="0"/>
              <a:t> – </a:t>
            </a:r>
            <a:r>
              <a:rPr lang="en-IN" dirty="0"/>
              <a:t>2609496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E1F26-3D39-CDBE-0E4A-DFCA8F448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Goal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A734C-21FB-BCB5-1F00-70D3341C6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Triage thousands of alerts a day</a:t>
            </a: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Investigate each alert </a:t>
            </a:r>
            <a:r>
              <a:rPr lang="en-GB"/>
              <a:t>separating</a:t>
            </a:r>
            <a:r>
              <a:rPr lang="en-GB" dirty="0"/>
              <a:t> real incidents from the noise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Prioritise by </a:t>
            </a:r>
            <a:r>
              <a:rPr lang="en-GB"/>
              <a:t>risk and impacts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Contain confirmed threats fast, under human </a:t>
            </a:r>
            <a:r>
              <a:rPr lang="en-GB" dirty="0" err="1"/>
              <a:t>contro</a:t>
            </a:r>
            <a:r>
              <a:rPr lang="en-GB" dirty="0"/>
              <a:t>l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Success metrics: mean time to triage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622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7CAC8-D078-D11B-F2CA-FFE83C9F7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Agents and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FE204-8684-2EFB-C0C5-3BD684D32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Orchestrator: takes in the alerts, removes duplicates, sends each on to the right agent, tracks each case.</a:t>
            </a:r>
          </a:p>
          <a:p>
            <a:r>
              <a:rPr lang="en-GB" dirty="0"/>
              <a:t>Enrichment Agent: adds context such as IP, user details, asset </a:t>
            </a:r>
            <a:r>
              <a:rPr lang="en-GB"/>
              <a:t>criticality.</a:t>
            </a:r>
          </a:p>
          <a:p>
            <a:r>
              <a:rPr lang="en-GB" dirty="0"/>
              <a:t>Investigation Agent: follows the evidence and builds an inc</a:t>
            </a:r>
            <a:r>
              <a:rPr lang="en-GB"/>
              <a:t>ident timeline.</a:t>
            </a:r>
            <a:endParaRPr lang="en-GB" dirty="0"/>
          </a:p>
          <a:p>
            <a:r>
              <a:rPr lang="en-GB" dirty="0"/>
              <a:t>Prioritisation Agent: gives each case a risk score and </a:t>
            </a:r>
            <a:r>
              <a:rPr lang="en-GB"/>
              <a:t>prioritises</a:t>
            </a:r>
            <a:r>
              <a:rPr lang="en-GB" dirty="0"/>
              <a:t> them</a:t>
            </a:r>
          </a:p>
          <a:p>
            <a:r>
              <a:rPr lang="en-GB" dirty="0"/>
              <a:t>Containment Agent: runs basic actions such as isolatio</a:t>
            </a:r>
            <a:r>
              <a:rPr lang="en-GB"/>
              <a:t>n, disabling an account or IOC</a:t>
            </a:r>
            <a:endParaRPr lang="en-GB" dirty="0"/>
          </a:p>
          <a:p>
            <a:r>
              <a:rPr lang="en-GB"/>
              <a:t>Reporting Agent: writes a case summary, updates tickets and produces shift handover reports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964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5F321-FFED-2711-B8A0-486A96ABC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E8FCF-A37C-7D2F-91EF-1A133ADCD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Orchestrator – SIEM</a:t>
            </a:r>
            <a:r>
              <a:rPr lang="en-GB"/>
              <a:t>(Sentinel)</a:t>
            </a:r>
            <a:r>
              <a:rPr lang="en-GB" dirty="0"/>
              <a:t> </a:t>
            </a:r>
            <a:r>
              <a:rPr lang="en-GB"/>
              <a:t>alert feed</a:t>
            </a:r>
          </a:p>
          <a:p>
            <a:r>
              <a:rPr lang="en-GB"/>
              <a:t>Enrichment – Threat intel</a:t>
            </a:r>
            <a:r>
              <a:rPr lang="en-GB" dirty="0"/>
              <a:t> (</a:t>
            </a:r>
            <a:r>
              <a:rPr lang="en-GB" dirty="0" err="1"/>
              <a:t>VirusTotal</a:t>
            </a:r>
            <a:r>
              <a:rPr lang="en-GB" dirty="0"/>
              <a:t>, </a:t>
            </a:r>
            <a:r>
              <a:rPr lang="en-GB" dirty="0" err="1"/>
              <a:t>AbuseIPDB</a:t>
            </a:r>
            <a:r>
              <a:rPr lang="en-GB" dirty="0"/>
              <a:t>)</a:t>
            </a:r>
            <a:endParaRPr lang="en-GB"/>
          </a:p>
          <a:p>
            <a:r>
              <a:rPr lang="en-GB"/>
              <a:t>Investigation – SIEM log search </a:t>
            </a:r>
          </a:p>
          <a:p>
            <a:r>
              <a:rPr lang="en-GB"/>
              <a:t>Prioritisation </a:t>
            </a:r>
            <a:r>
              <a:rPr lang="en-GB" dirty="0"/>
              <a:t>– Risk scoring model</a:t>
            </a:r>
            <a:r>
              <a:rPr lang="en-GB"/>
              <a:t> </a:t>
            </a:r>
            <a:endParaRPr lang="en-GB" dirty="0"/>
          </a:p>
          <a:p>
            <a:r>
              <a:rPr lang="en-GB"/>
              <a:t>Containment – EDR - isolate host, kill process (CrowdStrike)</a:t>
            </a:r>
            <a:endParaRPr lang="en-GB" dirty="0"/>
          </a:p>
          <a:p>
            <a:r>
              <a:rPr lang="en-GB"/>
              <a:t>Reporting – ServiceNow, Jira, Slack (Ticketing)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0858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75414-D2D3-CAF7-B08B-9D2F94279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F2BD4-9CAA-3425-F6C7-C0681BF8F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Short-Term: Case memory – the </a:t>
            </a:r>
            <a:r>
              <a:rPr lang="en-GB"/>
              <a:t>current alert, evidence gathered and reasoning steps.</a:t>
            </a:r>
          </a:p>
          <a:p>
            <a:r>
              <a:rPr lang="en-GB" dirty="0"/>
              <a:t>Long-tern: Knowledge base: past incidents and their verdicts, known </a:t>
            </a:r>
            <a:r>
              <a:rPr lang="en-GB"/>
              <a:t>false-positive patterns and the asset inventory</a:t>
            </a:r>
          </a:p>
          <a:p>
            <a:r>
              <a:rPr lang="en-GB"/>
              <a:t>Procedural memory: SOC playbooks and runbooks retrieved through RAG</a:t>
            </a:r>
          </a:p>
          <a:p>
            <a:r>
              <a:rPr lang="en-GB" dirty="0"/>
              <a:t>Feedback memory: analyst corrections stored so a misjudgement </a:t>
            </a:r>
            <a:r>
              <a:rPr lang="en-GB"/>
              <a:t>will not be made again</a:t>
            </a:r>
          </a:p>
          <a:p>
            <a:r>
              <a:rPr lang="en-GB" dirty="0"/>
              <a:t>Audit log: every </a:t>
            </a:r>
            <a:r>
              <a:rPr lang="en-GB"/>
              <a:t>decision, tool call and action recorded as an immutable trail for compliance and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939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FDBD1-35E8-8A45-F471-8E3D78104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Human </a:t>
            </a:r>
            <a:r>
              <a:rPr lang="en-GB" err="1"/>
              <a:t>Checkpoi</a:t>
            </a:r>
            <a:r>
              <a:rPr lang="en-GB"/>
              <a:t>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ACB16-3572-9C27-F185-9E16C96EBC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Auto-close the low-risk alerts above a </a:t>
            </a:r>
            <a:r>
              <a:rPr lang="en-GB" sz="2400" err="1"/>
              <a:t>cer</a:t>
            </a:r>
            <a:r>
              <a:rPr lang="en-GB" sz="2400"/>
              <a:t>tain confidence level with a sample to be reviewed for QA</a:t>
            </a:r>
            <a:endParaRPr lang="en-GB" sz="2400" dirty="0"/>
          </a:p>
          <a:p>
            <a:r>
              <a:rPr lang="en-GB" sz="2400" dirty="0"/>
              <a:t>Human approval </a:t>
            </a:r>
            <a:r>
              <a:rPr lang="en-GB" sz="2400"/>
              <a:t>required for some actions</a:t>
            </a:r>
            <a:endParaRPr lang="en-GB" sz="2400" dirty="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000"/>
              <a:t>Containment on critical assets</a:t>
            </a:r>
            <a:endParaRPr lang="en-US" sz="20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000"/>
              <a:t>Disabling privileged accounts</a:t>
            </a:r>
            <a:endParaRPr lang="en-US" sz="20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000"/>
              <a:t>Any action that can disrupt the business</a:t>
            </a:r>
          </a:p>
          <a:p>
            <a:pPr lvl="1"/>
            <a:r>
              <a:rPr lang="en-GB" sz="2000"/>
              <a:t>Kill Switch to pause any agent or roll back any action</a:t>
            </a:r>
          </a:p>
          <a:p>
            <a:r>
              <a:rPr lang="en-GB" sz="2400"/>
              <a:t>Escalate to an analysts when confidence is low or evidence conflicts.</a:t>
            </a:r>
            <a:endParaRPr lang="en-GB" sz="2400" dirty="0"/>
          </a:p>
          <a:p>
            <a:r>
              <a:rPr lang="en-GB" sz="2400"/>
              <a:t>Kill Switch to pause any agent or roll back any action</a:t>
            </a:r>
            <a:endParaRPr lang="en-GB" sz="2400" dirty="0"/>
          </a:p>
          <a:p>
            <a:r>
              <a:rPr lang="en-GB" sz="2400" dirty="0"/>
              <a:t>Feedback loop so an analysts </a:t>
            </a:r>
            <a:r>
              <a:rPr lang="en-GB" sz="2400"/>
              <a:t>decisions feed into memory for the agents to improve over time</a:t>
            </a:r>
            <a:endParaRPr lang="en-GB" sz="2400" dirty="0"/>
          </a:p>
          <a:p>
            <a:pPr lvl="1">
              <a:buFont typeface="Courier New" panose="020B0604020202020204" pitchFamily="34" charset="0"/>
              <a:buChar char="o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31777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Security Operations Triage</vt:lpstr>
      <vt:lpstr>Goal</vt:lpstr>
      <vt:lpstr>Agents and Roles</vt:lpstr>
      <vt:lpstr>Tools</vt:lpstr>
      <vt:lpstr>Memory</vt:lpstr>
      <vt:lpstr>Human Checkpoint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Security Operations Triage</dc:title>
  <dc:creator/>
  <cp:lastModifiedBy>Mahanth Varma Mahali (2609496)</cp:lastModifiedBy>
  <cp:revision>176</cp:revision>
  <dcterms:created xsi:type="dcterms:W3CDTF">2026-10-20T13:05:26Z</dcterms:created>
  <dcterms:modified xsi:type="dcterms:W3CDTF">2026-10-26T20:01:03Z</dcterms:modified>
</cp:coreProperties>
</file>