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2"/>
  </p:notesMasterIdLst>
  <p:sldIdLst>
    <p:sldId id="256" r:id="rId2"/>
    <p:sldId id="259" r:id="rId3"/>
    <p:sldId id="260" r:id="rId4"/>
    <p:sldId id="257" r:id="rId5"/>
    <p:sldId id="258" r:id="rId6"/>
    <p:sldId id="262" r:id="rId7"/>
    <p:sldId id="263" r:id="rId8"/>
    <p:sldId id="264" r:id="rId9"/>
    <p:sldId id="261"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E8F65-6001-4B62-5589-37B1B781F67B}" v="531" dt="2025-11-30T12:20:18.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gor Geci (2245999)" userId="67eedcf3-3c34-403e-9a3f-5cf139481d49" providerId="ADAL" clId="{027BA9E2-468D-48A9-81F9-4A19A9AC9D2B}"/>
    <pc:docChg chg="custSel modSld modMainMaster">
      <pc:chgData name="Igor Geci (2245999)" userId="67eedcf3-3c34-403e-9a3f-5cf139481d49" providerId="ADAL" clId="{027BA9E2-468D-48A9-81F9-4A19A9AC9D2B}" dt="2025-11-30T14:43:21.962" v="374" actId="27696"/>
      <pc:docMkLst>
        <pc:docMk/>
      </pc:docMkLst>
      <pc:sldChg chg="modTransition">
        <pc:chgData name="Igor Geci (2245999)" userId="67eedcf3-3c34-403e-9a3f-5cf139481d49" providerId="ADAL" clId="{027BA9E2-468D-48A9-81F9-4A19A9AC9D2B}" dt="2025-11-30T14:40:39.843" v="359" actId="12563"/>
        <pc:sldMkLst>
          <pc:docMk/>
          <pc:sldMk cId="2968604245" sldId="256"/>
        </pc:sldMkLst>
      </pc:sldChg>
      <pc:sldChg chg="addSp modSp mod modTransition setBg addAnim">
        <pc:chgData name="Igor Geci (2245999)" userId="67eedcf3-3c34-403e-9a3f-5cf139481d49" providerId="ADAL" clId="{027BA9E2-468D-48A9-81F9-4A19A9AC9D2B}" dt="2025-11-30T14:42:03.156" v="365" actId="27696"/>
        <pc:sldMkLst>
          <pc:docMk/>
          <pc:sldMk cId="1426397606" sldId="257"/>
        </pc:sldMkLst>
        <pc:spChg chg="mod">
          <ac:chgData name="Igor Geci (2245999)" userId="67eedcf3-3c34-403e-9a3f-5cf139481d49" providerId="ADAL" clId="{027BA9E2-468D-48A9-81F9-4A19A9AC9D2B}" dt="2025-11-30T14:39:42.468" v="356" actId="26606"/>
          <ac:spMkLst>
            <pc:docMk/>
            <pc:sldMk cId="1426397606" sldId="257"/>
            <ac:spMk id="2" creationId="{7CBB299E-807D-78AC-46EB-F06BD7041BC7}"/>
          </ac:spMkLst>
        </pc:spChg>
        <pc:spChg chg="mod ord">
          <ac:chgData name="Igor Geci (2245999)" userId="67eedcf3-3c34-403e-9a3f-5cf139481d49" providerId="ADAL" clId="{027BA9E2-468D-48A9-81F9-4A19A9AC9D2B}" dt="2025-11-30T14:39:49.016" v="357" actId="1076"/>
          <ac:spMkLst>
            <pc:docMk/>
            <pc:sldMk cId="1426397606" sldId="257"/>
            <ac:spMk id="3" creationId="{0CF1B8C2-8CAB-901A-4AD2-2B3B1D23085E}"/>
          </ac:spMkLst>
        </pc:spChg>
        <pc:spChg chg="add">
          <ac:chgData name="Igor Geci (2245999)" userId="67eedcf3-3c34-403e-9a3f-5cf139481d49" providerId="ADAL" clId="{027BA9E2-468D-48A9-81F9-4A19A9AC9D2B}" dt="2025-11-30T14:39:42.468" v="356" actId="26606"/>
          <ac:spMkLst>
            <pc:docMk/>
            <pc:sldMk cId="1426397606" sldId="257"/>
            <ac:spMk id="15" creationId="{660EB578-C970-4186-B93C-45851BBC6E34}"/>
          </ac:spMkLst>
        </pc:spChg>
        <pc:picChg chg="add mod">
          <ac:chgData name="Igor Geci (2245999)" userId="67eedcf3-3c34-403e-9a3f-5cf139481d49" providerId="ADAL" clId="{027BA9E2-468D-48A9-81F9-4A19A9AC9D2B}" dt="2025-11-30T14:39:42.468" v="356" actId="26606"/>
          <ac:picMkLst>
            <pc:docMk/>
            <pc:sldMk cId="1426397606" sldId="257"/>
            <ac:picMk id="6" creationId="{3C826BA4-34FD-B980-30FC-A32E2174CE47}"/>
          </ac:picMkLst>
        </pc:picChg>
        <pc:cxnChg chg="add">
          <ac:chgData name="Igor Geci (2245999)" userId="67eedcf3-3c34-403e-9a3f-5cf139481d49" providerId="ADAL" clId="{027BA9E2-468D-48A9-81F9-4A19A9AC9D2B}" dt="2025-11-30T14:39:42.468" v="356" actId="26606"/>
          <ac:cxnSpMkLst>
            <pc:docMk/>
            <pc:sldMk cId="1426397606" sldId="257"/>
            <ac:cxnSpMk id="11" creationId="{F64F9B95-9045-48D2-B9F3-2927E98F54AA}"/>
          </ac:cxnSpMkLst>
        </pc:cxnChg>
        <pc:cxnChg chg="add">
          <ac:chgData name="Igor Geci (2245999)" userId="67eedcf3-3c34-403e-9a3f-5cf139481d49" providerId="ADAL" clId="{027BA9E2-468D-48A9-81F9-4A19A9AC9D2B}" dt="2025-11-30T14:39:42.468" v="356" actId="26606"/>
          <ac:cxnSpMkLst>
            <pc:docMk/>
            <pc:sldMk cId="1426397606" sldId="257"/>
            <ac:cxnSpMk id="13" creationId="{085AA86F-6A4D-4BCB-A045-D992CDC2959B}"/>
          </ac:cxnSpMkLst>
        </pc:cxnChg>
        <pc:cxnChg chg="add">
          <ac:chgData name="Igor Geci (2245999)" userId="67eedcf3-3c34-403e-9a3f-5cf139481d49" providerId="ADAL" clId="{027BA9E2-468D-48A9-81F9-4A19A9AC9D2B}" dt="2025-11-30T14:39:42.468" v="356" actId="26606"/>
          <ac:cxnSpMkLst>
            <pc:docMk/>
            <pc:sldMk cId="1426397606" sldId="257"/>
            <ac:cxnSpMk id="17" creationId="{CDF57B02-07BB-407B-BB36-06D9C64A673E}"/>
          </ac:cxnSpMkLst>
        </pc:cxnChg>
        <pc:cxnChg chg="add">
          <ac:chgData name="Igor Geci (2245999)" userId="67eedcf3-3c34-403e-9a3f-5cf139481d49" providerId="ADAL" clId="{027BA9E2-468D-48A9-81F9-4A19A9AC9D2B}" dt="2025-11-30T14:39:42.468" v="356" actId="26606"/>
          <ac:cxnSpMkLst>
            <pc:docMk/>
            <pc:sldMk cId="1426397606" sldId="257"/>
            <ac:cxnSpMk id="19" creationId="{C6855964-C920-48EB-8804-74291211C8A9}"/>
          </ac:cxnSpMkLst>
        </pc:cxnChg>
      </pc:sldChg>
      <pc:sldChg chg="modTransition addAnim">
        <pc:chgData name="Igor Geci (2245999)" userId="67eedcf3-3c34-403e-9a3f-5cf139481d49" providerId="ADAL" clId="{027BA9E2-468D-48A9-81F9-4A19A9AC9D2B}" dt="2025-11-30T14:42:31.081" v="368" actId="27696"/>
        <pc:sldMkLst>
          <pc:docMk/>
          <pc:sldMk cId="2285138346" sldId="258"/>
        </pc:sldMkLst>
      </pc:sldChg>
      <pc:sldChg chg="addSp modSp mod modTransition addAnim">
        <pc:chgData name="Igor Geci (2245999)" userId="67eedcf3-3c34-403e-9a3f-5cf139481d49" providerId="ADAL" clId="{027BA9E2-468D-48A9-81F9-4A19A9AC9D2B}" dt="2025-11-30T14:41:23.674" v="361" actId="27696"/>
        <pc:sldMkLst>
          <pc:docMk/>
          <pc:sldMk cId="4159833256" sldId="259"/>
        </pc:sldMkLst>
        <pc:picChg chg="add mod">
          <ac:chgData name="Igor Geci (2245999)" userId="67eedcf3-3c34-403e-9a3f-5cf139481d49" providerId="ADAL" clId="{027BA9E2-468D-48A9-81F9-4A19A9AC9D2B}" dt="2025-11-30T14:38:06.275" v="349" actId="14100"/>
          <ac:picMkLst>
            <pc:docMk/>
            <pc:sldMk cId="4159833256" sldId="259"/>
            <ac:picMk id="7" creationId="{13634697-31D7-3758-7F50-0A27E0A8E9C4}"/>
          </ac:picMkLst>
        </pc:picChg>
      </pc:sldChg>
      <pc:sldChg chg="addSp modSp mod modTransition addAnim">
        <pc:chgData name="Igor Geci (2245999)" userId="67eedcf3-3c34-403e-9a3f-5cf139481d49" providerId="ADAL" clId="{027BA9E2-468D-48A9-81F9-4A19A9AC9D2B}" dt="2025-11-30T14:41:48.402" v="363" actId="27696"/>
        <pc:sldMkLst>
          <pc:docMk/>
          <pc:sldMk cId="1625322639" sldId="260"/>
        </pc:sldMkLst>
        <pc:picChg chg="add mod">
          <ac:chgData name="Igor Geci (2245999)" userId="67eedcf3-3c34-403e-9a3f-5cf139481d49" providerId="ADAL" clId="{027BA9E2-468D-48A9-81F9-4A19A9AC9D2B}" dt="2025-11-30T14:38:47.509" v="354" actId="1076"/>
          <ac:picMkLst>
            <pc:docMk/>
            <pc:sldMk cId="1625322639" sldId="260"/>
            <ac:picMk id="7" creationId="{CCA3253C-11E5-52CC-23F9-E9761F32DFBC}"/>
          </ac:picMkLst>
        </pc:picChg>
      </pc:sldChg>
      <pc:sldChg chg="modTransition">
        <pc:chgData name="Igor Geci (2245999)" userId="67eedcf3-3c34-403e-9a3f-5cf139481d49" providerId="ADAL" clId="{027BA9E2-468D-48A9-81F9-4A19A9AC9D2B}" dt="2025-11-30T14:40:39.843" v="359" actId="12563"/>
        <pc:sldMkLst>
          <pc:docMk/>
          <pc:sldMk cId="1108376731" sldId="261"/>
        </pc:sldMkLst>
      </pc:sldChg>
      <pc:sldChg chg="modTransition addAnim">
        <pc:chgData name="Igor Geci (2245999)" userId="67eedcf3-3c34-403e-9a3f-5cf139481d49" providerId="ADAL" clId="{027BA9E2-468D-48A9-81F9-4A19A9AC9D2B}" dt="2025-11-30T14:42:47.135" v="370" actId="27696"/>
        <pc:sldMkLst>
          <pc:docMk/>
          <pc:sldMk cId="4167022879" sldId="262"/>
        </pc:sldMkLst>
      </pc:sldChg>
      <pc:sldChg chg="modTransition addAnim">
        <pc:chgData name="Igor Geci (2245999)" userId="67eedcf3-3c34-403e-9a3f-5cf139481d49" providerId="ADAL" clId="{027BA9E2-468D-48A9-81F9-4A19A9AC9D2B}" dt="2025-11-30T14:43:06.457" v="372" actId="27696"/>
        <pc:sldMkLst>
          <pc:docMk/>
          <pc:sldMk cId="779974139" sldId="263"/>
        </pc:sldMkLst>
      </pc:sldChg>
      <pc:sldChg chg="addSp modSp mod modTransition addAnim">
        <pc:chgData name="Igor Geci (2245999)" userId="67eedcf3-3c34-403e-9a3f-5cf139481d49" providerId="ADAL" clId="{027BA9E2-468D-48A9-81F9-4A19A9AC9D2B}" dt="2025-11-30T14:43:21.962" v="374" actId="27696"/>
        <pc:sldMkLst>
          <pc:docMk/>
          <pc:sldMk cId="2995213256" sldId="264"/>
        </pc:sldMkLst>
        <pc:spChg chg="mod">
          <ac:chgData name="Igor Geci (2245999)" userId="67eedcf3-3c34-403e-9a3f-5cf139481d49" providerId="ADAL" clId="{027BA9E2-468D-48A9-81F9-4A19A9AC9D2B}" dt="2025-11-30T14:33:38.660" v="237" actId="27636"/>
          <ac:spMkLst>
            <pc:docMk/>
            <pc:sldMk cId="2995213256" sldId="264"/>
            <ac:spMk id="2" creationId="{3921E866-DBA2-403D-34DC-1E89935278C6}"/>
          </ac:spMkLst>
        </pc:spChg>
        <pc:spChg chg="mod">
          <ac:chgData name="Igor Geci (2245999)" userId="67eedcf3-3c34-403e-9a3f-5cf139481d49" providerId="ADAL" clId="{027BA9E2-468D-48A9-81F9-4A19A9AC9D2B}" dt="2025-11-30T14:29:36.781" v="214" actId="14100"/>
          <ac:spMkLst>
            <pc:docMk/>
            <pc:sldMk cId="2995213256" sldId="264"/>
            <ac:spMk id="3" creationId="{D1E5B7DC-8B1B-0676-56D9-52675235283A}"/>
          </ac:spMkLst>
        </pc:spChg>
        <pc:spChg chg="add mod">
          <ac:chgData name="Igor Geci (2245999)" userId="67eedcf3-3c34-403e-9a3f-5cf139481d49" providerId="ADAL" clId="{027BA9E2-468D-48A9-81F9-4A19A9AC9D2B}" dt="2025-11-30T14:34:04.744" v="245" actId="1076"/>
          <ac:spMkLst>
            <pc:docMk/>
            <pc:sldMk cId="2995213256" sldId="264"/>
            <ac:spMk id="4" creationId="{7FBB0147-0286-F5A7-EB86-D0D6C7ACD79A}"/>
          </ac:spMkLst>
        </pc:spChg>
        <pc:spChg chg="add mod">
          <ac:chgData name="Igor Geci (2245999)" userId="67eedcf3-3c34-403e-9a3f-5cf139481d49" providerId="ADAL" clId="{027BA9E2-468D-48A9-81F9-4A19A9AC9D2B}" dt="2025-11-30T14:35:08.640" v="277" actId="1076"/>
          <ac:spMkLst>
            <pc:docMk/>
            <pc:sldMk cId="2995213256" sldId="264"/>
            <ac:spMk id="6" creationId="{E1CA8E51-0229-EFEE-29C9-0FC9C75E5684}"/>
          </ac:spMkLst>
        </pc:spChg>
      </pc:sldChg>
      <pc:sldChg chg="addSp modSp mod modTransition">
        <pc:chgData name="Igor Geci (2245999)" userId="67eedcf3-3c34-403e-9a3f-5cf139481d49" providerId="ADAL" clId="{027BA9E2-468D-48A9-81F9-4A19A9AC9D2B}" dt="2025-11-30T14:40:39.843" v="359" actId="12563"/>
        <pc:sldMkLst>
          <pc:docMk/>
          <pc:sldMk cId="3379512055" sldId="265"/>
        </pc:sldMkLst>
        <pc:spChg chg="add mod">
          <ac:chgData name="Igor Geci (2245999)" userId="67eedcf3-3c34-403e-9a3f-5cf139481d49" providerId="ADAL" clId="{027BA9E2-468D-48A9-81F9-4A19A9AC9D2B}" dt="2025-11-30T14:36:23.766" v="329" actId="20577"/>
          <ac:spMkLst>
            <pc:docMk/>
            <pc:sldMk cId="3379512055" sldId="265"/>
            <ac:spMk id="5" creationId="{36846855-168D-4F33-15F8-7C3D0010C853}"/>
          </ac:spMkLst>
        </pc:spChg>
      </pc:sldChg>
      <pc:sldMasterChg chg="modTransition modSldLayout">
        <pc:chgData name="Igor Geci (2245999)" userId="67eedcf3-3c34-403e-9a3f-5cf139481d49" providerId="ADAL" clId="{027BA9E2-468D-48A9-81F9-4A19A9AC9D2B}" dt="2025-11-30T14:40:39.843" v="359" actId="12563"/>
        <pc:sldMasterMkLst>
          <pc:docMk/>
          <pc:sldMasterMk cId="2136156661" sldId="2147483686"/>
        </pc:sldMasterMkLst>
        <pc:sldLayoutChg chg="modTransition">
          <pc:chgData name="Igor Geci (2245999)" userId="67eedcf3-3c34-403e-9a3f-5cf139481d49" providerId="ADAL" clId="{027BA9E2-468D-48A9-81F9-4A19A9AC9D2B}" dt="2025-11-30T14:40:39.843" v="359" actId="12563"/>
          <pc:sldLayoutMkLst>
            <pc:docMk/>
            <pc:sldMasterMk cId="2136156661" sldId="2147483686"/>
            <pc:sldLayoutMk cId="1599645383" sldId="2147483675"/>
          </pc:sldLayoutMkLst>
        </pc:sldLayoutChg>
      </pc:sldMasterChg>
    </pc:docChg>
  </pc:docChgLst>
  <pc:docChgLst>
    <pc:chgData name="Igor Geci (2245999)" userId="S::2245999@student.uwtsd.ac.uk::67eedcf3-3c34-403e-9a3f-5cf139481d49" providerId="AD" clId="Web-{A05E8F65-6001-4B62-5589-37B1B781F67B}"/>
    <pc:docChg chg="addSld modSld">
      <pc:chgData name="Igor Geci (2245999)" userId="S::2245999@student.uwtsd.ac.uk::67eedcf3-3c34-403e-9a3f-5cf139481d49" providerId="AD" clId="Web-{A05E8F65-6001-4B62-5589-37B1B781F67B}" dt="2025-11-30T12:20:18.181" v="377" actId="1076"/>
      <pc:docMkLst>
        <pc:docMk/>
      </pc:docMkLst>
      <pc:sldChg chg="addSp modSp">
        <pc:chgData name="Igor Geci (2245999)" userId="S::2245999@student.uwtsd.ac.uk::67eedcf3-3c34-403e-9a3f-5cf139481d49" providerId="AD" clId="Web-{A05E8F65-6001-4B62-5589-37B1B781F67B}" dt="2025-11-30T12:20:18.181" v="377" actId="1076"/>
        <pc:sldMkLst>
          <pc:docMk/>
          <pc:sldMk cId="2285138346" sldId="258"/>
        </pc:sldMkLst>
        <pc:spChg chg="mod">
          <ac:chgData name="Igor Geci (2245999)" userId="S::2245999@student.uwtsd.ac.uk::67eedcf3-3c34-403e-9a3f-5cf139481d49" providerId="AD" clId="Web-{A05E8F65-6001-4B62-5589-37B1B781F67B}" dt="2025-11-30T12:20:04.100" v="372" actId="1076"/>
          <ac:spMkLst>
            <pc:docMk/>
            <pc:sldMk cId="2285138346" sldId="258"/>
            <ac:spMk id="4" creationId="{7E64CD75-DDFE-90A0-895D-108759AA7F0C}"/>
          </ac:spMkLst>
        </pc:spChg>
        <pc:picChg chg="add mod">
          <ac:chgData name="Igor Geci (2245999)" userId="S::2245999@student.uwtsd.ac.uk::67eedcf3-3c34-403e-9a3f-5cf139481d49" providerId="AD" clId="Web-{A05E8F65-6001-4B62-5589-37B1B781F67B}" dt="2025-11-30T12:20:18.181" v="377" actId="1076"/>
          <ac:picMkLst>
            <pc:docMk/>
            <pc:sldMk cId="2285138346" sldId="258"/>
            <ac:picMk id="6" creationId="{E074BAB4-6E45-AAE2-AC01-4B2E432E23CA}"/>
          </ac:picMkLst>
        </pc:picChg>
      </pc:sldChg>
      <pc:sldChg chg="addSp delSp modSp">
        <pc:chgData name="Igor Geci (2245999)" userId="S::2245999@student.uwtsd.ac.uk::67eedcf3-3c34-403e-9a3f-5cf139481d49" providerId="AD" clId="Web-{A05E8F65-6001-4B62-5589-37B1B781F67B}" dt="2025-11-30T12:17:39.378" v="351" actId="1076"/>
        <pc:sldMkLst>
          <pc:docMk/>
          <pc:sldMk cId="1108376731" sldId="261"/>
        </pc:sldMkLst>
        <pc:spChg chg="mod">
          <ac:chgData name="Igor Geci (2245999)" userId="S::2245999@student.uwtsd.ac.uk::67eedcf3-3c34-403e-9a3f-5cf139481d49" providerId="AD" clId="Web-{A05E8F65-6001-4B62-5589-37B1B781F67B}" dt="2025-11-30T11:56:44.591" v="0" actId="1076"/>
          <ac:spMkLst>
            <pc:docMk/>
            <pc:sldMk cId="1108376731" sldId="261"/>
            <ac:spMk id="3" creationId="{69373E9D-1953-F2B6-C4A6-A830F03CBB24}"/>
          </ac:spMkLst>
        </pc:spChg>
        <pc:spChg chg="mod">
          <ac:chgData name="Igor Geci (2245999)" userId="S::2245999@student.uwtsd.ac.uk::67eedcf3-3c34-403e-9a3f-5cf139481d49" providerId="AD" clId="Web-{A05E8F65-6001-4B62-5589-37B1B781F67B}" dt="2025-11-30T12:17:39.378" v="351" actId="1076"/>
          <ac:spMkLst>
            <pc:docMk/>
            <pc:sldMk cId="1108376731" sldId="261"/>
            <ac:spMk id="4" creationId="{58F21F97-F44F-9593-1D54-BFB5B1F712DF}"/>
          </ac:spMkLst>
        </pc:spChg>
        <pc:spChg chg="mod">
          <ac:chgData name="Igor Geci (2245999)" userId="S::2245999@student.uwtsd.ac.uk::67eedcf3-3c34-403e-9a3f-5cf139481d49" providerId="AD" clId="Web-{A05E8F65-6001-4B62-5589-37B1B781F67B}" dt="2025-11-30T12:17:35.831" v="350" actId="1076"/>
          <ac:spMkLst>
            <pc:docMk/>
            <pc:sldMk cId="1108376731" sldId="261"/>
            <ac:spMk id="5" creationId="{98631C4E-FB60-770A-CB8E-B134A7DB809E}"/>
          </ac:spMkLst>
        </pc:spChg>
        <pc:spChg chg="add mod">
          <ac:chgData name="Igor Geci (2245999)" userId="S::2245999@student.uwtsd.ac.uk::67eedcf3-3c34-403e-9a3f-5cf139481d49" providerId="AD" clId="Web-{A05E8F65-6001-4B62-5589-37B1B781F67B}" dt="2025-11-30T12:17:32.034" v="349" actId="1076"/>
          <ac:spMkLst>
            <pc:docMk/>
            <pc:sldMk cId="1108376731" sldId="261"/>
            <ac:spMk id="6" creationId="{6D4C329E-2C0B-774F-4FC8-888ED9D23E16}"/>
          </ac:spMkLst>
        </pc:spChg>
        <pc:spChg chg="add del mod">
          <ac:chgData name="Igor Geci (2245999)" userId="S::2245999@student.uwtsd.ac.uk::67eedcf3-3c34-403e-9a3f-5cf139481d49" providerId="AD" clId="Web-{A05E8F65-6001-4B62-5589-37B1B781F67B}" dt="2025-11-30T12:17:25.237" v="348"/>
          <ac:spMkLst>
            <pc:docMk/>
            <pc:sldMk cId="1108376731" sldId="261"/>
            <ac:spMk id="7" creationId="{4A751307-B65D-B9B5-25A3-F88049C42EEA}"/>
          </ac:spMkLst>
        </pc:spChg>
      </pc:sldChg>
      <pc:sldChg chg="addSp modSp">
        <pc:chgData name="Igor Geci (2245999)" userId="S::2245999@student.uwtsd.ac.uk::67eedcf3-3c34-403e-9a3f-5cf139481d49" providerId="AD" clId="Web-{A05E8F65-6001-4B62-5589-37B1B781F67B}" dt="2025-11-30T12:05:44.529" v="162" actId="20577"/>
        <pc:sldMkLst>
          <pc:docMk/>
          <pc:sldMk cId="4167022879" sldId="262"/>
        </pc:sldMkLst>
        <pc:spChg chg="mod">
          <ac:chgData name="Igor Geci (2245999)" userId="S::2245999@student.uwtsd.ac.uk::67eedcf3-3c34-403e-9a3f-5cf139481d49" providerId="AD" clId="Web-{A05E8F65-6001-4B62-5589-37B1B781F67B}" dt="2025-11-30T12:05:44.529" v="162" actId="20577"/>
          <ac:spMkLst>
            <pc:docMk/>
            <pc:sldMk cId="4167022879" sldId="262"/>
            <ac:spMk id="3" creationId="{795199EF-A66C-408C-81F9-A3B72E4CE134}"/>
          </ac:spMkLst>
        </pc:spChg>
        <pc:spChg chg="add mod">
          <ac:chgData name="Igor Geci (2245999)" userId="S::2245999@student.uwtsd.ac.uk::67eedcf3-3c34-403e-9a3f-5cf139481d49" providerId="AD" clId="Web-{A05E8F65-6001-4B62-5589-37B1B781F67B}" dt="2025-11-30T12:04:05.610" v="145" actId="1076"/>
          <ac:spMkLst>
            <pc:docMk/>
            <pc:sldMk cId="4167022879" sldId="262"/>
            <ac:spMk id="4" creationId="{F6B2BEBE-0314-ACEC-3EE4-1174A31C4543}"/>
          </ac:spMkLst>
        </pc:spChg>
        <pc:spChg chg="add mod">
          <ac:chgData name="Igor Geci (2245999)" userId="S::2245999@student.uwtsd.ac.uk::67eedcf3-3c34-403e-9a3f-5cf139481d49" providerId="AD" clId="Web-{A05E8F65-6001-4B62-5589-37B1B781F67B}" dt="2025-11-30T12:05:11.870" v="157" actId="20577"/>
          <ac:spMkLst>
            <pc:docMk/>
            <pc:sldMk cId="4167022879" sldId="262"/>
            <ac:spMk id="6" creationId="{5B462F56-9FAA-9F5C-9130-9D4ED0E6999A}"/>
          </ac:spMkLst>
        </pc:spChg>
      </pc:sldChg>
      <pc:sldChg chg="addSp modSp">
        <pc:chgData name="Igor Geci (2245999)" userId="S::2245999@student.uwtsd.ac.uk::67eedcf3-3c34-403e-9a3f-5cf139481d49" providerId="AD" clId="Web-{A05E8F65-6001-4B62-5589-37B1B781F67B}" dt="2025-11-30T12:14:53.171" v="301" actId="1076"/>
        <pc:sldMkLst>
          <pc:docMk/>
          <pc:sldMk cId="779974139" sldId="263"/>
        </pc:sldMkLst>
        <pc:spChg chg="mod">
          <ac:chgData name="Igor Geci (2245999)" userId="S::2245999@student.uwtsd.ac.uk::67eedcf3-3c34-403e-9a3f-5cf139481d49" providerId="AD" clId="Web-{A05E8F65-6001-4B62-5589-37B1B781F67B}" dt="2025-11-30T12:09:26.876" v="269" actId="1076"/>
          <ac:spMkLst>
            <pc:docMk/>
            <pc:sldMk cId="779974139" sldId="263"/>
            <ac:spMk id="2" creationId="{DCC2387B-02D2-D371-5716-045C7F9989D9}"/>
          </ac:spMkLst>
        </pc:spChg>
        <pc:spChg chg="mod">
          <ac:chgData name="Igor Geci (2245999)" userId="S::2245999@student.uwtsd.ac.uk::67eedcf3-3c34-403e-9a3f-5cf139481d49" providerId="AD" clId="Web-{A05E8F65-6001-4B62-5589-37B1B781F67B}" dt="2025-11-30T12:09:14.422" v="268" actId="14100"/>
          <ac:spMkLst>
            <pc:docMk/>
            <pc:sldMk cId="779974139" sldId="263"/>
            <ac:spMk id="3" creationId="{42A04914-08DE-905B-57C0-A1D03F121237}"/>
          </ac:spMkLst>
        </pc:spChg>
        <pc:spChg chg="add mod">
          <ac:chgData name="Igor Geci (2245999)" userId="S::2245999@student.uwtsd.ac.uk::67eedcf3-3c34-403e-9a3f-5cf139481d49" providerId="AD" clId="Web-{A05E8F65-6001-4B62-5589-37B1B781F67B}" dt="2025-11-30T12:13:19.574" v="279" actId="1076"/>
          <ac:spMkLst>
            <pc:docMk/>
            <pc:sldMk cId="779974139" sldId="263"/>
            <ac:spMk id="4" creationId="{3880A196-6ED7-14B1-D25E-7276A89E69B0}"/>
          </ac:spMkLst>
        </pc:spChg>
        <pc:spChg chg="add mod">
          <ac:chgData name="Igor Geci (2245999)" userId="S::2245999@student.uwtsd.ac.uk::67eedcf3-3c34-403e-9a3f-5cf139481d49" providerId="AD" clId="Web-{A05E8F65-6001-4B62-5589-37B1B781F67B}" dt="2025-11-30T12:14:53.171" v="301" actId="1076"/>
          <ac:spMkLst>
            <pc:docMk/>
            <pc:sldMk cId="779974139" sldId="263"/>
            <ac:spMk id="6" creationId="{A6162EB0-E1C4-7615-3AB0-994B36318C3C}"/>
          </ac:spMkLst>
        </pc:spChg>
        <pc:spChg chg="mod">
          <ac:chgData name="Igor Geci (2245999)" userId="S::2245999@student.uwtsd.ac.uk::67eedcf3-3c34-403e-9a3f-5cf139481d49" providerId="AD" clId="Web-{A05E8F65-6001-4B62-5589-37B1B781F67B}" dt="2025-11-30T12:06:20.267" v="170" actId="20577"/>
          <ac:spMkLst>
            <pc:docMk/>
            <pc:sldMk cId="779974139" sldId="263"/>
            <ac:spMk id="9" creationId="{60E52DF2-6802-459B-AC2A-AF976DEB1DAB}"/>
          </ac:spMkLst>
        </pc:spChg>
      </pc:sldChg>
      <pc:sldChg chg="modSp new">
        <pc:chgData name="Igor Geci (2245999)" userId="S::2245999@student.uwtsd.ac.uk::67eedcf3-3c34-403e-9a3f-5cf139481d49" providerId="AD" clId="Web-{A05E8F65-6001-4B62-5589-37B1B781F67B}" dt="2025-11-30T12:18:20.223" v="363" actId="1076"/>
        <pc:sldMkLst>
          <pc:docMk/>
          <pc:sldMk cId="3379512055" sldId="265"/>
        </pc:sldMkLst>
        <pc:spChg chg="mod">
          <ac:chgData name="Igor Geci (2245999)" userId="S::2245999@student.uwtsd.ac.uk::67eedcf3-3c34-403e-9a3f-5cf139481d49" providerId="AD" clId="Web-{A05E8F65-6001-4B62-5589-37B1B781F67B}" dt="2025-11-30T12:17:56.410" v="357" actId="20577"/>
          <ac:spMkLst>
            <pc:docMk/>
            <pc:sldMk cId="3379512055" sldId="265"/>
            <ac:spMk id="2" creationId="{1C036BE9-5B05-004E-A616-B84BD394F687}"/>
          </ac:spMkLst>
        </pc:spChg>
        <pc:spChg chg="mod">
          <ac:chgData name="Igor Geci (2245999)" userId="S::2245999@student.uwtsd.ac.uk::67eedcf3-3c34-403e-9a3f-5cf139481d49" providerId="AD" clId="Web-{A05E8F65-6001-4B62-5589-37B1B781F67B}" dt="2025-11-30T12:18:20.223" v="363" actId="1076"/>
          <ac:spMkLst>
            <pc:docMk/>
            <pc:sldMk cId="3379512055" sldId="265"/>
            <ac:spMk id="3" creationId="{EF8D16E6-3560-6B50-8F64-ECA3BEA8521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F9C2C-D073-764D-83F4-105218C111AD}" type="datetimeFigureOut">
              <a:rPr lang="en-US" smtClean="0"/>
              <a:t>11/30/25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FCFFC2-38CC-DC41-AB16-561854C23444}" type="slidenum">
              <a:rPr lang="en-US" smtClean="0"/>
              <a:t>‹#›</a:t>
            </a:fld>
            <a:endParaRPr lang="en-US"/>
          </a:p>
        </p:txBody>
      </p:sp>
    </p:spTree>
    <p:extLst>
      <p:ext uri="{BB962C8B-B14F-4D97-AF65-F5344CB8AC3E}">
        <p14:creationId xmlns:p14="http://schemas.microsoft.com/office/powerpoint/2010/main" val="3955425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Did u know that 60% of job employers want applicants to have knowledge on digital skills.</a:t>
            </a:r>
          </a:p>
          <a:p>
            <a:endParaRPr lang="en-GB" dirty="0"/>
          </a:p>
          <a:p>
            <a:r>
              <a:rPr lang="en-GB" dirty="0"/>
              <a:t>40% of Europeans lack basic knowledge on digital skills.</a:t>
            </a:r>
            <a:endParaRPr lang="en-US" dirty="0"/>
          </a:p>
        </p:txBody>
      </p:sp>
      <p:sp>
        <p:nvSpPr>
          <p:cNvPr id="4" name="Slide Number Placeholder 3"/>
          <p:cNvSpPr>
            <a:spLocks noGrp="1"/>
          </p:cNvSpPr>
          <p:nvPr>
            <p:ph type="sldNum" sz="quarter" idx="5"/>
          </p:nvPr>
        </p:nvSpPr>
        <p:spPr/>
        <p:txBody>
          <a:bodyPr/>
          <a:lstStyle/>
          <a:p>
            <a:fld id="{62FCFFC2-38CC-DC41-AB16-561854C23444}" type="slidenum">
              <a:rPr lang="en-US" smtClean="0"/>
              <a:t>2</a:t>
            </a:fld>
            <a:endParaRPr lang="en-US"/>
          </a:p>
        </p:txBody>
      </p:sp>
    </p:spTree>
    <p:extLst>
      <p:ext uri="{BB962C8B-B14F-4D97-AF65-F5344CB8AC3E}">
        <p14:creationId xmlns:p14="http://schemas.microsoft.com/office/powerpoint/2010/main" val="11720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11/30/25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96453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11/30/25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156661"/>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iseazy.com/glossary/digital-skills/?utm_source=chatgpt.com" TargetMode="External"/><Relationship Id="rId2" Type="http://schemas.openxmlformats.org/officeDocument/2006/relationships/hyperlink" Target="https://hwb.swansea.ac.uk/academic-life/digital-skills/?utm_source=chatgpt.com" TargetMode="External"/><Relationship Id="rId1" Type="http://schemas.openxmlformats.org/officeDocument/2006/relationships/slideLayout" Target="../slideLayouts/slideLayout1.xml"/><Relationship Id="rId5" Type="http://schemas.openxmlformats.org/officeDocument/2006/relationships/hyperlink" Target="https://www.wecreateproblems.com/blog/importance-and-uses-of-excel-in-business?utm_source=chatgpt.com" TargetMode="External"/><Relationship Id="rId4" Type="http://schemas.openxmlformats.org/officeDocument/2006/relationships/hyperlink" Target="https://support.microsoft.com/en-us/office/7-cool-things-you-didn-t-know-about-outlook-314cf31f-5cf9-4643-bc50-6d444107c6ae?utm_source=chatgpt.com"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lidegenius.com/cm-faq-question/what-are-the-benefits-of-using-powerpoint-presentations-in-educational-settings?t=1764513086417&amp;utm_source=chatgpt.com" TargetMode="External"/><Relationship Id="rId2" Type="http://schemas.openxmlformats.org/officeDocument/2006/relationships/hyperlink" Target="https://www.officeforstudents.org.uk/news-blog-and-events/blog/embracing-innovation-in-higher-education-our-approach-to-artificial-intelligence/?utm_source=chatgpt.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a:extLst>
              <a:ext uri="{FF2B5EF4-FFF2-40B4-BE49-F238E27FC236}">
                <a16:creationId xmlns:a16="http://schemas.microsoft.com/office/drawing/2014/main" id="{ED1DF58A-F002-6471-5128-45AD04CF6D27}"/>
              </a:ext>
            </a:extLst>
          </p:cNvPr>
          <p:cNvPicPr>
            <a:picLocks noChangeAspect="1"/>
          </p:cNvPicPr>
          <p:nvPr/>
        </p:nvPicPr>
        <p:blipFill>
          <a:blip r:embed="rId2"/>
          <a:srcRect t="18510" b="6490"/>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D7A50C03-7248-9896-BB70-66005372BB0E}"/>
              </a:ext>
            </a:extLst>
          </p:cNvPr>
          <p:cNvSpPr>
            <a:spLocks noGrp="1"/>
          </p:cNvSpPr>
          <p:nvPr>
            <p:ph type="ctrTitle"/>
          </p:nvPr>
        </p:nvSpPr>
        <p:spPr>
          <a:xfrm>
            <a:off x="320039" y="175147"/>
            <a:ext cx="7978385" cy="916234"/>
          </a:xfrm>
        </p:spPr>
        <p:txBody>
          <a:bodyPr anchor="ctr">
            <a:normAutofit/>
          </a:bodyPr>
          <a:lstStyle/>
          <a:p>
            <a:r>
              <a:rPr lang="en-GB" sz="3600" dirty="0"/>
              <a:t>Reflective presentation</a:t>
            </a:r>
            <a:endParaRPr lang="en-US" sz="3600" dirty="0"/>
          </a:p>
        </p:txBody>
      </p:sp>
      <p:sp>
        <p:nvSpPr>
          <p:cNvPr id="3" name="Subtitle 2">
            <a:extLst>
              <a:ext uri="{FF2B5EF4-FFF2-40B4-BE49-F238E27FC236}">
                <a16:creationId xmlns:a16="http://schemas.microsoft.com/office/drawing/2014/main" id="{058F35D4-39F5-B077-8A66-0DB29DDA72CE}"/>
              </a:ext>
            </a:extLst>
          </p:cNvPr>
          <p:cNvSpPr>
            <a:spLocks noGrp="1"/>
          </p:cNvSpPr>
          <p:nvPr>
            <p:ph type="subTitle" idx="1"/>
          </p:nvPr>
        </p:nvSpPr>
        <p:spPr>
          <a:xfrm>
            <a:off x="8298426" y="196597"/>
            <a:ext cx="3634494" cy="868139"/>
          </a:xfrm>
        </p:spPr>
        <p:txBody>
          <a:bodyPr anchor="ctr">
            <a:normAutofit/>
          </a:bodyPr>
          <a:lstStyle/>
          <a:p>
            <a:pPr algn="r"/>
            <a:r>
              <a:rPr lang="en-GB" sz="1800" dirty="0"/>
              <a:t>By Igor Geci </a:t>
            </a:r>
            <a:endParaRPr lang="en-US" sz="1800" dirty="0"/>
          </a:p>
        </p:txBody>
      </p:sp>
    </p:spTree>
    <p:extLst>
      <p:ext uri="{BB962C8B-B14F-4D97-AF65-F5344CB8AC3E}">
        <p14:creationId xmlns:p14="http://schemas.microsoft.com/office/powerpoint/2010/main" val="29686042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2907-BDD2-791C-A033-944BF51B8E26}"/>
              </a:ext>
            </a:extLst>
          </p:cNvPr>
          <p:cNvSpPr>
            <a:spLocks noGrp="1"/>
          </p:cNvSpPr>
          <p:nvPr>
            <p:ph type="ctrTitle"/>
          </p:nvPr>
        </p:nvSpPr>
        <p:spPr/>
        <p:txBody>
          <a:bodyPr/>
          <a:lstStyle/>
          <a:p>
            <a:r>
              <a:rPr lang="en-GB" dirty="0"/>
              <a:t>What are digital skills?</a:t>
            </a:r>
            <a:endParaRPr lang="en-US" dirty="0"/>
          </a:p>
        </p:txBody>
      </p:sp>
      <p:sp>
        <p:nvSpPr>
          <p:cNvPr id="3" name="Subtitle 2">
            <a:extLst>
              <a:ext uri="{FF2B5EF4-FFF2-40B4-BE49-F238E27FC236}">
                <a16:creationId xmlns:a16="http://schemas.microsoft.com/office/drawing/2014/main" id="{2E75BDF1-DE1F-4EBD-0BA9-DFB64A59990D}"/>
              </a:ext>
            </a:extLst>
          </p:cNvPr>
          <p:cNvSpPr>
            <a:spLocks noGrp="1"/>
          </p:cNvSpPr>
          <p:nvPr>
            <p:ph type="subTitle" idx="1"/>
          </p:nvPr>
        </p:nvSpPr>
        <p:spPr>
          <a:xfrm>
            <a:off x="704088" y="2172369"/>
            <a:ext cx="5144596" cy="3342105"/>
          </a:xfrm>
        </p:spPr>
        <p:txBody>
          <a:bodyPr>
            <a:noAutofit/>
          </a:bodyPr>
          <a:lstStyle/>
          <a:p>
            <a:r>
              <a:rPr lang="en-GB" sz="2800" b="0" i="0" u="none" strike="noStrike" dirty="0">
                <a:solidFill>
                  <a:srgbClr val="000000"/>
                </a:solidFill>
                <a:effectLst/>
                <a:latin typeface="Calisto MT" panose="02040603050505030304" pitchFamily="18" charset="77"/>
              </a:rPr>
              <a:t>Digital skills empower people to participate fully in a digital society—both personally and professionally—and are becoming a key attribute employers look for in job applicants.</a:t>
            </a:r>
            <a:endParaRPr lang="en-US" sz="2800" dirty="0">
              <a:latin typeface="Calisto MT" panose="02040603050505030304" pitchFamily="18" charset="77"/>
            </a:endParaRPr>
          </a:p>
        </p:txBody>
      </p:sp>
      <p:sp>
        <p:nvSpPr>
          <p:cNvPr id="4" name="TextBox 3">
            <a:extLst>
              <a:ext uri="{FF2B5EF4-FFF2-40B4-BE49-F238E27FC236}">
                <a16:creationId xmlns:a16="http://schemas.microsoft.com/office/drawing/2014/main" id="{7F3C0F9C-40D6-C18E-75C1-BEBFED7EFA4A}"/>
              </a:ext>
            </a:extLst>
          </p:cNvPr>
          <p:cNvSpPr txBox="1"/>
          <p:nvPr/>
        </p:nvSpPr>
        <p:spPr>
          <a:xfrm rot="10800000" flipV="1">
            <a:off x="9959473" y="5492927"/>
            <a:ext cx="2232525" cy="646331"/>
          </a:xfrm>
          <a:prstGeom prst="rect">
            <a:avLst/>
          </a:prstGeom>
          <a:noFill/>
        </p:spPr>
        <p:txBody>
          <a:bodyPr wrap="square" rtlCol="0">
            <a:spAutoFit/>
          </a:bodyPr>
          <a:lstStyle/>
          <a:p>
            <a:pPr algn="l"/>
            <a:r>
              <a:rPr lang="en-GB" dirty="0"/>
              <a:t>Swansea University (2024)</a:t>
            </a:r>
            <a:endParaRPr lang="en-US" dirty="0"/>
          </a:p>
        </p:txBody>
      </p:sp>
      <p:pic>
        <p:nvPicPr>
          <p:cNvPr id="7" name="Picture 6">
            <a:extLst>
              <a:ext uri="{FF2B5EF4-FFF2-40B4-BE49-F238E27FC236}">
                <a16:creationId xmlns:a16="http://schemas.microsoft.com/office/drawing/2014/main" id="{13634697-31D7-3758-7F50-0A27E0A8E9C4}"/>
              </a:ext>
            </a:extLst>
          </p:cNvPr>
          <p:cNvPicPr>
            <a:picLocks noChangeAspect="1"/>
          </p:cNvPicPr>
          <p:nvPr/>
        </p:nvPicPr>
        <p:blipFill>
          <a:blip r:embed="rId3"/>
          <a:stretch>
            <a:fillRect/>
          </a:stretch>
        </p:blipFill>
        <p:spPr>
          <a:xfrm>
            <a:off x="6343318" y="1691776"/>
            <a:ext cx="5206085" cy="3474447"/>
          </a:xfrm>
          <a:prstGeom prst="snip2DiagRect">
            <a:avLst>
              <a:gd name="adj1" fmla="val 18276"/>
              <a:gd name="adj2" fmla="val 166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598332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57B9-1321-F9C0-D8D8-14AC0DDFEE55}"/>
              </a:ext>
            </a:extLst>
          </p:cNvPr>
          <p:cNvSpPr>
            <a:spLocks noGrp="1"/>
          </p:cNvSpPr>
          <p:nvPr>
            <p:ph type="ctrTitle"/>
          </p:nvPr>
        </p:nvSpPr>
        <p:spPr/>
        <p:txBody>
          <a:bodyPr/>
          <a:lstStyle/>
          <a:p>
            <a:r>
              <a:rPr lang="en-GB" dirty="0"/>
              <a:t>Digital skills importance</a:t>
            </a:r>
            <a:endParaRPr lang="en-US" dirty="0"/>
          </a:p>
        </p:txBody>
      </p:sp>
      <p:sp>
        <p:nvSpPr>
          <p:cNvPr id="3" name="Subtitle 2">
            <a:extLst>
              <a:ext uri="{FF2B5EF4-FFF2-40B4-BE49-F238E27FC236}">
                <a16:creationId xmlns:a16="http://schemas.microsoft.com/office/drawing/2014/main" id="{35ECA243-3C96-1ED0-1BB3-2BAEFE97310F}"/>
              </a:ext>
            </a:extLst>
          </p:cNvPr>
          <p:cNvSpPr>
            <a:spLocks noGrp="1"/>
          </p:cNvSpPr>
          <p:nvPr>
            <p:ph type="subTitle" idx="1"/>
          </p:nvPr>
        </p:nvSpPr>
        <p:spPr>
          <a:xfrm>
            <a:off x="704088" y="2239211"/>
            <a:ext cx="6991776" cy="2900602"/>
          </a:xfrm>
        </p:spPr>
        <p:txBody>
          <a:bodyPr>
            <a:noAutofit/>
          </a:bodyPr>
          <a:lstStyle/>
          <a:p>
            <a:r>
              <a:rPr lang="en-GB" sz="2400" b="0" i="0" u="none" strike="noStrike" dirty="0">
                <a:solidFill>
                  <a:srgbClr val="000000"/>
                </a:solidFill>
                <a:effectLst/>
                <a:latin typeface="Calisto MT" panose="02040603050505030304" pitchFamily="18" charset="77"/>
              </a:rPr>
              <a:t>Digital skills are becoming more important than ever. The World Economic Forum (WEF) predicts that by 2027, 42% of work tasks will be automated because of AI and other new technologies. As automation increases, companies need people who can easily adapt to digital tools and have the right skills to use them effectively.</a:t>
            </a:r>
            <a:endParaRPr lang="en-US" sz="2400" dirty="0">
              <a:latin typeface="Calisto MT" panose="02040603050505030304" pitchFamily="18" charset="77"/>
            </a:endParaRPr>
          </a:p>
        </p:txBody>
      </p:sp>
      <p:sp>
        <p:nvSpPr>
          <p:cNvPr id="4" name="TextBox 3">
            <a:extLst>
              <a:ext uri="{FF2B5EF4-FFF2-40B4-BE49-F238E27FC236}">
                <a16:creationId xmlns:a16="http://schemas.microsoft.com/office/drawing/2014/main" id="{56176B77-7377-790F-1CED-EB57877326F2}"/>
              </a:ext>
            </a:extLst>
          </p:cNvPr>
          <p:cNvSpPr txBox="1"/>
          <p:nvPr/>
        </p:nvSpPr>
        <p:spPr>
          <a:xfrm>
            <a:off x="10113472" y="5783514"/>
            <a:ext cx="1828800" cy="369332"/>
          </a:xfrm>
          <a:prstGeom prst="rect">
            <a:avLst/>
          </a:prstGeom>
          <a:noFill/>
        </p:spPr>
        <p:txBody>
          <a:bodyPr wrap="square" rtlCol="0">
            <a:spAutoFit/>
          </a:bodyPr>
          <a:lstStyle/>
          <a:p>
            <a:pPr algn="l"/>
            <a:r>
              <a:rPr lang="en-GB" dirty="0" err="1"/>
              <a:t>IsEazy</a:t>
            </a:r>
            <a:r>
              <a:rPr lang="en-GB" dirty="0"/>
              <a:t> (2023)</a:t>
            </a:r>
            <a:endParaRPr lang="en-US" dirty="0"/>
          </a:p>
        </p:txBody>
      </p:sp>
      <p:pic>
        <p:nvPicPr>
          <p:cNvPr id="7" name="Picture 6">
            <a:extLst>
              <a:ext uri="{FF2B5EF4-FFF2-40B4-BE49-F238E27FC236}">
                <a16:creationId xmlns:a16="http://schemas.microsoft.com/office/drawing/2014/main" id="{CCA3253C-11E5-52CC-23F9-E9761F32DFBC}"/>
              </a:ext>
            </a:extLst>
          </p:cNvPr>
          <p:cNvPicPr>
            <a:picLocks noChangeAspect="1"/>
          </p:cNvPicPr>
          <p:nvPr/>
        </p:nvPicPr>
        <p:blipFill>
          <a:blip r:embed="rId2"/>
          <a:stretch>
            <a:fillRect/>
          </a:stretch>
        </p:blipFill>
        <p:spPr>
          <a:xfrm>
            <a:off x="7364925" y="1989044"/>
            <a:ext cx="4577347" cy="314692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6253226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B299E-807D-78AC-46EB-F06BD7041BC7}"/>
              </a:ext>
            </a:extLst>
          </p:cNvPr>
          <p:cNvSpPr>
            <a:spLocks noGrp="1"/>
          </p:cNvSpPr>
          <p:nvPr>
            <p:ph type="ctrTitle"/>
          </p:nvPr>
        </p:nvSpPr>
        <p:spPr>
          <a:xfrm>
            <a:off x="4866968" y="914400"/>
            <a:ext cx="6627924" cy="1307592"/>
          </a:xfrm>
        </p:spPr>
        <p:txBody>
          <a:bodyPr vert="horz" lIns="91440" tIns="45720" rIns="91440" bIns="45720" rtlCol="0" anchor="t">
            <a:normAutofit/>
          </a:bodyPr>
          <a:lstStyle/>
          <a:p>
            <a:r>
              <a:rPr lang="en-US" sz="4000"/>
              <a:t>My digital skills</a:t>
            </a:r>
          </a:p>
        </p:txBody>
      </p:sp>
      <p:pic>
        <p:nvPicPr>
          <p:cNvPr id="6" name="Picture 5">
            <a:extLst>
              <a:ext uri="{FF2B5EF4-FFF2-40B4-BE49-F238E27FC236}">
                <a16:creationId xmlns:a16="http://schemas.microsoft.com/office/drawing/2014/main" id="{3C826BA4-34FD-B980-30FC-A32E2174CE47}"/>
              </a:ext>
            </a:extLst>
          </p:cNvPr>
          <p:cNvPicPr>
            <a:picLocks noChangeAspect="1"/>
          </p:cNvPicPr>
          <p:nvPr/>
        </p:nvPicPr>
        <p:blipFill>
          <a:blip r:embed="rId2"/>
          <a:srcRect l="34545" r="32269" b="-1"/>
          <a:stretch>
            <a:fillRect/>
          </a:stretch>
        </p:blipFill>
        <p:spPr>
          <a:xfrm>
            <a:off x="20" y="-17929"/>
            <a:ext cx="4206220" cy="6875929"/>
          </a:xfrm>
          <a:prstGeom prst="rect">
            <a:avLst/>
          </a:prstGeom>
        </p:spPr>
      </p:pic>
      <p:cxnSp>
        <p:nvCxnSpPr>
          <p:cNvPr id="17" name="Straight Connector 1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CF1B8C2-8CAB-901A-4AD2-2B3B1D23085E}"/>
              </a:ext>
            </a:extLst>
          </p:cNvPr>
          <p:cNvSpPr>
            <a:spLocks noGrp="1"/>
          </p:cNvSpPr>
          <p:nvPr>
            <p:ph type="subTitle" idx="1"/>
          </p:nvPr>
        </p:nvSpPr>
        <p:spPr>
          <a:xfrm>
            <a:off x="4917665" y="1612433"/>
            <a:ext cx="6627924" cy="3739896"/>
          </a:xfrm>
        </p:spPr>
        <p:txBody>
          <a:bodyPr vert="horz" lIns="91440" tIns="45720" rIns="91440" bIns="45720" rtlCol="0">
            <a:normAutofit/>
          </a:bodyPr>
          <a:lstStyle/>
          <a:p>
            <a:pPr indent="-228600">
              <a:buFont typeface="Arial" panose="020B0604020202020204" pitchFamily="34" charset="0"/>
              <a:buChar char="•"/>
            </a:pPr>
            <a:r>
              <a:rPr lang="en-US"/>
              <a:t>I have developed these digital skills:</a:t>
            </a:r>
          </a:p>
          <a:p>
            <a:pPr marL="342900" indent="-228600">
              <a:buFont typeface="Arial" panose="020B0604020202020204" pitchFamily="34" charset="0"/>
              <a:buChar char="•"/>
            </a:pPr>
            <a:r>
              <a:rPr lang="en-US"/>
              <a:t> Learning how to use Email correctly</a:t>
            </a:r>
          </a:p>
          <a:p>
            <a:pPr marL="342900" indent="-228600">
              <a:buFont typeface="Arial" panose="020B0604020202020204" pitchFamily="34" charset="0"/>
              <a:buChar char="•"/>
            </a:pPr>
            <a:r>
              <a:rPr lang="en-US"/>
              <a:t>Learning how to use excel efficiently </a:t>
            </a:r>
          </a:p>
          <a:p>
            <a:pPr marL="342900" indent="-228600">
              <a:buFont typeface="Arial" panose="020B0604020202020204" pitchFamily="34" charset="0"/>
              <a:buChar char="•"/>
            </a:pPr>
            <a:r>
              <a:rPr lang="en-US"/>
              <a:t>Learning how to use Ai correctly</a:t>
            </a:r>
          </a:p>
          <a:p>
            <a:pPr marL="342900" indent="-228600">
              <a:buFont typeface="Arial" panose="020B0604020202020204" pitchFamily="34" charset="0"/>
              <a:buChar char="•"/>
            </a:pPr>
            <a:r>
              <a:rPr lang="en-US"/>
              <a:t>Learning how to use PowerPoint </a:t>
            </a:r>
          </a:p>
          <a:p>
            <a:pPr marL="342900" indent="-228600">
              <a:buFont typeface="Arial" panose="020B0604020202020204" pitchFamily="34" charset="0"/>
              <a:buChar char="•"/>
            </a:pPr>
            <a:endParaRPr lang="en-US"/>
          </a:p>
        </p:txBody>
      </p: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397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237E-8D16-FCC9-42C6-2FB21369D802}"/>
              </a:ext>
            </a:extLst>
          </p:cNvPr>
          <p:cNvSpPr>
            <a:spLocks noGrp="1"/>
          </p:cNvSpPr>
          <p:nvPr>
            <p:ph type="ctrTitle"/>
          </p:nvPr>
        </p:nvSpPr>
        <p:spPr>
          <a:xfrm>
            <a:off x="770931" y="915135"/>
            <a:ext cx="9484285" cy="4077368"/>
          </a:xfrm>
        </p:spPr>
        <p:txBody>
          <a:bodyPr/>
          <a:lstStyle/>
          <a:p>
            <a:r>
              <a:rPr lang="en-GB" dirty="0"/>
              <a:t>Outlook</a:t>
            </a:r>
            <a:endParaRPr lang="en-US" dirty="0"/>
          </a:p>
        </p:txBody>
      </p:sp>
      <p:sp>
        <p:nvSpPr>
          <p:cNvPr id="3" name="Subtitle 2">
            <a:extLst>
              <a:ext uri="{FF2B5EF4-FFF2-40B4-BE49-F238E27FC236}">
                <a16:creationId xmlns:a16="http://schemas.microsoft.com/office/drawing/2014/main" id="{CF05AC0A-53F0-0CB1-224A-AE57D6F56166}"/>
              </a:ext>
            </a:extLst>
          </p:cNvPr>
          <p:cNvSpPr>
            <a:spLocks noGrp="1"/>
          </p:cNvSpPr>
          <p:nvPr>
            <p:ph type="subTitle" idx="1"/>
          </p:nvPr>
        </p:nvSpPr>
        <p:spPr>
          <a:xfrm>
            <a:off x="4429293" y="2376303"/>
            <a:ext cx="6991776" cy="577516"/>
          </a:xfrm>
        </p:spPr>
        <p:txBody>
          <a:bodyPr>
            <a:noAutofit/>
          </a:bodyPr>
          <a:lstStyle/>
          <a:p>
            <a:pPr marL="342900" indent="-342900">
              <a:buFont typeface="Wingdings" pitchFamily="2" charset="2"/>
              <a:buChar char="Ø"/>
            </a:pPr>
            <a:r>
              <a:rPr lang="en-GB" sz="2400" dirty="0"/>
              <a:t>On outlook I have learned how to send a email professionally</a:t>
            </a:r>
          </a:p>
          <a:p>
            <a:pPr marL="342900" indent="-342900">
              <a:buFont typeface="Wingdings" pitchFamily="2" charset="2"/>
              <a:buChar char="Ø"/>
            </a:pPr>
            <a:endParaRPr lang="en-GB" sz="2400" dirty="0"/>
          </a:p>
          <a:p>
            <a:pPr marL="342900" indent="-342900">
              <a:buFont typeface="Wingdings" pitchFamily="2" charset="2"/>
              <a:buChar char="Ø"/>
            </a:pPr>
            <a:r>
              <a:rPr lang="en-GB" sz="2400" dirty="0"/>
              <a:t>I have learned how to use the calendar feature</a:t>
            </a:r>
            <a:endParaRPr lang="en-US" sz="2400" dirty="0"/>
          </a:p>
        </p:txBody>
      </p:sp>
      <p:sp>
        <p:nvSpPr>
          <p:cNvPr id="4" name="TextBox 3">
            <a:extLst>
              <a:ext uri="{FF2B5EF4-FFF2-40B4-BE49-F238E27FC236}">
                <a16:creationId xmlns:a16="http://schemas.microsoft.com/office/drawing/2014/main" id="{7E64CD75-DDFE-90A0-895D-108759AA7F0C}"/>
              </a:ext>
            </a:extLst>
          </p:cNvPr>
          <p:cNvSpPr txBox="1"/>
          <p:nvPr/>
        </p:nvSpPr>
        <p:spPr>
          <a:xfrm>
            <a:off x="4624063" y="3285100"/>
            <a:ext cx="6134360" cy="2308324"/>
          </a:xfrm>
          <a:prstGeom prst="rect">
            <a:avLst/>
          </a:prstGeom>
          <a:noFill/>
        </p:spPr>
        <p:txBody>
          <a:bodyPr wrap="square" rtlCol="0">
            <a:spAutoFit/>
          </a:bodyPr>
          <a:lstStyle/>
          <a:p>
            <a:pPr algn="l"/>
            <a:r>
              <a:rPr lang="en-GB" sz="2400" b="0" i="0" u="none" strike="noStrike" dirty="0">
                <a:solidFill>
                  <a:srgbClr val="000000"/>
                </a:solidFill>
                <a:effectLst/>
              </a:rPr>
              <a:t>Microsoft Outlook is valuable for both personal and professional use, as it combines email, calendar, contacts, and task management in one platform, enabling users to efficiently organise and manage their digital lives.</a:t>
            </a:r>
            <a:endParaRPr lang="en-US" sz="2400" dirty="0"/>
          </a:p>
        </p:txBody>
      </p:sp>
      <p:sp>
        <p:nvSpPr>
          <p:cNvPr id="5" name="TextBox 4">
            <a:extLst>
              <a:ext uri="{FF2B5EF4-FFF2-40B4-BE49-F238E27FC236}">
                <a16:creationId xmlns:a16="http://schemas.microsoft.com/office/drawing/2014/main" id="{01167B2C-6E32-26DB-A7B6-5B72D327E9DC}"/>
              </a:ext>
            </a:extLst>
          </p:cNvPr>
          <p:cNvSpPr txBox="1"/>
          <p:nvPr/>
        </p:nvSpPr>
        <p:spPr>
          <a:xfrm>
            <a:off x="10091032" y="5601136"/>
            <a:ext cx="2660074" cy="369332"/>
          </a:xfrm>
          <a:prstGeom prst="rect">
            <a:avLst/>
          </a:prstGeom>
          <a:noFill/>
        </p:spPr>
        <p:txBody>
          <a:bodyPr wrap="square" rtlCol="0">
            <a:spAutoFit/>
          </a:bodyPr>
          <a:lstStyle/>
          <a:p>
            <a:pPr algn="l"/>
            <a:r>
              <a:rPr lang="en-GB" dirty="0"/>
              <a:t>Microsoft (N.D.)</a:t>
            </a:r>
            <a:endParaRPr lang="en-US" dirty="0"/>
          </a:p>
        </p:txBody>
      </p:sp>
      <p:pic>
        <p:nvPicPr>
          <p:cNvPr id="6" name="Picture 5" descr="670 Microsoft Outlook Stock Photos - Free &amp; Royalty-Free Stock Photos from  Dreamstime">
            <a:extLst>
              <a:ext uri="{FF2B5EF4-FFF2-40B4-BE49-F238E27FC236}">
                <a16:creationId xmlns:a16="http://schemas.microsoft.com/office/drawing/2014/main" id="{E074BAB4-6E45-AAE2-AC01-4B2E432E23CA}"/>
              </a:ext>
            </a:extLst>
          </p:cNvPr>
          <p:cNvPicPr>
            <a:picLocks noChangeAspect="1"/>
          </p:cNvPicPr>
          <p:nvPr/>
        </p:nvPicPr>
        <p:blipFill>
          <a:blip r:embed="rId2"/>
          <a:stretch>
            <a:fillRect/>
          </a:stretch>
        </p:blipFill>
        <p:spPr>
          <a:xfrm>
            <a:off x="158151" y="2173138"/>
            <a:ext cx="4270078" cy="3273724"/>
          </a:xfrm>
          <a:prstGeom prst="rect">
            <a:avLst/>
          </a:prstGeom>
        </p:spPr>
      </p:pic>
    </p:spTree>
    <p:extLst>
      <p:ext uri="{BB962C8B-B14F-4D97-AF65-F5344CB8AC3E}">
        <p14:creationId xmlns:p14="http://schemas.microsoft.com/office/powerpoint/2010/main" val="22851383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1B106-0A9B-8896-7728-79CABE09A3DE}"/>
              </a:ext>
            </a:extLst>
          </p:cNvPr>
          <p:cNvSpPr>
            <a:spLocks noGrp="1"/>
          </p:cNvSpPr>
          <p:nvPr>
            <p:ph type="ctrTitle"/>
          </p:nvPr>
        </p:nvSpPr>
        <p:spPr>
          <a:xfrm>
            <a:off x="703400" y="871758"/>
            <a:ext cx="5227171" cy="3871143"/>
          </a:xfrm>
        </p:spPr>
        <p:txBody>
          <a:bodyPr>
            <a:normAutofit/>
          </a:bodyPr>
          <a:lstStyle/>
          <a:p>
            <a:r>
              <a:rPr lang="en-GB" dirty="0"/>
              <a:t>Excel</a:t>
            </a:r>
            <a:endParaRPr lang="en-US" dirty="0"/>
          </a:p>
        </p:txBody>
      </p:sp>
      <p:sp>
        <p:nvSpPr>
          <p:cNvPr id="3" name="Subtitle 2">
            <a:extLst>
              <a:ext uri="{FF2B5EF4-FFF2-40B4-BE49-F238E27FC236}">
                <a16:creationId xmlns:a16="http://schemas.microsoft.com/office/drawing/2014/main" id="{795199EF-A66C-408C-81F9-A3B72E4CE134}"/>
              </a:ext>
            </a:extLst>
          </p:cNvPr>
          <p:cNvSpPr>
            <a:spLocks noGrp="1"/>
          </p:cNvSpPr>
          <p:nvPr>
            <p:ph type="subTitle" idx="1"/>
          </p:nvPr>
        </p:nvSpPr>
        <p:spPr>
          <a:xfrm>
            <a:off x="707310" y="1608147"/>
            <a:ext cx="4785970" cy="2127091"/>
          </a:xfrm>
        </p:spPr>
        <p:txBody>
          <a:bodyPr vert="horz" lIns="91440" tIns="45720" rIns="91440" bIns="45720" rtlCol="0" anchor="b">
            <a:noAutofit/>
          </a:bodyPr>
          <a:lstStyle/>
          <a:p>
            <a:endParaRPr lang="en-GB" sz="2400" dirty="0"/>
          </a:p>
          <a:p>
            <a:endParaRPr lang="en-GB" sz="2400" dirty="0"/>
          </a:p>
          <a:p>
            <a:endParaRPr lang="en-GB" sz="2400" dirty="0"/>
          </a:p>
          <a:p>
            <a:endParaRPr lang="en-GB" sz="2400" dirty="0"/>
          </a:p>
          <a:p>
            <a:endParaRPr lang="en-GB" sz="2400" dirty="0"/>
          </a:p>
          <a:p>
            <a:endParaRPr lang="en-GB" sz="2400" dirty="0"/>
          </a:p>
          <a:p>
            <a:pPr marL="342900" indent="-342900">
              <a:buFont typeface="Wingdings" panose="020B0604020202020204" pitchFamily="34" charset="0"/>
              <a:buChar char="Ø"/>
            </a:pPr>
            <a:r>
              <a:rPr lang="en-GB" sz="2400" dirty="0"/>
              <a:t>On Excel I have learnt how to use basic excel formulas.</a:t>
            </a:r>
            <a:endParaRPr lang="en-US" sz="2400"/>
          </a:p>
          <a:p>
            <a:pPr marL="342900" indent="-342900">
              <a:buFont typeface="Wingdings" pitchFamily="2" charset="2"/>
              <a:buChar char="Ø"/>
            </a:pPr>
            <a:r>
              <a:rPr lang="en-GB" sz="2400" dirty="0"/>
              <a:t>On excel I have</a:t>
            </a:r>
            <a:r>
              <a:rPr lang="en-GB" sz="2800" dirty="0"/>
              <a:t> learnt how to analyse data.</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odes on papers">
            <a:extLst>
              <a:ext uri="{FF2B5EF4-FFF2-40B4-BE49-F238E27FC236}">
                <a16:creationId xmlns:a16="http://schemas.microsoft.com/office/drawing/2014/main" id="{BE612090-9A6A-7431-9C2C-EAB813799F0A}"/>
              </a:ext>
            </a:extLst>
          </p:cNvPr>
          <p:cNvPicPr>
            <a:picLocks noChangeAspect="1"/>
          </p:cNvPicPr>
          <p:nvPr/>
        </p:nvPicPr>
        <p:blipFill>
          <a:blip r:embed="rId2"/>
          <a:srcRect l="23347" r="21398" b="-1"/>
          <a:stretch>
            <a:fillRect/>
          </a:stretch>
        </p:blipFill>
        <p:spPr>
          <a:xfrm>
            <a:off x="6515100" y="10"/>
            <a:ext cx="5676900" cy="6857990"/>
          </a:xfrm>
          <a:prstGeom prst="rect">
            <a:avLst/>
          </a:prstGeom>
        </p:spPr>
      </p:pic>
      <p:sp>
        <p:nvSpPr>
          <p:cNvPr id="4" name="TextBox 3">
            <a:extLst>
              <a:ext uri="{FF2B5EF4-FFF2-40B4-BE49-F238E27FC236}">
                <a16:creationId xmlns:a16="http://schemas.microsoft.com/office/drawing/2014/main" id="{F6B2BEBE-0314-ACEC-3EE4-1174A31C4543}"/>
              </a:ext>
            </a:extLst>
          </p:cNvPr>
          <p:cNvSpPr txBox="1"/>
          <p:nvPr/>
        </p:nvSpPr>
        <p:spPr>
          <a:xfrm>
            <a:off x="408141" y="4237801"/>
            <a:ext cx="57984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Excel minimizes manual errors, automates routine tasks, and boosts productivity through powerful tools such as formulas, macros, and ready-made templates.</a:t>
            </a:r>
            <a:endParaRPr lang="en-US" sz="2400"/>
          </a:p>
        </p:txBody>
      </p:sp>
      <p:sp>
        <p:nvSpPr>
          <p:cNvPr id="6" name="TextBox 5">
            <a:extLst>
              <a:ext uri="{FF2B5EF4-FFF2-40B4-BE49-F238E27FC236}">
                <a16:creationId xmlns:a16="http://schemas.microsoft.com/office/drawing/2014/main" id="{5B462F56-9FAA-9F5C-9130-9D4ED0E6999A}"/>
              </a:ext>
            </a:extLst>
          </p:cNvPr>
          <p:cNvSpPr txBox="1"/>
          <p:nvPr/>
        </p:nvSpPr>
        <p:spPr>
          <a:xfrm>
            <a:off x="497632" y="6235959"/>
            <a:ext cx="241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Kaushik (2025)</a:t>
            </a:r>
          </a:p>
        </p:txBody>
      </p:sp>
    </p:spTree>
    <p:extLst>
      <p:ext uri="{BB962C8B-B14F-4D97-AF65-F5344CB8AC3E}">
        <p14:creationId xmlns:p14="http://schemas.microsoft.com/office/powerpoint/2010/main" val="41670228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 have</a:t>
            </a:r>
          </a:p>
        </p:txBody>
      </p:sp>
      <p:sp>
        <p:nvSpPr>
          <p:cNvPr id="2" name="Title 1">
            <a:extLst>
              <a:ext uri="{FF2B5EF4-FFF2-40B4-BE49-F238E27FC236}">
                <a16:creationId xmlns:a16="http://schemas.microsoft.com/office/drawing/2014/main" id="{DCC2387B-02D2-D371-5716-045C7F9989D9}"/>
              </a:ext>
            </a:extLst>
          </p:cNvPr>
          <p:cNvSpPr>
            <a:spLocks noGrp="1"/>
          </p:cNvSpPr>
          <p:nvPr>
            <p:ph type="ctrTitle"/>
          </p:nvPr>
        </p:nvSpPr>
        <p:spPr>
          <a:xfrm>
            <a:off x="7427090" y="5851238"/>
            <a:ext cx="941632" cy="751188"/>
          </a:xfrm>
        </p:spPr>
        <p:txBody>
          <a:bodyPr anchor="b">
            <a:normAutofit fontScale="90000"/>
          </a:bodyPr>
          <a:lstStyle/>
          <a:p>
            <a:r>
              <a:rPr lang="en-GB" sz="4400" dirty="0"/>
              <a:t>AI</a:t>
            </a:r>
            <a:endParaRPr lang="en-US" sz="4400" dirty="0"/>
          </a:p>
        </p:txBody>
      </p:sp>
      <p:sp>
        <p:nvSpPr>
          <p:cNvPr id="3" name="Subtitle 2">
            <a:extLst>
              <a:ext uri="{FF2B5EF4-FFF2-40B4-BE49-F238E27FC236}">
                <a16:creationId xmlns:a16="http://schemas.microsoft.com/office/drawing/2014/main" id="{42A04914-08DE-905B-57C0-A1D03F121237}"/>
              </a:ext>
            </a:extLst>
          </p:cNvPr>
          <p:cNvSpPr>
            <a:spLocks noGrp="1"/>
          </p:cNvSpPr>
          <p:nvPr>
            <p:ph type="subTitle" idx="1"/>
          </p:nvPr>
        </p:nvSpPr>
        <p:spPr>
          <a:xfrm>
            <a:off x="7425187" y="791203"/>
            <a:ext cx="4603520" cy="2647453"/>
          </a:xfrm>
        </p:spPr>
        <p:txBody>
          <a:bodyPr vert="horz" lIns="91440" tIns="45720" rIns="91440" bIns="45720" rtlCol="0" anchor="t">
            <a:noAutofit/>
          </a:bodyPr>
          <a:lstStyle/>
          <a:p>
            <a:pPr marL="285750" indent="-285750">
              <a:buFont typeface="Wingdings" panose="020B0604020202020204" pitchFamily="34" charset="0"/>
              <a:buChar char="Ø"/>
            </a:pPr>
            <a:r>
              <a:rPr lang="en-US" sz="2400" dirty="0"/>
              <a:t>I have learnt how to use ai responsibly</a:t>
            </a:r>
          </a:p>
          <a:p>
            <a:pPr marL="285750" indent="-285750">
              <a:buFont typeface="Wingdings" panose="020B0604020202020204" pitchFamily="34" charset="0"/>
              <a:buChar char="Ø"/>
            </a:pPr>
            <a:r>
              <a:rPr lang="en-US" sz="2400" dirty="0"/>
              <a:t>I have learnt that ai can be biased and sometimes give false information</a:t>
            </a:r>
          </a:p>
        </p:txBody>
      </p:sp>
      <p:pic>
        <p:nvPicPr>
          <p:cNvPr id="5" name="Picture 4" descr="Abstract picture of the brain made up of patterns">
            <a:extLst>
              <a:ext uri="{FF2B5EF4-FFF2-40B4-BE49-F238E27FC236}">
                <a16:creationId xmlns:a16="http://schemas.microsoft.com/office/drawing/2014/main" id="{CA470957-FB8E-3659-8FE2-BD18A3DBEE5F}"/>
              </a:ext>
            </a:extLst>
          </p:cNvPr>
          <p:cNvPicPr>
            <a:picLocks noChangeAspect="1"/>
          </p:cNvPicPr>
          <p:nvPr/>
        </p:nvPicPr>
        <p:blipFill>
          <a:blip r:embed="rId2"/>
          <a:srcRect l="9085" r="7119" b="1"/>
          <a:stretch>
            <a:fillRect/>
          </a:stretch>
        </p:blipFill>
        <p:spPr>
          <a:xfrm>
            <a:off x="20" y="10"/>
            <a:ext cx="7320707" cy="6857985"/>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880A196-6ED7-14B1-D25E-7276A89E69B0}"/>
              </a:ext>
            </a:extLst>
          </p:cNvPr>
          <p:cNvSpPr txBox="1"/>
          <p:nvPr/>
        </p:nvSpPr>
        <p:spPr>
          <a:xfrm>
            <a:off x="7418717" y="3429000"/>
            <a:ext cx="487392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sto MT"/>
                <a:ea typeface="Google Sans"/>
                <a:cs typeface="Google Sans"/>
              </a:rPr>
              <a:t>provides students with tools for creative and analytical work, such as 24/7 tutoring, research assistance, and help with complex tasks</a:t>
            </a:r>
            <a:endParaRPr lang="en-US" sz="2400">
              <a:latin typeface="Calisto MT"/>
            </a:endParaRPr>
          </a:p>
          <a:p>
            <a:pPr algn="ctr"/>
            <a:endParaRPr lang="en-GB" sz="2400" dirty="0"/>
          </a:p>
        </p:txBody>
      </p:sp>
      <p:sp>
        <p:nvSpPr>
          <p:cNvPr id="6" name="TextBox 5">
            <a:extLst>
              <a:ext uri="{FF2B5EF4-FFF2-40B4-BE49-F238E27FC236}">
                <a16:creationId xmlns:a16="http://schemas.microsoft.com/office/drawing/2014/main" id="{A6162EB0-E1C4-7615-3AB0-994B36318C3C}"/>
              </a:ext>
            </a:extLst>
          </p:cNvPr>
          <p:cNvSpPr txBox="1"/>
          <p:nvPr/>
        </p:nvSpPr>
        <p:spPr>
          <a:xfrm>
            <a:off x="10468772" y="6226276"/>
            <a:ext cx="19917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Fleming (2025)</a:t>
            </a:r>
          </a:p>
        </p:txBody>
      </p:sp>
    </p:spTree>
    <p:extLst>
      <p:ext uri="{BB962C8B-B14F-4D97-AF65-F5344CB8AC3E}">
        <p14:creationId xmlns:p14="http://schemas.microsoft.com/office/powerpoint/2010/main" val="7799741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1E866-DBA2-403D-34DC-1E89935278C6}"/>
              </a:ext>
            </a:extLst>
          </p:cNvPr>
          <p:cNvSpPr>
            <a:spLocks noGrp="1"/>
          </p:cNvSpPr>
          <p:nvPr>
            <p:ph type="ctrTitle"/>
          </p:nvPr>
        </p:nvSpPr>
        <p:spPr>
          <a:xfrm>
            <a:off x="7366579" y="5963966"/>
            <a:ext cx="3481805" cy="655574"/>
          </a:xfrm>
        </p:spPr>
        <p:txBody>
          <a:bodyPr anchor="b">
            <a:normAutofit fontScale="90000"/>
          </a:bodyPr>
          <a:lstStyle/>
          <a:p>
            <a:r>
              <a:rPr lang="en-GB" sz="4000"/>
              <a:t>PowerPoint</a:t>
            </a:r>
            <a:endParaRPr lang="en-US" sz="4000"/>
          </a:p>
        </p:txBody>
      </p:sp>
      <p:sp>
        <p:nvSpPr>
          <p:cNvPr id="3" name="Subtitle 2">
            <a:extLst>
              <a:ext uri="{FF2B5EF4-FFF2-40B4-BE49-F238E27FC236}">
                <a16:creationId xmlns:a16="http://schemas.microsoft.com/office/drawing/2014/main" id="{D1E5B7DC-8B1B-0676-56D9-52675235283A}"/>
              </a:ext>
            </a:extLst>
          </p:cNvPr>
          <p:cNvSpPr>
            <a:spLocks noGrp="1"/>
          </p:cNvSpPr>
          <p:nvPr>
            <p:ph type="subTitle" idx="1"/>
          </p:nvPr>
        </p:nvSpPr>
        <p:spPr>
          <a:xfrm>
            <a:off x="7543207" y="902555"/>
            <a:ext cx="4648773" cy="2526432"/>
          </a:xfrm>
        </p:spPr>
        <p:txBody>
          <a:bodyPr anchor="t">
            <a:noAutofit/>
          </a:bodyPr>
          <a:lstStyle/>
          <a:p>
            <a:pPr marL="285750" indent="-285750">
              <a:buFont typeface="Wingdings" pitchFamily="2" charset="2"/>
              <a:buChar char="Ø"/>
            </a:pPr>
            <a:r>
              <a:rPr lang="en-GB" dirty="0"/>
              <a:t>I learnt how to use key tools and layout options in PowerPoint</a:t>
            </a:r>
          </a:p>
          <a:p>
            <a:pPr marL="285750" indent="-285750">
              <a:buFont typeface="Wingdings" pitchFamily="2" charset="2"/>
              <a:buChar char="Ø"/>
            </a:pPr>
            <a:r>
              <a:rPr lang="en-GB" dirty="0"/>
              <a:t>I learnt how to integrate transitions, animations and multimedia on PowerPoint.</a:t>
            </a:r>
            <a:endParaRPr lang="en-US" dirty="0"/>
          </a:p>
        </p:txBody>
      </p:sp>
      <p:pic>
        <p:nvPicPr>
          <p:cNvPr id="5" name="Picture 4">
            <a:extLst>
              <a:ext uri="{FF2B5EF4-FFF2-40B4-BE49-F238E27FC236}">
                <a16:creationId xmlns:a16="http://schemas.microsoft.com/office/drawing/2014/main" id="{CD91C06B-DC49-55A7-2C65-93BF70B9E28C}"/>
              </a:ext>
            </a:extLst>
          </p:cNvPr>
          <p:cNvPicPr>
            <a:picLocks noChangeAspect="1"/>
          </p:cNvPicPr>
          <p:nvPr/>
        </p:nvPicPr>
        <p:blipFill>
          <a:blip r:embed="rId2"/>
          <a:srcRect l="3523" r="16416"/>
          <a:stretch>
            <a:fillRect/>
          </a:stretch>
        </p:blipFill>
        <p:spPr>
          <a:xfrm>
            <a:off x="20" y="10"/>
            <a:ext cx="7320707" cy="6857985"/>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FBB0147-0286-F5A7-EB86-D0D6C7ACD79A}"/>
              </a:ext>
            </a:extLst>
          </p:cNvPr>
          <p:cNvSpPr txBox="1"/>
          <p:nvPr/>
        </p:nvSpPr>
        <p:spPr>
          <a:xfrm>
            <a:off x="7507136" y="3154296"/>
            <a:ext cx="4720913" cy="2354491"/>
          </a:xfrm>
          <a:prstGeom prst="rect">
            <a:avLst/>
          </a:prstGeom>
          <a:noFill/>
        </p:spPr>
        <p:txBody>
          <a:bodyPr wrap="square" rtlCol="0">
            <a:spAutoFit/>
          </a:bodyPr>
          <a:lstStyle/>
          <a:p>
            <a:pPr algn="l"/>
            <a:r>
              <a:rPr lang="en-GB" sz="2100" b="0" i="0" u="none" strike="noStrike" dirty="0">
                <a:solidFill>
                  <a:srgbClr val="000000"/>
                </a:solidFill>
                <a:effectLst/>
              </a:rPr>
              <a:t>PowerPoint presentations have become a vital resource in contemporary education due to their numerous benefits. By adding a visual dimension to conventional instruction, they help create a more dynamic, engaging, and participatory learning experience.</a:t>
            </a:r>
            <a:endParaRPr lang="en-US" sz="2100" dirty="0"/>
          </a:p>
        </p:txBody>
      </p:sp>
      <p:sp>
        <p:nvSpPr>
          <p:cNvPr id="6" name="TextBox 5">
            <a:extLst>
              <a:ext uri="{FF2B5EF4-FFF2-40B4-BE49-F238E27FC236}">
                <a16:creationId xmlns:a16="http://schemas.microsoft.com/office/drawing/2014/main" id="{E1CA8E51-0229-EFEE-29C9-0FC9C75E5684}"/>
              </a:ext>
            </a:extLst>
          </p:cNvPr>
          <p:cNvSpPr txBox="1"/>
          <p:nvPr/>
        </p:nvSpPr>
        <p:spPr>
          <a:xfrm>
            <a:off x="10135632" y="6488668"/>
            <a:ext cx="2818369" cy="369332"/>
          </a:xfrm>
          <a:prstGeom prst="rect">
            <a:avLst/>
          </a:prstGeom>
          <a:noFill/>
        </p:spPr>
        <p:txBody>
          <a:bodyPr wrap="square" rtlCol="0">
            <a:spAutoFit/>
          </a:bodyPr>
          <a:lstStyle/>
          <a:p>
            <a:pPr algn="l"/>
            <a:r>
              <a:rPr lang="en-GB" dirty="0"/>
              <a:t>SlideGenius (2025)</a:t>
            </a:r>
            <a:endParaRPr lang="en-US" dirty="0"/>
          </a:p>
        </p:txBody>
      </p:sp>
    </p:spTree>
    <p:extLst>
      <p:ext uri="{BB962C8B-B14F-4D97-AF65-F5344CB8AC3E}">
        <p14:creationId xmlns:p14="http://schemas.microsoft.com/office/powerpoint/2010/main" val="29952132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A756-9755-49B0-6823-7BC5749CF652}"/>
              </a:ext>
            </a:extLst>
          </p:cNvPr>
          <p:cNvSpPr>
            <a:spLocks noGrp="1"/>
          </p:cNvSpPr>
          <p:nvPr>
            <p:ph type="ctrTitle"/>
          </p:nvPr>
        </p:nvSpPr>
        <p:spPr>
          <a:xfrm>
            <a:off x="767540" y="886952"/>
            <a:ext cx="9989574" cy="1297039"/>
          </a:xfrm>
        </p:spPr>
        <p:txBody>
          <a:bodyPr/>
          <a:lstStyle/>
          <a:p>
            <a:r>
              <a:rPr lang="en-GB" dirty="0"/>
              <a:t>References </a:t>
            </a:r>
            <a:endParaRPr lang="en-US" dirty="0"/>
          </a:p>
        </p:txBody>
      </p:sp>
      <p:sp>
        <p:nvSpPr>
          <p:cNvPr id="3" name="Subtitle 2">
            <a:extLst>
              <a:ext uri="{FF2B5EF4-FFF2-40B4-BE49-F238E27FC236}">
                <a16:creationId xmlns:a16="http://schemas.microsoft.com/office/drawing/2014/main" id="{69373E9D-1953-F2B6-C4A6-A830F03CBB24}"/>
              </a:ext>
            </a:extLst>
          </p:cNvPr>
          <p:cNvSpPr>
            <a:spLocks noGrp="1"/>
          </p:cNvSpPr>
          <p:nvPr>
            <p:ph type="subTitle" idx="1"/>
          </p:nvPr>
        </p:nvSpPr>
        <p:spPr>
          <a:xfrm>
            <a:off x="767540" y="1945995"/>
            <a:ext cx="9322228" cy="648519"/>
          </a:xfrm>
        </p:spPr>
        <p:txBody>
          <a:bodyPr>
            <a:normAutofit lnSpcReduction="10000"/>
          </a:bodyPr>
          <a:lstStyle/>
          <a:p>
            <a:r>
              <a:rPr lang="en-GB" sz="1800" b="0" i="0" u="none" strike="noStrike" dirty="0">
                <a:solidFill>
                  <a:srgbClr val="000000"/>
                </a:solidFill>
                <a:effectLst/>
                <a:latin typeface="-webkit-standard"/>
              </a:rPr>
              <a:t>Swansea University (2024) ‘</a:t>
            </a:r>
            <a:r>
              <a:rPr lang="en-GB" sz="1800" b="0" i="1" u="none" strike="noStrike" dirty="0">
                <a:solidFill>
                  <a:srgbClr val="000000"/>
                </a:solidFill>
                <a:effectLst/>
              </a:rPr>
              <a:t>Digital Skills’</a:t>
            </a:r>
            <a:r>
              <a:rPr lang="en-GB" sz="1800" b="0" i="0" u="none" strike="noStrike" dirty="0">
                <a:solidFill>
                  <a:srgbClr val="000000"/>
                </a:solidFill>
                <a:effectLst/>
                <a:latin typeface="-webkit-standard"/>
              </a:rPr>
              <a:t>. Available at: </a:t>
            </a:r>
            <a:r>
              <a:rPr lang="en-GB" sz="1800" b="0" i="0" dirty="0">
                <a:effectLst/>
                <a:hlinkClick r:id="rId2"/>
              </a:rPr>
              <a:t>https://</a:t>
            </a:r>
            <a:r>
              <a:rPr lang="en-GB" sz="1800" b="0" i="0" dirty="0" err="1">
                <a:effectLst/>
                <a:hlinkClick r:id="rId2"/>
              </a:rPr>
              <a:t>hwb.swansea.ac.uk</a:t>
            </a:r>
            <a:r>
              <a:rPr lang="en-GB" sz="1800" b="0" i="0" dirty="0">
                <a:effectLst/>
                <a:hlinkClick r:id="rId2"/>
              </a:rPr>
              <a:t>/academic-life/digital-skills/</a:t>
            </a:r>
            <a:r>
              <a:rPr lang="en-GB" sz="1800" b="0" i="0" dirty="0">
                <a:effectLst/>
              </a:rPr>
              <a:t> Accessed on: (28</a:t>
            </a:r>
            <a:r>
              <a:rPr lang="en-GB" sz="1800" b="0" i="0" baseline="30000" dirty="0">
                <a:effectLst/>
              </a:rPr>
              <a:t>th</a:t>
            </a:r>
            <a:r>
              <a:rPr lang="en-GB" sz="1800" b="0" i="0" dirty="0">
                <a:effectLst/>
              </a:rPr>
              <a:t> November 2025)</a:t>
            </a:r>
            <a:endParaRPr lang="en-US" sz="1800" dirty="0"/>
          </a:p>
        </p:txBody>
      </p:sp>
      <p:sp>
        <p:nvSpPr>
          <p:cNvPr id="4" name="TextBox 3">
            <a:extLst>
              <a:ext uri="{FF2B5EF4-FFF2-40B4-BE49-F238E27FC236}">
                <a16:creationId xmlns:a16="http://schemas.microsoft.com/office/drawing/2014/main" id="{58F21F97-F44F-9593-1D54-BFB5B1F712DF}"/>
              </a:ext>
            </a:extLst>
          </p:cNvPr>
          <p:cNvSpPr txBox="1"/>
          <p:nvPr/>
        </p:nvSpPr>
        <p:spPr>
          <a:xfrm>
            <a:off x="767540" y="2796601"/>
            <a:ext cx="9322228" cy="646331"/>
          </a:xfrm>
          <a:prstGeom prst="rect">
            <a:avLst/>
          </a:prstGeom>
          <a:noFill/>
        </p:spPr>
        <p:txBody>
          <a:bodyPr wrap="square" lIns="91440" tIns="45720" rIns="91440" bIns="45720" rtlCol="0" anchor="t">
            <a:spAutoFit/>
          </a:bodyPr>
          <a:lstStyle/>
          <a:p>
            <a:pPr algn="l"/>
            <a:r>
              <a:rPr lang="en-GB" b="0" i="0" u="none" strike="noStrike" dirty="0">
                <a:solidFill>
                  <a:srgbClr val="000000"/>
                </a:solidFill>
                <a:effectLst/>
                <a:latin typeface="-webkit-standard"/>
              </a:rPr>
              <a:t>isEazy (2023) ‘Digital skills’, </a:t>
            </a:r>
            <a:r>
              <a:rPr lang="en-GB" i="0" u="none" strike="noStrike" err="1">
                <a:solidFill>
                  <a:srgbClr val="000000"/>
                </a:solidFill>
                <a:effectLst/>
              </a:rPr>
              <a:t>isEazy</a:t>
            </a:r>
            <a:r>
              <a:rPr lang="en-GB" b="0" i="0" u="none" strike="noStrike" dirty="0">
                <a:solidFill>
                  <a:srgbClr val="000000"/>
                </a:solidFill>
                <a:effectLst/>
                <a:latin typeface="-webkit-standard"/>
              </a:rPr>
              <a:t>. Available at: </a:t>
            </a:r>
            <a:r>
              <a:rPr lang="en-GB" b="0" i="0" dirty="0">
                <a:effectLst/>
                <a:hlinkClick r:id="rId3"/>
              </a:rPr>
              <a:t>https://www.iseazy.com/glossary/digital-skills/</a:t>
            </a:r>
            <a:r>
              <a:rPr lang="en-GB" b="0" i="0" dirty="0">
                <a:effectLst/>
              </a:rPr>
              <a:t> Accessed on (28</a:t>
            </a:r>
            <a:r>
              <a:rPr lang="en-GB" b="0" i="0" baseline="30000" dirty="0">
                <a:effectLst/>
              </a:rPr>
              <a:t>th</a:t>
            </a:r>
            <a:r>
              <a:rPr lang="en-GB" b="0" i="0" dirty="0">
                <a:effectLst/>
              </a:rPr>
              <a:t> November 2025)</a:t>
            </a:r>
            <a:endParaRPr lang="en-US" dirty="0"/>
          </a:p>
        </p:txBody>
      </p:sp>
      <p:sp>
        <p:nvSpPr>
          <p:cNvPr id="5" name="TextBox 4">
            <a:extLst>
              <a:ext uri="{FF2B5EF4-FFF2-40B4-BE49-F238E27FC236}">
                <a16:creationId xmlns:a16="http://schemas.microsoft.com/office/drawing/2014/main" id="{98631C4E-FB60-770A-CB8E-B134A7DB809E}"/>
              </a:ext>
            </a:extLst>
          </p:cNvPr>
          <p:cNvSpPr txBox="1"/>
          <p:nvPr/>
        </p:nvSpPr>
        <p:spPr>
          <a:xfrm>
            <a:off x="724408" y="3673774"/>
            <a:ext cx="10543006" cy="923330"/>
          </a:xfrm>
          <a:prstGeom prst="rect">
            <a:avLst/>
          </a:prstGeom>
          <a:noFill/>
        </p:spPr>
        <p:txBody>
          <a:bodyPr wrap="square" rtlCol="0">
            <a:spAutoFit/>
          </a:bodyPr>
          <a:lstStyle/>
          <a:p>
            <a:pPr algn="l"/>
            <a:r>
              <a:rPr lang="en-GB" b="0" i="0" u="none" strike="noStrike" dirty="0">
                <a:solidFill>
                  <a:srgbClr val="000000"/>
                </a:solidFill>
                <a:effectLst/>
                <a:latin typeface="-webkit-standard"/>
              </a:rPr>
              <a:t>Microsoft (n.d). ‘</a:t>
            </a:r>
            <a:r>
              <a:rPr lang="en-GB" b="0" i="1" u="none" strike="noStrike" dirty="0">
                <a:solidFill>
                  <a:srgbClr val="000000"/>
                </a:solidFill>
                <a:effectLst/>
              </a:rPr>
              <a:t>7 cool things you didn’t know about Outlook’</a:t>
            </a:r>
            <a:r>
              <a:rPr lang="en-GB" b="0" i="0" u="none" strike="noStrike" dirty="0">
                <a:solidFill>
                  <a:srgbClr val="000000"/>
                </a:solidFill>
                <a:effectLst/>
                <a:latin typeface="-webkit-standard"/>
              </a:rPr>
              <a:t>. Microsoft Support. Available at: </a:t>
            </a:r>
            <a:r>
              <a:rPr lang="en-GB" b="0" i="0" dirty="0">
                <a:effectLst/>
                <a:hlinkClick r:id="rId4"/>
              </a:rPr>
              <a:t>https://</a:t>
            </a:r>
            <a:r>
              <a:rPr lang="en-GB" b="0" i="0" dirty="0" err="1">
                <a:effectLst/>
                <a:hlinkClick r:id="rId4"/>
              </a:rPr>
              <a:t>support.microsoft.com</a:t>
            </a:r>
            <a:r>
              <a:rPr lang="en-GB" b="0" i="0" dirty="0">
                <a:effectLst/>
                <a:hlinkClick r:id="rId4"/>
              </a:rPr>
              <a:t>/en-us/office/7-cool-things-you-didn-t-know-about-outlook-314cf31f-5cf9-4643-bc50-6d444107c6ae</a:t>
            </a:r>
            <a:r>
              <a:rPr lang="en-GB" b="0" i="0" dirty="0">
                <a:effectLst/>
              </a:rPr>
              <a:t> Accessed on (29</a:t>
            </a:r>
            <a:r>
              <a:rPr lang="en-GB" b="0" i="0" baseline="30000" dirty="0">
                <a:effectLst/>
              </a:rPr>
              <a:t>th</a:t>
            </a:r>
            <a:r>
              <a:rPr lang="en-GB" b="0" i="0" dirty="0">
                <a:effectLst/>
              </a:rPr>
              <a:t> November 2025)</a:t>
            </a:r>
            <a:endParaRPr lang="en-US" dirty="0"/>
          </a:p>
        </p:txBody>
      </p:sp>
      <p:sp>
        <p:nvSpPr>
          <p:cNvPr id="6" name="TextBox 5">
            <a:extLst>
              <a:ext uri="{FF2B5EF4-FFF2-40B4-BE49-F238E27FC236}">
                <a16:creationId xmlns:a16="http://schemas.microsoft.com/office/drawing/2014/main" id="{6D4C329E-2C0B-774F-4FC8-888ED9D23E16}"/>
              </a:ext>
            </a:extLst>
          </p:cNvPr>
          <p:cNvSpPr txBox="1"/>
          <p:nvPr/>
        </p:nvSpPr>
        <p:spPr>
          <a:xfrm>
            <a:off x="773736" y="4919698"/>
            <a:ext cx="1051248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Kaushik, A. (2025) ‘Importance and Uses of Excel in Business’, </a:t>
            </a:r>
            <a:r>
              <a:rPr lang="en-GB" i="1" dirty="0">
                <a:ea typeface="+mn-lt"/>
                <a:cs typeface="+mn-lt"/>
              </a:rPr>
              <a:t>We Create Problems</a:t>
            </a:r>
            <a:r>
              <a:rPr lang="en-GB" dirty="0">
                <a:ea typeface="+mn-lt"/>
                <a:cs typeface="+mn-lt"/>
              </a:rPr>
              <a:t>. Available at: </a:t>
            </a:r>
            <a:r>
              <a:rPr lang="en-GB" dirty="0">
                <a:ea typeface="+mn-lt"/>
                <a:cs typeface="+mn-lt"/>
                <a:hlinkClick r:id="rId5"/>
              </a:rPr>
              <a:t>https://www.wecreateproblems.com/blog/importance-and-uses-of-excel-in-business</a:t>
            </a:r>
            <a:r>
              <a:rPr lang="en-US" dirty="0">
                <a:ea typeface="+mn-lt"/>
                <a:cs typeface="+mn-lt"/>
              </a:rPr>
              <a:t> Accessed on (30th November 2025)</a:t>
            </a:r>
            <a:endParaRPr lang="en-US" dirty="0"/>
          </a:p>
        </p:txBody>
      </p:sp>
    </p:spTree>
    <p:extLst>
      <p:ext uri="{BB962C8B-B14F-4D97-AF65-F5344CB8AC3E}">
        <p14:creationId xmlns:p14="http://schemas.microsoft.com/office/powerpoint/2010/main" val="11083767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36BE9-5B05-004E-A616-B84BD394F687}"/>
              </a:ext>
            </a:extLst>
          </p:cNvPr>
          <p:cNvSpPr>
            <a:spLocks noGrp="1"/>
          </p:cNvSpPr>
          <p:nvPr>
            <p:ph type="ctrTitle"/>
          </p:nvPr>
        </p:nvSpPr>
        <p:spPr/>
        <p:txBody>
          <a:bodyPr/>
          <a:lstStyle/>
          <a:p>
            <a:r>
              <a:rPr lang="en-GB" dirty="0"/>
              <a:t>References</a:t>
            </a:r>
          </a:p>
        </p:txBody>
      </p:sp>
      <p:sp>
        <p:nvSpPr>
          <p:cNvPr id="3" name="Subtitle 2">
            <a:extLst>
              <a:ext uri="{FF2B5EF4-FFF2-40B4-BE49-F238E27FC236}">
                <a16:creationId xmlns:a16="http://schemas.microsoft.com/office/drawing/2014/main" id="{EF8D16E6-3560-6B50-8F64-ECA3BEA8521B}"/>
              </a:ext>
            </a:extLst>
          </p:cNvPr>
          <p:cNvSpPr>
            <a:spLocks noGrp="1"/>
          </p:cNvSpPr>
          <p:nvPr>
            <p:ph type="subTitle" idx="1"/>
          </p:nvPr>
        </p:nvSpPr>
        <p:spPr>
          <a:xfrm>
            <a:off x="704088" y="1828615"/>
            <a:ext cx="11189964" cy="1719717"/>
          </a:xfrm>
        </p:spPr>
        <p:txBody>
          <a:bodyPr>
            <a:normAutofit/>
          </a:bodyPr>
          <a:lstStyle/>
          <a:p>
            <a:r>
              <a:rPr lang="en-GB" sz="1800" dirty="0"/>
              <a:t>Fleming, J. (2025) ‘Embracing innovation in higher education: our approach to artificial intelligence’, </a:t>
            </a:r>
            <a:r>
              <a:rPr lang="en-GB" sz="1800" i="1" dirty="0"/>
              <a:t>Office for Students</a:t>
            </a:r>
            <a:r>
              <a:rPr lang="en-GB" sz="1800" dirty="0"/>
              <a:t>. Available at: </a:t>
            </a:r>
            <a:r>
              <a:rPr lang="en-GB" sz="1800" dirty="0">
                <a:hlinkClick r:id="rId2"/>
              </a:rPr>
              <a:t>https://www.officeforstudents.org.uk/news-blog-and-events/blog/embracing-innovation-in-higher-education-our-approach-to-artificial-intelligence/</a:t>
            </a:r>
            <a:r>
              <a:rPr lang="en-GB" sz="1800" dirty="0"/>
              <a:t> Accessed on (30th November 2025)</a:t>
            </a:r>
          </a:p>
          <a:p>
            <a:endParaRPr lang="en-GB" dirty="0"/>
          </a:p>
        </p:txBody>
      </p:sp>
      <p:sp>
        <p:nvSpPr>
          <p:cNvPr id="5" name="TextBox 4">
            <a:extLst>
              <a:ext uri="{FF2B5EF4-FFF2-40B4-BE49-F238E27FC236}">
                <a16:creationId xmlns:a16="http://schemas.microsoft.com/office/drawing/2014/main" id="{36846855-168D-4F33-15F8-7C3D0010C853}"/>
              </a:ext>
            </a:extLst>
          </p:cNvPr>
          <p:cNvSpPr txBox="1"/>
          <p:nvPr/>
        </p:nvSpPr>
        <p:spPr>
          <a:xfrm>
            <a:off x="704088" y="3600556"/>
            <a:ext cx="10783824" cy="923330"/>
          </a:xfrm>
          <a:prstGeom prst="rect">
            <a:avLst/>
          </a:prstGeom>
          <a:noFill/>
        </p:spPr>
        <p:txBody>
          <a:bodyPr wrap="square">
            <a:spAutoFit/>
          </a:bodyPr>
          <a:lstStyle/>
          <a:p>
            <a:r>
              <a:rPr lang="en-GB" b="0" i="0" u="none" strike="noStrike" dirty="0">
                <a:solidFill>
                  <a:srgbClr val="000000"/>
                </a:solidFill>
                <a:effectLst/>
                <a:latin typeface="-webkit-standard"/>
              </a:rPr>
              <a:t>SlideGenius, 2025. ‘</a:t>
            </a:r>
            <a:r>
              <a:rPr lang="en-GB" b="0" i="1" u="none" strike="noStrike" dirty="0">
                <a:solidFill>
                  <a:srgbClr val="000000"/>
                </a:solidFill>
                <a:effectLst/>
              </a:rPr>
              <a:t>What are the benefits of using PowerPoint presentations in educational settings?</a:t>
            </a:r>
            <a:r>
              <a:rPr lang="en-GB" dirty="0">
                <a:solidFill>
                  <a:srgbClr val="000000"/>
                </a:solidFill>
                <a:latin typeface="-webkit-standard"/>
              </a:rPr>
              <a:t>’ </a:t>
            </a:r>
            <a:r>
              <a:rPr lang="en-GB" b="0" i="0" u="none" strike="noStrike" dirty="0">
                <a:solidFill>
                  <a:srgbClr val="000000"/>
                </a:solidFill>
                <a:effectLst/>
                <a:latin typeface="-webkit-standard"/>
              </a:rPr>
              <a:t>Available at: </a:t>
            </a:r>
            <a:r>
              <a:rPr lang="en-GB" b="0" i="0" dirty="0">
                <a:effectLst/>
                <a:hlinkClick r:id="rId3"/>
              </a:rPr>
              <a:t>https://</a:t>
            </a:r>
            <a:r>
              <a:rPr lang="en-GB" b="0" i="0" dirty="0" err="1">
                <a:effectLst/>
                <a:hlinkClick r:id="rId3"/>
              </a:rPr>
              <a:t>www.slidegenius.com</a:t>
            </a:r>
            <a:r>
              <a:rPr lang="en-GB" b="0" i="0" dirty="0">
                <a:effectLst/>
                <a:hlinkClick r:id="rId3"/>
              </a:rPr>
              <a:t>/</a:t>
            </a:r>
            <a:r>
              <a:rPr lang="en-GB" b="0" i="0" dirty="0" err="1">
                <a:effectLst/>
                <a:hlinkClick r:id="rId3"/>
              </a:rPr>
              <a:t>cm-faq-question</a:t>
            </a:r>
            <a:r>
              <a:rPr lang="en-GB" b="0" i="0" dirty="0">
                <a:effectLst/>
                <a:hlinkClick r:id="rId3"/>
              </a:rPr>
              <a:t>/what-are-the-benefits-of-using-powerpoint-presentations-in-educational-settings?t=1764513086417</a:t>
            </a:r>
            <a:r>
              <a:rPr lang="en-GB" b="0" i="0" dirty="0">
                <a:effectLst/>
              </a:rPr>
              <a:t> Accessed on (30</a:t>
            </a:r>
            <a:r>
              <a:rPr lang="en-GB" b="0" i="0" baseline="30000" dirty="0">
                <a:effectLst/>
              </a:rPr>
              <a:t>th</a:t>
            </a:r>
            <a:r>
              <a:rPr lang="en-GB" b="0" i="0" dirty="0">
                <a:effectLst/>
              </a:rPr>
              <a:t> November 2025)</a:t>
            </a:r>
            <a:endParaRPr lang="en-US" dirty="0"/>
          </a:p>
        </p:txBody>
      </p:sp>
    </p:spTree>
    <p:extLst>
      <p:ext uri="{BB962C8B-B14F-4D97-AF65-F5344CB8AC3E}">
        <p14:creationId xmlns:p14="http://schemas.microsoft.com/office/powerpoint/2010/main" val="33795120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Reflective presentation</vt:lpstr>
      <vt:lpstr>What are digital skills?</vt:lpstr>
      <vt:lpstr>Digital skills importance</vt:lpstr>
      <vt:lpstr>My digital skills</vt:lpstr>
      <vt:lpstr>Outlook</vt:lpstr>
      <vt:lpstr>Excel</vt:lpstr>
      <vt:lpstr>AI</vt:lpstr>
      <vt:lpstr>PowerPoint</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presentation</dc:title>
  <dc:creator>Igor Geci (2245999)</dc:creator>
  <cp:lastModifiedBy>Igor Geci (2245999)</cp:lastModifiedBy>
  <cp:revision>97</cp:revision>
  <dcterms:created xsi:type="dcterms:W3CDTF">2025-11-26T13:08:51Z</dcterms:created>
  <dcterms:modified xsi:type="dcterms:W3CDTF">2025-11-30T14:43:27Z</dcterms:modified>
</cp:coreProperties>
</file>