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9"/>
  </p:notesMasterIdLst>
  <p:handoutMasterIdLst>
    <p:handoutMasterId r:id="rId10"/>
  </p:handoutMasterIdLst>
  <p:sldIdLst>
    <p:sldId id="277" r:id="rId2"/>
    <p:sldId id="331" r:id="rId3"/>
    <p:sldId id="329" r:id="rId4"/>
    <p:sldId id="330" r:id="rId5"/>
    <p:sldId id="363" r:id="rId6"/>
    <p:sldId id="334" r:id="rId7"/>
    <p:sldId id="351" r:id="rId8"/>
  </p:sldIdLst>
  <p:sldSz cx="9144000" cy="6858000" type="screen4x3"/>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99FF"/>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816" autoAdjust="0"/>
    <p:restoredTop sz="94576" autoAdjust="0"/>
  </p:normalViewPr>
  <p:slideViewPr>
    <p:cSldViewPr>
      <p:cViewPr varScale="1">
        <p:scale>
          <a:sx n="86" d="100"/>
          <a:sy n="86" d="100"/>
        </p:scale>
        <p:origin x="1253" y="5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0"/>
    </p:cViewPr>
  </p:sorter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notesMaster" Target="notesMasters/notesMaster1.xml"/><Relationship Id="rId14"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57274D4A-6071-4C31-A995-8D631746066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BADEFA6E-7C85-4A2D-AB54-6E16E24BFB99}"/>
              </a:ext>
            </a:extLst>
          </p:cNvPr>
          <p:cNvSpPr>
            <a:spLocks noGrp="1" noChangeArrowheads="1"/>
          </p:cNvSpPr>
          <p:nvPr>
            <p:ph type="dt" sz="quarter" idx="1"/>
          </p:nvPr>
        </p:nvSpPr>
        <p:spPr bwMode="auto">
          <a:xfrm>
            <a:off x="3776663" y="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52806E7A-8B06-4D8A-8399-677A8B7BC099}"/>
              </a:ext>
            </a:extLst>
          </p:cNvPr>
          <p:cNvSpPr>
            <a:spLocks noGrp="1" noChangeArrowheads="1"/>
          </p:cNvSpPr>
          <p:nvPr>
            <p:ph type="ftr" sz="quarter" idx="2"/>
          </p:nvPr>
        </p:nvSpPr>
        <p:spPr bwMode="auto">
          <a:xfrm>
            <a:off x="0" y="926465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D0AFD47A-B545-4C2A-9CEB-19E3DDEAA340}"/>
              </a:ext>
            </a:extLst>
          </p:cNvPr>
          <p:cNvSpPr>
            <a:spLocks noGrp="1" noChangeArrowheads="1"/>
          </p:cNvSpPr>
          <p:nvPr>
            <p:ph type="sldNum" sz="quarter" idx="3"/>
          </p:nvPr>
        </p:nvSpPr>
        <p:spPr bwMode="auto">
          <a:xfrm>
            <a:off x="3776663" y="926465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97D3AEC-DAC3-4500-8659-DFA8FD0DBFF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160B9893-99AA-40C5-B429-8512093DCAE5}"/>
              </a:ext>
            </a:extLst>
          </p:cNvPr>
          <p:cNvSpPr>
            <a:spLocks noGrp="1" noChangeArrowheads="1"/>
          </p:cNvSpPr>
          <p:nvPr>
            <p:ph type="dt" idx="1"/>
          </p:nvPr>
        </p:nvSpPr>
        <p:spPr bwMode="auto">
          <a:xfrm>
            <a:off x="377825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p:cNvSpPr>
            <a:spLocks noGrp="1" noRot="1" noChangeAspect="1" noChangeArrowheads="1" noTextEdit="1"/>
          </p:cNvSpPr>
          <p:nvPr>
            <p:ph type="sldImg" idx="2"/>
          </p:nvPr>
        </p:nvSpPr>
        <p:spPr bwMode="auto">
          <a:xfrm>
            <a:off x="895350" y="730250"/>
            <a:ext cx="48783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ECD89C32-CF52-4DF8-9846-7469C765B3C5}"/>
              </a:ext>
            </a:extLst>
          </p:cNvPr>
          <p:cNvSpPr>
            <a:spLocks noGrp="1" noChangeArrowheads="1"/>
          </p:cNvSpPr>
          <p:nvPr>
            <p:ph type="body" sz="quarter" idx="3"/>
          </p:nvPr>
        </p:nvSpPr>
        <p:spPr bwMode="auto">
          <a:xfrm>
            <a:off x="889000" y="4632325"/>
            <a:ext cx="4891088" cy="439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0881B87C-B2F0-403D-8047-490EAD13F442}"/>
              </a:ext>
            </a:extLst>
          </p:cNvPr>
          <p:cNvSpPr>
            <a:spLocks noGrp="1" noChangeArrowheads="1"/>
          </p:cNvSpPr>
          <p:nvPr>
            <p:ph type="ftr" sz="quarter" idx="4"/>
          </p:nvPr>
        </p:nvSpPr>
        <p:spPr bwMode="auto">
          <a:xfrm>
            <a:off x="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AC955B34-3EBE-4CF3-8FA5-A6B243E1714D}"/>
              </a:ext>
            </a:extLst>
          </p:cNvPr>
          <p:cNvSpPr>
            <a:spLocks noGrp="1" noChangeArrowheads="1"/>
          </p:cNvSpPr>
          <p:nvPr>
            <p:ph type="sldNum" sz="quarter" idx="5"/>
          </p:nvPr>
        </p:nvSpPr>
        <p:spPr bwMode="auto">
          <a:xfrm>
            <a:off x="377825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2</a:t>
            </a:fld>
            <a:endParaRPr kumimoji="0" lang="en-GB"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a:extLst>
              <a:ext uri="{FF2B5EF4-FFF2-40B4-BE49-F238E27FC236}">
                <a16:creationId xmlns:a16="http://schemas.microsoft.com/office/drawing/2014/main" id="{6AEBFD9D-DD33-4984-850E-6E33DF291AD1}"/>
              </a:ext>
            </a:extLst>
          </p:cNvPr>
          <p:cNvSpPr>
            <a:spLocks noGrp="1" noRot="1" noChangeAspect="1" noTextEdit="1"/>
          </p:cNvSpPr>
          <p:nvPr>
            <p:ph type="sldImg"/>
          </p:nvPr>
        </p:nvSpPr>
        <p:spPr>
          <a:ln>
            <a:solidFill>
              <a:srgbClr val="000000"/>
            </a:solidFill>
            <a:miter lim="800000"/>
            <a:headEnd/>
            <a:tailEnd/>
          </a:ln>
        </p:spPr>
      </p:sp>
      <p:sp>
        <p:nvSpPr>
          <p:cNvPr id="20483" name="Notes Placeholder 2">
            <a:extLst>
              <a:ext uri="{FF2B5EF4-FFF2-40B4-BE49-F238E27FC236}">
                <a16:creationId xmlns:a16="http://schemas.microsoft.com/office/drawing/2014/main" id="{42AC7F2A-E55B-42C7-B429-5AE2AD22557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p>
        </p:txBody>
      </p:sp>
      <p:sp>
        <p:nvSpPr>
          <p:cNvPr id="20484" name="Slide Number Placeholder 3">
            <a:extLst>
              <a:ext uri="{FF2B5EF4-FFF2-40B4-BE49-F238E27FC236}">
                <a16:creationId xmlns:a16="http://schemas.microsoft.com/office/drawing/2014/main" id="{D25AA71B-85F0-4F62-9607-E5E2E953AE1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ea typeface="SimSun" panose="02010600030101010101" pitchFamily="2" charset="-122"/>
              </a:defRPr>
            </a:lvl1pPr>
            <a:lvl2pPr marL="742950" indent="-285750" eaLnBrk="0" hangingPunct="0">
              <a:spcBef>
                <a:spcPct val="30000"/>
              </a:spcBef>
              <a:defRPr sz="1200">
                <a:solidFill>
                  <a:schemeClr val="tx1"/>
                </a:solidFill>
                <a:latin typeface="Arial" panose="020B0604020202020204" pitchFamily="34" charset="0"/>
                <a:ea typeface="SimSun" panose="02010600030101010101" pitchFamily="2" charset="-122"/>
              </a:defRPr>
            </a:lvl2pPr>
            <a:lvl3pPr marL="1143000" indent="-228600" eaLnBrk="0" hangingPunct="0">
              <a:spcBef>
                <a:spcPct val="30000"/>
              </a:spcBef>
              <a:defRPr sz="1200">
                <a:solidFill>
                  <a:schemeClr val="tx1"/>
                </a:solidFill>
                <a:latin typeface="Arial" panose="020B0604020202020204" pitchFamily="34" charset="0"/>
                <a:ea typeface="SimSun" panose="02010600030101010101" pitchFamily="2" charset="-122"/>
              </a:defRPr>
            </a:lvl3pPr>
            <a:lvl4pPr marL="1600200" indent="-228600" eaLnBrk="0" hangingPunct="0">
              <a:spcBef>
                <a:spcPct val="30000"/>
              </a:spcBef>
              <a:defRPr sz="1200">
                <a:solidFill>
                  <a:schemeClr val="tx1"/>
                </a:solidFill>
                <a:latin typeface="Arial" panose="020B0604020202020204" pitchFamily="34" charset="0"/>
                <a:ea typeface="SimSun" panose="02010600030101010101" pitchFamily="2" charset="-122"/>
              </a:defRPr>
            </a:lvl4pPr>
            <a:lvl5pPr marL="2057400" indent="-228600" eaLnBrk="0" hangingPunct="0">
              <a:spcBef>
                <a:spcPct val="30000"/>
              </a:spcBef>
              <a:defRPr sz="1200">
                <a:solidFill>
                  <a:schemeClr val="tx1"/>
                </a:solidFill>
                <a:latin typeface="Arial" panose="020B0604020202020204" pitchFamily="34" charset="0"/>
                <a:ea typeface="SimSun"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SimSun"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SimSun"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SimSun"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SimSun" panose="02010600030101010101" pitchFamily="2" charset="-122"/>
              </a:defRPr>
            </a:lvl9pPr>
          </a:lstStyle>
          <a:p>
            <a:pPr eaLnBrk="1" hangingPunct="1">
              <a:spcBef>
                <a:spcPct val="0"/>
              </a:spcBef>
            </a:pPr>
            <a:fld id="{F547EADD-F771-4784-AA70-F8D4BBCC581F}" type="slidenum">
              <a:rPr lang="en-US" altLang="en-US">
                <a:ea typeface="华文细黑" panose="02010600040101010101" pitchFamily="2" charset="-122"/>
              </a:rPr>
              <a:pPr eaLnBrk="1" hangingPunct="1">
                <a:spcBef>
                  <a:spcPct val="0"/>
                </a:spcBef>
              </a:pPr>
              <a:t>3</a:t>
            </a:fld>
            <a:endParaRPr lang="en-US" altLang="en-US">
              <a:ea typeface="华文细黑" panose="02010600040101010101" pitchFamily="2" charset="-122"/>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a:extLst>
              <a:ext uri="{FF2B5EF4-FFF2-40B4-BE49-F238E27FC236}">
                <a16:creationId xmlns:a16="http://schemas.microsoft.com/office/drawing/2014/main" id="{B08D1E5B-4828-4035-A680-684C44EEF59B}"/>
              </a:ext>
            </a:extLst>
          </p:cNvPr>
          <p:cNvSpPr>
            <a:spLocks noGrp="1" noRot="1" noChangeAspect="1" noTextEdit="1"/>
          </p:cNvSpPr>
          <p:nvPr>
            <p:ph type="sldImg"/>
          </p:nvPr>
        </p:nvSpPr>
        <p:spPr>
          <a:ln>
            <a:solidFill>
              <a:srgbClr val="000000"/>
            </a:solidFill>
            <a:miter lim="800000"/>
            <a:headEnd/>
            <a:tailEnd/>
          </a:ln>
        </p:spPr>
      </p:sp>
      <p:sp>
        <p:nvSpPr>
          <p:cNvPr id="21507" name="Notes Placeholder 2">
            <a:extLst>
              <a:ext uri="{FF2B5EF4-FFF2-40B4-BE49-F238E27FC236}">
                <a16:creationId xmlns:a16="http://schemas.microsoft.com/office/drawing/2014/main" id="{5C17EBDD-8CF9-401E-983E-8D4C878274E6}"/>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p>
        </p:txBody>
      </p:sp>
      <p:sp>
        <p:nvSpPr>
          <p:cNvPr id="21508" name="Slide Number Placeholder 3">
            <a:extLst>
              <a:ext uri="{FF2B5EF4-FFF2-40B4-BE49-F238E27FC236}">
                <a16:creationId xmlns:a16="http://schemas.microsoft.com/office/drawing/2014/main" id="{4672AE1E-D41B-4A74-8880-EC5534CDC1EF}"/>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ea typeface="SimSun" panose="02010600030101010101" pitchFamily="2" charset="-122"/>
              </a:defRPr>
            </a:lvl1pPr>
            <a:lvl2pPr marL="742950" indent="-285750" eaLnBrk="0" hangingPunct="0">
              <a:spcBef>
                <a:spcPct val="30000"/>
              </a:spcBef>
              <a:defRPr sz="1200">
                <a:solidFill>
                  <a:schemeClr val="tx1"/>
                </a:solidFill>
                <a:latin typeface="Arial" panose="020B0604020202020204" pitchFamily="34" charset="0"/>
                <a:ea typeface="SimSun" panose="02010600030101010101" pitchFamily="2" charset="-122"/>
              </a:defRPr>
            </a:lvl2pPr>
            <a:lvl3pPr marL="1143000" indent="-228600" eaLnBrk="0" hangingPunct="0">
              <a:spcBef>
                <a:spcPct val="30000"/>
              </a:spcBef>
              <a:defRPr sz="1200">
                <a:solidFill>
                  <a:schemeClr val="tx1"/>
                </a:solidFill>
                <a:latin typeface="Arial" panose="020B0604020202020204" pitchFamily="34" charset="0"/>
                <a:ea typeface="SimSun" panose="02010600030101010101" pitchFamily="2" charset="-122"/>
              </a:defRPr>
            </a:lvl3pPr>
            <a:lvl4pPr marL="1600200" indent="-228600" eaLnBrk="0" hangingPunct="0">
              <a:spcBef>
                <a:spcPct val="30000"/>
              </a:spcBef>
              <a:defRPr sz="1200">
                <a:solidFill>
                  <a:schemeClr val="tx1"/>
                </a:solidFill>
                <a:latin typeface="Arial" panose="020B0604020202020204" pitchFamily="34" charset="0"/>
                <a:ea typeface="SimSun" panose="02010600030101010101" pitchFamily="2" charset="-122"/>
              </a:defRPr>
            </a:lvl4pPr>
            <a:lvl5pPr marL="2057400" indent="-228600" eaLnBrk="0" hangingPunct="0">
              <a:spcBef>
                <a:spcPct val="30000"/>
              </a:spcBef>
              <a:defRPr sz="1200">
                <a:solidFill>
                  <a:schemeClr val="tx1"/>
                </a:solidFill>
                <a:latin typeface="Arial" panose="020B0604020202020204" pitchFamily="34" charset="0"/>
                <a:ea typeface="SimSun"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SimSun"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SimSun"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SimSun"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SimSun" panose="02010600030101010101" pitchFamily="2" charset="-122"/>
              </a:defRPr>
            </a:lvl9pPr>
          </a:lstStyle>
          <a:p>
            <a:pPr eaLnBrk="1" hangingPunct="1">
              <a:spcBef>
                <a:spcPct val="0"/>
              </a:spcBef>
            </a:pPr>
            <a:fld id="{E4E979B5-6D44-44A4-A925-39301F528173}" type="slidenum">
              <a:rPr lang="en-US" altLang="en-US">
                <a:ea typeface="华文细黑" panose="02010600040101010101" pitchFamily="2" charset="-122"/>
              </a:rPr>
              <a:pPr eaLnBrk="1" hangingPunct="1">
                <a:spcBef>
                  <a:spcPct val="0"/>
                </a:spcBef>
              </a:pPr>
              <a:t>4</a:t>
            </a:fld>
            <a:endParaRPr lang="en-US" altLang="en-US">
              <a:ea typeface="华文细黑" panose="02010600040101010101" pitchFamily="2" charset="-122"/>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a:extLst>
              <a:ext uri="{FF2B5EF4-FFF2-40B4-BE49-F238E27FC236}">
                <a16:creationId xmlns:a16="http://schemas.microsoft.com/office/drawing/2014/main" id="{605D15BE-D56C-400A-9A1E-FFDA2959438A}"/>
              </a:ext>
            </a:extLst>
          </p:cNvPr>
          <p:cNvSpPr>
            <a:spLocks noGrp="1" noRot="1" noChangeAspect="1" noTextEdit="1"/>
          </p:cNvSpPr>
          <p:nvPr>
            <p:ph type="sldImg"/>
          </p:nvPr>
        </p:nvSpPr>
        <p:spPr>
          <a:ln>
            <a:solidFill>
              <a:srgbClr val="000000"/>
            </a:solidFill>
            <a:miter lim="800000"/>
            <a:headEnd/>
            <a:tailEnd/>
          </a:ln>
        </p:spPr>
      </p:sp>
      <p:sp>
        <p:nvSpPr>
          <p:cNvPr id="22531" name="Notes Placeholder 2">
            <a:extLst>
              <a:ext uri="{FF2B5EF4-FFF2-40B4-BE49-F238E27FC236}">
                <a16:creationId xmlns:a16="http://schemas.microsoft.com/office/drawing/2014/main" id="{11302673-8D9C-4F60-9E35-04DD1F46BAC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p>
        </p:txBody>
      </p:sp>
      <p:sp>
        <p:nvSpPr>
          <p:cNvPr id="22532" name="Slide Number Placeholder 3">
            <a:extLst>
              <a:ext uri="{FF2B5EF4-FFF2-40B4-BE49-F238E27FC236}">
                <a16:creationId xmlns:a16="http://schemas.microsoft.com/office/drawing/2014/main" id="{EF32540E-A763-4854-B312-AE11DD898997}"/>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ea typeface="SimSun" panose="02010600030101010101" pitchFamily="2" charset="-122"/>
              </a:defRPr>
            </a:lvl1pPr>
            <a:lvl2pPr marL="742950" indent="-285750" eaLnBrk="0" hangingPunct="0">
              <a:spcBef>
                <a:spcPct val="30000"/>
              </a:spcBef>
              <a:defRPr sz="1200">
                <a:solidFill>
                  <a:schemeClr val="tx1"/>
                </a:solidFill>
                <a:latin typeface="Arial" panose="020B0604020202020204" pitchFamily="34" charset="0"/>
                <a:ea typeface="SimSun" panose="02010600030101010101" pitchFamily="2" charset="-122"/>
              </a:defRPr>
            </a:lvl2pPr>
            <a:lvl3pPr marL="1143000" indent="-228600" eaLnBrk="0" hangingPunct="0">
              <a:spcBef>
                <a:spcPct val="30000"/>
              </a:spcBef>
              <a:defRPr sz="1200">
                <a:solidFill>
                  <a:schemeClr val="tx1"/>
                </a:solidFill>
                <a:latin typeface="Arial" panose="020B0604020202020204" pitchFamily="34" charset="0"/>
                <a:ea typeface="SimSun" panose="02010600030101010101" pitchFamily="2" charset="-122"/>
              </a:defRPr>
            </a:lvl3pPr>
            <a:lvl4pPr marL="1600200" indent="-228600" eaLnBrk="0" hangingPunct="0">
              <a:spcBef>
                <a:spcPct val="30000"/>
              </a:spcBef>
              <a:defRPr sz="1200">
                <a:solidFill>
                  <a:schemeClr val="tx1"/>
                </a:solidFill>
                <a:latin typeface="Arial" panose="020B0604020202020204" pitchFamily="34" charset="0"/>
                <a:ea typeface="SimSun" panose="02010600030101010101" pitchFamily="2" charset="-122"/>
              </a:defRPr>
            </a:lvl4pPr>
            <a:lvl5pPr marL="2057400" indent="-228600" eaLnBrk="0" hangingPunct="0">
              <a:spcBef>
                <a:spcPct val="30000"/>
              </a:spcBef>
              <a:defRPr sz="1200">
                <a:solidFill>
                  <a:schemeClr val="tx1"/>
                </a:solidFill>
                <a:latin typeface="Arial" panose="020B0604020202020204" pitchFamily="34" charset="0"/>
                <a:ea typeface="SimSun"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SimSun"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SimSun"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SimSun"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SimSun" panose="02010600030101010101" pitchFamily="2" charset="-122"/>
              </a:defRPr>
            </a:lvl9pPr>
          </a:lstStyle>
          <a:p>
            <a:pPr eaLnBrk="1" hangingPunct="1">
              <a:spcBef>
                <a:spcPct val="0"/>
              </a:spcBef>
            </a:pPr>
            <a:fld id="{AC68A44C-6F33-49BB-8D34-3463748C42D1}" type="slidenum">
              <a:rPr lang="en-US" altLang="en-US">
                <a:ea typeface="华文细黑" panose="02010600040101010101" pitchFamily="2" charset="-122"/>
              </a:rPr>
              <a:pPr eaLnBrk="1" hangingPunct="1">
                <a:spcBef>
                  <a:spcPct val="0"/>
                </a:spcBef>
              </a:pPr>
              <a:t>5</a:t>
            </a:fld>
            <a:endParaRPr lang="en-US" altLang="en-US">
              <a:ea typeface="华文细黑" panose="02010600040101010101" pitchFamily="2" charset="-122"/>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a:extLst>
              <a:ext uri="{FF2B5EF4-FFF2-40B4-BE49-F238E27FC236}">
                <a16:creationId xmlns:a16="http://schemas.microsoft.com/office/drawing/2014/main" id="{AFD8D9C9-D801-4019-996A-4AE9DE7591EE}"/>
              </a:ext>
            </a:extLst>
          </p:cNvPr>
          <p:cNvSpPr>
            <a:spLocks noGrp="1" noRot="1" noChangeAspect="1" noTextEdit="1"/>
          </p:cNvSpPr>
          <p:nvPr>
            <p:ph type="sldImg"/>
          </p:nvPr>
        </p:nvSpPr>
        <p:spPr>
          <a:ln>
            <a:solidFill>
              <a:srgbClr val="000000"/>
            </a:solidFill>
            <a:miter lim="800000"/>
            <a:headEnd/>
            <a:tailEnd/>
          </a:ln>
        </p:spPr>
      </p:sp>
      <p:sp>
        <p:nvSpPr>
          <p:cNvPr id="25603" name="Notes Placeholder 2">
            <a:extLst>
              <a:ext uri="{FF2B5EF4-FFF2-40B4-BE49-F238E27FC236}">
                <a16:creationId xmlns:a16="http://schemas.microsoft.com/office/drawing/2014/main" id="{C4B6CAE7-388A-405A-9093-5201E49EF6D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p>
        </p:txBody>
      </p:sp>
      <p:sp>
        <p:nvSpPr>
          <p:cNvPr id="25604" name="Slide Number Placeholder 3">
            <a:extLst>
              <a:ext uri="{FF2B5EF4-FFF2-40B4-BE49-F238E27FC236}">
                <a16:creationId xmlns:a16="http://schemas.microsoft.com/office/drawing/2014/main" id="{5F61F6AA-481D-4BBF-BE6F-7F7D6F317444}"/>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ea typeface="SimSun" panose="02010600030101010101" pitchFamily="2" charset="-122"/>
              </a:defRPr>
            </a:lvl1pPr>
            <a:lvl2pPr marL="742950" indent="-285750" eaLnBrk="0" hangingPunct="0">
              <a:spcBef>
                <a:spcPct val="30000"/>
              </a:spcBef>
              <a:defRPr sz="1200">
                <a:solidFill>
                  <a:schemeClr val="tx1"/>
                </a:solidFill>
                <a:latin typeface="Arial" panose="020B0604020202020204" pitchFamily="34" charset="0"/>
                <a:ea typeface="SimSun" panose="02010600030101010101" pitchFamily="2" charset="-122"/>
              </a:defRPr>
            </a:lvl2pPr>
            <a:lvl3pPr marL="1143000" indent="-228600" eaLnBrk="0" hangingPunct="0">
              <a:spcBef>
                <a:spcPct val="30000"/>
              </a:spcBef>
              <a:defRPr sz="1200">
                <a:solidFill>
                  <a:schemeClr val="tx1"/>
                </a:solidFill>
                <a:latin typeface="Arial" panose="020B0604020202020204" pitchFamily="34" charset="0"/>
                <a:ea typeface="SimSun" panose="02010600030101010101" pitchFamily="2" charset="-122"/>
              </a:defRPr>
            </a:lvl3pPr>
            <a:lvl4pPr marL="1600200" indent="-228600" eaLnBrk="0" hangingPunct="0">
              <a:spcBef>
                <a:spcPct val="30000"/>
              </a:spcBef>
              <a:defRPr sz="1200">
                <a:solidFill>
                  <a:schemeClr val="tx1"/>
                </a:solidFill>
                <a:latin typeface="Arial" panose="020B0604020202020204" pitchFamily="34" charset="0"/>
                <a:ea typeface="SimSun" panose="02010600030101010101" pitchFamily="2" charset="-122"/>
              </a:defRPr>
            </a:lvl4pPr>
            <a:lvl5pPr marL="2057400" indent="-228600" eaLnBrk="0" hangingPunct="0">
              <a:spcBef>
                <a:spcPct val="30000"/>
              </a:spcBef>
              <a:defRPr sz="1200">
                <a:solidFill>
                  <a:schemeClr val="tx1"/>
                </a:solidFill>
                <a:latin typeface="Arial" panose="020B0604020202020204" pitchFamily="34" charset="0"/>
                <a:ea typeface="SimSun"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SimSun"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SimSun"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SimSun"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SimSun" panose="02010600030101010101" pitchFamily="2" charset="-122"/>
              </a:defRPr>
            </a:lvl9pPr>
          </a:lstStyle>
          <a:p>
            <a:pPr eaLnBrk="1" hangingPunct="1">
              <a:spcBef>
                <a:spcPct val="0"/>
              </a:spcBef>
            </a:pPr>
            <a:fld id="{077C21D9-779E-4F17-8A54-DB90352F23C8}" type="slidenum">
              <a:rPr lang="en-US" altLang="en-US">
                <a:ea typeface="华文细黑" panose="02010600040101010101" pitchFamily="2" charset="-122"/>
              </a:rPr>
              <a:pPr eaLnBrk="1" hangingPunct="1">
                <a:spcBef>
                  <a:spcPct val="0"/>
                </a:spcBef>
              </a:pPr>
              <a:t>6</a:t>
            </a:fld>
            <a:endParaRPr lang="en-US" altLang="en-US">
              <a:ea typeface="华文细黑" panose="02010600040101010101" pitchFamily="2" charset="-122"/>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5F84842B-822C-4F07-9749-9B7AEED5CDE8}" type="slidenum">
              <a:rPr lang="en-US" altLang="en-US" smtClean="0"/>
              <a:pPr>
                <a:defRPr/>
              </a:pPr>
              <a:t>7</a:t>
            </a:fld>
            <a:endParaRPr lang="en-US" altLang="en-US"/>
          </a:p>
        </p:txBody>
      </p:sp>
    </p:spTree>
    <p:extLst>
      <p:ext uri="{BB962C8B-B14F-4D97-AF65-F5344CB8AC3E}">
        <p14:creationId xmlns:p14="http://schemas.microsoft.com/office/powerpoint/2010/main" val="82277557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395288" y="6524625"/>
            <a:ext cx="971550" cy="219075"/>
          </a:xfrm>
        </p:spPr>
        <p:txBody>
          <a:bodyPr/>
          <a:lstStyle>
            <a:lvl1pPr>
              <a:defRPr/>
            </a:lvl1pPr>
          </a:lstStyle>
          <a:p>
            <a:pPr>
              <a:defRPr/>
            </a:pPr>
            <a:fld id="{8EFCBBD8-CF39-48F7-8656-50407EDD0B37}" type="datetime1">
              <a:rPr lang="en-GB" altLang="en-US"/>
              <a:pPr>
                <a:defRPr/>
              </a:pPr>
              <a:t>08/12/2021</a:t>
            </a:fld>
            <a:endParaRPr lang="en-GB" altLang="en-US"/>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a:p>
        </p:txBody>
      </p:sp>
    </p:spTree>
    <p:extLst>
      <p:ext uri="{BB962C8B-B14F-4D97-AF65-F5344CB8AC3E}">
        <p14:creationId xmlns:p14="http://schemas.microsoft.com/office/powerpoint/2010/main" val="3812398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E86CF0-C040-4ECE-8BD3-C00954DCC01A}"/>
              </a:ext>
            </a:extLst>
          </p:cNvPr>
          <p:cNvSpPr>
            <a:spLocks noGrp="1"/>
          </p:cNvSpPr>
          <p:nvPr>
            <p:ph type="dt" sz="half" idx="10"/>
          </p:nvPr>
        </p:nvSpPr>
        <p:spPr/>
        <p:txBody>
          <a:bodyPr/>
          <a:lstStyle>
            <a:lvl1pPr>
              <a:defRPr/>
            </a:lvl1pPr>
          </a:lstStyle>
          <a:p>
            <a:pPr>
              <a:defRPr/>
            </a:pPr>
            <a:fld id="{2303D31F-598B-47EE-BA37-93F097A3D676}" type="datetime1">
              <a:rPr lang="en-GB" altLang="en-US"/>
              <a:pPr>
                <a:defRPr/>
              </a:pPr>
              <a:t>08/12/2021</a:t>
            </a:fld>
            <a:endParaRPr lang="en-GB" altLang="en-US"/>
          </a:p>
        </p:txBody>
      </p:sp>
      <p:sp>
        <p:nvSpPr>
          <p:cNvPr id="5" name="Footer Placeholder 4">
            <a:extLst>
              <a:ext uri="{FF2B5EF4-FFF2-40B4-BE49-F238E27FC236}">
                <a16:creationId xmlns:a16="http://schemas.microsoft.com/office/drawing/2014/main" id="{664C04FF-0357-4130-AC28-3F988C577F5A}"/>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49EDCEDB-BC6D-4588-B62D-E297C3288852}"/>
              </a:ext>
            </a:extLst>
          </p:cNvPr>
          <p:cNvSpPr>
            <a:spLocks noGrp="1"/>
          </p:cNvSpPr>
          <p:nvPr>
            <p:ph type="sldNum" sz="quarter" idx="12"/>
          </p:nvPr>
        </p:nvSpPr>
        <p:spPr/>
        <p:txBody>
          <a:bodyPr/>
          <a:lstStyle>
            <a:lvl1pPr>
              <a:defRPr/>
            </a:lvl1pPr>
          </a:lstStyle>
          <a:p>
            <a:pPr>
              <a:defRPr/>
            </a:pPr>
            <a:fld id="{6550E941-99E4-4403-A917-B30FF69A9617}" type="slidenum">
              <a:rPr lang="en-GB" altLang="en-US"/>
              <a:pPr>
                <a:defRPr/>
              </a:pPr>
              <a:t>‹#›</a:t>
            </a:fld>
            <a:endParaRPr lang="en-GB" altLang="en-US"/>
          </a:p>
        </p:txBody>
      </p:sp>
    </p:spTree>
    <p:extLst>
      <p:ext uri="{BB962C8B-B14F-4D97-AF65-F5344CB8AC3E}">
        <p14:creationId xmlns:p14="http://schemas.microsoft.com/office/powerpoint/2010/main" val="258251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07525B8-0A1E-48CE-AA7A-94CA5D59C5A5}" type="datetime1">
              <a:rPr lang="en-GB" altLang="en-US"/>
              <a:pPr>
                <a:defRPr/>
              </a:pPr>
              <a:t>08/12/2021</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9F0CEAE2-E49E-4389-B4D7-B5A65611D1B7}" type="slidenum">
              <a:rPr lang="en-GB" altLang="en-US"/>
              <a:pPr>
                <a:defRPr/>
              </a:pPr>
              <a:t>‹#›</a:t>
            </a:fld>
            <a:endParaRPr lang="en-GB" altLang="en-US"/>
          </a:p>
        </p:txBody>
      </p:sp>
    </p:spTree>
    <p:extLst>
      <p:ext uri="{BB962C8B-B14F-4D97-AF65-F5344CB8AC3E}">
        <p14:creationId xmlns:p14="http://schemas.microsoft.com/office/powerpoint/2010/main" val="2014937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F7614AD2-EBEE-4B9C-B8EB-7B45076136C4}" type="datetime1">
              <a:rPr lang="en-GB" altLang="en-US"/>
              <a:pPr>
                <a:defRPr/>
              </a:pPr>
              <a:t>08/12/2021</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a:p>
        </p:txBody>
      </p:sp>
    </p:spTree>
    <p:extLst>
      <p:ext uri="{BB962C8B-B14F-4D97-AF65-F5344CB8AC3E}">
        <p14:creationId xmlns:p14="http://schemas.microsoft.com/office/powerpoint/2010/main" val="694915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9453B735-BACA-4CF9-84E6-D7AD67CD6A41}" type="datetime1">
              <a:rPr lang="en-GB" altLang="en-US"/>
              <a:pPr>
                <a:defRPr/>
              </a:pPr>
              <a:t>08/12/2021</a:t>
            </a:fld>
            <a:endParaRPr lang="en-GB" altLang="en-US"/>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a:p>
        </p:txBody>
      </p:sp>
    </p:spTree>
    <p:extLst>
      <p:ext uri="{BB962C8B-B14F-4D97-AF65-F5344CB8AC3E}">
        <p14:creationId xmlns:p14="http://schemas.microsoft.com/office/powerpoint/2010/main" val="2644807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58B45E6-64D3-4C5F-BDB6-A1B894EEEA29}" type="datetime1">
              <a:rPr lang="en-GB" altLang="en-US"/>
              <a:pPr>
                <a:defRPr/>
              </a:pPr>
              <a:t>08/12/2021</a:t>
            </a:fld>
            <a:endParaRPr lang="en-GB" altLang="en-US"/>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a:p>
        </p:txBody>
      </p:sp>
    </p:spTree>
    <p:extLst>
      <p:ext uri="{BB962C8B-B14F-4D97-AF65-F5344CB8AC3E}">
        <p14:creationId xmlns:p14="http://schemas.microsoft.com/office/powerpoint/2010/main" val="1220749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30023C4-5528-489E-A726-D14A340FF59E}" type="datetime1">
              <a:rPr lang="en-GB" altLang="en-US"/>
              <a:pPr>
                <a:defRPr/>
              </a:pPr>
              <a:t>08/12/2021</a:t>
            </a:fld>
            <a:endParaRPr lang="en-GB" altLang="en-US"/>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a:p>
        </p:txBody>
      </p:sp>
    </p:spTree>
    <p:extLst>
      <p:ext uri="{BB962C8B-B14F-4D97-AF65-F5344CB8AC3E}">
        <p14:creationId xmlns:p14="http://schemas.microsoft.com/office/powerpoint/2010/main" val="1826422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0AF297A0-C124-4ADC-9EF2-B843F7980417}" type="datetime1">
              <a:rPr lang="en-GB" altLang="en-US"/>
              <a:pPr>
                <a:defRPr/>
              </a:pPr>
              <a:t>08/12/2021</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a:p>
        </p:txBody>
      </p:sp>
    </p:spTree>
    <p:extLst>
      <p:ext uri="{BB962C8B-B14F-4D97-AF65-F5344CB8AC3E}">
        <p14:creationId xmlns:p14="http://schemas.microsoft.com/office/powerpoint/2010/main" val="2954488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BFE7C81-BC59-49C4-B970-6020E639505B}" type="datetime1">
              <a:rPr lang="en-GB" altLang="en-US"/>
              <a:pPr>
                <a:defRPr/>
              </a:pPr>
              <a:t>08/12/2021</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a:p>
        </p:txBody>
      </p:sp>
    </p:spTree>
    <p:extLst>
      <p:ext uri="{BB962C8B-B14F-4D97-AF65-F5344CB8AC3E}">
        <p14:creationId xmlns:p14="http://schemas.microsoft.com/office/powerpoint/2010/main" val="3529993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312EEDF0-64B3-49F7-80EF-7E736BE598CD}" type="datetime1">
              <a:rPr lang="en-GB" altLang="en-US"/>
              <a:pPr>
                <a:defRPr/>
              </a:pPr>
              <a:t>08/12/2021</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a:p>
        </p:txBody>
      </p:sp>
    </p:spTree>
    <p:extLst>
      <p:ext uri="{BB962C8B-B14F-4D97-AF65-F5344CB8AC3E}">
        <p14:creationId xmlns:p14="http://schemas.microsoft.com/office/powerpoint/2010/main" val="134213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F471B8D-6ACC-4BC6-87AC-49C3135EE585}" type="datetime1">
              <a:rPr lang="en-GB" altLang="en-US"/>
              <a:pPr>
                <a:defRPr/>
              </a:pPr>
              <a:t>08/12/2021</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a:p>
        </p:txBody>
      </p:sp>
    </p:spTree>
    <p:extLst>
      <p:ext uri="{BB962C8B-B14F-4D97-AF65-F5344CB8AC3E}">
        <p14:creationId xmlns:p14="http://schemas.microsoft.com/office/powerpoint/2010/main" val="30484253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9A9480EC-F3F6-4006-B02E-8C8A54398A24}" type="datetime1">
              <a:rPr lang="en-GB" altLang="en-US"/>
              <a:pPr>
                <a:defRPr/>
              </a:pPr>
              <a:t>08/12/2021</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additive="base">
                                        <p:cTn id="7"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027">
                                            <p:txEl>
                                              <p:pRg st="1" end="1"/>
                                            </p:txEl>
                                          </p:spTgt>
                                        </p:tgtEl>
                                        <p:attrNameLst>
                                          <p:attrName>style.visibility</p:attrName>
                                        </p:attrNameLst>
                                      </p:cBhvr>
                                      <p:to>
                                        <p:strVal val="visible"/>
                                      </p:to>
                                    </p:set>
                                    <p:anim calcmode="lin" valueType="num">
                                      <p:cBhvr additive="base">
                                        <p:cTn id="11"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2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027">
                                            <p:txEl>
                                              <p:pRg st="2" end="2"/>
                                            </p:txEl>
                                          </p:spTgt>
                                        </p:tgtEl>
                                        <p:attrNameLst>
                                          <p:attrName>style.visibility</p:attrName>
                                        </p:attrNameLst>
                                      </p:cBhvr>
                                      <p:to>
                                        <p:strVal val="visible"/>
                                      </p:to>
                                    </p:set>
                                    <p:anim calcmode="lin" valueType="num">
                                      <p:cBhvr additive="base">
                                        <p:cTn id="15"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2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027">
                                            <p:txEl>
                                              <p:pRg st="3" end="3"/>
                                            </p:txEl>
                                          </p:spTgt>
                                        </p:tgtEl>
                                        <p:attrNameLst>
                                          <p:attrName>style.visibility</p:attrName>
                                        </p:attrNameLst>
                                      </p:cBhvr>
                                      <p:to>
                                        <p:strVal val="visible"/>
                                      </p:to>
                                    </p:set>
                                    <p:anim calcmode="lin" valueType="num">
                                      <p:cBhvr additive="base">
                                        <p:cTn id="19" dur="500" fill="hold"/>
                                        <p:tgtEl>
                                          <p:spTgt spid="102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anim calcmode="lin" valueType="num">
                                      <p:cBhvr additive="base">
                                        <p:cTn id="23" dur="500" fill="hold"/>
                                        <p:tgtEl>
                                          <p:spTgt spid="1027">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02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autoUpdateAnimBg="0">
        <p:tmplLst>
          <p:tmpl lvl="1">
            <p:tnLst>
              <p:par>
                <p:cTn presetID="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Lst>
      </p:bldP>
    </p:bldLst>
  </p:timing>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www.ucas.com/explore/subjects/midwifery"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hyperlink" Target="https://uk.indeed.com/Midwifery-job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ctrTitle"/>
          </p:nvPr>
        </p:nvSpPr>
        <p:spPr>
          <a:xfrm>
            <a:off x="755036" y="778905"/>
            <a:ext cx="7772400" cy="1235066"/>
          </a:xfrm>
        </p:spPr>
        <p:txBody>
          <a:bodyPr/>
          <a:lstStyle/>
          <a:p>
            <a:pPr eaLnBrk="1" hangingPunct="1"/>
            <a:r>
              <a:rPr lang="en-GB" altLang="en-US" b="1" dirty="0"/>
              <a:t>BMSW 4001</a:t>
            </a:r>
          </a:p>
        </p:txBody>
      </p:sp>
      <p:sp>
        <p:nvSpPr>
          <p:cNvPr id="6147" name="Subtitle 4"/>
          <p:cNvSpPr>
            <a:spLocks noGrp="1"/>
          </p:cNvSpPr>
          <p:nvPr>
            <p:ph type="subTitle" idx="1"/>
          </p:nvPr>
        </p:nvSpPr>
        <p:spPr>
          <a:xfrm>
            <a:off x="571472" y="1928803"/>
            <a:ext cx="7786742" cy="3357586"/>
          </a:xfrm>
        </p:spPr>
        <p:txBody>
          <a:bodyPr/>
          <a:lstStyle/>
          <a:p>
            <a:pPr eaLnBrk="1" hangingPunct="1"/>
            <a:r>
              <a:rPr lang="en-GB" altLang="en-US" sz="3600" b="1" dirty="0">
                <a:solidFill>
                  <a:srgbClr val="FFFF00"/>
                </a:solidFill>
              </a:rPr>
              <a:t>Academic and Employability Skills</a:t>
            </a:r>
          </a:p>
          <a:p>
            <a:pPr eaLnBrk="1" hangingPunct="1"/>
            <a:r>
              <a:rPr lang="en-GB" altLang="en-US" b="1" dirty="0">
                <a:solidFill>
                  <a:schemeClr val="tx1"/>
                </a:solidFill>
              </a:rPr>
              <a:t>Week 9</a:t>
            </a:r>
          </a:p>
          <a:p>
            <a:pPr eaLnBrk="1" hangingPunct="1"/>
            <a:r>
              <a:rPr lang="en-GB" altLang="en-US" sz="6000" b="1" dirty="0">
                <a:solidFill>
                  <a:schemeClr val="accent2"/>
                </a:solidFill>
              </a:rPr>
              <a:t>midwifery</a:t>
            </a:r>
          </a:p>
        </p:txBody>
      </p:sp>
      <p:sp>
        <p:nvSpPr>
          <p:cNvPr id="6149" name="Slide Number Placeholder 5"/>
          <p:cNvSpPr>
            <a:spLocks noGrp="1" noChangeArrowheads="1"/>
          </p:cNvSpPr>
          <p:nvPr>
            <p:ph type="sldNum" sz="quarter" idx="12"/>
          </p:nvPr>
        </p:nvSpPr>
        <p:spPr bwMode="auto">
          <a:xfrm>
            <a:off x="8244408" y="6453336"/>
            <a:ext cx="730250" cy="3397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B6282CF4-F11D-4118-ADBB-5F84001E3BD5}" type="slidenum">
              <a:rPr lang="en-GB" altLang="en-US" sz="1200" smtClean="0">
                <a:solidFill>
                  <a:srgbClr val="898989"/>
                </a:solidFill>
              </a:rPr>
              <a:pPr>
                <a:spcBef>
                  <a:spcPct val="0"/>
                </a:spcBef>
                <a:buFontTx/>
                <a:buNone/>
              </a:pPr>
              <a:t>1</a:t>
            </a:fld>
            <a:endParaRPr lang="en-GB" altLang="en-US" sz="1200" dirty="0">
              <a:solidFill>
                <a:srgbClr val="898989"/>
              </a:solidFill>
            </a:endParaRPr>
          </a:p>
        </p:txBody>
      </p:sp>
      <p:sp>
        <p:nvSpPr>
          <p:cNvPr id="3" name="TextBox 2">
            <a:extLst>
              <a:ext uri="{FF2B5EF4-FFF2-40B4-BE49-F238E27FC236}">
                <a16:creationId xmlns:a16="http://schemas.microsoft.com/office/drawing/2014/main" id="{A761018E-8757-4A1F-8DD9-4F7BEE9EED80}"/>
              </a:ext>
            </a:extLst>
          </p:cNvPr>
          <p:cNvSpPr txBox="1"/>
          <p:nvPr/>
        </p:nvSpPr>
        <p:spPr>
          <a:xfrm>
            <a:off x="6948264" y="260648"/>
            <a:ext cx="2026394" cy="584775"/>
          </a:xfrm>
          <a:prstGeom prst="rect">
            <a:avLst/>
          </a:prstGeom>
          <a:noFill/>
        </p:spPr>
        <p:txBody>
          <a:bodyPr wrap="square" rtlCol="0">
            <a:spAutoFit/>
          </a:bodyPr>
          <a:lstStyle/>
          <a:p>
            <a:r>
              <a:rPr lang="en-GB" sz="1600" dirty="0"/>
              <a:t>Claudia Dentampol</a:t>
            </a:r>
          </a:p>
          <a:p>
            <a:r>
              <a:rPr lang="en-GB" sz="1600" dirty="0"/>
              <a:t> 2030747</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0" name="Date Placeholder 3"/>
          <p:cNvSpPr>
            <a:spLocks noGrp="1" noChangeArrowheads="1"/>
          </p:cNvSpPr>
          <p:nvPr>
            <p:ph type="dt" sz="quarter" idx="10"/>
          </p:nvPr>
        </p:nvSpPr>
        <p:spPr bwMode="auto">
          <a:xfrm>
            <a:off x="457200" y="6245225"/>
            <a:ext cx="2133600" cy="4762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lgn="l" fontAlgn="base">
              <a:spcBef>
                <a:spcPct val="0"/>
              </a:spcBef>
              <a:spcAft>
                <a:spcPct val="0"/>
              </a:spcAft>
              <a:buFont typeface="Arial" panose="020B0604020202020204" pitchFamily="34" charset="0"/>
              <a:buNone/>
            </a:pPr>
            <a:endParaRPr lang="en-US" altLang="en-US" sz="1800" dirty="0">
              <a:cs typeface="Arial" panose="020B0604020202020204" pitchFamily="34" charset="0"/>
            </a:endParaRPr>
          </a:p>
        </p:txBody>
      </p:sp>
      <p:sp>
        <p:nvSpPr>
          <p:cNvPr id="7171" name="Title 1"/>
          <p:cNvSpPr>
            <a:spLocks noGrp="1"/>
          </p:cNvSpPr>
          <p:nvPr>
            <p:ph type="title" idx="4294967295"/>
          </p:nvPr>
        </p:nvSpPr>
        <p:spPr>
          <a:xfrm>
            <a:off x="427604" y="260364"/>
            <a:ext cx="8368505" cy="1512451"/>
          </a:xfrm>
        </p:spPr>
        <p:txBody>
          <a:bodyPr/>
          <a:lstStyle/>
          <a:p>
            <a:pPr eaLnBrk="1" hangingPunct="1"/>
            <a:r>
              <a:rPr lang="en-GB" altLang="en-US" b="1" dirty="0"/>
              <a:t> Midwifery</a:t>
            </a:r>
            <a:br>
              <a:rPr lang="en-GB" altLang="en-US" b="1" dirty="0"/>
            </a:br>
            <a:endParaRPr lang="en-GB" altLang="en-US" b="1" dirty="0"/>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425632" y="1628800"/>
            <a:ext cx="8368506" cy="4176712"/>
          </a:xfrm>
        </p:spPr>
        <p:txBody>
          <a:bodyPr/>
          <a:lstStyle/>
          <a:p>
            <a:pPr marL="0" indent="0" eaLnBrk="1" hangingPunct="1">
              <a:buFont typeface="Arial" panose="020B0604020202020204" pitchFamily="34" charset="0"/>
              <a:buNone/>
              <a:defRPr/>
            </a:pPr>
            <a:r>
              <a:rPr lang="en-GB" altLang="en-US" sz="2800" dirty="0"/>
              <a:t>During pregnancy, labour and the early postnatal period, midwives provide advice, care and support to women and their babies. Midwives assist women in making their own decisions about the care and services they receive, as well as give health education and parenting advice until their care is handed over to a health visitor.</a:t>
            </a:r>
          </a:p>
        </p:txBody>
      </p:sp>
      <p:sp>
        <p:nvSpPr>
          <p:cNvPr id="7173" name="Slide Number Placeholder 3"/>
          <p:cNvSpPr>
            <a:spLocks noGrp="1" noChangeArrowheads="1"/>
          </p:cNvSpPr>
          <p:nvPr>
            <p:ph type="sldNum" sz="quarter" idx="11"/>
          </p:nvPr>
        </p:nvSpPr>
        <p:spPr bwMode="auto">
          <a:xfrm>
            <a:off x="6834595" y="6384117"/>
            <a:ext cx="2133600" cy="4762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4EAF49C8-D4EC-4CDF-9D19-8D049255FCFE}" type="slidenum">
              <a:rPr lang="en-US" altLang="en-US" sz="1400" smtClean="0">
                <a:latin typeface="Arial" panose="020B0604020202020204" pitchFamily="34" charset="0"/>
              </a:rPr>
              <a:pPr>
                <a:spcBef>
                  <a:spcPct val="0"/>
                </a:spcBef>
                <a:buFontTx/>
                <a:buNone/>
              </a:pPr>
              <a:t>2</a:t>
            </a:fld>
            <a:endParaRPr lang="en-US" altLang="en-US" sz="1400" dirty="0">
              <a:latin typeface="Arial" panose="020B0604020202020204"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a:extLst>
              <a:ext uri="{FF2B5EF4-FFF2-40B4-BE49-F238E27FC236}">
                <a16:creationId xmlns:a16="http://schemas.microsoft.com/office/drawing/2014/main" id="{C2B95A93-FF42-4ED0-A099-44F30CAF3A71}"/>
              </a:ext>
            </a:extLst>
          </p:cNvPr>
          <p:cNvSpPr>
            <a:spLocks noGrp="1"/>
          </p:cNvSpPr>
          <p:nvPr>
            <p:ph type="title"/>
          </p:nvPr>
        </p:nvSpPr>
        <p:spPr/>
        <p:txBody>
          <a:bodyPr/>
          <a:lstStyle/>
          <a:p>
            <a:r>
              <a:rPr lang="en-US" altLang="en-US" b="1" dirty="0"/>
              <a:t>  Responsibilities </a:t>
            </a:r>
          </a:p>
        </p:txBody>
      </p:sp>
      <p:sp>
        <p:nvSpPr>
          <p:cNvPr id="4099" name="Content Placeholder 2">
            <a:extLst>
              <a:ext uri="{FF2B5EF4-FFF2-40B4-BE49-F238E27FC236}">
                <a16:creationId xmlns:a16="http://schemas.microsoft.com/office/drawing/2014/main" id="{3A373344-C26D-4128-B24E-59A2E8ACF6C5}"/>
              </a:ext>
            </a:extLst>
          </p:cNvPr>
          <p:cNvSpPr>
            <a:spLocks noGrp="1"/>
          </p:cNvSpPr>
          <p:nvPr>
            <p:ph idx="1"/>
          </p:nvPr>
        </p:nvSpPr>
        <p:spPr/>
        <p:txBody>
          <a:bodyPr/>
          <a:lstStyle/>
          <a:p>
            <a:r>
              <a:rPr lang="en-US" altLang="en-US" sz="2400" dirty="0"/>
              <a:t>Monitoring and carrying out examinations</a:t>
            </a:r>
          </a:p>
          <a:p>
            <a:r>
              <a:rPr lang="en-US" altLang="en-US" sz="2400" dirty="0"/>
              <a:t>Provide help and guidance on the daily care of the baby</a:t>
            </a:r>
          </a:p>
          <a:p>
            <a:r>
              <a:rPr lang="en-US" altLang="en-US" sz="2400" dirty="0"/>
              <a:t>Provide parenting and health education</a:t>
            </a:r>
          </a:p>
          <a:p>
            <a:r>
              <a:rPr lang="en-US" altLang="en-US" sz="2400" dirty="0"/>
              <a:t>Performing screening tests</a:t>
            </a:r>
          </a:p>
          <a:p>
            <a:r>
              <a:rPr lang="en-US" altLang="en-US" sz="2400" dirty="0"/>
              <a:t>Identifying high risk pregnancy</a:t>
            </a:r>
          </a:p>
          <a:p>
            <a:r>
              <a:rPr lang="en-US" altLang="en-US" sz="2400" dirty="0"/>
              <a:t>Provide advice and support to parents coping with miscarriage </a:t>
            </a:r>
          </a:p>
          <a:p>
            <a:r>
              <a:rPr lang="en-US" altLang="en-US" sz="2400" dirty="0" err="1"/>
              <a:t>Etc</a:t>
            </a:r>
            <a:r>
              <a:rPr lang="en-US" altLang="en-US" sz="2400" dirty="0"/>
              <a:t>…</a:t>
            </a:r>
          </a:p>
          <a:p>
            <a:endParaRPr lang="en-US" altLang="en-US" sz="2400" dirty="0"/>
          </a:p>
          <a:p>
            <a:endParaRPr lang="en-US" altLang="en-US" sz="2400"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09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09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09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099">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099">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099">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4099">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35E5FFA5-1090-4FC1-9529-753E61E6707B}"/>
              </a:ext>
            </a:extLst>
          </p:cNvPr>
          <p:cNvSpPr>
            <a:spLocks noGrp="1"/>
          </p:cNvSpPr>
          <p:nvPr>
            <p:ph type="title"/>
          </p:nvPr>
        </p:nvSpPr>
        <p:spPr/>
        <p:txBody>
          <a:bodyPr/>
          <a:lstStyle/>
          <a:p>
            <a:r>
              <a:rPr lang="en-US" altLang="en-US" b="1" dirty="0"/>
              <a:t>skills</a:t>
            </a:r>
          </a:p>
        </p:txBody>
      </p:sp>
      <p:sp>
        <p:nvSpPr>
          <p:cNvPr id="5123" name="Content Placeholder 2">
            <a:extLst>
              <a:ext uri="{FF2B5EF4-FFF2-40B4-BE49-F238E27FC236}">
                <a16:creationId xmlns:a16="http://schemas.microsoft.com/office/drawing/2014/main" id="{833590A7-FAFB-4F88-8FF4-0DB429A0BF4E}"/>
              </a:ext>
            </a:extLst>
          </p:cNvPr>
          <p:cNvSpPr>
            <a:spLocks noGrp="1"/>
          </p:cNvSpPr>
          <p:nvPr>
            <p:ph idx="1"/>
          </p:nvPr>
        </p:nvSpPr>
        <p:spPr>
          <a:xfrm>
            <a:off x="457200" y="1700808"/>
            <a:ext cx="8229600" cy="3628999"/>
          </a:xfrm>
        </p:spPr>
        <p:txBody>
          <a:bodyPr/>
          <a:lstStyle/>
          <a:p>
            <a:r>
              <a:rPr lang="en-US" altLang="en-US" sz="2400" dirty="0"/>
              <a:t>An understanding and caring attitude </a:t>
            </a:r>
          </a:p>
          <a:p>
            <a:r>
              <a:rPr lang="en-US" altLang="en-US" sz="2400" dirty="0"/>
              <a:t>Mentally and emotional fortitude  </a:t>
            </a:r>
          </a:p>
          <a:p>
            <a:r>
              <a:rPr lang="en-US" altLang="en-US" sz="2400" dirty="0"/>
              <a:t>Patience </a:t>
            </a:r>
          </a:p>
          <a:p>
            <a:r>
              <a:rPr lang="en-US" altLang="en-US" sz="2400" dirty="0"/>
              <a:t>Empathetic </a:t>
            </a:r>
          </a:p>
          <a:p>
            <a:r>
              <a:rPr lang="en-US" altLang="en-US" sz="2400" dirty="0"/>
              <a:t>Good communication skills </a:t>
            </a:r>
          </a:p>
          <a:p>
            <a:r>
              <a:rPr lang="en-US" altLang="en-US" sz="2400" dirty="0"/>
              <a:t>Fast thinking </a:t>
            </a:r>
          </a:p>
          <a:p>
            <a:r>
              <a:rPr lang="en-US" altLang="en-US" sz="2400" dirty="0"/>
              <a:t> </a:t>
            </a:r>
            <a:r>
              <a:rPr lang="en-GB" altLang="en-US" sz="2400" dirty="0"/>
              <a:t>the ability to cope with upsetting experiences while remaining calm in tense conditions</a:t>
            </a:r>
          </a:p>
          <a:p>
            <a:endParaRPr lang="en-US" altLang="en-US" sz="16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12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12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12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12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12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12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512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a:extLst>
              <a:ext uri="{FF2B5EF4-FFF2-40B4-BE49-F238E27FC236}">
                <a16:creationId xmlns:a16="http://schemas.microsoft.com/office/drawing/2014/main" id="{4CE79DCF-48B5-403F-B159-87F1F458B966}"/>
              </a:ext>
            </a:extLst>
          </p:cNvPr>
          <p:cNvSpPr>
            <a:spLocks noGrp="1"/>
          </p:cNvSpPr>
          <p:nvPr>
            <p:ph type="title"/>
          </p:nvPr>
        </p:nvSpPr>
        <p:spPr/>
        <p:txBody>
          <a:bodyPr/>
          <a:lstStyle/>
          <a:p>
            <a:r>
              <a:rPr lang="en-US" altLang="en-US" b="1" dirty="0"/>
              <a:t>Why I want to be a midwife?</a:t>
            </a:r>
          </a:p>
        </p:txBody>
      </p:sp>
      <p:sp>
        <p:nvSpPr>
          <p:cNvPr id="6147" name="Content Placeholder 2">
            <a:extLst>
              <a:ext uri="{FF2B5EF4-FFF2-40B4-BE49-F238E27FC236}">
                <a16:creationId xmlns:a16="http://schemas.microsoft.com/office/drawing/2014/main" id="{5012FCFE-7F14-44E5-B4F7-0B028A5BBDBE}"/>
              </a:ext>
            </a:extLst>
          </p:cNvPr>
          <p:cNvSpPr>
            <a:spLocks noGrp="1"/>
          </p:cNvSpPr>
          <p:nvPr>
            <p:ph idx="1"/>
          </p:nvPr>
        </p:nvSpPr>
        <p:spPr/>
        <p:txBody>
          <a:bodyPr/>
          <a:lstStyle/>
          <a:p>
            <a:pPr marL="0" indent="0">
              <a:buNone/>
            </a:pPr>
            <a:r>
              <a:rPr lang="en-US" altLang="en-US" sz="2800" dirty="0"/>
              <a:t> To assist in the delivery of a </a:t>
            </a:r>
            <a:r>
              <a:rPr lang="en-US" altLang="en-US" sz="2800"/>
              <a:t>new life </a:t>
            </a:r>
            <a:endParaRPr lang="en-US" altLang="en-US" sz="2800" dirty="0"/>
          </a:p>
          <a:p>
            <a:pPr marL="0" indent="0">
              <a:buNone/>
            </a:pPr>
            <a:endParaRPr lang="en-US" altLang="en-US" sz="2800" dirty="0"/>
          </a:p>
          <a:p>
            <a:pPr marL="0" indent="0">
              <a:buNone/>
            </a:pPr>
            <a:r>
              <a:rPr lang="en-US" altLang="en-US" sz="2800" dirty="0"/>
              <a:t>I would like to support and work with women and their families during times of significant transitions and change</a:t>
            </a:r>
          </a:p>
          <a:p>
            <a:pPr marL="0" indent="0">
              <a:buNone/>
            </a:pPr>
            <a:r>
              <a:rPr lang="en-US" altLang="en-US" sz="2800" dirty="0"/>
              <a:t>I want to empower women to make body-positive decisions that will improve their health, confidence and strength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147">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147">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14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a:extLst>
              <a:ext uri="{FF2B5EF4-FFF2-40B4-BE49-F238E27FC236}">
                <a16:creationId xmlns:a16="http://schemas.microsoft.com/office/drawing/2014/main" id="{2A4C5410-84D5-4C94-B833-4E33E8FB0FC1}"/>
              </a:ext>
            </a:extLst>
          </p:cNvPr>
          <p:cNvSpPr>
            <a:spLocks noGrp="1"/>
          </p:cNvSpPr>
          <p:nvPr>
            <p:ph type="title"/>
          </p:nvPr>
        </p:nvSpPr>
        <p:spPr>
          <a:xfrm>
            <a:off x="457200" y="274638"/>
            <a:ext cx="7643192" cy="4306490"/>
          </a:xfrm>
        </p:spPr>
        <p:txBody>
          <a:bodyPr/>
          <a:lstStyle/>
          <a:p>
            <a:r>
              <a:rPr lang="en-US" altLang="en-US" sz="8000" b="1" dirty="0">
                <a:solidFill>
                  <a:srgbClr val="FF0000"/>
                </a:solidFill>
              </a:rPr>
              <a:t>  Questions</a:t>
            </a:r>
          </a:p>
        </p:txBody>
      </p:sp>
      <p:sp>
        <p:nvSpPr>
          <p:cNvPr id="9219" name="Content Placeholder 2">
            <a:extLst>
              <a:ext uri="{FF2B5EF4-FFF2-40B4-BE49-F238E27FC236}">
                <a16:creationId xmlns:a16="http://schemas.microsoft.com/office/drawing/2014/main" id="{C3DA9110-3826-4800-B566-B751AF756299}"/>
              </a:ext>
            </a:extLst>
          </p:cNvPr>
          <p:cNvSpPr>
            <a:spLocks noGrp="1"/>
          </p:cNvSpPr>
          <p:nvPr>
            <p:ph idx="1"/>
          </p:nvPr>
        </p:nvSpPr>
        <p:spPr>
          <a:xfrm>
            <a:off x="457200" y="1600201"/>
            <a:ext cx="8229600" cy="3917032"/>
          </a:xfrm>
        </p:spPr>
        <p:txBody>
          <a:bodyPr/>
          <a:lstStyle/>
          <a:p>
            <a:pPr marL="0" indent="0">
              <a:buNone/>
            </a:pPr>
            <a:endParaRPr lang="en-US" altLang="en-US" sz="2400"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nodePh="1">
                                  <p:stCondLst>
                                    <p:cond delay="0"/>
                                  </p:stCondLst>
                                  <p:endCondLst>
                                    <p:cond evt="begin" delay="0">
                                      <p:tn val="5"/>
                                    </p:cond>
                                  </p:endCondLst>
                                  <p:childTnLst>
                                    <p:set>
                                      <p:cBhvr>
                                        <p:cTn id="6" dur="1" fill="hold">
                                          <p:stCondLst>
                                            <p:cond delay="0"/>
                                          </p:stCondLst>
                                        </p:cTn>
                                        <p:tgtEl>
                                          <p:spTgt spid="9219">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 name="CustomShape 1"/>
          <p:cNvSpPr/>
          <p:nvPr/>
        </p:nvSpPr>
        <p:spPr>
          <a:xfrm>
            <a:off x="457200" y="23813"/>
            <a:ext cx="8229600" cy="1144587"/>
          </a:xfrm>
          <a:prstGeom prst="rect">
            <a:avLst/>
          </a:prstGeom>
          <a:noFill/>
          <a:ln>
            <a:noFill/>
          </a:ln>
        </p:spPr>
        <p:style>
          <a:lnRef idx="0">
            <a:scrgbClr r="0" g="0" b="0"/>
          </a:lnRef>
          <a:fillRef idx="0">
            <a:scrgbClr r="0" g="0" b="0"/>
          </a:fillRef>
          <a:effectRef idx="0">
            <a:scrgbClr r="0" g="0" b="0"/>
          </a:effectRef>
          <a:fontRef idx="minor"/>
        </p:style>
        <p:txBody>
          <a:bodyPr lIns="0" tIns="0" rIns="0" bIns="0" anchor="ctr"/>
          <a:lstStyle/>
          <a:p>
            <a:pPr algn="ctr" eaLnBrk="1" hangingPunct="1">
              <a:defRPr/>
            </a:pPr>
            <a:r>
              <a:rPr lang="en-GB" sz="3200" i="0" spc="-1" dirty="0">
                <a:solidFill>
                  <a:schemeClr val="bg1"/>
                </a:solidFill>
                <a:uFill>
                  <a:solidFill>
                    <a:srgbClr val="FFFFFF"/>
                  </a:solidFill>
                </a:uFill>
              </a:rPr>
              <a:t>References</a:t>
            </a:r>
          </a:p>
        </p:txBody>
      </p:sp>
      <p:sp>
        <p:nvSpPr>
          <p:cNvPr id="75" name="CustomShape 2"/>
          <p:cNvSpPr/>
          <p:nvPr/>
        </p:nvSpPr>
        <p:spPr>
          <a:xfrm>
            <a:off x="596106" y="1268760"/>
            <a:ext cx="8229600" cy="3976687"/>
          </a:xfrm>
          <a:prstGeom prst="rect">
            <a:avLst/>
          </a:prstGeom>
          <a:noFill/>
          <a:ln>
            <a:noFill/>
          </a:ln>
        </p:spPr>
        <p:style>
          <a:lnRef idx="0">
            <a:scrgbClr r="0" g="0" b="0"/>
          </a:lnRef>
          <a:fillRef idx="0">
            <a:scrgbClr r="0" g="0" b="0"/>
          </a:fillRef>
          <a:effectRef idx="0">
            <a:scrgbClr r="0" g="0" b="0"/>
          </a:effectRef>
          <a:fontRef idx="minor"/>
        </p:style>
        <p:txBody>
          <a:bodyPr lIns="0" tIns="0" rIns="0" bIns="0"/>
          <a:lstStyle/>
          <a:p>
            <a:pPr eaLnBrk="1" hangingPunct="1"/>
            <a:endParaRPr lang="en-GB" altLang="en-US" dirty="0"/>
          </a:p>
          <a:p>
            <a:pPr eaLnBrk="1" hangingPunct="1"/>
            <a:endParaRPr lang="en-GB" i="0" dirty="0"/>
          </a:p>
          <a:p>
            <a:pPr eaLnBrk="1" hangingPunct="1"/>
            <a:endParaRPr lang="en-GB" dirty="0"/>
          </a:p>
          <a:p>
            <a:pPr eaLnBrk="1" hangingPunct="1"/>
            <a:r>
              <a:rPr lang="en-GB" altLang="en-US" b="0" i="0" dirty="0"/>
              <a:t> </a:t>
            </a:r>
          </a:p>
          <a:p>
            <a:pPr eaLnBrk="1" hangingPunct="1">
              <a:buFont typeface="Arial" panose="020B0604020202020204" pitchFamily="34" charset="0"/>
              <a:buChar char="•"/>
            </a:pPr>
            <a:endParaRPr lang="en-GB" b="0" i="0" spc="-1" dirty="0">
              <a:solidFill>
                <a:srgbClr val="000000"/>
              </a:solidFill>
              <a:uFill>
                <a:solidFill>
                  <a:srgbClr val="FFFFFF"/>
                </a:solidFill>
              </a:uFill>
              <a:ea typeface="DejaVu Sans"/>
            </a:endParaRPr>
          </a:p>
        </p:txBody>
      </p:sp>
      <p:sp>
        <p:nvSpPr>
          <p:cNvPr id="2" name="Title 1"/>
          <p:cNvSpPr>
            <a:spLocks noGrp="1"/>
          </p:cNvSpPr>
          <p:nvPr>
            <p:ph type="title"/>
          </p:nvPr>
        </p:nvSpPr>
        <p:spPr>
          <a:xfrm>
            <a:off x="251520" y="260648"/>
            <a:ext cx="8229600" cy="1143000"/>
          </a:xfrm>
        </p:spPr>
        <p:txBody>
          <a:bodyPr/>
          <a:lstStyle/>
          <a:p>
            <a:r>
              <a:rPr lang="en-US" sz="3600" b="1" dirty="0"/>
              <a:t>References</a:t>
            </a:r>
            <a:endParaRPr lang="en-GB" sz="3600" b="1" dirty="0"/>
          </a:p>
        </p:txBody>
      </p:sp>
      <p:sp>
        <p:nvSpPr>
          <p:cNvPr id="7" name="TextBox 6">
            <a:extLst>
              <a:ext uri="{FF2B5EF4-FFF2-40B4-BE49-F238E27FC236}">
                <a16:creationId xmlns:a16="http://schemas.microsoft.com/office/drawing/2014/main" id="{353616B2-716C-46CF-ABE8-43427FFB83A8}"/>
              </a:ext>
            </a:extLst>
          </p:cNvPr>
          <p:cNvSpPr txBox="1"/>
          <p:nvPr/>
        </p:nvSpPr>
        <p:spPr>
          <a:xfrm>
            <a:off x="393832" y="1353870"/>
            <a:ext cx="8085584" cy="369332"/>
          </a:xfrm>
          <a:prstGeom prst="rect">
            <a:avLst/>
          </a:prstGeom>
          <a:noFill/>
        </p:spPr>
        <p:txBody>
          <a:bodyPr wrap="square" rtlCol="0">
            <a:spAutoFit/>
          </a:bodyPr>
          <a:lstStyle/>
          <a:p>
            <a:r>
              <a:rPr lang="en-GB" dirty="0">
                <a:solidFill>
                  <a:srgbClr val="3399FF"/>
                </a:solidFill>
                <a:hlinkClick r:id="rId3"/>
              </a:rPr>
              <a:t>https://www.ucas.com/explore/subjects/midwifery</a:t>
            </a:r>
            <a:endParaRPr lang="en-GB" dirty="0">
              <a:solidFill>
                <a:srgbClr val="3399FF"/>
              </a:solidFill>
            </a:endParaRPr>
          </a:p>
        </p:txBody>
      </p:sp>
      <p:sp>
        <p:nvSpPr>
          <p:cNvPr id="12" name="TextBox 11">
            <a:extLst>
              <a:ext uri="{FF2B5EF4-FFF2-40B4-BE49-F238E27FC236}">
                <a16:creationId xmlns:a16="http://schemas.microsoft.com/office/drawing/2014/main" id="{CA7CB55C-5442-472F-9CB0-411B597AFBB8}"/>
              </a:ext>
            </a:extLst>
          </p:cNvPr>
          <p:cNvSpPr txBox="1"/>
          <p:nvPr/>
        </p:nvSpPr>
        <p:spPr>
          <a:xfrm>
            <a:off x="392128" y="1824946"/>
            <a:ext cx="7564248" cy="369332"/>
          </a:xfrm>
          <a:prstGeom prst="rect">
            <a:avLst/>
          </a:prstGeom>
          <a:noFill/>
        </p:spPr>
        <p:txBody>
          <a:bodyPr wrap="square" rtlCol="0">
            <a:spAutoFit/>
          </a:bodyPr>
          <a:lstStyle/>
          <a:p>
            <a:r>
              <a:rPr lang="en-GB" dirty="0">
                <a:hlinkClick r:id="rId4"/>
              </a:rPr>
              <a:t>https://uk.indeed.com/Midwifery-jobs</a:t>
            </a:r>
            <a:endParaRPr lang="en-GB" dirty="0"/>
          </a:p>
        </p:txBody>
      </p:sp>
      <p:sp>
        <p:nvSpPr>
          <p:cNvPr id="14" name="TextBox 13">
            <a:extLst>
              <a:ext uri="{FF2B5EF4-FFF2-40B4-BE49-F238E27FC236}">
                <a16:creationId xmlns:a16="http://schemas.microsoft.com/office/drawing/2014/main" id="{AA5FA0F3-2855-4168-B595-CA38076DA857}"/>
              </a:ext>
            </a:extLst>
          </p:cNvPr>
          <p:cNvSpPr txBox="1"/>
          <p:nvPr/>
        </p:nvSpPr>
        <p:spPr>
          <a:xfrm>
            <a:off x="428154" y="2320364"/>
            <a:ext cx="6160070" cy="369332"/>
          </a:xfrm>
          <a:prstGeom prst="rect">
            <a:avLst/>
          </a:prstGeom>
          <a:noFill/>
        </p:spPr>
        <p:txBody>
          <a:bodyPr wrap="square" rtlCol="0">
            <a:spAutoFit/>
          </a:bodyPr>
          <a:lstStyle/>
          <a:p>
            <a:r>
              <a:rPr lang="en-GB" dirty="0">
                <a:solidFill>
                  <a:srgbClr val="0070C0"/>
                </a:solidFill>
              </a:rPr>
              <a:t>https://www.healthcareers.nhs.uk/explore-roles/midwifery</a:t>
            </a:r>
          </a:p>
        </p:txBody>
      </p:sp>
      <p:sp>
        <p:nvSpPr>
          <p:cNvPr id="15" name="TextBox 14">
            <a:extLst>
              <a:ext uri="{FF2B5EF4-FFF2-40B4-BE49-F238E27FC236}">
                <a16:creationId xmlns:a16="http://schemas.microsoft.com/office/drawing/2014/main" id="{7439FADF-7EB3-4384-B6F5-565DA7A568B1}"/>
              </a:ext>
            </a:extLst>
          </p:cNvPr>
          <p:cNvSpPr txBox="1"/>
          <p:nvPr/>
        </p:nvSpPr>
        <p:spPr>
          <a:xfrm>
            <a:off x="457200" y="2918155"/>
            <a:ext cx="8339216" cy="369332"/>
          </a:xfrm>
          <a:prstGeom prst="rect">
            <a:avLst/>
          </a:prstGeom>
          <a:noFill/>
        </p:spPr>
        <p:txBody>
          <a:bodyPr wrap="square" rtlCol="0">
            <a:spAutoFit/>
          </a:bodyPr>
          <a:lstStyle/>
          <a:p>
            <a:r>
              <a:rPr lang="en-GB" dirty="0">
                <a:solidFill>
                  <a:srgbClr val="0070C0"/>
                </a:solidFill>
              </a:rPr>
              <a:t>https://targetjobs.co.uk/careers-advice/job-descriptions/midwife-job-description</a:t>
            </a:r>
          </a:p>
        </p:txBody>
      </p:sp>
    </p:spTree>
    <p:extLst>
      <p:ext uri="{BB962C8B-B14F-4D97-AF65-F5344CB8AC3E}">
        <p14:creationId xmlns:p14="http://schemas.microsoft.com/office/powerpoint/2010/main" val="1247120621"/>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1416</TotalTime>
  <Words>263</Words>
  <Application>Microsoft Office PowerPoint</Application>
  <PresentationFormat>On-screen Show (4:3)</PresentationFormat>
  <Paragraphs>48</Paragraphs>
  <Slides>7</Slides>
  <Notes>6</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Myriad Pro</vt:lpstr>
      <vt:lpstr>Verdana</vt:lpstr>
      <vt:lpstr>20140311PresentationUWTSDTemplate</vt:lpstr>
      <vt:lpstr>BMSW 4001</vt:lpstr>
      <vt:lpstr> Midwifery </vt:lpstr>
      <vt:lpstr>  Responsibilities </vt:lpstr>
      <vt:lpstr>skills</vt:lpstr>
      <vt:lpstr>Why I want to be a midwife?</vt:lpstr>
      <vt:lpstr>  Questions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BMSW 4001</dc:title>
  <dc:creator>Sylvia Hoffmann</dc:creator>
  <cp:lastModifiedBy>klaudya mendes</cp:lastModifiedBy>
  <cp:revision>12</cp:revision>
  <dcterms:created xsi:type="dcterms:W3CDTF">2020-03-25T19:49:57Z</dcterms:created>
  <dcterms:modified xsi:type="dcterms:W3CDTF">2021-12-08T23:56:20Z</dcterms:modified>
</cp:coreProperties>
</file>