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03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31A459-3528-42B2-A6AA-89BF0D322D5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0757FA2-3891-4BEB-BBB5-D93039212C26}">
      <dgm:prSet/>
      <dgm:spPr/>
      <dgm:t>
        <a:bodyPr/>
        <a:lstStyle/>
        <a:p>
          <a:pPr rtl="0"/>
          <a:r>
            <a:rPr lang="en-US" smtClean="0"/>
            <a:t>Older adults evidence a wide array of psychological issues and disorders. </a:t>
          </a:r>
          <a:endParaRPr lang="en-US"/>
        </a:p>
      </dgm:t>
    </dgm:pt>
    <dgm:pt modelId="{4BB28214-6BAC-4F54-850F-B40EC8126BAE}" type="parTrans" cxnId="{B166D622-A213-4388-B6B0-E6F8BB7FE95A}">
      <dgm:prSet/>
      <dgm:spPr/>
      <dgm:t>
        <a:bodyPr/>
        <a:lstStyle/>
        <a:p>
          <a:endParaRPr lang="en-US"/>
        </a:p>
      </dgm:t>
    </dgm:pt>
    <dgm:pt modelId="{A5C66F7C-65F5-487E-9B3C-FFAA3E1951D3}" type="sibTrans" cxnId="{B166D622-A213-4388-B6B0-E6F8BB7FE95A}">
      <dgm:prSet/>
      <dgm:spPr/>
      <dgm:t>
        <a:bodyPr/>
        <a:lstStyle/>
        <a:p>
          <a:endParaRPr lang="en-US"/>
        </a:p>
      </dgm:t>
    </dgm:pt>
    <dgm:pt modelId="{510D4326-7956-4DEB-9A6B-F6BCB8D3210A}">
      <dgm:prSet/>
      <dgm:spPr/>
      <dgm:t>
        <a:bodyPr/>
        <a:lstStyle/>
        <a:p>
          <a:pPr rtl="0"/>
          <a:r>
            <a:rPr lang="en-US" smtClean="0"/>
            <a:t>The issues that have affected them during youth are explicitly visible during older ages. </a:t>
          </a:r>
          <a:endParaRPr lang="en-US"/>
        </a:p>
      </dgm:t>
    </dgm:pt>
    <dgm:pt modelId="{33592A39-B169-4BE0-A45A-D07BEA380FE7}" type="parTrans" cxnId="{5D153383-5A8F-4006-8665-9BD0C562D791}">
      <dgm:prSet/>
      <dgm:spPr/>
      <dgm:t>
        <a:bodyPr/>
        <a:lstStyle/>
        <a:p>
          <a:endParaRPr lang="en-US"/>
        </a:p>
      </dgm:t>
    </dgm:pt>
    <dgm:pt modelId="{E375AC62-5BCA-4BF5-A910-17CE28A502E8}" type="sibTrans" cxnId="{5D153383-5A8F-4006-8665-9BD0C562D791}">
      <dgm:prSet/>
      <dgm:spPr/>
      <dgm:t>
        <a:bodyPr/>
        <a:lstStyle/>
        <a:p>
          <a:endParaRPr lang="en-US"/>
        </a:p>
      </dgm:t>
    </dgm:pt>
    <dgm:pt modelId="{DC3653C3-4049-4340-BA07-C2BF6A1FC454}">
      <dgm:prSet/>
      <dgm:spPr/>
      <dgm:t>
        <a:bodyPr/>
        <a:lstStyle/>
        <a:p>
          <a:pPr rtl="0"/>
          <a:r>
            <a:rPr lang="en-US" smtClean="0"/>
            <a:t>There is the recurrence of these psychological issues, or they might develop the new disorder during their old ages</a:t>
          </a:r>
          <a:endParaRPr lang="en-US"/>
        </a:p>
      </dgm:t>
    </dgm:pt>
    <dgm:pt modelId="{8CD6CD1E-C843-43C9-84F9-8A29243DDC56}" type="parTrans" cxnId="{7037A5AD-2EF8-48D1-89F5-B2CC2346C6B7}">
      <dgm:prSet/>
      <dgm:spPr/>
      <dgm:t>
        <a:bodyPr/>
        <a:lstStyle/>
        <a:p>
          <a:endParaRPr lang="en-US"/>
        </a:p>
      </dgm:t>
    </dgm:pt>
    <dgm:pt modelId="{7BFB4449-E8D0-4247-BD3E-E5B25BA67072}" type="sibTrans" cxnId="{7037A5AD-2EF8-48D1-89F5-B2CC2346C6B7}">
      <dgm:prSet/>
      <dgm:spPr/>
      <dgm:t>
        <a:bodyPr/>
        <a:lstStyle/>
        <a:p>
          <a:endParaRPr lang="en-US"/>
        </a:p>
      </dgm:t>
    </dgm:pt>
    <dgm:pt modelId="{684BB036-DB3E-4E41-A7AC-7C97249AB10A}">
      <dgm:prSet/>
      <dgm:spPr/>
      <dgm:t>
        <a:bodyPr/>
        <a:lstStyle/>
        <a:p>
          <a:pPr rtl="0"/>
          <a:r>
            <a:rPr lang="en-US" smtClean="0"/>
            <a:t>They develop several mental, physical and medical problems that must be taken care of.</a:t>
          </a:r>
          <a:endParaRPr lang="en-US"/>
        </a:p>
      </dgm:t>
    </dgm:pt>
    <dgm:pt modelId="{B1CD6B1C-4DE8-4A7D-80FC-B0315B7EB2D3}" type="parTrans" cxnId="{E520186E-0B65-4DD2-88A1-5EEB264FEB7C}">
      <dgm:prSet/>
      <dgm:spPr/>
      <dgm:t>
        <a:bodyPr/>
        <a:lstStyle/>
        <a:p>
          <a:endParaRPr lang="en-US"/>
        </a:p>
      </dgm:t>
    </dgm:pt>
    <dgm:pt modelId="{D1446D73-2904-4662-9C64-A54B1C9EA020}" type="sibTrans" cxnId="{E520186E-0B65-4DD2-88A1-5EEB264FEB7C}">
      <dgm:prSet/>
      <dgm:spPr/>
      <dgm:t>
        <a:bodyPr/>
        <a:lstStyle/>
        <a:p>
          <a:endParaRPr lang="en-US"/>
        </a:p>
      </dgm:t>
    </dgm:pt>
    <dgm:pt modelId="{D9969B30-5C66-409D-AA6B-AC9CDB5FDE4D}">
      <dgm:prSet/>
      <dgm:spPr/>
      <dgm:t>
        <a:bodyPr/>
        <a:lstStyle/>
        <a:p>
          <a:pPr rtl="0"/>
          <a:r>
            <a:rPr lang="en-US" smtClean="0"/>
            <a:t>Dementia, Alzheimer's and depression are the most common disorders among elderly people </a:t>
          </a:r>
          <a:endParaRPr lang="en-US"/>
        </a:p>
      </dgm:t>
    </dgm:pt>
    <dgm:pt modelId="{AEFD7C56-4352-41A0-B0EE-1575F100818D}" type="parTrans" cxnId="{854271C3-BB84-4457-B545-2B89A90DBEA5}">
      <dgm:prSet/>
      <dgm:spPr/>
      <dgm:t>
        <a:bodyPr/>
        <a:lstStyle/>
        <a:p>
          <a:endParaRPr lang="en-US"/>
        </a:p>
      </dgm:t>
    </dgm:pt>
    <dgm:pt modelId="{C8FF94FE-F6D9-4F9F-BF24-CB785F3DB0A9}" type="sibTrans" cxnId="{854271C3-BB84-4457-B545-2B89A90DBEA5}">
      <dgm:prSet/>
      <dgm:spPr/>
      <dgm:t>
        <a:bodyPr/>
        <a:lstStyle/>
        <a:p>
          <a:endParaRPr lang="en-US"/>
        </a:p>
      </dgm:t>
    </dgm:pt>
    <dgm:pt modelId="{6D1E5659-716C-454E-9B72-347D05D67608}" type="pres">
      <dgm:prSet presAssocID="{D531A459-3528-42B2-A6AA-89BF0D322D56}" presName="diagram" presStyleCnt="0">
        <dgm:presLayoutVars>
          <dgm:dir/>
          <dgm:resizeHandles val="exact"/>
        </dgm:presLayoutVars>
      </dgm:prSet>
      <dgm:spPr/>
    </dgm:pt>
    <dgm:pt modelId="{64524673-41FE-4107-8331-9FC2467BBA5B}" type="pres">
      <dgm:prSet presAssocID="{30757FA2-3891-4BEB-BBB5-D93039212C26}" presName="node" presStyleLbl="node1" presStyleIdx="0" presStyleCnt="5">
        <dgm:presLayoutVars>
          <dgm:bulletEnabled val="1"/>
        </dgm:presLayoutVars>
      </dgm:prSet>
      <dgm:spPr/>
    </dgm:pt>
    <dgm:pt modelId="{B41FEA0C-63AD-4742-87BA-E5F805CA2393}" type="pres">
      <dgm:prSet presAssocID="{A5C66F7C-65F5-487E-9B3C-FFAA3E1951D3}" presName="sibTrans" presStyleCnt="0"/>
      <dgm:spPr/>
    </dgm:pt>
    <dgm:pt modelId="{C2B97EB4-BFE3-4A76-9B2A-58FE14ADD1EA}" type="pres">
      <dgm:prSet presAssocID="{510D4326-7956-4DEB-9A6B-F6BCB8D3210A}" presName="node" presStyleLbl="node1" presStyleIdx="1" presStyleCnt="5">
        <dgm:presLayoutVars>
          <dgm:bulletEnabled val="1"/>
        </dgm:presLayoutVars>
      </dgm:prSet>
      <dgm:spPr/>
    </dgm:pt>
    <dgm:pt modelId="{37C96F9C-4018-437A-AD78-9880E45407BC}" type="pres">
      <dgm:prSet presAssocID="{E375AC62-5BCA-4BF5-A910-17CE28A502E8}" presName="sibTrans" presStyleCnt="0"/>
      <dgm:spPr/>
    </dgm:pt>
    <dgm:pt modelId="{E4DFA75F-5342-4CBD-9BD1-77D06C4AA97C}" type="pres">
      <dgm:prSet presAssocID="{DC3653C3-4049-4340-BA07-C2BF6A1FC454}" presName="node" presStyleLbl="node1" presStyleIdx="2" presStyleCnt="5">
        <dgm:presLayoutVars>
          <dgm:bulletEnabled val="1"/>
        </dgm:presLayoutVars>
      </dgm:prSet>
      <dgm:spPr/>
    </dgm:pt>
    <dgm:pt modelId="{9FA5F097-E0F5-439E-B01B-9659FB469CF3}" type="pres">
      <dgm:prSet presAssocID="{7BFB4449-E8D0-4247-BD3E-E5B25BA67072}" presName="sibTrans" presStyleCnt="0"/>
      <dgm:spPr/>
    </dgm:pt>
    <dgm:pt modelId="{D6A71927-C90F-457A-8F5E-589A42E819B8}" type="pres">
      <dgm:prSet presAssocID="{684BB036-DB3E-4E41-A7AC-7C97249AB10A}" presName="node" presStyleLbl="node1" presStyleIdx="3" presStyleCnt="5">
        <dgm:presLayoutVars>
          <dgm:bulletEnabled val="1"/>
        </dgm:presLayoutVars>
      </dgm:prSet>
      <dgm:spPr/>
    </dgm:pt>
    <dgm:pt modelId="{1A22C88E-DB69-4C23-9BF1-3E1EE0E41C09}" type="pres">
      <dgm:prSet presAssocID="{D1446D73-2904-4662-9C64-A54B1C9EA020}" presName="sibTrans" presStyleCnt="0"/>
      <dgm:spPr/>
    </dgm:pt>
    <dgm:pt modelId="{3A707CE9-9698-44DA-80FF-88F1DBAEBC98}" type="pres">
      <dgm:prSet presAssocID="{D9969B30-5C66-409D-AA6B-AC9CDB5FDE4D}" presName="node" presStyleLbl="node1" presStyleIdx="4" presStyleCnt="5">
        <dgm:presLayoutVars>
          <dgm:bulletEnabled val="1"/>
        </dgm:presLayoutVars>
      </dgm:prSet>
      <dgm:spPr/>
    </dgm:pt>
  </dgm:ptLst>
  <dgm:cxnLst>
    <dgm:cxn modelId="{9063CFF4-5355-46FB-A38E-F6E6FEA51334}" type="presOf" srcId="{DC3653C3-4049-4340-BA07-C2BF6A1FC454}" destId="{E4DFA75F-5342-4CBD-9BD1-77D06C4AA97C}" srcOrd="0" destOrd="0" presId="urn:microsoft.com/office/officeart/2005/8/layout/default"/>
    <dgm:cxn modelId="{E520186E-0B65-4DD2-88A1-5EEB264FEB7C}" srcId="{D531A459-3528-42B2-A6AA-89BF0D322D56}" destId="{684BB036-DB3E-4E41-A7AC-7C97249AB10A}" srcOrd="3" destOrd="0" parTransId="{B1CD6B1C-4DE8-4A7D-80FC-B0315B7EB2D3}" sibTransId="{D1446D73-2904-4662-9C64-A54B1C9EA020}"/>
    <dgm:cxn modelId="{A99E5B87-270C-4904-9D59-B70D374143AB}" type="presOf" srcId="{D531A459-3528-42B2-A6AA-89BF0D322D56}" destId="{6D1E5659-716C-454E-9B72-347D05D67608}" srcOrd="0" destOrd="0" presId="urn:microsoft.com/office/officeart/2005/8/layout/default"/>
    <dgm:cxn modelId="{B166D622-A213-4388-B6B0-E6F8BB7FE95A}" srcId="{D531A459-3528-42B2-A6AA-89BF0D322D56}" destId="{30757FA2-3891-4BEB-BBB5-D93039212C26}" srcOrd="0" destOrd="0" parTransId="{4BB28214-6BAC-4F54-850F-B40EC8126BAE}" sibTransId="{A5C66F7C-65F5-487E-9B3C-FFAA3E1951D3}"/>
    <dgm:cxn modelId="{965264D1-7AA1-4E5B-B38F-D11C2E43F8A5}" type="presOf" srcId="{510D4326-7956-4DEB-9A6B-F6BCB8D3210A}" destId="{C2B97EB4-BFE3-4A76-9B2A-58FE14ADD1EA}" srcOrd="0" destOrd="0" presId="urn:microsoft.com/office/officeart/2005/8/layout/default"/>
    <dgm:cxn modelId="{1225BE8E-723D-4B49-A128-8621B28F16F5}" type="presOf" srcId="{684BB036-DB3E-4E41-A7AC-7C97249AB10A}" destId="{D6A71927-C90F-457A-8F5E-589A42E819B8}" srcOrd="0" destOrd="0" presId="urn:microsoft.com/office/officeart/2005/8/layout/default"/>
    <dgm:cxn modelId="{552CDC95-6875-4FD8-882D-490D943A7A12}" type="presOf" srcId="{30757FA2-3891-4BEB-BBB5-D93039212C26}" destId="{64524673-41FE-4107-8331-9FC2467BBA5B}" srcOrd="0" destOrd="0" presId="urn:microsoft.com/office/officeart/2005/8/layout/default"/>
    <dgm:cxn modelId="{854271C3-BB84-4457-B545-2B89A90DBEA5}" srcId="{D531A459-3528-42B2-A6AA-89BF0D322D56}" destId="{D9969B30-5C66-409D-AA6B-AC9CDB5FDE4D}" srcOrd="4" destOrd="0" parTransId="{AEFD7C56-4352-41A0-B0EE-1575F100818D}" sibTransId="{C8FF94FE-F6D9-4F9F-BF24-CB785F3DB0A9}"/>
    <dgm:cxn modelId="{7037A5AD-2EF8-48D1-89F5-B2CC2346C6B7}" srcId="{D531A459-3528-42B2-A6AA-89BF0D322D56}" destId="{DC3653C3-4049-4340-BA07-C2BF6A1FC454}" srcOrd="2" destOrd="0" parTransId="{8CD6CD1E-C843-43C9-84F9-8A29243DDC56}" sibTransId="{7BFB4449-E8D0-4247-BD3E-E5B25BA67072}"/>
    <dgm:cxn modelId="{6DDE1F02-7364-4765-841D-178FDF155C3D}" type="presOf" srcId="{D9969B30-5C66-409D-AA6B-AC9CDB5FDE4D}" destId="{3A707CE9-9698-44DA-80FF-88F1DBAEBC98}" srcOrd="0" destOrd="0" presId="urn:microsoft.com/office/officeart/2005/8/layout/default"/>
    <dgm:cxn modelId="{5D153383-5A8F-4006-8665-9BD0C562D791}" srcId="{D531A459-3528-42B2-A6AA-89BF0D322D56}" destId="{510D4326-7956-4DEB-9A6B-F6BCB8D3210A}" srcOrd="1" destOrd="0" parTransId="{33592A39-B169-4BE0-A45A-D07BEA380FE7}" sibTransId="{E375AC62-5BCA-4BF5-A910-17CE28A502E8}"/>
    <dgm:cxn modelId="{6EF7424E-ECEA-4E21-98F7-6EA9EE6F5FA5}" type="presParOf" srcId="{6D1E5659-716C-454E-9B72-347D05D67608}" destId="{64524673-41FE-4107-8331-9FC2467BBA5B}" srcOrd="0" destOrd="0" presId="urn:microsoft.com/office/officeart/2005/8/layout/default"/>
    <dgm:cxn modelId="{381CB998-2425-497D-A116-D3137F8BA3C9}" type="presParOf" srcId="{6D1E5659-716C-454E-9B72-347D05D67608}" destId="{B41FEA0C-63AD-4742-87BA-E5F805CA2393}" srcOrd="1" destOrd="0" presId="urn:microsoft.com/office/officeart/2005/8/layout/default"/>
    <dgm:cxn modelId="{3892C5BD-0606-489C-B18F-2C058DA01C45}" type="presParOf" srcId="{6D1E5659-716C-454E-9B72-347D05D67608}" destId="{C2B97EB4-BFE3-4A76-9B2A-58FE14ADD1EA}" srcOrd="2" destOrd="0" presId="urn:microsoft.com/office/officeart/2005/8/layout/default"/>
    <dgm:cxn modelId="{49EBBCED-B4E9-4F82-B454-0F542F857946}" type="presParOf" srcId="{6D1E5659-716C-454E-9B72-347D05D67608}" destId="{37C96F9C-4018-437A-AD78-9880E45407BC}" srcOrd="3" destOrd="0" presId="urn:microsoft.com/office/officeart/2005/8/layout/default"/>
    <dgm:cxn modelId="{DC8E0A4A-1CDF-4A30-B150-66AAD8F11A60}" type="presParOf" srcId="{6D1E5659-716C-454E-9B72-347D05D67608}" destId="{E4DFA75F-5342-4CBD-9BD1-77D06C4AA97C}" srcOrd="4" destOrd="0" presId="urn:microsoft.com/office/officeart/2005/8/layout/default"/>
    <dgm:cxn modelId="{5A35DA73-CA4D-4174-8F46-8E2AA7071D5C}" type="presParOf" srcId="{6D1E5659-716C-454E-9B72-347D05D67608}" destId="{9FA5F097-E0F5-439E-B01B-9659FB469CF3}" srcOrd="5" destOrd="0" presId="urn:microsoft.com/office/officeart/2005/8/layout/default"/>
    <dgm:cxn modelId="{0C2C0E19-F940-4E8C-8142-D829BEAB6231}" type="presParOf" srcId="{6D1E5659-716C-454E-9B72-347D05D67608}" destId="{D6A71927-C90F-457A-8F5E-589A42E819B8}" srcOrd="6" destOrd="0" presId="urn:microsoft.com/office/officeart/2005/8/layout/default"/>
    <dgm:cxn modelId="{0127860F-8CAB-41CB-A0D3-AA1D1AB59739}" type="presParOf" srcId="{6D1E5659-716C-454E-9B72-347D05D67608}" destId="{1A22C88E-DB69-4C23-9BF1-3E1EE0E41C09}" srcOrd="7" destOrd="0" presId="urn:microsoft.com/office/officeart/2005/8/layout/default"/>
    <dgm:cxn modelId="{5DA0EDA4-071A-4EAC-A4C0-55BAAF8CFC00}" type="presParOf" srcId="{6D1E5659-716C-454E-9B72-347D05D67608}" destId="{3A707CE9-9698-44DA-80FF-88F1DBAEBC9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7CEEF5-818D-4019-B1DB-0B5E523A5746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2823817-9539-41CD-A792-A72F3D5C23B7}">
      <dgm:prSet/>
      <dgm:spPr/>
      <dgm:t>
        <a:bodyPr/>
        <a:lstStyle/>
        <a:p>
          <a:pPr rtl="0"/>
          <a:r>
            <a:rPr lang="en-US" smtClean="0"/>
            <a:t>According to Erik Erickson's theory, people aged 65 years and older tend to have lower productivity</a:t>
          </a:r>
          <a:endParaRPr lang="en-US"/>
        </a:p>
      </dgm:t>
    </dgm:pt>
    <dgm:pt modelId="{4BA3CC14-E99F-470C-8F69-DA489E290989}" type="parTrans" cxnId="{7CD2C7F0-11E9-4A0D-A050-E23BB013F55F}">
      <dgm:prSet/>
      <dgm:spPr/>
      <dgm:t>
        <a:bodyPr/>
        <a:lstStyle/>
        <a:p>
          <a:endParaRPr lang="en-US"/>
        </a:p>
      </dgm:t>
    </dgm:pt>
    <dgm:pt modelId="{D0145F34-8896-4298-8DD0-0224D0BF37AA}" type="sibTrans" cxnId="{7CD2C7F0-11E9-4A0D-A050-E23BB013F55F}">
      <dgm:prSet/>
      <dgm:spPr/>
      <dgm:t>
        <a:bodyPr/>
        <a:lstStyle/>
        <a:p>
          <a:endParaRPr lang="en-US"/>
        </a:p>
      </dgm:t>
    </dgm:pt>
    <dgm:pt modelId="{2684FDF5-8ED9-406A-8CE2-C070EAFFDC5E}">
      <dgm:prSet/>
      <dgm:spPr/>
      <dgm:t>
        <a:bodyPr/>
        <a:lstStyle/>
        <a:p>
          <a:pPr rtl="0"/>
          <a:r>
            <a:rPr lang="en-US" smtClean="0"/>
            <a:t>This unproductivity makes them feel guilty about their past </a:t>
          </a:r>
          <a:endParaRPr lang="en-US"/>
        </a:p>
      </dgm:t>
    </dgm:pt>
    <dgm:pt modelId="{882165EC-9D2E-496E-8742-448E67F59ED5}" type="parTrans" cxnId="{90B4F932-BD60-4FDC-BF4A-DDD9910B585D}">
      <dgm:prSet/>
      <dgm:spPr/>
      <dgm:t>
        <a:bodyPr/>
        <a:lstStyle/>
        <a:p>
          <a:endParaRPr lang="en-US"/>
        </a:p>
      </dgm:t>
    </dgm:pt>
    <dgm:pt modelId="{F348C8EA-B734-4602-9E6D-1283DF4156CF}" type="sibTrans" cxnId="{90B4F932-BD60-4FDC-BF4A-DDD9910B585D}">
      <dgm:prSet/>
      <dgm:spPr/>
      <dgm:t>
        <a:bodyPr/>
        <a:lstStyle/>
        <a:p>
          <a:endParaRPr lang="en-US"/>
        </a:p>
      </dgm:t>
    </dgm:pt>
    <dgm:pt modelId="{C19FF5E2-C5BB-4354-B89A-E50AFBDD9D0C}">
      <dgm:prSet/>
      <dgm:spPr/>
      <dgm:t>
        <a:bodyPr/>
        <a:lstStyle/>
        <a:p>
          <a:pPr rtl="0"/>
          <a:r>
            <a:rPr lang="en-US" smtClean="0"/>
            <a:t>They tend to think about unaccomplished life goals </a:t>
          </a:r>
          <a:endParaRPr lang="en-US"/>
        </a:p>
      </dgm:t>
    </dgm:pt>
    <dgm:pt modelId="{ECCFD32B-C243-4DA7-A6E1-C29527B283CA}" type="parTrans" cxnId="{C2D810E3-EA3B-45C9-BC47-9232D19A53C8}">
      <dgm:prSet/>
      <dgm:spPr/>
      <dgm:t>
        <a:bodyPr/>
        <a:lstStyle/>
        <a:p>
          <a:endParaRPr lang="en-US"/>
        </a:p>
      </dgm:t>
    </dgm:pt>
    <dgm:pt modelId="{4E7BBC71-9DDE-4909-92C0-704A2CD6AD06}" type="sibTrans" cxnId="{C2D810E3-EA3B-45C9-BC47-9232D19A53C8}">
      <dgm:prSet/>
      <dgm:spPr/>
      <dgm:t>
        <a:bodyPr/>
        <a:lstStyle/>
        <a:p>
          <a:endParaRPr lang="en-US"/>
        </a:p>
      </dgm:t>
    </dgm:pt>
    <dgm:pt modelId="{B4A0CBC2-E900-4A78-9B63-9D700696388A}">
      <dgm:prSet/>
      <dgm:spPr/>
      <dgm:t>
        <a:bodyPr/>
        <a:lstStyle/>
        <a:p>
          <a:pPr rtl="0"/>
          <a:r>
            <a:rPr lang="en-US" smtClean="0"/>
            <a:t>The dissatisfaction leads them towards depression and hopelessness </a:t>
          </a:r>
          <a:endParaRPr lang="en-US"/>
        </a:p>
      </dgm:t>
    </dgm:pt>
    <dgm:pt modelId="{32E8C8C0-A044-4454-976C-12621587489E}" type="parTrans" cxnId="{865B8781-761E-4966-8744-DD81048E5ED4}">
      <dgm:prSet/>
      <dgm:spPr/>
      <dgm:t>
        <a:bodyPr/>
        <a:lstStyle/>
        <a:p>
          <a:endParaRPr lang="en-US"/>
        </a:p>
      </dgm:t>
    </dgm:pt>
    <dgm:pt modelId="{C66EDD6E-4ED8-428C-A500-3E4541966A73}" type="sibTrans" cxnId="{865B8781-761E-4966-8744-DD81048E5ED4}">
      <dgm:prSet/>
      <dgm:spPr/>
      <dgm:t>
        <a:bodyPr/>
        <a:lstStyle/>
        <a:p>
          <a:endParaRPr lang="en-US"/>
        </a:p>
      </dgm:t>
    </dgm:pt>
    <dgm:pt modelId="{A6090329-B220-46A6-875E-76B9CB073F6F}">
      <dgm:prSet/>
      <dgm:spPr/>
      <dgm:t>
        <a:bodyPr/>
        <a:lstStyle/>
        <a:p>
          <a:pPr rtl="0"/>
          <a:r>
            <a:rPr lang="en-US" smtClean="0"/>
            <a:t>Hence the need for the understanding of psychological issues increases for the caregivers of older people. </a:t>
          </a:r>
          <a:endParaRPr lang="en-US"/>
        </a:p>
      </dgm:t>
    </dgm:pt>
    <dgm:pt modelId="{14498464-DE4B-47CB-863D-17B91F7AB3C1}" type="parTrans" cxnId="{D9D68B01-506F-42C2-8209-F7AD2C69A649}">
      <dgm:prSet/>
      <dgm:spPr/>
      <dgm:t>
        <a:bodyPr/>
        <a:lstStyle/>
        <a:p>
          <a:endParaRPr lang="en-US"/>
        </a:p>
      </dgm:t>
    </dgm:pt>
    <dgm:pt modelId="{0457F5F6-2272-475B-8608-DF0ABA2EB114}" type="sibTrans" cxnId="{D9D68B01-506F-42C2-8209-F7AD2C69A649}">
      <dgm:prSet/>
      <dgm:spPr/>
      <dgm:t>
        <a:bodyPr/>
        <a:lstStyle/>
        <a:p>
          <a:endParaRPr lang="en-US"/>
        </a:p>
      </dgm:t>
    </dgm:pt>
    <dgm:pt modelId="{394017FC-3B85-4073-A5B1-155D1EEAF072}" type="pres">
      <dgm:prSet presAssocID="{F47CEEF5-818D-4019-B1DB-0B5E523A5746}" presName="outerComposite" presStyleCnt="0">
        <dgm:presLayoutVars>
          <dgm:chMax val="5"/>
          <dgm:dir/>
          <dgm:resizeHandles val="exact"/>
        </dgm:presLayoutVars>
      </dgm:prSet>
      <dgm:spPr/>
    </dgm:pt>
    <dgm:pt modelId="{DC1EC10A-97AF-487F-A294-8777148030EF}" type="pres">
      <dgm:prSet presAssocID="{F47CEEF5-818D-4019-B1DB-0B5E523A5746}" presName="dummyMaxCanvas" presStyleCnt="0">
        <dgm:presLayoutVars/>
      </dgm:prSet>
      <dgm:spPr/>
    </dgm:pt>
    <dgm:pt modelId="{3AB6B944-4ECE-460A-9CDC-7016AC06475A}" type="pres">
      <dgm:prSet presAssocID="{F47CEEF5-818D-4019-B1DB-0B5E523A5746}" presName="FiveNodes_1" presStyleLbl="node1" presStyleIdx="0" presStyleCnt="5">
        <dgm:presLayoutVars>
          <dgm:bulletEnabled val="1"/>
        </dgm:presLayoutVars>
      </dgm:prSet>
      <dgm:spPr/>
    </dgm:pt>
    <dgm:pt modelId="{E0B3C707-C039-4B04-A0E9-E9648F16C464}" type="pres">
      <dgm:prSet presAssocID="{F47CEEF5-818D-4019-B1DB-0B5E523A5746}" presName="FiveNodes_2" presStyleLbl="node1" presStyleIdx="1" presStyleCnt="5">
        <dgm:presLayoutVars>
          <dgm:bulletEnabled val="1"/>
        </dgm:presLayoutVars>
      </dgm:prSet>
      <dgm:spPr/>
    </dgm:pt>
    <dgm:pt modelId="{B43B445A-24FB-48DD-8922-08FBD098F465}" type="pres">
      <dgm:prSet presAssocID="{F47CEEF5-818D-4019-B1DB-0B5E523A5746}" presName="FiveNodes_3" presStyleLbl="node1" presStyleIdx="2" presStyleCnt="5">
        <dgm:presLayoutVars>
          <dgm:bulletEnabled val="1"/>
        </dgm:presLayoutVars>
      </dgm:prSet>
      <dgm:spPr/>
    </dgm:pt>
    <dgm:pt modelId="{5C25A88A-3966-4278-9FE5-3460701728D7}" type="pres">
      <dgm:prSet presAssocID="{F47CEEF5-818D-4019-B1DB-0B5E523A5746}" presName="FiveNodes_4" presStyleLbl="node1" presStyleIdx="3" presStyleCnt="5">
        <dgm:presLayoutVars>
          <dgm:bulletEnabled val="1"/>
        </dgm:presLayoutVars>
      </dgm:prSet>
      <dgm:spPr/>
    </dgm:pt>
    <dgm:pt modelId="{DF60FE83-5130-47F0-91A5-9C377F33C385}" type="pres">
      <dgm:prSet presAssocID="{F47CEEF5-818D-4019-B1DB-0B5E523A5746}" presName="FiveNodes_5" presStyleLbl="node1" presStyleIdx="4" presStyleCnt="5">
        <dgm:presLayoutVars>
          <dgm:bulletEnabled val="1"/>
        </dgm:presLayoutVars>
      </dgm:prSet>
      <dgm:spPr/>
    </dgm:pt>
    <dgm:pt modelId="{269EFD5E-29D8-47A0-BC3F-E2847CB9A83C}" type="pres">
      <dgm:prSet presAssocID="{F47CEEF5-818D-4019-B1DB-0B5E523A5746}" presName="FiveConn_1-2" presStyleLbl="fgAccFollowNode1" presStyleIdx="0" presStyleCnt="4">
        <dgm:presLayoutVars>
          <dgm:bulletEnabled val="1"/>
        </dgm:presLayoutVars>
      </dgm:prSet>
      <dgm:spPr/>
    </dgm:pt>
    <dgm:pt modelId="{189DFA4E-AB42-4C70-B131-9B110ADFA194}" type="pres">
      <dgm:prSet presAssocID="{F47CEEF5-818D-4019-B1DB-0B5E523A5746}" presName="FiveConn_2-3" presStyleLbl="fgAccFollowNode1" presStyleIdx="1" presStyleCnt="4">
        <dgm:presLayoutVars>
          <dgm:bulletEnabled val="1"/>
        </dgm:presLayoutVars>
      </dgm:prSet>
      <dgm:spPr/>
    </dgm:pt>
    <dgm:pt modelId="{C57EAAD7-26E4-4E2A-B7D6-C75AD209CA78}" type="pres">
      <dgm:prSet presAssocID="{F47CEEF5-818D-4019-B1DB-0B5E523A5746}" presName="FiveConn_3-4" presStyleLbl="fgAccFollowNode1" presStyleIdx="2" presStyleCnt="4">
        <dgm:presLayoutVars>
          <dgm:bulletEnabled val="1"/>
        </dgm:presLayoutVars>
      </dgm:prSet>
      <dgm:spPr/>
    </dgm:pt>
    <dgm:pt modelId="{F9B7DC21-6D84-4549-9A33-FF798E69A5ED}" type="pres">
      <dgm:prSet presAssocID="{F47CEEF5-818D-4019-B1DB-0B5E523A5746}" presName="FiveConn_4-5" presStyleLbl="fgAccFollowNode1" presStyleIdx="3" presStyleCnt="4">
        <dgm:presLayoutVars>
          <dgm:bulletEnabled val="1"/>
        </dgm:presLayoutVars>
      </dgm:prSet>
      <dgm:spPr/>
    </dgm:pt>
    <dgm:pt modelId="{29D26CDB-75A4-4537-AFC9-CFF39A7CF681}" type="pres">
      <dgm:prSet presAssocID="{F47CEEF5-818D-4019-B1DB-0B5E523A5746}" presName="FiveNodes_1_text" presStyleLbl="node1" presStyleIdx="4" presStyleCnt="5">
        <dgm:presLayoutVars>
          <dgm:bulletEnabled val="1"/>
        </dgm:presLayoutVars>
      </dgm:prSet>
      <dgm:spPr/>
    </dgm:pt>
    <dgm:pt modelId="{DDDF60D7-AE9C-4A29-B8EA-621B796B8E4A}" type="pres">
      <dgm:prSet presAssocID="{F47CEEF5-818D-4019-B1DB-0B5E523A5746}" presName="FiveNodes_2_text" presStyleLbl="node1" presStyleIdx="4" presStyleCnt="5">
        <dgm:presLayoutVars>
          <dgm:bulletEnabled val="1"/>
        </dgm:presLayoutVars>
      </dgm:prSet>
      <dgm:spPr/>
    </dgm:pt>
    <dgm:pt modelId="{0B34888B-CDEC-4A32-AAA7-6FB230FE5973}" type="pres">
      <dgm:prSet presAssocID="{F47CEEF5-818D-4019-B1DB-0B5E523A5746}" presName="FiveNodes_3_text" presStyleLbl="node1" presStyleIdx="4" presStyleCnt="5">
        <dgm:presLayoutVars>
          <dgm:bulletEnabled val="1"/>
        </dgm:presLayoutVars>
      </dgm:prSet>
      <dgm:spPr/>
    </dgm:pt>
    <dgm:pt modelId="{8DA8133F-3C0D-4426-82AA-141FA92889AE}" type="pres">
      <dgm:prSet presAssocID="{F47CEEF5-818D-4019-B1DB-0B5E523A5746}" presName="FiveNodes_4_text" presStyleLbl="node1" presStyleIdx="4" presStyleCnt="5">
        <dgm:presLayoutVars>
          <dgm:bulletEnabled val="1"/>
        </dgm:presLayoutVars>
      </dgm:prSet>
      <dgm:spPr/>
    </dgm:pt>
    <dgm:pt modelId="{3E4EF669-0A61-49EC-BA6E-5564F60C40C7}" type="pres">
      <dgm:prSet presAssocID="{F47CEEF5-818D-4019-B1DB-0B5E523A574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0DE578C-9D3F-4C64-B504-94D4634BAD4C}" type="presOf" srcId="{A6090329-B220-46A6-875E-76B9CB073F6F}" destId="{DF60FE83-5130-47F0-91A5-9C377F33C385}" srcOrd="0" destOrd="0" presId="urn:microsoft.com/office/officeart/2005/8/layout/vProcess5"/>
    <dgm:cxn modelId="{28147198-C523-4944-B1AE-0B9B88481F14}" type="presOf" srcId="{C19FF5E2-C5BB-4354-B89A-E50AFBDD9D0C}" destId="{0B34888B-CDEC-4A32-AAA7-6FB230FE5973}" srcOrd="1" destOrd="0" presId="urn:microsoft.com/office/officeart/2005/8/layout/vProcess5"/>
    <dgm:cxn modelId="{EB69AE50-A2F5-4D5B-8022-E0D33452119D}" type="presOf" srcId="{B4A0CBC2-E900-4A78-9B63-9D700696388A}" destId="{5C25A88A-3966-4278-9FE5-3460701728D7}" srcOrd="0" destOrd="0" presId="urn:microsoft.com/office/officeart/2005/8/layout/vProcess5"/>
    <dgm:cxn modelId="{F63F3055-A0C1-4DDB-ADAA-A336E149C5B4}" type="presOf" srcId="{A6090329-B220-46A6-875E-76B9CB073F6F}" destId="{3E4EF669-0A61-49EC-BA6E-5564F60C40C7}" srcOrd="1" destOrd="0" presId="urn:microsoft.com/office/officeart/2005/8/layout/vProcess5"/>
    <dgm:cxn modelId="{90B4F932-BD60-4FDC-BF4A-DDD9910B585D}" srcId="{F47CEEF5-818D-4019-B1DB-0B5E523A5746}" destId="{2684FDF5-8ED9-406A-8CE2-C070EAFFDC5E}" srcOrd="1" destOrd="0" parTransId="{882165EC-9D2E-496E-8742-448E67F59ED5}" sibTransId="{F348C8EA-B734-4602-9E6D-1283DF4156CF}"/>
    <dgm:cxn modelId="{7CD2C7F0-11E9-4A0D-A050-E23BB013F55F}" srcId="{F47CEEF5-818D-4019-B1DB-0B5E523A5746}" destId="{52823817-9539-41CD-A792-A72F3D5C23B7}" srcOrd="0" destOrd="0" parTransId="{4BA3CC14-E99F-470C-8F69-DA489E290989}" sibTransId="{D0145F34-8896-4298-8DD0-0224D0BF37AA}"/>
    <dgm:cxn modelId="{453F865D-B97E-4E45-BF64-7545EB9D4FF2}" type="presOf" srcId="{F348C8EA-B734-4602-9E6D-1283DF4156CF}" destId="{189DFA4E-AB42-4C70-B131-9B110ADFA194}" srcOrd="0" destOrd="0" presId="urn:microsoft.com/office/officeart/2005/8/layout/vProcess5"/>
    <dgm:cxn modelId="{C2D810E3-EA3B-45C9-BC47-9232D19A53C8}" srcId="{F47CEEF5-818D-4019-B1DB-0B5E523A5746}" destId="{C19FF5E2-C5BB-4354-B89A-E50AFBDD9D0C}" srcOrd="2" destOrd="0" parTransId="{ECCFD32B-C243-4DA7-A6E1-C29527B283CA}" sibTransId="{4E7BBC71-9DDE-4909-92C0-704A2CD6AD06}"/>
    <dgm:cxn modelId="{19225EDD-8D7F-4271-AC53-489388106847}" type="presOf" srcId="{52823817-9539-41CD-A792-A72F3D5C23B7}" destId="{29D26CDB-75A4-4537-AFC9-CFF39A7CF681}" srcOrd="1" destOrd="0" presId="urn:microsoft.com/office/officeart/2005/8/layout/vProcess5"/>
    <dgm:cxn modelId="{865B8781-761E-4966-8744-DD81048E5ED4}" srcId="{F47CEEF5-818D-4019-B1DB-0B5E523A5746}" destId="{B4A0CBC2-E900-4A78-9B63-9D700696388A}" srcOrd="3" destOrd="0" parTransId="{32E8C8C0-A044-4454-976C-12621587489E}" sibTransId="{C66EDD6E-4ED8-428C-A500-3E4541966A73}"/>
    <dgm:cxn modelId="{C94ECDCB-D40C-4FDE-A1DE-74D338669282}" type="presOf" srcId="{52823817-9539-41CD-A792-A72F3D5C23B7}" destId="{3AB6B944-4ECE-460A-9CDC-7016AC06475A}" srcOrd="0" destOrd="0" presId="urn:microsoft.com/office/officeart/2005/8/layout/vProcess5"/>
    <dgm:cxn modelId="{043C5A71-D81A-487F-8922-83F9EE5BC3E7}" type="presOf" srcId="{4E7BBC71-9DDE-4909-92C0-704A2CD6AD06}" destId="{C57EAAD7-26E4-4E2A-B7D6-C75AD209CA78}" srcOrd="0" destOrd="0" presId="urn:microsoft.com/office/officeart/2005/8/layout/vProcess5"/>
    <dgm:cxn modelId="{92515DFF-9181-4737-A411-4F294289ECB7}" type="presOf" srcId="{2684FDF5-8ED9-406A-8CE2-C070EAFFDC5E}" destId="{E0B3C707-C039-4B04-A0E9-E9648F16C464}" srcOrd="0" destOrd="0" presId="urn:microsoft.com/office/officeart/2005/8/layout/vProcess5"/>
    <dgm:cxn modelId="{71493A77-AC53-49C5-87CF-BAE48CE3737D}" type="presOf" srcId="{F47CEEF5-818D-4019-B1DB-0B5E523A5746}" destId="{394017FC-3B85-4073-A5B1-155D1EEAF072}" srcOrd="0" destOrd="0" presId="urn:microsoft.com/office/officeart/2005/8/layout/vProcess5"/>
    <dgm:cxn modelId="{D9D68B01-506F-42C2-8209-F7AD2C69A649}" srcId="{F47CEEF5-818D-4019-B1DB-0B5E523A5746}" destId="{A6090329-B220-46A6-875E-76B9CB073F6F}" srcOrd="4" destOrd="0" parTransId="{14498464-DE4B-47CB-863D-17B91F7AB3C1}" sibTransId="{0457F5F6-2272-475B-8608-DF0ABA2EB114}"/>
    <dgm:cxn modelId="{DE920712-4371-4EDF-B628-6AC14B756C1B}" type="presOf" srcId="{B4A0CBC2-E900-4A78-9B63-9D700696388A}" destId="{8DA8133F-3C0D-4426-82AA-141FA92889AE}" srcOrd="1" destOrd="0" presId="urn:microsoft.com/office/officeart/2005/8/layout/vProcess5"/>
    <dgm:cxn modelId="{51814447-958C-4BCC-94DC-D780488F1DA0}" type="presOf" srcId="{C19FF5E2-C5BB-4354-B89A-E50AFBDD9D0C}" destId="{B43B445A-24FB-48DD-8922-08FBD098F465}" srcOrd="0" destOrd="0" presId="urn:microsoft.com/office/officeart/2005/8/layout/vProcess5"/>
    <dgm:cxn modelId="{042211CA-6CEB-4716-8997-4C9DB86901C5}" type="presOf" srcId="{D0145F34-8896-4298-8DD0-0224D0BF37AA}" destId="{269EFD5E-29D8-47A0-BC3F-E2847CB9A83C}" srcOrd="0" destOrd="0" presId="urn:microsoft.com/office/officeart/2005/8/layout/vProcess5"/>
    <dgm:cxn modelId="{913B4F88-A72C-45AA-813D-CB271E20720D}" type="presOf" srcId="{C66EDD6E-4ED8-428C-A500-3E4541966A73}" destId="{F9B7DC21-6D84-4549-9A33-FF798E69A5ED}" srcOrd="0" destOrd="0" presId="urn:microsoft.com/office/officeart/2005/8/layout/vProcess5"/>
    <dgm:cxn modelId="{51762DB3-437B-40C2-8208-984B1C42FE63}" type="presOf" srcId="{2684FDF5-8ED9-406A-8CE2-C070EAFFDC5E}" destId="{DDDF60D7-AE9C-4A29-B8EA-621B796B8E4A}" srcOrd="1" destOrd="0" presId="urn:microsoft.com/office/officeart/2005/8/layout/vProcess5"/>
    <dgm:cxn modelId="{A3003BE0-7C73-4BFC-8528-48D960074A05}" type="presParOf" srcId="{394017FC-3B85-4073-A5B1-155D1EEAF072}" destId="{DC1EC10A-97AF-487F-A294-8777148030EF}" srcOrd="0" destOrd="0" presId="urn:microsoft.com/office/officeart/2005/8/layout/vProcess5"/>
    <dgm:cxn modelId="{781E8DEA-FCE1-4C9E-98F0-C871EC234AC1}" type="presParOf" srcId="{394017FC-3B85-4073-A5B1-155D1EEAF072}" destId="{3AB6B944-4ECE-460A-9CDC-7016AC06475A}" srcOrd="1" destOrd="0" presId="urn:microsoft.com/office/officeart/2005/8/layout/vProcess5"/>
    <dgm:cxn modelId="{308C93CE-B771-4461-976A-4FCA5FA1FFEC}" type="presParOf" srcId="{394017FC-3B85-4073-A5B1-155D1EEAF072}" destId="{E0B3C707-C039-4B04-A0E9-E9648F16C464}" srcOrd="2" destOrd="0" presId="urn:microsoft.com/office/officeart/2005/8/layout/vProcess5"/>
    <dgm:cxn modelId="{6F5C2020-A3C3-4BBA-B1EB-0782DA047737}" type="presParOf" srcId="{394017FC-3B85-4073-A5B1-155D1EEAF072}" destId="{B43B445A-24FB-48DD-8922-08FBD098F465}" srcOrd="3" destOrd="0" presId="urn:microsoft.com/office/officeart/2005/8/layout/vProcess5"/>
    <dgm:cxn modelId="{191CF29E-5AC3-4CE6-88AF-0AEE0217F695}" type="presParOf" srcId="{394017FC-3B85-4073-A5B1-155D1EEAF072}" destId="{5C25A88A-3966-4278-9FE5-3460701728D7}" srcOrd="4" destOrd="0" presId="urn:microsoft.com/office/officeart/2005/8/layout/vProcess5"/>
    <dgm:cxn modelId="{C0529783-307C-443C-A015-E7E95EBF3BF8}" type="presParOf" srcId="{394017FC-3B85-4073-A5B1-155D1EEAF072}" destId="{DF60FE83-5130-47F0-91A5-9C377F33C385}" srcOrd="5" destOrd="0" presId="urn:microsoft.com/office/officeart/2005/8/layout/vProcess5"/>
    <dgm:cxn modelId="{F1DC2A18-5EB9-4900-88F3-0FF60D224DAC}" type="presParOf" srcId="{394017FC-3B85-4073-A5B1-155D1EEAF072}" destId="{269EFD5E-29D8-47A0-BC3F-E2847CB9A83C}" srcOrd="6" destOrd="0" presId="urn:microsoft.com/office/officeart/2005/8/layout/vProcess5"/>
    <dgm:cxn modelId="{5A489B96-050E-4C47-886B-AEED9DC2DB39}" type="presParOf" srcId="{394017FC-3B85-4073-A5B1-155D1EEAF072}" destId="{189DFA4E-AB42-4C70-B131-9B110ADFA194}" srcOrd="7" destOrd="0" presId="urn:microsoft.com/office/officeart/2005/8/layout/vProcess5"/>
    <dgm:cxn modelId="{0FB612C5-43FC-4A3C-9556-1BF26DE66F50}" type="presParOf" srcId="{394017FC-3B85-4073-A5B1-155D1EEAF072}" destId="{C57EAAD7-26E4-4E2A-B7D6-C75AD209CA78}" srcOrd="8" destOrd="0" presId="urn:microsoft.com/office/officeart/2005/8/layout/vProcess5"/>
    <dgm:cxn modelId="{F21F1996-477D-46A3-B704-06CE33B4A12E}" type="presParOf" srcId="{394017FC-3B85-4073-A5B1-155D1EEAF072}" destId="{F9B7DC21-6D84-4549-9A33-FF798E69A5ED}" srcOrd="9" destOrd="0" presId="urn:microsoft.com/office/officeart/2005/8/layout/vProcess5"/>
    <dgm:cxn modelId="{D26ABA83-1B50-4023-A6A8-EC998D810318}" type="presParOf" srcId="{394017FC-3B85-4073-A5B1-155D1EEAF072}" destId="{29D26CDB-75A4-4537-AFC9-CFF39A7CF681}" srcOrd="10" destOrd="0" presId="urn:microsoft.com/office/officeart/2005/8/layout/vProcess5"/>
    <dgm:cxn modelId="{EFD20AF0-732D-44E5-B3EF-84BB0DB0091A}" type="presParOf" srcId="{394017FC-3B85-4073-A5B1-155D1EEAF072}" destId="{DDDF60D7-AE9C-4A29-B8EA-621B796B8E4A}" srcOrd="11" destOrd="0" presId="urn:microsoft.com/office/officeart/2005/8/layout/vProcess5"/>
    <dgm:cxn modelId="{5B266CF8-182A-4140-895F-0E0AC0B74E6E}" type="presParOf" srcId="{394017FC-3B85-4073-A5B1-155D1EEAF072}" destId="{0B34888B-CDEC-4A32-AAA7-6FB230FE5973}" srcOrd="12" destOrd="0" presId="urn:microsoft.com/office/officeart/2005/8/layout/vProcess5"/>
    <dgm:cxn modelId="{495AB39A-8812-4C5E-AD4F-3082AC5DB913}" type="presParOf" srcId="{394017FC-3B85-4073-A5B1-155D1EEAF072}" destId="{8DA8133F-3C0D-4426-82AA-141FA92889AE}" srcOrd="13" destOrd="0" presId="urn:microsoft.com/office/officeart/2005/8/layout/vProcess5"/>
    <dgm:cxn modelId="{C07357F9-EAE9-4184-9930-B263EF72BCB9}" type="presParOf" srcId="{394017FC-3B85-4073-A5B1-155D1EEAF072}" destId="{3E4EF669-0A61-49EC-BA6E-5564F60C40C7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49BC79-5FE4-4A95-A8A6-6FA59407F442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7CEF95C-2C7D-405F-AD11-025E320D9CD8}">
      <dgm:prSet/>
      <dgm:spPr/>
      <dgm:t>
        <a:bodyPr/>
        <a:lstStyle/>
        <a:p>
          <a:pPr rtl="0"/>
          <a:r>
            <a:rPr lang="en-US" smtClean="0"/>
            <a:t>The understanding related to the psychological issues can allow healthcare assistants to </a:t>
          </a:r>
          <a:endParaRPr lang="en-US"/>
        </a:p>
      </dgm:t>
    </dgm:pt>
    <dgm:pt modelId="{BDE196DA-F984-492B-8EC4-BD93DF25EFF6}" type="parTrans" cxnId="{1E5B44C1-E1A0-4955-88E1-8BC1FE6A4739}">
      <dgm:prSet/>
      <dgm:spPr/>
      <dgm:t>
        <a:bodyPr/>
        <a:lstStyle/>
        <a:p>
          <a:endParaRPr lang="en-US"/>
        </a:p>
      </dgm:t>
    </dgm:pt>
    <dgm:pt modelId="{C7D63287-1FFF-45DA-81BF-6E216EAA351A}" type="sibTrans" cxnId="{1E5B44C1-E1A0-4955-88E1-8BC1FE6A4739}">
      <dgm:prSet/>
      <dgm:spPr/>
      <dgm:t>
        <a:bodyPr/>
        <a:lstStyle/>
        <a:p>
          <a:endParaRPr lang="en-US"/>
        </a:p>
      </dgm:t>
    </dgm:pt>
    <dgm:pt modelId="{03803EBC-0A86-42CB-A11E-56A1C9A59751}">
      <dgm:prSet/>
      <dgm:spPr/>
      <dgm:t>
        <a:bodyPr/>
        <a:lstStyle/>
        <a:p>
          <a:pPr rtl="0"/>
          <a:r>
            <a:rPr lang="en-US" baseline="0" smtClean="0"/>
            <a:t>Have better education about the issues they are suffering </a:t>
          </a:r>
          <a:endParaRPr lang="en-US"/>
        </a:p>
      </dgm:t>
    </dgm:pt>
    <dgm:pt modelId="{9C3A2C67-E99B-4093-8D8A-B63C223D3D27}" type="parTrans" cxnId="{9694F932-25C0-44F5-B194-14E63C172C6A}">
      <dgm:prSet/>
      <dgm:spPr/>
      <dgm:t>
        <a:bodyPr/>
        <a:lstStyle/>
        <a:p>
          <a:endParaRPr lang="en-US"/>
        </a:p>
      </dgm:t>
    </dgm:pt>
    <dgm:pt modelId="{5DA6DA0B-6AE2-4670-A501-5634C91B1773}" type="sibTrans" cxnId="{9694F932-25C0-44F5-B194-14E63C172C6A}">
      <dgm:prSet/>
      <dgm:spPr/>
      <dgm:t>
        <a:bodyPr/>
        <a:lstStyle/>
        <a:p>
          <a:endParaRPr lang="en-US"/>
        </a:p>
      </dgm:t>
    </dgm:pt>
    <dgm:pt modelId="{1E63A13A-81B0-4DC8-BEC8-0682ED32FE4E}">
      <dgm:prSet/>
      <dgm:spPr/>
      <dgm:t>
        <a:bodyPr/>
        <a:lstStyle/>
        <a:p>
          <a:pPr rtl="0"/>
          <a:r>
            <a:rPr lang="en-US" baseline="0" smtClean="0"/>
            <a:t>They can develop the initial assistance and diagnosis for these elderly people </a:t>
          </a:r>
          <a:endParaRPr lang="en-US"/>
        </a:p>
      </dgm:t>
    </dgm:pt>
    <dgm:pt modelId="{1D47E9C0-F603-4527-BE87-5C84FE9ECC05}" type="parTrans" cxnId="{8D1772B6-E5A4-4921-B92F-5DDBAE62F289}">
      <dgm:prSet/>
      <dgm:spPr/>
      <dgm:t>
        <a:bodyPr/>
        <a:lstStyle/>
        <a:p>
          <a:endParaRPr lang="en-US"/>
        </a:p>
      </dgm:t>
    </dgm:pt>
    <dgm:pt modelId="{0F0359B1-242C-4585-A207-8F87616312E8}" type="sibTrans" cxnId="{8D1772B6-E5A4-4921-B92F-5DDBAE62F289}">
      <dgm:prSet/>
      <dgm:spPr/>
      <dgm:t>
        <a:bodyPr/>
        <a:lstStyle/>
        <a:p>
          <a:endParaRPr lang="en-US"/>
        </a:p>
      </dgm:t>
    </dgm:pt>
    <dgm:pt modelId="{4B93A802-B20F-49AB-A898-5EEA70491663}">
      <dgm:prSet/>
      <dgm:spPr/>
      <dgm:t>
        <a:bodyPr/>
        <a:lstStyle/>
        <a:p>
          <a:pPr rtl="0"/>
          <a:r>
            <a:rPr lang="en-US" baseline="0" smtClean="0"/>
            <a:t>They can effectively manage to provide the assistance they will require to overcome this illness </a:t>
          </a:r>
          <a:endParaRPr lang="en-US"/>
        </a:p>
      </dgm:t>
    </dgm:pt>
    <dgm:pt modelId="{94E599D5-5D74-4114-AAE9-B2649BE705A7}" type="parTrans" cxnId="{10487F7C-5DE0-4EA5-BC67-35B43BA8DD29}">
      <dgm:prSet/>
      <dgm:spPr/>
      <dgm:t>
        <a:bodyPr/>
        <a:lstStyle/>
        <a:p>
          <a:endParaRPr lang="en-US"/>
        </a:p>
      </dgm:t>
    </dgm:pt>
    <dgm:pt modelId="{6ED361C3-4EE5-4694-A670-3B6AF5692BE6}" type="sibTrans" cxnId="{10487F7C-5DE0-4EA5-BC67-35B43BA8DD29}">
      <dgm:prSet/>
      <dgm:spPr/>
      <dgm:t>
        <a:bodyPr/>
        <a:lstStyle/>
        <a:p>
          <a:endParaRPr lang="en-US"/>
        </a:p>
      </dgm:t>
    </dgm:pt>
    <dgm:pt modelId="{9174E092-B152-447E-B77F-D170E66B0DAF}">
      <dgm:prSet/>
      <dgm:spPr/>
      <dgm:t>
        <a:bodyPr/>
        <a:lstStyle/>
        <a:p>
          <a:pPr rtl="0"/>
          <a:r>
            <a:rPr lang="en-US" baseline="0" smtClean="0"/>
            <a:t>They can create mental health programs to cope with mental issues</a:t>
          </a:r>
          <a:endParaRPr lang="en-US"/>
        </a:p>
      </dgm:t>
    </dgm:pt>
    <dgm:pt modelId="{75C6C462-7777-4292-9753-1A8290AB123D}" type="parTrans" cxnId="{971C2EE3-BDB6-4B71-8BB6-79F32282F7C0}">
      <dgm:prSet/>
      <dgm:spPr/>
      <dgm:t>
        <a:bodyPr/>
        <a:lstStyle/>
        <a:p>
          <a:endParaRPr lang="en-US"/>
        </a:p>
      </dgm:t>
    </dgm:pt>
    <dgm:pt modelId="{5F5CCD63-94F7-400A-A46B-761D192525B5}" type="sibTrans" cxnId="{971C2EE3-BDB6-4B71-8BB6-79F32282F7C0}">
      <dgm:prSet/>
      <dgm:spPr/>
      <dgm:t>
        <a:bodyPr/>
        <a:lstStyle/>
        <a:p>
          <a:endParaRPr lang="en-US"/>
        </a:p>
      </dgm:t>
    </dgm:pt>
    <dgm:pt modelId="{08BCFFA2-68A0-4B56-A26B-40F46AD11234}">
      <dgm:prSet/>
      <dgm:spPr/>
      <dgm:t>
        <a:bodyPr/>
        <a:lstStyle/>
        <a:p>
          <a:pPr rtl="0"/>
          <a:r>
            <a:rPr lang="en-US" baseline="0" smtClean="0"/>
            <a:t>Better quality healthcare services can result from this understanding. </a:t>
          </a:r>
          <a:endParaRPr lang="en-US"/>
        </a:p>
      </dgm:t>
    </dgm:pt>
    <dgm:pt modelId="{CAAB42FF-5F83-4111-B5C7-B8943CF08CB5}" type="parTrans" cxnId="{A44DEA09-7CD9-46F6-8145-D15E7960450D}">
      <dgm:prSet/>
      <dgm:spPr/>
      <dgm:t>
        <a:bodyPr/>
        <a:lstStyle/>
        <a:p>
          <a:endParaRPr lang="en-US"/>
        </a:p>
      </dgm:t>
    </dgm:pt>
    <dgm:pt modelId="{814B3A4D-2C88-4698-849F-58488E007CC7}" type="sibTrans" cxnId="{A44DEA09-7CD9-46F6-8145-D15E7960450D}">
      <dgm:prSet/>
      <dgm:spPr/>
      <dgm:t>
        <a:bodyPr/>
        <a:lstStyle/>
        <a:p>
          <a:endParaRPr lang="en-US"/>
        </a:p>
      </dgm:t>
    </dgm:pt>
    <dgm:pt modelId="{F3745B14-1D3F-440C-A411-334DC43AC704}" type="pres">
      <dgm:prSet presAssocID="{5D49BC79-5FE4-4A95-A8A6-6FA59407F442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6C051CE5-7279-4EE5-96F5-A681F281FBA7}" type="pres">
      <dgm:prSet presAssocID="{5D49BC79-5FE4-4A95-A8A6-6FA59407F442}" presName="hierFlow" presStyleCnt="0"/>
      <dgm:spPr/>
    </dgm:pt>
    <dgm:pt modelId="{A460098F-E64C-42ED-B59A-0A4E491343AE}" type="pres">
      <dgm:prSet presAssocID="{5D49BC79-5FE4-4A95-A8A6-6FA59407F442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1DE2E78E-85A7-47F8-A394-385ABB149A25}" type="pres">
      <dgm:prSet presAssocID="{77CEF95C-2C7D-405F-AD11-025E320D9CD8}" presName="Name14" presStyleCnt="0"/>
      <dgm:spPr/>
    </dgm:pt>
    <dgm:pt modelId="{F263B524-A3EE-4EBB-9FB5-7013BE28BFDA}" type="pres">
      <dgm:prSet presAssocID="{77CEF95C-2C7D-405F-AD11-025E320D9CD8}" presName="level1Shape" presStyleLbl="node0" presStyleIdx="0" presStyleCnt="1">
        <dgm:presLayoutVars>
          <dgm:chPref val="3"/>
        </dgm:presLayoutVars>
      </dgm:prSet>
      <dgm:spPr/>
    </dgm:pt>
    <dgm:pt modelId="{9996A5DE-CC07-480F-87D4-2D5DFDCA9739}" type="pres">
      <dgm:prSet presAssocID="{77CEF95C-2C7D-405F-AD11-025E320D9CD8}" presName="hierChild2" presStyleCnt="0"/>
      <dgm:spPr/>
    </dgm:pt>
    <dgm:pt modelId="{2A9CEF59-F3E8-44D1-8239-4E5F21E0F878}" type="pres">
      <dgm:prSet presAssocID="{9C3A2C67-E99B-4093-8D8A-B63C223D3D27}" presName="Name19" presStyleLbl="parChTrans1D2" presStyleIdx="0" presStyleCnt="5"/>
      <dgm:spPr/>
    </dgm:pt>
    <dgm:pt modelId="{FBB95E92-9984-4E89-96B7-D810ED1BFDB6}" type="pres">
      <dgm:prSet presAssocID="{03803EBC-0A86-42CB-A11E-56A1C9A59751}" presName="Name21" presStyleCnt="0"/>
      <dgm:spPr/>
    </dgm:pt>
    <dgm:pt modelId="{C952C7C3-BB1C-4C35-ADDC-0FC687407ACD}" type="pres">
      <dgm:prSet presAssocID="{03803EBC-0A86-42CB-A11E-56A1C9A59751}" presName="level2Shape" presStyleLbl="node2" presStyleIdx="0" presStyleCnt="5"/>
      <dgm:spPr/>
    </dgm:pt>
    <dgm:pt modelId="{AEA3184F-9ADE-45CE-8D8E-576703128538}" type="pres">
      <dgm:prSet presAssocID="{03803EBC-0A86-42CB-A11E-56A1C9A59751}" presName="hierChild3" presStyleCnt="0"/>
      <dgm:spPr/>
    </dgm:pt>
    <dgm:pt modelId="{5839DAC4-1937-49C3-A119-BC3036218C69}" type="pres">
      <dgm:prSet presAssocID="{1D47E9C0-F603-4527-BE87-5C84FE9ECC05}" presName="Name19" presStyleLbl="parChTrans1D2" presStyleIdx="1" presStyleCnt="5"/>
      <dgm:spPr/>
    </dgm:pt>
    <dgm:pt modelId="{A5FC3238-E2C2-441D-935D-2E0E33F032E1}" type="pres">
      <dgm:prSet presAssocID="{1E63A13A-81B0-4DC8-BEC8-0682ED32FE4E}" presName="Name21" presStyleCnt="0"/>
      <dgm:spPr/>
    </dgm:pt>
    <dgm:pt modelId="{1159025F-87F8-4AB9-966D-05F0C0DE633E}" type="pres">
      <dgm:prSet presAssocID="{1E63A13A-81B0-4DC8-BEC8-0682ED32FE4E}" presName="level2Shape" presStyleLbl="node2" presStyleIdx="1" presStyleCnt="5"/>
      <dgm:spPr/>
    </dgm:pt>
    <dgm:pt modelId="{27E88D1D-3F46-4997-A53B-5480F0F4EAA7}" type="pres">
      <dgm:prSet presAssocID="{1E63A13A-81B0-4DC8-BEC8-0682ED32FE4E}" presName="hierChild3" presStyleCnt="0"/>
      <dgm:spPr/>
    </dgm:pt>
    <dgm:pt modelId="{11A692F9-3C28-4C0B-9114-B1020CF98241}" type="pres">
      <dgm:prSet presAssocID="{94E599D5-5D74-4114-AAE9-B2649BE705A7}" presName="Name19" presStyleLbl="parChTrans1D2" presStyleIdx="2" presStyleCnt="5"/>
      <dgm:spPr/>
    </dgm:pt>
    <dgm:pt modelId="{0CE78D94-730D-4FC0-BFA0-C91955EC5840}" type="pres">
      <dgm:prSet presAssocID="{4B93A802-B20F-49AB-A898-5EEA70491663}" presName="Name21" presStyleCnt="0"/>
      <dgm:spPr/>
    </dgm:pt>
    <dgm:pt modelId="{2F9845E2-CB74-48CC-9FD5-8F4729DD00D0}" type="pres">
      <dgm:prSet presAssocID="{4B93A802-B20F-49AB-A898-5EEA70491663}" presName="level2Shape" presStyleLbl="node2" presStyleIdx="2" presStyleCnt="5"/>
      <dgm:spPr/>
    </dgm:pt>
    <dgm:pt modelId="{5833964F-8CF8-429E-A372-527A59D25389}" type="pres">
      <dgm:prSet presAssocID="{4B93A802-B20F-49AB-A898-5EEA70491663}" presName="hierChild3" presStyleCnt="0"/>
      <dgm:spPr/>
    </dgm:pt>
    <dgm:pt modelId="{7AAE9FA1-1990-46DA-B35C-6FDF2EEA0198}" type="pres">
      <dgm:prSet presAssocID="{75C6C462-7777-4292-9753-1A8290AB123D}" presName="Name19" presStyleLbl="parChTrans1D2" presStyleIdx="3" presStyleCnt="5"/>
      <dgm:spPr/>
    </dgm:pt>
    <dgm:pt modelId="{4B72DCA7-017C-4927-B933-17873D743D2E}" type="pres">
      <dgm:prSet presAssocID="{9174E092-B152-447E-B77F-D170E66B0DAF}" presName="Name21" presStyleCnt="0"/>
      <dgm:spPr/>
    </dgm:pt>
    <dgm:pt modelId="{310CEA87-0B9E-4F7A-B95B-3D84DBEC52E5}" type="pres">
      <dgm:prSet presAssocID="{9174E092-B152-447E-B77F-D170E66B0DAF}" presName="level2Shape" presStyleLbl="node2" presStyleIdx="3" presStyleCnt="5"/>
      <dgm:spPr/>
    </dgm:pt>
    <dgm:pt modelId="{9F27188A-F097-44FB-8A0D-A112EA3D2C06}" type="pres">
      <dgm:prSet presAssocID="{9174E092-B152-447E-B77F-D170E66B0DAF}" presName="hierChild3" presStyleCnt="0"/>
      <dgm:spPr/>
    </dgm:pt>
    <dgm:pt modelId="{F6F5774C-6624-4A11-9B11-A5252C4D62F1}" type="pres">
      <dgm:prSet presAssocID="{CAAB42FF-5F83-4111-B5C7-B8943CF08CB5}" presName="Name19" presStyleLbl="parChTrans1D2" presStyleIdx="4" presStyleCnt="5"/>
      <dgm:spPr/>
    </dgm:pt>
    <dgm:pt modelId="{A9FD9D49-952D-447D-92D5-74E4B5714E2B}" type="pres">
      <dgm:prSet presAssocID="{08BCFFA2-68A0-4B56-A26B-40F46AD11234}" presName="Name21" presStyleCnt="0"/>
      <dgm:spPr/>
    </dgm:pt>
    <dgm:pt modelId="{568100B9-0457-49EF-8585-50CFC759D88B}" type="pres">
      <dgm:prSet presAssocID="{08BCFFA2-68A0-4B56-A26B-40F46AD11234}" presName="level2Shape" presStyleLbl="node2" presStyleIdx="4" presStyleCnt="5"/>
      <dgm:spPr/>
    </dgm:pt>
    <dgm:pt modelId="{355055F6-9761-48CA-B48B-1F87D0668715}" type="pres">
      <dgm:prSet presAssocID="{08BCFFA2-68A0-4B56-A26B-40F46AD11234}" presName="hierChild3" presStyleCnt="0"/>
      <dgm:spPr/>
    </dgm:pt>
    <dgm:pt modelId="{5D683E88-3E8E-4C02-92E8-DD76FF2F2448}" type="pres">
      <dgm:prSet presAssocID="{5D49BC79-5FE4-4A95-A8A6-6FA59407F442}" presName="bgShapesFlow" presStyleCnt="0"/>
      <dgm:spPr/>
    </dgm:pt>
  </dgm:ptLst>
  <dgm:cxnLst>
    <dgm:cxn modelId="{4FE63E95-E930-4AD7-BCBA-783EA415EED9}" type="presOf" srcId="{CAAB42FF-5F83-4111-B5C7-B8943CF08CB5}" destId="{F6F5774C-6624-4A11-9B11-A5252C4D62F1}" srcOrd="0" destOrd="0" presId="urn:microsoft.com/office/officeart/2005/8/layout/hierarchy6"/>
    <dgm:cxn modelId="{06131931-ECF4-43B3-A3CA-296A3283C6C9}" type="presOf" srcId="{4B93A802-B20F-49AB-A898-5EEA70491663}" destId="{2F9845E2-CB74-48CC-9FD5-8F4729DD00D0}" srcOrd="0" destOrd="0" presId="urn:microsoft.com/office/officeart/2005/8/layout/hierarchy6"/>
    <dgm:cxn modelId="{C0682443-168A-42E0-BD58-F0A8E591E746}" type="presOf" srcId="{08BCFFA2-68A0-4B56-A26B-40F46AD11234}" destId="{568100B9-0457-49EF-8585-50CFC759D88B}" srcOrd="0" destOrd="0" presId="urn:microsoft.com/office/officeart/2005/8/layout/hierarchy6"/>
    <dgm:cxn modelId="{AE0F11BE-8C7C-4ABB-A58E-ED4CD4FFD259}" type="presOf" srcId="{1D47E9C0-F603-4527-BE87-5C84FE9ECC05}" destId="{5839DAC4-1937-49C3-A119-BC3036218C69}" srcOrd="0" destOrd="0" presId="urn:microsoft.com/office/officeart/2005/8/layout/hierarchy6"/>
    <dgm:cxn modelId="{971C2EE3-BDB6-4B71-8BB6-79F32282F7C0}" srcId="{77CEF95C-2C7D-405F-AD11-025E320D9CD8}" destId="{9174E092-B152-447E-B77F-D170E66B0DAF}" srcOrd="3" destOrd="0" parTransId="{75C6C462-7777-4292-9753-1A8290AB123D}" sibTransId="{5F5CCD63-94F7-400A-A46B-761D192525B5}"/>
    <dgm:cxn modelId="{A44DEA09-7CD9-46F6-8145-D15E7960450D}" srcId="{77CEF95C-2C7D-405F-AD11-025E320D9CD8}" destId="{08BCFFA2-68A0-4B56-A26B-40F46AD11234}" srcOrd="4" destOrd="0" parTransId="{CAAB42FF-5F83-4111-B5C7-B8943CF08CB5}" sibTransId="{814B3A4D-2C88-4698-849F-58488E007CC7}"/>
    <dgm:cxn modelId="{C5785183-0B35-462F-8525-E85AC2646B5D}" type="presOf" srcId="{03803EBC-0A86-42CB-A11E-56A1C9A59751}" destId="{C952C7C3-BB1C-4C35-ADDC-0FC687407ACD}" srcOrd="0" destOrd="0" presId="urn:microsoft.com/office/officeart/2005/8/layout/hierarchy6"/>
    <dgm:cxn modelId="{99ECE182-A6DE-4E59-AE4B-1F5F39A10B5C}" type="presOf" srcId="{77CEF95C-2C7D-405F-AD11-025E320D9CD8}" destId="{F263B524-A3EE-4EBB-9FB5-7013BE28BFDA}" srcOrd="0" destOrd="0" presId="urn:microsoft.com/office/officeart/2005/8/layout/hierarchy6"/>
    <dgm:cxn modelId="{1E5B44C1-E1A0-4955-88E1-8BC1FE6A4739}" srcId="{5D49BC79-5FE4-4A95-A8A6-6FA59407F442}" destId="{77CEF95C-2C7D-405F-AD11-025E320D9CD8}" srcOrd="0" destOrd="0" parTransId="{BDE196DA-F984-492B-8EC4-BD93DF25EFF6}" sibTransId="{C7D63287-1FFF-45DA-81BF-6E216EAA351A}"/>
    <dgm:cxn modelId="{45977F80-23C7-485F-8FAD-74FF89CC5506}" type="presOf" srcId="{5D49BC79-5FE4-4A95-A8A6-6FA59407F442}" destId="{F3745B14-1D3F-440C-A411-334DC43AC704}" srcOrd="0" destOrd="0" presId="urn:microsoft.com/office/officeart/2005/8/layout/hierarchy6"/>
    <dgm:cxn modelId="{3C24BDD2-DE13-4CFB-85A0-BA711FA8D381}" type="presOf" srcId="{9C3A2C67-E99B-4093-8D8A-B63C223D3D27}" destId="{2A9CEF59-F3E8-44D1-8239-4E5F21E0F878}" srcOrd="0" destOrd="0" presId="urn:microsoft.com/office/officeart/2005/8/layout/hierarchy6"/>
    <dgm:cxn modelId="{9694F932-25C0-44F5-B194-14E63C172C6A}" srcId="{77CEF95C-2C7D-405F-AD11-025E320D9CD8}" destId="{03803EBC-0A86-42CB-A11E-56A1C9A59751}" srcOrd="0" destOrd="0" parTransId="{9C3A2C67-E99B-4093-8D8A-B63C223D3D27}" sibTransId="{5DA6DA0B-6AE2-4670-A501-5634C91B1773}"/>
    <dgm:cxn modelId="{10487F7C-5DE0-4EA5-BC67-35B43BA8DD29}" srcId="{77CEF95C-2C7D-405F-AD11-025E320D9CD8}" destId="{4B93A802-B20F-49AB-A898-5EEA70491663}" srcOrd="2" destOrd="0" parTransId="{94E599D5-5D74-4114-AAE9-B2649BE705A7}" sibTransId="{6ED361C3-4EE5-4694-A670-3B6AF5692BE6}"/>
    <dgm:cxn modelId="{565F9DA7-FEAF-4ADF-9EE0-EFA54D2B0BBD}" type="presOf" srcId="{1E63A13A-81B0-4DC8-BEC8-0682ED32FE4E}" destId="{1159025F-87F8-4AB9-966D-05F0C0DE633E}" srcOrd="0" destOrd="0" presId="urn:microsoft.com/office/officeart/2005/8/layout/hierarchy6"/>
    <dgm:cxn modelId="{E72C14E3-FAC4-4851-8302-BA7CA85E16E8}" type="presOf" srcId="{75C6C462-7777-4292-9753-1A8290AB123D}" destId="{7AAE9FA1-1990-46DA-B35C-6FDF2EEA0198}" srcOrd="0" destOrd="0" presId="urn:microsoft.com/office/officeart/2005/8/layout/hierarchy6"/>
    <dgm:cxn modelId="{8D1772B6-E5A4-4921-B92F-5DDBAE62F289}" srcId="{77CEF95C-2C7D-405F-AD11-025E320D9CD8}" destId="{1E63A13A-81B0-4DC8-BEC8-0682ED32FE4E}" srcOrd="1" destOrd="0" parTransId="{1D47E9C0-F603-4527-BE87-5C84FE9ECC05}" sibTransId="{0F0359B1-242C-4585-A207-8F87616312E8}"/>
    <dgm:cxn modelId="{F270CA89-E8D8-49A8-8CE2-DC56096CDB27}" type="presOf" srcId="{94E599D5-5D74-4114-AAE9-B2649BE705A7}" destId="{11A692F9-3C28-4C0B-9114-B1020CF98241}" srcOrd="0" destOrd="0" presId="urn:microsoft.com/office/officeart/2005/8/layout/hierarchy6"/>
    <dgm:cxn modelId="{3B65FEAB-B74B-4A60-8034-0B5DABCA21BA}" type="presOf" srcId="{9174E092-B152-447E-B77F-D170E66B0DAF}" destId="{310CEA87-0B9E-4F7A-B95B-3D84DBEC52E5}" srcOrd="0" destOrd="0" presId="urn:microsoft.com/office/officeart/2005/8/layout/hierarchy6"/>
    <dgm:cxn modelId="{E05FF6D2-1339-402D-AD0E-F87B1B1F9FD7}" type="presParOf" srcId="{F3745B14-1D3F-440C-A411-334DC43AC704}" destId="{6C051CE5-7279-4EE5-96F5-A681F281FBA7}" srcOrd="0" destOrd="0" presId="urn:microsoft.com/office/officeart/2005/8/layout/hierarchy6"/>
    <dgm:cxn modelId="{04EBFF8D-A375-4624-BC0F-2D59A2164490}" type="presParOf" srcId="{6C051CE5-7279-4EE5-96F5-A681F281FBA7}" destId="{A460098F-E64C-42ED-B59A-0A4E491343AE}" srcOrd="0" destOrd="0" presId="urn:microsoft.com/office/officeart/2005/8/layout/hierarchy6"/>
    <dgm:cxn modelId="{26588932-0C2D-428F-8801-EF965E0CD8D0}" type="presParOf" srcId="{A460098F-E64C-42ED-B59A-0A4E491343AE}" destId="{1DE2E78E-85A7-47F8-A394-385ABB149A25}" srcOrd="0" destOrd="0" presId="urn:microsoft.com/office/officeart/2005/8/layout/hierarchy6"/>
    <dgm:cxn modelId="{6D2A9FA2-F76F-49EE-B9C7-AEA253EE2AC9}" type="presParOf" srcId="{1DE2E78E-85A7-47F8-A394-385ABB149A25}" destId="{F263B524-A3EE-4EBB-9FB5-7013BE28BFDA}" srcOrd="0" destOrd="0" presId="urn:microsoft.com/office/officeart/2005/8/layout/hierarchy6"/>
    <dgm:cxn modelId="{25FF31EE-A8B2-4B5B-A565-7EE034E88D8F}" type="presParOf" srcId="{1DE2E78E-85A7-47F8-A394-385ABB149A25}" destId="{9996A5DE-CC07-480F-87D4-2D5DFDCA9739}" srcOrd="1" destOrd="0" presId="urn:microsoft.com/office/officeart/2005/8/layout/hierarchy6"/>
    <dgm:cxn modelId="{CA8D0581-1EDD-499D-AA2A-73EBD66841F9}" type="presParOf" srcId="{9996A5DE-CC07-480F-87D4-2D5DFDCA9739}" destId="{2A9CEF59-F3E8-44D1-8239-4E5F21E0F878}" srcOrd="0" destOrd="0" presId="urn:microsoft.com/office/officeart/2005/8/layout/hierarchy6"/>
    <dgm:cxn modelId="{32C9408B-8B5B-4F22-88ED-7014BDD7F585}" type="presParOf" srcId="{9996A5DE-CC07-480F-87D4-2D5DFDCA9739}" destId="{FBB95E92-9984-4E89-96B7-D810ED1BFDB6}" srcOrd="1" destOrd="0" presId="urn:microsoft.com/office/officeart/2005/8/layout/hierarchy6"/>
    <dgm:cxn modelId="{04FBD3F4-8D4B-4ACA-9605-92502F23464B}" type="presParOf" srcId="{FBB95E92-9984-4E89-96B7-D810ED1BFDB6}" destId="{C952C7C3-BB1C-4C35-ADDC-0FC687407ACD}" srcOrd="0" destOrd="0" presId="urn:microsoft.com/office/officeart/2005/8/layout/hierarchy6"/>
    <dgm:cxn modelId="{DFFC0322-14BA-4B91-AF1F-595FA9082A1D}" type="presParOf" srcId="{FBB95E92-9984-4E89-96B7-D810ED1BFDB6}" destId="{AEA3184F-9ADE-45CE-8D8E-576703128538}" srcOrd="1" destOrd="0" presId="urn:microsoft.com/office/officeart/2005/8/layout/hierarchy6"/>
    <dgm:cxn modelId="{DB90F6B4-8DE5-4BF4-A25C-5AAB6413DACF}" type="presParOf" srcId="{9996A5DE-CC07-480F-87D4-2D5DFDCA9739}" destId="{5839DAC4-1937-49C3-A119-BC3036218C69}" srcOrd="2" destOrd="0" presId="urn:microsoft.com/office/officeart/2005/8/layout/hierarchy6"/>
    <dgm:cxn modelId="{733D3E1B-40BF-45F0-A719-B298F6A4F539}" type="presParOf" srcId="{9996A5DE-CC07-480F-87D4-2D5DFDCA9739}" destId="{A5FC3238-E2C2-441D-935D-2E0E33F032E1}" srcOrd="3" destOrd="0" presId="urn:microsoft.com/office/officeart/2005/8/layout/hierarchy6"/>
    <dgm:cxn modelId="{25FED6CF-1FB3-417B-A68F-FC3E336596F8}" type="presParOf" srcId="{A5FC3238-E2C2-441D-935D-2E0E33F032E1}" destId="{1159025F-87F8-4AB9-966D-05F0C0DE633E}" srcOrd="0" destOrd="0" presId="urn:microsoft.com/office/officeart/2005/8/layout/hierarchy6"/>
    <dgm:cxn modelId="{11D03C93-E615-449A-9613-8A45C19EF97E}" type="presParOf" srcId="{A5FC3238-E2C2-441D-935D-2E0E33F032E1}" destId="{27E88D1D-3F46-4997-A53B-5480F0F4EAA7}" srcOrd="1" destOrd="0" presId="urn:microsoft.com/office/officeart/2005/8/layout/hierarchy6"/>
    <dgm:cxn modelId="{568C2451-2A06-4E49-9C74-E703AA9CA4C2}" type="presParOf" srcId="{9996A5DE-CC07-480F-87D4-2D5DFDCA9739}" destId="{11A692F9-3C28-4C0B-9114-B1020CF98241}" srcOrd="4" destOrd="0" presId="urn:microsoft.com/office/officeart/2005/8/layout/hierarchy6"/>
    <dgm:cxn modelId="{224DF5CA-5D1C-4A58-BEFC-C94D9ECE6F0D}" type="presParOf" srcId="{9996A5DE-CC07-480F-87D4-2D5DFDCA9739}" destId="{0CE78D94-730D-4FC0-BFA0-C91955EC5840}" srcOrd="5" destOrd="0" presId="urn:microsoft.com/office/officeart/2005/8/layout/hierarchy6"/>
    <dgm:cxn modelId="{434AE630-778B-4B48-A481-CE2AE1F448D9}" type="presParOf" srcId="{0CE78D94-730D-4FC0-BFA0-C91955EC5840}" destId="{2F9845E2-CB74-48CC-9FD5-8F4729DD00D0}" srcOrd="0" destOrd="0" presId="urn:microsoft.com/office/officeart/2005/8/layout/hierarchy6"/>
    <dgm:cxn modelId="{E6C1A732-4E1D-45BB-8FA5-389BFE03D4A2}" type="presParOf" srcId="{0CE78D94-730D-4FC0-BFA0-C91955EC5840}" destId="{5833964F-8CF8-429E-A372-527A59D25389}" srcOrd="1" destOrd="0" presId="urn:microsoft.com/office/officeart/2005/8/layout/hierarchy6"/>
    <dgm:cxn modelId="{CA36FC91-E37A-4B11-A3EF-509E3B6942AF}" type="presParOf" srcId="{9996A5DE-CC07-480F-87D4-2D5DFDCA9739}" destId="{7AAE9FA1-1990-46DA-B35C-6FDF2EEA0198}" srcOrd="6" destOrd="0" presId="urn:microsoft.com/office/officeart/2005/8/layout/hierarchy6"/>
    <dgm:cxn modelId="{D35FDF37-BCB8-489E-8C5F-53CEB75B98C1}" type="presParOf" srcId="{9996A5DE-CC07-480F-87D4-2D5DFDCA9739}" destId="{4B72DCA7-017C-4927-B933-17873D743D2E}" srcOrd="7" destOrd="0" presId="urn:microsoft.com/office/officeart/2005/8/layout/hierarchy6"/>
    <dgm:cxn modelId="{1EBD61B0-EC1F-4F65-8F49-7E9EAE44B579}" type="presParOf" srcId="{4B72DCA7-017C-4927-B933-17873D743D2E}" destId="{310CEA87-0B9E-4F7A-B95B-3D84DBEC52E5}" srcOrd="0" destOrd="0" presId="urn:microsoft.com/office/officeart/2005/8/layout/hierarchy6"/>
    <dgm:cxn modelId="{4BB64B87-1479-4862-8391-0C3E36BA96B9}" type="presParOf" srcId="{4B72DCA7-017C-4927-B933-17873D743D2E}" destId="{9F27188A-F097-44FB-8A0D-A112EA3D2C06}" srcOrd="1" destOrd="0" presId="urn:microsoft.com/office/officeart/2005/8/layout/hierarchy6"/>
    <dgm:cxn modelId="{86755B0E-01F0-4FBA-88EC-375B18531F57}" type="presParOf" srcId="{9996A5DE-CC07-480F-87D4-2D5DFDCA9739}" destId="{F6F5774C-6624-4A11-9B11-A5252C4D62F1}" srcOrd="8" destOrd="0" presId="urn:microsoft.com/office/officeart/2005/8/layout/hierarchy6"/>
    <dgm:cxn modelId="{A799CEAB-787B-4ADF-830F-F35E387EC115}" type="presParOf" srcId="{9996A5DE-CC07-480F-87D4-2D5DFDCA9739}" destId="{A9FD9D49-952D-447D-92D5-74E4B5714E2B}" srcOrd="9" destOrd="0" presId="urn:microsoft.com/office/officeart/2005/8/layout/hierarchy6"/>
    <dgm:cxn modelId="{ECC982F2-4072-4C1F-ADA3-7FB6102941ED}" type="presParOf" srcId="{A9FD9D49-952D-447D-92D5-74E4B5714E2B}" destId="{568100B9-0457-49EF-8585-50CFC759D88B}" srcOrd="0" destOrd="0" presId="urn:microsoft.com/office/officeart/2005/8/layout/hierarchy6"/>
    <dgm:cxn modelId="{D46D3293-42E9-4EBC-AF21-667D38F256BB}" type="presParOf" srcId="{A9FD9D49-952D-447D-92D5-74E4B5714E2B}" destId="{355055F6-9761-48CA-B48B-1F87D0668715}" srcOrd="1" destOrd="0" presId="urn:microsoft.com/office/officeart/2005/8/layout/hierarchy6"/>
    <dgm:cxn modelId="{18492C9D-F796-4CB3-BF99-F1A80FC1309A}" type="presParOf" srcId="{F3745B14-1D3F-440C-A411-334DC43AC704}" destId="{5D683E88-3E8E-4C02-92E8-DD76FF2F2448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24673-41FE-4107-8331-9FC2467BBA5B}">
      <dsp:nvSpPr>
        <dsp:cNvPr id="0" name=""/>
        <dsp:cNvSpPr/>
      </dsp:nvSpPr>
      <dsp:spPr>
        <a:xfrm>
          <a:off x="555189" y="186"/>
          <a:ext cx="2654030" cy="1592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Older adults evidence a wide array of psychological issues and disorders. </a:t>
          </a:r>
          <a:endParaRPr lang="en-US" sz="1800" kern="1200"/>
        </a:p>
      </dsp:txBody>
      <dsp:txXfrm>
        <a:off x="555189" y="186"/>
        <a:ext cx="2654030" cy="1592418"/>
      </dsp:txXfrm>
    </dsp:sp>
    <dsp:sp modelId="{C2B97EB4-BFE3-4A76-9B2A-58FE14ADD1EA}">
      <dsp:nvSpPr>
        <dsp:cNvPr id="0" name=""/>
        <dsp:cNvSpPr/>
      </dsp:nvSpPr>
      <dsp:spPr>
        <a:xfrm>
          <a:off x="3474622" y="186"/>
          <a:ext cx="2654030" cy="1592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The issues that have affected them during youth are explicitly visible during older ages. </a:t>
          </a:r>
          <a:endParaRPr lang="en-US" sz="1800" kern="1200"/>
        </a:p>
      </dsp:txBody>
      <dsp:txXfrm>
        <a:off x="3474622" y="186"/>
        <a:ext cx="2654030" cy="1592418"/>
      </dsp:txXfrm>
    </dsp:sp>
    <dsp:sp modelId="{E4DFA75F-5342-4CBD-9BD1-77D06C4AA97C}">
      <dsp:nvSpPr>
        <dsp:cNvPr id="0" name=""/>
        <dsp:cNvSpPr/>
      </dsp:nvSpPr>
      <dsp:spPr>
        <a:xfrm>
          <a:off x="6394055" y="186"/>
          <a:ext cx="2654030" cy="1592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There is the recurrence of these psychological issues, or they might develop the new disorder during their old ages</a:t>
          </a:r>
          <a:endParaRPr lang="en-US" sz="1800" kern="1200"/>
        </a:p>
      </dsp:txBody>
      <dsp:txXfrm>
        <a:off x="6394055" y="186"/>
        <a:ext cx="2654030" cy="1592418"/>
      </dsp:txXfrm>
    </dsp:sp>
    <dsp:sp modelId="{D6A71927-C90F-457A-8F5E-589A42E819B8}">
      <dsp:nvSpPr>
        <dsp:cNvPr id="0" name=""/>
        <dsp:cNvSpPr/>
      </dsp:nvSpPr>
      <dsp:spPr>
        <a:xfrm>
          <a:off x="2014905" y="1858008"/>
          <a:ext cx="2654030" cy="1592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They develop several mental, physical and medical problems that must be taken care of.</a:t>
          </a:r>
          <a:endParaRPr lang="en-US" sz="1800" kern="1200"/>
        </a:p>
      </dsp:txBody>
      <dsp:txXfrm>
        <a:off x="2014905" y="1858008"/>
        <a:ext cx="2654030" cy="1592418"/>
      </dsp:txXfrm>
    </dsp:sp>
    <dsp:sp modelId="{3A707CE9-9698-44DA-80FF-88F1DBAEBC98}">
      <dsp:nvSpPr>
        <dsp:cNvPr id="0" name=""/>
        <dsp:cNvSpPr/>
      </dsp:nvSpPr>
      <dsp:spPr>
        <a:xfrm>
          <a:off x="4934339" y="1858008"/>
          <a:ext cx="2654030" cy="1592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Dementia, Alzheimer's and depression are the most common disorders among elderly people </a:t>
          </a:r>
          <a:endParaRPr lang="en-US" sz="1800" kern="1200"/>
        </a:p>
      </dsp:txBody>
      <dsp:txXfrm>
        <a:off x="4934339" y="1858008"/>
        <a:ext cx="2654030" cy="15924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B6B944-4ECE-460A-9CDC-7016AC06475A}">
      <dsp:nvSpPr>
        <dsp:cNvPr id="0" name=""/>
        <dsp:cNvSpPr/>
      </dsp:nvSpPr>
      <dsp:spPr>
        <a:xfrm>
          <a:off x="0" y="0"/>
          <a:ext cx="7394521" cy="6211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smtClean="0"/>
            <a:t>According to Erik Erickson's theory, people aged 65 years and older tend to have lower productivity</a:t>
          </a:r>
          <a:endParaRPr lang="en-US" sz="1700" kern="1200"/>
        </a:p>
      </dsp:txBody>
      <dsp:txXfrm>
        <a:off x="18192" y="18192"/>
        <a:ext cx="6651624" cy="584726"/>
      </dsp:txXfrm>
    </dsp:sp>
    <dsp:sp modelId="{E0B3C707-C039-4B04-A0E9-E9648F16C464}">
      <dsp:nvSpPr>
        <dsp:cNvPr id="0" name=""/>
        <dsp:cNvSpPr/>
      </dsp:nvSpPr>
      <dsp:spPr>
        <a:xfrm>
          <a:off x="552188" y="707375"/>
          <a:ext cx="7394521" cy="6211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smtClean="0"/>
            <a:t>This unproductivity makes them feel guilty about their past </a:t>
          </a:r>
          <a:endParaRPr lang="en-US" sz="1700" kern="1200"/>
        </a:p>
      </dsp:txBody>
      <dsp:txXfrm>
        <a:off x="570380" y="725567"/>
        <a:ext cx="6402227" cy="584726"/>
      </dsp:txXfrm>
    </dsp:sp>
    <dsp:sp modelId="{B43B445A-24FB-48DD-8922-08FBD098F465}">
      <dsp:nvSpPr>
        <dsp:cNvPr id="0" name=""/>
        <dsp:cNvSpPr/>
      </dsp:nvSpPr>
      <dsp:spPr>
        <a:xfrm>
          <a:off x="1104376" y="1414751"/>
          <a:ext cx="7394521" cy="6211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smtClean="0"/>
            <a:t>They tend to think about unaccomplished life goals </a:t>
          </a:r>
          <a:endParaRPr lang="en-US" sz="1700" kern="1200"/>
        </a:p>
      </dsp:txBody>
      <dsp:txXfrm>
        <a:off x="1122568" y="1432943"/>
        <a:ext cx="6402227" cy="584726"/>
      </dsp:txXfrm>
    </dsp:sp>
    <dsp:sp modelId="{5C25A88A-3966-4278-9FE5-3460701728D7}">
      <dsp:nvSpPr>
        <dsp:cNvPr id="0" name=""/>
        <dsp:cNvSpPr/>
      </dsp:nvSpPr>
      <dsp:spPr>
        <a:xfrm>
          <a:off x="1656564" y="2122126"/>
          <a:ext cx="7394521" cy="6211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smtClean="0"/>
            <a:t>The dissatisfaction leads them towards depression and hopelessness </a:t>
          </a:r>
          <a:endParaRPr lang="en-US" sz="1700" kern="1200"/>
        </a:p>
      </dsp:txBody>
      <dsp:txXfrm>
        <a:off x="1674756" y="2140318"/>
        <a:ext cx="6402227" cy="584726"/>
      </dsp:txXfrm>
    </dsp:sp>
    <dsp:sp modelId="{DF60FE83-5130-47F0-91A5-9C377F33C385}">
      <dsp:nvSpPr>
        <dsp:cNvPr id="0" name=""/>
        <dsp:cNvSpPr/>
      </dsp:nvSpPr>
      <dsp:spPr>
        <a:xfrm>
          <a:off x="2208753" y="2829502"/>
          <a:ext cx="7394521" cy="6211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smtClean="0"/>
            <a:t>Hence the need for the understanding of psychological issues increases for the caregivers of older people. </a:t>
          </a:r>
          <a:endParaRPr lang="en-US" sz="1700" kern="1200"/>
        </a:p>
      </dsp:txBody>
      <dsp:txXfrm>
        <a:off x="2226945" y="2847694"/>
        <a:ext cx="6402227" cy="584726"/>
      </dsp:txXfrm>
    </dsp:sp>
    <dsp:sp modelId="{269EFD5E-29D8-47A0-BC3F-E2847CB9A83C}">
      <dsp:nvSpPr>
        <dsp:cNvPr id="0" name=""/>
        <dsp:cNvSpPr/>
      </dsp:nvSpPr>
      <dsp:spPr>
        <a:xfrm>
          <a:off x="6990800" y="453755"/>
          <a:ext cx="403721" cy="40372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7081637" y="453755"/>
        <a:ext cx="222047" cy="303800"/>
      </dsp:txXfrm>
    </dsp:sp>
    <dsp:sp modelId="{189DFA4E-AB42-4C70-B131-9B110ADFA194}">
      <dsp:nvSpPr>
        <dsp:cNvPr id="0" name=""/>
        <dsp:cNvSpPr/>
      </dsp:nvSpPr>
      <dsp:spPr>
        <a:xfrm>
          <a:off x="7542988" y="1161131"/>
          <a:ext cx="403721" cy="40372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7633825" y="1161131"/>
        <a:ext cx="222047" cy="303800"/>
      </dsp:txXfrm>
    </dsp:sp>
    <dsp:sp modelId="{C57EAAD7-26E4-4E2A-B7D6-C75AD209CA78}">
      <dsp:nvSpPr>
        <dsp:cNvPr id="0" name=""/>
        <dsp:cNvSpPr/>
      </dsp:nvSpPr>
      <dsp:spPr>
        <a:xfrm>
          <a:off x="8095176" y="1858155"/>
          <a:ext cx="403721" cy="40372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8186013" y="1858155"/>
        <a:ext cx="222047" cy="303800"/>
      </dsp:txXfrm>
    </dsp:sp>
    <dsp:sp modelId="{F9B7DC21-6D84-4549-9A33-FF798E69A5ED}">
      <dsp:nvSpPr>
        <dsp:cNvPr id="0" name=""/>
        <dsp:cNvSpPr/>
      </dsp:nvSpPr>
      <dsp:spPr>
        <a:xfrm>
          <a:off x="8647364" y="2572431"/>
          <a:ext cx="403721" cy="40372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8738201" y="2572431"/>
        <a:ext cx="222047" cy="3038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3B524-A3EE-4EBB-9FB5-7013BE28BFDA}">
      <dsp:nvSpPr>
        <dsp:cNvPr id="0" name=""/>
        <dsp:cNvSpPr/>
      </dsp:nvSpPr>
      <dsp:spPr>
        <a:xfrm>
          <a:off x="4876311" y="605049"/>
          <a:ext cx="1873320" cy="1248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smtClean="0"/>
            <a:t>The understanding related to the psychological issues can allow healthcare assistants to </a:t>
          </a:r>
          <a:endParaRPr lang="en-US" sz="1500" kern="1200"/>
        </a:p>
      </dsp:txBody>
      <dsp:txXfrm>
        <a:off x="4912889" y="641627"/>
        <a:ext cx="1800164" cy="1175724"/>
      </dsp:txXfrm>
    </dsp:sp>
    <dsp:sp modelId="{2A9CEF59-F3E8-44D1-8239-4E5F21E0F878}">
      <dsp:nvSpPr>
        <dsp:cNvPr id="0" name=""/>
        <dsp:cNvSpPr/>
      </dsp:nvSpPr>
      <dsp:spPr>
        <a:xfrm>
          <a:off x="942337" y="1853929"/>
          <a:ext cx="4870634" cy="499552"/>
        </a:xfrm>
        <a:custGeom>
          <a:avLst/>
          <a:gdLst/>
          <a:ahLst/>
          <a:cxnLst/>
          <a:rect l="0" t="0" r="0" b="0"/>
          <a:pathLst>
            <a:path>
              <a:moveTo>
                <a:pt x="4870634" y="0"/>
              </a:moveTo>
              <a:lnTo>
                <a:pt x="4870634" y="249776"/>
              </a:lnTo>
              <a:lnTo>
                <a:pt x="0" y="249776"/>
              </a:lnTo>
              <a:lnTo>
                <a:pt x="0" y="49955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52C7C3-BB1C-4C35-ADDC-0FC687407ACD}">
      <dsp:nvSpPr>
        <dsp:cNvPr id="0" name=""/>
        <dsp:cNvSpPr/>
      </dsp:nvSpPr>
      <dsp:spPr>
        <a:xfrm>
          <a:off x="5676" y="2353482"/>
          <a:ext cx="1873320" cy="1248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baseline="0" smtClean="0"/>
            <a:t>Have better education about the issues they are suffering </a:t>
          </a:r>
          <a:endParaRPr lang="en-US" sz="1500" kern="1200"/>
        </a:p>
      </dsp:txBody>
      <dsp:txXfrm>
        <a:off x="42254" y="2390060"/>
        <a:ext cx="1800164" cy="1175724"/>
      </dsp:txXfrm>
    </dsp:sp>
    <dsp:sp modelId="{5839DAC4-1937-49C3-A119-BC3036218C69}">
      <dsp:nvSpPr>
        <dsp:cNvPr id="0" name=""/>
        <dsp:cNvSpPr/>
      </dsp:nvSpPr>
      <dsp:spPr>
        <a:xfrm>
          <a:off x="3377654" y="1853929"/>
          <a:ext cx="2435317" cy="499552"/>
        </a:xfrm>
        <a:custGeom>
          <a:avLst/>
          <a:gdLst/>
          <a:ahLst/>
          <a:cxnLst/>
          <a:rect l="0" t="0" r="0" b="0"/>
          <a:pathLst>
            <a:path>
              <a:moveTo>
                <a:pt x="2435317" y="0"/>
              </a:moveTo>
              <a:lnTo>
                <a:pt x="2435317" y="249776"/>
              </a:lnTo>
              <a:lnTo>
                <a:pt x="0" y="249776"/>
              </a:lnTo>
              <a:lnTo>
                <a:pt x="0" y="49955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59025F-87F8-4AB9-966D-05F0C0DE633E}">
      <dsp:nvSpPr>
        <dsp:cNvPr id="0" name=""/>
        <dsp:cNvSpPr/>
      </dsp:nvSpPr>
      <dsp:spPr>
        <a:xfrm>
          <a:off x="2440993" y="2353482"/>
          <a:ext cx="1873320" cy="1248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baseline="0" smtClean="0"/>
            <a:t>They can develop the initial assistance and diagnosis for these elderly people </a:t>
          </a:r>
          <a:endParaRPr lang="en-US" sz="1500" kern="1200"/>
        </a:p>
      </dsp:txBody>
      <dsp:txXfrm>
        <a:off x="2477571" y="2390060"/>
        <a:ext cx="1800164" cy="1175724"/>
      </dsp:txXfrm>
    </dsp:sp>
    <dsp:sp modelId="{11A692F9-3C28-4C0B-9114-B1020CF98241}">
      <dsp:nvSpPr>
        <dsp:cNvPr id="0" name=""/>
        <dsp:cNvSpPr/>
      </dsp:nvSpPr>
      <dsp:spPr>
        <a:xfrm>
          <a:off x="5767251" y="1853929"/>
          <a:ext cx="91440" cy="49955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955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9845E2-CB74-48CC-9FD5-8F4729DD00D0}">
      <dsp:nvSpPr>
        <dsp:cNvPr id="0" name=""/>
        <dsp:cNvSpPr/>
      </dsp:nvSpPr>
      <dsp:spPr>
        <a:xfrm>
          <a:off x="4876311" y="2353482"/>
          <a:ext cx="1873320" cy="1248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baseline="0" smtClean="0"/>
            <a:t>They can effectively manage to provide the assistance they will require to overcome this illness </a:t>
          </a:r>
          <a:endParaRPr lang="en-US" sz="1500" kern="1200"/>
        </a:p>
      </dsp:txBody>
      <dsp:txXfrm>
        <a:off x="4912889" y="2390060"/>
        <a:ext cx="1800164" cy="1175724"/>
      </dsp:txXfrm>
    </dsp:sp>
    <dsp:sp modelId="{7AAE9FA1-1990-46DA-B35C-6FDF2EEA0198}">
      <dsp:nvSpPr>
        <dsp:cNvPr id="0" name=""/>
        <dsp:cNvSpPr/>
      </dsp:nvSpPr>
      <dsp:spPr>
        <a:xfrm>
          <a:off x="5812971" y="1853929"/>
          <a:ext cx="2435317" cy="4995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9776"/>
              </a:lnTo>
              <a:lnTo>
                <a:pt x="2435317" y="249776"/>
              </a:lnTo>
              <a:lnTo>
                <a:pt x="2435317" y="49955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0CEA87-0B9E-4F7A-B95B-3D84DBEC52E5}">
      <dsp:nvSpPr>
        <dsp:cNvPr id="0" name=""/>
        <dsp:cNvSpPr/>
      </dsp:nvSpPr>
      <dsp:spPr>
        <a:xfrm>
          <a:off x="7311628" y="2353482"/>
          <a:ext cx="1873320" cy="1248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baseline="0" smtClean="0"/>
            <a:t>They can create mental health programs to cope with mental issues</a:t>
          </a:r>
          <a:endParaRPr lang="en-US" sz="1500" kern="1200"/>
        </a:p>
      </dsp:txBody>
      <dsp:txXfrm>
        <a:off x="7348206" y="2390060"/>
        <a:ext cx="1800164" cy="1175724"/>
      </dsp:txXfrm>
    </dsp:sp>
    <dsp:sp modelId="{F6F5774C-6624-4A11-9B11-A5252C4D62F1}">
      <dsp:nvSpPr>
        <dsp:cNvPr id="0" name=""/>
        <dsp:cNvSpPr/>
      </dsp:nvSpPr>
      <dsp:spPr>
        <a:xfrm>
          <a:off x="5812971" y="1853929"/>
          <a:ext cx="4870634" cy="4995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9776"/>
              </a:lnTo>
              <a:lnTo>
                <a:pt x="4870634" y="249776"/>
              </a:lnTo>
              <a:lnTo>
                <a:pt x="4870634" y="499552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8100B9-0457-49EF-8585-50CFC759D88B}">
      <dsp:nvSpPr>
        <dsp:cNvPr id="0" name=""/>
        <dsp:cNvSpPr/>
      </dsp:nvSpPr>
      <dsp:spPr>
        <a:xfrm>
          <a:off x="9746945" y="2353482"/>
          <a:ext cx="1873320" cy="1248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baseline="0" smtClean="0"/>
            <a:t>Better quality healthcare services can result from this understanding. </a:t>
          </a:r>
          <a:endParaRPr lang="en-US" sz="1500" kern="1200"/>
        </a:p>
      </dsp:txBody>
      <dsp:txXfrm>
        <a:off x="9783523" y="2390060"/>
        <a:ext cx="1800164" cy="11757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0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0524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105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0511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679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0751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71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8855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t>6/23/2022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7026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8974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8858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6617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3723" y="1913206"/>
            <a:ext cx="11418277" cy="1430523"/>
          </a:xfrm>
        </p:spPr>
        <p:txBody>
          <a:bodyPr/>
          <a:lstStyle/>
          <a:p>
            <a:pPr algn="ctr"/>
            <a:r>
              <a:rPr lang="en-US" b="1" dirty="0" smtClean="0">
                <a:solidFill>
                  <a:schemeClr val="bg1"/>
                </a:solidFill>
              </a:rPr>
              <a:t>Use of psychology 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63036" y="3587474"/>
            <a:ext cx="8637072" cy="977621"/>
          </a:xfrm>
          <a:noFill/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Health care assistant working with older adults</a:t>
            </a:r>
          </a:p>
        </p:txBody>
      </p:sp>
    </p:spTree>
    <p:extLst>
      <p:ext uri="{BB962C8B-B14F-4D97-AF65-F5344CB8AC3E}">
        <p14:creationId xmlns:p14="http://schemas.microsoft.com/office/powerpoint/2010/main" val="38889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Why </a:t>
            </a:r>
            <a:r>
              <a:rPr lang="en-US" dirty="0"/>
              <a:t>psychology for Health care assistant working with older </a:t>
            </a:r>
            <a:r>
              <a:rPr lang="en-US" dirty="0" smtClean="0"/>
              <a:t>adults?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6311217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5109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Erik Erickson’ 8 stages of theory and older psychology 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5669113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2039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Health care </a:t>
            </a:r>
            <a:r>
              <a:rPr lang="en-US" dirty="0" smtClean="0"/>
              <a:t>assistant can help them?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9199019"/>
              </p:ext>
            </p:extLst>
          </p:nvPr>
        </p:nvGraphicFramePr>
        <p:xfrm>
          <a:off x="326571" y="1749252"/>
          <a:ext cx="11625943" cy="4207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588352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55</TotalTime>
  <Words>243</Words>
  <Application>Microsoft Office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Gill Sans MT</vt:lpstr>
      <vt:lpstr>Gallery</vt:lpstr>
      <vt:lpstr>Use of psychology </vt:lpstr>
      <vt:lpstr>Why psychology for Health care assistant working with older adults?</vt:lpstr>
      <vt:lpstr>Erik Erickson’ 8 stages of theory and older psychology </vt:lpstr>
      <vt:lpstr>How Health care assistant can help them?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Use of psychology</dc:title>
  <dc:creator>beenish</dc:creator>
  <cp:lastModifiedBy>beenish</cp:lastModifiedBy>
  <cp:revision>7</cp:revision>
  <dcterms:created xsi:type="dcterms:W3CDTF">2022-06-23T18:22:22Z</dcterms:created>
  <dcterms:modified xsi:type="dcterms:W3CDTF">2022-06-23T19:17:23Z</dcterms:modified>
</cp:coreProperties>
</file>