
<file path=[Content_Types].xml><?xml version="1.0" encoding="utf-8"?>
<Types xmlns="http://schemas.openxmlformats.org/package/2006/content-types">
  <Default Extension="bin" ContentType="image/unknown"/>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Lst>
  <p:notesMasterIdLst>
    <p:notesMasterId r:id="rId26"/>
  </p:notesMasterIdLst>
  <p:sldIdLst>
    <p:sldId id="281" r:id="rId2"/>
    <p:sldId id="256" r:id="rId3"/>
    <p:sldId id="257" r:id="rId4"/>
    <p:sldId id="258" r:id="rId5"/>
    <p:sldId id="261" r:id="rId6"/>
    <p:sldId id="267" r:id="rId7"/>
    <p:sldId id="266" r:id="rId8"/>
    <p:sldId id="265" r:id="rId9"/>
    <p:sldId id="263" r:id="rId10"/>
    <p:sldId id="262" r:id="rId11"/>
    <p:sldId id="272" r:id="rId12"/>
    <p:sldId id="271" r:id="rId13"/>
    <p:sldId id="270" r:id="rId14"/>
    <p:sldId id="275" r:id="rId15"/>
    <p:sldId id="274" r:id="rId16"/>
    <p:sldId id="273" r:id="rId17"/>
    <p:sldId id="277" r:id="rId18"/>
    <p:sldId id="264" r:id="rId19"/>
    <p:sldId id="269" r:id="rId20"/>
    <p:sldId id="278" r:id="rId21"/>
    <p:sldId id="282" r:id="rId22"/>
    <p:sldId id="268" r:id="rId23"/>
    <p:sldId id="283" r:id="rId24"/>
    <p:sldId id="28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29D50"/>
    <a:srgbClr val="006593"/>
    <a:srgbClr val="B9B9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7AA3F1-3217-4D55-A762-B00110E09364}" v="68" dt="2021-12-12T11:00:40.1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2578" autoAdjust="0"/>
  </p:normalViewPr>
  <p:slideViewPr>
    <p:cSldViewPr snapToGrid="0">
      <p:cViewPr varScale="1">
        <p:scale>
          <a:sx n="67" d="100"/>
          <a:sy n="67" d="100"/>
        </p:scale>
        <p:origin x="858" y="54"/>
      </p:cViewPr>
      <p:guideLst/>
    </p:cSldViewPr>
  </p:slideViewPr>
  <p:notesTextViewPr>
    <p:cViewPr>
      <p:scale>
        <a:sx n="1" d="1"/>
        <a:sy n="1" d="1"/>
      </p:scale>
      <p:origin x="0" y="0"/>
    </p:cViewPr>
  </p:notesTextViewPr>
  <p:notesViewPr>
    <p:cSldViewPr snapToGrid="0">
      <p:cViewPr varScale="1">
        <p:scale>
          <a:sx n="51" d="100"/>
          <a:sy n="51" d="100"/>
        </p:scale>
        <p:origin x="2692" y="2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Kristof" userId="228ec6a99d1647c2" providerId="LiveId" clId="{427AA3F1-3217-4D55-A762-B00110E09364}"/>
    <pc:docChg chg="undo custSel addSld delSld modSld sldOrd">
      <pc:chgData name="Peter Kristof" userId="228ec6a99d1647c2" providerId="LiveId" clId="{427AA3F1-3217-4D55-A762-B00110E09364}" dt="2021-12-12T11:04:29.078" v="664" actId="20577"/>
      <pc:docMkLst>
        <pc:docMk/>
      </pc:docMkLst>
      <pc:sldChg chg="modSp mod">
        <pc:chgData name="Peter Kristof" userId="228ec6a99d1647c2" providerId="LiveId" clId="{427AA3F1-3217-4D55-A762-B00110E09364}" dt="2021-12-12T10:00:35.450" v="97" actId="207"/>
        <pc:sldMkLst>
          <pc:docMk/>
          <pc:sldMk cId="0" sldId="256"/>
        </pc:sldMkLst>
        <pc:spChg chg="mod">
          <ac:chgData name="Peter Kristof" userId="228ec6a99d1647c2" providerId="LiveId" clId="{427AA3F1-3217-4D55-A762-B00110E09364}" dt="2021-12-12T09:59:46.117" v="94" actId="2711"/>
          <ac:spMkLst>
            <pc:docMk/>
            <pc:sldMk cId="0" sldId="256"/>
            <ac:spMk id="9" creationId="{510C6E9E-C8E1-41D1-8944-9A9F95B6CD83}"/>
          </ac:spMkLst>
        </pc:spChg>
        <pc:spChg chg="mod">
          <ac:chgData name="Peter Kristof" userId="228ec6a99d1647c2" providerId="LiveId" clId="{427AA3F1-3217-4D55-A762-B00110E09364}" dt="2021-12-12T10:00:35.450" v="97" actId="207"/>
          <ac:spMkLst>
            <pc:docMk/>
            <pc:sldMk cId="0" sldId="256"/>
            <ac:spMk id="8194" creationId="{C8E25B9E-8C20-4B19-8144-CD5BCB3EE185}"/>
          </ac:spMkLst>
        </pc:spChg>
      </pc:sldChg>
      <pc:sldChg chg="modSp mod">
        <pc:chgData name="Peter Kristof" userId="228ec6a99d1647c2" providerId="LiveId" clId="{427AA3F1-3217-4D55-A762-B00110E09364}" dt="2021-12-12T10:01:04.850" v="100" actId="207"/>
        <pc:sldMkLst>
          <pc:docMk/>
          <pc:sldMk cId="0" sldId="257"/>
        </pc:sldMkLst>
        <pc:spChg chg="mod">
          <ac:chgData name="Peter Kristof" userId="228ec6a99d1647c2" providerId="LiveId" clId="{427AA3F1-3217-4D55-A762-B00110E09364}" dt="2021-12-12T10:00:58.601" v="98" actId="2711"/>
          <ac:spMkLst>
            <pc:docMk/>
            <pc:sldMk cId="0" sldId="257"/>
            <ac:spMk id="9" creationId="{EDA7EAFF-519C-43ED-A71F-9720462AAADC}"/>
          </ac:spMkLst>
        </pc:spChg>
        <pc:spChg chg="mod">
          <ac:chgData name="Peter Kristof" userId="228ec6a99d1647c2" providerId="LiveId" clId="{427AA3F1-3217-4D55-A762-B00110E09364}" dt="2021-12-12T10:01:04.850" v="100" actId="207"/>
          <ac:spMkLst>
            <pc:docMk/>
            <pc:sldMk cId="0" sldId="257"/>
            <ac:spMk id="10242" creationId="{BAD30593-E315-4E37-AD7D-47D3EE67344B}"/>
          </ac:spMkLst>
        </pc:spChg>
      </pc:sldChg>
      <pc:sldChg chg="delSp modSp mod">
        <pc:chgData name="Peter Kristof" userId="228ec6a99d1647c2" providerId="LiveId" clId="{427AA3F1-3217-4D55-A762-B00110E09364}" dt="2021-12-12T10:01:28.919" v="105" actId="2711"/>
        <pc:sldMkLst>
          <pc:docMk/>
          <pc:sldMk cId="0" sldId="258"/>
        </pc:sldMkLst>
        <pc:spChg chg="mod">
          <ac:chgData name="Peter Kristof" userId="228ec6a99d1647c2" providerId="LiveId" clId="{427AA3F1-3217-4D55-A762-B00110E09364}" dt="2021-12-12T10:01:28.919" v="105" actId="2711"/>
          <ac:spMkLst>
            <pc:docMk/>
            <pc:sldMk cId="0" sldId="258"/>
            <ac:spMk id="12290" creationId="{2E57F137-2FDB-43F1-AADC-82CC173C31EA}"/>
          </ac:spMkLst>
        </pc:spChg>
        <pc:spChg chg="del mod">
          <ac:chgData name="Peter Kristof" userId="228ec6a99d1647c2" providerId="LiveId" clId="{427AA3F1-3217-4D55-A762-B00110E09364}" dt="2021-12-12T10:01:13.374" v="102" actId="478"/>
          <ac:spMkLst>
            <pc:docMk/>
            <pc:sldMk cId="0" sldId="258"/>
            <ac:spMk id="12291" creationId="{69D82381-E9E1-4F48-9A38-75DC921E9841}"/>
          </ac:spMkLst>
        </pc:spChg>
        <pc:spChg chg="mod">
          <ac:chgData name="Peter Kristof" userId="228ec6a99d1647c2" providerId="LiveId" clId="{427AA3F1-3217-4D55-A762-B00110E09364}" dt="2021-12-12T10:01:20.796" v="103" actId="2711"/>
          <ac:spMkLst>
            <pc:docMk/>
            <pc:sldMk cId="0" sldId="258"/>
            <ac:spMk id="12292" creationId="{C7AC7238-C612-417F-9468-AB5EF17D35C5}"/>
          </ac:spMkLst>
        </pc:spChg>
      </pc:sldChg>
      <pc:sldChg chg="modSp del mod ord">
        <pc:chgData name="Peter Kristof" userId="228ec6a99d1647c2" providerId="LiveId" clId="{427AA3F1-3217-4D55-A762-B00110E09364}" dt="2021-12-12T10:46:36.984" v="591" actId="2696"/>
        <pc:sldMkLst>
          <pc:docMk/>
          <pc:sldMk cId="0" sldId="259"/>
        </pc:sldMkLst>
        <pc:spChg chg="mod">
          <ac:chgData name="Peter Kristof" userId="228ec6a99d1647c2" providerId="LiveId" clId="{427AA3F1-3217-4D55-A762-B00110E09364}" dt="2021-12-12T10:40:20.390" v="533" actId="1076"/>
          <ac:spMkLst>
            <pc:docMk/>
            <pc:sldMk cId="0" sldId="259"/>
            <ac:spMk id="14338" creationId="{9514C7B0-E39D-4202-AEF2-7D206FBE3478}"/>
          </ac:spMkLst>
        </pc:spChg>
        <pc:spChg chg="mod">
          <ac:chgData name="Peter Kristof" userId="228ec6a99d1647c2" providerId="LiveId" clId="{427AA3F1-3217-4D55-A762-B00110E09364}" dt="2021-12-12T10:41:31.017" v="541" actId="1076"/>
          <ac:spMkLst>
            <pc:docMk/>
            <pc:sldMk cId="0" sldId="259"/>
            <ac:spMk id="14340" creationId="{8CEE9FB6-D660-40CE-B438-01ECC007CA3E}"/>
          </ac:spMkLst>
        </pc:spChg>
        <pc:picChg chg="mod">
          <ac:chgData name="Peter Kristof" userId="228ec6a99d1647c2" providerId="LiveId" clId="{427AA3F1-3217-4D55-A762-B00110E09364}" dt="2021-12-12T10:41:45.614" v="542" actId="1076"/>
          <ac:picMkLst>
            <pc:docMk/>
            <pc:sldMk cId="0" sldId="259"/>
            <ac:picMk id="6" creationId="{5BB8B5AD-8EB0-4E3D-8734-55AE56ABE91A}"/>
          </ac:picMkLst>
        </pc:picChg>
      </pc:sldChg>
      <pc:sldChg chg="del">
        <pc:chgData name="Peter Kristof" userId="228ec6a99d1647c2" providerId="LiveId" clId="{427AA3F1-3217-4D55-A762-B00110E09364}" dt="2021-12-12T09:52:26.744" v="40" actId="47"/>
        <pc:sldMkLst>
          <pc:docMk/>
          <pc:sldMk cId="0" sldId="260"/>
        </pc:sldMkLst>
      </pc:sldChg>
      <pc:sldChg chg="modSp mod">
        <pc:chgData name="Peter Kristof" userId="228ec6a99d1647c2" providerId="LiveId" clId="{427AA3F1-3217-4D55-A762-B00110E09364}" dt="2021-12-12T10:19:05.532" v="294" actId="1076"/>
        <pc:sldMkLst>
          <pc:docMk/>
          <pc:sldMk cId="2699918247" sldId="261"/>
        </pc:sldMkLst>
        <pc:spChg chg="mod">
          <ac:chgData name="Peter Kristof" userId="228ec6a99d1647c2" providerId="LiveId" clId="{427AA3F1-3217-4D55-A762-B00110E09364}" dt="2021-12-12T10:19:05.532" v="294" actId="1076"/>
          <ac:spMkLst>
            <pc:docMk/>
            <pc:sldMk cId="2699918247" sldId="261"/>
            <ac:spMk id="2" creationId="{CCD9A033-9FED-4B68-B8BB-3444BCB23ECA}"/>
          </ac:spMkLst>
        </pc:spChg>
        <pc:spChg chg="mod">
          <ac:chgData name="Peter Kristof" userId="228ec6a99d1647c2" providerId="LiveId" clId="{427AA3F1-3217-4D55-A762-B00110E09364}" dt="2021-12-12T10:07:54.917" v="167" actId="1076"/>
          <ac:spMkLst>
            <pc:docMk/>
            <pc:sldMk cId="2699918247" sldId="261"/>
            <ac:spMk id="3" creationId="{DB6C074A-37B6-44C6-AA6E-9EB51285560D}"/>
          </ac:spMkLst>
        </pc:spChg>
        <pc:picChg chg="mod">
          <ac:chgData name="Peter Kristof" userId="228ec6a99d1647c2" providerId="LiveId" clId="{427AA3F1-3217-4D55-A762-B00110E09364}" dt="2021-12-12T10:18:13.717" v="289" actId="1076"/>
          <ac:picMkLst>
            <pc:docMk/>
            <pc:sldMk cId="2699918247" sldId="261"/>
            <ac:picMk id="4" creationId="{856A7BDA-2C1B-4220-B1FF-3D8EFC510288}"/>
          </ac:picMkLst>
        </pc:picChg>
      </pc:sldChg>
      <pc:sldChg chg="modSp mod">
        <pc:chgData name="Peter Kristof" userId="228ec6a99d1647c2" providerId="LiveId" clId="{427AA3F1-3217-4D55-A762-B00110E09364}" dt="2021-12-12T10:17:26.837" v="283" actId="1076"/>
        <pc:sldMkLst>
          <pc:docMk/>
          <pc:sldMk cId="1450665710" sldId="262"/>
        </pc:sldMkLst>
        <pc:spChg chg="mod">
          <ac:chgData name="Peter Kristof" userId="228ec6a99d1647c2" providerId="LiveId" clId="{427AA3F1-3217-4D55-A762-B00110E09364}" dt="2021-12-12T10:17:26.837" v="283" actId="1076"/>
          <ac:spMkLst>
            <pc:docMk/>
            <pc:sldMk cId="1450665710" sldId="262"/>
            <ac:spMk id="2" creationId="{72DA8902-7907-4673-847E-7A802940F8D9}"/>
          </ac:spMkLst>
        </pc:spChg>
        <pc:picChg chg="mod">
          <ac:chgData name="Peter Kristof" userId="228ec6a99d1647c2" providerId="LiveId" clId="{427AA3F1-3217-4D55-A762-B00110E09364}" dt="2021-12-12T09:51:19.571" v="38" actId="1076"/>
          <ac:picMkLst>
            <pc:docMk/>
            <pc:sldMk cId="1450665710" sldId="262"/>
            <ac:picMk id="4" creationId="{4AF400C7-05C0-445D-BC4E-DAD1A75CF734}"/>
          </ac:picMkLst>
        </pc:picChg>
      </pc:sldChg>
      <pc:sldChg chg="modSp mod">
        <pc:chgData name="Peter Kristof" userId="228ec6a99d1647c2" providerId="LiveId" clId="{427AA3F1-3217-4D55-A762-B00110E09364}" dt="2021-12-12T10:19:36.642" v="298" actId="207"/>
        <pc:sldMkLst>
          <pc:docMk/>
          <pc:sldMk cId="2481298373" sldId="263"/>
        </pc:sldMkLst>
        <pc:spChg chg="mod">
          <ac:chgData name="Peter Kristof" userId="228ec6a99d1647c2" providerId="LiveId" clId="{427AA3F1-3217-4D55-A762-B00110E09364}" dt="2021-12-12T10:19:36.642" v="298" actId="207"/>
          <ac:spMkLst>
            <pc:docMk/>
            <pc:sldMk cId="2481298373" sldId="263"/>
            <ac:spMk id="2" creationId="{DBF6DF13-A8FE-4107-9A24-9068B79ECF4C}"/>
          </ac:spMkLst>
        </pc:spChg>
        <pc:spChg chg="mod">
          <ac:chgData name="Peter Kristof" userId="228ec6a99d1647c2" providerId="LiveId" clId="{427AA3F1-3217-4D55-A762-B00110E09364}" dt="2021-12-12T09:50:20.079" v="26" actId="1076"/>
          <ac:spMkLst>
            <pc:docMk/>
            <pc:sldMk cId="2481298373" sldId="263"/>
            <ac:spMk id="3" creationId="{CB97EEC1-D023-48D1-A73B-39CAF1C4BC7E}"/>
          </ac:spMkLst>
        </pc:spChg>
        <pc:picChg chg="mod">
          <ac:chgData name="Peter Kristof" userId="228ec6a99d1647c2" providerId="LiveId" clId="{427AA3F1-3217-4D55-A762-B00110E09364}" dt="2021-12-12T09:51:22.767" v="39" actId="1076"/>
          <ac:picMkLst>
            <pc:docMk/>
            <pc:sldMk cId="2481298373" sldId="263"/>
            <ac:picMk id="4" creationId="{0DDEF175-BD31-4F09-AA14-58BBBF374E73}"/>
          </ac:picMkLst>
        </pc:picChg>
        <pc:picChg chg="mod">
          <ac:chgData name="Peter Kristof" userId="228ec6a99d1647c2" providerId="LiveId" clId="{427AA3F1-3217-4D55-A762-B00110E09364}" dt="2021-12-12T09:50:13.096" v="24" actId="1076"/>
          <ac:picMkLst>
            <pc:docMk/>
            <pc:sldMk cId="2481298373" sldId="263"/>
            <ac:picMk id="5" creationId="{49A73FD5-2F26-435D-BD62-DB62D760A79A}"/>
          </ac:picMkLst>
        </pc:picChg>
      </pc:sldChg>
      <pc:sldChg chg="addSp delSp modSp mod ord">
        <pc:chgData name="Peter Kristof" userId="228ec6a99d1647c2" providerId="LiveId" clId="{427AA3F1-3217-4D55-A762-B00110E09364}" dt="2021-12-12T11:04:21.339" v="662" actId="20577"/>
        <pc:sldMkLst>
          <pc:docMk/>
          <pc:sldMk cId="547293354" sldId="264"/>
        </pc:sldMkLst>
        <pc:spChg chg="del">
          <ac:chgData name="Peter Kristof" userId="228ec6a99d1647c2" providerId="LiveId" clId="{427AA3F1-3217-4D55-A762-B00110E09364}" dt="2021-12-12T10:12:25.260" v="252" actId="478"/>
          <ac:spMkLst>
            <pc:docMk/>
            <pc:sldMk cId="547293354" sldId="264"/>
            <ac:spMk id="2" creationId="{C56AFC72-96D4-4585-A940-B5FDB1E59F03}"/>
          </ac:spMkLst>
        </pc:spChg>
        <pc:spChg chg="add del mod">
          <ac:chgData name="Peter Kristof" userId="228ec6a99d1647c2" providerId="LiveId" clId="{427AA3F1-3217-4D55-A762-B00110E09364}" dt="2021-12-12T10:12:28.422" v="253" actId="478"/>
          <ac:spMkLst>
            <pc:docMk/>
            <pc:sldMk cId="547293354" sldId="264"/>
            <ac:spMk id="6" creationId="{A7984065-447F-40E7-9374-5D759952D7DF}"/>
          </ac:spMkLst>
        </pc:spChg>
        <pc:spChg chg="add mod">
          <ac:chgData name="Peter Kristof" userId="228ec6a99d1647c2" providerId="LiveId" clId="{427AA3F1-3217-4D55-A762-B00110E09364}" dt="2021-12-12T11:04:21.339" v="662" actId="20577"/>
          <ac:spMkLst>
            <pc:docMk/>
            <pc:sldMk cId="547293354" sldId="264"/>
            <ac:spMk id="7" creationId="{1A8236DE-B905-4798-B84B-F63F886932F1}"/>
          </ac:spMkLst>
        </pc:spChg>
      </pc:sldChg>
      <pc:sldChg chg="addSp delSp modSp mod">
        <pc:chgData name="Peter Kristof" userId="228ec6a99d1647c2" providerId="LiveId" clId="{427AA3F1-3217-4D55-A762-B00110E09364}" dt="2021-12-12T10:19:29.318" v="297" actId="2711"/>
        <pc:sldMkLst>
          <pc:docMk/>
          <pc:sldMk cId="2615887016" sldId="265"/>
        </pc:sldMkLst>
        <pc:spChg chg="del">
          <ac:chgData name="Peter Kristof" userId="228ec6a99d1647c2" providerId="LiveId" clId="{427AA3F1-3217-4D55-A762-B00110E09364}" dt="2021-12-12T10:12:18.009" v="250" actId="478"/>
          <ac:spMkLst>
            <pc:docMk/>
            <pc:sldMk cId="2615887016" sldId="265"/>
            <ac:spMk id="2" creationId="{33F5BE02-C3F9-4813-8DB9-48F20171BEBF}"/>
          </ac:spMkLst>
        </pc:spChg>
        <pc:spChg chg="mod">
          <ac:chgData name="Peter Kristof" userId="228ec6a99d1647c2" providerId="LiveId" clId="{427AA3F1-3217-4D55-A762-B00110E09364}" dt="2021-12-12T10:14:44.698" v="270" actId="255"/>
          <ac:spMkLst>
            <pc:docMk/>
            <pc:sldMk cId="2615887016" sldId="265"/>
            <ac:spMk id="3" creationId="{D58BA34C-9ADA-4852-98D8-079439C1A16E}"/>
          </ac:spMkLst>
        </pc:spChg>
        <pc:spChg chg="add del mod">
          <ac:chgData name="Peter Kristof" userId="228ec6a99d1647c2" providerId="LiveId" clId="{427AA3F1-3217-4D55-A762-B00110E09364}" dt="2021-12-12T10:12:21.219" v="251" actId="478"/>
          <ac:spMkLst>
            <pc:docMk/>
            <pc:sldMk cId="2615887016" sldId="265"/>
            <ac:spMk id="6" creationId="{AA3892C7-F998-4301-B836-518B9E80C3D2}"/>
          </ac:spMkLst>
        </pc:spChg>
        <pc:spChg chg="add del mod">
          <ac:chgData name="Peter Kristof" userId="228ec6a99d1647c2" providerId="LiveId" clId="{427AA3F1-3217-4D55-A762-B00110E09364}" dt="2021-12-12T10:17:54.375" v="286" actId="478"/>
          <ac:spMkLst>
            <pc:docMk/>
            <pc:sldMk cId="2615887016" sldId="265"/>
            <ac:spMk id="7" creationId="{BA7937BC-E4F0-4229-94EC-BA193E674453}"/>
          </ac:spMkLst>
        </pc:spChg>
        <pc:spChg chg="add del mod">
          <ac:chgData name="Peter Kristof" userId="228ec6a99d1647c2" providerId="LiveId" clId="{427AA3F1-3217-4D55-A762-B00110E09364}" dt="2021-12-12T10:17:57.245" v="287" actId="478"/>
          <ac:spMkLst>
            <pc:docMk/>
            <pc:sldMk cId="2615887016" sldId="265"/>
            <ac:spMk id="9" creationId="{E92BCAC4-E286-40D4-8606-311E6384CCAC}"/>
          </ac:spMkLst>
        </pc:spChg>
        <pc:spChg chg="add mod">
          <ac:chgData name="Peter Kristof" userId="228ec6a99d1647c2" providerId="LiveId" clId="{427AA3F1-3217-4D55-A762-B00110E09364}" dt="2021-12-12T10:19:29.318" v="297" actId="2711"/>
          <ac:spMkLst>
            <pc:docMk/>
            <pc:sldMk cId="2615887016" sldId="265"/>
            <ac:spMk id="10" creationId="{AA9589D8-4431-4F2E-B417-C7661D15042E}"/>
          </ac:spMkLst>
        </pc:spChg>
      </pc:sldChg>
      <pc:sldChg chg="addSp delSp modSp mod">
        <pc:chgData name="Peter Kristof" userId="228ec6a99d1647c2" providerId="LiveId" clId="{427AA3F1-3217-4D55-A762-B00110E09364}" dt="2021-12-12T10:19:22.248" v="296" actId="2711"/>
        <pc:sldMkLst>
          <pc:docMk/>
          <pc:sldMk cId="1451892461" sldId="266"/>
        </pc:sldMkLst>
        <pc:spChg chg="del">
          <ac:chgData name="Peter Kristof" userId="228ec6a99d1647c2" providerId="LiveId" clId="{427AA3F1-3217-4D55-A762-B00110E09364}" dt="2021-12-12T10:12:10.047" v="248" actId="478"/>
          <ac:spMkLst>
            <pc:docMk/>
            <pc:sldMk cId="1451892461" sldId="266"/>
            <ac:spMk id="2" creationId="{AA8004B2-5C80-4522-A91F-0F23283F0377}"/>
          </ac:spMkLst>
        </pc:spChg>
        <pc:spChg chg="add del mod">
          <ac:chgData name="Peter Kristof" userId="228ec6a99d1647c2" providerId="LiveId" clId="{427AA3F1-3217-4D55-A762-B00110E09364}" dt="2021-12-12T10:14:26.634" v="267" actId="27636"/>
          <ac:spMkLst>
            <pc:docMk/>
            <pc:sldMk cId="1451892461" sldId="266"/>
            <ac:spMk id="3" creationId="{D2879292-A59C-41C2-AE5C-9F236A6B352B}"/>
          </ac:spMkLst>
        </pc:spChg>
        <pc:spChg chg="add del mod">
          <ac:chgData name="Peter Kristof" userId="228ec6a99d1647c2" providerId="LiveId" clId="{427AA3F1-3217-4D55-A762-B00110E09364}" dt="2021-12-12T10:12:13.257" v="249" actId="478"/>
          <ac:spMkLst>
            <pc:docMk/>
            <pc:sldMk cId="1451892461" sldId="266"/>
            <ac:spMk id="6" creationId="{0DF22335-D7D6-4EEB-9E5E-3DD8EDB5ED9B}"/>
          </ac:spMkLst>
        </pc:spChg>
        <pc:spChg chg="add mod">
          <ac:chgData name="Peter Kristof" userId="228ec6a99d1647c2" providerId="LiveId" clId="{427AA3F1-3217-4D55-A762-B00110E09364}" dt="2021-12-12T10:19:22.248" v="296" actId="2711"/>
          <ac:spMkLst>
            <pc:docMk/>
            <pc:sldMk cId="1451892461" sldId="266"/>
            <ac:spMk id="7" creationId="{82174687-CE64-4167-8D32-80D39B8A4F00}"/>
          </ac:spMkLst>
        </pc:spChg>
        <pc:graphicFrameChg chg="add del mod modGraphic">
          <ac:chgData name="Peter Kristof" userId="228ec6a99d1647c2" providerId="LiveId" clId="{427AA3F1-3217-4D55-A762-B00110E09364}" dt="2021-12-12T10:14:11.100" v="264"/>
          <ac:graphicFrameMkLst>
            <pc:docMk/>
            <pc:sldMk cId="1451892461" sldId="266"/>
            <ac:graphicFrameMk id="8" creationId="{F6D57BA4-B279-4CB9-8DD8-4AC37BB5EEF7}"/>
          </ac:graphicFrameMkLst>
        </pc:graphicFrameChg>
      </pc:sldChg>
      <pc:sldChg chg="addSp delSp modSp mod">
        <pc:chgData name="Peter Kristof" userId="228ec6a99d1647c2" providerId="LiveId" clId="{427AA3F1-3217-4D55-A762-B00110E09364}" dt="2021-12-12T10:19:14.194" v="295" actId="2711"/>
        <pc:sldMkLst>
          <pc:docMk/>
          <pc:sldMk cId="1511382291" sldId="267"/>
        </pc:sldMkLst>
        <pc:spChg chg="del">
          <ac:chgData name="Peter Kristof" userId="228ec6a99d1647c2" providerId="LiveId" clId="{427AA3F1-3217-4D55-A762-B00110E09364}" dt="2021-12-12T10:12:03.350" v="246" actId="478"/>
          <ac:spMkLst>
            <pc:docMk/>
            <pc:sldMk cId="1511382291" sldId="267"/>
            <ac:spMk id="2" creationId="{B8DB34D8-FB6E-470C-B0D4-51CBD5F3F0FA}"/>
          </ac:spMkLst>
        </pc:spChg>
        <pc:spChg chg="mod">
          <ac:chgData name="Peter Kristof" userId="228ec6a99d1647c2" providerId="LiveId" clId="{427AA3F1-3217-4D55-A762-B00110E09364}" dt="2021-12-12T10:13:41.072" v="259" actId="255"/>
          <ac:spMkLst>
            <pc:docMk/>
            <pc:sldMk cId="1511382291" sldId="267"/>
            <ac:spMk id="3" creationId="{338B57B9-15F3-4318-B716-C8DEDFE4A89E}"/>
          </ac:spMkLst>
        </pc:spChg>
        <pc:spChg chg="add del mod">
          <ac:chgData name="Peter Kristof" userId="228ec6a99d1647c2" providerId="LiveId" clId="{427AA3F1-3217-4D55-A762-B00110E09364}" dt="2021-12-12T10:12:06.358" v="247" actId="478"/>
          <ac:spMkLst>
            <pc:docMk/>
            <pc:sldMk cId="1511382291" sldId="267"/>
            <ac:spMk id="6" creationId="{7D28F0EF-80A5-4701-8A7A-ACB96B01D1B8}"/>
          </ac:spMkLst>
        </pc:spChg>
        <pc:spChg chg="add mod">
          <ac:chgData name="Peter Kristof" userId="228ec6a99d1647c2" providerId="LiveId" clId="{427AA3F1-3217-4D55-A762-B00110E09364}" dt="2021-12-12T10:19:14.194" v="295" actId="2711"/>
          <ac:spMkLst>
            <pc:docMk/>
            <pc:sldMk cId="1511382291" sldId="267"/>
            <ac:spMk id="7" creationId="{30A867F5-6E65-497E-A38A-7254F39F3E37}"/>
          </ac:spMkLst>
        </pc:spChg>
      </pc:sldChg>
      <pc:sldChg chg="addSp delSp modSp mod">
        <pc:chgData name="Peter Kristof" userId="228ec6a99d1647c2" providerId="LiveId" clId="{427AA3F1-3217-4D55-A762-B00110E09364}" dt="2021-12-12T10:54:43.323" v="627" actId="1076"/>
        <pc:sldMkLst>
          <pc:docMk/>
          <pc:sldMk cId="4078360763" sldId="268"/>
        </pc:sldMkLst>
        <pc:spChg chg="add mod">
          <ac:chgData name="Peter Kristof" userId="228ec6a99d1647c2" providerId="LiveId" clId="{427AA3F1-3217-4D55-A762-B00110E09364}" dt="2021-12-12T10:54:43.323" v="627" actId="1076"/>
          <ac:spMkLst>
            <pc:docMk/>
            <pc:sldMk cId="4078360763" sldId="268"/>
            <ac:spMk id="4" creationId="{0682FB17-71C1-46FB-B529-3F3E70216AD9}"/>
          </ac:spMkLst>
        </pc:spChg>
        <pc:picChg chg="del">
          <ac:chgData name="Peter Kristof" userId="228ec6a99d1647c2" providerId="LiveId" clId="{427AA3F1-3217-4D55-A762-B00110E09364}" dt="2021-12-12T10:41:53.353" v="543" actId="478"/>
          <ac:picMkLst>
            <pc:docMk/>
            <pc:sldMk cId="4078360763" sldId="268"/>
            <ac:picMk id="5" creationId="{CEEE5D79-6A9E-4E73-AAA1-D3CF80C423F4}"/>
          </ac:picMkLst>
        </pc:picChg>
        <pc:picChg chg="add mod">
          <ac:chgData name="Peter Kristof" userId="228ec6a99d1647c2" providerId="LiveId" clId="{427AA3F1-3217-4D55-A762-B00110E09364}" dt="2021-12-12T10:41:57.866" v="544"/>
          <ac:picMkLst>
            <pc:docMk/>
            <pc:sldMk cId="4078360763" sldId="268"/>
            <ac:picMk id="6" creationId="{CD99C309-DF9D-4CA4-851A-BEB21C7D1AC8}"/>
          </ac:picMkLst>
        </pc:picChg>
      </pc:sldChg>
      <pc:sldChg chg="modSp mod">
        <pc:chgData name="Peter Kristof" userId="228ec6a99d1647c2" providerId="LiveId" clId="{427AA3F1-3217-4D55-A762-B00110E09364}" dt="2021-12-12T11:04:25.699" v="663" actId="20577"/>
        <pc:sldMkLst>
          <pc:docMk/>
          <pc:sldMk cId="3525685984" sldId="269"/>
        </pc:sldMkLst>
        <pc:spChg chg="mod">
          <ac:chgData name="Peter Kristof" userId="228ec6a99d1647c2" providerId="LiveId" clId="{427AA3F1-3217-4D55-A762-B00110E09364}" dt="2021-12-12T11:04:25.699" v="663" actId="20577"/>
          <ac:spMkLst>
            <pc:docMk/>
            <pc:sldMk cId="3525685984" sldId="269"/>
            <ac:spMk id="2" creationId="{23E4B503-C6F1-4F3A-9F76-659880F0D9B6}"/>
          </ac:spMkLst>
        </pc:spChg>
      </pc:sldChg>
      <pc:sldChg chg="modSp mod">
        <pc:chgData name="Peter Kristof" userId="228ec6a99d1647c2" providerId="LiveId" clId="{427AA3F1-3217-4D55-A762-B00110E09364}" dt="2021-12-12T10:20:15.758" v="305" actId="207"/>
        <pc:sldMkLst>
          <pc:docMk/>
          <pc:sldMk cId="944890285" sldId="270"/>
        </pc:sldMkLst>
        <pc:spChg chg="mod">
          <ac:chgData name="Peter Kristof" userId="228ec6a99d1647c2" providerId="LiveId" clId="{427AA3F1-3217-4D55-A762-B00110E09364}" dt="2021-12-12T10:20:15.758" v="305" actId="207"/>
          <ac:spMkLst>
            <pc:docMk/>
            <pc:sldMk cId="944890285" sldId="270"/>
            <ac:spMk id="4" creationId="{202149D8-E753-46CC-81BC-B9570B0F7BA5}"/>
          </ac:spMkLst>
        </pc:spChg>
        <pc:spChg chg="mod">
          <ac:chgData name="Peter Kristof" userId="228ec6a99d1647c2" providerId="LiveId" clId="{427AA3F1-3217-4D55-A762-B00110E09364}" dt="2021-12-12T09:50:30.449" v="27" actId="1076"/>
          <ac:spMkLst>
            <pc:docMk/>
            <pc:sldMk cId="944890285" sldId="270"/>
            <ac:spMk id="5" creationId="{FF26D418-01A7-4362-8A60-190DB40F06C1}"/>
          </ac:spMkLst>
        </pc:spChg>
        <pc:picChg chg="mod">
          <ac:chgData name="Peter Kristof" userId="228ec6a99d1647c2" providerId="LiveId" clId="{427AA3F1-3217-4D55-A762-B00110E09364}" dt="2021-12-12T09:50:58.754" v="34" actId="1076"/>
          <ac:picMkLst>
            <pc:docMk/>
            <pc:sldMk cId="944890285" sldId="270"/>
            <ac:picMk id="6" creationId="{6BF0ACB0-D633-4160-B8C5-49B16F699FAF}"/>
          </ac:picMkLst>
        </pc:picChg>
      </pc:sldChg>
      <pc:sldChg chg="modSp mod">
        <pc:chgData name="Peter Kristof" userId="228ec6a99d1647c2" providerId="LiveId" clId="{427AA3F1-3217-4D55-A762-B00110E09364}" dt="2021-12-12T10:20:10.496" v="304" actId="207"/>
        <pc:sldMkLst>
          <pc:docMk/>
          <pc:sldMk cId="4163303713" sldId="271"/>
        </pc:sldMkLst>
        <pc:spChg chg="mod">
          <ac:chgData name="Peter Kristof" userId="228ec6a99d1647c2" providerId="LiveId" clId="{427AA3F1-3217-4D55-A762-B00110E09364}" dt="2021-12-12T10:20:10.496" v="304" actId="207"/>
          <ac:spMkLst>
            <pc:docMk/>
            <pc:sldMk cId="4163303713" sldId="271"/>
            <ac:spMk id="4" creationId="{01200FE2-AAA7-45AB-A927-45723E54878D}"/>
          </ac:spMkLst>
        </pc:spChg>
        <pc:spChg chg="mod">
          <ac:chgData name="Peter Kristof" userId="228ec6a99d1647c2" providerId="LiveId" clId="{427AA3F1-3217-4D55-A762-B00110E09364}" dt="2021-12-12T09:50:38.273" v="29" actId="1076"/>
          <ac:spMkLst>
            <pc:docMk/>
            <pc:sldMk cId="4163303713" sldId="271"/>
            <ac:spMk id="5" creationId="{42A7DFC6-71AA-46C7-889B-0164E4BC5328}"/>
          </ac:spMkLst>
        </pc:spChg>
        <pc:picChg chg="mod">
          <ac:chgData name="Peter Kristof" userId="228ec6a99d1647c2" providerId="LiveId" clId="{427AA3F1-3217-4D55-A762-B00110E09364}" dt="2021-12-12T09:50:50.341" v="33" actId="1076"/>
          <ac:picMkLst>
            <pc:docMk/>
            <pc:sldMk cId="4163303713" sldId="271"/>
            <ac:picMk id="6" creationId="{73A59E5D-B5F3-400C-97EC-E9BB6C3C15F5}"/>
          </ac:picMkLst>
        </pc:picChg>
      </pc:sldChg>
      <pc:sldChg chg="modSp mod">
        <pc:chgData name="Peter Kristof" userId="228ec6a99d1647c2" providerId="LiveId" clId="{427AA3F1-3217-4D55-A762-B00110E09364}" dt="2021-12-12T10:19:52.104" v="302" actId="207"/>
        <pc:sldMkLst>
          <pc:docMk/>
          <pc:sldMk cId="1006854412" sldId="272"/>
        </pc:sldMkLst>
        <pc:spChg chg="mod">
          <ac:chgData name="Peter Kristof" userId="228ec6a99d1647c2" providerId="LiveId" clId="{427AA3F1-3217-4D55-A762-B00110E09364}" dt="2021-12-12T10:19:52.104" v="302" actId="207"/>
          <ac:spMkLst>
            <pc:docMk/>
            <pc:sldMk cId="1006854412" sldId="272"/>
            <ac:spMk id="6" creationId="{471ADFC2-0892-43D5-BB54-C8EDA8BAEF7A}"/>
          </ac:spMkLst>
        </pc:spChg>
        <pc:picChg chg="mod">
          <ac:chgData name="Peter Kristof" userId="228ec6a99d1647c2" providerId="LiveId" clId="{427AA3F1-3217-4D55-A762-B00110E09364}" dt="2021-12-12T09:51:08.987" v="35" actId="14100"/>
          <ac:picMkLst>
            <pc:docMk/>
            <pc:sldMk cId="1006854412" sldId="272"/>
            <ac:picMk id="7" creationId="{D4CEF6DB-CE06-4FF7-AC5A-B63F6E516330}"/>
          </ac:picMkLst>
        </pc:picChg>
      </pc:sldChg>
      <pc:sldChg chg="addSp delSp modSp mod">
        <pc:chgData name="Peter Kristof" userId="228ec6a99d1647c2" providerId="LiveId" clId="{427AA3F1-3217-4D55-A762-B00110E09364}" dt="2021-12-12T10:34:38.220" v="472" actId="14100"/>
        <pc:sldMkLst>
          <pc:docMk/>
          <pc:sldMk cId="440426046" sldId="273"/>
        </pc:sldMkLst>
        <pc:spChg chg="del">
          <ac:chgData name="Peter Kristof" userId="228ec6a99d1647c2" providerId="LiveId" clId="{427AA3F1-3217-4D55-A762-B00110E09364}" dt="2021-12-12T10:30:40.383" v="434" actId="478"/>
          <ac:spMkLst>
            <pc:docMk/>
            <pc:sldMk cId="440426046" sldId="273"/>
            <ac:spMk id="2" creationId="{35FD6424-2659-4440-A86C-B89FE59F6DA3}"/>
          </ac:spMkLst>
        </pc:spChg>
        <pc:spChg chg="mod">
          <ac:chgData name="Peter Kristof" userId="228ec6a99d1647c2" providerId="LiveId" clId="{427AA3F1-3217-4D55-A762-B00110E09364}" dt="2021-12-12T10:32:26.771" v="458" actId="27636"/>
          <ac:spMkLst>
            <pc:docMk/>
            <pc:sldMk cId="440426046" sldId="273"/>
            <ac:spMk id="3" creationId="{653F7C6E-D977-4B09-AB30-DC72C833884F}"/>
          </ac:spMkLst>
        </pc:spChg>
        <pc:spChg chg="add del mod">
          <ac:chgData name="Peter Kristof" userId="228ec6a99d1647c2" providerId="LiveId" clId="{427AA3F1-3217-4D55-A762-B00110E09364}" dt="2021-12-12T10:30:43.169" v="435" actId="478"/>
          <ac:spMkLst>
            <pc:docMk/>
            <pc:sldMk cId="440426046" sldId="273"/>
            <ac:spMk id="6" creationId="{580D72BE-B8A4-4F0D-9C56-B3247039A549}"/>
          </ac:spMkLst>
        </pc:spChg>
        <pc:spChg chg="add mod">
          <ac:chgData name="Peter Kristof" userId="228ec6a99d1647c2" providerId="LiveId" clId="{427AA3F1-3217-4D55-A762-B00110E09364}" dt="2021-12-12T10:34:38.220" v="472" actId="14100"/>
          <ac:spMkLst>
            <pc:docMk/>
            <pc:sldMk cId="440426046" sldId="273"/>
            <ac:spMk id="8" creationId="{2CFB2850-D341-451A-8CD1-047F41070227}"/>
          </ac:spMkLst>
        </pc:spChg>
        <pc:picChg chg="add del mod">
          <ac:chgData name="Peter Kristof" userId="228ec6a99d1647c2" providerId="LiveId" clId="{427AA3F1-3217-4D55-A762-B00110E09364}" dt="2021-12-12T10:30:47.182" v="437"/>
          <ac:picMkLst>
            <pc:docMk/>
            <pc:sldMk cId="440426046" sldId="273"/>
            <ac:picMk id="7" creationId="{EA95FC0D-E868-40A4-BBE7-D2128A882E5B}"/>
          </ac:picMkLst>
        </pc:picChg>
      </pc:sldChg>
      <pc:sldChg chg="addSp delSp modSp mod">
        <pc:chgData name="Peter Kristof" userId="228ec6a99d1647c2" providerId="LiveId" clId="{427AA3F1-3217-4D55-A762-B00110E09364}" dt="2021-12-12T10:35:10.938" v="492" actId="1076"/>
        <pc:sldMkLst>
          <pc:docMk/>
          <pc:sldMk cId="700507468" sldId="274"/>
        </pc:sldMkLst>
        <pc:spChg chg="del">
          <ac:chgData name="Peter Kristof" userId="228ec6a99d1647c2" providerId="LiveId" clId="{427AA3F1-3217-4D55-A762-B00110E09364}" dt="2021-12-12T10:27:56.269" v="402" actId="478"/>
          <ac:spMkLst>
            <pc:docMk/>
            <pc:sldMk cId="700507468" sldId="274"/>
            <ac:spMk id="2" creationId="{86A4FBEB-0DCA-43E5-B3FA-09A9B26F0F3B}"/>
          </ac:spMkLst>
        </pc:spChg>
        <pc:spChg chg="del mod">
          <ac:chgData name="Peter Kristof" userId="228ec6a99d1647c2" providerId="LiveId" clId="{427AA3F1-3217-4D55-A762-B00110E09364}" dt="2021-12-12T10:28:35.987" v="412"/>
          <ac:spMkLst>
            <pc:docMk/>
            <pc:sldMk cId="700507468" sldId="274"/>
            <ac:spMk id="3" creationId="{8BA0BE08-35DA-4A5D-AD92-8B8A64EEB4BE}"/>
          </ac:spMkLst>
        </pc:spChg>
        <pc:spChg chg="add mod">
          <ac:chgData name="Peter Kristof" userId="228ec6a99d1647c2" providerId="LiveId" clId="{427AA3F1-3217-4D55-A762-B00110E09364}" dt="2021-12-12T10:35:10.938" v="492" actId="1076"/>
          <ac:spMkLst>
            <pc:docMk/>
            <pc:sldMk cId="700507468" sldId="274"/>
            <ac:spMk id="5" creationId="{B602DCBA-BC9E-432F-83A9-A99F835C1F0D}"/>
          </ac:spMkLst>
        </pc:spChg>
        <pc:spChg chg="add del mod">
          <ac:chgData name="Peter Kristof" userId="228ec6a99d1647c2" providerId="LiveId" clId="{427AA3F1-3217-4D55-A762-B00110E09364}" dt="2021-12-12T10:28:09.447" v="405" actId="478"/>
          <ac:spMkLst>
            <pc:docMk/>
            <pc:sldMk cId="700507468" sldId="274"/>
            <ac:spMk id="7" creationId="{CEDCE80E-7502-4D91-9DEF-835F99A9A0A0}"/>
          </ac:spMkLst>
        </pc:spChg>
        <pc:spChg chg="add mod">
          <ac:chgData name="Peter Kristof" userId="228ec6a99d1647c2" providerId="LiveId" clId="{427AA3F1-3217-4D55-A762-B00110E09364}" dt="2021-12-12T10:35:07.190" v="491" actId="1076"/>
          <ac:spMkLst>
            <pc:docMk/>
            <pc:sldMk cId="700507468" sldId="274"/>
            <ac:spMk id="8" creationId="{07B7A489-EF49-4697-8860-92FE4E9931B4}"/>
          </ac:spMkLst>
        </pc:spChg>
        <pc:picChg chg="add mod">
          <ac:chgData name="Peter Kristof" userId="228ec6a99d1647c2" providerId="LiveId" clId="{427AA3F1-3217-4D55-A762-B00110E09364}" dt="2021-12-12T10:29:43.569" v="433" actId="1076"/>
          <ac:picMkLst>
            <pc:docMk/>
            <pc:sldMk cId="700507468" sldId="274"/>
            <ac:picMk id="9" creationId="{7B31A88A-9F29-4D0C-B4EA-65533C754EEB}"/>
          </ac:picMkLst>
        </pc:picChg>
      </pc:sldChg>
      <pc:sldChg chg="addSp delSp modSp mod">
        <pc:chgData name="Peter Kristof" userId="228ec6a99d1647c2" providerId="LiveId" clId="{427AA3F1-3217-4D55-A762-B00110E09364}" dt="2021-12-12T10:26:30.384" v="399" actId="1076"/>
        <pc:sldMkLst>
          <pc:docMk/>
          <pc:sldMk cId="454263582" sldId="275"/>
        </pc:sldMkLst>
        <pc:spChg chg="del mod">
          <ac:chgData name="Peter Kristof" userId="228ec6a99d1647c2" providerId="LiveId" clId="{427AA3F1-3217-4D55-A762-B00110E09364}" dt="2021-12-12T10:23:40.649" v="311" actId="478"/>
          <ac:spMkLst>
            <pc:docMk/>
            <pc:sldMk cId="454263582" sldId="275"/>
            <ac:spMk id="2" creationId="{D4EEB382-D0E0-4C92-A946-B6F44F04E542}"/>
          </ac:spMkLst>
        </pc:spChg>
        <pc:spChg chg="del mod">
          <ac:chgData name="Peter Kristof" userId="228ec6a99d1647c2" providerId="LiveId" clId="{427AA3F1-3217-4D55-A762-B00110E09364}" dt="2021-12-12T10:25:46.351" v="390" actId="478"/>
          <ac:spMkLst>
            <pc:docMk/>
            <pc:sldMk cId="454263582" sldId="275"/>
            <ac:spMk id="3" creationId="{4319DA12-E77F-42CE-B9DC-4A7B290D82EA}"/>
          </ac:spMkLst>
        </pc:spChg>
        <pc:spChg chg="add del mod">
          <ac:chgData name="Peter Kristof" userId="228ec6a99d1647c2" providerId="LiveId" clId="{427AA3F1-3217-4D55-A762-B00110E09364}" dt="2021-12-12T10:24:37.613" v="319" actId="478"/>
          <ac:spMkLst>
            <pc:docMk/>
            <pc:sldMk cId="454263582" sldId="275"/>
            <ac:spMk id="5" creationId="{C248731A-02EE-4619-B781-96E3466C5B2C}"/>
          </ac:spMkLst>
        </pc:spChg>
        <pc:spChg chg="add del mod">
          <ac:chgData name="Peter Kristof" userId="228ec6a99d1647c2" providerId="LiveId" clId="{427AA3F1-3217-4D55-A762-B00110E09364}" dt="2021-12-12T10:23:42.476" v="312" actId="478"/>
          <ac:spMkLst>
            <pc:docMk/>
            <pc:sldMk cId="454263582" sldId="275"/>
            <ac:spMk id="7" creationId="{D511A88D-D1A6-4F99-BCBB-24A99BD0AD26}"/>
          </ac:spMkLst>
        </pc:spChg>
        <pc:spChg chg="add mod">
          <ac:chgData name="Peter Kristof" userId="228ec6a99d1647c2" providerId="LiveId" clId="{427AA3F1-3217-4D55-A762-B00110E09364}" dt="2021-12-12T10:25:18.887" v="324" actId="1076"/>
          <ac:spMkLst>
            <pc:docMk/>
            <pc:sldMk cId="454263582" sldId="275"/>
            <ac:spMk id="8" creationId="{5E0E03E1-41B4-4681-880A-D4CDD7D72214}"/>
          </ac:spMkLst>
        </pc:spChg>
        <pc:spChg chg="add mod">
          <ac:chgData name="Peter Kristof" userId="228ec6a99d1647c2" providerId="LiveId" clId="{427AA3F1-3217-4D55-A762-B00110E09364}" dt="2021-12-12T10:26:05.120" v="396" actId="255"/>
          <ac:spMkLst>
            <pc:docMk/>
            <pc:sldMk cId="454263582" sldId="275"/>
            <ac:spMk id="10" creationId="{6729C6B5-6DFE-4C94-93E7-CCB0DE2EC3F8}"/>
          </ac:spMkLst>
        </pc:spChg>
        <pc:picChg chg="add mod">
          <ac:chgData name="Peter Kristof" userId="228ec6a99d1647c2" providerId="LiveId" clId="{427AA3F1-3217-4D55-A762-B00110E09364}" dt="2021-12-12T10:26:30.384" v="399" actId="1076"/>
          <ac:picMkLst>
            <pc:docMk/>
            <pc:sldMk cId="454263582" sldId="275"/>
            <ac:picMk id="11" creationId="{867D6AF2-B8B5-4101-B82F-1FFD7007E624}"/>
          </ac:picMkLst>
        </pc:picChg>
      </pc:sldChg>
      <pc:sldChg chg="del">
        <pc:chgData name="Peter Kristof" userId="228ec6a99d1647c2" providerId="LiveId" clId="{427AA3F1-3217-4D55-A762-B00110E09364}" dt="2021-12-12T10:37:33.989" v="520" actId="2696"/>
        <pc:sldMkLst>
          <pc:docMk/>
          <pc:sldMk cId="194702331" sldId="276"/>
        </pc:sldMkLst>
      </pc:sldChg>
      <pc:sldChg chg="addSp delSp modSp mod">
        <pc:chgData name="Peter Kristof" userId="228ec6a99d1647c2" providerId="LiveId" clId="{427AA3F1-3217-4D55-A762-B00110E09364}" dt="2021-12-12T10:37:17.462" v="519" actId="14100"/>
        <pc:sldMkLst>
          <pc:docMk/>
          <pc:sldMk cId="1151604034" sldId="277"/>
        </pc:sldMkLst>
        <pc:spChg chg="del">
          <ac:chgData name="Peter Kristof" userId="228ec6a99d1647c2" providerId="LiveId" clId="{427AA3F1-3217-4D55-A762-B00110E09364}" dt="2021-12-12T10:35:35.823" v="496" actId="478"/>
          <ac:spMkLst>
            <pc:docMk/>
            <pc:sldMk cId="1151604034" sldId="277"/>
            <ac:spMk id="2" creationId="{8938D32D-C354-496C-A67D-947E057B59C6}"/>
          </ac:spMkLst>
        </pc:spChg>
        <pc:spChg chg="del">
          <ac:chgData name="Peter Kristof" userId="228ec6a99d1647c2" providerId="LiveId" clId="{427AA3F1-3217-4D55-A762-B00110E09364}" dt="2021-12-12T10:35:33.849" v="495" actId="478"/>
          <ac:spMkLst>
            <pc:docMk/>
            <pc:sldMk cId="1151604034" sldId="277"/>
            <ac:spMk id="3" creationId="{17025424-991E-404C-A8D5-E01ACC53CA55}"/>
          </ac:spMkLst>
        </pc:spChg>
        <pc:spChg chg="add del mod">
          <ac:chgData name="Peter Kristof" userId="228ec6a99d1647c2" providerId="LiveId" clId="{427AA3F1-3217-4D55-A762-B00110E09364}" dt="2021-12-12T10:35:38.616" v="497" actId="478"/>
          <ac:spMkLst>
            <pc:docMk/>
            <pc:sldMk cId="1151604034" sldId="277"/>
            <ac:spMk id="7" creationId="{1B5AFB1C-E6C8-4547-B321-C993A1AD1D37}"/>
          </ac:spMkLst>
        </pc:spChg>
        <pc:spChg chg="add mod">
          <ac:chgData name="Peter Kristof" userId="228ec6a99d1647c2" providerId="LiveId" clId="{427AA3F1-3217-4D55-A762-B00110E09364}" dt="2021-12-12T10:36:42.775" v="511" actId="14100"/>
          <ac:spMkLst>
            <pc:docMk/>
            <pc:sldMk cId="1151604034" sldId="277"/>
            <ac:spMk id="9" creationId="{0DC64048-9DDA-4FD0-BB8A-A2C851035DBE}"/>
          </ac:spMkLst>
        </pc:spChg>
        <pc:spChg chg="add mod">
          <ac:chgData name="Peter Kristof" userId="228ec6a99d1647c2" providerId="LiveId" clId="{427AA3F1-3217-4D55-A762-B00110E09364}" dt="2021-12-12T10:37:17.462" v="519" actId="14100"/>
          <ac:spMkLst>
            <pc:docMk/>
            <pc:sldMk cId="1151604034" sldId="277"/>
            <ac:spMk id="10" creationId="{966BEDAD-FE1F-4E32-8583-B35BD06540CA}"/>
          </ac:spMkLst>
        </pc:spChg>
        <pc:picChg chg="add mod">
          <ac:chgData name="Peter Kristof" userId="228ec6a99d1647c2" providerId="LiveId" clId="{427AA3F1-3217-4D55-A762-B00110E09364}" dt="2021-12-12T10:35:43.949" v="498" actId="1076"/>
          <ac:picMkLst>
            <pc:docMk/>
            <pc:sldMk cId="1151604034" sldId="277"/>
            <ac:picMk id="5" creationId="{1D41CA63-2D2A-405E-B56B-A1B0328D6CAF}"/>
          </ac:picMkLst>
        </pc:picChg>
      </pc:sldChg>
      <pc:sldChg chg="modSp mod">
        <pc:chgData name="Peter Kristof" userId="228ec6a99d1647c2" providerId="LiveId" clId="{427AA3F1-3217-4D55-A762-B00110E09364}" dt="2021-12-12T11:04:29.078" v="664" actId="20577"/>
        <pc:sldMkLst>
          <pc:docMk/>
          <pc:sldMk cId="3929196904" sldId="278"/>
        </pc:sldMkLst>
        <pc:spChg chg="mod">
          <ac:chgData name="Peter Kristof" userId="228ec6a99d1647c2" providerId="LiveId" clId="{427AA3F1-3217-4D55-A762-B00110E09364}" dt="2021-12-12T11:04:29.078" v="664" actId="20577"/>
          <ac:spMkLst>
            <pc:docMk/>
            <pc:sldMk cId="3929196904" sldId="278"/>
            <ac:spMk id="2" creationId="{CA9B3469-B62B-4F18-AA7B-E514BAD164CB}"/>
          </ac:spMkLst>
        </pc:spChg>
      </pc:sldChg>
      <pc:sldChg chg="del">
        <pc:chgData name="Peter Kristof" userId="228ec6a99d1647c2" providerId="LiveId" clId="{427AA3F1-3217-4D55-A762-B00110E09364}" dt="2021-12-12T10:37:40.505" v="521" actId="2696"/>
        <pc:sldMkLst>
          <pc:docMk/>
          <pc:sldMk cId="312343032" sldId="279"/>
        </pc:sldMkLst>
      </pc:sldChg>
      <pc:sldChg chg="del">
        <pc:chgData name="Peter Kristof" userId="228ec6a99d1647c2" providerId="LiveId" clId="{427AA3F1-3217-4D55-A762-B00110E09364}" dt="2021-12-12T10:37:42.413" v="522" actId="2696"/>
        <pc:sldMkLst>
          <pc:docMk/>
          <pc:sldMk cId="4142136088" sldId="280"/>
        </pc:sldMkLst>
      </pc:sldChg>
      <pc:sldChg chg="modSp mod">
        <pc:chgData name="Peter Kristof" userId="228ec6a99d1647c2" providerId="LiveId" clId="{427AA3F1-3217-4D55-A762-B00110E09364}" dt="2021-12-12T10:17:00.676" v="280" actId="6549"/>
        <pc:sldMkLst>
          <pc:docMk/>
          <pc:sldMk cId="3049433168" sldId="281"/>
        </pc:sldMkLst>
        <pc:spChg chg="mod">
          <ac:chgData name="Peter Kristof" userId="228ec6a99d1647c2" providerId="LiveId" clId="{427AA3F1-3217-4D55-A762-B00110E09364}" dt="2021-12-12T09:56:30.154" v="93" actId="1076"/>
          <ac:spMkLst>
            <pc:docMk/>
            <pc:sldMk cId="3049433168" sldId="281"/>
            <ac:spMk id="2" creationId="{9CF82482-3758-406B-AF80-BFF1A4872365}"/>
          </ac:spMkLst>
        </pc:spChg>
        <pc:spChg chg="mod">
          <ac:chgData name="Peter Kristof" userId="228ec6a99d1647c2" providerId="LiveId" clId="{427AA3F1-3217-4D55-A762-B00110E09364}" dt="2021-12-12T10:17:00.676" v="280" actId="6549"/>
          <ac:spMkLst>
            <pc:docMk/>
            <pc:sldMk cId="3049433168" sldId="281"/>
            <ac:spMk id="3" creationId="{D69635D2-17FA-4C5A-8A9E-04623BFC13C9}"/>
          </ac:spMkLst>
        </pc:spChg>
        <pc:spChg chg="mod">
          <ac:chgData name="Peter Kristof" userId="228ec6a99d1647c2" providerId="LiveId" clId="{427AA3F1-3217-4D55-A762-B00110E09364}" dt="2021-12-12T09:56:16.696" v="90" actId="20577"/>
          <ac:spMkLst>
            <pc:docMk/>
            <pc:sldMk cId="3049433168" sldId="281"/>
            <ac:spMk id="5" creationId="{BA3B1428-07ED-461B-8993-A63A1416C033}"/>
          </ac:spMkLst>
        </pc:spChg>
        <pc:picChg chg="mod">
          <ac:chgData name="Peter Kristof" userId="228ec6a99d1647c2" providerId="LiveId" clId="{427AA3F1-3217-4D55-A762-B00110E09364}" dt="2021-12-12T09:56:26.158" v="92" actId="1076"/>
          <ac:picMkLst>
            <pc:docMk/>
            <pc:sldMk cId="3049433168" sldId="281"/>
            <ac:picMk id="6" creationId="{CAAFD1BC-186B-4DF3-8185-FB7094602EE3}"/>
          </ac:picMkLst>
        </pc:picChg>
        <pc:picChg chg="mod">
          <ac:chgData name="Peter Kristof" userId="228ec6a99d1647c2" providerId="LiveId" clId="{427AA3F1-3217-4D55-A762-B00110E09364}" dt="2021-12-12T09:56:22.345" v="91" actId="1076"/>
          <ac:picMkLst>
            <pc:docMk/>
            <pc:sldMk cId="3049433168" sldId="281"/>
            <ac:picMk id="7" creationId="{FECDBA89-D05F-41C7-A8E7-B80C24E5D120}"/>
          </ac:picMkLst>
        </pc:picChg>
      </pc:sldChg>
      <pc:sldChg chg="addSp delSp modSp new mod ord">
        <pc:chgData name="Peter Kristof" userId="228ec6a99d1647c2" providerId="LiveId" clId="{427AA3F1-3217-4D55-A762-B00110E09364}" dt="2021-12-12T11:02:58.255" v="661" actId="2711"/>
        <pc:sldMkLst>
          <pc:docMk/>
          <pc:sldMk cId="4028341237" sldId="282"/>
        </pc:sldMkLst>
        <pc:spChg chg="del">
          <ac:chgData name="Peter Kristof" userId="228ec6a99d1647c2" providerId="LiveId" clId="{427AA3F1-3217-4D55-A762-B00110E09364}" dt="2021-12-12T10:42:04.585" v="547" actId="478"/>
          <ac:spMkLst>
            <pc:docMk/>
            <pc:sldMk cId="4028341237" sldId="282"/>
            <ac:spMk id="2" creationId="{4082C120-9170-4BB1-86AB-5DED485DD4C5}"/>
          </ac:spMkLst>
        </pc:spChg>
        <pc:spChg chg="del mod">
          <ac:chgData name="Peter Kristof" userId="228ec6a99d1647c2" providerId="LiveId" clId="{427AA3F1-3217-4D55-A762-B00110E09364}" dt="2021-12-12T10:42:49.707" v="550" actId="478"/>
          <ac:spMkLst>
            <pc:docMk/>
            <pc:sldMk cId="4028341237" sldId="282"/>
            <ac:spMk id="3" creationId="{900E221E-B2A6-4057-82B0-094FDA9C3A01}"/>
          </ac:spMkLst>
        </pc:spChg>
        <pc:spChg chg="add mod">
          <ac:chgData name="Peter Kristof" userId="228ec6a99d1647c2" providerId="LiveId" clId="{427AA3F1-3217-4D55-A762-B00110E09364}" dt="2021-12-12T11:02:58.255" v="661" actId="2711"/>
          <ac:spMkLst>
            <pc:docMk/>
            <pc:sldMk cId="4028341237" sldId="282"/>
            <ac:spMk id="5" creationId="{54613844-EC68-4919-B707-A7DDF5C532B2}"/>
          </ac:spMkLst>
        </pc:spChg>
        <pc:spChg chg="add mod">
          <ac:chgData name="Peter Kristof" userId="228ec6a99d1647c2" providerId="LiveId" clId="{427AA3F1-3217-4D55-A762-B00110E09364}" dt="2021-12-12T10:43:25.310" v="557" actId="1076"/>
          <ac:spMkLst>
            <pc:docMk/>
            <pc:sldMk cId="4028341237" sldId="282"/>
            <ac:spMk id="6" creationId="{8B6E1FE8-E6DF-4349-9488-5F26AC044EBC}"/>
          </ac:spMkLst>
        </pc:spChg>
        <pc:picChg chg="add mod">
          <ac:chgData name="Peter Kristof" userId="228ec6a99d1647c2" providerId="LiveId" clId="{427AA3F1-3217-4D55-A762-B00110E09364}" dt="2021-12-12T10:42:02.332" v="546"/>
          <ac:picMkLst>
            <pc:docMk/>
            <pc:sldMk cId="4028341237" sldId="282"/>
            <ac:picMk id="4" creationId="{15489932-847A-4DAF-9F7A-B9A4A1707518}"/>
          </ac:picMkLst>
        </pc:picChg>
      </pc:sldChg>
      <pc:sldChg chg="addSp delSp modSp new mod">
        <pc:chgData name="Peter Kristof" userId="228ec6a99d1647c2" providerId="LiveId" clId="{427AA3F1-3217-4D55-A762-B00110E09364}" dt="2021-12-12T11:02:13.301" v="660" actId="20577"/>
        <pc:sldMkLst>
          <pc:docMk/>
          <pc:sldMk cId="3024395920" sldId="283"/>
        </pc:sldMkLst>
        <pc:spChg chg="del">
          <ac:chgData name="Peter Kristof" userId="228ec6a99d1647c2" providerId="LiveId" clId="{427AA3F1-3217-4D55-A762-B00110E09364}" dt="2021-12-12T10:46:42.170" v="592" actId="478"/>
          <ac:spMkLst>
            <pc:docMk/>
            <pc:sldMk cId="3024395920" sldId="283"/>
            <ac:spMk id="2" creationId="{ECECB90B-8361-4C3D-8005-E94695EA6C1B}"/>
          </ac:spMkLst>
        </pc:spChg>
        <pc:spChg chg="del">
          <ac:chgData name="Peter Kristof" userId="228ec6a99d1647c2" providerId="LiveId" clId="{427AA3F1-3217-4D55-A762-B00110E09364}" dt="2021-12-12T10:46:52.450" v="593" actId="478"/>
          <ac:spMkLst>
            <pc:docMk/>
            <pc:sldMk cId="3024395920" sldId="283"/>
            <ac:spMk id="3" creationId="{E2B1AE0B-708F-4DC5-897A-792867441086}"/>
          </ac:spMkLst>
        </pc:spChg>
        <pc:spChg chg="add del mod">
          <ac:chgData name="Peter Kristof" userId="228ec6a99d1647c2" providerId="LiveId" clId="{427AA3F1-3217-4D55-A762-B00110E09364}" dt="2021-12-12T10:47:04.099" v="596"/>
          <ac:spMkLst>
            <pc:docMk/>
            <pc:sldMk cId="3024395920" sldId="283"/>
            <ac:spMk id="4" creationId="{0D2C3CC1-4EFA-444C-9526-25B86E8BF9A2}"/>
          </ac:spMkLst>
        </pc:spChg>
        <pc:spChg chg="add mod">
          <ac:chgData name="Peter Kristof" userId="228ec6a99d1647c2" providerId="LiveId" clId="{427AA3F1-3217-4D55-A762-B00110E09364}" dt="2021-12-12T11:02:13.301" v="660" actId="20577"/>
          <ac:spMkLst>
            <pc:docMk/>
            <pc:sldMk cId="3024395920" sldId="283"/>
            <ac:spMk id="7" creationId="{37FACC75-F7F5-4F88-853D-6B987F4FC721}"/>
          </ac:spMkLst>
        </pc:spChg>
        <pc:picChg chg="add mod">
          <ac:chgData name="Peter Kristof" userId="228ec6a99d1647c2" providerId="LiveId" clId="{427AA3F1-3217-4D55-A762-B00110E09364}" dt="2021-12-12T10:47:07.779" v="597"/>
          <ac:picMkLst>
            <pc:docMk/>
            <pc:sldMk cId="3024395920" sldId="283"/>
            <ac:picMk id="5" creationId="{DCDF31A0-259C-4A29-8525-80CD3F70F1C0}"/>
          </ac:picMkLst>
        </pc:picChg>
      </pc:sldChg>
      <pc:sldChg chg="addSp delSp modSp new mod">
        <pc:chgData name="Peter Kristof" userId="228ec6a99d1647c2" providerId="LiveId" clId="{427AA3F1-3217-4D55-A762-B00110E09364}" dt="2021-12-12T11:00:14.799" v="650" actId="478"/>
        <pc:sldMkLst>
          <pc:docMk/>
          <pc:sldMk cId="114450458" sldId="284"/>
        </pc:sldMkLst>
        <pc:spChg chg="del">
          <ac:chgData name="Peter Kristof" userId="228ec6a99d1647c2" providerId="LiveId" clId="{427AA3F1-3217-4D55-A762-B00110E09364}" dt="2021-12-12T10:52:59.634" v="610" actId="478"/>
          <ac:spMkLst>
            <pc:docMk/>
            <pc:sldMk cId="114450458" sldId="284"/>
            <ac:spMk id="2" creationId="{5625CDF6-72C6-42F3-BAA2-1D229B322E8D}"/>
          </ac:spMkLst>
        </pc:spChg>
        <pc:spChg chg="del mod">
          <ac:chgData name="Peter Kristof" userId="228ec6a99d1647c2" providerId="LiveId" clId="{427AA3F1-3217-4D55-A762-B00110E09364}" dt="2021-12-12T11:00:14.799" v="650" actId="478"/>
          <ac:spMkLst>
            <pc:docMk/>
            <pc:sldMk cId="114450458" sldId="284"/>
            <ac:spMk id="3" creationId="{BBDD9D28-54F7-48A9-A600-C6D80AFF8693}"/>
          </ac:spMkLst>
        </pc:spChg>
        <pc:spChg chg="add mod">
          <ac:chgData name="Peter Kristof" userId="228ec6a99d1647c2" providerId="LiveId" clId="{427AA3F1-3217-4D55-A762-B00110E09364}" dt="2021-12-12T11:00:14.799" v="650" actId="478"/>
          <ac:spMkLst>
            <pc:docMk/>
            <pc:sldMk cId="114450458" sldId="284"/>
            <ac:spMk id="6" creationId="{DFDAF35F-3AFA-4183-BAAE-007D9F0059D9}"/>
          </ac:spMkLst>
        </pc:spChg>
        <pc:picChg chg="add mod">
          <ac:chgData name="Peter Kristof" userId="228ec6a99d1647c2" providerId="LiveId" clId="{427AA3F1-3217-4D55-A762-B00110E09364}" dt="2021-12-12T10:53:12.859" v="613"/>
          <ac:picMkLst>
            <pc:docMk/>
            <pc:sldMk cId="114450458" sldId="284"/>
            <ac:picMk id="4" creationId="{037131F8-A947-4AEF-9CBE-8A4DE269DE98}"/>
          </ac:picMkLst>
        </pc:picChg>
      </pc:sldChg>
    </pc:docChg>
  </pc:docChgLst>
  <pc:docChgLst>
    <pc:chgData name="Peter Kristof" userId="228ec6a99d1647c2" providerId="LiveId" clId="{A5EFA24F-F009-485C-9594-F0DA8275F57F}"/>
    <pc:docChg chg="undo custSel addSld modSld sldOrd">
      <pc:chgData name="Peter Kristof" userId="228ec6a99d1647c2" providerId="LiveId" clId="{A5EFA24F-F009-485C-9594-F0DA8275F57F}" dt="2021-12-10T11:02:57.195" v="212" actId="1076"/>
      <pc:docMkLst>
        <pc:docMk/>
      </pc:docMkLst>
      <pc:sldChg chg="addSp delSp modSp mod setBg">
        <pc:chgData name="Peter Kristof" userId="228ec6a99d1647c2" providerId="LiveId" clId="{A5EFA24F-F009-485C-9594-F0DA8275F57F}" dt="2021-12-10T11:00:36.816" v="170" actId="26606"/>
        <pc:sldMkLst>
          <pc:docMk/>
          <pc:sldMk cId="0" sldId="260"/>
        </pc:sldMkLst>
        <pc:spChg chg="add del">
          <ac:chgData name="Peter Kristof" userId="228ec6a99d1647c2" providerId="LiveId" clId="{A5EFA24F-F009-485C-9594-F0DA8275F57F}" dt="2021-12-10T10:49:02.904" v="132" actId="26606"/>
          <ac:spMkLst>
            <pc:docMk/>
            <pc:sldMk cId="0" sldId="260"/>
            <ac:spMk id="86" creationId="{8DF4D7F6-81B5-452A-9CE6-76D81F91D41B}"/>
          </ac:spMkLst>
        </pc:spChg>
        <pc:spChg chg="add del">
          <ac:chgData name="Peter Kristof" userId="228ec6a99d1647c2" providerId="LiveId" clId="{A5EFA24F-F009-485C-9594-F0DA8275F57F}" dt="2021-12-10T10:49:02.904" v="132" actId="26606"/>
          <ac:spMkLst>
            <pc:docMk/>
            <pc:sldMk cId="0" sldId="260"/>
            <ac:spMk id="88" creationId="{4600514D-20FB-4559-97DC-D1DC39E6C3DE}"/>
          </ac:spMkLst>
        </pc:spChg>
        <pc:spChg chg="add del">
          <ac:chgData name="Peter Kristof" userId="228ec6a99d1647c2" providerId="LiveId" clId="{A5EFA24F-F009-485C-9594-F0DA8275F57F}" dt="2021-12-10T10:49:02.904" v="132" actId="26606"/>
          <ac:spMkLst>
            <pc:docMk/>
            <pc:sldMk cId="0" sldId="260"/>
            <ac:spMk id="90" creationId="{266F638A-E405-4AC0-B984-72E5813B0DD1}"/>
          </ac:spMkLst>
        </pc:spChg>
        <pc:spChg chg="add del">
          <ac:chgData name="Peter Kristof" userId="228ec6a99d1647c2" providerId="LiveId" clId="{A5EFA24F-F009-485C-9594-F0DA8275F57F}" dt="2021-12-10T10:49:02.904" v="132" actId="26606"/>
          <ac:spMkLst>
            <pc:docMk/>
            <pc:sldMk cId="0" sldId="260"/>
            <ac:spMk id="96" creationId="{27B538D5-95DB-47ED-9CB4-34AE5BF78E6B}"/>
          </ac:spMkLst>
        </pc:spChg>
        <pc:spChg chg="add">
          <ac:chgData name="Peter Kristof" userId="228ec6a99d1647c2" providerId="LiveId" clId="{A5EFA24F-F009-485C-9594-F0DA8275F57F}" dt="2021-12-10T11:00:36.816" v="170" actId="26606"/>
          <ac:spMkLst>
            <pc:docMk/>
            <pc:sldMk cId="0" sldId="260"/>
            <ac:spMk id="153" creationId="{E80B86A7-A1EC-475B-9166-88902B033A38}"/>
          </ac:spMkLst>
        </pc:spChg>
        <pc:spChg chg="add">
          <ac:chgData name="Peter Kristof" userId="228ec6a99d1647c2" providerId="LiveId" clId="{A5EFA24F-F009-485C-9594-F0DA8275F57F}" dt="2021-12-10T11:00:36.816" v="170" actId="26606"/>
          <ac:spMkLst>
            <pc:docMk/>
            <pc:sldMk cId="0" sldId="260"/>
            <ac:spMk id="155" creationId="{C2C29CB1-9F74-4879-A6AF-AEA67B6F1F4D}"/>
          </ac:spMkLst>
        </pc:spChg>
        <pc:spChg chg="add">
          <ac:chgData name="Peter Kristof" userId="228ec6a99d1647c2" providerId="LiveId" clId="{A5EFA24F-F009-485C-9594-F0DA8275F57F}" dt="2021-12-10T11:00:36.816" v="170" actId="26606"/>
          <ac:spMkLst>
            <pc:docMk/>
            <pc:sldMk cId="0" sldId="260"/>
            <ac:spMk id="157" creationId="{7E2C7115-5336-410C-AD71-0F0952A2E5A7}"/>
          </ac:spMkLst>
        </pc:spChg>
        <pc:spChg chg="mod">
          <ac:chgData name="Peter Kristof" userId="228ec6a99d1647c2" providerId="LiveId" clId="{A5EFA24F-F009-485C-9594-F0DA8275F57F}" dt="2021-12-10T11:00:36.816" v="170" actId="26606"/>
          <ac:spMkLst>
            <pc:docMk/>
            <pc:sldMk cId="0" sldId="260"/>
            <ac:spMk id="6146" creationId="{A3BB9DCA-093E-4D72-83CE-21FEB8F1E8FB}"/>
          </ac:spMkLst>
        </pc:spChg>
        <pc:spChg chg="mod">
          <ac:chgData name="Peter Kristof" userId="228ec6a99d1647c2" providerId="LiveId" clId="{A5EFA24F-F009-485C-9594-F0DA8275F57F}" dt="2021-12-10T11:00:36.816" v="170" actId="26606"/>
          <ac:spMkLst>
            <pc:docMk/>
            <pc:sldMk cId="0" sldId="260"/>
            <ac:spMk id="6149" creationId="{4CDD85BB-3820-46E0-A292-8D5F50815989}"/>
          </ac:spMkLst>
        </pc:spChg>
        <pc:grpChg chg="add del">
          <ac:chgData name="Peter Kristof" userId="228ec6a99d1647c2" providerId="LiveId" clId="{A5EFA24F-F009-485C-9594-F0DA8275F57F}" dt="2021-12-10T10:49:02.904" v="132" actId="26606"/>
          <ac:grpSpMkLst>
            <pc:docMk/>
            <pc:sldMk cId="0" sldId="260"/>
            <ac:grpSpMk id="74" creationId="{09EA7EA7-74F5-4EE2-8E3D-1A10308259D7}"/>
          </ac:grpSpMkLst>
        </pc:grpChg>
        <pc:grpChg chg="add">
          <ac:chgData name="Peter Kristof" userId="228ec6a99d1647c2" providerId="LiveId" clId="{A5EFA24F-F009-485C-9594-F0DA8275F57F}" dt="2021-12-10T11:00:36.816" v="170" actId="26606"/>
          <ac:grpSpMkLst>
            <pc:docMk/>
            <pc:sldMk cId="0" sldId="260"/>
            <ac:grpSpMk id="141" creationId="{09EA7EA7-74F5-4EE2-8E3D-1A10308259D7}"/>
          </ac:grpSpMkLst>
        </pc:grpChg>
        <pc:grpChg chg="add del">
          <ac:chgData name="Peter Kristof" userId="228ec6a99d1647c2" providerId="LiveId" clId="{A5EFA24F-F009-485C-9594-F0DA8275F57F}" dt="2021-12-10T11:00:36.816" v="170" actId="26606"/>
          <ac:grpSpMkLst>
            <pc:docMk/>
            <pc:sldMk cId="0" sldId="260"/>
            <ac:grpSpMk id="6151" creationId="{09EA7EA7-74F5-4EE2-8E3D-1A10308259D7}"/>
          </ac:grpSpMkLst>
        </pc:grpChg>
        <pc:picChg chg="add mod">
          <ac:chgData name="Peter Kristof" userId="228ec6a99d1647c2" providerId="LiveId" clId="{A5EFA24F-F009-485C-9594-F0DA8275F57F}" dt="2021-12-10T10:48:23.272" v="128"/>
          <ac:picMkLst>
            <pc:docMk/>
            <pc:sldMk cId="0" sldId="260"/>
            <ac:picMk id="6" creationId="{F2498343-919D-4166-A6D3-9BCC3773CBBC}"/>
          </ac:picMkLst>
        </pc:picChg>
        <pc:picChg chg="del">
          <ac:chgData name="Peter Kristof" userId="228ec6a99d1647c2" providerId="LiveId" clId="{A5EFA24F-F009-485C-9594-F0DA8275F57F}" dt="2021-12-10T10:48:03.563" v="124" actId="21"/>
          <ac:picMkLst>
            <pc:docMk/>
            <pc:sldMk cId="0" sldId="260"/>
            <ac:picMk id="6147" creationId="{1BD69B25-7BB8-48F8-BFD5-71EAE68F4B81}"/>
          </ac:picMkLst>
        </pc:picChg>
        <pc:picChg chg="del">
          <ac:chgData name="Peter Kristof" userId="228ec6a99d1647c2" providerId="LiveId" clId="{A5EFA24F-F009-485C-9594-F0DA8275F57F}" dt="2021-12-10T10:48:24.483" v="129" actId="478"/>
          <ac:picMkLst>
            <pc:docMk/>
            <pc:sldMk cId="0" sldId="260"/>
            <ac:picMk id="6150" creationId="{2F95DFFE-63B0-47BE-B07B-DA9FD4CBB22F}"/>
          </ac:picMkLst>
        </pc:picChg>
        <pc:cxnChg chg="add del">
          <ac:chgData name="Peter Kristof" userId="228ec6a99d1647c2" providerId="LiveId" clId="{A5EFA24F-F009-485C-9594-F0DA8275F57F}" dt="2021-12-10T10:49:02.904" v="132" actId="26606"/>
          <ac:cxnSpMkLst>
            <pc:docMk/>
            <pc:sldMk cId="0" sldId="260"/>
            <ac:cxnSpMk id="92" creationId="{7D1CBE93-B17D-4509-843C-82287C38032A}"/>
          </ac:cxnSpMkLst>
        </pc:cxnChg>
        <pc:cxnChg chg="add del">
          <ac:chgData name="Peter Kristof" userId="228ec6a99d1647c2" providerId="LiveId" clId="{A5EFA24F-F009-485C-9594-F0DA8275F57F}" dt="2021-12-10T10:49:02.904" v="132" actId="26606"/>
          <ac:cxnSpMkLst>
            <pc:docMk/>
            <pc:sldMk cId="0" sldId="260"/>
            <ac:cxnSpMk id="94" creationId="{AE6277B4-6A43-48AB-89B2-3442221619CC}"/>
          </ac:cxnSpMkLst>
        </pc:cxnChg>
        <pc:cxnChg chg="add del">
          <ac:chgData name="Peter Kristof" userId="228ec6a99d1647c2" providerId="LiveId" clId="{A5EFA24F-F009-485C-9594-F0DA8275F57F}" dt="2021-12-10T11:00:36.816" v="170" actId="26606"/>
          <ac:cxnSpMkLst>
            <pc:docMk/>
            <pc:sldMk cId="0" sldId="260"/>
            <ac:cxnSpMk id="6152" creationId="{0B5F7E3B-C5F1-40E0-A491-558BAFBC1127}"/>
          </ac:cxnSpMkLst>
        </pc:cxnChg>
      </pc:sldChg>
      <pc:sldChg chg="modSp mod">
        <pc:chgData name="Peter Kristof" userId="228ec6a99d1647c2" providerId="LiveId" clId="{A5EFA24F-F009-485C-9594-F0DA8275F57F}" dt="2021-12-10T10:58:11.311" v="143" actId="207"/>
        <pc:sldMkLst>
          <pc:docMk/>
          <pc:sldMk cId="1006854412" sldId="272"/>
        </pc:sldMkLst>
        <pc:spChg chg="mod">
          <ac:chgData name="Peter Kristof" userId="228ec6a99d1647c2" providerId="LiveId" clId="{A5EFA24F-F009-485C-9594-F0DA8275F57F}" dt="2021-12-10T10:58:11.311" v="143" actId="207"/>
          <ac:spMkLst>
            <pc:docMk/>
            <pc:sldMk cId="1006854412" sldId="272"/>
            <ac:spMk id="6" creationId="{471ADFC2-0892-43D5-BB54-C8EDA8BAEF7A}"/>
          </ac:spMkLst>
        </pc:spChg>
      </pc:sldChg>
      <pc:sldChg chg="addSp modSp new mod ord modNotesTx">
        <pc:chgData name="Peter Kristof" userId="228ec6a99d1647c2" providerId="LiveId" clId="{A5EFA24F-F009-485C-9594-F0DA8275F57F}" dt="2021-12-10T11:02:57.195" v="212" actId="1076"/>
        <pc:sldMkLst>
          <pc:docMk/>
          <pc:sldMk cId="3049433168" sldId="281"/>
        </pc:sldMkLst>
        <pc:spChg chg="mod">
          <ac:chgData name="Peter Kristof" userId="228ec6a99d1647c2" providerId="LiveId" clId="{A5EFA24F-F009-485C-9594-F0DA8275F57F}" dt="2021-12-10T11:02:05.706" v="191" actId="1076"/>
          <ac:spMkLst>
            <pc:docMk/>
            <pc:sldMk cId="3049433168" sldId="281"/>
            <ac:spMk id="2" creationId="{9CF82482-3758-406B-AF80-BFF1A4872365}"/>
          </ac:spMkLst>
        </pc:spChg>
        <pc:spChg chg="mod">
          <ac:chgData name="Peter Kristof" userId="228ec6a99d1647c2" providerId="LiveId" clId="{A5EFA24F-F009-485C-9594-F0DA8275F57F}" dt="2021-12-10T11:02:43.900" v="211" actId="1076"/>
          <ac:spMkLst>
            <pc:docMk/>
            <pc:sldMk cId="3049433168" sldId="281"/>
            <ac:spMk id="3" creationId="{D69635D2-17FA-4C5A-8A9E-04623BFC13C9}"/>
          </ac:spMkLst>
        </pc:spChg>
        <pc:spChg chg="add mod">
          <ac:chgData name="Peter Kristof" userId="228ec6a99d1647c2" providerId="LiveId" clId="{A5EFA24F-F009-485C-9594-F0DA8275F57F}" dt="2021-12-10T10:45:43.992" v="102" actId="14100"/>
          <ac:spMkLst>
            <pc:docMk/>
            <pc:sldMk cId="3049433168" sldId="281"/>
            <ac:spMk id="5" creationId="{BA3B1428-07ED-461B-8993-A63A1416C033}"/>
          </ac:spMkLst>
        </pc:spChg>
        <pc:picChg chg="add mod">
          <ac:chgData name="Peter Kristof" userId="228ec6a99d1647c2" providerId="LiveId" clId="{A5EFA24F-F009-485C-9594-F0DA8275F57F}" dt="2021-12-10T10:59:36.809" v="162" actId="1076"/>
          <ac:picMkLst>
            <pc:docMk/>
            <pc:sldMk cId="3049433168" sldId="281"/>
            <ac:picMk id="4" creationId="{AFA04FDB-9059-4B96-BC92-226A1C751D98}"/>
          </ac:picMkLst>
        </pc:picChg>
        <pc:picChg chg="add mod">
          <ac:chgData name="Peter Kristof" userId="228ec6a99d1647c2" providerId="LiveId" clId="{A5EFA24F-F009-485C-9594-F0DA8275F57F}" dt="2021-12-10T11:02:57.195" v="212" actId="1076"/>
          <ac:picMkLst>
            <pc:docMk/>
            <pc:sldMk cId="3049433168" sldId="281"/>
            <ac:picMk id="6" creationId="{CAAFD1BC-186B-4DF3-8185-FB7094602EE3}"/>
          </ac:picMkLst>
        </pc:picChg>
        <pc:picChg chg="add mod">
          <ac:chgData name="Peter Kristof" userId="228ec6a99d1647c2" providerId="LiveId" clId="{A5EFA24F-F009-485C-9594-F0DA8275F57F}" dt="2021-12-10T11:01:54.934" v="189" actId="1076"/>
          <ac:picMkLst>
            <pc:docMk/>
            <pc:sldMk cId="3049433168" sldId="281"/>
            <ac:picMk id="7" creationId="{FECDBA89-D05F-41C7-A8E7-B80C24E5D12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4E0DEDB-5435-490C-9895-AC8FE2C2C59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E6F398DE-622E-4D70-A0E1-FBD56558708E}"/>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A28CE2DA-C4A8-43AD-8CDB-CE43152A8AC9}" type="datetimeFigureOut">
              <a:rPr lang="en-GB"/>
              <a:pPr>
                <a:defRPr/>
              </a:pPr>
              <a:t>12/12/2021</a:t>
            </a:fld>
            <a:endParaRPr lang="en-GB"/>
          </a:p>
        </p:txBody>
      </p:sp>
      <p:sp>
        <p:nvSpPr>
          <p:cNvPr id="4" name="Slide Image Placeholder 3">
            <a:extLst>
              <a:ext uri="{FF2B5EF4-FFF2-40B4-BE49-F238E27FC236}">
                <a16:creationId xmlns:a16="http://schemas.microsoft.com/office/drawing/2014/main" id="{2E7ECB70-CF87-4E1C-8942-69B9D04DD572}"/>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21F547C-BE58-4B79-B5CA-AB358833B5B1}"/>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FA40568A-4AD2-434C-A0D9-0F8D7629A78B}"/>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6F264DB3-8D53-4E9B-8335-DA9F4A43EB3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0491A5F-78FC-48DF-AD0D-AC4A4F99FE14}"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0491A5F-78FC-48DF-AD0D-AC4A4F99FE14}" type="slidenum">
              <a:rPr lang="en-GB" smtClean="0"/>
              <a:pPr>
                <a:defRPr/>
              </a:pPr>
              <a:t>1</a:t>
            </a:fld>
            <a:endParaRPr lang="en-GB"/>
          </a:p>
        </p:txBody>
      </p:sp>
    </p:spTree>
    <p:extLst>
      <p:ext uri="{BB962C8B-B14F-4D97-AF65-F5344CB8AC3E}">
        <p14:creationId xmlns:p14="http://schemas.microsoft.com/office/powerpoint/2010/main" val="1614233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ABB2B873-D117-4E56-B5ED-E02FE8175F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5793E152-CBFD-4690-9467-7788280DDAD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106000"/>
              </a:lnSpc>
              <a:spcBef>
                <a:spcPct val="0"/>
              </a:spcBef>
              <a:spcAft>
                <a:spcPts val="800"/>
              </a:spcAft>
            </a:pPr>
            <a:r>
              <a:rPr lang="en-GB" altLang="en-US" sz="1800">
                <a:ea typeface="Calibri" panose="020F0502020204030204" pitchFamily="34" charset="0"/>
                <a:cs typeface="Times New Roman" panose="02020603050405020304" pitchFamily="18" charset="0"/>
              </a:rPr>
              <a:t>1765</a:t>
            </a:r>
            <a:r>
              <a:rPr lang="en-GB" altLang="en-US" sz="1800" b="1">
                <a:ea typeface="Calibri" panose="020F0502020204030204" pitchFamily="34" charset="0"/>
                <a:cs typeface="Times New Roman" panose="02020603050405020304" pitchFamily="18" charset="0"/>
              </a:rPr>
              <a:t> </a:t>
            </a:r>
            <a:r>
              <a:rPr lang="en-GB" altLang="en-US" sz="1800">
                <a:ea typeface="Calibri" panose="020F0502020204030204" pitchFamily="34" charset="0"/>
                <a:cs typeface="Times New Roman" panose="02020603050405020304" pitchFamily="18" charset="0"/>
              </a:rPr>
              <a:t>Lloyds Bank was founded in 1765 in Birmingham City. It started with John Taylor and Samson Lloyds joining together.</a:t>
            </a:r>
            <a:r>
              <a:rPr lang="en-GB" altLang="en-US" sz="1800" b="1">
                <a:ea typeface="Calibri" panose="020F0502020204030204" pitchFamily="34" charset="0"/>
                <a:cs typeface="Times New Roman" panose="02020603050405020304" pitchFamily="18" charset="0"/>
              </a:rPr>
              <a:t> </a:t>
            </a:r>
            <a:r>
              <a:rPr lang="en-GB" altLang="en-US" sz="1800">
                <a:ea typeface="Calibri" panose="020F0502020204030204" pitchFamily="34" charset="0"/>
                <a:cs typeface="Times New Roman" panose="02020603050405020304" pitchFamily="18" charset="0"/>
              </a:rPr>
              <a:t>John was a button maker and Samson an Iron producer. Also, Taylor and Lloyds were in Birmingham the first Bank that had been operated for 99 years in the city.</a:t>
            </a:r>
          </a:p>
          <a:p>
            <a:pPr>
              <a:lnSpc>
                <a:spcPct val="106000"/>
              </a:lnSpc>
              <a:spcBef>
                <a:spcPct val="0"/>
              </a:spcBef>
              <a:spcAft>
                <a:spcPts val="800"/>
              </a:spcAft>
            </a:pPr>
            <a:r>
              <a:rPr lang="en-GB" altLang="en-US" sz="1800">
                <a:ea typeface="Calibri" panose="020F0502020204030204" pitchFamily="34" charset="0"/>
                <a:cs typeface="Times New Roman" panose="02020603050405020304" pitchFamily="18" charset="0"/>
              </a:rPr>
              <a:t> </a:t>
            </a:r>
          </a:p>
          <a:p>
            <a:pPr>
              <a:lnSpc>
                <a:spcPct val="106000"/>
              </a:lnSpc>
              <a:spcBef>
                <a:spcPct val="0"/>
              </a:spcBef>
              <a:spcAft>
                <a:spcPts val="800"/>
              </a:spcAft>
            </a:pPr>
            <a:r>
              <a:rPr lang="en-GB" altLang="en-US" sz="1800">
                <a:ea typeface="Calibri" panose="020F0502020204030204" pitchFamily="34" charset="0"/>
                <a:cs typeface="Times New Roman" panose="02020603050405020304" pitchFamily="18" charset="0"/>
              </a:rPr>
              <a:t>1852 In 1852 the Federation ended because John Taylor died, and his sons did not have any interest to join the business. LLOYDS AND COMPANY, the company name changed to.</a:t>
            </a:r>
          </a:p>
          <a:p>
            <a:pPr>
              <a:lnSpc>
                <a:spcPct val="106000"/>
              </a:lnSpc>
              <a:spcBef>
                <a:spcPct val="0"/>
              </a:spcBef>
              <a:spcAft>
                <a:spcPts val="800"/>
              </a:spcAft>
            </a:pPr>
            <a:r>
              <a:rPr lang="en-GB" altLang="en-US" sz="1800">
                <a:ea typeface="Calibri" panose="020F0502020204030204" pitchFamily="34" charset="0"/>
                <a:cs typeface="Times New Roman" panose="02020603050405020304" pitchFamily="18" charset="0"/>
              </a:rPr>
              <a:t> </a:t>
            </a:r>
          </a:p>
          <a:p>
            <a:pPr>
              <a:lnSpc>
                <a:spcPct val="106000"/>
              </a:lnSpc>
              <a:spcBef>
                <a:spcPct val="0"/>
              </a:spcBef>
              <a:spcAft>
                <a:spcPts val="800"/>
              </a:spcAft>
            </a:pPr>
            <a:r>
              <a:rPr lang="en-GB" altLang="en-US" sz="1800">
                <a:ea typeface="Calibri" panose="020F0502020204030204" pitchFamily="34" charset="0"/>
                <a:cs typeface="Times New Roman" panose="02020603050405020304" pitchFamily="18" charset="0"/>
              </a:rPr>
              <a:t>1865 In 1865 the firm needed to increase capital and from a private bank changed to a Joint Stock Company. The name was changed again to LLOYDS BANKING COMPANY LIMITED. Also in this year, the Bank had 148 shareholders and they invested in many funds.</a:t>
            </a:r>
          </a:p>
          <a:p>
            <a:pPr>
              <a:lnSpc>
                <a:spcPct val="106000"/>
              </a:lnSpc>
              <a:spcBef>
                <a:spcPct val="0"/>
              </a:spcBef>
              <a:spcAft>
                <a:spcPts val="800"/>
              </a:spcAft>
            </a:pPr>
            <a:r>
              <a:rPr lang="en-GB" altLang="en-US" sz="1800">
                <a:ea typeface="Calibri" panose="020F0502020204030204" pitchFamily="34" charset="0"/>
                <a:cs typeface="Times New Roman" panose="02020603050405020304" pitchFamily="18" charset="0"/>
              </a:rPr>
              <a:t>The company grew and the next 50 years took over around 50 competitors.</a:t>
            </a:r>
          </a:p>
          <a:p>
            <a:pPr>
              <a:lnSpc>
                <a:spcPct val="106000"/>
              </a:lnSpc>
              <a:spcBef>
                <a:spcPct val="0"/>
              </a:spcBef>
              <a:spcAft>
                <a:spcPts val="800"/>
              </a:spcAft>
            </a:pPr>
            <a:r>
              <a:rPr lang="en-GB" altLang="en-US" sz="1800">
                <a:ea typeface="Calibri" panose="020F0502020204030204" pitchFamily="34" charset="0"/>
                <a:cs typeface="Times New Roman" panose="02020603050405020304" pitchFamily="18" charset="0"/>
              </a:rPr>
              <a:t>1870 Lloyds bank let the married women keep their saving in the bank. The value of the amount is £200 what is today about £9000. Before this, all the female assets become the husband property after marriage.</a:t>
            </a:r>
          </a:p>
          <a:p>
            <a:pPr>
              <a:lnSpc>
                <a:spcPct val="107000"/>
              </a:lnSpc>
              <a:spcBef>
                <a:spcPct val="0"/>
              </a:spcBef>
              <a:spcAft>
                <a:spcPts val="800"/>
              </a:spcAft>
            </a:pPr>
            <a:endParaRPr lang="en-GB" altLang="en-US">
              <a:ea typeface="Calibri" panose="020F0502020204030204" pitchFamily="34" charset="0"/>
              <a:cs typeface="Times New Roman" panose="02020603050405020304" pitchFamily="18" charset="0"/>
            </a:endParaRPr>
          </a:p>
        </p:txBody>
      </p:sp>
      <p:sp>
        <p:nvSpPr>
          <p:cNvPr id="9220" name="Slide Number Placeholder 3">
            <a:extLst>
              <a:ext uri="{FF2B5EF4-FFF2-40B4-BE49-F238E27FC236}">
                <a16:creationId xmlns:a16="http://schemas.microsoft.com/office/drawing/2014/main" id="{53071DB8-3CBF-4EA0-8AF0-6C17D2A6F7E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B54F093A-9F69-4B68-8FF3-D3EF7F3C5186}" type="slidenum">
              <a:rPr lang="en-GB" altLang="en-US">
                <a:latin typeface="Calibri" panose="020F0502020204030204" pitchFamily="34" charset="0"/>
              </a:rPr>
              <a:pPr fontAlgn="base">
                <a:spcBef>
                  <a:spcPct val="0"/>
                </a:spcBef>
                <a:spcAft>
                  <a:spcPct val="0"/>
                </a:spcAft>
              </a:pPr>
              <a:t>2</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40753112-5438-4B81-BAF9-4361BD05535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C07F0FCD-EEE5-4FA8-92D9-1AB3CFB40D9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107000"/>
              </a:lnSpc>
              <a:spcBef>
                <a:spcPct val="0"/>
              </a:spcBef>
              <a:spcAft>
                <a:spcPts val="800"/>
              </a:spcAft>
            </a:pPr>
            <a:r>
              <a:rPr lang="en-GB" altLang="en-US"/>
              <a:t>1884 was a very important year because Lloyds inherit the black horse. The black horse logo belonged to a different company called BARNETTS, HOARE and CO. This was a goldsmith business that Lloyds took over.</a:t>
            </a:r>
          </a:p>
          <a:p>
            <a:pPr>
              <a:lnSpc>
                <a:spcPct val="107000"/>
              </a:lnSpc>
              <a:spcBef>
                <a:spcPct val="0"/>
              </a:spcBef>
              <a:spcAft>
                <a:spcPts val="800"/>
              </a:spcAft>
            </a:pPr>
            <a:r>
              <a:rPr lang="en-GB" altLang="en-US"/>
              <a:t> </a:t>
            </a:r>
          </a:p>
          <a:p>
            <a:pPr>
              <a:lnSpc>
                <a:spcPct val="107000"/>
              </a:lnSpc>
              <a:spcBef>
                <a:spcPct val="0"/>
              </a:spcBef>
              <a:spcAft>
                <a:spcPts val="800"/>
              </a:spcAft>
            </a:pPr>
            <a:r>
              <a:rPr lang="en-GB" altLang="en-US"/>
              <a:t>1914 During the First World War first time in history start to work female workers in the bank because the men were fighting in the front. 6 women started and by and of the War they were over 2000.</a:t>
            </a:r>
          </a:p>
          <a:p>
            <a:pPr>
              <a:lnSpc>
                <a:spcPct val="107000"/>
              </a:lnSpc>
              <a:spcBef>
                <a:spcPct val="0"/>
              </a:spcBef>
              <a:spcAft>
                <a:spcPts val="800"/>
              </a:spcAft>
            </a:pPr>
            <a:r>
              <a:rPr lang="en-GB" altLang="en-US"/>
              <a:t> </a:t>
            </a:r>
          </a:p>
          <a:p>
            <a:pPr>
              <a:lnSpc>
                <a:spcPct val="107000"/>
              </a:lnSpc>
              <a:spcBef>
                <a:spcPct val="0"/>
              </a:spcBef>
              <a:spcAft>
                <a:spcPts val="800"/>
              </a:spcAft>
            </a:pPr>
            <a:r>
              <a:rPr lang="en-GB" altLang="en-US"/>
              <a:t>1928 The Bank started to mechanise the accounting sector. It was quicker and needed much fewer employees to do the accounting work. The employees were Female because their wages were calculated less than the Men’s salary.</a:t>
            </a:r>
          </a:p>
          <a:p>
            <a:pPr>
              <a:lnSpc>
                <a:spcPct val="107000"/>
              </a:lnSpc>
              <a:spcBef>
                <a:spcPct val="0"/>
              </a:spcBef>
              <a:spcAft>
                <a:spcPts val="800"/>
              </a:spcAft>
            </a:pPr>
            <a:r>
              <a:rPr lang="en-GB" altLang="en-US"/>
              <a:t> </a:t>
            </a:r>
          </a:p>
          <a:p>
            <a:pPr>
              <a:lnSpc>
                <a:spcPct val="107000"/>
              </a:lnSpc>
              <a:spcBef>
                <a:spcPct val="0"/>
              </a:spcBef>
              <a:spcAft>
                <a:spcPts val="800"/>
              </a:spcAft>
            </a:pPr>
            <a:r>
              <a:rPr lang="en-GB" altLang="en-US"/>
              <a:t>1949 Lloyds let the married women work in the Bank, it was also the first time when they can work even before marriage, but not just temporally, they also offered a permanent contract.</a:t>
            </a:r>
          </a:p>
          <a:p>
            <a:pPr>
              <a:lnSpc>
                <a:spcPct val="107000"/>
              </a:lnSpc>
              <a:spcBef>
                <a:spcPct val="0"/>
              </a:spcBef>
              <a:spcAft>
                <a:spcPts val="800"/>
              </a:spcAft>
            </a:pPr>
            <a:endParaRPr lang="en-GB" altLang="en-US"/>
          </a:p>
        </p:txBody>
      </p:sp>
      <p:sp>
        <p:nvSpPr>
          <p:cNvPr id="11268" name="Slide Number Placeholder 3">
            <a:extLst>
              <a:ext uri="{FF2B5EF4-FFF2-40B4-BE49-F238E27FC236}">
                <a16:creationId xmlns:a16="http://schemas.microsoft.com/office/drawing/2014/main" id="{4AAAF77E-9BD2-4734-9E46-58A774A8D51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67D6EE49-9D05-43C6-A064-3C39DF613E64}" type="slidenum">
              <a:rPr lang="en-GB" altLang="en-US">
                <a:latin typeface="Calibri" panose="020F0502020204030204" pitchFamily="34" charset="0"/>
              </a:rPr>
              <a:pPr fontAlgn="base">
                <a:spcBef>
                  <a:spcPct val="0"/>
                </a:spcBef>
                <a:spcAft>
                  <a:spcPct val="0"/>
                </a:spcAft>
              </a:pPr>
              <a:t>3</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A7916A4-7559-429F-BE40-721690A926E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9D5694A3-51A4-4831-89C9-BE6E226DE93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107000"/>
              </a:lnSpc>
              <a:spcBef>
                <a:spcPct val="0"/>
              </a:spcBef>
              <a:spcAft>
                <a:spcPts val="800"/>
              </a:spcAft>
            </a:pPr>
            <a:r>
              <a:rPr lang="en-GB" altLang="en-US"/>
              <a:t>1972 Brentwood Essex Lloyds Bank installed the first real-time ATM in the UK.</a:t>
            </a:r>
          </a:p>
          <a:p>
            <a:pPr>
              <a:lnSpc>
                <a:spcPct val="107000"/>
              </a:lnSpc>
              <a:spcBef>
                <a:spcPct val="0"/>
              </a:spcBef>
              <a:spcAft>
                <a:spcPts val="800"/>
              </a:spcAft>
            </a:pPr>
            <a:endParaRPr lang="en-GB" altLang="en-US"/>
          </a:p>
          <a:p>
            <a:pPr>
              <a:lnSpc>
                <a:spcPct val="107000"/>
              </a:lnSpc>
              <a:spcBef>
                <a:spcPct val="0"/>
              </a:spcBef>
              <a:spcAft>
                <a:spcPts val="800"/>
              </a:spcAft>
            </a:pPr>
            <a:r>
              <a:rPr lang="en-GB" altLang="en-US"/>
              <a:t>2009 The LLOYDS BANKING GROUP was established. Middle of the financial crisis LLOYDS TSB bought HBOS PLC, and the new firm become the UK biggest retail Bank.</a:t>
            </a:r>
          </a:p>
          <a:p>
            <a:pPr>
              <a:lnSpc>
                <a:spcPct val="107000"/>
              </a:lnSpc>
              <a:spcBef>
                <a:spcPct val="0"/>
              </a:spcBef>
              <a:spcAft>
                <a:spcPts val="800"/>
              </a:spcAft>
            </a:pPr>
            <a:endParaRPr lang="en-GB" altLang="en-US"/>
          </a:p>
          <a:p>
            <a:pPr>
              <a:lnSpc>
                <a:spcPct val="107000"/>
              </a:lnSpc>
              <a:spcBef>
                <a:spcPct val="0"/>
              </a:spcBef>
              <a:spcAft>
                <a:spcPts val="800"/>
              </a:spcAft>
            </a:pPr>
            <a:r>
              <a:rPr lang="en-GB" altLang="en-US"/>
              <a:t>2013 9th of September 2013 LLOYDS TSB separated and become an independent bank. In Britain, 630 branches were renamed TSB Bank.</a:t>
            </a:r>
          </a:p>
          <a:p>
            <a:pPr>
              <a:lnSpc>
                <a:spcPct val="107000"/>
              </a:lnSpc>
              <a:spcBef>
                <a:spcPct val="0"/>
              </a:spcBef>
              <a:spcAft>
                <a:spcPts val="800"/>
              </a:spcAft>
            </a:pPr>
            <a:endParaRPr lang="en-GB" altLang="en-US"/>
          </a:p>
          <a:p>
            <a:pPr>
              <a:lnSpc>
                <a:spcPct val="107000"/>
              </a:lnSpc>
              <a:spcBef>
                <a:spcPct val="0"/>
              </a:spcBef>
              <a:spcAft>
                <a:spcPts val="800"/>
              </a:spcAft>
            </a:pPr>
            <a:r>
              <a:rPr lang="en-GB" altLang="en-US"/>
              <a:t>Since 2013 banks stayed how we know them today.</a:t>
            </a:r>
          </a:p>
          <a:p>
            <a:pPr>
              <a:lnSpc>
                <a:spcPct val="107000"/>
              </a:lnSpc>
              <a:spcBef>
                <a:spcPct val="0"/>
              </a:spcBef>
              <a:spcAft>
                <a:spcPts val="800"/>
              </a:spcAft>
            </a:pPr>
            <a:endParaRPr lang="en-GB" altLang="en-US"/>
          </a:p>
        </p:txBody>
      </p:sp>
      <p:sp>
        <p:nvSpPr>
          <p:cNvPr id="13316" name="Slide Number Placeholder 3">
            <a:extLst>
              <a:ext uri="{FF2B5EF4-FFF2-40B4-BE49-F238E27FC236}">
                <a16:creationId xmlns:a16="http://schemas.microsoft.com/office/drawing/2014/main" id="{CD4A153B-A3EB-4D2C-AD33-53D15E5CC10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fontAlgn="base">
              <a:spcBef>
                <a:spcPct val="0"/>
              </a:spcBef>
              <a:spcAft>
                <a:spcPct val="0"/>
              </a:spcAft>
            </a:pPr>
            <a:fld id="{6A280B9C-71DF-44EA-A1E6-60337636C684}" type="slidenum">
              <a:rPr lang="en-GB" altLang="en-US">
                <a:latin typeface="Calibri" panose="020F0502020204030204" pitchFamily="34" charset="0"/>
              </a:rPr>
              <a:pPr fontAlgn="base">
                <a:spcBef>
                  <a:spcPct val="0"/>
                </a:spcBef>
                <a:spcAft>
                  <a:spcPct val="0"/>
                </a:spcAft>
              </a:pPr>
              <a:t>4</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50491A5F-78FC-48DF-AD0D-AC4A4F99FE14}" type="slidenum">
              <a:rPr lang="en-GB" smtClean="0"/>
              <a:pPr>
                <a:defRPr/>
              </a:pPr>
              <a:t>5</a:t>
            </a:fld>
            <a:endParaRPr lang="en-GB"/>
          </a:p>
        </p:txBody>
      </p:sp>
    </p:spTree>
    <p:extLst>
      <p:ext uri="{BB962C8B-B14F-4D97-AF65-F5344CB8AC3E}">
        <p14:creationId xmlns:p14="http://schemas.microsoft.com/office/powerpoint/2010/main" val="4026485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1CDE086C-7DD2-4876-BAD3-B4ADA84A3B42}"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7611C9B-F8AD-4BCF-A07A-11CA737168E5}" type="slidenum">
              <a:rPr lang="en-GB" smtClean="0"/>
              <a:pPr>
                <a:defRPr/>
              </a:pPr>
              <a:t>‹#›</a:t>
            </a:fld>
            <a:endParaRPr lang="en-GB"/>
          </a:p>
        </p:txBody>
      </p:sp>
    </p:spTree>
    <p:extLst>
      <p:ext uri="{BB962C8B-B14F-4D97-AF65-F5344CB8AC3E}">
        <p14:creationId xmlns:p14="http://schemas.microsoft.com/office/powerpoint/2010/main" val="2353202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BAB8FA51-A07F-40E5-AD1D-517E180CDE6E}"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A28CEAF-F3E4-49BC-BE48-69B28414E76A}" type="slidenum">
              <a:rPr lang="en-GB" smtClean="0"/>
              <a:pPr>
                <a:defRPr/>
              </a:pPr>
              <a:t>‹#›</a:t>
            </a:fld>
            <a:endParaRPr lang="en-GB"/>
          </a:p>
        </p:txBody>
      </p:sp>
    </p:spTree>
    <p:extLst>
      <p:ext uri="{BB962C8B-B14F-4D97-AF65-F5344CB8AC3E}">
        <p14:creationId xmlns:p14="http://schemas.microsoft.com/office/powerpoint/2010/main" val="2274669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C9A4846B-6EAC-425A-A482-52337BCEF8C5}"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F9DFD4FC-F2A5-4C50-9BE2-BB059B61BD77}" type="slidenum">
              <a:rPr lang="en-GB" smtClean="0"/>
              <a:pPr>
                <a:defRPr/>
              </a:pPr>
              <a:t>‹#›</a:t>
            </a:fld>
            <a:endParaRPr lang="en-GB"/>
          </a:p>
        </p:txBody>
      </p:sp>
    </p:spTree>
    <p:extLst>
      <p:ext uri="{BB962C8B-B14F-4D97-AF65-F5344CB8AC3E}">
        <p14:creationId xmlns:p14="http://schemas.microsoft.com/office/powerpoint/2010/main" val="538273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2D843C85-46F8-4FA7-AB78-F4D7657C131C}" type="datetimeFigureOut">
              <a:rPr lang="en-GB" smtClean="0"/>
              <a:pPr>
                <a:defRPr/>
              </a:pPr>
              <a:t>12/12/2021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108BC0C-4E4E-4895-846F-92CFFDEE51EE}" type="slidenum">
              <a:rPr lang="en-GB" smtClean="0"/>
              <a:pPr>
                <a:defRPr/>
              </a:pPr>
              <a:t>‹#›</a:t>
            </a:fld>
            <a:endParaRPr lang="en-GB"/>
          </a:p>
        </p:txBody>
      </p:sp>
    </p:spTree>
    <p:extLst>
      <p:ext uri="{BB962C8B-B14F-4D97-AF65-F5344CB8AC3E}">
        <p14:creationId xmlns:p14="http://schemas.microsoft.com/office/powerpoint/2010/main" val="236725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40C9C8F4-3B1C-437A-97C1-E5BD551DB749}" type="datetimeFigureOut">
              <a:rPr lang="en-GB" smtClean="0"/>
              <a:pPr>
                <a:defRPr/>
              </a:pPr>
              <a:t>12/12/2021</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D8C1C85E-4D06-4860-BCA9-026E1224A29A}" type="slidenum">
              <a:rPr lang="en-GB" smtClean="0"/>
              <a:pPr>
                <a:defRPr/>
              </a:pPr>
              <a:t>‹#›</a:t>
            </a:fld>
            <a:endParaRPr lang="en-GB"/>
          </a:p>
        </p:txBody>
      </p:sp>
    </p:spTree>
    <p:extLst>
      <p:ext uri="{BB962C8B-B14F-4D97-AF65-F5344CB8AC3E}">
        <p14:creationId xmlns:p14="http://schemas.microsoft.com/office/powerpoint/2010/main" val="636151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D0119BCE-3F87-484A-90D8-DD28EBDAEB59}" type="datetimeFigureOut">
              <a:rPr lang="en-GB" smtClean="0"/>
              <a:pPr>
                <a:defRPr/>
              </a:pPr>
              <a:t>12/12/2021</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03221B13-8139-4D91-BF02-5D5929144C6A}" type="slidenum">
              <a:rPr lang="en-GB" smtClean="0"/>
              <a:pPr>
                <a:defRPr/>
              </a:pPr>
              <a:t>‹#›</a:t>
            </a:fld>
            <a:endParaRPr lang="en-GB"/>
          </a:p>
        </p:txBody>
      </p:sp>
    </p:spTree>
    <p:extLst>
      <p:ext uri="{BB962C8B-B14F-4D97-AF65-F5344CB8AC3E}">
        <p14:creationId xmlns:p14="http://schemas.microsoft.com/office/powerpoint/2010/main" val="1793590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23A03881-7813-446C-8C19-27DC6F40ED75}" type="datetimeFigureOut">
              <a:rPr lang="en-GB" smtClean="0"/>
              <a:pPr>
                <a:defRPr/>
              </a:pPr>
              <a:t>12/12/2021</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F27C3A31-87E7-465B-AC54-664D93DEFE46}" type="slidenum">
              <a:rPr lang="en-GB" smtClean="0"/>
              <a:pPr>
                <a:defRPr/>
              </a:pPr>
              <a:t>‹#›</a:t>
            </a:fld>
            <a:endParaRPr lang="en-GB"/>
          </a:p>
        </p:txBody>
      </p:sp>
    </p:spTree>
    <p:extLst>
      <p:ext uri="{BB962C8B-B14F-4D97-AF65-F5344CB8AC3E}">
        <p14:creationId xmlns:p14="http://schemas.microsoft.com/office/powerpoint/2010/main" val="1992672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D251238-6DDF-4919-A07D-FE7076E047BF}" type="datetimeFigureOut">
              <a:rPr lang="en-GB" smtClean="0"/>
              <a:pPr>
                <a:defRPr/>
              </a:pPr>
              <a:t>12/12/2021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0FE9E2DB-D732-4438-AA51-616878AEEB0A}" type="slidenum">
              <a:rPr lang="en-GB" smtClean="0"/>
              <a:pPr>
                <a:defRPr/>
              </a:pPr>
              <a:t>‹#›</a:t>
            </a:fld>
            <a:endParaRPr lang="en-GB"/>
          </a:p>
        </p:txBody>
      </p:sp>
    </p:spTree>
    <p:extLst>
      <p:ext uri="{BB962C8B-B14F-4D97-AF65-F5344CB8AC3E}">
        <p14:creationId xmlns:p14="http://schemas.microsoft.com/office/powerpoint/2010/main" val="1530312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BEAC1F8-8D9B-42DC-AD31-106680F689FD}" type="datetimeFigureOut">
              <a:rPr lang="en-GB" smtClean="0"/>
              <a:pPr>
                <a:defRPr/>
              </a:pPr>
              <a:t>12/12/2021</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95658E40-EE9F-4C68-BDD2-5EBC7886B65A}" type="slidenum">
              <a:rPr lang="en-GB" smtClean="0"/>
              <a:pPr>
                <a:defRPr/>
              </a:pPr>
              <a:t>‹#›</a:t>
            </a:fld>
            <a:endParaRPr lang="en-GB"/>
          </a:p>
        </p:txBody>
      </p:sp>
    </p:spTree>
    <p:extLst>
      <p:ext uri="{BB962C8B-B14F-4D97-AF65-F5344CB8AC3E}">
        <p14:creationId xmlns:p14="http://schemas.microsoft.com/office/powerpoint/2010/main" val="174271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9F73141C-5B8B-4803-9ACF-D9815FF215E0}"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389F1FD-2671-4D4A-97D1-4DFDC8169327}" type="slidenum">
              <a:rPr lang="en-GB" smtClean="0"/>
              <a:pPr>
                <a:defRPr/>
              </a:pPr>
              <a:t>‹#›</a:t>
            </a:fld>
            <a:endParaRPr lang="en-GB"/>
          </a:p>
        </p:txBody>
      </p:sp>
    </p:spTree>
    <p:extLst>
      <p:ext uri="{BB962C8B-B14F-4D97-AF65-F5344CB8AC3E}">
        <p14:creationId xmlns:p14="http://schemas.microsoft.com/office/powerpoint/2010/main" val="1187488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EAD066EC-FE79-46C4-96E7-33F5DB3CF5AF}"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38ED279-8182-4647-B285-BFD5927729A9}" type="slidenum">
              <a:rPr lang="en-GB" smtClean="0"/>
              <a:pPr>
                <a:defRPr/>
              </a:pPr>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413820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8ECBBF1-59ED-468E-8AE8-00B536821758}"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429EA90B-6A48-427C-8867-2D6C6245DF02}" type="slidenum">
              <a:rPr lang="en-GB" smtClean="0"/>
              <a:pPr>
                <a:defRPr/>
              </a:pPr>
              <a:t>‹#›</a:t>
            </a:fld>
            <a:endParaRPr lang="en-GB"/>
          </a:p>
        </p:txBody>
      </p:sp>
    </p:spTree>
    <p:extLst>
      <p:ext uri="{BB962C8B-B14F-4D97-AF65-F5344CB8AC3E}">
        <p14:creationId xmlns:p14="http://schemas.microsoft.com/office/powerpoint/2010/main" val="3819121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A58C59B-6FA3-4375-BA25-C7C79AA71012}"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E933906F-3A1D-4725-BAA2-AAC0CCE16DA1}" type="slidenum">
              <a:rPr lang="en-GB" smtClean="0"/>
              <a:pPr>
                <a:defRPr/>
              </a:pPr>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1923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24B422CE-4FA0-4F00-B00C-DEC91E9E05BE}"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C59E6CFC-5A8F-4583-9C88-AD6364E9BF8C}" type="slidenum">
              <a:rPr lang="en-GB" smtClean="0"/>
              <a:pPr>
                <a:defRPr/>
              </a:pPr>
              <a:t>‹#›</a:t>
            </a:fld>
            <a:endParaRPr lang="en-GB"/>
          </a:p>
        </p:txBody>
      </p:sp>
    </p:spTree>
    <p:extLst>
      <p:ext uri="{BB962C8B-B14F-4D97-AF65-F5344CB8AC3E}">
        <p14:creationId xmlns:p14="http://schemas.microsoft.com/office/powerpoint/2010/main" val="19879089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1036DC35-335D-4177-8AB9-3A594C9AFCDD}"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04E498F-FA3F-448D-AFED-7CF590E96E06}" type="slidenum">
              <a:rPr lang="en-GB" smtClean="0"/>
              <a:pPr>
                <a:defRPr/>
              </a:pPr>
              <a:t>‹#›</a:t>
            </a:fld>
            <a:endParaRPr lang="en-GB"/>
          </a:p>
        </p:txBody>
      </p:sp>
    </p:spTree>
    <p:extLst>
      <p:ext uri="{BB962C8B-B14F-4D97-AF65-F5344CB8AC3E}">
        <p14:creationId xmlns:p14="http://schemas.microsoft.com/office/powerpoint/2010/main" val="6868468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726E0806-934C-4A6F-926C-EE5DA81F6484}" type="datetimeFigureOut">
              <a:rPr lang="en-GB" smtClean="0"/>
              <a:pPr>
                <a:defRPr/>
              </a:pPr>
              <a:t>12/12/2021</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769BAECA-EA4D-46A8-A4C8-1716FE3F1888}" type="slidenum">
              <a:rPr lang="en-GB" smtClean="0"/>
              <a:pPr>
                <a:defRPr/>
              </a:pPr>
              <a:t>‹#›</a:t>
            </a:fld>
            <a:endParaRPr lang="en-GB"/>
          </a:p>
        </p:txBody>
      </p:sp>
    </p:spTree>
    <p:extLst>
      <p:ext uri="{BB962C8B-B14F-4D97-AF65-F5344CB8AC3E}">
        <p14:creationId xmlns:p14="http://schemas.microsoft.com/office/powerpoint/2010/main" val="2581375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96CA4C81-77FE-4679-872F-86876F16EF26}" type="datetimeFigureOut">
              <a:rPr lang="en-GB" smtClean="0"/>
              <a:pPr>
                <a:defRPr/>
              </a:pPr>
              <a:t>12/12/2021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a:defRPr/>
            </a:pPr>
            <a:fld id="{EDBC9E2B-FDC2-4F65-B6B8-61AAB8BE3BBB}" type="slidenum">
              <a:rPr lang="en-GB" smtClean="0"/>
              <a:pPr>
                <a:defRPr/>
              </a:pPr>
              <a:t>‹#›</a:t>
            </a:fld>
            <a:endParaRPr lang="en-GB"/>
          </a:p>
        </p:txBody>
      </p:sp>
    </p:spTree>
    <p:extLst>
      <p:ext uri="{BB962C8B-B14F-4D97-AF65-F5344CB8AC3E}">
        <p14:creationId xmlns:p14="http://schemas.microsoft.com/office/powerpoint/2010/main" val="2469389771"/>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 id="2147483745" r:id="rId15"/>
    <p:sldLayoutId id="214748374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bin"/><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bin"/><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lloydsbank.com/banking-with-us/who-we-are.html"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http://www.financemarkets.co.uk/2007/07/16/lloyds-tsb-%E2%80%93-best-bank-award/" TargetMode="External"/><Relationship Id="rId4" Type="http://schemas.openxmlformats.org/officeDocument/2006/relationships/hyperlink" Target="https://www.lloydsbankinggroup.com/who-we-are/our-heritage/lloyds-bank.html"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garph.co.uk/IJARMSS/Sep2020/G-2835.pdf"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intone.com/impact-of-artificial-intelligence-in-banking-sector/"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82482-3758-406B-AF80-BFF1A4872365}"/>
              </a:ext>
            </a:extLst>
          </p:cNvPr>
          <p:cNvSpPr>
            <a:spLocks noGrp="1"/>
          </p:cNvSpPr>
          <p:nvPr>
            <p:ph type="title"/>
          </p:nvPr>
        </p:nvSpPr>
        <p:spPr>
          <a:xfrm>
            <a:off x="594263" y="2182777"/>
            <a:ext cx="8596668" cy="677465"/>
          </a:xfrm>
        </p:spPr>
        <p:txBody>
          <a:bodyPr>
            <a:normAutofit/>
          </a:bodyPr>
          <a:lstStyle/>
          <a:p>
            <a:pPr algn="ctr"/>
            <a:r>
              <a:rPr lang="en-GB" dirty="0">
                <a:solidFill>
                  <a:srgbClr val="729D50"/>
                </a:solidFill>
              </a:rPr>
              <a:t> Lloyds Bank-Mobile banking</a:t>
            </a:r>
          </a:p>
        </p:txBody>
      </p:sp>
      <p:sp>
        <p:nvSpPr>
          <p:cNvPr id="3" name="Content Placeholder 2">
            <a:extLst>
              <a:ext uri="{FF2B5EF4-FFF2-40B4-BE49-F238E27FC236}">
                <a16:creationId xmlns:a16="http://schemas.microsoft.com/office/drawing/2014/main" id="{D69635D2-17FA-4C5A-8A9E-04623BFC13C9}"/>
              </a:ext>
            </a:extLst>
          </p:cNvPr>
          <p:cNvSpPr>
            <a:spLocks noGrp="1"/>
          </p:cNvSpPr>
          <p:nvPr>
            <p:ph idx="1"/>
          </p:nvPr>
        </p:nvSpPr>
        <p:spPr>
          <a:xfrm>
            <a:off x="766112" y="3163214"/>
            <a:ext cx="7646823" cy="943251"/>
          </a:xfrm>
        </p:spPr>
        <p:txBody>
          <a:bodyPr>
            <a:normAutofit/>
          </a:bodyPr>
          <a:lstStyle/>
          <a:p>
            <a:pPr marL="0" indent="0">
              <a:buNone/>
            </a:pPr>
            <a:r>
              <a:rPr lang="en-US" sz="1800" dirty="0">
                <a:effectLst/>
                <a:ea typeface="Times New Roman" panose="02020603050405020304" pitchFamily="18" charset="0"/>
                <a:cs typeface="Times New Roman" panose="02020603050405020304" pitchFamily="18" charset="0"/>
              </a:rPr>
              <a:t>Students: </a:t>
            </a:r>
          </a:p>
          <a:p>
            <a:pPr marL="0" indent="0">
              <a:buNone/>
            </a:pPr>
            <a:r>
              <a:rPr lang="en-GB" sz="1800" dirty="0">
                <a:solidFill>
                  <a:srgbClr val="262626"/>
                </a:solidFill>
                <a:effectLst/>
              </a:rPr>
              <a:t>2113314, 2113444, 2113144, 2113593, </a:t>
            </a:r>
            <a:r>
              <a:rPr lang="en-US" sz="1800" dirty="0">
                <a:effectLst/>
                <a:ea typeface="Times New Roman" panose="02020603050405020304" pitchFamily="18" charset="0"/>
                <a:cs typeface="Times New Roman" panose="02020603050405020304" pitchFamily="18" charset="0"/>
              </a:rPr>
              <a:t>2113479</a:t>
            </a:r>
            <a:endParaRPr lang="en-GB" sz="1800" dirty="0">
              <a:effectLst/>
              <a:ea typeface="Calibri" panose="020F0502020204030204" pitchFamily="34" charset="0"/>
              <a:cs typeface="Times New Roman" panose="02020603050405020304" pitchFamily="18" charset="0"/>
            </a:endParaRPr>
          </a:p>
          <a:p>
            <a:endParaRPr lang="en-GB" dirty="0"/>
          </a:p>
        </p:txBody>
      </p:sp>
      <p:pic>
        <p:nvPicPr>
          <p:cNvPr id="4" name="Picture 3" descr="Text&#10;&#10;Description automatically generated with medium confidence">
            <a:extLst>
              <a:ext uri="{FF2B5EF4-FFF2-40B4-BE49-F238E27FC236}">
                <a16:creationId xmlns:a16="http://schemas.microsoft.com/office/drawing/2014/main" id="{AFA04FDB-9059-4B96-BC92-226A1C751D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57" y="5114925"/>
            <a:ext cx="2619375" cy="1743075"/>
          </a:xfrm>
          <a:prstGeom prst="rect">
            <a:avLst/>
          </a:prstGeom>
        </p:spPr>
      </p:pic>
      <p:sp>
        <p:nvSpPr>
          <p:cNvPr id="5" name="TextBox 4">
            <a:extLst>
              <a:ext uri="{FF2B5EF4-FFF2-40B4-BE49-F238E27FC236}">
                <a16:creationId xmlns:a16="http://schemas.microsoft.com/office/drawing/2014/main" id="{BA3B1428-07ED-461B-8993-A63A1416C033}"/>
              </a:ext>
            </a:extLst>
          </p:cNvPr>
          <p:cNvSpPr txBox="1"/>
          <p:nvPr/>
        </p:nvSpPr>
        <p:spPr>
          <a:xfrm>
            <a:off x="766112" y="4305671"/>
            <a:ext cx="6096328" cy="923330"/>
          </a:xfrm>
          <a:prstGeom prst="rect">
            <a:avLst/>
          </a:prstGeom>
          <a:noFill/>
        </p:spPr>
        <p:txBody>
          <a:bodyPr wrap="square" rtlCol="0">
            <a:spAutoFit/>
          </a:bodyPr>
          <a:lstStyle/>
          <a:p>
            <a:r>
              <a:rPr lang="en-GB" dirty="0"/>
              <a:t>Digital Skills and Research Methods (BMSW4003_LON)</a:t>
            </a:r>
          </a:p>
          <a:p>
            <a:r>
              <a:rPr lang="en-GB" dirty="0"/>
              <a:t>University of Wales Trinity St David</a:t>
            </a:r>
          </a:p>
          <a:p>
            <a:r>
              <a:rPr lang="en-GB" dirty="0"/>
              <a:t>Lecturer: Asim </a:t>
            </a:r>
            <a:r>
              <a:rPr lang="en-GB" dirty="0" err="1"/>
              <a:t>Satti</a:t>
            </a:r>
            <a:endParaRPr lang="en-GB" dirty="0"/>
          </a:p>
        </p:txBody>
      </p:sp>
      <p:pic>
        <p:nvPicPr>
          <p:cNvPr id="6" name="Picture 10" descr="A picture containing text&#10;&#10;Description automatically generated">
            <a:extLst>
              <a:ext uri="{FF2B5EF4-FFF2-40B4-BE49-F238E27FC236}">
                <a16:creationId xmlns:a16="http://schemas.microsoft.com/office/drawing/2014/main" id="{CAAFD1BC-186B-4DF3-8185-FB7094602E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20473" y="114864"/>
            <a:ext cx="3344249" cy="1802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A picture containing text&#10;&#10;Description automatically generated">
            <a:extLst>
              <a:ext uri="{FF2B5EF4-FFF2-40B4-BE49-F238E27FC236}">
                <a16:creationId xmlns:a16="http://schemas.microsoft.com/office/drawing/2014/main" id="{FECDBA89-D05F-41C7-A8E7-B80C24E5D1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411" y="167109"/>
            <a:ext cx="2905657" cy="1367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9433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C8E25B9E-8C20-4B19-8144-CD5BCB3EE185}"/>
              </a:ext>
            </a:extLst>
          </p:cNvPr>
          <p:cNvSpPr>
            <a:spLocks noGrp="1" noChangeArrowheads="1"/>
          </p:cNvSpPr>
          <p:nvPr>
            <p:ph type="ctrTitle"/>
          </p:nvPr>
        </p:nvSpPr>
        <p:spPr>
          <a:xfrm>
            <a:off x="2031997" y="852487"/>
            <a:ext cx="7032625" cy="876300"/>
          </a:xfrm>
        </p:spPr>
        <p:txBody>
          <a:bodyPr/>
          <a:lstStyle/>
          <a:p>
            <a:pPr algn="ctr"/>
            <a:r>
              <a:rPr lang="en-GB" altLang="en-US" sz="4000" dirty="0">
                <a:solidFill>
                  <a:schemeClr val="tx1"/>
                </a:solidFill>
                <a:latin typeface="Times New Roman" panose="02020603050405020304" pitchFamily="18" charset="0"/>
                <a:cs typeface="Times New Roman" panose="02020603050405020304" pitchFamily="18" charset="0"/>
              </a:rPr>
              <a:t>History of Lloyds Bank                                      </a:t>
            </a:r>
            <a:r>
              <a:rPr lang="en-GB" altLang="en-US" sz="1800" dirty="0">
                <a:solidFill>
                  <a:schemeClr val="tx1"/>
                </a:solidFill>
                <a:latin typeface="Times New Roman" panose="02020603050405020304" pitchFamily="18" charset="0"/>
                <a:cs typeface="Times New Roman" panose="02020603050405020304" pitchFamily="18" charset="0"/>
              </a:rPr>
              <a:t>One of the oldest banks in the UK; One of the Big Four Banks </a:t>
            </a:r>
          </a:p>
        </p:txBody>
      </p:sp>
      <p:sp>
        <p:nvSpPr>
          <p:cNvPr id="9" name="Subtitle 8">
            <a:extLst>
              <a:ext uri="{FF2B5EF4-FFF2-40B4-BE49-F238E27FC236}">
                <a16:creationId xmlns:a16="http://schemas.microsoft.com/office/drawing/2014/main" id="{510C6E9E-C8E1-41D1-8944-9A9F95B6CD83}"/>
              </a:ext>
            </a:extLst>
          </p:cNvPr>
          <p:cNvSpPr>
            <a:spLocks noGrp="1"/>
          </p:cNvSpPr>
          <p:nvPr>
            <p:ph type="subTitle" idx="1"/>
          </p:nvPr>
        </p:nvSpPr>
        <p:spPr>
          <a:xfrm>
            <a:off x="569911" y="1728786"/>
            <a:ext cx="9702802" cy="5129213"/>
          </a:xfrm>
        </p:spPr>
        <p:txBody>
          <a:bodyPr rtlCol="0">
            <a:noAutofit/>
          </a:bodyPr>
          <a:lstStyle/>
          <a:p>
            <a:pPr marL="285750" indent="-285750" algn="l" fontAlgn="auto">
              <a:spcAft>
                <a:spcPts val="0"/>
              </a:spcAft>
              <a:buFont typeface="Wingdings" panose="05000000000000000000" pitchFamily="2" charset="2"/>
              <a:buChar char="q"/>
              <a:defRPr/>
            </a:pPr>
            <a:r>
              <a:rPr lang="en-GB" sz="2400" dirty="0">
                <a:solidFill>
                  <a:schemeClr val="tx1"/>
                </a:solidFill>
                <a:latin typeface="Arial" panose="020B0604020202020204" pitchFamily="34" charset="0"/>
                <a:cs typeface="Arial" panose="020B0604020202020204" pitchFamily="34" charset="0"/>
              </a:rPr>
              <a:t>1765 Taylors and Lloyds was founded in 1765 in Birmingham by button maker John Taylor and iron producer and dealer Sampson Lloyd</a:t>
            </a:r>
          </a:p>
          <a:p>
            <a:pPr marL="285750" indent="-285750" algn="l" fontAlgn="auto">
              <a:spcAft>
                <a:spcPts val="0"/>
              </a:spcAft>
              <a:buFont typeface="Wingdings" panose="05000000000000000000" pitchFamily="2" charset="2"/>
              <a:buChar char="q"/>
              <a:defRPr/>
            </a:pPr>
            <a:r>
              <a:rPr lang="en-GB" sz="2400" dirty="0">
                <a:solidFill>
                  <a:schemeClr val="tx1"/>
                </a:solidFill>
                <a:latin typeface="Arial" panose="020B0604020202020204" pitchFamily="34" charset="0"/>
                <a:ea typeface="Calibri" panose="020F0502020204030204" pitchFamily="34" charset="0"/>
                <a:cs typeface="Arial" panose="020B0604020202020204" pitchFamily="34" charset="0"/>
              </a:rPr>
              <a:t>1852 the </a:t>
            </a:r>
            <a:r>
              <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Federation</a:t>
            </a:r>
            <a:r>
              <a:rPr lang="en-GB" sz="2400" dirty="0">
                <a:solidFill>
                  <a:schemeClr val="tx1"/>
                </a:solidFill>
                <a:latin typeface="Arial" panose="020B0604020202020204" pitchFamily="34" charset="0"/>
                <a:ea typeface="Calibri" panose="020F0502020204030204" pitchFamily="34" charset="0"/>
                <a:cs typeface="Arial" panose="020B0604020202020204" pitchFamily="34" charset="0"/>
              </a:rPr>
              <a:t> ended because John Taylor died and his sons did not have any interest to join the business. The company name changed to LLOYDS AND COMPANY</a:t>
            </a:r>
          </a:p>
          <a:p>
            <a:pPr marL="285750" indent="-285750" algn="l" fontAlgn="auto">
              <a:spcAft>
                <a:spcPts val="0"/>
              </a:spcAft>
              <a:buFont typeface="Wingdings" panose="05000000000000000000" pitchFamily="2" charset="2"/>
              <a:buChar char="q"/>
              <a:defRPr/>
            </a:pPr>
            <a:r>
              <a:rPr lang="en-GB" sz="2400" dirty="0">
                <a:solidFill>
                  <a:schemeClr val="tx1"/>
                </a:solidFill>
                <a:latin typeface="Arial" panose="020B0604020202020204" pitchFamily="34" charset="0"/>
                <a:ea typeface="Calibri" panose="020F0502020204030204" pitchFamily="34" charset="0"/>
                <a:cs typeface="Arial" panose="020B0604020202020204" pitchFamily="34" charset="0"/>
              </a:rPr>
              <a:t>1865 </a:t>
            </a:r>
            <a:r>
              <a:rPr lang="en-GB" sz="2400" dirty="0">
                <a:solidFill>
                  <a:srgbClr val="000000"/>
                </a:solidFill>
                <a:latin typeface="Arial" panose="020B0604020202020204" pitchFamily="34" charset="0"/>
                <a:ea typeface="Calibri" panose="020F0502020204030204" pitchFamily="34" charset="0"/>
                <a:cs typeface="Arial" panose="020B0604020202020204" pitchFamily="34" charset="0"/>
              </a:rPr>
              <a:t>the firm needed to increase capital and from a private bank, changed to a Joint Stock Company -</a:t>
            </a:r>
            <a:r>
              <a:rPr lang="en-GB" sz="2400" dirty="0">
                <a:solidFill>
                  <a:srgbClr val="000000"/>
                </a:solidFill>
                <a:latin typeface="Arial" panose="020B0604020202020204" pitchFamily="34" charset="0"/>
                <a:ea typeface="Calibri" panose="020F0502020204030204" pitchFamily="34" charset="0"/>
              </a:rPr>
              <a:t>LLOYDS BANKING COMPANY LIMITED</a:t>
            </a:r>
            <a:r>
              <a:rPr lang="en-GB" sz="2400" dirty="0">
                <a:latin typeface="Arial" panose="020B0604020202020204" pitchFamily="34" charset="0"/>
                <a:ea typeface="Calibri" panose="020F0502020204030204" pitchFamily="34" charset="0"/>
              </a:rPr>
              <a:t>. </a:t>
            </a:r>
          </a:p>
          <a:p>
            <a:pPr marL="285750" indent="-285750" algn="l" fontAlgn="auto">
              <a:spcAft>
                <a:spcPts val="0"/>
              </a:spcAft>
              <a:buFont typeface="Wingdings" panose="05000000000000000000" pitchFamily="2" charset="2"/>
              <a:buChar char="q"/>
              <a:defRPr/>
            </a:pPr>
            <a:r>
              <a:rPr lang="en-GB" sz="2400" dirty="0">
                <a:solidFill>
                  <a:schemeClr val="tx1"/>
                </a:solidFill>
                <a:latin typeface="Arial" panose="020B0604020202020204" pitchFamily="34" charset="0"/>
                <a:ea typeface="Calibri" panose="020F0502020204030204" pitchFamily="34" charset="0"/>
                <a:cs typeface="Arial" panose="020B0604020202020204" pitchFamily="34" charset="0"/>
              </a:rPr>
              <a:t>1870 </a:t>
            </a:r>
            <a:r>
              <a:rPr lang="en-GB" sz="2400" dirty="0">
                <a:solidFill>
                  <a:srgbClr val="000000"/>
                </a:solidFill>
                <a:latin typeface="Arial" panose="020B0604020202020204" pitchFamily="34" charset="0"/>
                <a:ea typeface="Calibri" panose="020F0502020204030204" pitchFamily="34" charset="0"/>
              </a:rPr>
              <a:t>Lloyds bank let the married women keep their saving in the bank</a:t>
            </a:r>
            <a:r>
              <a:rPr lang="en-GB" sz="2400" dirty="0">
                <a:latin typeface="Arial" panose="020B0604020202020204" pitchFamily="34" charset="0"/>
                <a:ea typeface="Calibri" panose="020F0502020204030204" pitchFamily="34" charset="0"/>
              </a:rPr>
              <a:t>. </a:t>
            </a:r>
            <a:endParaRPr lang="en-GB" sz="2400" dirty="0">
              <a:solidFill>
                <a:schemeClr val="tx1"/>
              </a:solidFill>
              <a:latin typeface="Arial" panose="020B0604020202020204" pitchFamily="34" charset="0"/>
              <a:ea typeface="Calibri" panose="020F0502020204030204" pitchFamily="34" charset="0"/>
              <a:cs typeface="Arial" panose="020B0604020202020204" pitchFamily="34" charset="0"/>
            </a:endParaRPr>
          </a:p>
        </p:txBody>
      </p:sp>
      <p:pic>
        <p:nvPicPr>
          <p:cNvPr id="8196" name="Picture 10" descr="A picture containing text&#10;&#10;Description automatically generated">
            <a:extLst>
              <a:ext uri="{FF2B5EF4-FFF2-40B4-BE49-F238E27FC236}">
                <a16:creationId xmlns:a16="http://schemas.microsoft.com/office/drawing/2014/main" id="{76E6CFBC-5FD7-4853-A572-49A48735DB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BAD30593-E315-4E37-AD7D-47D3EE67344B}"/>
              </a:ext>
            </a:extLst>
          </p:cNvPr>
          <p:cNvSpPr>
            <a:spLocks noGrp="1" noChangeArrowheads="1"/>
          </p:cNvSpPr>
          <p:nvPr>
            <p:ph type="ctrTitle"/>
          </p:nvPr>
        </p:nvSpPr>
        <p:spPr>
          <a:xfrm>
            <a:off x="2136774" y="852487"/>
            <a:ext cx="7032625" cy="876300"/>
          </a:xfrm>
        </p:spPr>
        <p:txBody>
          <a:bodyPr/>
          <a:lstStyle/>
          <a:p>
            <a:pPr algn="ctr"/>
            <a:r>
              <a:rPr lang="en-GB" altLang="en-US" sz="4000" dirty="0">
                <a:solidFill>
                  <a:schemeClr val="tx1"/>
                </a:solidFill>
                <a:latin typeface="Times New Roman" panose="02020603050405020304" pitchFamily="18" charset="0"/>
                <a:cs typeface="Times New Roman" panose="02020603050405020304" pitchFamily="18" charset="0"/>
              </a:rPr>
              <a:t>History of Lloyds Bank</a:t>
            </a:r>
          </a:p>
        </p:txBody>
      </p:sp>
      <p:sp>
        <p:nvSpPr>
          <p:cNvPr id="9" name="Subtitle 8">
            <a:extLst>
              <a:ext uri="{FF2B5EF4-FFF2-40B4-BE49-F238E27FC236}">
                <a16:creationId xmlns:a16="http://schemas.microsoft.com/office/drawing/2014/main" id="{EDA7EAFF-519C-43ED-A71F-9720462AAADC}"/>
              </a:ext>
            </a:extLst>
          </p:cNvPr>
          <p:cNvSpPr>
            <a:spLocks noGrp="1"/>
          </p:cNvSpPr>
          <p:nvPr>
            <p:ph type="subTitle" idx="1"/>
          </p:nvPr>
        </p:nvSpPr>
        <p:spPr>
          <a:xfrm>
            <a:off x="674686" y="2154240"/>
            <a:ext cx="8612190" cy="3851273"/>
          </a:xfrm>
        </p:spPr>
        <p:txBody>
          <a:bodyPr rtlCol="0">
            <a:normAutofit/>
          </a:bodyPr>
          <a:lstStyle/>
          <a:p>
            <a:pPr marL="285750" indent="-285750" algn="l" fontAlgn="auto">
              <a:spcAft>
                <a:spcPts val="0"/>
              </a:spcAft>
              <a:buFont typeface="Wingdings" panose="05000000000000000000" pitchFamily="2" charset="2"/>
              <a:buChar char="q"/>
              <a:defRPr/>
            </a:pPr>
            <a:r>
              <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1884 Lloyds inherit the Black Horse logo from </a:t>
            </a:r>
            <a:r>
              <a:rPr lang="en-GB" sz="2400" dirty="0">
                <a:solidFill>
                  <a:schemeClr val="tx1"/>
                </a:solidFill>
                <a:latin typeface="Times New Roman" panose="02020603050405020304" pitchFamily="18" charset="0"/>
                <a:cs typeface="Times New Roman" panose="02020603050405020304" pitchFamily="18" charset="0"/>
              </a:rPr>
              <a:t>BARNETTS, HOARE and CO</a:t>
            </a:r>
          </a:p>
          <a:p>
            <a:pPr marL="285750" indent="-285750" algn="l" fontAlgn="auto">
              <a:spcAft>
                <a:spcPts val="0"/>
              </a:spcAft>
              <a:buFont typeface="Wingdings" panose="05000000000000000000" pitchFamily="2" charset="2"/>
              <a:buChar char="q"/>
              <a:defRPr/>
            </a:pPr>
            <a:r>
              <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1914 Female workers start working in the bank for the first time due to First World War </a:t>
            </a:r>
          </a:p>
          <a:p>
            <a:pPr marL="285750" indent="-285750" algn="l" fontAlgn="auto">
              <a:spcAft>
                <a:spcPts val="0"/>
              </a:spcAft>
              <a:buFont typeface="Wingdings" panose="05000000000000000000" pitchFamily="2" charset="2"/>
              <a:buChar char="q"/>
              <a:defRPr/>
            </a:pPr>
            <a:r>
              <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1928 </a:t>
            </a:r>
            <a:r>
              <a:rPr lang="en-GB"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The Bank started to mechanise the accounting sector</a:t>
            </a:r>
            <a:r>
              <a:rPr lang="en-GB" sz="2400" dirty="0">
                <a:latin typeface="Times New Roman" panose="02020603050405020304" pitchFamily="18" charset="0"/>
                <a:ea typeface="Calibri" panose="020F0502020204030204" pitchFamily="34" charset="0"/>
                <a:cs typeface="Times New Roman" panose="02020603050405020304" pitchFamily="18" charset="0"/>
              </a:rPr>
              <a:t>. </a:t>
            </a:r>
            <a:endPar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l" fontAlgn="auto">
              <a:spcAft>
                <a:spcPts val="0"/>
              </a:spcAft>
              <a:buFont typeface="Wingdings" panose="05000000000000000000" pitchFamily="2" charset="2"/>
              <a:buChar char="q"/>
              <a:defRPr/>
            </a:pPr>
            <a:r>
              <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1949 </a:t>
            </a:r>
            <a:r>
              <a:rPr lang="en-GB"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Lloyds let the married women work in the Bank</a:t>
            </a:r>
            <a:endParaRPr lang="en-GB"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l" fontAlgn="auto">
              <a:spcAft>
                <a:spcPts val="0"/>
              </a:spcAft>
              <a:buFont typeface="Wingdings" panose="05000000000000000000" pitchFamily="2" charset="2"/>
              <a:buChar char="q"/>
              <a:defRPr/>
            </a:pPr>
            <a:endParaRPr lang="en-GB" sz="2400" dirty="0">
              <a:solidFill>
                <a:schemeClr val="tx1"/>
              </a:solidFill>
              <a:latin typeface="Arial" panose="020B0604020202020204" pitchFamily="34" charset="0"/>
              <a:ea typeface="Calibri" panose="020F0502020204030204" pitchFamily="34" charset="0"/>
              <a:cs typeface="Arial" panose="020B0604020202020204" pitchFamily="34" charset="0"/>
            </a:endParaRPr>
          </a:p>
        </p:txBody>
      </p:sp>
      <p:sp>
        <p:nvSpPr>
          <p:cNvPr id="10243" name="TextBox 6">
            <a:extLst>
              <a:ext uri="{FF2B5EF4-FFF2-40B4-BE49-F238E27FC236}">
                <a16:creationId xmlns:a16="http://schemas.microsoft.com/office/drawing/2014/main" id="{1ECD48FD-681D-47AA-916E-770745D61F49}"/>
              </a:ext>
            </a:extLst>
          </p:cNvPr>
          <p:cNvSpPr txBox="1">
            <a:spLocks noChangeArrowheads="1"/>
          </p:cNvSpPr>
          <p:nvPr/>
        </p:nvSpPr>
        <p:spPr bwMode="auto">
          <a:xfrm>
            <a:off x="2233613" y="5381625"/>
            <a:ext cx="81280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r>
              <a:rPr lang="en-GB" altLang="en-US" sz="900">
                <a:hlinkClick r:id="rId3" tooltip="https://creativecommons.org/licenses/by-sa/3.0/"/>
              </a:rPr>
              <a:t>A</a:t>
            </a:r>
            <a:endParaRPr lang="en-GB" altLang="en-US" sz="900"/>
          </a:p>
        </p:txBody>
      </p:sp>
      <p:pic>
        <p:nvPicPr>
          <p:cNvPr id="6" name="Picture 10" descr="A picture containing text&#10;&#10;Description automatically generated">
            <a:extLst>
              <a:ext uri="{FF2B5EF4-FFF2-40B4-BE49-F238E27FC236}">
                <a16:creationId xmlns:a16="http://schemas.microsoft.com/office/drawing/2014/main" id="{6E67D3B6-84FE-4DBF-A0D4-B3AAD9CBFF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2E57F137-2FDB-43F1-AADC-82CC173C31EA}"/>
              </a:ext>
            </a:extLst>
          </p:cNvPr>
          <p:cNvSpPr>
            <a:spLocks noGrp="1" noChangeArrowheads="1"/>
          </p:cNvSpPr>
          <p:nvPr>
            <p:ph type="ctrTitle"/>
          </p:nvPr>
        </p:nvSpPr>
        <p:spPr>
          <a:xfrm>
            <a:off x="2128837" y="852487"/>
            <a:ext cx="7032625" cy="876300"/>
          </a:xfrm>
        </p:spPr>
        <p:txBody>
          <a:bodyPr/>
          <a:lstStyle/>
          <a:p>
            <a:pPr algn="ctr"/>
            <a:r>
              <a:rPr lang="en-GB" altLang="en-US" sz="4000" dirty="0">
                <a:solidFill>
                  <a:schemeClr val="tx1"/>
                </a:solidFill>
                <a:latin typeface="Times New Roman" panose="02020603050405020304" pitchFamily="18" charset="0"/>
                <a:cs typeface="Times New Roman" panose="02020603050405020304" pitchFamily="18" charset="0"/>
              </a:rPr>
              <a:t>History of Lloyds Bank</a:t>
            </a:r>
          </a:p>
        </p:txBody>
      </p:sp>
      <p:sp>
        <p:nvSpPr>
          <p:cNvPr id="12292" name="Subtitle 8">
            <a:extLst>
              <a:ext uri="{FF2B5EF4-FFF2-40B4-BE49-F238E27FC236}">
                <a16:creationId xmlns:a16="http://schemas.microsoft.com/office/drawing/2014/main" id="{C7AC7238-C612-417F-9468-AB5EF17D35C5}"/>
              </a:ext>
            </a:extLst>
          </p:cNvPr>
          <p:cNvSpPr>
            <a:spLocks noGrp="1" noChangeArrowheads="1"/>
          </p:cNvSpPr>
          <p:nvPr>
            <p:ph type="subTitle" idx="1"/>
          </p:nvPr>
        </p:nvSpPr>
        <p:spPr>
          <a:xfrm>
            <a:off x="657225" y="2314575"/>
            <a:ext cx="9515475" cy="3586163"/>
          </a:xfrm>
        </p:spPr>
        <p:txBody>
          <a:bodyPr>
            <a:noAutofit/>
          </a:bodyPr>
          <a:lstStyle/>
          <a:p>
            <a:pPr marL="285750" indent="-285750" algn="l">
              <a:buFont typeface="Wingdings" panose="05000000000000000000" pitchFamily="2" charset="2"/>
              <a:buChar char="q"/>
            </a:pPr>
            <a:r>
              <a:rPr lang="en-GB" alt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1972 </a:t>
            </a:r>
            <a:r>
              <a:rPr lang="en-GB" alt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Brentwood Essex Lloyds Bank installed the first real-time ATM in the UK</a:t>
            </a:r>
          </a:p>
          <a:p>
            <a:pPr marL="285750" indent="-285750" algn="l">
              <a:buFont typeface="Wingdings" panose="05000000000000000000" pitchFamily="2" charset="2"/>
              <a:buChar char="q"/>
            </a:pPr>
            <a:r>
              <a:rPr lang="en-GB" alt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In 1995, Lloyds Bank plc merged with TSB Group plc, forming Lloyds TSB Group plc</a:t>
            </a:r>
          </a:p>
          <a:p>
            <a:pPr marL="285750" indent="-285750" algn="l">
              <a:buFont typeface="Wingdings" panose="05000000000000000000" pitchFamily="2" charset="2"/>
              <a:buChar char="q"/>
            </a:pPr>
            <a:r>
              <a:rPr lang="en-GB" alt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2009 </a:t>
            </a:r>
            <a:r>
              <a:rPr lang="en-GB" altLang="en-US" sz="2400" dirty="0">
                <a:solidFill>
                  <a:srgbClr val="000000"/>
                </a:solidFill>
                <a:latin typeface="Times New Roman" panose="02020603050405020304" pitchFamily="18" charset="0"/>
                <a:cs typeface="Times New Roman" panose="02020603050405020304" pitchFamily="18" charset="0"/>
              </a:rPr>
              <a:t>The LLOYDS BANKING GROUP was established</a:t>
            </a:r>
          </a:p>
          <a:p>
            <a:pPr marL="285750" indent="-285750" algn="l">
              <a:buFont typeface="Wingdings" panose="05000000000000000000" pitchFamily="2" charset="2"/>
              <a:buChar char="q"/>
            </a:pPr>
            <a:r>
              <a:rPr lang="en-GB" altLang="en-US" sz="2400" dirty="0">
                <a:solidFill>
                  <a:srgbClr val="000000"/>
                </a:solidFill>
                <a:latin typeface="Times New Roman" panose="02020603050405020304" pitchFamily="18" charset="0"/>
                <a:cs typeface="Times New Roman" panose="02020603050405020304" pitchFamily="18" charset="0"/>
              </a:rPr>
              <a:t>2013 9th of September 2013 LLOYDS TSB separated and become an independent bank. In Britain, 630 branches were renamed TSB Bank.</a:t>
            </a:r>
            <a:endParaRPr lang="en-GB" altLang="en-US" sz="2400" dirty="0">
              <a:solidFill>
                <a:schemeClr val="tx1"/>
              </a:solidFill>
              <a:latin typeface="Times New Roman" panose="02020603050405020304" pitchFamily="18" charset="0"/>
              <a:cs typeface="Times New Roman" panose="02020603050405020304" pitchFamily="18" charset="0"/>
            </a:endParaRPr>
          </a:p>
        </p:txBody>
      </p:sp>
      <p:pic>
        <p:nvPicPr>
          <p:cNvPr id="6" name="Picture 10" descr="A picture containing text&#10;&#10;Description automatically generated">
            <a:extLst>
              <a:ext uri="{FF2B5EF4-FFF2-40B4-BE49-F238E27FC236}">
                <a16:creationId xmlns:a16="http://schemas.microsoft.com/office/drawing/2014/main" id="{8BB90861-427E-4E0A-98FA-F87E2E966B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9A033-9FED-4B68-B8BB-3444BCB23ECA}"/>
              </a:ext>
            </a:extLst>
          </p:cNvPr>
          <p:cNvSpPr>
            <a:spLocks noGrp="1"/>
          </p:cNvSpPr>
          <p:nvPr>
            <p:ph type="title"/>
          </p:nvPr>
        </p:nvSpPr>
        <p:spPr>
          <a:xfrm>
            <a:off x="1404099" y="0"/>
            <a:ext cx="8596668" cy="1320800"/>
          </a:xfrm>
        </p:spPr>
        <p:txBody>
          <a:bodyPr/>
          <a:lstStyle/>
          <a:p>
            <a:r>
              <a:rPr lang="en-GB" alt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Challenges before the introduction of Modern Technology for Banking sector</a:t>
            </a:r>
            <a:endParaRPr lang="en-GB"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B6C074A-37B6-44C6-AA6E-9EB51285560D}"/>
              </a:ext>
            </a:extLst>
          </p:cNvPr>
          <p:cNvSpPr>
            <a:spLocks noGrp="1"/>
          </p:cNvSpPr>
          <p:nvPr>
            <p:ph idx="1"/>
          </p:nvPr>
        </p:nvSpPr>
        <p:spPr>
          <a:xfrm>
            <a:off x="306697" y="1270490"/>
            <a:ext cx="10481204" cy="4317020"/>
          </a:xfrm>
        </p:spPr>
        <p:txBody>
          <a:bodyPr>
            <a:noAutofit/>
          </a:bodyPr>
          <a:lstStyle/>
          <a:p>
            <a:pPr marL="0" indent="0" algn="just">
              <a:lnSpc>
                <a:spcPct val="115000"/>
              </a:lnSpc>
              <a:spcAft>
                <a:spcPts val="1000"/>
              </a:spcAft>
              <a:buNone/>
            </a:pPr>
            <a:r>
              <a:rPr lang="en-US" sz="2400" kern="1200" dirty="0">
                <a:effectLst/>
                <a:latin typeface="Times New Roman" panose="02020603050405020304" pitchFamily="18" charset="0"/>
                <a:ea typeface="Calibri" panose="020F0502020204030204" pitchFamily="34" charset="0"/>
              </a:rPr>
              <a:t>Modern technology has made the banking sector easy and comfortable that helps for the development of the banking sector. Modern technology has made the tasks of banking sector more efficient and effective. Before the introduction of modern technology banking sector had faced several challenges that made the banking tough for both the bankers and the users (Pokharel, 2018). The challenges had made the banking tough that is why people didn’t want to transact with the banking system. The challenges of banking sector before the introduction of modern technology are- </a:t>
            </a:r>
            <a:endParaRPr lang="en-GB" sz="2400" dirty="0">
              <a:effectLst/>
              <a:latin typeface="Times New Roman" panose="02020603050405020304" pitchFamily="18" charset="0"/>
              <a:ea typeface="SimSun" panose="02010600030101010101" pitchFamily="2" charset="-122"/>
            </a:endParaRPr>
          </a:p>
          <a:p>
            <a:pPr marL="342900" lvl="0" indent="-342900" algn="just">
              <a:lnSpc>
                <a:spcPct val="115000"/>
              </a:lnSpc>
              <a:spcAft>
                <a:spcPts val="1000"/>
              </a:spcAft>
              <a:buFont typeface="Arial" panose="020B0604020202020204" pitchFamily="34" charset="0"/>
              <a:buChar char="*"/>
            </a:pPr>
            <a:r>
              <a:rPr lang="en-US" sz="2400" kern="1200" dirty="0">
                <a:effectLst/>
                <a:latin typeface="Times New Roman" panose="02020603050405020304" pitchFamily="18" charset="0"/>
                <a:ea typeface="Calibri" panose="020F0502020204030204" pitchFamily="34" charset="0"/>
              </a:rPr>
              <a:t>Security Issues</a:t>
            </a:r>
            <a:endParaRPr lang="en-GB" sz="2400" dirty="0">
              <a:effectLst/>
              <a:latin typeface="Times New Roman" panose="02020603050405020304" pitchFamily="18" charset="0"/>
              <a:ea typeface="SimSun" panose="02010600030101010101" pitchFamily="2" charset="-122"/>
            </a:endParaRPr>
          </a:p>
          <a:p>
            <a:pPr marL="342900" lvl="0" indent="-342900" algn="just">
              <a:lnSpc>
                <a:spcPct val="115000"/>
              </a:lnSpc>
              <a:spcAft>
                <a:spcPts val="1000"/>
              </a:spcAft>
              <a:buFont typeface="Arial" panose="020B0604020202020204" pitchFamily="34" charset="0"/>
              <a:buChar char="*"/>
            </a:pPr>
            <a:r>
              <a:rPr lang="en-US" sz="2400" kern="1200" dirty="0">
                <a:effectLst/>
                <a:latin typeface="Times New Roman" panose="02020603050405020304" pitchFamily="18" charset="0"/>
                <a:ea typeface="Calibri" panose="020F0502020204030204" pitchFamily="34" charset="0"/>
              </a:rPr>
              <a:t>Rising Expectations</a:t>
            </a:r>
            <a:endParaRPr lang="en-GB" sz="2400" dirty="0">
              <a:effectLst/>
              <a:latin typeface="Times New Roman" panose="02020603050405020304" pitchFamily="18" charset="0"/>
              <a:ea typeface="SimSun" panose="02010600030101010101" pitchFamily="2" charset="-122"/>
            </a:endParaRPr>
          </a:p>
          <a:p>
            <a:pPr marL="342900" lvl="0" indent="-342900" algn="just">
              <a:lnSpc>
                <a:spcPct val="115000"/>
              </a:lnSpc>
              <a:spcAft>
                <a:spcPts val="1000"/>
              </a:spcAft>
              <a:buFont typeface="Arial" panose="020B0604020202020204" pitchFamily="34" charset="0"/>
              <a:buChar char="*"/>
            </a:pPr>
            <a:r>
              <a:rPr lang="en-US" sz="2400" kern="1200" dirty="0">
                <a:effectLst/>
                <a:latin typeface="Times New Roman" panose="02020603050405020304" pitchFamily="18" charset="0"/>
                <a:ea typeface="Calibri" panose="020F0502020204030204" pitchFamily="34" charset="0"/>
              </a:rPr>
              <a:t>Customer Retention</a:t>
            </a:r>
            <a:endParaRPr lang="en-GB" sz="2400" dirty="0">
              <a:effectLst/>
              <a:latin typeface="Times New Roman" panose="02020603050405020304" pitchFamily="18" charset="0"/>
              <a:ea typeface="SimSun" panose="02010600030101010101" pitchFamily="2" charset="-122"/>
            </a:endParaRPr>
          </a:p>
          <a:p>
            <a:pPr marL="0" indent="0">
              <a:buNone/>
            </a:pPr>
            <a:endParaRPr lang="en-GB" sz="2400" dirty="0"/>
          </a:p>
        </p:txBody>
      </p:sp>
      <p:pic>
        <p:nvPicPr>
          <p:cNvPr id="4" name="Picture 10" descr="A picture containing text&#10;&#10;Description automatically generated">
            <a:extLst>
              <a:ext uri="{FF2B5EF4-FFF2-40B4-BE49-F238E27FC236}">
                <a16:creationId xmlns:a16="http://schemas.microsoft.com/office/drawing/2014/main" id="{856A7BDA-2C1B-4220-B1FF-3D8EFC5102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86" y="227011"/>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9918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8B57B9-15F3-4318-B716-C8DEDFE4A89E}"/>
              </a:ext>
            </a:extLst>
          </p:cNvPr>
          <p:cNvSpPr>
            <a:spLocks noGrp="1"/>
          </p:cNvSpPr>
          <p:nvPr>
            <p:ph idx="1"/>
          </p:nvPr>
        </p:nvSpPr>
        <p:spPr/>
        <p:txBody>
          <a:bodyPr/>
          <a:lstStyle/>
          <a:p>
            <a:pPr marL="0" indent="0">
              <a:buNone/>
            </a:pPr>
            <a:r>
              <a:rPr lang="en-US" sz="2400" kern="1200" dirty="0">
                <a:effectLst/>
                <a:latin typeface="Times New Roman" panose="02020603050405020304" pitchFamily="18" charset="0"/>
                <a:ea typeface="Calibri" panose="020F0502020204030204" pitchFamily="34" charset="0"/>
              </a:rPr>
              <a:t>Traditional banking or the banking system before the modern technology faced the security issues performing the activities of the banking sector. There was a little security at that age of banking. There was no end-to-end encryption system for the banks that is why the data of the customers were leaked that harms the safety of the customers (Osborne, 2014). Traditional banking systems had not proper authentication systems that had made several problems for the banks. The security issues were the most challenging issues for the traditional banking system that has solved by the modern technologies. </a:t>
            </a:r>
            <a:endParaRPr lang="en-GB" sz="2400" dirty="0">
              <a:effectLst/>
              <a:latin typeface="Times New Roman" panose="02020603050405020304" pitchFamily="18" charset="0"/>
              <a:ea typeface="SimSun" panose="02010600030101010101" pitchFamily="2" charset="-122"/>
            </a:endParaRPr>
          </a:p>
          <a:p>
            <a:pPr marL="0" indent="0">
              <a:buNone/>
            </a:pPr>
            <a:endParaRPr lang="en-GB" dirty="0"/>
          </a:p>
        </p:txBody>
      </p:sp>
      <p:pic>
        <p:nvPicPr>
          <p:cNvPr id="4" name="Picture 10" descr="A picture containing text&#10;&#10;Description automatically generated">
            <a:extLst>
              <a:ext uri="{FF2B5EF4-FFF2-40B4-BE49-F238E27FC236}">
                <a16:creationId xmlns:a16="http://schemas.microsoft.com/office/drawing/2014/main" id="{92D771DF-4F3B-483C-9BCD-0199BB02E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30A867F5-6E65-497E-A38A-7254F39F3E37}"/>
              </a:ext>
            </a:extLst>
          </p:cNvPr>
          <p:cNvSpPr>
            <a:spLocks noGrp="1"/>
          </p:cNvSpPr>
          <p:nvPr>
            <p:ph type="title"/>
          </p:nvPr>
        </p:nvSpPr>
        <p:spPr>
          <a:xfrm>
            <a:off x="1291121" y="963612"/>
            <a:ext cx="8596668" cy="1320800"/>
          </a:xfrm>
        </p:spPr>
        <p:txBody>
          <a:bodyPr/>
          <a:lstStyle/>
          <a:p>
            <a:r>
              <a:rPr lang="en-GB" alt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Challenges before the introduction of Modern Technology for Banking sector</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1382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879292-A59C-41C2-AE5C-9F236A6B352B}"/>
              </a:ext>
            </a:extLst>
          </p:cNvPr>
          <p:cNvSpPr>
            <a:spLocks noGrp="1"/>
          </p:cNvSpPr>
          <p:nvPr>
            <p:ph idx="1"/>
          </p:nvPr>
        </p:nvSpPr>
        <p:spPr/>
        <p:txBody>
          <a:bodyPr>
            <a:normAutofit lnSpcReduction="10000"/>
          </a:bodyPr>
          <a:lstStyle/>
          <a:p>
            <a:pPr marL="0" indent="0">
              <a:buNone/>
            </a:pPr>
            <a:r>
              <a:rPr lang="en-US" sz="2400" kern="1200" dirty="0">
                <a:effectLst/>
                <a:latin typeface="Times New Roman" panose="02020603050405020304" pitchFamily="18" charset="0"/>
                <a:ea typeface="Calibri" panose="020F0502020204030204" pitchFamily="34" charset="0"/>
              </a:rPr>
              <a:t>The expectations of the customers of banking systems were raised day by day and the customers need a secure banking system that will protect their money as well as make the information secure also. The modern technology has provided almost all the expectations of the customers that helps to satisfy the customers (</a:t>
            </a:r>
            <a:r>
              <a:rPr lang="en-US" sz="2400" kern="1200" dirty="0" err="1">
                <a:effectLst/>
                <a:latin typeface="Times New Roman" panose="02020603050405020304" pitchFamily="18" charset="0"/>
                <a:ea typeface="Calibri" panose="020F0502020204030204" pitchFamily="34" charset="0"/>
              </a:rPr>
              <a:t>Dr.S</a:t>
            </a:r>
            <a:r>
              <a:rPr lang="en-US" sz="2400" kern="1200" dirty="0">
                <a:effectLst/>
                <a:latin typeface="Times New Roman" panose="02020603050405020304" pitchFamily="18" charset="0"/>
                <a:ea typeface="Calibri" panose="020F0502020204030204" pitchFamily="34" charset="0"/>
              </a:rPr>
              <a:t> and </a:t>
            </a:r>
            <a:r>
              <a:rPr lang="en-US" sz="2400" kern="1200" dirty="0" err="1">
                <a:effectLst/>
                <a:latin typeface="Times New Roman" panose="02020603050405020304" pitchFamily="18" charset="0"/>
                <a:ea typeface="Calibri" panose="020F0502020204030204" pitchFamily="34" charset="0"/>
              </a:rPr>
              <a:t>Dr.C</a:t>
            </a:r>
            <a:r>
              <a:rPr lang="en-US" sz="2400" kern="1200" dirty="0">
                <a:effectLst/>
                <a:latin typeface="Times New Roman" panose="02020603050405020304" pitchFamily="18" charset="0"/>
                <a:ea typeface="Calibri" panose="020F0502020204030204" pitchFamily="34" charset="0"/>
              </a:rPr>
              <a:t>, 2020). Before the introduction with the modern technology, the banking sector won’t able to provide all the expectations of the customers. The modern technology has fulfilled the desired and expectations of the customers for transacting in a better and secure environment. Also, the expectations of the customers are also increasing day by day that is also fulfilled by the modern technologies. </a:t>
            </a:r>
            <a:endParaRPr lang="en-GB" sz="2400" dirty="0">
              <a:effectLst/>
              <a:latin typeface="Times New Roman" panose="02020603050405020304" pitchFamily="18" charset="0"/>
              <a:ea typeface="SimSun" panose="02010600030101010101" pitchFamily="2" charset="-122"/>
            </a:endParaRPr>
          </a:p>
          <a:p>
            <a:pPr marL="0" indent="0">
              <a:buNone/>
            </a:pPr>
            <a:endParaRPr lang="en-GB" dirty="0"/>
          </a:p>
        </p:txBody>
      </p:sp>
      <p:pic>
        <p:nvPicPr>
          <p:cNvPr id="4" name="Picture 10" descr="A picture containing text&#10;&#10;Description automatically generated">
            <a:extLst>
              <a:ext uri="{FF2B5EF4-FFF2-40B4-BE49-F238E27FC236}">
                <a16:creationId xmlns:a16="http://schemas.microsoft.com/office/drawing/2014/main" id="{9442A3C0-721D-45F2-9B57-3B18BB66C9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82174687-CE64-4167-8D32-80D39B8A4F00}"/>
              </a:ext>
            </a:extLst>
          </p:cNvPr>
          <p:cNvSpPr>
            <a:spLocks noGrp="1"/>
          </p:cNvSpPr>
          <p:nvPr>
            <p:ph type="title"/>
          </p:nvPr>
        </p:nvSpPr>
        <p:spPr>
          <a:xfrm>
            <a:off x="1276833" y="816638"/>
            <a:ext cx="8596668" cy="1320800"/>
          </a:xfrm>
        </p:spPr>
        <p:txBody>
          <a:bodyPr/>
          <a:lstStyle/>
          <a:p>
            <a:r>
              <a:rPr lang="en-GB" alt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Challenges before the introduction of Modern Technology for Banking sector</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1892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8BA34C-9ADA-4852-98D8-079439C1A16E}"/>
              </a:ext>
            </a:extLst>
          </p:cNvPr>
          <p:cNvSpPr>
            <a:spLocks noGrp="1"/>
          </p:cNvSpPr>
          <p:nvPr>
            <p:ph idx="1"/>
          </p:nvPr>
        </p:nvSpPr>
        <p:spPr/>
        <p:txBody>
          <a:bodyPr/>
          <a:lstStyle/>
          <a:p>
            <a:pPr marL="0" indent="0">
              <a:buNone/>
            </a:pPr>
            <a:r>
              <a:rPr lang="en-US" sz="2400" kern="1200" dirty="0">
                <a:effectLst/>
                <a:latin typeface="Times New Roman" panose="02020603050405020304" pitchFamily="18" charset="0"/>
                <a:ea typeface="Calibri" panose="020F0502020204030204" pitchFamily="34" charset="0"/>
              </a:rPr>
              <a:t>Customer retention is the retaining of the customers or simply switch the organization for better services. Before the introduction of modern technology in the banking sector, the customers generally switched their accounts to other banks for the security purposes. The customers of banking sector generally want personalized and meaningful experiences by simple and intuitive interfaces that can be provided by the modern technologies (</a:t>
            </a:r>
            <a:r>
              <a:rPr lang="en-US" sz="2400" kern="1200" dirty="0" err="1">
                <a:effectLst/>
                <a:latin typeface="Times New Roman" panose="02020603050405020304" pitchFamily="18" charset="0"/>
                <a:ea typeface="Calibri" panose="020F0502020204030204" pitchFamily="34" charset="0"/>
              </a:rPr>
              <a:t>Alhawari</a:t>
            </a:r>
            <a:r>
              <a:rPr lang="en-US" sz="2400" kern="1200" dirty="0">
                <a:effectLst/>
                <a:latin typeface="Times New Roman" panose="02020603050405020304" pitchFamily="18" charset="0"/>
                <a:ea typeface="Calibri" panose="020F0502020204030204" pitchFamily="34" charset="0"/>
              </a:rPr>
              <a:t>, 2014). Before the introduction with the modern technology, there were a lot of customer retention that was a big challenge for the banks to keep their customers loyal to the bank. </a:t>
            </a:r>
            <a:endParaRPr lang="en-GB" sz="2400" dirty="0">
              <a:effectLst/>
              <a:latin typeface="Times New Roman" panose="02020603050405020304" pitchFamily="18" charset="0"/>
              <a:ea typeface="SimSun" panose="02010600030101010101" pitchFamily="2" charset="-122"/>
            </a:endParaRPr>
          </a:p>
          <a:p>
            <a:pPr marL="0" indent="0">
              <a:buNone/>
            </a:pPr>
            <a:endParaRPr lang="en-GB" dirty="0"/>
          </a:p>
        </p:txBody>
      </p:sp>
      <p:pic>
        <p:nvPicPr>
          <p:cNvPr id="4" name="Picture 10" descr="A picture containing text&#10;&#10;Description automatically generated">
            <a:extLst>
              <a:ext uri="{FF2B5EF4-FFF2-40B4-BE49-F238E27FC236}">
                <a16:creationId xmlns:a16="http://schemas.microsoft.com/office/drawing/2014/main" id="{DD081333-45E6-4E94-9749-FF2958C379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a:extLst>
              <a:ext uri="{FF2B5EF4-FFF2-40B4-BE49-F238E27FC236}">
                <a16:creationId xmlns:a16="http://schemas.microsoft.com/office/drawing/2014/main" id="{AA9589D8-4431-4F2E-B417-C7661D15042E}"/>
              </a:ext>
            </a:extLst>
          </p:cNvPr>
          <p:cNvSpPr>
            <a:spLocks noGrp="1"/>
          </p:cNvSpPr>
          <p:nvPr>
            <p:ph type="title"/>
          </p:nvPr>
        </p:nvSpPr>
        <p:spPr>
          <a:xfrm>
            <a:off x="1276833" y="816638"/>
            <a:ext cx="8596668" cy="1320800"/>
          </a:xfrm>
        </p:spPr>
        <p:txBody>
          <a:bodyPr/>
          <a:lstStyle/>
          <a:p>
            <a:r>
              <a:rPr lang="en-GB" alt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Challenges before the introduction of Modern Technology for Banking sector</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887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6DF13-A8FE-4107-9A24-9068B79ECF4C}"/>
              </a:ext>
            </a:extLst>
          </p:cNvPr>
          <p:cNvSpPr>
            <a:spLocks noGrp="1"/>
          </p:cNvSpPr>
          <p:nvPr>
            <p:ph type="title"/>
          </p:nvPr>
        </p:nvSpPr>
        <p:spPr>
          <a:xfrm>
            <a:off x="677332" y="852485"/>
            <a:ext cx="10295468" cy="1511619"/>
          </a:xfrm>
        </p:spPr>
        <p:txBody>
          <a:bodyPr>
            <a:normAutofit/>
          </a:bodyPr>
          <a:lstStyle/>
          <a:p>
            <a:r>
              <a:rPr lang="en-US" sz="4000" b="1" dirty="0">
                <a:solidFill>
                  <a:schemeClr val="tx1"/>
                </a:solidFill>
                <a:effectLst>
                  <a:outerShdw blurRad="38100" dist="19050" dir="2700000" algn="tl" rotWithShape="0">
                    <a:schemeClr val="dk1">
                      <a:lumMod val="50000"/>
                      <a:alpha val="40000"/>
                    </a:schemeClr>
                  </a:outerShdw>
                </a:effectLst>
                <a:latin typeface="Times New Roman" panose="02020603050405020304" charset="0"/>
                <a:cs typeface="Times New Roman" panose="02020603050405020304" charset="0"/>
              </a:rPr>
              <a:t>What is Modern Technology?</a:t>
            </a:r>
            <a:br>
              <a:rPr lang="en-US" sz="4000" b="1" dirty="0">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Times New Roman" panose="02020603050405020304" charset="0"/>
                <a:cs typeface="Times New Roman" panose="02020603050405020304" charset="0"/>
              </a:rPr>
            </a:br>
            <a:endParaRPr lang="en-GB" sz="4000" dirty="0"/>
          </a:p>
        </p:txBody>
      </p:sp>
      <p:sp>
        <p:nvSpPr>
          <p:cNvPr id="3" name="Content Placeholder 2">
            <a:extLst>
              <a:ext uri="{FF2B5EF4-FFF2-40B4-BE49-F238E27FC236}">
                <a16:creationId xmlns:a16="http://schemas.microsoft.com/office/drawing/2014/main" id="{CB97EEC1-D023-48D1-A73B-39CAF1C4BC7E}"/>
              </a:ext>
            </a:extLst>
          </p:cNvPr>
          <p:cNvSpPr>
            <a:spLocks noGrp="1"/>
          </p:cNvSpPr>
          <p:nvPr>
            <p:ph idx="1"/>
          </p:nvPr>
        </p:nvSpPr>
        <p:spPr>
          <a:xfrm>
            <a:off x="1219200" y="1884156"/>
            <a:ext cx="6862455" cy="3747341"/>
          </a:xfrm>
        </p:spPr>
        <p:txBody>
          <a:bodyPr/>
          <a:lstStyle/>
          <a:p>
            <a:pPr marL="0" indent="0">
              <a:buNone/>
            </a:pPr>
            <a:r>
              <a:rPr lang="en-US" sz="3200" dirty="0">
                <a:latin typeface="Times New Roman" panose="02020603050405020304" charset="0"/>
                <a:cs typeface="Times New Roman" panose="02020603050405020304" charset="0"/>
                <a:sym typeface="+mn-ea"/>
              </a:rPr>
              <a:t>The progress of old technology with new additions and adjustments is known as modern technology (</a:t>
            </a:r>
            <a:r>
              <a:rPr lang="en-US" sz="3200" dirty="0" err="1">
                <a:latin typeface="Times New Roman" panose="02020603050405020304" charset="0"/>
                <a:cs typeface="Times New Roman" panose="02020603050405020304" charset="0"/>
                <a:sym typeface="+mn-ea"/>
              </a:rPr>
              <a:t>Jin</a:t>
            </a:r>
            <a:r>
              <a:rPr lang="en-US" sz="3200" dirty="0">
                <a:latin typeface="Times New Roman" panose="02020603050405020304" charset="0"/>
                <a:cs typeface="Times New Roman" panose="02020603050405020304" charset="0"/>
                <a:sym typeface="+mn-ea"/>
              </a:rPr>
              <a:t>, 2020).</a:t>
            </a:r>
            <a:endParaRPr lang="en-US" sz="3200" dirty="0">
              <a:latin typeface="Times New Roman" panose="02020603050405020304" charset="0"/>
              <a:cs typeface="Times New Roman" panose="02020603050405020304" charset="0"/>
            </a:endParaRPr>
          </a:p>
          <a:p>
            <a:pPr marL="0" indent="0">
              <a:buNone/>
            </a:pPr>
            <a:endParaRPr lang="en-GB" dirty="0"/>
          </a:p>
        </p:txBody>
      </p:sp>
      <p:pic>
        <p:nvPicPr>
          <p:cNvPr id="4" name="Picture 3">
            <a:extLst>
              <a:ext uri="{FF2B5EF4-FFF2-40B4-BE49-F238E27FC236}">
                <a16:creationId xmlns:a16="http://schemas.microsoft.com/office/drawing/2014/main" id="{0DDEF175-BD31-4F09-AA14-58BBBF374E73}"/>
              </a:ext>
            </a:extLst>
          </p:cNvPr>
          <p:cNvPicPr/>
          <p:nvPr/>
        </p:nvPicPr>
        <p:blipFill>
          <a:blip r:embed="rId2"/>
          <a:stretch>
            <a:fillRect/>
          </a:stretch>
        </p:blipFill>
        <p:spPr>
          <a:xfrm>
            <a:off x="1539076" y="3667236"/>
            <a:ext cx="4088130" cy="2995930"/>
          </a:xfrm>
          <a:prstGeom prst="rect">
            <a:avLst/>
          </a:prstGeom>
          <a:noFill/>
          <a:ln w="9525">
            <a:noFill/>
          </a:ln>
        </p:spPr>
      </p:pic>
      <p:pic>
        <p:nvPicPr>
          <p:cNvPr id="5" name="Picture 10" descr="A picture containing text&#10;&#10;Description automatically generated">
            <a:extLst>
              <a:ext uri="{FF2B5EF4-FFF2-40B4-BE49-F238E27FC236}">
                <a16:creationId xmlns:a16="http://schemas.microsoft.com/office/drawing/2014/main" id="{49A73FD5-2F26-435D-BD62-DB62D760A7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1298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A8902-7907-4673-847E-7A802940F8D9}"/>
              </a:ext>
            </a:extLst>
          </p:cNvPr>
          <p:cNvSpPr>
            <a:spLocks noGrp="1"/>
          </p:cNvSpPr>
          <p:nvPr>
            <p:ph type="title"/>
          </p:nvPr>
        </p:nvSpPr>
        <p:spPr>
          <a:xfrm>
            <a:off x="548747" y="1167431"/>
            <a:ext cx="8596668" cy="1320800"/>
          </a:xfrm>
        </p:spPr>
        <p:txBody>
          <a:bodyPr/>
          <a:lstStyle/>
          <a:p>
            <a:r>
              <a:rPr lang="en-US" sz="4000" b="1" dirty="0">
                <a:solidFill>
                  <a:schemeClr val="tx1"/>
                </a:solidFill>
                <a:effectLst>
                  <a:outerShdw blurRad="38100" dist="19050" dir="2700000" algn="tl" rotWithShape="0">
                    <a:schemeClr val="dk1">
                      <a:lumMod val="50000"/>
                      <a:alpha val="40000"/>
                    </a:schemeClr>
                  </a:outerShdw>
                </a:effectLst>
                <a:cs typeface="Times New Roman" panose="02020603050405020304" charset="0"/>
              </a:rPr>
              <a:t>Modern Technology of Lloyds Bank</a:t>
            </a:r>
            <a:br>
              <a:rPr lang="en-US" sz="3600" b="1" dirty="0">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Times New Roman" panose="02020603050405020304" charset="0"/>
                <a:cs typeface="Times New Roman" panose="02020603050405020304" charset="0"/>
              </a:rPr>
            </a:br>
            <a:endParaRPr lang="en-GB" dirty="0"/>
          </a:p>
        </p:txBody>
      </p:sp>
      <p:sp>
        <p:nvSpPr>
          <p:cNvPr id="3" name="Content Placeholder 2">
            <a:extLst>
              <a:ext uri="{FF2B5EF4-FFF2-40B4-BE49-F238E27FC236}">
                <a16:creationId xmlns:a16="http://schemas.microsoft.com/office/drawing/2014/main" id="{1F3D830B-33AD-443B-990D-CEC2E093F2DE}"/>
              </a:ext>
            </a:extLst>
          </p:cNvPr>
          <p:cNvSpPr>
            <a:spLocks noGrp="1"/>
          </p:cNvSpPr>
          <p:nvPr>
            <p:ph idx="1"/>
          </p:nvPr>
        </p:nvSpPr>
        <p:spPr>
          <a:xfrm>
            <a:off x="677334" y="2165684"/>
            <a:ext cx="5097824" cy="3609474"/>
          </a:xfrm>
        </p:spPr>
        <p:txBody>
          <a:bodyPr/>
          <a:lstStyle/>
          <a:p>
            <a:pPr marL="0" indent="0">
              <a:buNone/>
            </a:pPr>
            <a:r>
              <a:rPr lang="en-US" sz="3200" dirty="0">
                <a:latin typeface="Times New Roman" panose="02020603050405020304" charset="0"/>
                <a:cs typeface="Times New Roman" panose="02020603050405020304" charset="0"/>
              </a:rPr>
              <a:t>Lloyds bank use various modern technology to provide their banking service to their clients.</a:t>
            </a:r>
          </a:p>
          <a:p>
            <a:pPr marL="0" indent="0">
              <a:buNone/>
            </a:pPr>
            <a:endParaRPr lang="en-GB" dirty="0"/>
          </a:p>
        </p:txBody>
      </p:sp>
      <p:pic>
        <p:nvPicPr>
          <p:cNvPr id="4" name="Picture 3">
            <a:extLst>
              <a:ext uri="{FF2B5EF4-FFF2-40B4-BE49-F238E27FC236}">
                <a16:creationId xmlns:a16="http://schemas.microsoft.com/office/drawing/2014/main" id="{4AF400C7-05C0-445D-BC4E-DAD1A75CF734}"/>
              </a:ext>
            </a:extLst>
          </p:cNvPr>
          <p:cNvPicPr/>
          <p:nvPr/>
        </p:nvPicPr>
        <p:blipFill>
          <a:blip r:embed="rId2"/>
          <a:stretch>
            <a:fillRect/>
          </a:stretch>
        </p:blipFill>
        <p:spPr>
          <a:xfrm>
            <a:off x="1539076" y="4369769"/>
            <a:ext cx="4267936" cy="2338637"/>
          </a:xfrm>
          <a:prstGeom prst="rect">
            <a:avLst/>
          </a:prstGeom>
          <a:noFill/>
          <a:ln w="9525">
            <a:noFill/>
          </a:ln>
        </p:spPr>
      </p:pic>
      <p:pic>
        <p:nvPicPr>
          <p:cNvPr id="5" name="Picture 10" descr="A picture containing text&#10;&#10;Description automatically generated">
            <a:extLst>
              <a:ext uri="{FF2B5EF4-FFF2-40B4-BE49-F238E27FC236}">
                <a16:creationId xmlns:a16="http://schemas.microsoft.com/office/drawing/2014/main" id="{C7B27DD7-67BB-4677-BC9F-99AA24A224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0665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4">
            <a:extLst>
              <a:ext uri="{FF2B5EF4-FFF2-40B4-BE49-F238E27FC236}">
                <a16:creationId xmlns:a16="http://schemas.microsoft.com/office/drawing/2014/main" id="{DA8416CE-1910-4432-B6F1-F5E1F02779E4}"/>
              </a:ext>
            </a:extLst>
          </p:cNvPr>
          <p:cNvSpPr txBox="1"/>
          <p:nvPr/>
        </p:nvSpPr>
        <p:spPr>
          <a:xfrm>
            <a:off x="2142490" y="2041525"/>
            <a:ext cx="5478145" cy="2245360"/>
          </a:xfrm>
          <a:prstGeom prst="rect">
            <a:avLst/>
          </a:prstGeom>
          <a:noFill/>
        </p:spPr>
        <p:txBody>
          <a:bodyPr wrap="square" rtlCol="0">
            <a:spAutoFit/>
          </a:bodyPr>
          <a:lstStyle/>
          <a:p>
            <a:pPr algn="just"/>
            <a:r>
              <a:rPr lang="en-US" sz="2800" dirty="0">
                <a:latin typeface="Times New Roman" panose="02020603050405020304" charset="0"/>
                <a:cs typeface="Times New Roman" panose="02020603050405020304" charset="0"/>
                <a:sym typeface="+mn-ea"/>
              </a:rPr>
              <a:t>Lloyds Banking Groups in providing mobile banking services for the betterment of the organization and the satisfaction of their clients (Mathieson, 2018). </a:t>
            </a:r>
            <a:endParaRPr lang="en-US" sz="2800" dirty="0">
              <a:latin typeface="Times New Roman" panose="02020603050405020304" charset="0"/>
              <a:cs typeface="Times New Roman" panose="02020603050405020304" charset="0"/>
            </a:endParaRPr>
          </a:p>
        </p:txBody>
      </p:sp>
      <p:sp>
        <p:nvSpPr>
          <p:cNvPr id="6" name="Text Box 3">
            <a:extLst>
              <a:ext uri="{FF2B5EF4-FFF2-40B4-BE49-F238E27FC236}">
                <a16:creationId xmlns:a16="http://schemas.microsoft.com/office/drawing/2014/main" id="{471ADFC2-0892-43D5-BB54-C8EDA8BAEF7A}"/>
              </a:ext>
            </a:extLst>
          </p:cNvPr>
          <p:cNvSpPr txBox="1"/>
          <p:nvPr/>
        </p:nvSpPr>
        <p:spPr>
          <a:xfrm>
            <a:off x="618807" y="852487"/>
            <a:ext cx="8525510" cy="706755"/>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Mobile Banking of Lloyds Bank</a:t>
            </a:r>
          </a:p>
        </p:txBody>
      </p:sp>
      <p:pic>
        <p:nvPicPr>
          <p:cNvPr id="7" name="Picture 6">
            <a:extLst>
              <a:ext uri="{FF2B5EF4-FFF2-40B4-BE49-F238E27FC236}">
                <a16:creationId xmlns:a16="http://schemas.microsoft.com/office/drawing/2014/main" id="{D4CEF6DB-CE06-4FF7-AC5A-B63F6E516330}"/>
              </a:ext>
            </a:extLst>
          </p:cNvPr>
          <p:cNvPicPr/>
          <p:nvPr/>
        </p:nvPicPr>
        <p:blipFill>
          <a:blip r:embed="rId2"/>
          <a:srcRect l="-571" t="-9963" r="571" b="9963"/>
          <a:stretch>
            <a:fillRect/>
          </a:stretch>
        </p:blipFill>
        <p:spPr>
          <a:xfrm>
            <a:off x="1363029" y="4157663"/>
            <a:ext cx="4080510" cy="2550743"/>
          </a:xfrm>
          <a:prstGeom prst="rect">
            <a:avLst/>
          </a:prstGeom>
          <a:noFill/>
          <a:ln w="9525">
            <a:noFill/>
          </a:ln>
        </p:spPr>
      </p:pic>
      <p:pic>
        <p:nvPicPr>
          <p:cNvPr id="8" name="Picture 10" descr="A picture containing text&#10;&#10;Description automatically generated">
            <a:extLst>
              <a:ext uri="{FF2B5EF4-FFF2-40B4-BE49-F238E27FC236}">
                <a16:creationId xmlns:a16="http://schemas.microsoft.com/office/drawing/2014/main" id="{6970B72B-A6E2-4097-8208-F87F983EDE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68544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 Box 3">
            <a:extLst>
              <a:ext uri="{FF2B5EF4-FFF2-40B4-BE49-F238E27FC236}">
                <a16:creationId xmlns:a16="http://schemas.microsoft.com/office/drawing/2014/main" id="{01200FE2-AAA7-45AB-A927-45723E54878D}"/>
              </a:ext>
            </a:extLst>
          </p:cNvPr>
          <p:cNvSpPr txBox="1"/>
          <p:nvPr/>
        </p:nvSpPr>
        <p:spPr>
          <a:xfrm>
            <a:off x="421263" y="852487"/>
            <a:ext cx="8920597" cy="707886"/>
          </a:xfrm>
          <a:prstGeom prst="rect">
            <a:avLst/>
          </a:prstGeom>
          <a:noFill/>
        </p:spPr>
        <p:txBody>
          <a:bodyPr wrap="square" rtlCol="0">
            <a:spAutoFit/>
          </a:bodyPr>
          <a:lstStyle/>
          <a:p>
            <a:pPr algn="ctr"/>
            <a:r>
              <a:rPr lang="en-US" sz="4000" b="1" dirty="0">
                <a:effectLst>
                  <a:outerShdw blurRad="38100" dist="19050" dir="2700000" algn="tl" rotWithShape="0">
                    <a:schemeClr val="dk1">
                      <a:lumMod val="50000"/>
                      <a:alpha val="40000"/>
                    </a:schemeClr>
                  </a:outerShdw>
                </a:effectLst>
                <a:latin typeface="Times New Roman" panose="02020603050405020304" pitchFamily="18" charset="0"/>
                <a:cs typeface="Times New Roman" panose="02020603050405020304" pitchFamily="18" charset="0"/>
              </a:rPr>
              <a:t>Mobile Banking Apps of Lloyds Bank</a:t>
            </a:r>
          </a:p>
        </p:txBody>
      </p:sp>
      <p:sp>
        <p:nvSpPr>
          <p:cNvPr id="5" name="Text Box 4">
            <a:extLst>
              <a:ext uri="{FF2B5EF4-FFF2-40B4-BE49-F238E27FC236}">
                <a16:creationId xmlns:a16="http://schemas.microsoft.com/office/drawing/2014/main" id="{42A7DFC6-71AA-46C7-889B-0164E4BC5328}"/>
              </a:ext>
            </a:extLst>
          </p:cNvPr>
          <p:cNvSpPr txBox="1"/>
          <p:nvPr/>
        </p:nvSpPr>
        <p:spPr>
          <a:xfrm>
            <a:off x="421263" y="2041524"/>
            <a:ext cx="5478145" cy="1814830"/>
          </a:xfrm>
          <a:prstGeom prst="rect">
            <a:avLst/>
          </a:prstGeom>
          <a:noFill/>
        </p:spPr>
        <p:txBody>
          <a:bodyPr wrap="square" rtlCol="0">
            <a:spAutoFit/>
          </a:bodyPr>
          <a:lstStyle/>
          <a:p>
            <a:pPr algn="just"/>
            <a:r>
              <a:rPr lang="en-US" sz="2800" dirty="0">
                <a:latin typeface="Times New Roman" panose="02020603050405020304" charset="0"/>
                <a:cs typeface="Times New Roman" panose="02020603050405020304" charset="0"/>
                <a:sym typeface="+mn-ea"/>
              </a:rPr>
              <a:t>Lloyds Banking Group has been launched an app to provide services to their clients and betterment the bank.</a:t>
            </a:r>
            <a:endParaRPr lang="en-US" sz="2800" dirty="0">
              <a:latin typeface="Times New Roman" panose="02020603050405020304" charset="0"/>
              <a:cs typeface="Times New Roman" panose="02020603050405020304" charset="0"/>
            </a:endParaRPr>
          </a:p>
        </p:txBody>
      </p:sp>
      <p:pic>
        <p:nvPicPr>
          <p:cNvPr id="6" name="Picture 5">
            <a:extLst>
              <a:ext uri="{FF2B5EF4-FFF2-40B4-BE49-F238E27FC236}">
                <a16:creationId xmlns:a16="http://schemas.microsoft.com/office/drawing/2014/main" id="{73A59E5D-B5F3-400C-97EC-E9BB6C3C15F5}"/>
              </a:ext>
            </a:extLst>
          </p:cNvPr>
          <p:cNvPicPr/>
          <p:nvPr/>
        </p:nvPicPr>
        <p:blipFill>
          <a:blip r:embed="rId2"/>
          <a:stretch>
            <a:fillRect/>
          </a:stretch>
        </p:blipFill>
        <p:spPr>
          <a:xfrm>
            <a:off x="6292594" y="1560373"/>
            <a:ext cx="3183574" cy="2550478"/>
          </a:xfrm>
          <a:prstGeom prst="rect">
            <a:avLst/>
          </a:prstGeom>
          <a:noFill/>
          <a:ln w="9525">
            <a:noFill/>
          </a:ln>
        </p:spPr>
      </p:pic>
      <p:pic>
        <p:nvPicPr>
          <p:cNvPr id="7" name="Picture 10" descr="A picture containing text&#10;&#10;Description automatically generated">
            <a:extLst>
              <a:ext uri="{FF2B5EF4-FFF2-40B4-BE49-F238E27FC236}">
                <a16:creationId xmlns:a16="http://schemas.microsoft.com/office/drawing/2014/main" id="{5498345E-75B8-4257-9EE7-AD7E35CFA0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3303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a:extLst>
              <a:ext uri="{FF2B5EF4-FFF2-40B4-BE49-F238E27FC236}">
                <a16:creationId xmlns:a16="http://schemas.microsoft.com/office/drawing/2014/main" id="{202149D8-E753-46CC-81BC-B9570B0F7BA5}"/>
              </a:ext>
            </a:extLst>
          </p:cNvPr>
          <p:cNvSpPr txBox="1"/>
          <p:nvPr/>
        </p:nvSpPr>
        <p:spPr>
          <a:xfrm>
            <a:off x="1329055" y="1115060"/>
            <a:ext cx="8525510" cy="706755"/>
          </a:xfrm>
          <a:prstGeom prst="rect">
            <a:avLst/>
          </a:prstGeom>
          <a:noFill/>
        </p:spPr>
        <p:txBody>
          <a:bodyPr wrap="square" rtlCol="0">
            <a:spAutoFit/>
          </a:bodyPr>
          <a:lstStyle/>
          <a:p>
            <a:pPr algn="ctr"/>
            <a:r>
              <a:rPr lang="en-US" sz="4000" b="1" dirty="0">
                <a:effectLst>
                  <a:outerShdw blurRad="38100" dist="19050" dir="2700000" algn="tl" rotWithShape="0">
                    <a:schemeClr val="dk1">
                      <a:lumMod val="50000"/>
                      <a:alpha val="40000"/>
                    </a:schemeClr>
                  </a:outerShdw>
                </a:effectLst>
                <a:latin typeface="Times New Roman" panose="02020603050405020304" charset="0"/>
                <a:cs typeface="Times New Roman" panose="02020603050405020304" charset="0"/>
              </a:rPr>
              <a:t>How does this app work</a:t>
            </a:r>
          </a:p>
        </p:txBody>
      </p:sp>
      <p:sp>
        <p:nvSpPr>
          <p:cNvPr id="5" name="Text Box 4">
            <a:extLst>
              <a:ext uri="{FF2B5EF4-FFF2-40B4-BE49-F238E27FC236}">
                <a16:creationId xmlns:a16="http://schemas.microsoft.com/office/drawing/2014/main" id="{FF26D418-01A7-4362-8A60-190DB40F06C1}"/>
              </a:ext>
            </a:extLst>
          </p:cNvPr>
          <p:cNvSpPr txBox="1"/>
          <p:nvPr/>
        </p:nvSpPr>
        <p:spPr>
          <a:xfrm>
            <a:off x="658812" y="2073910"/>
            <a:ext cx="5794375" cy="1814830"/>
          </a:xfrm>
          <a:prstGeom prst="rect">
            <a:avLst/>
          </a:prstGeom>
          <a:noFill/>
        </p:spPr>
        <p:txBody>
          <a:bodyPr wrap="square" rtlCol="0">
            <a:spAutoFit/>
          </a:bodyPr>
          <a:lstStyle/>
          <a:p>
            <a:pPr algn="just"/>
            <a:r>
              <a:rPr lang="en-US" sz="2800" dirty="0">
                <a:latin typeface="Times New Roman" panose="02020603050405020304" charset="0"/>
                <a:cs typeface="Times New Roman" panose="02020603050405020304" charset="0"/>
                <a:sym typeface="+mn-ea"/>
              </a:rPr>
              <a:t>The mobile banking app of Lloyds Bank group is working by registering or creating banking profiles by client's mobile device with internet connection.</a:t>
            </a:r>
            <a:endParaRPr lang="en-US" sz="2800" dirty="0">
              <a:latin typeface="Times New Roman" panose="02020603050405020304" charset="0"/>
              <a:cs typeface="Times New Roman" panose="02020603050405020304" charset="0"/>
            </a:endParaRPr>
          </a:p>
        </p:txBody>
      </p:sp>
      <p:pic>
        <p:nvPicPr>
          <p:cNvPr id="6" name="Picture 5">
            <a:extLst>
              <a:ext uri="{FF2B5EF4-FFF2-40B4-BE49-F238E27FC236}">
                <a16:creationId xmlns:a16="http://schemas.microsoft.com/office/drawing/2014/main" id="{6BF0ACB0-D633-4160-B8C5-49B16F699FAF}"/>
              </a:ext>
            </a:extLst>
          </p:cNvPr>
          <p:cNvPicPr/>
          <p:nvPr/>
        </p:nvPicPr>
        <p:blipFill>
          <a:blip r:embed="rId2"/>
          <a:stretch>
            <a:fillRect/>
          </a:stretch>
        </p:blipFill>
        <p:spPr>
          <a:xfrm>
            <a:off x="7033895" y="2073910"/>
            <a:ext cx="2649220" cy="2710815"/>
          </a:xfrm>
          <a:prstGeom prst="rect">
            <a:avLst/>
          </a:prstGeom>
          <a:noFill/>
          <a:ln w="9525">
            <a:noFill/>
          </a:ln>
        </p:spPr>
      </p:pic>
      <p:pic>
        <p:nvPicPr>
          <p:cNvPr id="7" name="Picture 10" descr="A picture containing text&#10;&#10;Description automatically generated">
            <a:extLst>
              <a:ext uri="{FF2B5EF4-FFF2-40B4-BE49-F238E27FC236}">
                <a16:creationId xmlns:a16="http://schemas.microsoft.com/office/drawing/2014/main" id="{BAAC0522-26FC-4FA6-B824-2F3CDBC3E3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4890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A picture containing text&#10;&#10;Description automatically generated">
            <a:extLst>
              <a:ext uri="{FF2B5EF4-FFF2-40B4-BE49-F238E27FC236}">
                <a16:creationId xmlns:a16="http://schemas.microsoft.com/office/drawing/2014/main" id="{8F593EAE-6B67-4B7E-BBC5-B0660DF6FB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5E0E03E1-41B4-4681-880A-D4CDD7D72214}"/>
              </a:ext>
            </a:extLst>
          </p:cNvPr>
          <p:cNvSpPr>
            <a:spLocks noGrp="1"/>
          </p:cNvSpPr>
          <p:nvPr>
            <p:ph type="title"/>
          </p:nvPr>
        </p:nvSpPr>
        <p:spPr>
          <a:xfrm>
            <a:off x="677334" y="816638"/>
            <a:ext cx="10515600" cy="1325563"/>
          </a:xfrm>
        </p:spPr>
        <p:txBody>
          <a:bodyPr>
            <a:normAutofit/>
          </a:bodyPr>
          <a:lstStyle/>
          <a:p>
            <a:r>
              <a:rPr lang="en-US" sz="4000" dirty="0">
                <a:solidFill>
                  <a:schemeClr val="tx1"/>
                </a:solidFill>
                <a:latin typeface="Times New Roman" panose="02020603050405020304" pitchFamily="18" charset="0"/>
                <a:cs typeface="Times New Roman" panose="02020603050405020304" pitchFamily="18" charset="0"/>
              </a:rPr>
              <a:t>Mobile banking</a:t>
            </a:r>
          </a:p>
        </p:txBody>
      </p:sp>
      <p:sp>
        <p:nvSpPr>
          <p:cNvPr id="10" name="Content Placeholder 9">
            <a:extLst>
              <a:ext uri="{FF2B5EF4-FFF2-40B4-BE49-F238E27FC236}">
                <a16:creationId xmlns:a16="http://schemas.microsoft.com/office/drawing/2014/main" id="{6729C6B5-6DFE-4C94-93E7-CCB0DE2EC3F8}"/>
              </a:ext>
            </a:extLst>
          </p:cNvPr>
          <p:cNvSpPr>
            <a:spLocks noGrp="1"/>
          </p:cNvSpPr>
          <p:nvPr>
            <p:ph idx="1"/>
          </p:nvPr>
        </p:nvSpPr>
        <p:spPr/>
        <p:txBody>
          <a:bodyPr/>
          <a:lstStyle/>
          <a:p>
            <a:pPr marL="285750" indent="-285750">
              <a:buFont typeface="Arial" panose="020B0604020202020204" pitchFamily="34" charset="0"/>
              <a:buChar char="•"/>
            </a:pPr>
            <a:r>
              <a:rPr lang="en-US" sz="2400" u="none" strike="noStrike"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Artificial intelligence's use in mobile apps is becoming more proactive, tailored, and advanced. </a:t>
            </a:r>
          </a:p>
          <a:p>
            <a:pPr marL="285750" indent="-285750">
              <a:buFont typeface="Arial" panose="020B0604020202020204" pitchFamily="34" charset="0"/>
              <a:buChar char="•"/>
            </a:pPr>
            <a:r>
              <a:rPr lang="en-US" sz="2400" u="none" strike="noStrike"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Lloyds Bank, for example, has integrated a financial application. </a:t>
            </a:r>
          </a:p>
          <a:p>
            <a:pPr marL="285750" indent="-285750">
              <a:buFont typeface="Arial" panose="020B0604020202020204" pitchFamily="34" charset="0"/>
              <a:buChar char="•"/>
            </a:pPr>
            <a:r>
              <a:rPr lang="en-US" sz="2400" u="none" strike="noStrike"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The client's transaction has been made easier thanks to the use of portable baking. </a:t>
            </a:r>
          </a:p>
          <a:p>
            <a:pPr marL="285750" indent="-285750">
              <a:buFont typeface="Arial" panose="020B0604020202020204" pitchFamily="34" charset="0"/>
              <a:buChar char="•"/>
            </a:pPr>
            <a:r>
              <a:rPr lang="en-US" sz="2400" u="none" strike="noStrike"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People may now use the app to send money or make other transactions from anywhere at any time.</a:t>
            </a:r>
            <a:endParaRPr lang="en-US" sz="2400" u="none" strike="noStrike"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p>
            <a:pPr marL="0" indent="0">
              <a:buNone/>
            </a:pPr>
            <a:endParaRPr lang="en-GB" dirty="0">
              <a:solidFill>
                <a:schemeClr val="tx1"/>
              </a:solidFill>
            </a:endParaRPr>
          </a:p>
        </p:txBody>
      </p:sp>
      <p:pic>
        <p:nvPicPr>
          <p:cNvPr id="11" name="Picture 2" descr="How Artificial Intelligence in Mobile Banking Can Transform the Customer  Experience - DEV Community">
            <a:extLst>
              <a:ext uri="{FF2B5EF4-FFF2-40B4-BE49-F238E27FC236}">
                <a16:creationId xmlns:a16="http://schemas.microsoft.com/office/drawing/2014/main" id="{867D6AF2-B8B5-4101-B82F-1FFD7007E6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7684" y="4100975"/>
            <a:ext cx="3338080" cy="2574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2635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A picture containing text&#10;&#10;Description automatically generated">
            <a:extLst>
              <a:ext uri="{FF2B5EF4-FFF2-40B4-BE49-F238E27FC236}">
                <a16:creationId xmlns:a16="http://schemas.microsoft.com/office/drawing/2014/main" id="{C23222EA-E049-461D-A756-C167953D7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a:extLst>
              <a:ext uri="{FF2B5EF4-FFF2-40B4-BE49-F238E27FC236}">
                <a16:creationId xmlns:a16="http://schemas.microsoft.com/office/drawing/2014/main" id="{B602DCBA-BC9E-432F-83A9-A99F835C1F0D}"/>
              </a:ext>
            </a:extLst>
          </p:cNvPr>
          <p:cNvSpPr txBox="1">
            <a:spLocks/>
          </p:cNvSpPr>
          <p:nvPr/>
        </p:nvSpPr>
        <p:spPr>
          <a:xfrm>
            <a:off x="363009" y="983458"/>
            <a:ext cx="10515600" cy="1325563"/>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dirty="0">
                <a:solidFill>
                  <a:schemeClr val="tx1"/>
                </a:solidFill>
                <a:latin typeface="Times New Roman" panose="02020603050405020304" pitchFamily="18" charset="0"/>
                <a:cs typeface="Times New Roman" panose="02020603050405020304" pitchFamily="18" charset="0"/>
              </a:rPr>
              <a:t>Artificial intelligence minimizing operating costs</a:t>
            </a:r>
          </a:p>
        </p:txBody>
      </p:sp>
      <p:sp>
        <p:nvSpPr>
          <p:cNvPr id="8" name="Content Placeholder 7">
            <a:extLst>
              <a:ext uri="{FF2B5EF4-FFF2-40B4-BE49-F238E27FC236}">
                <a16:creationId xmlns:a16="http://schemas.microsoft.com/office/drawing/2014/main" id="{07B7A489-EF49-4697-8860-92FE4E9931B4}"/>
              </a:ext>
            </a:extLst>
          </p:cNvPr>
          <p:cNvSpPr txBox="1">
            <a:spLocks noGrp="1"/>
          </p:cNvSpPr>
          <p:nvPr>
            <p:ph idx="1"/>
          </p:nvPr>
        </p:nvSpPr>
        <p:spPr>
          <a:xfrm>
            <a:off x="234950" y="1909561"/>
            <a:ext cx="8596312" cy="2970044"/>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tx1"/>
                </a:solidFill>
                <a:latin typeface="Times New Roman" panose="02020603050405020304" pitchFamily="18" charset="0"/>
                <a:cs typeface="Times New Roman" panose="02020603050405020304" pitchFamily="18" charset="0"/>
              </a:rPr>
              <a:t>Artificial intelligence eliminates these error-prone human cycles. </a:t>
            </a:r>
          </a:p>
          <a:p>
            <a:pPr marL="285750" indent="-285750">
              <a:buFont typeface="Arial" panose="020B0604020202020204" pitchFamily="34" charset="0"/>
              <a:buChar char="•"/>
            </a:pPr>
            <a:r>
              <a:rPr lang="en-US" sz="2400" dirty="0">
                <a:solidFill>
                  <a:schemeClr val="tx1"/>
                </a:solidFill>
                <a:latin typeface="Times New Roman" panose="02020603050405020304" pitchFamily="18" charset="0"/>
                <a:cs typeface="Times New Roman" panose="02020603050405020304" pitchFamily="18" charset="0"/>
              </a:rPr>
              <a:t>AI, computerization tools, AI companions, and handwriting recognition, for example, can smooth out some aspects of human situations. </a:t>
            </a:r>
          </a:p>
          <a:p>
            <a:pPr marL="285750" indent="-285750">
              <a:buFont typeface="Arial" panose="020B0604020202020204" pitchFamily="34" charset="0"/>
              <a:buChar char="•"/>
            </a:pPr>
            <a:r>
              <a:rPr lang="en-US" sz="2400" dirty="0">
                <a:solidFill>
                  <a:schemeClr val="tx1"/>
                </a:solidFill>
                <a:latin typeface="Times New Roman" panose="02020603050405020304" pitchFamily="18" charset="0"/>
                <a:cs typeface="Times New Roman" panose="02020603050405020304" pitchFamily="18" charset="0"/>
              </a:rPr>
              <a:t>These tools can directly acquire, organize, and enter customer information from their agreements and structures. </a:t>
            </a:r>
          </a:p>
          <a:p>
            <a:endParaRPr lang="en-US" dirty="0"/>
          </a:p>
        </p:txBody>
      </p:sp>
      <p:pic>
        <p:nvPicPr>
          <p:cNvPr id="9" name="Picture 2" descr="The Future of AI in Banking - IT Peer Network">
            <a:extLst>
              <a:ext uri="{FF2B5EF4-FFF2-40B4-BE49-F238E27FC236}">
                <a16:creationId xmlns:a16="http://schemas.microsoft.com/office/drawing/2014/main" id="{7B31A88A-9F29-4D0C-B4EA-65533C754E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0755" y="4437283"/>
            <a:ext cx="2627090" cy="2420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507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3F7C6E-D977-4B09-AB30-DC72C833884F}"/>
              </a:ext>
            </a:extLst>
          </p:cNvPr>
          <p:cNvSpPr>
            <a:spLocks noGrp="1"/>
          </p:cNvSpPr>
          <p:nvPr>
            <p:ph idx="1"/>
          </p:nvPr>
        </p:nvSpPr>
        <p:spPr>
          <a:xfrm>
            <a:off x="677334" y="2160589"/>
            <a:ext cx="9038166" cy="4547817"/>
          </a:xfrm>
        </p:spPr>
        <p:txBody>
          <a:bodyPr>
            <a:normAutofit/>
          </a:bodyPr>
          <a:lstStyle/>
          <a:p>
            <a:r>
              <a:rPr lang="en-US" sz="2400" dirty="0">
                <a:latin typeface="Times New Roman" panose="02020603050405020304" pitchFamily="18" charset="0"/>
                <a:cs typeface="Times New Roman" panose="02020603050405020304" pitchFamily="18" charset="0"/>
              </a:rPr>
              <a:t>Artificial Intelligence's influence on banking, particularly in customer service, has helped Lloyds shape their consumers' impressions of them.</a:t>
            </a:r>
          </a:p>
          <a:p>
            <a:r>
              <a:rPr lang="en-US" sz="2400" dirty="0">
                <a:latin typeface="Times New Roman" panose="02020603050405020304" pitchFamily="18" charset="0"/>
                <a:cs typeface="Times New Roman" panose="02020603050405020304" pitchFamily="18" charset="0"/>
              </a:rPr>
              <a:t>Customer loyalty has a direct impact on the image and income of every firm, and the financial industry is no different.</a:t>
            </a:r>
          </a:p>
          <a:p>
            <a:r>
              <a:rPr lang="en-US" sz="2400" dirty="0">
                <a:latin typeface="Times New Roman" panose="02020603050405020304" pitchFamily="18" charset="0"/>
                <a:cs typeface="Times New Roman" panose="02020603050405020304" pitchFamily="18" charset="0"/>
              </a:rPr>
              <a:t>AI awareness is a cutting-edge breakthrough that has been at the forefront of mechanical change all over the world (</a:t>
            </a:r>
            <a:r>
              <a:rPr lang="en-US" sz="2400" dirty="0" err="1">
                <a:latin typeface="Times New Roman" panose="02020603050405020304" pitchFamily="18" charset="0"/>
                <a:cs typeface="Times New Roman" panose="02020603050405020304" pitchFamily="18" charset="0"/>
              </a:rPr>
              <a:t>Alzaidi</a:t>
            </a:r>
            <a:r>
              <a:rPr lang="en-US" sz="2400" dirty="0">
                <a:latin typeface="Times New Roman" panose="02020603050405020304" pitchFamily="18" charset="0"/>
                <a:cs typeface="Times New Roman" panose="02020603050405020304" pitchFamily="18" charset="0"/>
              </a:rPr>
              <a:t>, 2018).</a:t>
            </a:r>
          </a:p>
          <a:p>
            <a:r>
              <a:rPr lang="en-US" sz="2400" dirty="0">
                <a:latin typeface="Times New Roman" panose="02020603050405020304" pitchFamily="18" charset="0"/>
                <a:cs typeface="Times New Roman" panose="02020603050405020304" pitchFamily="18" charset="0"/>
              </a:rPr>
              <a:t>Banks like Lloyd can now service their customers 24 hours a day, seven days a week, regardless of their time zone or location, thanks to voice assistants and AI chatbots.</a:t>
            </a:r>
          </a:p>
          <a:p>
            <a:pPr marL="0" indent="0">
              <a:buNone/>
            </a:pPr>
            <a:endParaRPr lang="en-GB" sz="2400" dirty="0">
              <a:latin typeface="Times New Roman" panose="02020603050405020304" pitchFamily="18" charset="0"/>
              <a:cs typeface="Times New Roman" panose="02020603050405020304" pitchFamily="18" charset="0"/>
            </a:endParaRPr>
          </a:p>
        </p:txBody>
      </p:sp>
      <p:pic>
        <p:nvPicPr>
          <p:cNvPr id="4" name="Picture 10" descr="A picture containing text&#10;&#10;Description automatically generated">
            <a:extLst>
              <a:ext uri="{FF2B5EF4-FFF2-40B4-BE49-F238E27FC236}">
                <a16:creationId xmlns:a16="http://schemas.microsoft.com/office/drawing/2014/main" id="{42B5C783-89A4-4445-AEAD-5F42365827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Placeholder 4">
            <a:extLst>
              <a:ext uri="{FF2B5EF4-FFF2-40B4-BE49-F238E27FC236}">
                <a16:creationId xmlns:a16="http://schemas.microsoft.com/office/drawing/2014/main" id="{2CFB2850-D341-451A-8CD1-047F41070227}"/>
              </a:ext>
            </a:extLst>
          </p:cNvPr>
          <p:cNvSpPr txBox="1">
            <a:spLocks/>
          </p:cNvSpPr>
          <p:nvPr/>
        </p:nvSpPr>
        <p:spPr>
          <a:xfrm>
            <a:off x="677333" y="1141710"/>
            <a:ext cx="8852430" cy="702893"/>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4000" dirty="0">
                <a:latin typeface="Times New Roman" panose="02020603050405020304" pitchFamily="18" charset="0"/>
                <a:cs typeface="Times New Roman" panose="02020603050405020304" pitchFamily="18" charset="0"/>
              </a:rPr>
              <a:t>Artificial intelligence improves customer support</a:t>
            </a:r>
          </a:p>
        </p:txBody>
      </p:sp>
    </p:spTree>
    <p:extLst>
      <p:ext uri="{BB962C8B-B14F-4D97-AF65-F5344CB8AC3E}">
        <p14:creationId xmlns:p14="http://schemas.microsoft.com/office/powerpoint/2010/main" val="440426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A picture containing text&#10;&#10;Description automatically generated">
            <a:extLst>
              <a:ext uri="{FF2B5EF4-FFF2-40B4-BE49-F238E27FC236}">
                <a16:creationId xmlns:a16="http://schemas.microsoft.com/office/drawing/2014/main" id="{CBC6C4CF-D843-4105-A893-70A56E0547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Significant Role Artificial Intelligence in banking - Techiexpert.com">
            <a:extLst>
              <a:ext uri="{FF2B5EF4-FFF2-40B4-BE49-F238E27FC236}">
                <a16:creationId xmlns:a16="http://schemas.microsoft.com/office/drawing/2014/main" id="{1D41CA63-2D2A-405E-B56B-A1B0328D6C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2442" y="0"/>
            <a:ext cx="4629558" cy="235958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C64048-9DDA-4FD0-BB8A-A2C851035DBE}"/>
              </a:ext>
            </a:extLst>
          </p:cNvPr>
          <p:cNvSpPr txBox="1"/>
          <p:nvPr/>
        </p:nvSpPr>
        <p:spPr>
          <a:xfrm>
            <a:off x="467914" y="1036145"/>
            <a:ext cx="7094527" cy="1323439"/>
          </a:xfrm>
          <a:prstGeom prst="rect">
            <a:avLst/>
          </a:prstGeom>
          <a:noFill/>
        </p:spPr>
        <p:txBody>
          <a:bodyPr wrap="square">
            <a:spAutoFit/>
          </a:bodyPr>
          <a:lstStyle/>
          <a:p>
            <a:r>
              <a:rPr lang="en-US" sz="4000" dirty="0">
                <a:latin typeface="Times New Roman" panose="02020603050405020304" pitchFamily="18" charset="0"/>
                <a:cs typeface="Times New Roman" panose="02020603050405020304" pitchFamily="18" charset="0"/>
              </a:rPr>
              <a:t>Artificial intelligence Transaction Data Enrichment </a:t>
            </a:r>
          </a:p>
        </p:txBody>
      </p:sp>
      <p:sp>
        <p:nvSpPr>
          <p:cNvPr id="10" name="Content Placeholder 3">
            <a:extLst>
              <a:ext uri="{FF2B5EF4-FFF2-40B4-BE49-F238E27FC236}">
                <a16:creationId xmlns:a16="http://schemas.microsoft.com/office/drawing/2014/main" id="{966BEDAD-FE1F-4E32-8583-B35BD06540CA}"/>
              </a:ext>
            </a:extLst>
          </p:cNvPr>
          <p:cNvSpPr txBox="1">
            <a:spLocks/>
          </p:cNvSpPr>
          <p:nvPr/>
        </p:nvSpPr>
        <p:spPr>
          <a:xfrm>
            <a:off x="142988" y="2307130"/>
            <a:ext cx="11172712" cy="4250833"/>
          </a:xfrm>
          <a:prstGeom prst="rect">
            <a:avLst/>
          </a:prstGeom>
        </p:spPr>
        <p:txBody>
          <a:bodyPr>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400" dirty="0"/>
              <a:t>Lloyds uses artificial intelligence (AI) and human reasoning to turn a jumbled string of characters addressing exchanges and dealers into understandable language that displays each vendor's name and notes their location and city. </a:t>
            </a:r>
          </a:p>
          <a:p>
            <a:r>
              <a:rPr lang="en-US" sz="2400" dirty="0"/>
              <a:t>It reduces both client support calls and extortion research expenses since customers can see exactly what they bought and where they got it (Banking, 2021). </a:t>
            </a:r>
          </a:p>
          <a:p>
            <a:r>
              <a:rPr lang="en-US" sz="2400" dirty="0"/>
              <a:t>Fewer calls imply less research into misrepresentation, which lowers expenses. </a:t>
            </a:r>
          </a:p>
          <a:p>
            <a:r>
              <a:rPr lang="en-US" sz="2400" dirty="0"/>
              <a:t>Planning, deconstructing techniques of managing money, credit score, and the ability to forecast future purchasing and spending troubles are all aided by AI.</a:t>
            </a:r>
          </a:p>
        </p:txBody>
      </p:sp>
    </p:spTree>
    <p:extLst>
      <p:ext uri="{BB962C8B-B14F-4D97-AF65-F5344CB8AC3E}">
        <p14:creationId xmlns:p14="http://schemas.microsoft.com/office/powerpoint/2010/main" val="1151604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FC57D4-7A2F-4F4F-A8FF-22954393E03D}"/>
              </a:ext>
            </a:extLst>
          </p:cNvPr>
          <p:cNvSpPr>
            <a:spLocks noGrp="1"/>
          </p:cNvSpPr>
          <p:nvPr>
            <p:ph idx="1"/>
          </p:nvPr>
        </p:nvSpPr>
        <p:spPr/>
        <p:txBody>
          <a:bodyPr/>
          <a:lstStyle/>
          <a:p>
            <a:endParaRPr lang="en-GB"/>
          </a:p>
        </p:txBody>
      </p:sp>
      <p:pic>
        <p:nvPicPr>
          <p:cNvPr id="4" name="Picture 10" descr="A picture containing text&#10;&#10;Description automatically generated">
            <a:extLst>
              <a:ext uri="{FF2B5EF4-FFF2-40B4-BE49-F238E27FC236}">
                <a16:creationId xmlns:a16="http://schemas.microsoft.com/office/drawing/2014/main" id="{D6017EBC-0ED7-4FB0-A1C7-125BBE81E9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1A8236DE-B905-4798-B84B-F63F886932F1}"/>
              </a:ext>
            </a:extLst>
          </p:cNvPr>
          <p:cNvSpPr>
            <a:spLocks noGrp="1"/>
          </p:cNvSpPr>
          <p:nvPr>
            <p:ph type="title"/>
          </p:nvPr>
        </p:nvSpPr>
        <p:spPr>
          <a:xfrm>
            <a:off x="677334" y="609600"/>
            <a:ext cx="8596668" cy="1320800"/>
          </a:xfrm>
        </p:spPr>
        <p:txBody>
          <a:bodyPr>
            <a:normAutofit fontScale="90000"/>
          </a:bodyPr>
          <a:lstStyle/>
          <a:p>
            <a:br>
              <a:rPr lang="en-GB" altLang="en-US" dirty="0">
                <a:solidFill>
                  <a:schemeClr val="tx1"/>
                </a:solidFill>
                <a:latin typeface="Arial" panose="020B0604020202020204" pitchFamily="34" charset="0"/>
                <a:ea typeface="Calibri" panose="020F0502020204030204" pitchFamily="34" charset="0"/>
                <a:cs typeface="Arial" panose="020B0604020202020204" pitchFamily="34" charset="0"/>
              </a:rPr>
            </a:br>
            <a:br>
              <a:rPr lang="en-GB" altLang="en-US" dirty="0">
                <a:solidFill>
                  <a:schemeClr val="tx1"/>
                </a:solidFill>
                <a:latin typeface="Arial" panose="020B0604020202020204" pitchFamily="34" charset="0"/>
                <a:ea typeface="Calibri" panose="020F0502020204030204" pitchFamily="34" charset="0"/>
                <a:cs typeface="Arial" panose="020B0604020202020204" pitchFamily="34" charset="0"/>
              </a:rPr>
            </a:br>
            <a:endParaRPr lang="en-GB" dirty="0"/>
          </a:p>
        </p:txBody>
      </p:sp>
    </p:spTree>
    <p:extLst>
      <p:ext uri="{BB962C8B-B14F-4D97-AF65-F5344CB8AC3E}">
        <p14:creationId xmlns:p14="http://schemas.microsoft.com/office/powerpoint/2010/main" val="547293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4B503-C6F1-4F3A-9F76-659880F0D9B6}"/>
              </a:ext>
            </a:extLst>
          </p:cNvPr>
          <p:cNvSpPr>
            <a:spLocks noGrp="1"/>
          </p:cNvSpPr>
          <p:nvPr>
            <p:ph type="title"/>
          </p:nvPr>
        </p:nvSpPr>
        <p:spPr/>
        <p:txBody>
          <a:bodyPr>
            <a:normAutofit fontScale="90000"/>
          </a:bodyPr>
          <a:lstStyle/>
          <a:p>
            <a:br>
              <a:rPr lang="en-GB" altLang="en-US" dirty="0">
                <a:solidFill>
                  <a:schemeClr val="tx1"/>
                </a:solidFill>
                <a:latin typeface="Arial" panose="020B0604020202020204" pitchFamily="34" charset="0"/>
                <a:ea typeface="Calibri" panose="020F0502020204030204" pitchFamily="34" charset="0"/>
                <a:cs typeface="Arial" panose="020B0604020202020204" pitchFamily="34" charset="0"/>
              </a:rPr>
            </a:br>
            <a:br>
              <a:rPr lang="en-GB" altLang="en-US" dirty="0">
                <a:solidFill>
                  <a:schemeClr val="tx1"/>
                </a:solidFill>
                <a:latin typeface="Arial" panose="020B0604020202020204" pitchFamily="34" charset="0"/>
                <a:ea typeface="Calibri" panose="020F050202020403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714B1B0F-C6B2-4546-9BD1-1C1BB0910619}"/>
              </a:ext>
            </a:extLst>
          </p:cNvPr>
          <p:cNvSpPr>
            <a:spLocks noGrp="1"/>
          </p:cNvSpPr>
          <p:nvPr>
            <p:ph idx="1"/>
          </p:nvPr>
        </p:nvSpPr>
        <p:spPr/>
        <p:txBody>
          <a:bodyPr/>
          <a:lstStyle/>
          <a:p>
            <a:endParaRPr lang="en-GB" dirty="0"/>
          </a:p>
        </p:txBody>
      </p:sp>
      <p:pic>
        <p:nvPicPr>
          <p:cNvPr id="5" name="Picture 10" descr="A picture containing text&#10;&#10;Description automatically generated">
            <a:extLst>
              <a:ext uri="{FF2B5EF4-FFF2-40B4-BE49-F238E27FC236}">
                <a16:creationId xmlns:a16="http://schemas.microsoft.com/office/drawing/2014/main" id="{92FA862C-AA61-471C-B0BB-786A8E7211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56859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B3469-B62B-4F18-AA7B-E514BAD164C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3ABEEDF6-74E9-491D-8649-BE3E5A33C3A5}"/>
              </a:ext>
            </a:extLst>
          </p:cNvPr>
          <p:cNvSpPr>
            <a:spLocks noGrp="1"/>
          </p:cNvSpPr>
          <p:nvPr>
            <p:ph idx="1"/>
          </p:nvPr>
        </p:nvSpPr>
        <p:spPr/>
        <p:txBody>
          <a:bodyPr/>
          <a:lstStyle/>
          <a:p>
            <a:endParaRPr lang="en-GB"/>
          </a:p>
        </p:txBody>
      </p:sp>
      <p:pic>
        <p:nvPicPr>
          <p:cNvPr id="4" name="Picture 10" descr="A picture containing text&#10;&#10;Description automatically generated">
            <a:extLst>
              <a:ext uri="{FF2B5EF4-FFF2-40B4-BE49-F238E27FC236}">
                <a16:creationId xmlns:a16="http://schemas.microsoft.com/office/drawing/2014/main" id="{4C5235AB-FEE8-4F79-8132-59ED0B0FC2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6920" y="149594"/>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1969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A picture containing text&#10;&#10;Description automatically generated">
            <a:extLst>
              <a:ext uri="{FF2B5EF4-FFF2-40B4-BE49-F238E27FC236}">
                <a16:creationId xmlns:a16="http://schemas.microsoft.com/office/drawing/2014/main" id="{15489932-847A-4DAF-9F7A-B9A4A17075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45" y="62890"/>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1">
            <a:extLst>
              <a:ext uri="{FF2B5EF4-FFF2-40B4-BE49-F238E27FC236}">
                <a16:creationId xmlns:a16="http://schemas.microsoft.com/office/drawing/2014/main" id="{54613844-EC68-4919-B707-A7DDF5C532B2}"/>
              </a:ext>
            </a:extLst>
          </p:cNvPr>
          <p:cNvSpPr txBox="1">
            <a:spLocks noChangeArrowheads="1"/>
          </p:cNvSpPr>
          <p:nvPr/>
        </p:nvSpPr>
        <p:spPr>
          <a:xfrm>
            <a:off x="154781" y="1395225"/>
            <a:ext cx="11882438" cy="500132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45720" rtlCol="0" anchor="ctr">
            <a:sp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defTabSz="914400" eaLnBrk="0" hangingPunct="0">
              <a:spcBef>
                <a:spcPct val="0"/>
              </a:spcBef>
              <a:buClrTx/>
              <a:buSzTx/>
              <a:buFontTx/>
              <a:buNone/>
            </a:pPr>
            <a:r>
              <a:rPr lang="en-US" alt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Lloyds Bank, 2021. </a:t>
            </a:r>
            <a:r>
              <a:rPr lang="en-US" altLang="en-US"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Who We Are. </a:t>
            </a:r>
            <a:r>
              <a:rPr lang="en-US" alt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[Online] </a:t>
            </a:r>
            <a:br>
              <a:rPr lang="en-US" alt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US" alt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Available at: </a:t>
            </a:r>
            <a:r>
              <a:rPr lang="en-US" altLang="en-US" sz="2400" u="sng" dirty="0">
                <a:solidFill>
                  <a:srgbClr val="0070C0"/>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https://www.lloydsbank.com/banking-with-us/who-we-are.html</a:t>
            </a:r>
            <a:r>
              <a:rPr lang="en-US" altLang="en-US" sz="2400" u="sng"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[Accessed 28 11 2021].</a:t>
            </a:r>
          </a:p>
          <a:p>
            <a:pPr defTabSz="914400" eaLnBrk="0" hangingPunct="0">
              <a:spcBef>
                <a:spcPct val="0"/>
              </a:spcBef>
              <a:buClrTx/>
              <a:buSzTx/>
              <a:buFontTx/>
              <a:buNone/>
            </a:pPr>
            <a:endParaRPr lang="en-GB" altLang="en-US" sz="2400" dirty="0">
              <a:solidFill>
                <a:schemeClr val="tx1"/>
              </a:solidFill>
              <a:latin typeface="Times New Roman" panose="02020603050405020304" pitchFamily="18" charset="0"/>
              <a:cs typeface="Times New Roman" panose="02020603050405020304" pitchFamily="18" charset="0"/>
            </a:endParaRPr>
          </a:p>
          <a:p>
            <a:pPr defTabSz="914400" eaLnBrk="0" hangingPunct="0">
              <a:spcBef>
                <a:spcPct val="0"/>
              </a:spcBef>
              <a:buClrTx/>
              <a:buSzTx/>
              <a:buFontTx/>
              <a:buNone/>
            </a:pPr>
            <a:r>
              <a:rPr lang="en-US" altLang="en-US" sz="2400" dirty="0">
                <a:solidFill>
                  <a:schemeClr val="tx1"/>
                </a:solidFill>
                <a:latin typeface="Times New Roman" panose="02020603050405020304" pitchFamily="18" charset="0"/>
                <a:cs typeface="Times New Roman" panose="02020603050405020304" pitchFamily="18" charset="0"/>
              </a:rPr>
              <a:t>Lloyds Banking Group, 2021. </a:t>
            </a:r>
            <a:r>
              <a:rPr lang="en-US" altLang="en-US" sz="2400" i="1" dirty="0">
                <a:solidFill>
                  <a:schemeClr val="tx1"/>
                </a:solidFill>
                <a:latin typeface="Times New Roman" panose="02020603050405020304" pitchFamily="18" charset="0"/>
                <a:cs typeface="Times New Roman" panose="02020603050405020304" pitchFamily="18" charset="0"/>
              </a:rPr>
              <a:t>The history of Lloyds Bank. </a:t>
            </a:r>
            <a:r>
              <a:rPr lang="en-US" altLang="en-US" sz="2400" dirty="0">
                <a:solidFill>
                  <a:schemeClr val="tx1"/>
                </a:solidFill>
                <a:latin typeface="Times New Roman" panose="02020603050405020304" pitchFamily="18" charset="0"/>
                <a:cs typeface="Times New Roman" panose="02020603050405020304" pitchFamily="18" charset="0"/>
              </a:rPr>
              <a:t>[Online] </a:t>
            </a:r>
            <a:br>
              <a:rPr lang="en-US" altLang="en-US" sz="2400" dirty="0">
                <a:solidFill>
                  <a:schemeClr val="tx1"/>
                </a:solidFill>
                <a:latin typeface="Times New Roman" panose="02020603050405020304" pitchFamily="18" charset="0"/>
                <a:cs typeface="Times New Roman" panose="02020603050405020304" pitchFamily="18" charset="0"/>
              </a:rPr>
            </a:br>
            <a:r>
              <a:rPr lang="en-US" altLang="en-US" sz="2400" dirty="0">
                <a:solidFill>
                  <a:schemeClr val="tx1"/>
                </a:solidFill>
                <a:latin typeface="Times New Roman" panose="02020603050405020304" pitchFamily="18" charset="0"/>
                <a:cs typeface="Times New Roman" panose="02020603050405020304" pitchFamily="18" charset="0"/>
              </a:rPr>
              <a:t>Available at: </a:t>
            </a:r>
            <a:r>
              <a:rPr lang="en-US" altLang="en-US" sz="2400" u="sng" dirty="0">
                <a:solidFill>
                  <a:srgbClr val="0070C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https://www.lloydsbankinggroup.com/who-we-are/our-heritage/lloyds-bank.html</a:t>
            </a:r>
            <a:r>
              <a:rPr lang="en-US" altLang="en-US" sz="2400" u="sng" dirty="0">
                <a:solidFill>
                  <a:srgbClr val="0070C0"/>
                </a:solidFill>
                <a:latin typeface="Times New Roman" panose="02020603050405020304" pitchFamily="18" charset="0"/>
                <a:cs typeface="Times New Roman" panose="02020603050405020304" pitchFamily="18" charset="0"/>
              </a:rPr>
              <a:t> </a:t>
            </a:r>
            <a:r>
              <a:rPr lang="en-US" altLang="en-US" sz="2400" dirty="0">
                <a:solidFill>
                  <a:schemeClr val="tx1"/>
                </a:solidFill>
                <a:latin typeface="Times New Roman" panose="02020603050405020304" pitchFamily="18" charset="0"/>
                <a:cs typeface="Times New Roman" panose="02020603050405020304" pitchFamily="18" charset="0"/>
              </a:rPr>
              <a:t>[Accessed 25 11 2021].</a:t>
            </a:r>
            <a:endParaRPr lang="en-GB" altLang="en-US" sz="2400" dirty="0">
              <a:solidFill>
                <a:schemeClr val="tx1"/>
              </a:solidFill>
              <a:latin typeface="Times New Roman" panose="02020603050405020304" pitchFamily="18" charset="0"/>
              <a:cs typeface="Times New Roman" panose="02020603050405020304" pitchFamily="18" charset="0"/>
            </a:endParaRPr>
          </a:p>
          <a:p>
            <a:pPr defTabSz="914400" eaLnBrk="0" hangingPunct="0">
              <a:spcBef>
                <a:spcPct val="0"/>
              </a:spcBef>
              <a:buClrTx/>
              <a:buSzTx/>
            </a:pPr>
            <a:endParaRPr lang="en-GB" altLang="en-US" sz="2400" dirty="0">
              <a:solidFill>
                <a:schemeClr val="tx1"/>
              </a:solidFill>
              <a:latin typeface="Times New Roman" panose="02020603050405020304" pitchFamily="18" charset="0"/>
              <a:cs typeface="Times New Roman" panose="02020603050405020304" pitchFamily="18" charset="0"/>
            </a:endParaRPr>
          </a:p>
          <a:p>
            <a:pPr marL="0" indent="0" defTabSz="914400" eaLnBrk="0" hangingPunct="0">
              <a:spcBef>
                <a:spcPct val="0"/>
              </a:spcBef>
              <a:buClrTx/>
              <a:buSzTx/>
              <a:buNone/>
            </a:pPr>
            <a:r>
              <a:rPr lang="en-GB" altLang="en-US" sz="2400" dirty="0">
                <a:solidFill>
                  <a:schemeClr val="tx1"/>
                </a:solidFill>
                <a:latin typeface="Times New Roman" panose="02020603050405020304" pitchFamily="18" charset="0"/>
                <a:cs typeface="Times New Roman" panose="02020603050405020304" pitchFamily="18" charset="0"/>
              </a:rPr>
              <a:t>Lloyds TSB, 2021 Best Bank Award  [Online]</a:t>
            </a:r>
          </a:p>
          <a:p>
            <a:pPr marL="0" indent="0" defTabSz="914400" eaLnBrk="0" hangingPunct="0">
              <a:spcBef>
                <a:spcPct val="0"/>
              </a:spcBef>
              <a:buClrTx/>
              <a:buSzTx/>
              <a:buNone/>
            </a:pPr>
            <a:r>
              <a:rPr lang="en-GB" altLang="en-US" sz="2400" dirty="0">
                <a:solidFill>
                  <a:schemeClr val="tx1"/>
                </a:solidFill>
                <a:latin typeface="Times New Roman" panose="02020603050405020304" pitchFamily="18" charset="0"/>
                <a:cs typeface="Times New Roman" panose="02020603050405020304" pitchFamily="18" charset="0"/>
              </a:rPr>
              <a:t>Available at</a:t>
            </a:r>
            <a:r>
              <a:rPr lang="en-GB" altLang="en-US" sz="2400" dirty="0">
                <a:solidFill>
                  <a:schemeClr val="accent4"/>
                </a:solidFill>
                <a:latin typeface="Times New Roman" panose="02020603050405020304" pitchFamily="18" charset="0"/>
                <a:cs typeface="Times New Roman" panose="02020603050405020304" pitchFamily="18" charset="0"/>
              </a:rPr>
              <a:t>: </a:t>
            </a:r>
            <a:r>
              <a:rPr lang="en-GB" altLang="en-US" sz="2400" dirty="0">
                <a:solidFill>
                  <a:srgbClr val="0070C0"/>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http://www.financemarkets.co.uk/2007/07/16/lloyds-tsb-%E2%80%93-best-bank-award/</a:t>
            </a:r>
            <a:r>
              <a:rPr lang="en-GB" altLang="en-US" sz="2400" dirty="0">
                <a:solidFill>
                  <a:srgbClr val="0070C0"/>
                </a:solidFill>
                <a:latin typeface="Times New Roman" panose="02020603050405020304" pitchFamily="18" charset="0"/>
                <a:cs typeface="Times New Roman" panose="02020603050405020304" pitchFamily="18" charset="0"/>
              </a:rPr>
              <a:t> </a:t>
            </a:r>
            <a:r>
              <a:rPr lang="en-GB" altLang="en-US" sz="2400" dirty="0">
                <a:solidFill>
                  <a:schemeClr val="tx1"/>
                </a:solidFill>
                <a:latin typeface="Times New Roman" panose="02020603050405020304" pitchFamily="18" charset="0"/>
                <a:cs typeface="Times New Roman" panose="02020603050405020304" pitchFamily="18" charset="0"/>
              </a:rPr>
              <a:t>[Accessed 29 11 2021].</a:t>
            </a:r>
          </a:p>
          <a:p>
            <a:pPr defTabSz="914400" eaLnBrk="0" hangingPunct="0">
              <a:spcBef>
                <a:spcPct val="0"/>
              </a:spcBef>
              <a:buClrTx/>
              <a:buSzTx/>
            </a:pPr>
            <a:endParaRPr lang="en-GB" altLang="en-US" sz="2400" dirty="0">
              <a:solidFill>
                <a:schemeClr val="tx1"/>
              </a:solidFill>
              <a:latin typeface="Arial" panose="020B0604020202020204" pitchFamily="34" charset="0"/>
            </a:endParaRPr>
          </a:p>
          <a:p>
            <a:pPr defTabSz="914400" eaLnBrk="0" hangingPunct="0">
              <a:spcBef>
                <a:spcPct val="0"/>
              </a:spcBef>
              <a:buClrTx/>
              <a:buSzTx/>
            </a:pPr>
            <a:endParaRPr lang="en-GB" altLang="en-US" sz="2400" dirty="0">
              <a:solidFill>
                <a:schemeClr val="tx1"/>
              </a:solidFill>
              <a:latin typeface="Arial" panose="020B0604020202020204" pitchFamily="34" charset="0"/>
            </a:endParaRPr>
          </a:p>
        </p:txBody>
      </p:sp>
      <p:sp>
        <p:nvSpPr>
          <p:cNvPr id="6" name="Title 1">
            <a:extLst>
              <a:ext uri="{FF2B5EF4-FFF2-40B4-BE49-F238E27FC236}">
                <a16:creationId xmlns:a16="http://schemas.microsoft.com/office/drawing/2014/main" id="{8B6E1FE8-E6DF-4349-9488-5F26AC044EBC}"/>
              </a:ext>
            </a:extLst>
          </p:cNvPr>
          <p:cNvSpPr txBox="1">
            <a:spLocks noChangeArrowheads="1"/>
          </p:cNvSpPr>
          <p:nvPr/>
        </p:nvSpPr>
        <p:spPr>
          <a:xfrm>
            <a:off x="2044129" y="149594"/>
            <a:ext cx="7032625" cy="8763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ltLang="en-US" sz="4000" dirty="0">
                <a:solidFill>
                  <a:schemeClr val="tx1"/>
                </a:solidFill>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4028341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682FB17-71C1-46FB-B529-3F3E70216AD9}"/>
              </a:ext>
            </a:extLst>
          </p:cNvPr>
          <p:cNvSpPr txBox="1"/>
          <p:nvPr/>
        </p:nvSpPr>
        <p:spPr>
          <a:xfrm>
            <a:off x="257770" y="1162799"/>
            <a:ext cx="11676460" cy="5632311"/>
          </a:xfrm>
          <a:prstGeom prst="rect">
            <a:avLst/>
          </a:prstGeom>
          <a:noFill/>
        </p:spPr>
        <p:txBody>
          <a:bodyPr wrap="square">
            <a:spAutoFit/>
          </a:bodyPr>
          <a:lstStyle/>
          <a:p>
            <a:pPr algn="just"/>
            <a:r>
              <a:rPr lang="en-US" sz="2400" dirty="0" err="1">
                <a:latin typeface="Times New Roman" panose="02020603050405020304" charset="0"/>
                <a:cs typeface="Times New Roman" panose="02020603050405020304" charset="0"/>
              </a:rPr>
              <a:t>Chavali</a:t>
            </a:r>
            <a:r>
              <a:rPr lang="en-US" sz="2400" dirty="0">
                <a:latin typeface="Times New Roman" panose="02020603050405020304" charset="0"/>
                <a:cs typeface="Times New Roman" panose="02020603050405020304" charset="0"/>
              </a:rPr>
              <a:t>, K. and Kumar, A., 2018. Adoption of Mobile Banking app of Lloyds Bank Group. Banks and Bank Systems, 13(1), pp.72-79.</a:t>
            </a:r>
          </a:p>
          <a:p>
            <a:pPr algn="just"/>
            <a:endParaRPr lang="en-US" sz="2400" dirty="0">
              <a:latin typeface="Times New Roman" panose="02020603050405020304" charset="0"/>
              <a:cs typeface="Times New Roman" panose="02020603050405020304" charset="0"/>
            </a:endParaRPr>
          </a:p>
          <a:p>
            <a:pPr algn="just"/>
            <a:r>
              <a:rPr lang="en-US" sz="2400" dirty="0">
                <a:latin typeface="Times New Roman" panose="02020603050405020304" charset="0"/>
                <a:cs typeface="Times New Roman" panose="02020603050405020304" charset="0"/>
              </a:rPr>
              <a:t>Dona, I. and Mohan, U., 2020. Evaluation of Service Dimensions of Traditional Banking and Digital Banking: The Case Study of Lloyds Bank, United Kingdom. The International Journal of Business &amp; Management, 8(12).</a:t>
            </a:r>
          </a:p>
          <a:p>
            <a:pPr algn="just"/>
            <a:endParaRPr lang="en-US" sz="2400" dirty="0">
              <a:latin typeface="Times New Roman" panose="02020603050405020304" charset="0"/>
              <a:cs typeface="Times New Roman" panose="02020603050405020304" charset="0"/>
            </a:endParaRPr>
          </a:p>
          <a:p>
            <a:pPr algn="just"/>
            <a:r>
              <a:rPr lang="en-US" sz="2400" dirty="0" err="1">
                <a:latin typeface="Times New Roman" panose="02020603050405020304" charset="0"/>
                <a:cs typeface="Times New Roman" panose="02020603050405020304" charset="0"/>
              </a:rPr>
              <a:t>esk</a:t>
            </a:r>
            <a:r>
              <a:rPr lang="en-US" sz="2400" dirty="0">
                <a:latin typeface="Times New Roman" panose="02020603050405020304" charset="0"/>
                <a:cs typeface="Times New Roman" panose="02020603050405020304" charset="0"/>
              </a:rPr>
              <a:t>, M., 2017. Mobile Banking App. </a:t>
            </a:r>
            <a:r>
              <a:rPr lang="en-US" sz="2400" dirty="0" err="1">
                <a:latin typeface="Times New Roman" panose="02020603050405020304" charset="0"/>
                <a:cs typeface="Times New Roman" panose="02020603050405020304" charset="0"/>
              </a:rPr>
              <a:t>Bankmagazin</a:t>
            </a:r>
            <a:r>
              <a:rPr lang="en-US" sz="2400" dirty="0">
                <a:latin typeface="Times New Roman" panose="02020603050405020304" charset="0"/>
                <a:cs typeface="Times New Roman" panose="02020603050405020304" charset="0"/>
              </a:rPr>
              <a:t>, 62(10), pp.51-51.</a:t>
            </a:r>
          </a:p>
          <a:p>
            <a:pPr algn="just"/>
            <a:endParaRPr lang="en-US" sz="2400" dirty="0">
              <a:latin typeface="Times New Roman" panose="02020603050405020304" charset="0"/>
              <a:cs typeface="Times New Roman" panose="02020603050405020304" charset="0"/>
            </a:endParaRPr>
          </a:p>
          <a:p>
            <a:pPr algn="just"/>
            <a:r>
              <a:rPr lang="en-US" sz="2400" dirty="0" err="1">
                <a:latin typeface="Times New Roman" panose="02020603050405020304" charset="0"/>
                <a:cs typeface="Times New Roman" panose="02020603050405020304" charset="0"/>
              </a:rPr>
              <a:t>Jin</a:t>
            </a:r>
            <a:r>
              <a:rPr lang="en-US" sz="2400" dirty="0">
                <a:latin typeface="Times New Roman" panose="02020603050405020304" charset="0"/>
                <a:cs typeface="Times New Roman" panose="02020603050405020304" charset="0"/>
              </a:rPr>
              <a:t>, Y., 2020. Educational Administration Management System and Modern Education Management on the Perspective of Modern Information Technology. Information Technology Journal, 13(2), pp.340-346.</a:t>
            </a:r>
          </a:p>
          <a:p>
            <a:pPr algn="l" defTabSz="914400" eaLnBrk="0" hangingPunct="0">
              <a:spcBef>
                <a:spcPct val="0"/>
              </a:spcBef>
              <a:buClrTx/>
              <a:buSzTx/>
            </a:pPr>
            <a:endParaRPr lang="en-GB" altLang="en-US" sz="2400" dirty="0">
              <a:latin typeface="Times New Roman" panose="02020603050405020304" pitchFamily="18" charset="0"/>
              <a:cs typeface="Times New Roman" panose="02020603050405020304" pitchFamily="18" charset="0"/>
            </a:endParaRPr>
          </a:p>
          <a:p>
            <a:pPr algn="l" defTabSz="914400" eaLnBrk="0" hangingPunct="0">
              <a:spcBef>
                <a:spcPct val="0"/>
              </a:spcBef>
              <a:buClrTx/>
              <a:buSzTx/>
            </a:pPr>
            <a:endParaRPr lang="en-GB" altLang="en-US" sz="2400" dirty="0">
              <a:solidFill>
                <a:schemeClr val="tx1"/>
              </a:solidFill>
              <a:latin typeface="Times New Roman" panose="02020603050405020304" pitchFamily="18" charset="0"/>
              <a:cs typeface="Times New Roman" panose="02020603050405020304" pitchFamily="18" charset="0"/>
            </a:endParaRPr>
          </a:p>
          <a:p>
            <a:pPr algn="l" defTabSz="914400" eaLnBrk="0" hangingPunct="0">
              <a:spcBef>
                <a:spcPct val="0"/>
              </a:spcBef>
              <a:buClrTx/>
              <a:buSzTx/>
            </a:pPr>
            <a:endParaRPr lang="en-GB" altLang="en-US" sz="2400" dirty="0">
              <a:solidFill>
                <a:schemeClr val="tx1"/>
              </a:solidFill>
              <a:latin typeface="Times New Roman" panose="02020603050405020304" pitchFamily="18" charset="0"/>
              <a:cs typeface="Times New Roman" panose="02020603050405020304" pitchFamily="18" charset="0"/>
            </a:endParaRPr>
          </a:p>
        </p:txBody>
      </p:sp>
      <p:pic>
        <p:nvPicPr>
          <p:cNvPr id="6" name="Picture 10" descr="A picture containing text&#10;&#10;Description automatically generated">
            <a:extLst>
              <a:ext uri="{FF2B5EF4-FFF2-40B4-BE49-F238E27FC236}">
                <a16:creationId xmlns:a16="http://schemas.microsoft.com/office/drawing/2014/main" id="{CD99C309-DF9D-4CA4-851A-BEB21C7D1A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45" y="62890"/>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8360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0" descr="A picture containing text&#10;&#10;Description automatically generated">
            <a:extLst>
              <a:ext uri="{FF2B5EF4-FFF2-40B4-BE49-F238E27FC236}">
                <a16:creationId xmlns:a16="http://schemas.microsoft.com/office/drawing/2014/main" id="{DCDF31A0-259C-4A29-8525-80CD3F70F1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45" y="62890"/>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37FACC75-F7F5-4F88-853D-6B987F4FC721}"/>
              </a:ext>
            </a:extLst>
          </p:cNvPr>
          <p:cNvSpPr txBox="1"/>
          <p:nvPr/>
        </p:nvSpPr>
        <p:spPr>
          <a:xfrm>
            <a:off x="300039" y="1125050"/>
            <a:ext cx="11891961" cy="6001643"/>
          </a:xfrm>
          <a:prstGeom prst="rect">
            <a:avLst/>
          </a:prstGeom>
          <a:noFill/>
        </p:spPr>
        <p:txBody>
          <a:bodyPr wrap="square">
            <a:spAutoFit/>
          </a:bodyPr>
          <a:lstStyle/>
          <a:p>
            <a:r>
              <a:rPr lang="en-US" sz="2400" dirty="0" err="1">
                <a:latin typeface="Times New Roman" panose="02020603050405020304" pitchFamily="18" charset="0"/>
                <a:cs typeface="Times New Roman" panose="02020603050405020304" pitchFamily="18" charset="0"/>
              </a:rPr>
              <a:t>Malali</a:t>
            </a:r>
            <a:r>
              <a:rPr lang="en-US" sz="2400" dirty="0">
                <a:latin typeface="Times New Roman" panose="02020603050405020304" pitchFamily="18" charset="0"/>
                <a:cs typeface="Times New Roman" panose="02020603050405020304" pitchFamily="18" charset="0"/>
              </a:rPr>
              <a:t>, A.B. and Gopalakrishnan, S., 2020. Application of Artificial Intelligence and Its Powered Technologies in the Indian Banking and Financial Industry: An Overview. IOSR Journal Of Humanities And Social Science, 25(4), pp.55-60.</a:t>
            </a:r>
          </a:p>
          <a:p>
            <a:endParaRPr lang="en-US" sz="2400" dirty="0">
              <a:latin typeface="Times New Roman" panose="02020603050405020304" pitchFamily="18" charset="0"/>
              <a:cs typeface="Times New Roman" panose="02020603050405020304" pitchFamily="18" charset="0"/>
            </a:endParaRPr>
          </a:p>
          <a:p>
            <a:pPr marL="0" indent="0">
              <a:buNone/>
            </a:pPr>
            <a:r>
              <a:rPr lang="en-US" sz="2400" dirty="0" err="1">
                <a:latin typeface="Times New Roman" panose="02020603050405020304" pitchFamily="18" charset="0"/>
                <a:cs typeface="Times New Roman" panose="02020603050405020304" pitchFamily="18" charset="0"/>
              </a:rPr>
              <a:t>Ukpong</a:t>
            </a:r>
            <a:r>
              <a:rPr lang="en-US" sz="2400" dirty="0">
                <a:latin typeface="Times New Roman" panose="02020603050405020304" pitchFamily="18" charset="0"/>
                <a:cs typeface="Times New Roman" panose="02020603050405020304" pitchFamily="18" charset="0"/>
              </a:rPr>
              <a:t>, E.G., Udoh, I.I. and Essien, I.T., 2019. Artificial intelligence: opportunities, issues and applications in banking, accounting, and auditing in Nigeria. Asian Journal of Economics, Business and Accounting, pp.1-6. </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Singh, K., 2020. Banks banking on ai. International Journal of Advanced Research in Management and Social Sciences, 9(9), pp.1-11. Available at: </a:t>
            </a:r>
            <a:r>
              <a:rPr lang="en-US" sz="2400" dirty="0">
                <a:solidFill>
                  <a:srgbClr val="0070C0"/>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https://garph.co.uk/IJARMSS/Sep2020/G-2835.pdf</a:t>
            </a:r>
            <a:endParaRPr lang="en-US" sz="2400" dirty="0">
              <a:solidFill>
                <a:srgbClr val="0070C0"/>
              </a:solidFill>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Banking, 2021. Impact of Artificial Intelligence in Banking Sector - AI in Banking. [online] Intone Networks. Available at: </a:t>
            </a:r>
            <a:r>
              <a:rPr lang="en-US" sz="2400" dirty="0">
                <a:solidFill>
                  <a:srgbClr val="0070C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https://intone.com/impact-of-artificial-intelligence-in-banking-sector/</a:t>
            </a:r>
            <a:r>
              <a:rPr lang="en-US" sz="2400"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[Accessed 19 November 2021].</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4395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A picture containing text&#10;&#10;Description automatically generated">
            <a:extLst>
              <a:ext uri="{FF2B5EF4-FFF2-40B4-BE49-F238E27FC236}">
                <a16:creationId xmlns:a16="http://schemas.microsoft.com/office/drawing/2014/main" id="{037131F8-A947-4AEF-9CBE-8A4DE269DE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345" y="62890"/>
            <a:ext cx="1304313" cy="70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5">
            <a:extLst>
              <a:ext uri="{FF2B5EF4-FFF2-40B4-BE49-F238E27FC236}">
                <a16:creationId xmlns:a16="http://schemas.microsoft.com/office/drawing/2014/main" id="{DFDAF35F-3AFA-4183-BAAE-007D9F0059D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1445045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1611</TotalTime>
  <Words>2066</Words>
  <Application>Microsoft Office PowerPoint</Application>
  <PresentationFormat>Widescreen</PresentationFormat>
  <Paragraphs>112</Paragraphs>
  <Slides>24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Times New Roman</vt:lpstr>
      <vt:lpstr>Trebuchet MS</vt:lpstr>
      <vt:lpstr>Wingdings</vt:lpstr>
      <vt:lpstr>Wingdings 3</vt:lpstr>
      <vt:lpstr>Facet</vt:lpstr>
      <vt:lpstr> Lloyds Bank-Mobile banking</vt:lpstr>
      <vt:lpstr>History of Lloyds Bank                                      One of the oldest banks in the UK; One of the Big Four Banks </vt:lpstr>
      <vt:lpstr>History of Lloyds Bank</vt:lpstr>
      <vt:lpstr>History of Lloyds Bank</vt:lpstr>
      <vt:lpstr>Challenges before the introduction of Modern Technology for Banking sector</vt:lpstr>
      <vt:lpstr>Challenges before the introduction of Modern Technology for Banking sector</vt:lpstr>
      <vt:lpstr>Challenges before the introduction of Modern Technology for Banking sector</vt:lpstr>
      <vt:lpstr>Challenges before the introduction of Modern Technology for Banking sector</vt:lpstr>
      <vt:lpstr>What is Modern Technology? </vt:lpstr>
      <vt:lpstr>Modern Technology of Lloyds Bank </vt:lpstr>
      <vt:lpstr>PowerPoint Presentation</vt:lpstr>
      <vt:lpstr>PowerPoint Presentation</vt:lpstr>
      <vt:lpstr>PowerPoint Presentation</vt:lpstr>
      <vt:lpstr>Mobile banking</vt:lpstr>
      <vt:lpstr>PowerPoint Presentation</vt:lpstr>
      <vt:lpstr>PowerPoint Presentation</vt:lpstr>
      <vt:lpstr>PowerPoint Presentation</vt:lpstr>
      <vt:lpstr>  </vt:lpstr>
      <vt:lpstr>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Laszlo Molnar</dc:creator>
  <cp:lastModifiedBy>Peter Kristof</cp:lastModifiedBy>
  <cp:revision>6</cp:revision>
  <dcterms:created xsi:type="dcterms:W3CDTF">2021-12-06T20:37:03Z</dcterms:created>
  <dcterms:modified xsi:type="dcterms:W3CDTF">2021-12-12T11:04:47Z</dcterms:modified>
</cp:coreProperties>
</file>