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7" r:id="rId2"/>
    <p:sldMasterId id="2147483689" r:id="rId3"/>
    <p:sldMasterId id="2147483701" r:id="rId4"/>
  </p:sldMasterIdLst>
  <p:notesMasterIdLst>
    <p:notesMasterId r:id="rId27"/>
  </p:notesMasterIdLst>
  <p:sldIdLst>
    <p:sldId id="262" r:id="rId5"/>
    <p:sldId id="277" r:id="rId6"/>
    <p:sldId id="256" r:id="rId7"/>
    <p:sldId id="257" r:id="rId8"/>
    <p:sldId id="258" r:id="rId9"/>
    <p:sldId id="259" r:id="rId10"/>
    <p:sldId id="260" r:id="rId11"/>
    <p:sldId id="278"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Lst>
  <p:sldSz cx="12192000" cy="6858000"/>
  <p:notesSz cx="6858000" cy="9144000"/>
  <p:defaultTextStyle>
    <a:defPPr>
      <a:defRPr lang="en-US"/>
    </a:defPPr>
    <a:lvl1pPr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1pPr>
    <a:lvl2pPr marL="457200"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5pPr>
    <a:lvl6pPr marL="2286000" algn="l" defTabSz="914400" rtl="0" eaLnBrk="1" latinLnBrk="0" hangingPunct="1">
      <a:defRPr kern="1200">
        <a:solidFill>
          <a:schemeClr val="tx1"/>
        </a:solidFill>
        <a:latin typeface="Trebuchet MS" panose="020B0603020202020204" pitchFamily="34" charset="0"/>
        <a:ea typeface="+mn-ea"/>
        <a:cs typeface="+mn-cs"/>
      </a:defRPr>
    </a:lvl6pPr>
    <a:lvl7pPr marL="2743200" algn="l" defTabSz="914400" rtl="0" eaLnBrk="1" latinLnBrk="0" hangingPunct="1">
      <a:defRPr kern="1200">
        <a:solidFill>
          <a:schemeClr val="tx1"/>
        </a:solidFill>
        <a:latin typeface="Trebuchet MS" panose="020B0603020202020204" pitchFamily="34" charset="0"/>
        <a:ea typeface="+mn-ea"/>
        <a:cs typeface="+mn-cs"/>
      </a:defRPr>
    </a:lvl7pPr>
    <a:lvl8pPr marL="3200400" algn="l" defTabSz="914400" rtl="0" eaLnBrk="1" latinLnBrk="0" hangingPunct="1">
      <a:defRPr kern="1200">
        <a:solidFill>
          <a:schemeClr val="tx1"/>
        </a:solidFill>
        <a:latin typeface="Trebuchet MS" panose="020B0603020202020204" pitchFamily="34" charset="0"/>
        <a:ea typeface="+mn-ea"/>
        <a:cs typeface="+mn-cs"/>
      </a:defRPr>
    </a:lvl8pPr>
    <a:lvl9pPr marL="3657600" algn="l" defTabSz="914400" rtl="0" eaLnBrk="1" latinLnBrk="0" hangingPunct="1">
      <a:defRPr kern="1200">
        <a:solidFill>
          <a:schemeClr val="tx1"/>
        </a:solidFill>
        <a:latin typeface="Trebuchet MS" panose="020B060302020202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9" d="100"/>
          <a:sy n="89" d="100"/>
        </p:scale>
        <p:origin x="108" y="5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9E9F1F2-CEC5-6ACB-7E3F-4AEBF5D41B4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EA887F66-B524-9490-3459-4500B7010D9F}"/>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8903104D-F590-41DE-92A9-7FF52C52C892}" type="datetimeFigureOut">
              <a:rPr lang="en-GB"/>
              <a:pPr>
                <a:defRPr/>
              </a:pPr>
              <a:t>12/05/2023</a:t>
            </a:fld>
            <a:endParaRPr lang="en-GB"/>
          </a:p>
        </p:txBody>
      </p:sp>
      <p:sp>
        <p:nvSpPr>
          <p:cNvPr id="4" name="Slide Image Placeholder 3">
            <a:extLst>
              <a:ext uri="{FF2B5EF4-FFF2-40B4-BE49-F238E27FC236}">
                <a16:creationId xmlns:a16="http://schemas.microsoft.com/office/drawing/2014/main" id="{3F49049B-A912-5B68-C09C-539B3FB25C3E}"/>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F9997325-BB92-2B56-9429-71A1821A7C77}"/>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5DE06A8D-2CC3-E02B-08B7-A47DD0355C13}"/>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2ABFF6EB-A631-B078-D901-424DA3619539}"/>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D15CE064-C335-42C9-84F6-82671E7F0F9F}"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D15CE064-C335-42C9-84F6-82671E7F0F9F}" type="slidenum">
              <a:rPr lang="en-GB" smtClean="0"/>
              <a:pPr>
                <a:defRPr/>
              </a:pPr>
              <a:t>5</a:t>
            </a:fld>
            <a:endParaRPr lang="en-GB"/>
          </a:p>
        </p:txBody>
      </p:sp>
    </p:spTree>
    <p:extLst>
      <p:ext uri="{BB962C8B-B14F-4D97-AF65-F5344CB8AC3E}">
        <p14:creationId xmlns:p14="http://schemas.microsoft.com/office/powerpoint/2010/main" val="38386910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FCC2AAC3-AFFB-94FD-D17D-9DF9338F7A3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9B5BAE9A-6611-7EE3-D558-F3D7F484FB9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53252" name="Slide Number Placeholder 3">
            <a:extLst>
              <a:ext uri="{FF2B5EF4-FFF2-40B4-BE49-F238E27FC236}">
                <a16:creationId xmlns:a16="http://schemas.microsoft.com/office/drawing/2014/main" id="{6F051964-6894-902C-154F-63EE08A4EE6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520AE9D6-CD9B-472D-94E3-8C8350964FA8}" type="slidenum">
              <a:rPr lang="en-GB" altLang="en-US" smtClean="0">
                <a:latin typeface="Calibri" panose="020F0502020204030204" pitchFamily="34" charset="0"/>
              </a:rPr>
              <a:pPr fontAlgn="base">
                <a:spcBef>
                  <a:spcPct val="0"/>
                </a:spcBef>
                <a:spcAft>
                  <a:spcPct val="0"/>
                </a:spcAft>
              </a:pPr>
              <a:t>7</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17">
            <a:extLst>
              <a:ext uri="{FF2B5EF4-FFF2-40B4-BE49-F238E27FC236}">
                <a16:creationId xmlns:a16="http://schemas.microsoft.com/office/drawing/2014/main" id="{22E4D7C5-2041-C035-32AA-3D11A25AD901}"/>
              </a:ext>
            </a:extLst>
          </p:cNvPr>
          <p:cNvGrpSpPr>
            <a:grpSpLocks/>
          </p:cNvGrpSpPr>
          <p:nvPr/>
        </p:nvGrpSpPr>
        <p:grpSpPr bwMode="auto">
          <a:xfrm>
            <a:off x="0" y="-7938"/>
            <a:ext cx="12192000" cy="6865938"/>
            <a:chOff x="0" y="-8467"/>
            <a:chExt cx="12192000" cy="6866467"/>
          </a:xfrm>
        </p:grpSpPr>
        <p:cxnSp>
          <p:nvCxnSpPr>
            <p:cNvPr id="5" name="Straight Connector 4">
              <a:extLst>
                <a:ext uri="{FF2B5EF4-FFF2-40B4-BE49-F238E27FC236}">
                  <a16:creationId xmlns:a16="http://schemas.microsoft.com/office/drawing/2014/main" id="{56493D64-7A6F-1E52-A2E3-B65778728F36}"/>
                </a:ext>
              </a:extLst>
            </p:cNvPr>
            <p:cNvCxnSpPr/>
            <p:nvPr/>
          </p:nvCxnSpPr>
          <p:spPr>
            <a:xfrm>
              <a:off x="9371013" y="-528"/>
              <a:ext cx="1219200" cy="6858528"/>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id="{D2E08065-8C16-4D7C-C07F-CF5820A827B5}"/>
                </a:ext>
              </a:extLst>
            </p:cNvPr>
            <p:cNvCxnSpPr/>
            <p:nvPr/>
          </p:nvCxnSpPr>
          <p:spPr>
            <a:xfrm flipH="1">
              <a:off x="7424738" y="3681168"/>
              <a:ext cx="4764087" cy="3176832"/>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 name="Rectangle 23">
              <a:extLst>
                <a:ext uri="{FF2B5EF4-FFF2-40B4-BE49-F238E27FC236}">
                  <a16:creationId xmlns:a16="http://schemas.microsoft.com/office/drawing/2014/main" id="{306DAB0B-AB8F-D937-309B-D6CD54781DE9}"/>
                </a:ext>
              </a:extLst>
            </p:cNvPr>
            <p:cNvSpPr/>
            <p:nvPr/>
          </p:nvSpPr>
          <p:spPr>
            <a:xfrm>
              <a:off x="9182100" y="-8467"/>
              <a:ext cx="3006725"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 name="Rectangle 25">
              <a:extLst>
                <a:ext uri="{FF2B5EF4-FFF2-40B4-BE49-F238E27FC236}">
                  <a16:creationId xmlns:a16="http://schemas.microsoft.com/office/drawing/2014/main" id="{97D7E4E2-7634-EB0B-644F-180B92D210BC}"/>
                </a:ext>
              </a:extLst>
            </p:cNvPr>
            <p:cNvSpPr/>
            <p:nvPr/>
          </p:nvSpPr>
          <p:spPr>
            <a:xfrm>
              <a:off x="9602788" y="-8467"/>
              <a:ext cx="2589212"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 name="Isosceles Triangle 8">
              <a:extLst>
                <a:ext uri="{FF2B5EF4-FFF2-40B4-BE49-F238E27FC236}">
                  <a16:creationId xmlns:a16="http://schemas.microsoft.com/office/drawing/2014/main" id="{83542E6A-D558-4A0B-0580-5C40332D9839}"/>
                </a:ext>
              </a:extLst>
            </p:cNvPr>
            <p:cNvSpPr/>
            <p:nvPr/>
          </p:nvSpPr>
          <p:spPr>
            <a:xfrm>
              <a:off x="8932863" y="3047706"/>
              <a:ext cx="3259137" cy="3810294"/>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27">
              <a:extLst>
                <a:ext uri="{FF2B5EF4-FFF2-40B4-BE49-F238E27FC236}">
                  <a16:creationId xmlns:a16="http://schemas.microsoft.com/office/drawing/2014/main" id="{3827576B-5FC3-B4CB-5CE4-384BB0A1DE49}"/>
                </a:ext>
              </a:extLst>
            </p:cNvPr>
            <p:cNvSpPr/>
            <p:nvPr/>
          </p:nvSpPr>
          <p:spPr>
            <a:xfrm>
              <a:off x="9334500" y="-8467"/>
              <a:ext cx="2854325"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28">
              <a:extLst>
                <a:ext uri="{FF2B5EF4-FFF2-40B4-BE49-F238E27FC236}">
                  <a16:creationId xmlns:a16="http://schemas.microsoft.com/office/drawing/2014/main" id="{1CB7E56E-7333-F410-06CC-4ADCC5F66C4E}"/>
                </a:ext>
              </a:extLst>
            </p:cNvPr>
            <p:cNvSpPr/>
            <p:nvPr/>
          </p:nvSpPr>
          <p:spPr>
            <a:xfrm>
              <a:off x="10898188" y="-8467"/>
              <a:ext cx="1290637"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9">
              <a:extLst>
                <a:ext uri="{FF2B5EF4-FFF2-40B4-BE49-F238E27FC236}">
                  <a16:creationId xmlns:a16="http://schemas.microsoft.com/office/drawing/2014/main" id="{2114906B-BA13-4EFD-A436-11395987E24C}"/>
                </a:ext>
              </a:extLst>
            </p:cNvPr>
            <p:cNvSpPr/>
            <p:nvPr/>
          </p:nvSpPr>
          <p:spPr>
            <a:xfrm>
              <a:off x="10939463" y="-8467"/>
              <a:ext cx="1249362"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CA46C512-0D3B-2AF3-BE28-AC4FC3B1DCCD}"/>
                </a:ext>
              </a:extLst>
            </p:cNvPr>
            <p:cNvSpPr/>
            <p:nvPr/>
          </p:nvSpPr>
          <p:spPr>
            <a:xfrm>
              <a:off x="10371138" y="3589086"/>
              <a:ext cx="1817687" cy="3268914"/>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D4BCBF87-6E58-F0B8-2838-BBB00EB38208}"/>
                </a:ext>
              </a:extLst>
            </p:cNvPr>
            <p:cNvSpPr/>
            <p:nvPr/>
          </p:nvSpPr>
          <p:spPr>
            <a:xfrm rot="10800000">
              <a:off x="0" y="-528"/>
              <a:ext cx="842963" cy="5666225"/>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3">
            <a:extLst>
              <a:ext uri="{FF2B5EF4-FFF2-40B4-BE49-F238E27FC236}">
                <a16:creationId xmlns:a16="http://schemas.microsoft.com/office/drawing/2014/main" id="{82913F6C-D3A6-CCA5-E4CF-66B8A452D6B2}"/>
              </a:ext>
            </a:extLst>
          </p:cNvPr>
          <p:cNvSpPr>
            <a:spLocks noGrp="1"/>
          </p:cNvSpPr>
          <p:nvPr>
            <p:ph type="dt" sz="half" idx="10"/>
          </p:nvPr>
        </p:nvSpPr>
        <p:spPr/>
        <p:txBody>
          <a:bodyPr/>
          <a:lstStyle>
            <a:lvl1pPr>
              <a:defRPr/>
            </a:lvl1pPr>
          </a:lstStyle>
          <a:p>
            <a:pPr>
              <a:defRPr/>
            </a:pPr>
            <a:fld id="{3AE7BEB3-450C-4825-B0D4-07AC096DA206}" type="datetime1">
              <a:rPr lang="en-GB"/>
              <a:pPr>
                <a:defRPr/>
              </a:pPr>
              <a:t>12/05/2023</a:t>
            </a:fld>
            <a:endParaRPr lang="en-GB"/>
          </a:p>
        </p:txBody>
      </p:sp>
      <p:sp>
        <p:nvSpPr>
          <p:cNvPr id="16" name="Footer Placeholder 4">
            <a:extLst>
              <a:ext uri="{FF2B5EF4-FFF2-40B4-BE49-F238E27FC236}">
                <a16:creationId xmlns:a16="http://schemas.microsoft.com/office/drawing/2014/main" id="{CFB33B2A-F335-0E77-C58E-6888C009DBF1}"/>
              </a:ext>
            </a:extLst>
          </p:cNvPr>
          <p:cNvSpPr>
            <a:spLocks noGrp="1"/>
          </p:cNvSpPr>
          <p:nvPr>
            <p:ph type="ftr" sz="quarter" idx="11"/>
          </p:nvPr>
        </p:nvSpPr>
        <p:spPr/>
        <p:txBody>
          <a:bodyPr/>
          <a:lstStyle>
            <a:lvl1pPr>
              <a:defRPr/>
            </a:lvl1pPr>
          </a:lstStyle>
          <a:p>
            <a:pPr>
              <a:defRPr/>
            </a:pPr>
            <a:endParaRPr lang="en-GB"/>
          </a:p>
        </p:txBody>
      </p:sp>
      <p:sp>
        <p:nvSpPr>
          <p:cNvPr id="17" name="Slide Number Placeholder 5">
            <a:extLst>
              <a:ext uri="{FF2B5EF4-FFF2-40B4-BE49-F238E27FC236}">
                <a16:creationId xmlns:a16="http://schemas.microsoft.com/office/drawing/2014/main" id="{01375D73-27D8-705D-AB0C-294AC06AB94A}"/>
              </a:ext>
            </a:extLst>
          </p:cNvPr>
          <p:cNvSpPr>
            <a:spLocks noGrp="1"/>
          </p:cNvSpPr>
          <p:nvPr>
            <p:ph type="sldNum" sz="quarter" idx="12"/>
          </p:nvPr>
        </p:nvSpPr>
        <p:spPr/>
        <p:txBody>
          <a:bodyPr/>
          <a:lstStyle>
            <a:lvl1pPr>
              <a:defRPr/>
            </a:lvl1pPr>
          </a:lstStyle>
          <a:p>
            <a:pPr>
              <a:defRPr/>
            </a:pPr>
            <a:fld id="{BA59A6C9-9A98-4AC1-A39C-5F22C980152C}" type="slidenum">
              <a:rPr lang="en-GB"/>
              <a:pPr>
                <a:defRPr/>
              </a:pPr>
              <a:t>‹#›</a:t>
            </a:fld>
            <a:endParaRPr lang="en-GB"/>
          </a:p>
        </p:txBody>
      </p:sp>
    </p:spTree>
    <p:extLst>
      <p:ext uri="{BB962C8B-B14F-4D97-AF65-F5344CB8AC3E}">
        <p14:creationId xmlns:p14="http://schemas.microsoft.com/office/powerpoint/2010/main" val="160194656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6388E47-30A9-1DC7-6D42-29CE44A02BB6}"/>
              </a:ext>
            </a:extLst>
          </p:cNvPr>
          <p:cNvSpPr>
            <a:spLocks noGrp="1"/>
          </p:cNvSpPr>
          <p:nvPr>
            <p:ph type="dt" sz="half" idx="10"/>
          </p:nvPr>
        </p:nvSpPr>
        <p:spPr/>
        <p:txBody>
          <a:bodyPr/>
          <a:lstStyle>
            <a:lvl1pPr>
              <a:defRPr/>
            </a:lvl1pPr>
          </a:lstStyle>
          <a:p>
            <a:pPr>
              <a:defRPr/>
            </a:pPr>
            <a:fld id="{71EF47CA-EF72-42E3-BD55-ACFC9CB26522}" type="datetime1">
              <a:rPr lang="en-GB"/>
              <a:pPr>
                <a:defRPr/>
              </a:pPr>
              <a:t>12/05/2023</a:t>
            </a:fld>
            <a:endParaRPr lang="en-GB"/>
          </a:p>
        </p:txBody>
      </p:sp>
      <p:sp>
        <p:nvSpPr>
          <p:cNvPr id="5" name="Footer Placeholder 4">
            <a:extLst>
              <a:ext uri="{FF2B5EF4-FFF2-40B4-BE49-F238E27FC236}">
                <a16:creationId xmlns:a16="http://schemas.microsoft.com/office/drawing/2014/main" id="{0A0DB200-723C-CD43-7683-F8C89A8DA98B}"/>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82D44A2-B49F-62D3-01EC-BDBA5CBD73B5}"/>
              </a:ext>
            </a:extLst>
          </p:cNvPr>
          <p:cNvSpPr>
            <a:spLocks noGrp="1"/>
          </p:cNvSpPr>
          <p:nvPr>
            <p:ph type="sldNum" sz="quarter" idx="12"/>
          </p:nvPr>
        </p:nvSpPr>
        <p:spPr/>
        <p:txBody>
          <a:bodyPr/>
          <a:lstStyle>
            <a:lvl1pPr>
              <a:defRPr/>
            </a:lvl1pPr>
          </a:lstStyle>
          <a:p>
            <a:pPr>
              <a:defRPr/>
            </a:pPr>
            <a:fld id="{057211FC-8B67-427F-B11C-4F815DEFEC1D}" type="slidenum">
              <a:rPr lang="en-GB"/>
              <a:pPr>
                <a:defRPr/>
              </a:pPr>
              <a:t>‹#›</a:t>
            </a:fld>
            <a:endParaRPr lang="en-GB"/>
          </a:p>
        </p:txBody>
      </p:sp>
    </p:spTree>
    <p:extLst>
      <p:ext uri="{BB962C8B-B14F-4D97-AF65-F5344CB8AC3E}">
        <p14:creationId xmlns:p14="http://schemas.microsoft.com/office/powerpoint/2010/main" val="37149323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8F0E07-362C-5048-2881-7490805F9287}"/>
              </a:ext>
            </a:extLst>
          </p:cNvPr>
          <p:cNvSpPr>
            <a:spLocks noGrp="1"/>
          </p:cNvSpPr>
          <p:nvPr>
            <p:ph type="dt" sz="half" idx="10"/>
          </p:nvPr>
        </p:nvSpPr>
        <p:spPr/>
        <p:txBody>
          <a:bodyPr/>
          <a:lstStyle>
            <a:lvl1pPr>
              <a:defRPr/>
            </a:lvl1pPr>
          </a:lstStyle>
          <a:p>
            <a:pPr>
              <a:defRPr/>
            </a:pPr>
            <a:fld id="{5C7C1141-45FB-4A37-AA79-CAFBBC9AB19B}" type="datetime1">
              <a:rPr lang="en-GB"/>
              <a:pPr>
                <a:defRPr/>
              </a:pPr>
              <a:t>12/05/2023</a:t>
            </a:fld>
            <a:endParaRPr lang="en-GB"/>
          </a:p>
        </p:txBody>
      </p:sp>
      <p:sp>
        <p:nvSpPr>
          <p:cNvPr id="5" name="Footer Placeholder 4">
            <a:extLst>
              <a:ext uri="{FF2B5EF4-FFF2-40B4-BE49-F238E27FC236}">
                <a16:creationId xmlns:a16="http://schemas.microsoft.com/office/drawing/2014/main" id="{275210DB-0DD6-8B4D-4344-56DE2FE0D1DD}"/>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B13BC47-8D7D-C4D1-5100-373C45771FDE}"/>
              </a:ext>
            </a:extLst>
          </p:cNvPr>
          <p:cNvSpPr>
            <a:spLocks noGrp="1"/>
          </p:cNvSpPr>
          <p:nvPr>
            <p:ph type="sldNum" sz="quarter" idx="12"/>
          </p:nvPr>
        </p:nvSpPr>
        <p:spPr/>
        <p:txBody>
          <a:bodyPr/>
          <a:lstStyle>
            <a:lvl1pPr>
              <a:defRPr/>
            </a:lvl1pPr>
          </a:lstStyle>
          <a:p>
            <a:pPr>
              <a:defRPr/>
            </a:pPr>
            <a:fld id="{48F4B497-487E-4A91-98E5-D5722727F542}" type="slidenum">
              <a:rPr lang="en-GB"/>
              <a:pPr>
                <a:defRPr/>
              </a:pPr>
              <a:t>‹#›</a:t>
            </a:fld>
            <a:endParaRPr lang="en-GB"/>
          </a:p>
        </p:txBody>
      </p:sp>
    </p:spTree>
    <p:extLst>
      <p:ext uri="{BB962C8B-B14F-4D97-AF65-F5344CB8AC3E}">
        <p14:creationId xmlns:p14="http://schemas.microsoft.com/office/powerpoint/2010/main" val="23285070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3A0CE8FF-B45E-9962-F05D-81F44778FF72}"/>
              </a:ext>
            </a:extLst>
          </p:cNvPr>
          <p:cNvSpPr>
            <a:spLocks noGrp="1"/>
          </p:cNvSpPr>
          <p:nvPr>
            <p:ph type="dt" sz="half" idx="10"/>
          </p:nvPr>
        </p:nvSpPr>
        <p:spPr/>
        <p:txBody>
          <a:bodyPr/>
          <a:lstStyle>
            <a:lvl1pPr>
              <a:defRPr/>
            </a:lvl1pPr>
          </a:lstStyle>
          <a:p>
            <a:pPr>
              <a:defRPr/>
            </a:pPr>
            <a:fld id="{2C12DC4B-4A02-4884-9144-37B5DBB043C8}" type="datetime1">
              <a:rPr lang="en-GB"/>
              <a:pPr>
                <a:defRPr/>
              </a:pPr>
              <a:t>12/05/2023</a:t>
            </a:fld>
            <a:endParaRPr lang="en-GB"/>
          </a:p>
        </p:txBody>
      </p:sp>
      <p:sp>
        <p:nvSpPr>
          <p:cNvPr id="6" name="Footer Placeholder 4">
            <a:extLst>
              <a:ext uri="{FF2B5EF4-FFF2-40B4-BE49-F238E27FC236}">
                <a16:creationId xmlns:a16="http://schemas.microsoft.com/office/drawing/2014/main" id="{0516CCB0-AC4D-FCCE-7169-B23AF2139205}"/>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FBE45B49-FAC1-380D-079B-4F8A03833B3B}"/>
              </a:ext>
            </a:extLst>
          </p:cNvPr>
          <p:cNvSpPr>
            <a:spLocks noGrp="1"/>
          </p:cNvSpPr>
          <p:nvPr>
            <p:ph type="sldNum" sz="quarter" idx="12"/>
          </p:nvPr>
        </p:nvSpPr>
        <p:spPr/>
        <p:txBody>
          <a:bodyPr/>
          <a:lstStyle>
            <a:lvl1pPr>
              <a:defRPr/>
            </a:lvl1pPr>
          </a:lstStyle>
          <a:p>
            <a:pPr>
              <a:defRPr/>
            </a:pPr>
            <a:fld id="{1B653A90-7121-4A46-ADFB-2D759B76B1A0}" type="slidenum">
              <a:rPr lang="en-GB"/>
              <a:pPr>
                <a:defRPr/>
              </a:pPr>
              <a:t>‹#›</a:t>
            </a:fld>
            <a:endParaRPr lang="en-GB"/>
          </a:p>
        </p:txBody>
      </p:sp>
    </p:spTree>
    <p:extLst>
      <p:ext uri="{BB962C8B-B14F-4D97-AF65-F5344CB8AC3E}">
        <p14:creationId xmlns:p14="http://schemas.microsoft.com/office/powerpoint/2010/main" val="35346741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8BEB1F69-22D1-0EF0-2464-1278B9E89F56}"/>
              </a:ext>
            </a:extLst>
          </p:cNvPr>
          <p:cNvSpPr>
            <a:spLocks noGrp="1"/>
          </p:cNvSpPr>
          <p:nvPr>
            <p:ph type="dt" sz="half" idx="10"/>
          </p:nvPr>
        </p:nvSpPr>
        <p:spPr/>
        <p:txBody>
          <a:bodyPr/>
          <a:lstStyle>
            <a:lvl1pPr>
              <a:defRPr/>
            </a:lvl1pPr>
          </a:lstStyle>
          <a:p>
            <a:pPr>
              <a:defRPr/>
            </a:pPr>
            <a:fld id="{BDE486BC-14FD-4AFD-9006-D8CCB054093B}" type="datetime1">
              <a:rPr lang="en-GB"/>
              <a:pPr>
                <a:defRPr/>
              </a:pPr>
              <a:t>12/05/2023</a:t>
            </a:fld>
            <a:endParaRPr lang="en-GB"/>
          </a:p>
        </p:txBody>
      </p:sp>
      <p:sp>
        <p:nvSpPr>
          <p:cNvPr id="8" name="Footer Placeholder 4">
            <a:extLst>
              <a:ext uri="{FF2B5EF4-FFF2-40B4-BE49-F238E27FC236}">
                <a16:creationId xmlns:a16="http://schemas.microsoft.com/office/drawing/2014/main" id="{3C043053-9F2B-309D-1BE1-C47E6475E5B7}"/>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EFD6DC31-7CA9-1EF5-6DA6-65A1A73E3E2D}"/>
              </a:ext>
            </a:extLst>
          </p:cNvPr>
          <p:cNvSpPr>
            <a:spLocks noGrp="1"/>
          </p:cNvSpPr>
          <p:nvPr>
            <p:ph type="sldNum" sz="quarter" idx="12"/>
          </p:nvPr>
        </p:nvSpPr>
        <p:spPr/>
        <p:txBody>
          <a:bodyPr/>
          <a:lstStyle>
            <a:lvl1pPr>
              <a:defRPr/>
            </a:lvl1pPr>
          </a:lstStyle>
          <a:p>
            <a:pPr>
              <a:defRPr/>
            </a:pPr>
            <a:fld id="{C806D83B-C85A-408F-AD62-72062432E7CA}" type="slidenum">
              <a:rPr lang="en-GB"/>
              <a:pPr>
                <a:defRPr/>
              </a:pPr>
              <a:t>‹#›</a:t>
            </a:fld>
            <a:endParaRPr lang="en-GB"/>
          </a:p>
        </p:txBody>
      </p:sp>
    </p:spTree>
    <p:extLst>
      <p:ext uri="{BB962C8B-B14F-4D97-AF65-F5344CB8AC3E}">
        <p14:creationId xmlns:p14="http://schemas.microsoft.com/office/powerpoint/2010/main" val="3778960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A1F36502-89AD-5479-77CA-CCF2577FEB21}"/>
              </a:ext>
            </a:extLst>
          </p:cNvPr>
          <p:cNvSpPr>
            <a:spLocks noGrp="1"/>
          </p:cNvSpPr>
          <p:nvPr>
            <p:ph type="dt" sz="half" idx="10"/>
          </p:nvPr>
        </p:nvSpPr>
        <p:spPr/>
        <p:txBody>
          <a:bodyPr/>
          <a:lstStyle>
            <a:lvl1pPr>
              <a:defRPr/>
            </a:lvl1pPr>
          </a:lstStyle>
          <a:p>
            <a:pPr>
              <a:defRPr/>
            </a:pPr>
            <a:fld id="{3E3F3DF7-6EFC-4F99-B2C4-65419B758ABF}" type="datetime1">
              <a:rPr lang="en-GB"/>
              <a:pPr>
                <a:defRPr/>
              </a:pPr>
              <a:t>12/05/2023</a:t>
            </a:fld>
            <a:endParaRPr lang="en-GB"/>
          </a:p>
        </p:txBody>
      </p:sp>
      <p:sp>
        <p:nvSpPr>
          <p:cNvPr id="4" name="Footer Placeholder 4">
            <a:extLst>
              <a:ext uri="{FF2B5EF4-FFF2-40B4-BE49-F238E27FC236}">
                <a16:creationId xmlns:a16="http://schemas.microsoft.com/office/drawing/2014/main" id="{3BCA27B8-6E11-63AB-D944-C1C3002AC201}"/>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F4944B92-833D-89A7-520B-1127DE13A555}"/>
              </a:ext>
            </a:extLst>
          </p:cNvPr>
          <p:cNvSpPr>
            <a:spLocks noGrp="1"/>
          </p:cNvSpPr>
          <p:nvPr>
            <p:ph type="sldNum" sz="quarter" idx="12"/>
          </p:nvPr>
        </p:nvSpPr>
        <p:spPr/>
        <p:txBody>
          <a:bodyPr/>
          <a:lstStyle>
            <a:lvl1pPr>
              <a:defRPr/>
            </a:lvl1pPr>
          </a:lstStyle>
          <a:p>
            <a:pPr>
              <a:defRPr/>
            </a:pPr>
            <a:fld id="{E88128C5-D98C-4667-9BE4-5BF102605425}" type="slidenum">
              <a:rPr lang="en-GB"/>
              <a:pPr>
                <a:defRPr/>
              </a:pPr>
              <a:t>‹#›</a:t>
            </a:fld>
            <a:endParaRPr lang="en-GB"/>
          </a:p>
        </p:txBody>
      </p:sp>
    </p:spTree>
    <p:extLst>
      <p:ext uri="{BB962C8B-B14F-4D97-AF65-F5344CB8AC3E}">
        <p14:creationId xmlns:p14="http://schemas.microsoft.com/office/powerpoint/2010/main" val="3053934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062CC033-8AA4-1FE0-D1C6-425DE8C3207D}"/>
              </a:ext>
            </a:extLst>
          </p:cNvPr>
          <p:cNvSpPr>
            <a:spLocks noGrp="1"/>
          </p:cNvSpPr>
          <p:nvPr>
            <p:ph type="dt" sz="half" idx="10"/>
          </p:nvPr>
        </p:nvSpPr>
        <p:spPr/>
        <p:txBody>
          <a:bodyPr/>
          <a:lstStyle>
            <a:lvl1pPr>
              <a:defRPr/>
            </a:lvl1pPr>
          </a:lstStyle>
          <a:p>
            <a:pPr>
              <a:defRPr/>
            </a:pPr>
            <a:fld id="{D039131C-5763-440C-AE90-56443AF536C8}" type="datetime1">
              <a:rPr lang="en-GB"/>
              <a:pPr>
                <a:defRPr/>
              </a:pPr>
              <a:t>12/05/2023</a:t>
            </a:fld>
            <a:endParaRPr lang="en-GB"/>
          </a:p>
        </p:txBody>
      </p:sp>
      <p:sp>
        <p:nvSpPr>
          <p:cNvPr id="3" name="Footer Placeholder 4">
            <a:extLst>
              <a:ext uri="{FF2B5EF4-FFF2-40B4-BE49-F238E27FC236}">
                <a16:creationId xmlns:a16="http://schemas.microsoft.com/office/drawing/2014/main" id="{DD104B9D-2D41-AD69-2014-D3D983E3C1A8}"/>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577954FF-4FC2-90B7-3D71-E080BD15F035}"/>
              </a:ext>
            </a:extLst>
          </p:cNvPr>
          <p:cNvSpPr>
            <a:spLocks noGrp="1"/>
          </p:cNvSpPr>
          <p:nvPr>
            <p:ph type="sldNum" sz="quarter" idx="12"/>
          </p:nvPr>
        </p:nvSpPr>
        <p:spPr/>
        <p:txBody>
          <a:bodyPr/>
          <a:lstStyle>
            <a:lvl1pPr>
              <a:defRPr/>
            </a:lvl1pPr>
          </a:lstStyle>
          <a:p>
            <a:pPr>
              <a:defRPr/>
            </a:pPr>
            <a:fld id="{1F1DD3A8-2F84-4F43-9DB5-2D210497BC02}" type="slidenum">
              <a:rPr lang="en-GB"/>
              <a:pPr>
                <a:defRPr/>
              </a:pPr>
              <a:t>‹#›</a:t>
            </a:fld>
            <a:endParaRPr lang="en-GB"/>
          </a:p>
        </p:txBody>
      </p:sp>
    </p:spTree>
    <p:extLst>
      <p:ext uri="{BB962C8B-B14F-4D97-AF65-F5344CB8AC3E}">
        <p14:creationId xmlns:p14="http://schemas.microsoft.com/office/powerpoint/2010/main" val="28857654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EC1FA6BF-EFFE-0E61-4C99-3765AD5306F8}"/>
              </a:ext>
            </a:extLst>
          </p:cNvPr>
          <p:cNvSpPr>
            <a:spLocks noGrp="1"/>
          </p:cNvSpPr>
          <p:nvPr>
            <p:ph type="dt" sz="half" idx="10"/>
          </p:nvPr>
        </p:nvSpPr>
        <p:spPr/>
        <p:txBody>
          <a:bodyPr/>
          <a:lstStyle>
            <a:lvl1pPr>
              <a:defRPr/>
            </a:lvl1pPr>
          </a:lstStyle>
          <a:p>
            <a:pPr>
              <a:defRPr/>
            </a:pPr>
            <a:fld id="{D6291D37-2D5A-4089-B81C-3FDAC66BD209}" type="datetime1">
              <a:rPr lang="en-GB"/>
              <a:pPr>
                <a:defRPr/>
              </a:pPr>
              <a:t>12/05/2023</a:t>
            </a:fld>
            <a:endParaRPr lang="en-GB"/>
          </a:p>
        </p:txBody>
      </p:sp>
      <p:sp>
        <p:nvSpPr>
          <p:cNvPr id="6" name="Footer Placeholder 4">
            <a:extLst>
              <a:ext uri="{FF2B5EF4-FFF2-40B4-BE49-F238E27FC236}">
                <a16:creationId xmlns:a16="http://schemas.microsoft.com/office/drawing/2014/main" id="{629D06DE-3E81-C1A8-17E2-6BAA89D6BBD6}"/>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F15FCF7D-CC89-927A-B709-AA6B0F8E5D10}"/>
              </a:ext>
            </a:extLst>
          </p:cNvPr>
          <p:cNvSpPr>
            <a:spLocks noGrp="1"/>
          </p:cNvSpPr>
          <p:nvPr>
            <p:ph type="sldNum" sz="quarter" idx="12"/>
          </p:nvPr>
        </p:nvSpPr>
        <p:spPr/>
        <p:txBody>
          <a:bodyPr/>
          <a:lstStyle>
            <a:lvl1pPr>
              <a:defRPr/>
            </a:lvl1pPr>
          </a:lstStyle>
          <a:p>
            <a:pPr>
              <a:defRPr/>
            </a:pPr>
            <a:fld id="{F1101A9F-2AA6-4CC2-8FF5-2166B87B4574}" type="slidenum">
              <a:rPr lang="en-GB"/>
              <a:pPr>
                <a:defRPr/>
              </a:pPr>
              <a:t>‹#›</a:t>
            </a:fld>
            <a:endParaRPr lang="en-GB"/>
          </a:p>
        </p:txBody>
      </p:sp>
    </p:spTree>
    <p:extLst>
      <p:ext uri="{BB962C8B-B14F-4D97-AF65-F5344CB8AC3E}">
        <p14:creationId xmlns:p14="http://schemas.microsoft.com/office/powerpoint/2010/main" val="4739845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FE804BA-28B0-9092-4F3D-DA2A08E4C6A7}"/>
              </a:ext>
            </a:extLst>
          </p:cNvPr>
          <p:cNvSpPr>
            <a:spLocks noGrp="1"/>
          </p:cNvSpPr>
          <p:nvPr>
            <p:ph type="dt" sz="half" idx="10"/>
          </p:nvPr>
        </p:nvSpPr>
        <p:spPr/>
        <p:txBody>
          <a:bodyPr/>
          <a:lstStyle>
            <a:lvl1pPr>
              <a:defRPr/>
            </a:lvl1pPr>
          </a:lstStyle>
          <a:p>
            <a:pPr>
              <a:defRPr/>
            </a:pPr>
            <a:fld id="{554145E2-CED5-47E1-AFC7-B7FD7067AD67}" type="datetime1">
              <a:rPr lang="en-GB"/>
              <a:pPr>
                <a:defRPr/>
              </a:pPr>
              <a:t>12/05/2023</a:t>
            </a:fld>
            <a:endParaRPr lang="en-GB"/>
          </a:p>
        </p:txBody>
      </p:sp>
      <p:sp>
        <p:nvSpPr>
          <p:cNvPr id="6" name="Footer Placeholder 4">
            <a:extLst>
              <a:ext uri="{FF2B5EF4-FFF2-40B4-BE49-F238E27FC236}">
                <a16:creationId xmlns:a16="http://schemas.microsoft.com/office/drawing/2014/main" id="{81BF9E43-8845-05D6-2A75-C392638BA2EF}"/>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98104002-2758-1622-A728-F3F536D9117D}"/>
              </a:ext>
            </a:extLst>
          </p:cNvPr>
          <p:cNvSpPr>
            <a:spLocks noGrp="1"/>
          </p:cNvSpPr>
          <p:nvPr>
            <p:ph type="sldNum" sz="quarter" idx="12"/>
          </p:nvPr>
        </p:nvSpPr>
        <p:spPr/>
        <p:txBody>
          <a:bodyPr/>
          <a:lstStyle>
            <a:lvl1pPr>
              <a:defRPr/>
            </a:lvl1pPr>
          </a:lstStyle>
          <a:p>
            <a:pPr>
              <a:defRPr/>
            </a:pPr>
            <a:fld id="{4D466EB4-9FCA-40CE-BAA5-734A183AB86F}" type="slidenum">
              <a:rPr lang="en-GB"/>
              <a:pPr>
                <a:defRPr/>
              </a:pPr>
              <a:t>‹#›</a:t>
            </a:fld>
            <a:endParaRPr lang="en-GB"/>
          </a:p>
        </p:txBody>
      </p:sp>
    </p:spTree>
    <p:extLst>
      <p:ext uri="{BB962C8B-B14F-4D97-AF65-F5344CB8AC3E}">
        <p14:creationId xmlns:p14="http://schemas.microsoft.com/office/powerpoint/2010/main" val="41036423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0778C8F-28F2-60D0-C9F5-FB4D83213649}"/>
              </a:ext>
            </a:extLst>
          </p:cNvPr>
          <p:cNvSpPr>
            <a:spLocks noGrp="1"/>
          </p:cNvSpPr>
          <p:nvPr>
            <p:ph type="dt" sz="half" idx="10"/>
          </p:nvPr>
        </p:nvSpPr>
        <p:spPr/>
        <p:txBody>
          <a:bodyPr/>
          <a:lstStyle>
            <a:lvl1pPr>
              <a:defRPr/>
            </a:lvl1pPr>
          </a:lstStyle>
          <a:p>
            <a:pPr>
              <a:defRPr/>
            </a:pPr>
            <a:fld id="{1FB3C06E-7ED3-482F-9C78-81562776880D}" type="datetime1">
              <a:rPr lang="en-GB"/>
              <a:pPr>
                <a:defRPr/>
              </a:pPr>
              <a:t>12/05/2023</a:t>
            </a:fld>
            <a:endParaRPr lang="en-GB"/>
          </a:p>
        </p:txBody>
      </p:sp>
      <p:sp>
        <p:nvSpPr>
          <p:cNvPr id="5" name="Footer Placeholder 4">
            <a:extLst>
              <a:ext uri="{FF2B5EF4-FFF2-40B4-BE49-F238E27FC236}">
                <a16:creationId xmlns:a16="http://schemas.microsoft.com/office/drawing/2014/main" id="{2A91E7FC-81F0-EC41-1293-17BCB2A4B26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33B1F177-6527-61A7-D249-0982432FDDE4}"/>
              </a:ext>
            </a:extLst>
          </p:cNvPr>
          <p:cNvSpPr>
            <a:spLocks noGrp="1"/>
          </p:cNvSpPr>
          <p:nvPr>
            <p:ph type="sldNum" sz="quarter" idx="12"/>
          </p:nvPr>
        </p:nvSpPr>
        <p:spPr/>
        <p:txBody>
          <a:bodyPr/>
          <a:lstStyle>
            <a:lvl1pPr>
              <a:defRPr/>
            </a:lvl1pPr>
          </a:lstStyle>
          <a:p>
            <a:pPr>
              <a:defRPr/>
            </a:pPr>
            <a:fld id="{7DF37FDF-47B0-4CA8-A307-F8AFAAF5FF83}" type="slidenum">
              <a:rPr lang="en-GB"/>
              <a:pPr>
                <a:defRPr/>
              </a:pPr>
              <a:t>‹#›</a:t>
            </a:fld>
            <a:endParaRPr lang="en-GB"/>
          </a:p>
        </p:txBody>
      </p:sp>
    </p:spTree>
    <p:extLst>
      <p:ext uri="{BB962C8B-B14F-4D97-AF65-F5344CB8AC3E}">
        <p14:creationId xmlns:p14="http://schemas.microsoft.com/office/powerpoint/2010/main" val="3438467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4" name="TextBox 17">
            <a:extLst>
              <a:ext uri="{FF2B5EF4-FFF2-40B4-BE49-F238E27FC236}">
                <a16:creationId xmlns:a16="http://schemas.microsoft.com/office/drawing/2014/main" id="{E179D439-7F9C-892E-8EBA-9728EA5CD6A8}"/>
              </a:ext>
            </a:extLst>
          </p:cNvPr>
          <p:cNvSpPr txBox="1">
            <a:spLocks noChangeArrowheads="1"/>
          </p:cNvSpPr>
          <p:nvPr/>
        </p:nvSpPr>
        <p:spPr bwMode="auto">
          <a:xfrm>
            <a:off x="541338" y="790575"/>
            <a:ext cx="609600" cy="584200"/>
          </a:xfrm>
          <a:prstGeom prst="rect">
            <a:avLst/>
          </a:prstGeom>
          <a:noFill/>
          <a:ln>
            <a:noFill/>
          </a:ln>
        </p:spPr>
        <p:txBody>
          <a:bodyPr anchor="ct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fontAlgn="base">
              <a:spcBef>
                <a:spcPct val="0"/>
              </a:spcBef>
              <a:spcAft>
                <a:spcPct val="0"/>
              </a:spcAft>
              <a:defRPr>
                <a:solidFill>
                  <a:schemeClr val="tx1"/>
                </a:solidFill>
                <a:latin typeface="Trebuchet MS" panose="020B0603020202020204" pitchFamily="34" charset="0"/>
              </a:defRPr>
            </a:lvl6pPr>
            <a:lvl7pPr marL="2971800" indent="-228600" defTabSz="457200" fontAlgn="base">
              <a:spcBef>
                <a:spcPct val="0"/>
              </a:spcBef>
              <a:spcAft>
                <a:spcPct val="0"/>
              </a:spcAft>
              <a:defRPr>
                <a:solidFill>
                  <a:schemeClr val="tx1"/>
                </a:solidFill>
                <a:latin typeface="Trebuchet MS" panose="020B0603020202020204" pitchFamily="34" charset="0"/>
              </a:defRPr>
            </a:lvl7pPr>
            <a:lvl8pPr marL="3429000" indent="-228600" defTabSz="457200" fontAlgn="base">
              <a:spcBef>
                <a:spcPct val="0"/>
              </a:spcBef>
              <a:spcAft>
                <a:spcPct val="0"/>
              </a:spcAft>
              <a:defRPr>
                <a:solidFill>
                  <a:schemeClr val="tx1"/>
                </a:solidFill>
                <a:latin typeface="Trebuchet MS" panose="020B0603020202020204" pitchFamily="34" charset="0"/>
              </a:defRPr>
            </a:lvl8pPr>
            <a:lvl9pPr marL="3886200" indent="-228600" defTabSz="457200" fontAlgn="base">
              <a:spcBef>
                <a:spcPct val="0"/>
              </a:spcBef>
              <a:spcAft>
                <a:spcPct val="0"/>
              </a:spcAft>
              <a:defRPr>
                <a:solidFill>
                  <a:schemeClr val="tx1"/>
                </a:solidFill>
                <a:latin typeface="Trebuchet MS" panose="020B0603020202020204" pitchFamily="34" charset="0"/>
              </a:defRPr>
            </a:lvl9pPr>
          </a:lstStyle>
          <a:p>
            <a:pPr eaLnBrk="1" hangingPunct="1">
              <a:defRPr/>
            </a:pPr>
            <a:r>
              <a:rPr lang="en-US" altLang="en-US" sz="8000">
                <a:solidFill>
                  <a:srgbClr val="C0E474"/>
                </a:solidFill>
                <a:latin typeface="Arial" panose="020B0604020202020204" pitchFamily="34" charset="0"/>
              </a:rPr>
              <a:t>“</a:t>
            </a:r>
          </a:p>
        </p:txBody>
      </p:sp>
      <p:sp>
        <p:nvSpPr>
          <p:cNvPr id="5" name="TextBox 18">
            <a:extLst>
              <a:ext uri="{FF2B5EF4-FFF2-40B4-BE49-F238E27FC236}">
                <a16:creationId xmlns:a16="http://schemas.microsoft.com/office/drawing/2014/main" id="{D075C704-5030-7080-51B4-A054987D8430}"/>
              </a:ext>
            </a:extLst>
          </p:cNvPr>
          <p:cNvSpPr txBox="1">
            <a:spLocks noChangeArrowheads="1"/>
          </p:cNvSpPr>
          <p:nvPr/>
        </p:nvSpPr>
        <p:spPr bwMode="auto">
          <a:xfrm>
            <a:off x="8893175" y="2886075"/>
            <a:ext cx="609600" cy="585788"/>
          </a:xfrm>
          <a:prstGeom prst="rect">
            <a:avLst/>
          </a:prstGeom>
          <a:noFill/>
          <a:ln>
            <a:noFill/>
          </a:ln>
        </p:spPr>
        <p:txBody>
          <a:bodyPr anchor="ct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fontAlgn="base">
              <a:spcBef>
                <a:spcPct val="0"/>
              </a:spcBef>
              <a:spcAft>
                <a:spcPct val="0"/>
              </a:spcAft>
              <a:defRPr>
                <a:solidFill>
                  <a:schemeClr val="tx1"/>
                </a:solidFill>
                <a:latin typeface="Trebuchet MS" panose="020B0603020202020204" pitchFamily="34" charset="0"/>
              </a:defRPr>
            </a:lvl6pPr>
            <a:lvl7pPr marL="2971800" indent="-228600" defTabSz="457200" fontAlgn="base">
              <a:spcBef>
                <a:spcPct val="0"/>
              </a:spcBef>
              <a:spcAft>
                <a:spcPct val="0"/>
              </a:spcAft>
              <a:defRPr>
                <a:solidFill>
                  <a:schemeClr val="tx1"/>
                </a:solidFill>
                <a:latin typeface="Trebuchet MS" panose="020B0603020202020204" pitchFamily="34" charset="0"/>
              </a:defRPr>
            </a:lvl7pPr>
            <a:lvl8pPr marL="3429000" indent="-228600" defTabSz="457200" fontAlgn="base">
              <a:spcBef>
                <a:spcPct val="0"/>
              </a:spcBef>
              <a:spcAft>
                <a:spcPct val="0"/>
              </a:spcAft>
              <a:defRPr>
                <a:solidFill>
                  <a:schemeClr val="tx1"/>
                </a:solidFill>
                <a:latin typeface="Trebuchet MS" panose="020B0603020202020204" pitchFamily="34" charset="0"/>
              </a:defRPr>
            </a:lvl8pPr>
            <a:lvl9pPr marL="3886200" indent="-228600" defTabSz="457200" fontAlgn="base">
              <a:spcBef>
                <a:spcPct val="0"/>
              </a:spcBef>
              <a:spcAft>
                <a:spcPct val="0"/>
              </a:spcAft>
              <a:defRPr>
                <a:solidFill>
                  <a:schemeClr val="tx1"/>
                </a:solidFill>
                <a:latin typeface="Trebuchet MS" panose="020B0603020202020204" pitchFamily="34" charset="0"/>
              </a:defRPr>
            </a:lvl9pPr>
          </a:lstStyle>
          <a:p>
            <a:pPr eaLnBrk="1" hangingPunct="1">
              <a:defRPr/>
            </a:pPr>
            <a:r>
              <a:rPr lang="en-US" altLang="en-US" sz="8000">
                <a:solidFill>
                  <a:srgbClr val="C0E474"/>
                </a:solidFill>
                <a:latin typeface="Arial" panose="020B0604020202020204" pitchFamily="34" charset="0"/>
              </a:rPr>
              <a:t>”</a:t>
            </a:r>
            <a:endParaRPr lang="en-US" altLang="en-US">
              <a:solidFill>
                <a:srgbClr val="C0E474"/>
              </a:solidFill>
              <a:latin typeface="Arial" panose="020B0604020202020204" pitchFamily="34" charset="0"/>
            </a:endParaRPr>
          </a:p>
        </p:txBody>
      </p:sp>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6" name="Date Placeholder 3">
            <a:extLst>
              <a:ext uri="{FF2B5EF4-FFF2-40B4-BE49-F238E27FC236}">
                <a16:creationId xmlns:a16="http://schemas.microsoft.com/office/drawing/2014/main" id="{EE6E5CB5-0266-925B-DF90-C68994E0965C}"/>
              </a:ext>
            </a:extLst>
          </p:cNvPr>
          <p:cNvSpPr>
            <a:spLocks noGrp="1"/>
          </p:cNvSpPr>
          <p:nvPr>
            <p:ph type="dt" sz="half" idx="14"/>
          </p:nvPr>
        </p:nvSpPr>
        <p:spPr/>
        <p:txBody>
          <a:bodyPr/>
          <a:lstStyle>
            <a:lvl1pPr>
              <a:defRPr/>
            </a:lvl1pPr>
          </a:lstStyle>
          <a:p>
            <a:pPr>
              <a:defRPr/>
            </a:pPr>
            <a:fld id="{E819EC62-8A91-4042-97E3-88549BBB0407}" type="datetime1">
              <a:rPr lang="en-GB"/>
              <a:pPr>
                <a:defRPr/>
              </a:pPr>
              <a:t>12/05/2023</a:t>
            </a:fld>
            <a:endParaRPr lang="en-GB"/>
          </a:p>
        </p:txBody>
      </p:sp>
      <p:sp>
        <p:nvSpPr>
          <p:cNvPr id="7" name="Footer Placeholder 4">
            <a:extLst>
              <a:ext uri="{FF2B5EF4-FFF2-40B4-BE49-F238E27FC236}">
                <a16:creationId xmlns:a16="http://schemas.microsoft.com/office/drawing/2014/main" id="{0AFE5C0A-137C-9E04-7F65-135CEB16B1BC}"/>
              </a:ext>
            </a:extLst>
          </p:cNvPr>
          <p:cNvSpPr>
            <a:spLocks noGrp="1"/>
          </p:cNvSpPr>
          <p:nvPr>
            <p:ph type="ftr" sz="quarter" idx="15"/>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E250CDFB-9B82-E5A2-B565-4FCAEC7BC13F}"/>
              </a:ext>
            </a:extLst>
          </p:cNvPr>
          <p:cNvSpPr>
            <a:spLocks noGrp="1"/>
          </p:cNvSpPr>
          <p:nvPr>
            <p:ph type="sldNum" sz="quarter" idx="16"/>
          </p:nvPr>
        </p:nvSpPr>
        <p:spPr/>
        <p:txBody>
          <a:bodyPr/>
          <a:lstStyle>
            <a:lvl1pPr>
              <a:defRPr/>
            </a:lvl1pPr>
          </a:lstStyle>
          <a:p>
            <a:pPr>
              <a:defRPr/>
            </a:pPr>
            <a:fld id="{6A96C7B6-3898-4E45-85F1-7D513F939104}" type="slidenum">
              <a:rPr lang="en-GB"/>
              <a:pPr>
                <a:defRPr/>
              </a:pPr>
              <a:t>‹#›</a:t>
            </a:fld>
            <a:endParaRPr lang="en-GB"/>
          </a:p>
        </p:txBody>
      </p:sp>
    </p:spTree>
    <p:extLst>
      <p:ext uri="{BB962C8B-B14F-4D97-AF65-F5344CB8AC3E}">
        <p14:creationId xmlns:p14="http://schemas.microsoft.com/office/powerpoint/2010/main" val="35851557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901257D-126E-F44B-3196-3BCA1250F67B}"/>
              </a:ext>
            </a:extLst>
          </p:cNvPr>
          <p:cNvSpPr>
            <a:spLocks noGrp="1"/>
          </p:cNvSpPr>
          <p:nvPr>
            <p:ph type="dt" sz="half" idx="10"/>
          </p:nvPr>
        </p:nvSpPr>
        <p:spPr/>
        <p:txBody>
          <a:bodyPr/>
          <a:lstStyle>
            <a:lvl1pPr>
              <a:defRPr/>
            </a:lvl1pPr>
          </a:lstStyle>
          <a:p>
            <a:pPr>
              <a:defRPr/>
            </a:pPr>
            <a:fld id="{0B1C42E3-2616-4616-96A0-C333723634B3}" type="datetime1">
              <a:rPr lang="en-GB"/>
              <a:pPr>
                <a:defRPr/>
              </a:pPr>
              <a:t>12/05/2023</a:t>
            </a:fld>
            <a:endParaRPr lang="en-GB"/>
          </a:p>
        </p:txBody>
      </p:sp>
      <p:sp>
        <p:nvSpPr>
          <p:cNvPr id="5" name="Footer Placeholder 4">
            <a:extLst>
              <a:ext uri="{FF2B5EF4-FFF2-40B4-BE49-F238E27FC236}">
                <a16:creationId xmlns:a16="http://schemas.microsoft.com/office/drawing/2014/main" id="{168C365B-A8C7-5B1D-D0D7-BA733C5F1D58}"/>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7F6EA2C-978B-353B-3995-C05FF9D82BD4}"/>
              </a:ext>
            </a:extLst>
          </p:cNvPr>
          <p:cNvSpPr>
            <a:spLocks noGrp="1"/>
          </p:cNvSpPr>
          <p:nvPr>
            <p:ph type="sldNum" sz="quarter" idx="12"/>
          </p:nvPr>
        </p:nvSpPr>
        <p:spPr/>
        <p:txBody>
          <a:bodyPr/>
          <a:lstStyle>
            <a:lvl1pPr>
              <a:defRPr/>
            </a:lvl1pPr>
          </a:lstStyle>
          <a:p>
            <a:pPr>
              <a:defRPr/>
            </a:pPr>
            <a:fld id="{5CC7A5ED-3D88-4070-B6B3-88C90EE4822D}" type="slidenum">
              <a:rPr lang="en-GB"/>
              <a:pPr>
                <a:defRPr/>
              </a:pPr>
              <a:t>‹#›</a:t>
            </a:fld>
            <a:endParaRPr lang="en-GB"/>
          </a:p>
        </p:txBody>
      </p:sp>
    </p:spTree>
    <p:extLst>
      <p:ext uri="{BB962C8B-B14F-4D97-AF65-F5344CB8AC3E}">
        <p14:creationId xmlns:p14="http://schemas.microsoft.com/office/powerpoint/2010/main" val="474965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4" name="TextBox 17">
            <a:extLst>
              <a:ext uri="{FF2B5EF4-FFF2-40B4-BE49-F238E27FC236}">
                <a16:creationId xmlns:a16="http://schemas.microsoft.com/office/drawing/2014/main" id="{EC785F45-2778-A07A-BD55-6D03562255B5}"/>
              </a:ext>
            </a:extLst>
          </p:cNvPr>
          <p:cNvSpPr txBox="1">
            <a:spLocks noChangeArrowheads="1"/>
          </p:cNvSpPr>
          <p:nvPr/>
        </p:nvSpPr>
        <p:spPr bwMode="auto">
          <a:xfrm>
            <a:off x="541338" y="790575"/>
            <a:ext cx="609600" cy="584200"/>
          </a:xfrm>
          <a:prstGeom prst="rect">
            <a:avLst/>
          </a:prstGeom>
          <a:noFill/>
          <a:ln>
            <a:noFill/>
          </a:ln>
        </p:spPr>
        <p:txBody>
          <a:bodyPr anchor="ct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fontAlgn="base">
              <a:spcBef>
                <a:spcPct val="0"/>
              </a:spcBef>
              <a:spcAft>
                <a:spcPct val="0"/>
              </a:spcAft>
              <a:defRPr>
                <a:solidFill>
                  <a:schemeClr val="tx1"/>
                </a:solidFill>
                <a:latin typeface="Trebuchet MS" panose="020B0603020202020204" pitchFamily="34" charset="0"/>
              </a:defRPr>
            </a:lvl6pPr>
            <a:lvl7pPr marL="2971800" indent="-228600" defTabSz="457200" fontAlgn="base">
              <a:spcBef>
                <a:spcPct val="0"/>
              </a:spcBef>
              <a:spcAft>
                <a:spcPct val="0"/>
              </a:spcAft>
              <a:defRPr>
                <a:solidFill>
                  <a:schemeClr val="tx1"/>
                </a:solidFill>
                <a:latin typeface="Trebuchet MS" panose="020B0603020202020204" pitchFamily="34" charset="0"/>
              </a:defRPr>
            </a:lvl7pPr>
            <a:lvl8pPr marL="3429000" indent="-228600" defTabSz="457200" fontAlgn="base">
              <a:spcBef>
                <a:spcPct val="0"/>
              </a:spcBef>
              <a:spcAft>
                <a:spcPct val="0"/>
              </a:spcAft>
              <a:defRPr>
                <a:solidFill>
                  <a:schemeClr val="tx1"/>
                </a:solidFill>
                <a:latin typeface="Trebuchet MS" panose="020B0603020202020204" pitchFamily="34" charset="0"/>
              </a:defRPr>
            </a:lvl8pPr>
            <a:lvl9pPr marL="3886200" indent="-228600" defTabSz="457200" fontAlgn="base">
              <a:spcBef>
                <a:spcPct val="0"/>
              </a:spcBef>
              <a:spcAft>
                <a:spcPct val="0"/>
              </a:spcAft>
              <a:defRPr>
                <a:solidFill>
                  <a:schemeClr val="tx1"/>
                </a:solidFill>
                <a:latin typeface="Trebuchet MS" panose="020B0603020202020204" pitchFamily="34" charset="0"/>
              </a:defRPr>
            </a:lvl9pPr>
          </a:lstStyle>
          <a:p>
            <a:pPr eaLnBrk="1" hangingPunct="1">
              <a:defRPr/>
            </a:pPr>
            <a:r>
              <a:rPr lang="en-US" altLang="en-US" sz="8000">
                <a:solidFill>
                  <a:srgbClr val="C0E474"/>
                </a:solidFill>
                <a:latin typeface="Arial" panose="020B0604020202020204" pitchFamily="34" charset="0"/>
              </a:rPr>
              <a:t>“</a:t>
            </a:r>
          </a:p>
        </p:txBody>
      </p:sp>
      <p:sp>
        <p:nvSpPr>
          <p:cNvPr id="5" name="TextBox 18">
            <a:extLst>
              <a:ext uri="{FF2B5EF4-FFF2-40B4-BE49-F238E27FC236}">
                <a16:creationId xmlns:a16="http://schemas.microsoft.com/office/drawing/2014/main" id="{452931D4-CCD8-6A19-1DFC-5CD9AF0C40C7}"/>
              </a:ext>
            </a:extLst>
          </p:cNvPr>
          <p:cNvSpPr txBox="1">
            <a:spLocks noChangeArrowheads="1"/>
          </p:cNvSpPr>
          <p:nvPr/>
        </p:nvSpPr>
        <p:spPr bwMode="auto">
          <a:xfrm>
            <a:off x="8893175" y="2886075"/>
            <a:ext cx="609600" cy="585788"/>
          </a:xfrm>
          <a:prstGeom prst="rect">
            <a:avLst/>
          </a:prstGeom>
          <a:noFill/>
          <a:ln>
            <a:noFill/>
          </a:ln>
        </p:spPr>
        <p:txBody>
          <a:bodyPr anchor="ct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fontAlgn="base">
              <a:spcBef>
                <a:spcPct val="0"/>
              </a:spcBef>
              <a:spcAft>
                <a:spcPct val="0"/>
              </a:spcAft>
              <a:defRPr>
                <a:solidFill>
                  <a:schemeClr val="tx1"/>
                </a:solidFill>
                <a:latin typeface="Trebuchet MS" panose="020B0603020202020204" pitchFamily="34" charset="0"/>
              </a:defRPr>
            </a:lvl6pPr>
            <a:lvl7pPr marL="2971800" indent="-228600" defTabSz="457200" fontAlgn="base">
              <a:spcBef>
                <a:spcPct val="0"/>
              </a:spcBef>
              <a:spcAft>
                <a:spcPct val="0"/>
              </a:spcAft>
              <a:defRPr>
                <a:solidFill>
                  <a:schemeClr val="tx1"/>
                </a:solidFill>
                <a:latin typeface="Trebuchet MS" panose="020B0603020202020204" pitchFamily="34" charset="0"/>
              </a:defRPr>
            </a:lvl7pPr>
            <a:lvl8pPr marL="3429000" indent="-228600" defTabSz="457200" fontAlgn="base">
              <a:spcBef>
                <a:spcPct val="0"/>
              </a:spcBef>
              <a:spcAft>
                <a:spcPct val="0"/>
              </a:spcAft>
              <a:defRPr>
                <a:solidFill>
                  <a:schemeClr val="tx1"/>
                </a:solidFill>
                <a:latin typeface="Trebuchet MS" panose="020B0603020202020204" pitchFamily="34" charset="0"/>
              </a:defRPr>
            </a:lvl8pPr>
            <a:lvl9pPr marL="3886200" indent="-228600" defTabSz="457200" fontAlgn="base">
              <a:spcBef>
                <a:spcPct val="0"/>
              </a:spcBef>
              <a:spcAft>
                <a:spcPct val="0"/>
              </a:spcAft>
              <a:defRPr>
                <a:solidFill>
                  <a:schemeClr val="tx1"/>
                </a:solidFill>
                <a:latin typeface="Trebuchet MS" panose="020B0603020202020204" pitchFamily="34" charset="0"/>
              </a:defRPr>
            </a:lvl9pPr>
          </a:lstStyle>
          <a:p>
            <a:pPr eaLnBrk="1" hangingPunct="1">
              <a:defRPr/>
            </a:pPr>
            <a:r>
              <a:rPr lang="en-US" altLang="en-US" sz="8000">
                <a:solidFill>
                  <a:srgbClr val="C0E474"/>
                </a:solidFill>
                <a:latin typeface="Arial" panose="020B0604020202020204" pitchFamily="34" charset="0"/>
              </a:rPr>
              <a:t>”</a:t>
            </a:r>
          </a:p>
        </p:txBody>
      </p:sp>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6" name="Date Placeholder 3">
            <a:extLst>
              <a:ext uri="{FF2B5EF4-FFF2-40B4-BE49-F238E27FC236}">
                <a16:creationId xmlns:a16="http://schemas.microsoft.com/office/drawing/2014/main" id="{F67482C8-948D-8F0D-47D7-31C84D565E18}"/>
              </a:ext>
            </a:extLst>
          </p:cNvPr>
          <p:cNvSpPr>
            <a:spLocks noGrp="1"/>
          </p:cNvSpPr>
          <p:nvPr>
            <p:ph type="dt" sz="half" idx="14"/>
          </p:nvPr>
        </p:nvSpPr>
        <p:spPr/>
        <p:txBody>
          <a:bodyPr/>
          <a:lstStyle>
            <a:lvl1pPr>
              <a:defRPr/>
            </a:lvl1pPr>
          </a:lstStyle>
          <a:p>
            <a:pPr>
              <a:defRPr/>
            </a:pPr>
            <a:fld id="{D1152E16-617F-4233-A6F0-96B637651CDE}" type="datetime1">
              <a:rPr lang="en-GB"/>
              <a:pPr>
                <a:defRPr/>
              </a:pPr>
              <a:t>12/05/2023</a:t>
            </a:fld>
            <a:endParaRPr lang="en-GB"/>
          </a:p>
        </p:txBody>
      </p:sp>
      <p:sp>
        <p:nvSpPr>
          <p:cNvPr id="7" name="Footer Placeholder 4">
            <a:extLst>
              <a:ext uri="{FF2B5EF4-FFF2-40B4-BE49-F238E27FC236}">
                <a16:creationId xmlns:a16="http://schemas.microsoft.com/office/drawing/2014/main" id="{C3412944-E93E-281E-2306-5A5541EA9FC5}"/>
              </a:ext>
            </a:extLst>
          </p:cNvPr>
          <p:cNvSpPr>
            <a:spLocks noGrp="1"/>
          </p:cNvSpPr>
          <p:nvPr>
            <p:ph type="ftr" sz="quarter" idx="15"/>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C4A18666-38AE-AA0D-E13F-116C065AC578}"/>
              </a:ext>
            </a:extLst>
          </p:cNvPr>
          <p:cNvSpPr>
            <a:spLocks noGrp="1"/>
          </p:cNvSpPr>
          <p:nvPr>
            <p:ph type="sldNum" sz="quarter" idx="16"/>
          </p:nvPr>
        </p:nvSpPr>
        <p:spPr/>
        <p:txBody>
          <a:bodyPr/>
          <a:lstStyle>
            <a:lvl1pPr>
              <a:defRPr/>
            </a:lvl1pPr>
          </a:lstStyle>
          <a:p>
            <a:pPr>
              <a:defRPr/>
            </a:pPr>
            <a:fld id="{30DAB0BA-4053-4C76-898F-33C3F21FED82}" type="slidenum">
              <a:rPr lang="en-GB"/>
              <a:pPr>
                <a:defRPr/>
              </a:pPr>
              <a:t>‹#›</a:t>
            </a:fld>
            <a:endParaRPr lang="en-GB"/>
          </a:p>
        </p:txBody>
      </p:sp>
    </p:spTree>
    <p:extLst>
      <p:ext uri="{BB962C8B-B14F-4D97-AF65-F5344CB8AC3E}">
        <p14:creationId xmlns:p14="http://schemas.microsoft.com/office/powerpoint/2010/main" val="41867828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2CB454A-3F38-5C94-AAC9-201337899C5D}"/>
              </a:ext>
            </a:extLst>
          </p:cNvPr>
          <p:cNvSpPr>
            <a:spLocks noGrp="1"/>
          </p:cNvSpPr>
          <p:nvPr>
            <p:ph type="dt" sz="half" idx="14"/>
          </p:nvPr>
        </p:nvSpPr>
        <p:spPr/>
        <p:txBody>
          <a:bodyPr/>
          <a:lstStyle>
            <a:lvl1pPr>
              <a:defRPr/>
            </a:lvl1pPr>
          </a:lstStyle>
          <a:p>
            <a:pPr>
              <a:defRPr/>
            </a:pPr>
            <a:fld id="{273AEB82-54F0-4021-BF85-D84A671F5750}" type="datetime1">
              <a:rPr lang="en-GB"/>
              <a:pPr>
                <a:defRPr/>
              </a:pPr>
              <a:t>12/05/2023</a:t>
            </a:fld>
            <a:endParaRPr lang="en-GB"/>
          </a:p>
        </p:txBody>
      </p:sp>
      <p:sp>
        <p:nvSpPr>
          <p:cNvPr id="5" name="Footer Placeholder 4">
            <a:extLst>
              <a:ext uri="{FF2B5EF4-FFF2-40B4-BE49-F238E27FC236}">
                <a16:creationId xmlns:a16="http://schemas.microsoft.com/office/drawing/2014/main" id="{B450327E-EE41-5028-D46E-902F537B54CB}"/>
              </a:ext>
            </a:extLst>
          </p:cNvPr>
          <p:cNvSpPr>
            <a:spLocks noGrp="1"/>
          </p:cNvSpPr>
          <p:nvPr>
            <p:ph type="ftr" sz="quarter" idx="15"/>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189994C-D1A1-3247-770A-EF19DB91815D}"/>
              </a:ext>
            </a:extLst>
          </p:cNvPr>
          <p:cNvSpPr>
            <a:spLocks noGrp="1"/>
          </p:cNvSpPr>
          <p:nvPr>
            <p:ph type="sldNum" sz="quarter" idx="16"/>
          </p:nvPr>
        </p:nvSpPr>
        <p:spPr/>
        <p:txBody>
          <a:bodyPr/>
          <a:lstStyle>
            <a:lvl1pPr>
              <a:defRPr/>
            </a:lvl1pPr>
          </a:lstStyle>
          <a:p>
            <a:pPr>
              <a:defRPr/>
            </a:pPr>
            <a:fld id="{2B5FD40D-8001-44CF-A540-3B6D728C5A1C}" type="slidenum">
              <a:rPr lang="en-GB"/>
              <a:pPr>
                <a:defRPr/>
              </a:pPr>
              <a:t>‹#›</a:t>
            </a:fld>
            <a:endParaRPr lang="en-GB"/>
          </a:p>
        </p:txBody>
      </p:sp>
    </p:spTree>
    <p:extLst>
      <p:ext uri="{BB962C8B-B14F-4D97-AF65-F5344CB8AC3E}">
        <p14:creationId xmlns:p14="http://schemas.microsoft.com/office/powerpoint/2010/main" val="18557754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EEB828F-B345-D089-BD1B-FA660011A671}"/>
              </a:ext>
            </a:extLst>
          </p:cNvPr>
          <p:cNvSpPr>
            <a:spLocks noGrp="1"/>
          </p:cNvSpPr>
          <p:nvPr>
            <p:ph type="dt" sz="half" idx="10"/>
          </p:nvPr>
        </p:nvSpPr>
        <p:spPr/>
        <p:txBody>
          <a:bodyPr/>
          <a:lstStyle>
            <a:lvl1pPr>
              <a:defRPr/>
            </a:lvl1pPr>
          </a:lstStyle>
          <a:p>
            <a:pPr>
              <a:defRPr/>
            </a:pPr>
            <a:fld id="{3CA03D21-510F-4836-8030-191C292D44BC}" type="datetime1">
              <a:rPr lang="en-GB"/>
              <a:pPr>
                <a:defRPr/>
              </a:pPr>
              <a:t>12/05/2023</a:t>
            </a:fld>
            <a:endParaRPr lang="en-GB"/>
          </a:p>
        </p:txBody>
      </p:sp>
      <p:sp>
        <p:nvSpPr>
          <p:cNvPr id="5" name="Footer Placeholder 4">
            <a:extLst>
              <a:ext uri="{FF2B5EF4-FFF2-40B4-BE49-F238E27FC236}">
                <a16:creationId xmlns:a16="http://schemas.microsoft.com/office/drawing/2014/main" id="{AE37F2FB-F3E9-FD3A-B7CC-356B0EE7810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370632C1-16C3-DA74-4EF3-61399A52E0FE}"/>
              </a:ext>
            </a:extLst>
          </p:cNvPr>
          <p:cNvSpPr>
            <a:spLocks noGrp="1"/>
          </p:cNvSpPr>
          <p:nvPr>
            <p:ph type="sldNum" sz="quarter" idx="12"/>
          </p:nvPr>
        </p:nvSpPr>
        <p:spPr/>
        <p:txBody>
          <a:bodyPr/>
          <a:lstStyle>
            <a:lvl1pPr>
              <a:defRPr/>
            </a:lvl1pPr>
          </a:lstStyle>
          <a:p>
            <a:pPr>
              <a:defRPr/>
            </a:pPr>
            <a:fld id="{67819872-A111-4B24-969C-DBD4A4225C47}" type="slidenum">
              <a:rPr lang="en-GB"/>
              <a:pPr>
                <a:defRPr/>
              </a:pPr>
              <a:t>‹#›</a:t>
            </a:fld>
            <a:endParaRPr lang="en-GB"/>
          </a:p>
        </p:txBody>
      </p:sp>
    </p:spTree>
    <p:extLst>
      <p:ext uri="{BB962C8B-B14F-4D97-AF65-F5344CB8AC3E}">
        <p14:creationId xmlns:p14="http://schemas.microsoft.com/office/powerpoint/2010/main" val="18993370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28F712-AD54-D237-D86E-7F692A9FA0B0}"/>
              </a:ext>
            </a:extLst>
          </p:cNvPr>
          <p:cNvSpPr>
            <a:spLocks noGrp="1"/>
          </p:cNvSpPr>
          <p:nvPr>
            <p:ph type="dt" sz="half" idx="10"/>
          </p:nvPr>
        </p:nvSpPr>
        <p:spPr/>
        <p:txBody>
          <a:bodyPr/>
          <a:lstStyle>
            <a:lvl1pPr>
              <a:defRPr/>
            </a:lvl1pPr>
          </a:lstStyle>
          <a:p>
            <a:pPr>
              <a:defRPr/>
            </a:pPr>
            <a:fld id="{A3E1CD76-A6A3-4FC4-A7E3-F2D9EE1ED1AD}" type="datetime1">
              <a:rPr lang="en-GB"/>
              <a:pPr>
                <a:defRPr/>
              </a:pPr>
              <a:t>12/05/2023</a:t>
            </a:fld>
            <a:endParaRPr lang="en-GB"/>
          </a:p>
        </p:txBody>
      </p:sp>
      <p:sp>
        <p:nvSpPr>
          <p:cNvPr id="5" name="Footer Placeholder 4">
            <a:extLst>
              <a:ext uri="{FF2B5EF4-FFF2-40B4-BE49-F238E27FC236}">
                <a16:creationId xmlns:a16="http://schemas.microsoft.com/office/drawing/2014/main" id="{9E00BC84-6EC8-3127-83FD-E76A786EFE8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543AADF-09F9-DCEC-F003-2271C4CCD20D}"/>
              </a:ext>
            </a:extLst>
          </p:cNvPr>
          <p:cNvSpPr>
            <a:spLocks noGrp="1"/>
          </p:cNvSpPr>
          <p:nvPr>
            <p:ph type="sldNum" sz="quarter" idx="12"/>
          </p:nvPr>
        </p:nvSpPr>
        <p:spPr/>
        <p:txBody>
          <a:bodyPr/>
          <a:lstStyle>
            <a:lvl1pPr>
              <a:defRPr/>
            </a:lvl1pPr>
          </a:lstStyle>
          <a:p>
            <a:pPr>
              <a:defRPr/>
            </a:pPr>
            <a:fld id="{F923A6A1-A1E4-4379-A2E1-DF65B706DC98}" type="slidenum">
              <a:rPr lang="en-GB"/>
              <a:pPr>
                <a:defRPr/>
              </a:pPr>
              <a:t>‹#›</a:t>
            </a:fld>
            <a:endParaRPr lang="en-GB"/>
          </a:p>
        </p:txBody>
      </p:sp>
    </p:spTree>
    <p:extLst>
      <p:ext uri="{BB962C8B-B14F-4D97-AF65-F5344CB8AC3E}">
        <p14:creationId xmlns:p14="http://schemas.microsoft.com/office/powerpoint/2010/main" val="29960137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EAE63E18-9F54-DA3E-BE49-741DB6227ED5}"/>
              </a:ext>
            </a:extLst>
          </p:cNvPr>
          <p:cNvCxnSpPr/>
          <p:nvPr/>
        </p:nvCxnSpPr>
        <p:spPr>
          <a:xfrm>
            <a:off x="2417763" y="3529013"/>
            <a:ext cx="8637587"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ctrTitle"/>
          </p:nvPr>
        </p:nvSpPr>
        <p:spPr>
          <a:xfrm>
            <a:off x="2417779" y="802298"/>
            <a:ext cx="8637073" cy="2541431"/>
          </a:xfrm>
        </p:spPr>
        <p:txBody>
          <a:bodyPr bIns="0" anchor="b"/>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Date Placeholder 3">
            <a:extLst>
              <a:ext uri="{FF2B5EF4-FFF2-40B4-BE49-F238E27FC236}">
                <a16:creationId xmlns:a16="http://schemas.microsoft.com/office/drawing/2014/main" id="{A032D2DE-5061-D225-2437-9D7F464093CC}"/>
              </a:ext>
            </a:extLst>
          </p:cNvPr>
          <p:cNvSpPr>
            <a:spLocks noGrp="1"/>
          </p:cNvSpPr>
          <p:nvPr>
            <p:ph type="dt" sz="half" idx="10"/>
          </p:nvPr>
        </p:nvSpPr>
        <p:spPr/>
        <p:txBody>
          <a:bodyPr/>
          <a:lstStyle>
            <a:lvl1pPr>
              <a:defRPr/>
            </a:lvl1pPr>
          </a:lstStyle>
          <a:p>
            <a:pPr>
              <a:defRPr/>
            </a:pPr>
            <a:fld id="{5F4E7757-A94B-408A-A8AF-E7D6BF12FFC8}" type="datetime1">
              <a:rPr lang="en-GB"/>
              <a:pPr>
                <a:defRPr/>
              </a:pPr>
              <a:t>12/05/2023</a:t>
            </a:fld>
            <a:endParaRPr lang="en-GB"/>
          </a:p>
        </p:txBody>
      </p:sp>
      <p:sp>
        <p:nvSpPr>
          <p:cNvPr id="6" name="Footer Placeholder 4">
            <a:extLst>
              <a:ext uri="{FF2B5EF4-FFF2-40B4-BE49-F238E27FC236}">
                <a16:creationId xmlns:a16="http://schemas.microsoft.com/office/drawing/2014/main" id="{B4003C4E-90A1-C230-5AD9-F061770F4E49}"/>
              </a:ext>
            </a:extLst>
          </p:cNvPr>
          <p:cNvSpPr>
            <a:spLocks noGrp="1"/>
          </p:cNvSpPr>
          <p:nvPr>
            <p:ph type="ftr" sz="quarter" idx="11"/>
          </p:nvPr>
        </p:nvSpPr>
        <p:spPr>
          <a:xfrm>
            <a:off x="2416175" y="328613"/>
            <a:ext cx="4973638" cy="309562"/>
          </a:xfrm>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75526430-0AB9-2CB5-CE28-5C29B85C5F3D}"/>
              </a:ext>
            </a:extLst>
          </p:cNvPr>
          <p:cNvSpPr>
            <a:spLocks noGrp="1"/>
          </p:cNvSpPr>
          <p:nvPr>
            <p:ph type="sldNum" sz="quarter" idx="12"/>
          </p:nvPr>
        </p:nvSpPr>
        <p:spPr>
          <a:xfrm>
            <a:off x="1438275" y="798513"/>
            <a:ext cx="809625" cy="504825"/>
          </a:xfrm>
        </p:spPr>
        <p:txBody>
          <a:bodyPr/>
          <a:lstStyle>
            <a:lvl1pPr>
              <a:defRPr/>
            </a:lvl1pPr>
          </a:lstStyle>
          <a:p>
            <a:pPr>
              <a:defRPr/>
            </a:pPr>
            <a:fld id="{54E00938-4EA4-4885-BD10-C7BA41939A62}" type="slidenum">
              <a:rPr lang="en-GB"/>
              <a:pPr>
                <a:defRPr/>
              </a:pPr>
              <a:t>‹#›</a:t>
            </a:fld>
            <a:endParaRPr lang="en-GB"/>
          </a:p>
        </p:txBody>
      </p:sp>
    </p:spTree>
    <p:extLst>
      <p:ext uri="{BB962C8B-B14F-4D97-AF65-F5344CB8AC3E}">
        <p14:creationId xmlns:p14="http://schemas.microsoft.com/office/powerpoint/2010/main" val="167264401"/>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9922EB24-922E-1337-9CB2-8977B3664B4B}"/>
              </a:ext>
            </a:extLst>
          </p:cNvPr>
          <p:cNvCxnSpPr/>
          <p:nvPr/>
        </p:nvCxnSpPr>
        <p:spPr>
          <a:xfrm>
            <a:off x="1454150" y="1847850"/>
            <a:ext cx="960755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5E716D7A-923C-4DC6-82DA-CF3E5F705B28}"/>
              </a:ext>
            </a:extLst>
          </p:cNvPr>
          <p:cNvSpPr>
            <a:spLocks noGrp="1"/>
          </p:cNvSpPr>
          <p:nvPr>
            <p:ph type="dt" sz="half" idx="10"/>
          </p:nvPr>
        </p:nvSpPr>
        <p:spPr/>
        <p:txBody>
          <a:bodyPr/>
          <a:lstStyle>
            <a:lvl1pPr>
              <a:defRPr/>
            </a:lvl1pPr>
          </a:lstStyle>
          <a:p>
            <a:pPr>
              <a:defRPr/>
            </a:pPr>
            <a:fld id="{3086E9E9-384D-43F0-A26C-662B30104A9B}" type="datetime1">
              <a:rPr lang="en-GB"/>
              <a:pPr>
                <a:defRPr/>
              </a:pPr>
              <a:t>12/05/2023</a:t>
            </a:fld>
            <a:endParaRPr lang="en-GB"/>
          </a:p>
        </p:txBody>
      </p:sp>
      <p:sp>
        <p:nvSpPr>
          <p:cNvPr id="6" name="Footer Placeholder 4">
            <a:extLst>
              <a:ext uri="{FF2B5EF4-FFF2-40B4-BE49-F238E27FC236}">
                <a16:creationId xmlns:a16="http://schemas.microsoft.com/office/drawing/2014/main" id="{16EDDC53-5546-BC44-A547-39E10B791026}"/>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FA493D14-B27D-3F94-7ADB-7871933C9D98}"/>
              </a:ext>
            </a:extLst>
          </p:cNvPr>
          <p:cNvSpPr>
            <a:spLocks noGrp="1"/>
          </p:cNvSpPr>
          <p:nvPr>
            <p:ph type="sldNum" sz="quarter" idx="12"/>
          </p:nvPr>
        </p:nvSpPr>
        <p:spPr/>
        <p:txBody>
          <a:bodyPr/>
          <a:lstStyle>
            <a:lvl1pPr>
              <a:defRPr/>
            </a:lvl1pPr>
          </a:lstStyle>
          <a:p>
            <a:pPr>
              <a:defRPr/>
            </a:pPr>
            <a:fld id="{BF57B57C-6218-4BB7-8A55-93F1C14DC068}" type="slidenum">
              <a:rPr lang="en-GB"/>
              <a:pPr>
                <a:defRPr/>
              </a:pPr>
              <a:t>‹#›</a:t>
            </a:fld>
            <a:endParaRPr lang="en-GB"/>
          </a:p>
        </p:txBody>
      </p:sp>
    </p:spTree>
    <p:extLst>
      <p:ext uri="{BB962C8B-B14F-4D97-AF65-F5344CB8AC3E}">
        <p14:creationId xmlns:p14="http://schemas.microsoft.com/office/powerpoint/2010/main" val="2697834453"/>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6512569B-875C-A990-B1E0-A0323749552C}"/>
              </a:ext>
            </a:extLst>
          </p:cNvPr>
          <p:cNvCxnSpPr/>
          <p:nvPr/>
        </p:nvCxnSpPr>
        <p:spPr>
          <a:xfrm>
            <a:off x="1454150" y="3805238"/>
            <a:ext cx="863123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54239" y="1756130"/>
            <a:ext cx="8643154" cy="1887950"/>
          </a:xfrm>
        </p:spPr>
        <p:txBody>
          <a:bodyPr anchor="b"/>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5" name="Date Placeholder 3">
            <a:extLst>
              <a:ext uri="{FF2B5EF4-FFF2-40B4-BE49-F238E27FC236}">
                <a16:creationId xmlns:a16="http://schemas.microsoft.com/office/drawing/2014/main" id="{5B26DF8A-BA29-0322-6216-01A7EBA93893}"/>
              </a:ext>
            </a:extLst>
          </p:cNvPr>
          <p:cNvSpPr>
            <a:spLocks noGrp="1"/>
          </p:cNvSpPr>
          <p:nvPr>
            <p:ph type="dt" sz="half" idx="10"/>
          </p:nvPr>
        </p:nvSpPr>
        <p:spPr/>
        <p:txBody>
          <a:bodyPr/>
          <a:lstStyle>
            <a:lvl1pPr>
              <a:defRPr/>
            </a:lvl1pPr>
          </a:lstStyle>
          <a:p>
            <a:pPr>
              <a:defRPr/>
            </a:pPr>
            <a:fld id="{52607205-AA4A-4B6D-92AC-BA94DE9B2DEC}" type="datetime1">
              <a:rPr lang="en-GB"/>
              <a:pPr>
                <a:defRPr/>
              </a:pPr>
              <a:t>12/05/2023</a:t>
            </a:fld>
            <a:endParaRPr lang="en-GB"/>
          </a:p>
        </p:txBody>
      </p:sp>
      <p:sp>
        <p:nvSpPr>
          <p:cNvPr id="6" name="Footer Placeholder 4">
            <a:extLst>
              <a:ext uri="{FF2B5EF4-FFF2-40B4-BE49-F238E27FC236}">
                <a16:creationId xmlns:a16="http://schemas.microsoft.com/office/drawing/2014/main" id="{DC48C202-070E-6A85-DF01-4338C10F6AF2}"/>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73CD3F51-EFA8-92B9-5F93-5F17AA7556BD}"/>
              </a:ext>
            </a:extLst>
          </p:cNvPr>
          <p:cNvSpPr>
            <a:spLocks noGrp="1"/>
          </p:cNvSpPr>
          <p:nvPr>
            <p:ph type="sldNum" sz="quarter" idx="12"/>
          </p:nvPr>
        </p:nvSpPr>
        <p:spPr/>
        <p:txBody>
          <a:bodyPr/>
          <a:lstStyle>
            <a:lvl1pPr>
              <a:defRPr/>
            </a:lvl1pPr>
          </a:lstStyle>
          <a:p>
            <a:pPr>
              <a:defRPr/>
            </a:pPr>
            <a:fld id="{E76ADB39-2CEE-4202-8D5C-19FB9B6CF997}" type="slidenum">
              <a:rPr lang="en-GB"/>
              <a:pPr>
                <a:defRPr/>
              </a:pPr>
              <a:t>‹#›</a:t>
            </a:fld>
            <a:endParaRPr lang="en-GB"/>
          </a:p>
        </p:txBody>
      </p:sp>
    </p:spTree>
    <p:extLst>
      <p:ext uri="{BB962C8B-B14F-4D97-AF65-F5344CB8AC3E}">
        <p14:creationId xmlns:p14="http://schemas.microsoft.com/office/powerpoint/2010/main" val="207034767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CE59AF56-7690-F94B-7F98-943DACFE2FEA}"/>
              </a:ext>
            </a:extLst>
          </p:cNvPr>
          <p:cNvCxnSpPr/>
          <p:nvPr/>
        </p:nvCxnSpPr>
        <p:spPr>
          <a:xfrm>
            <a:off x="1454150" y="1847850"/>
            <a:ext cx="960755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Date Placeholder 4">
            <a:extLst>
              <a:ext uri="{FF2B5EF4-FFF2-40B4-BE49-F238E27FC236}">
                <a16:creationId xmlns:a16="http://schemas.microsoft.com/office/drawing/2014/main" id="{ECDCF0F0-8837-0FC2-4D8B-EE3AF55EC959}"/>
              </a:ext>
            </a:extLst>
          </p:cNvPr>
          <p:cNvSpPr>
            <a:spLocks noGrp="1"/>
          </p:cNvSpPr>
          <p:nvPr>
            <p:ph type="dt" sz="half" idx="10"/>
          </p:nvPr>
        </p:nvSpPr>
        <p:spPr/>
        <p:txBody>
          <a:bodyPr/>
          <a:lstStyle>
            <a:lvl1pPr>
              <a:defRPr/>
            </a:lvl1pPr>
          </a:lstStyle>
          <a:p>
            <a:pPr>
              <a:defRPr/>
            </a:pPr>
            <a:fld id="{0FD3A250-8FB6-4748-808C-4144D3641C6B}" type="datetime1">
              <a:rPr lang="en-GB"/>
              <a:pPr>
                <a:defRPr/>
              </a:pPr>
              <a:t>12/05/2023</a:t>
            </a:fld>
            <a:endParaRPr lang="en-GB"/>
          </a:p>
        </p:txBody>
      </p:sp>
      <p:sp>
        <p:nvSpPr>
          <p:cNvPr id="7" name="Footer Placeholder 5">
            <a:extLst>
              <a:ext uri="{FF2B5EF4-FFF2-40B4-BE49-F238E27FC236}">
                <a16:creationId xmlns:a16="http://schemas.microsoft.com/office/drawing/2014/main" id="{3E3CDFAC-6D5D-059F-7AC9-1B5FEDDA38B6}"/>
              </a:ext>
            </a:extLst>
          </p:cNvPr>
          <p:cNvSpPr>
            <a:spLocks noGrp="1"/>
          </p:cNvSpPr>
          <p:nvPr>
            <p:ph type="ftr" sz="quarter" idx="11"/>
          </p:nvPr>
        </p:nvSpPr>
        <p:spPr/>
        <p:txBody>
          <a:bodyPr/>
          <a:lstStyle>
            <a:lvl1pPr>
              <a:defRPr/>
            </a:lvl1pPr>
          </a:lstStyle>
          <a:p>
            <a:pPr>
              <a:defRPr/>
            </a:pPr>
            <a:endParaRPr lang="en-GB"/>
          </a:p>
        </p:txBody>
      </p:sp>
      <p:sp>
        <p:nvSpPr>
          <p:cNvPr id="8" name="Slide Number Placeholder 6">
            <a:extLst>
              <a:ext uri="{FF2B5EF4-FFF2-40B4-BE49-F238E27FC236}">
                <a16:creationId xmlns:a16="http://schemas.microsoft.com/office/drawing/2014/main" id="{F021AE18-7CE8-44FC-9E83-7117C2E144D2}"/>
              </a:ext>
            </a:extLst>
          </p:cNvPr>
          <p:cNvSpPr>
            <a:spLocks noGrp="1"/>
          </p:cNvSpPr>
          <p:nvPr>
            <p:ph type="sldNum" sz="quarter" idx="12"/>
          </p:nvPr>
        </p:nvSpPr>
        <p:spPr/>
        <p:txBody>
          <a:bodyPr/>
          <a:lstStyle>
            <a:lvl1pPr>
              <a:defRPr/>
            </a:lvl1pPr>
          </a:lstStyle>
          <a:p>
            <a:pPr>
              <a:defRPr/>
            </a:pPr>
            <a:fld id="{6CA32F23-AC6B-410F-860F-5BDF74A25644}" type="slidenum">
              <a:rPr lang="en-GB"/>
              <a:pPr>
                <a:defRPr/>
              </a:pPr>
              <a:t>‹#›</a:t>
            </a:fld>
            <a:endParaRPr lang="en-GB"/>
          </a:p>
        </p:txBody>
      </p:sp>
    </p:spTree>
    <p:extLst>
      <p:ext uri="{BB962C8B-B14F-4D97-AF65-F5344CB8AC3E}">
        <p14:creationId xmlns:p14="http://schemas.microsoft.com/office/powerpoint/2010/main" val="5787600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F9F4B59A-88F2-A49F-0C0A-B916AC203534}"/>
              </a:ext>
            </a:extLst>
          </p:cNvPr>
          <p:cNvCxnSpPr/>
          <p:nvPr/>
        </p:nvCxnSpPr>
        <p:spPr>
          <a:xfrm>
            <a:off x="1454150" y="1847850"/>
            <a:ext cx="960755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6">
            <a:extLst>
              <a:ext uri="{FF2B5EF4-FFF2-40B4-BE49-F238E27FC236}">
                <a16:creationId xmlns:a16="http://schemas.microsoft.com/office/drawing/2014/main" id="{6CDCD165-172A-C356-980C-D1C7ED952652}"/>
              </a:ext>
            </a:extLst>
          </p:cNvPr>
          <p:cNvSpPr>
            <a:spLocks noGrp="1"/>
          </p:cNvSpPr>
          <p:nvPr>
            <p:ph type="dt" sz="half" idx="10"/>
          </p:nvPr>
        </p:nvSpPr>
        <p:spPr/>
        <p:txBody>
          <a:bodyPr/>
          <a:lstStyle>
            <a:lvl1pPr>
              <a:defRPr/>
            </a:lvl1pPr>
          </a:lstStyle>
          <a:p>
            <a:pPr>
              <a:defRPr/>
            </a:pPr>
            <a:fld id="{70132531-4F70-4B06-A701-68303E73F7F0}" type="datetime1">
              <a:rPr lang="en-GB"/>
              <a:pPr>
                <a:defRPr/>
              </a:pPr>
              <a:t>12/05/2023</a:t>
            </a:fld>
            <a:endParaRPr lang="en-GB"/>
          </a:p>
        </p:txBody>
      </p:sp>
      <p:sp>
        <p:nvSpPr>
          <p:cNvPr id="9" name="Footer Placeholder 7">
            <a:extLst>
              <a:ext uri="{FF2B5EF4-FFF2-40B4-BE49-F238E27FC236}">
                <a16:creationId xmlns:a16="http://schemas.microsoft.com/office/drawing/2014/main" id="{BF1AA03C-2A0F-D05E-41B8-88B54B6E3559}"/>
              </a:ext>
            </a:extLst>
          </p:cNvPr>
          <p:cNvSpPr>
            <a:spLocks noGrp="1"/>
          </p:cNvSpPr>
          <p:nvPr>
            <p:ph type="ftr" sz="quarter" idx="11"/>
          </p:nvPr>
        </p:nvSpPr>
        <p:spPr/>
        <p:txBody>
          <a:bodyPr/>
          <a:lstStyle>
            <a:lvl1pPr>
              <a:defRPr/>
            </a:lvl1pPr>
          </a:lstStyle>
          <a:p>
            <a:pPr>
              <a:defRPr/>
            </a:pPr>
            <a:endParaRPr lang="en-GB"/>
          </a:p>
        </p:txBody>
      </p:sp>
      <p:sp>
        <p:nvSpPr>
          <p:cNvPr id="10" name="Slide Number Placeholder 8">
            <a:extLst>
              <a:ext uri="{FF2B5EF4-FFF2-40B4-BE49-F238E27FC236}">
                <a16:creationId xmlns:a16="http://schemas.microsoft.com/office/drawing/2014/main" id="{6518D47A-FA1E-9D90-A3DF-C071AF2C1574}"/>
              </a:ext>
            </a:extLst>
          </p:cNvPr>
          <p:cNvSpPr>
            <a:spLocks noGrp="1"/>
          </p:cNvSpPr>
          <p:nvPr>
            <p:ph type="sldNum" sz="quarter" idx="12"/>
          </p:nvPr>
        </p:nvSpPr>
        <p:spPr/>
        <p:txBody>
          <a:bodyPr/>
          <a:lstStyle>
            <a:lvl1pPr>
              <a:defRPr/>
            </a:lvl1pPr>
          </a:lstStyle>
          <a:p>
            <a:pPr>
              <a:defRPr/>
            </a:pPr>
            <a:fld id="{52677C36-42C4-4A42-A494-D2BDC5A59B89}" type="slidenum">
              <a:rPr lang="en-GB"/>
              <a:pPr>
                <a:defRPr/>
              </a:pPr>
              <a:t>‹#›</a:t>
            </a:fld>
            <a:endParaRPr lang="en-GB"/>
          </a:p>
        </p:txBody>
      </p:sp>
    </p:spTree>
    <p:extLst>
      <p:ext uri="{BB962C8B-B14F-4D97-AF65-F5344CB8AC3E}">
        <p14:creationId xmlns:p14="http://schemas.microsoft.com/office/powerpoint/2010/main" val="18362190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3619C302-F5DC-C84A-DF8D-33AB62FE6690}"/>
              </a:ext>
            </a:extLst>
          </p:cNvPr>
          <p:cNvCxnSpPr/>
          <p:nvPr/>
        </p:nvCxnSpPr>
        <p:spPr>
          <a:xfrm>
            <a:off x="1454150" y="1847850"/>
            <a:ext cx="960755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4" name="Date Placeholder 2">
            <a:extLst>
              <a:ext uri="{FF2B5EF4-FFF2-40B4-BE49-F238E27FC236}">
                <a16:creationId xmlns:a16="http://schemas.microsoft.com/office/drawing/2014/main" id="{A96C0BD2-527D-7EAF-4168-F32588667D38}"/>
              </a:ext>
            </a:extLst>
          </p:cNvPr>
          <p:cNvSpPr>
            <a:spLocks noGrp="1"/>
          </p:cNvSpPr>
          <p:nvPr>
            <p:ph type="dt" sz="half" idx="10"/>
          </p:nvPr>
        </p:nvSpPr>
        <p:spPr/>
        <p:txBody>
          <a:bodyPr/>
          <a:lstStyle>
            <a:lvl1pPr>
              <a:defRPr/>
            </a:lvl1pPr>
          </a:lstStyle>
          <a:p>
            <a:pPr>
              <a:defRPr/>
            </a:pPr>
            <a:fld id="{0C9CCD58-79A5-45B5-A80B-F3FFD7770D49}" type="datetime1">
              <a:rPr lang="en-GB"/>
              <a:pPr>
                <a:defRPr/>
              </a:pPr>
              <a:t>12/05/2023</a:t>
            </a:fld>
            <a:endParaRPr lang="en-GB"/>
          </a:p>
        </p:txBody>
      </p:sp>
      <p:sp>
        <p:nvSpPr>
          <p:cNvPr id="5" name="Footer Placeholder 3">
            <a:extLst>
              <a:ext uri="{FF2B5EF4-FFF2-40B4-BE49-F238E27FC236}">
                <a16:creationId xmlns:a16="http://schemas.microsoft.com/office/drawing/2014/main" id="{A29F4949-DF75-6488-BB28-15B117F46E37}"/>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4">
            <a:extLst>
              <a:ext uri="{FF2B5EF4-FFF2-40B4-BE49-F238E27FC236}">
                <a16:creationId xmlns:a16="http://schemas.microsoft.com/office/drawing/2014/main" id="{B74D23B6-931B-58A8-D58D-530435FA0A4E}"/>
              </a:ext>
            </a:extLst>
          </p:cNvPr>
          <p:cNvSpPr>
            <a:spLocks noGrp="1"/>
          </p:cNvSpPr>
          <p:nvPr>
            <p:ph type="sldNum" sz="quarter" idx="12"/>
          </p:nvPr>
        </p:nvSpPr>
        <p:spPr/>
        <p:txBody>
          <a:bodyPr/>
          <a:lstStyle>
            <a:lvl1pPr>
              <a:defRPr/>
            </a:lvl1pPr>
          </a:lstStyle>
          <a:p>
            <a:pPr>
              <a:defRPr/>
            </a:pPr>
            <a:fld id="{BE5DA2F8-BF29-4A4D-A819-BABBABBC2D54}" type="slidenum">
              <a:rPr lang="en-GB"/>
              <a:pPr>
                <a:defRPr/>
              </a:pPr>
              <a:t>‹#›</a:t>
            </a:fld>
            <a:endParaRPr lang="en-GB"/>
          </a:p>
        </p:txBody>
      </p:sp>
    </p:spTree>
    <p:extLst>
      <p:ext uri="{BB962C8B-B14F-4D97-AF65-F5344CB8AC3E}">
        <p14:creationId xmlns:p14="http://schemas.microsoft.com/office/powerpoint/2010/main" val="39841373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69183D0E-982B-D42E-D451-47E8E0BB02EA}"/>
              </a:ext>
            </a:extLst>
          </p:cNvPr>
          <p:cNvSpPr>
            <a:spLocks noGrp="1"/>
          </p:cNvSpPr>
          <p:nvPr>
            <p:ph type="dt" sz="half" idx="10"/>
          </p:nvPr>
        </p:nvSpPr>
        <p:spPr/>
        <p:txBody>
          <a:bodyPr/>
          <a:lstStyle>
            <a:lvl1pPr>
              <a:defRPr/>
            </a:lvl1pPr>
          </a:lstStyle>
          <a:p>
            <a:pPr>
              <a:defRPr/>
            </a:pPr>
            <a:fld id="{1ACDB816-A70D-42EF-8431-B51319873432}" type="datetime1">
              <a:rPr lang="en-GB"/>
              <a:pPr>
                <a:defRPr/>
              </a:pPr>
              <a:t>12/05/2023</a:t>
            </a:fld>
            <a:endParaRPr lang="en-GB"/>
          </a:p>
        </p:txBody>
      </p:sp>
      <p:sp>
        <p:nvSpPr>
          <p:cNvPr id="3" name="Footer Placeholder 4">
            <a:extLst>
              <a:ext uri="{FF2B5EF4-FFF2-40B4-BE49-F238E27FC236}">
                <a16:creationId xmlns:a16="http://schemas.microsoft.com/office/drawing/2014/main" id="{914569B5-9689-2DD3-1EB7-17D06561B0CC}"/>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9DDCEC92-DEF5-04DE-F826-ACA1937E4F4F}"/>
              </a:ext>
            </a:extLst>
          </p:cNvPr>
          <p:cNvSpPr>
            <a:spLocks noGrp="1"/>
          </p:cNvSpPr>
          <p:nvPr>
            <p:ph type="sldNum" sz="quarter" idx="12"/>
          </p:nvPr>
        </p:nvSpPr>
        <p:spPr/>
        <p:txBody>
          <a:bodyPr/>
          <a:lstStyle>
            <a:lvl1pPr>
              <a:defRPr/>
            </a:lvl1pPr>
          </a:lstStyle>
          <a:p>
            <a:pPr>
              <a:defRPr/>
            </a:pPr>
            <a:fld id="{5AFA8576-93DE-4E10-A4DB-A3209089F65A}" type="slidenum">
              <a:rPr lang="en-GB"/>
              <a:pPr>
                <a:defRPr/>
              </a:pPr>
              <a:t>‹#›</a:t>
            </a:fld>
            <a:endParaRPr lang="en-GB"/>
          </a:p>
        </p:txBody>
      </p:sp>
    </p:spTree>
    <p:extLst>
      <p:ext uri="{BB962C8B-B14F-4D97-AF65-F5344CB8AC3E}">
        <p14:creationId xmlns:p14="http://schemas.microsoft.com/office/powerpoint/2010/main" val="11372225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CDD870A2-3C21-7F96-0E01-BB9EC824F327}"/>
              </a:ext>
            </a:extLst>
          </p:cNvPr>
          <p:cNvCxnSpPr/>
          <p:nvPr/>
        </p:nvCxnSpPr>
        <p:spPr>
          <a:xfrm>
            <a:off x="1447800" y="3205163"/>
            <a:ext cx="327025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4671" y="798973"/>
            <a:ext cx="3273099" cy="2247117"/>
          </a:xfrm>
        </p:spPr>
        <p:txBody>
          <a:bodyPr anchor="b"/>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Date Placeholder 4">
            <a:extLst>
              <a:ext uri="{FF2B5EF4-FFF2-40B4-BE49-F238E27FC236}">
                <a16:creationId xmlns:a16="http://schemas.microsoft.com/office/drawing/2014/main" id="{E807C357-740D-9BCD-6C82-9A71E82C12D5}"/>
              </a:ext>
            </a:extLst>
          </p:cNvPr>
          <p:cNvSpPr>
            <a:spLocks noGrp="1"/>
          </p:cNvSpPr>
          <p:nvPr>
            <p:ph type="dt" sz="half" idx="10"/>
          </p:nvPr>
        </p:nvSpPr>
        <p:spPr/>
        <p:txBody>
          <a:bodyPr/>
          <a:lstStyle>
            <a:lvl1pPr>
              <a:defRPr/>
            </a:lvl1pPr>
          </a:lstStyle>
          <a:p>
            <a:pPr>
              <a:defRPr/>
            </a:pPr>
            <a:fld id="{A27A7A23-D2B0-41E5-B63E-8AA2764E352B}" type="datetime1">
              <a:rPr lang="en-GB"/>
              <a:pPr>
                <a:defRPr/>
              </a:pPr>
              <a:t>12/05/2023</a:t>
            </a:fld>
            <a:endParaRPr lang="en-GB"/>
          </a:p>
        </p:txBody>
      </p:sp>
      <p:sp>
        <p:nvSpPr>
          <p:cNvPr id="7" name="Footer Placeholder 5">
            <a:extLst>
              <a:ext uri="{FF2B5EF4-FFF2-40B4-BE49-F238E27FC236}">
                <a16:creationId xmlns:a16="http://schemas.microsoft.com/office/drawing/2014/main" id="{003D2934-7E73-8586-38AC-BA0FDF052C48}"/>
              </a:ext>
            </a:extLst>
          </p:cNvPr>
          <p:cNvSpPr>
            <a:spLocks noGrp="1"/>
          </p:cNvSpPr>
          <p:nvPr>
            <p:ph type="ftr" sz="quarter" idx="11"/>
          </p:nvPr>
        </p:nvSpPr>
        <p:spPr/>
        <p:txBody>
          <a:bodyPr/>
          <a:lstStyle>
            <a:lvl1pPr>
              <a:defRPr/>
            </a:lvl1pPr>
          </a:lstStyle>
          <a:p>
            <a:pPr>
              <a:defRPr/>
            </a:pPr>
            <a:endParaRPr lang="en-GB"/>
          </a:p>
        </p:txBody>
      </p:sp>
      <p:sp>
        <p:nvSpPr>
          <p:cNvPr id="8" name="Slide Number Placeholder 6">
            <a:extLst>
              <a:ext uri="{FF2B5EF4-FFF2-40B4-BE49-F238E27FC236}">
                <a16:creationId xmlns:a16="http://schemas.microsoft.com/office/drawing/2014/main" id="{D36AB234-DD31-F5BB-A82F-A5DCB8A951CC}"/>
              </a:ext>
            </a:extLst>
          </p:cNvPr>
          <p:cNvSpPr>
            <a:spLocks noGrp="1"/>
          </p:cNvSpPr>
          <p:nvPr>
            <p:ph type="sldNum" sz="quarter" idx="12"/>
          </p:nvPr>
        </p:nvSpPr>
        <p:spPr/>
        <p:txBody>
          <a:bodyPr/>
          <a:lstStyle>
            <a:lvl1pPr>
              <a:defRPr/>
            </a:lvl1pPr>
          </a:lstStyle>
          <a:p>
            <a:pPr>
              <a:defRPr/>
            </a:pPr>
            <a:fld id="{11CEF6A5-69CF-40B8-A4EF-41AC81F635DE}" type="slidenum">
              <a:rPr lang="en-GB"/>
              <a:pPr>
                <a:defRPr/>
              </a:pPr>
              <a:t>‹#›</a:t>
            </a:fld>
            <a:endParaRPr lang="en-GB"/>
          </a:p>
        </p:txBody>
      </p:sp>
    </p:spTree>
    <p:extLst>
      <p:ext uri="{BB962C8B-B14F-4D97-AF65-F5344CB8AC3E}">
        <p14:creationId xmlns:p14="http://schemas.microsoft.com/office/powerpoint/2010/main" val="295305932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5" name="Group 10">
            <a:extLst>
              <a:ext uri="{FF2B5EF4-FFF2-40B4-BE49-F238E27FC236}">
                <a16:creationId xmlns:a16="http://schemas.microsoft.com/office/drawing/2014/main" id="{E42515A3-E81D-8B34-04AD-18FF4DEFFCAF}"/>
              </a:ext>
            </a:extLst>
          </p:cNvPr>
          <p:cNvGrpSpPr>
            <a:grpSpLocks/>
          </p:cNvGrpSpPr>
          <p:nvPr/>
        </p:nvGrpSpPr>
        <p:grpSpPr bwMode="auto">
          <a:xfrm>
            <a:off x="7477125" y="482600"/>
            <a:ext cx="4075113" cy="5148263"/>
            <a:chOff x="7477387" y="482170"/>
            <a:chExt cx="4074533" cy="5149101"/>
          </a:xfrm>
        </p:grpSpPr>
        <p:sp>
          <p:nvSpPr>
            <p:cNvPr id="6" name="Rectangle 5">
              <a:extLst>
                <a:ext uri="{FF2B5EF4-FFF2-40B4-BE49-F238E27FC236}">
                  <a16:creationId xmlns:a16="http://schemas.microsoft.com/office/drawing/2014/main" id="{410B321E-F529-5B66-3C57-8C87975FFFAD}"/>
                </a:ext>
              </a:extLst>
            </p:cNvPr>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7" name="Rectangle 6">
              <a:extLst>
                <a:ext uri="{FF2B5EF4-FFF2-40B4-BE49-F238E27FC236}">
                  <a16:creationId xmlns:a16="http://schemas.microsoft.com/office/drawing/2014/main" id="{3513A3AE-412B-2F30-018A-8ED633309C98}"/>
                </a:ext>
              </a:extLst>
            </p:cNvPr>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cxnSp>
        <p:nvCxnSpPr>
          <p:cNvPr id="8" name="Straight Connector 7">
            <a:extLst>
              <a:ext uri="{FF2B5EF4-FFF2-40B4-BE49-F238E27FC236}">
                <a16:creationId xmlns:a16="http://schemas.microsoft.com/office/drawing/2014/main" id="{A1361289-B2EA-058D-C266-8973FCC514F7}"/>
              </a:ext>
            </a:extLst>
          </p:cNvPr>
          <p:cNvCxnSpPr/>
          <p:nvPr/>
        </p:nvCxnSpPr>
        <p:spPr>
          <a:xfrm>
            <a:off x="1447800" y="3143250"/>
            <a:ext cx="552767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51206" y="1129513"/>
            <a:ext cx="5532328" cy="1830584"/>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rtlCol="0">
            <a:norm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4">
            <a:extLst>
              <a:ext uri="{FF2B5EF4-FFF2-40B4-BE49-F238E27FC236}">
                <a16:creationId xmlns:a16="http://schemas.microsoft.com/office/drawing/2014/main" id="{E8AB4F94-5021-B198-077B-E23FFA542BE2}"/>
              </a:ext>
            </a:extLst>
          </p:cNvPr>
          <p:cNvSpPr>
            <a:spLocks noGrp="1"/>
          </p:cNvSpPr>
          <p:nvPr>
            <p:ph type="dt" sz="half" idx="10"/>
          </p:nvPr>
        </p:nvSpPr>
        <p:spPr>
          <a:xfrm>
            <a:off x="1447800" y="5470525"/>
            <a:ext cx="5527675" cy="319088"/>
          </a:xfrm>
        </p:spPr>
        <p:txBody>
          <a:bodyPr/>
          <a:lstStyle>
            <a:lvl1pPr algn="l">
              <a:defRPr/>
            </a:lvl1pPr>
          </a:lstStyle>
          <a:p>
            <a:pPr>
              <a:defRPr/>
            </a:pPr>
            <a:fld id="{83DF38B3-B632-48D3-8E33-D85BC0A8AAFA}" type="datetime1">
              <a:rPr lang="en-GB"/>
              <a:pPr>
                <a:defRPr/>
              </a:pPr>
              <a:t>12/05/2023</a:t>
            </a:fld>
            <a:endParaRPr lang="en-GB"/>
          </a:p>
        </p:txBody>
      </p:sp>
      <p:sp>
        <p:nvSpPr>
          <p:cNvPr id="10" name="Footer Placeholder 5">
            <a:extLst>
              <a:ext uri="{FF2B5EF4-FFF2-40B4-BE49-F238E27FC236}">
                <a16:creationId xmlns:a16="http://schemas.microsoft.com/office/drawing/2014/main" id="{9DA3C6C0-8738-9946-A8CA-2B702368B1FA}"/>
              </a:ext>
            </a:extLst>
          </p:cNvPr>
          <p:cNvSpPr>
            <a:spLocks noGrp="1"/>
          </p:cNvSpPr>
          <p:nvPr>
            <p:ph type="ftr" sz="quarter" idx="11"/>
          </p:nvPr>
        </p:nvSpPr>
        <p:spPr>
          <a:xfrm>
            <a:off x="1447800" y="319088"/>
            <a:ext cx="5540375" cy="320675"/>
          </a:xfrm>
        </p:spPr>
        <p:txBody>
          <a:bodyPr/>
          <a:lstStyle>
            <a:lvl1pPr>
              <a:defRPr/>
            </a:lvl1pPr>
          </a:lstStyle>
          <a:p>
            <a:pPr>
              <a:defRPr/>
            </a:pPr>
            <a:endParaRPr lang="en-GB"/>
          </a:p>
        </p:txBody>
      </p:sp>
      <p:sp>
        <p:nvSpPr>
          <p:cNvPr id="11" name="Slide Number Placeholder 6">
            <a:extLst>
              <a:ext uri="{FF2B5EF4-FFF2-40B4-BE49-F238E27FC236}">
                <a16:creationId xmlns:a16="http://schemas.microsoft.com/office/drawing/2014/main" id="{DBB4C379-B812-B68F-B7B9-037AB39815EA}"/>
              </a:ext>
            </a:extLst>
          </p:cNvPr>
          <p:cNvSpPr>
            <a:spLocks noGrp="1"/>
          </p:cNvSpPr>
          <p:nvPr>
            <p:ph type="sldNum" sz="quarter" idx="12"/>
          </p:nvPr>
        </p:nvSpPr>
        <p:spPr/>
        <p:txBody>
          <a:bodyPr/>
          <a:lstStyle>
            <a:lvl1pPr>
              <a:defRPr/>
            </a:lvl1pPr>
          </a:lstStyle>
          <a:p>
            <a:pPr>
              <a:defRPr/>
            </a:pPr>
            <a:fld id="{26CA601C-39B4-4EDB-8182-C404BCAC4BD9}" type="slidenum">
              <a:rPr lang="en-GB"/>
              <a:pPr>
                <a:defRPr/>
              </a:pPr>
              <a:t>‹#›</a:t>
            </a:fld>
            <a:endParaRPr lang="en-GB"/>
          </a:p>
        </p:txBody>
      </p:sp>
    </p:spTree>
    <p:extLst>
      <p:ext uri="{BB962C8B-B14F-4D97-AF65-F5344CB8AC3E}">
        <p14:creationId xmlns:p14="http://schemas.microsoft.com/office/powerpoint/2010/main" val="225682075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AD78DA8E-1E17-C24C-3CBE-32712E0BEC06}"/>
              </a:ext>
            </a:extLst>
          </p:cNvPr>
          <p:cNvCxnSpPr/>
          <p:nvPr/>
        </p:nvCxnSpPr>
        <p:spPr>
          <a:xfrm>
            <a:off x="1454150" y="1847850"/>
            <a:ext cx="960755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94678430-DDDD-0A77-90B1-6BB47E50B365}"/>
              </a:ext>
            </a:extLst>
          </p:cNvPr>
          <p:cNvSpPr>
            <a:spLocks noGrp="1"/>
          </p:cNvSpPr>
          <p:nvPr>
            <p:ph type="dt" sz="half" idx="10"/>
          </p:nvPr>
        </p:nvSpPr>
        <p:spPr/>
        <p:txBody>
          <a:bodyPr/>
          <a:lstStyle>
            <a:lvl1pPr>
              <a:defRPr/>
            </a:lvl1pPr>
          </a:lstStyle>
          <a:p>
            <a:pPr>
              <a:defRPr/>
            </a:pPr>
            <a:fld id="{E91597E7-A9D6-4015-BE01-787DD38B1638}" type="datetime1">
              <a:rPr lang="en-GB"/>
              <a:pPr>
                <a:defRPr/>
              </a:pPr>
              <a:t>12/05/2023</a:t>
            </a:fld>
            <a:endParaRPr lang="en-GB"/>
          </a:p>
        </p:txBody>
      </p:sp>
      <p:sp>
        <p:nvSpPr>
          <p:cNvPr id="6" name="Footer Placeholder 4">
            <a:extLst>
              <a:ext uri="{FF2B5EF4-FFF2-40B4-BE49-F238E27FC236}">
                <a16:creationId xmlns:a16="http://schemas.microsoft.com/office/drawing/2014/main" id="{29A4362A-9DFA-3622-FA3A-5BA8F3D5B42E}"/>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FD81D0DF-6F2F-BE31-50F1-CFD1119BA16D}"/>
              </a:ext>
            </a:extLst>
          </p:cNvPr>
          <p:cNvSpPr>
            <a:spLocks noGrp="1"/>
          </p:cNvSpPr>
          <p:nvPr>
            <p:ph type="sldNum" sz="quarter" idx="12"/>
          </p:nvPr>
        </p:nvSpPr>
        <p:spPr/>
        <p:txBody>
          <a:bodyPr/>
          <a:lstStyle>
            <a:lvl1pPr>
              <a:defRPr/>
            </a:lvl1pPr>
          </a:lstStyle>
          <a:p>
            <a:pPr>
              <a:defRPr/>
            </a:pPr>
            <a:fld id="{EE9CE885-DD3E-4A34-A1BD-C04D075EC896}" type="slidenum">
              <a:rPr lang="en-GB"/>
              <a:pPr>
                <a:defRPr/>
              </a:pPr>
              <a:t>‹#›</a:t>
            </a:fld>
            <a:endParaRPr lang="en-GB"/>
          </a:p>
        </p:txBody>
      </p:sp>
    </p:spTree>
    <p:extLst>
      <p:ext uri="{BB962C8B-B14F-4D97-AF65-F5344CB8AC3E}">
        <p14:creationId xmlns:p14="http://schemas.microsoft.com/office/powerpoint/2010/main" val="16184223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E74A6B98-BDA4-A1E0-814E-77160D12D142}"/>
              </a:ext>
            </a:extLst>
          </p:cNvPr>
          <p:cNvCxnSpPr/>
          <p:nvPr/>
        </p:nvCxnSpPr>
        <p:spPr>
          <a:xfrm>
            <a:off x="9439275" y="798513"/>
            <a:ext cx="0" cy="466090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6B76FAFD-FE23-E3FD-B1FB-B3DDC29B2088}"/>
              </a:ext>
            </a:extLst>
          </p:cNvPr>
          <p:cNvSpPr>
            <a:spLocks noGrp="1"/>
          </p:cNvSpPr>
          <p:nvPr>
            <p:ph type="dt" sz="half" idx="10"/>
          </p:nvPr>
        </p:nvSpPr>
        <p:spPr/>
        <p:txBody>
          <a:bodyPr/>
          <a:lstStyle>
            <a:lvl1pPr>
              <a:defRPr/>
            </a:lvl1pPr>
          </a:lstStyle>
          <a:p>
            <a:pPr>
              <a:defRPr/>
            </a:pPr>
            <a:fld id="{27A48EDF-43CF-4177-A256-927A63CA3C39}" type="datetime1">
              <a:rPr lang="en-GB"/>
              <a:pPr>
                <a:defRPr/>
              </a:pPr>
              <a:t>12/05/2023</a:t>
            </a:fld>
            <a:endParaRPr lang="en-GB"/>
          </a:p>
        </p:txBody>
      </p:sp>
      <p:sp>
        <p:nvSpPr>
          <p:cNvPr id="6" name="Footer Placeholder 4">
            <a:extLst>
              <a:ext uri="{FF2B5EF4-FFF2-40B4-BE49-F238E27FC236}">
                <a16:creationId xmlns:a16="http://schemas.microsoft.com/office/drawing/2014/main" id="{D3CD042F-A8FB-7C39-118D-47BBAB519C1C}"/>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FC387C92-04D1-BAD7-6FAB-6619CF52A8FE}"/>
              </a:ext>
            </a:extLst>
          </p:cNvPr>
          <p:cNvSpPr>
            <a:spLocks noGrp="1"/>
          </p:cNvSpPr>
          <p:nvPr>
            <p:ph type="sldNum" sz="quarter" idx="12"/>
          </p:nvPr>
        </p:nvSpPr>
        <p:spPr/>
        <p:txBody>
          <a:bodyPr/>
          <a:lstStyle>
            <a:lvl1pPr>
              <a:defRPr/>
            </a:lvl1pPr>
          </a:lstStyle>
          <a:p>
            <a:pPr>
              <a:defRPr/>
            </a:pPr>
            <a:fld id="{D477A305-3328-4C37-BC33-D96D842384F7}" type="slidenum">
              <a:rPr lang="en-GB"/>
              <a:pPr>
                <a:defRPr/>
              </a:pPr>
              <a:t>‹#›</a:t>
            </a:fld>
            <a:endParaRPr lang="en-GB"/>
          </a:p>
        </p:txBody>
      </p:sp>
    </p:spTree>
    <p:extLst>
      <p:ext uri="{BB962C8B-B14F-4D97-AF65-F5344CB8AC3E}">
        <p14:creationId xmlns:p14="http://schemas.microsoft.com/office/powerpoint/2010/main" val="2927945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3B7C46D9-98B1-79DE-9833-625F621D2DB7}"/>
              </a:ext>
            </a:extLst>
          </p:cNvPr>
          <p:cNvCxnSpPr/>
          <p:nvPr/>
        </p:nvCxnSpPr>
        <p:spPr>
          <a:xfrm>
            <a:off x="2417763" y="3529013"/>
            <a:ext cx="8637587"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ctrTitle"/>
          </p:nvPr>
        </p:nvSpPr>
        <p:spPr>
          <a:xfrm>
            <a:off x="2417779" y="802298"/>
            <a:ext cx="8637073" cy="2541431"/>
          </a:xfrm>
        </p:spPr>
        <p:txBody>
          <a:bodyPr bIns="0" anchor="b"/>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Date Placeholder 3">
            <a:extLst>
              <a:ext uri="{FF2B5EF4-FFF2-40B4-BE49-F238E27FC236}">
                <a16:creationId xmlns:a16="http://schemas.microsoft.com/office/drawing/2014/main" id="{D68E1D12-EEAD-CB49-263E-41B160C50576}"/>
              </a:ext>
            </a:extLst>
          </p:cNvPr>
          <p:cNvSpPr>
            <a:spLocks noGrp="1"/>
          </p:cNvSpPr>
          <p:nvPr>
            <p:ph type="dt" sz="half" idx="10"/>
          </p:nvPr>
        </p:nvSpPr>
        <p:spPr/>
        <p:txBody>
          <a:bodyPr/>
          <a:lstStyle>
            <a:lvl1pPr>
              <a:defRPr/>
            </a:lvl1pPr>
          </a:lstStyle>
          <a:p>
            <a:pPr>
              <a:defRPr/>
            </a:pPr>
            <a:fld id="{A31B6EB5-50D0-4647-A125-D56349EF42A8}" type="datetime1">
              <a:rPr lang="en-GB"/>
              <a:pPr>
                <a:defRPr/>
              </a:pPr>
              <a:t>12/05/2023</a:t>
            </a:fld>
            <a:endParaRPr lang="en-GB"/>
          </a:p>
        </p:txBody>
      </p:sp>
      <p:sp>
        <p:nvSpPr>
          <p:cNvPr id="6" name="Footer Placeholder 4">
            <a:extLst>
              <a:ext uri="{FF2B5EF4-FFF2-40B4-BE49-F238E27FC236}">
                <a16:creationId xmlns:a16="http://schemas.microsoft.com/office/drawing/2014/main" id="{5BC8D057-D8BD-FFAA-C5C4-3BC19C5E8537}"/>
              </a:ext>
            </a:extLst>
          </p:cNvPr>
          <p:cNvSpPr>
            <a:spLocks noGrp="1"/>
          </p:cNvSpPr>
          <p:nvPr>
            <p:ph type="ftr" sz="quarter" idx="11"/>
          </p:nvPr>
        </p:nvSpPr>
        <p:spPr>
          <a:xfrm>
            <a:off x="2416175" y="328613"/>
            <a:ext cx="4973638" cy="309562"/>
          </a:xfrm>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569C50F7-C4CE-703E-49B3-34FF700D25D7}"/>
              </a:ext>
            </a:extLst>
          </p:cNvPr>
          <p:cNvSpPr>
            <a:spLocks noGrp="1"/>
          </p:cNvSpPr>
          <p:nvPr>
            <p:ph type="sldNum" sz="quarter" idx="12"/>
          </p:nvPr>
        </p:nvSpPr>
        <p:spPr>
          <a:xfrm>
            <a:off x="1438275" y="798513"/>
            <a:ext cx="809625" cy="504825"/>
          </a:xfrm>
        </p:spPr>
        <p:txBody>
          <a:bodyPr/>
          <a:lstStyle>
            <a:lvl1pPr>
              <a:defRPr/>
            </a:lvl1pPr>
          </a:lstStyle>
          <a:p>
            <a:pPr>
              <a:defRPr/>
            </a:pPr>
            <a:fld id="{89AF59EE-AFCE-4EDA-90C2-408316EF841D}" type="slidenum">
              <a:rPr lang="en-GB"/>
              <a:pPr>
                <a:defRPr/>
              </a:pPr>
              <a:t>‹#›</a:t>
            </a:fld>
            <a:endParaRPr lang="en-GB"/>
          </a:p>
        </p:txBody>
      </p:sp>
    </p:spTree>
    <p:extLst>
      <p:ext uri="{BB962C8B-B14F-4D97-AF65-F5344CB8AC3E}">
        <p14:creationId xmlns:p14="http://schemas.microsoft.com/office/powerpoint/2010/main" val="1041454598"/>
      </p:ext>
    </p:extLst>
  </p:cSld>
  <p:clrMapOvr>
    <a:masterClrMapping/>
  </p:clrMapOvr>
  <p:hf sldNum="0"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88E8E931-D71B-A909-73F3-0BCDF3F19993}"/>
              </a:ext>
            </a:extLst>
          </p:cNvPr>
          <p:cNvCxnSpPr/>
          <p:nvPr/>
        </p:nvCxnSpPr>
        <p:spPr>
          <a:xfrm>
            <a:off x="1454150" y="1847850"/>
            <a:ext cx="960755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8B366675-E452-73EF-8731-7B64DCEFE032}"/>
              </a:ext>
            </a:extLst>
          </p:cNvPr>
          <p:cNvSpPr>
            <a:spLocks noGrp="1"/>
          </p:cNvSpPr>
          <p:nvPr>
            <p:ph type="dt" sz="half" idx="10"/>
          </p:nvPr>
        </p:nvSpPr>
        <p:spPr/>
        <p:txBody>
          <a:bodyPr/>
          <a:lstStyle>
            <a:lvl1pPr>
              <a:defRPr/>
            </a:lvl1pPr>
          </a:lstStyle>
          <a:p>
            <a:pPr>
              <a:defRPr/>
            </a:pPr>
            <a:fld id="{1B908613-83E3-4C19-BA0F-3149C9A3C55C}" type="datetime1">
              <a:rPr lang="en-GB"/>
              <a:pPr>
                <a:defRPr/>
              </a:pPr>
              <a:t>12/05/2023</a:t>
            </a:fld>
            <a:endParaRPr lang="en-GB"/>
          </a:p>
        </p:txBody>
      </p:sp>
      <p:sp>
        <p:nvSpPr>
          <p:cNvPr id="6" name="Footer Placeholder 4">
            <a:extLst>
              <a:ext uri="{FF2B5EF4-FFF2-40B4-BE49-F238E27FC236}">
                <a16:creationId xmlns:a16="http://schemas.microsoft.com/office/drawing/2014/main" id="{478F4DDE-F837-D43A-8E5D-85C15F72393D}"/>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1C1D682D-FB1F-118F-C790-6DAE893376E6}"/>
              </a:ext>
            </a:extLst>
          </p:cNvPr>
          <p:cNvSpPr>
            <a:spLocks noGrp="1"/>
          </p:cNvSpPr>
          <p:nvPr>
            <p:ph type="sldNum" sz="quarter" idx="12"/>
          </p:nvPr>
        </p:nvSpPr>
        <p:spPr/>
        <p:txBody>
          <a:bodyPr/>
          <a:lstStyle>
            <a:lvl1pPr>
              <a:defRPr/>
            </a:lvl1pPr>
          </a:lstStyle>
          <a:p>
            <a:pPr>
              <a:defRPr/>
            </a:pPr>
            <a:fld id="{E1107776-8266-48E3-AF25-C9F532091FB4}" type="slidenum">
              <a:rPr lang="en-GB"/>
              <a:pPr>
                <a:defRPr/>
              </a:pPr>
              <a:t>‹#›</a:t>
            </a:fld>
            <a:endParaRPr lang="en-GB"/>
          </a:p>
        </p:txBody>
      </p:sp>
    </p:spTree>
    <p:extLst>
      <p:ext uri="{BB962C8B-B14F-4D97-AF65-F5344CB8AC3E}">
        <p14:creationId xmlns:p14="http://schemas.microsoft.com/office/powerpoint/2010/main" val="2142367412"/>
      </p:ext>
    </p:extLst>
  </p:cSld>
  <p:clrMapOvr>
    <a:masterClrMapping/>
  </p:clrMapOvr>
  <p:hf sldNum="0"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E193BB9B-825A-37B5-CD01-DAF5E66F2080}"/>
              </a:ext>
            </a:extLst>
          </p:cNvPr>
          <p:cNvCxnSpPr/>
          <p:nvPr/>
        </p:nvCxnSpPr>
        <p:spPr>
          <a:xfrm>
            <a:off x="1454150" y="3805238"/>
            <a:ext cx="863123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54239" y="1756130"/>
            <a:ext cx="8643154" cy="1887950"/>
          </a:xfrm>
        </p:spPr>
        <p:txBody>
          <a:bodyPr anchor="b"/>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5" name="Date Placeholder 3">
            <a:extLst>
              <a:ext uri="{FF2B5EF4-FFF2-40B4-BE49-F238E27FC236}">
                <a16:creationId xmlns:a16="http://schemas.microsoft.com/office/drawing/2014/main" id="{8381C691-B4D0-0FC6-E75D-6960048E2375}"/>
              </a:ext>
            </a:extLst>
          </p:cNvPr>
          <p:cNvSpPr>
            <a:spLocks noGrp="1"/>
          </p:cNvSpPr>
          <p:nvPr>
            <p:ph type="dt" sz="half" idx="10"/>
          </p:nvPr>
        </p:nvSpPr>
        <p:spPr/>
        <p:txBody>
          <a:bodyPr/>
          <a:lstStyle>
            <a:lvl1pPr>
              <a:defRPr/>
            </a:lvl1pPr>
          </a:lstStyle>
          <a:p>
            <a:pPr>
              <a:defRPr/>
            </a:pPr>
            <a:fld id="{8F6612AA-37AD-4206-8467-A308D965B9BE}" type="datetime1">
              <a:rPr lang="en-GB"/>
              <a:pPr>
                <a:defRPr/>
              </a:pPr>
              <a:t>12/05/2023</a:t>
            </a:fld>
            <a:endParaRPr lang="en-GB"/>
          </a:p>
        </p:txBody>
      </p:sp>
      <p:sp>
        <p:nvSpPr>
          <p:cNvPr id="6" name="Footer Placeholder 4">
            <a:extLst>
              <a:ext uri="{FF2B5EF4-FFF2-40B4-BE49-F238E27FC236}">
                <a16:creationId xmlns:a16="http://schemas.microsoft.com/office/drawing/2014/main" id="{8E635E02-34DA-930E-459D-912E94BE96B2}"/>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57D1A67B-4D61-87B7-9139-7665EFBFE964}"/>
              </a:ext>
            </a:extLst>
          </p:cNvPr>
          <p:cNvSpPr>
            <a:spLocks noGrp="1"/>
          </p:cNvSpPr>
          <p:nvPr>
            <p:ph type="sldNum" sz="quarter" idx="12"/>
          </p:nvPr>
        </p:nvSpPr>
        <p:spPr/>
        <p:txBody>
          <a:bodyPr/>
          <a:lstStyle>
            <a:lvl1pPr>
              <a:defRPr/>
            </a:lvl1pPr>
          </a:lstStyle>
          <a:p>
            <a:pPr>
              <a:defRPr/>
            </a:pPr>
            <a:fld id="{A9894F11-2E6A-48C5-88E7-FBD3620A57AD}" type="slidenum">
              <a:rPr lang="en-GB"/>
              <a:pPr>
                <a:defRPr/>
              </a:pPr>
              <a:t>‹#›</a:t>
            </a:fld>
            <a:endParaRPr lang="en-GB"/>
          </a:p>
        </p:txBody>
      </p:sp>
    </p:spTree>
    <p:extLst>
      <p:ext uri="{BB962C8B-B14F-4D97-AF65-F5344CB8AC3E}">
        <p14:creationId xmlns:p14="http://schemas.microsoft.com/office/powerpoint/2010/main" val="41026586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3D4E8D9B-212F-FD05-0409-1EB9E94FF35C}"/>
              </a:ext>
            </a:extLst>
          </p:cNvPr>
          <p:cNvCxnSpPr/>
          <p:nvPr/>
        </p:nvCxnSpPr>
        <p:spPr>
          <a:xfrm>
            <a:off x="1454150" y="1847850"/>
            <a:ext cx="960755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Date Placeholder 4">
            <a:extLst>
              <a:ext uri="{FF2B5EF4-FFF2-40B4-BE49-F238E27FC236}">
                <a16:creationId xmlns:a16="http://schemas.microsoft.com/office/drawing/2014/main" id="{A4F45C87-C387-6302-E539-EA531C5D7370}"/>
              </a:ext>
            </a:extLst>
          </p:cNvPr>
          <p:cNvSpPr>
            <a:spLocks noGrp="1"/>
          </p:cNvSpPr>
          <p:nvPr>
            <p:ph type="dt" sz="half" idx="10"/>
          </p:nvPr>
        </p:nvSpPr>
        <p:spPr/>
        <p:txBody>
          <a:bodyPr/>
          <a:lstStyle>
            <a:lvl1pPr>
              <a:defRPr/>
            </a:lvl1pPr>
          </a:lstStyle>
          <a:p>
            <a:pPr>
              <a:defRPr/>
            </a:pPr>
            <a:fld id="{7768C602-035D-404A-AC05-7F99E0B10801}" type="datetime1">
              <a:rPr lang="en-GB"/>
              <a:pPr>
                <a:defRPr/>
              </a:pPr>
              <a:t>12/05/2023</a:t>
            </a:fld>
            <a:endParaRPr lang="en-GB"/>
          </a:p>
        </p:txBody>
      </p:sp>
      <p:sp>
        <p:nvSpPr>
          <p:cNvPr id="7" name="Footer Placeholder 5">
            <a:extLst>
              <a:ext uri="{FF2B5EF4-FFF2-40B4-BE49-F238E27FC236}">
                <a16:creationId xmlns:a16="http://schemas.microsoft.com/office/drawing/2014/main" id="{B4935529-DE43-21E1-DC1A-AB9C36A2BAE3}"/>
              </a:ext>
            </a:extLst>
          </p:cNvPr>
          <p:cNvSpPr>
            <a:spLocks noGrp="1"/>
          </p:cNvSpPr>
          <p:nvPr>
            <p:ph type="ftr" sz="quarter" idx="11"/>
          </p:nvPr>
        </p:nvSpPr>
        <p:spPr/>
        <p:txBody>
          <a:bodyPr/>
          <a:lstStyle>
            <a:lvl1pPr>
              <a:defRPr/>
            </a:lvl1pPr>
          </a:lstStyle>
          <a:p>
            <a:pPr>
              <a:defRPr/>
            </a:pPr>
            <a:endParaRPr lang="en-GB"/>
          </a:p>
        </p:txBody>
      </p:sp>
      <p:sp>
        <p:nvSpPr>
          <p:cNvPr id="8" name="Slide Number Placeholder 6">
            <a:extLst>
              <a:ext uri="{FF2B5EF4-FFF2-40B4-BE49-F238E27FC236}">
                <a16:creationId xmlns:a16="http://schemas.microsoft.com/office/drawing/2014/main" id="{68E6EC7D-D8B1-2EDA-9599-CFBA928C6989}"/>
              </a:ext>
            </a:extLst>
          </p:cNvPr>
          <p:cNvSpPr>
            <a:spLocks noGrp="1"/>
          </p:cNvSpPr>
          <p:nvPr>
            <p:ph type="sldNum" sz="quarter" idx="12"/>
          </p:nvPr>
        </p:nvSpPr>
        <p:spPr/>
        <p:txBody>
          <a:bodyPr/>
          <a:lstStyle>
            <a:lvl1pPr>
              <a:defRPr/>
            </a:lvl1pPr>
          </a:lstStyle>
          <a:p>
            <a:pPr>
              <a:defRPr/>
            </a:pPr>
            <a:fld id="{5064AB00-59B7-4D04-89DC-5BA219C11BE7}" type="slidenum">
              <a:rPr lang="en-GB"/>
              <a:pPr>
                <a:defRPr/>
              </a:pPr>
              <a:t>‹#›</a:t>
            </a:fld>
            <a:endParaRPr lang="en-GB"/>
          </a:p>
        </p:txBody>
      </p:sp>
    </p:spTree>
    <p:extLst>
      <p:ext uri="{BB962C8B-B14F-4D97-AF65-F5344CB8AC3E}">
        <p14:creationId xmlns:p14="http://schemas.microsoft.com/office/powerpoint/2010/main" val="40566681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30B16B45-9E88-BD80-7F04-B9869454F230}"/>
              </a:ext>
            </a:extLst>
          </p:cNvPr>
          <p:cNvCxnSpPr/>
          <p:nvPr/>
        </p:nvCxnSpPr>
        <p:spPr>
          <a:xfrm>
            <a:off x="1454150" y="1847850"/>
            <a:ext cx="960755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6">
            <a:extLst>
              <a:ext uri="{FF2B5EF4-FFF2-40B4-BE49-F238E27FC236}">
                <a16:creationId xmlns:a16="http://schemas.microsoft.com/office/drawing/2014/main" id="{1C9F8C52-4949-59FA-97BD-1B947B8D8AEC}"/>
              </a:ext>
            </a:extLst>
          </p:cNvPr>
          <p:cNvSpPr>
            <a:spLocks noGrp="1"/>
          </p:cNvSpPr>
          <p:nvPr>
            <p:ph type="dt" sz="half" idx="10"/>
          </p:nvPr>
        </p:nvSpPr>
        <p:spPr/>
        <p:txBody>
          <a:bodyPr/>
          <a:lstStyle>
            <a:lvl1pPr>
              <a:defRPr/>
            </a:lvl1pPr>
          </a:lstStyle>
          <a:p>
            <a:pPr>
              <a:defRPr/>
            </a:pPr>
            <a:fld id="{A052C24C-5005-4B78-8333-33E5D20D9EA4}" type="datetime1">
              <a:rPr lang="en-GB"/>
              <a:pPr>
                <a:defRPr/>
              </a:pPr>
              <a:t>12/05/2023</a:t>
            </a:fld>
            <a:endParaRPr lang="en-GB"/>
          </a:p>
        </p:txBody>
      </p:sp>
      <p:sp>
        <p:nvSpPr>
          <p:cNvPr id="9" name="Footer Placeholder 7">
            <a:extLst>
              <a:ext uri="{FF2B5EF4-FFF2-40B4-BE49-F238E27FC236}">
                <a16:creationId xmlns:a16="http://schemas.microsoft.com/office/drawing/2014/main" id="{A49E6E04-53B8-11D3-5A8A-95622B3DFCB8}"/>
              </a:ext>
            </a:extLst>
          </p:cNvPr>
          <p:cNvSpPr>
            <a:spLocks noGrp="1"/>
          </p:cNvSpPr>
          <p:nvPr>
            <p:ph type="ftr" sz="quarter" idx="11"/>
          </p:nvPr>
        </p:nvSpPr>
        <p:spPr/>
        <p:txBody>
          <a:bodyPr/>
          <a:lstStyle>
            <a:lvl1pPr>
              <a:defRPr/>
            </a:lvl1pPr>
          </a:lstStyle>
          <a:p>
            <a:pPr>
              <a:defRPr/>
            </a:pPr>
            <a:endParaRPr lang="en-GB"/>
          </a:p>
        </p:txBody>
      </p:sp>
      <p:sp>
        <p:nvSpPr>
          <p:cNvPr id="10" name="Slide Number Placeholder 8">
            <a:extLst>
              <a:ext uri="{FF2B5EF4-FFF2-40B4-BE49-F238E27FC236}">
                <a16:creationId xmlns:a16="http://schemas.microsoft.com/office/drawing/2014/main" id="{8A027EDE-EE81-021A-37F1-4C94ACEFAA58}"/>
              </a:ext>
            </a:extLst>
          </p:cNvPr>
          <p:cNvSpPr>
            <a:spLocks noGrp="1"/>
          </p:cNvSpPr>
          <p:nvPr>
            <p:ph type="sldNum" sz="quarter" idx="12"/>
          </p:nvPr>
        </p:nvSpPr>
        <p:spPr/>
        <p:txBody>
          <a:bodyPr/>
          <a:lstStyle>
            <a:lvl1pPr>
              <a:defRPr/>
            </a:lvl1pPr>
          </a:lstStyle>
          <a:p>
            <a:pPr>
              <a:defRPr/>
            </a:pPr>
            <a:fld id="{DA763650-7FDA-4B14-8EDD-F55E67731479}" type="slidenum">
              <a:rPr lang="en-GB"/>
              <a:pPr>
                <a:defRPr/>
              </a:pPr>
              <a:t>‹#›</a:t>
            </a:fld>
            <a:endParaRPr lang="en-GB"/>
          </a:p>
        </p:txBody>
      </p:sp>
    </p:spTree>
    <p:extLst>
      <p:ext uri="{BB962C8B-B14F-4D97-AF65-F5344CB8AC3E}">
        <p14:creationId xmlns:p14="http://schemas.microsoft.com/office/powerpoint/2010/main" val="46414776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0088FF08-E635-3539-5406-F2DE6B45420C}"/>
              </a:ext>
            </a:extLst>
          </p:cNvPr>
          <p:cNvCxnSpPr/>
          <p:nvPr/>
        </p:nvCxnSpPr>
        <p:spPr>
          <a:xfrm>
            <a:off x="1454150" y="1847850"/>
            <a:ext cx="960755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4" name="Date Placeholder 2">
            <a:extLst>
              <a:ext uri="{FF2B5EF4-FFF2-40B4-BE49-F238E27FC236}">
                <a16:creationId xmlns:a16="http://schemas.microsoft.com/office/drawing/2014/main" id="{85214AD2-EE3B-7C9D-F4F4-9B558FA0468C}"/>
              </a:ext>
            </a:extLst>
          </p:cNvPr>
          <p:cNvSpPr>
            <a:spLocks noGrp="1"/>
          </p:cNvSpPr>
          <p:nvPr>
            <p:ph type="dt" sz="half" idx="10"/>
          </p:nvPr>
        </p:nvSpPr>
        <p:spPr/>
        <p:txBody>
          <a:bodyPr/>
          <a:lstStyle>
            <a:lvl1pPr>
              <a:defRPr/>
            </a:lvl1pPr>
          </a:lstStyle>
          <a:p>
            <a:pPr>
              <a:defRPr/>
            </a:pPr>
            <a:fld id="{93C89C6F-329B-421E-AFEC-6461CA732493}" type="datetime1">
              <a:rPr lang="en-GB"/>
              <a:pPr>
                <a:defRPr/>
              </a:pPr>
              <a:t>12/05/2023</a:t>
            </a:fld>
            <a:endParaRPr lang="en-GB"/>
          </a:p>
        </p:txBody>
      </p:sp>
      <p:sp>
        <p:nvSpPr>
          <p:cNvPr id="5" name="Footer Placeholder 3">
            <a:extLst>
              <a:ext uri="{FF2B5EF4-FFF2-40B4-BE49-F238E27FC236}">
                <a16:creationId xmlns:a16="http://schemas.microsoft.com/office/drawing/2014/main" id="{BD55241C-4E26-7CD0-FC96-D2C0DC22130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4">
            <a:extLst>
              <a:ext uri="{FF2B5EF4-FFF2-40B4-BE49-F238E27FC236}">
                <a16:creationId xmlns:a16="http://schemas.microsoft.com/office/drawing/2014/main" id="{FA9D59D8-B8E3-7AE8-7645-69B858B52F15}"/>
              </a:ext>
            </a:extLst>
          </p:cNvPr>
          <p:cNvSpPr>
            <a:spLocks noGrp="1"/>
          </p:cNvSpPr>
          <p:nvPr>
            <p:ph type="sldNum" sz="quarter" idx="12"/>
          </p:nvPr>
        </p:nvSpPr>
        <p:spPr/>
        <p:txBody>
          <a:bodyPr/>
          <a:lstStyle>
            <a:lvl1pPr>
              <a:defRPr/>
            </a:lvl1pPr>
          </a:lstStyle>
          <a:p>
            <a:pPr>
              <a:defRPr/>
            </a:pPr>
            <a:fld id="{0F61EFD2-D587-42CB-8A11-39AC7353A2D2}" type="slidenum">
              <a:rPr lang="en-GB"/>
              <a:pPr>
                <a:defRPr/>
              </a:pPr>
              <a:t>‹#›</a:t>
            </a:fld>
            <a:endParaRPr lang="en-GB"/>
          </a:p>
        </p:txBody>
      </p:sp>
    </p:spTree>
    <p:extLst>
      <p:ext uri="{BB962C8B-B14F-4D97-AF65-F5344CB8AC3E}">
        <p14:creationId xmlns:p14="http://schemas.microsoft.com/office/powerpoint/2010/main" val="83948408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C0E4615-0B23-C170-6F69-52CB92D562C1}"/>
              </a:ext>
            </a:extLst>
          </p:cNvPr>
          <p:cNvSpPr>
            <a:spLocks noGrp="1"/>
          </p:cNvSpPr>
          <p:nvPr>
            <p:ph type="dt" sz="half" idx="10"/>
          </p:nvPr>
        </p:nvSpPr>
        <p:spPr/>
        <p:txBody>
          <a:bodyPr/>
          <a:lstStyle>
            <a:lvl1pPr>
              <a:defRPr/>
            </a:lvl1pPr>
          </a:lstStyle>
          <a:p>
            <a:pPr>
              <a:defRPr/>
            </a:pPr>
            <a:fld id="{DDD93755-984D-40B7-8D09-C1FB21DBDD41}" type="datetime1">
              <a:rPr lang="en-GB"/>
              <a:pPr>
                <a:defRPr/>
              </a:pPr>
              <a:t>12/05/2023</a:t>
            </a:fld>
            <a:endParaRPr lang="en-GB"/>
          </a:p>
        </p:txBody>
      </p:sp>
      <p:sp>
        <p:nvSpPr>
          <p:cNvPr id="3" name="Footer Placeholder 4">
            <a:extLst>
              <a:ext uri="{FF2B5EF4-FFF2-40B4-BE49-F238E27FC236}">
                <a16:creationId xmlns:a16="http://schemas.microsoft.com/office/drawing/2014/main" id="{2BCD7800-4FDD-C559-D577-8559D445B770}"/>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1E2BD847-A998-DAF6-E176-619084B459CA}"/>
              </a:ext>
            </a:extLst>
          </p:cNvPr>
          <p:cNvSpPr>
            <a:spLocks noGrp="1"/>
          </p:cNvSpPr>
          <p:nvPr>
            <p:ph type="sldNum" sz="quarter" idx="12"/>
          </p:nvPr>
        </p:nvSpPr>
        <p:spPr/>
        <p:txBody>
          <a:bodyPr/>
          <a:lstStyle>
            <a:lvl1pPr>
              <a:defRPr/>
            </a:lvl1pPr>
          </a:lstStyle>
          <a:p>
            <a:pPr>
              <a:defRPr/>
            </a:pPr>
            <a:fld id="{0C3D631C-8FAB-4E37-BF3C-5F02808DEC28}" type="slidenum">
              <a:rPr lang="en-GB"/>
              <a:pPr>
                <a:defRPr/>
              </a:pPr>
              <a:t>‹#›</a:t>
            </a:fld>
            <a:endParaRPr lang="en-GB"/>
          </a:p>
        </p:txBody>
      </p:sp>
    </p:spTree>
    <p:extLst>
      <p:ext uri="{BB962C8B-B14F-4D97-AF65-F5344CB8AC3E}">
        <p14:creationId xmlns:p14="http://schemas.microsoft.com/office/powerpoint/2010/main" val="147323029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7185B54B-E2A2-A3EF-6AE5-638AC8D3B9DC}"/>
              </a:ext>
            </a:extLst>
          </p:cNvPr>
          <p:cNvCxnSpPr/>
          <p:nvPr/>
        </p:nvCxnSpPr>
        <p:spPr>
          <a:xfrm>
            <a:off x="1447800" y="3205163"/>
            <a:ext cx="327025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4671" y="798973"/>
            <a:ext cx="3273099" cy="2247117"/>
          </a:xfrm>
        </p:spPr>
        <p:txBody>
          <a:bodyPr anchor="b"/>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Date Placeholder 4">
            <a:extLst>
              <a:ext uri="{FF2B5EF4-FFF2-40B4-BE49-F238E27FC236}">
                <a16:creationId xmlns:a16="http://schemas.microsoft.com/office/drawing/2014/main" id="{FCC6F221-CA8E-0076-6E07-8162E6EC4F38}"/>
              </a:ext>
            </a:extLst>
          </p:cNvPr>
          <p:cNvSpPr>
            <a:spLocks noGrp="1"/>
          </p:cNvSpPr>
          <p:nvPr>
            <p:ph type="dt" sz="half" idx="10"/>
          </p:nvPr>
        </p:nvSpPr>
        <p:spPr/>
        <p:txBody>
          <a:bodyPr/>
          <a:lstStyle>
            <a:lvl1pPr>
              <a:defRPr/>
            </a:lvl1pPr>
          </a:lstStyle>
          <a:p>
            <a:pPr>
              <a:defRPr/>
            </a:pPr>
            <a:fld id="{F5A20AC8-750B-42AD-AD90-13C2BF939395}" type="datetime1">
              <a:rPr lang="en-GB"/>
              <a:pPr>
                <a:defRPr/>
              </a:pPr>
              <a:t>12/05/2023</a:t>
            </a:fld>
            <a:endParaRPr lang="en-GB"/>
          </a:p>
        </p:txBody>
      </p:sp>
      <p:sp>
        <p:nvSpPr>
          <p:cNvPr id="7" name="Footer Placeholder 5">
            <a:extLst>
              <a:ext uri="{FF2B5EF4-FFF2-40B4-BE49-F238E27FC236}">
                <a16:creationId xmlns:a16="http://schemas.microsoft.com/office/drawing/2014/main" id="{C9D1B024-CF08-3A67-7FDD-87463F253C18}"/>
              </a:ext>
            </a:extLst>
          </p:cNvPr>
          <p:cNvSpPr>
            <a:spLocks noGrp="1"/>
          </p:cNvSpPr>
          <p:nvPr>
            <p:ph type="ftr" sz="quarter" idx="11"/>
          </p:nvPr>
        </p:nvSpPr>
        <p:spPr/>
        <p:txBody>
          <a:bodyPr/>
          <a:lstStyle>
            <a:lvl1pPr>
              <a:defRPr/>
            </a:lvl1pPr>
          </a:lstStyle>
          <a:p>
            <a:pPr>
              <a:defRPr/>
            </a:pPr>
            <a:endParaRPr lang="en-GB"/>
          </a:p>
        </p:txBody>
      </p:sp>
      <p:sp>
        <p:nvSpPr>
          <p:cNvPr id="8" name="Slide Number Placeholder 6">
            <a:extLst>
              <a:ext uri="{FF2B5EF4-FFF2-40B4-BE49-F238E27FC236}">
                <a16:creationId xmlns:a16="http://schemas.microsoft.com/office/drawing/2014/main" id="{A9835F84-B219-4A4A-F410-8EECEE0F0D22}"/>
              </a:ext>
            </a:extLst>
          </p:cNvPr>
          <p:cNvSpPr>
            <a:spLocks noGrp="1"/>
          </p:cNvSpPr>
          <p:nvPr>
            <p:ph type="sldNum" sz="quarter" idx="12"/>
          </p:nvPr>
        </p:nvSpPr>
        <p:spPr/>
        <p:txBody>
          <a:bodyPr/>
          <a:lstStyle>
            <a:lvl1pPr>
              <a:defRPr/>
            </a:lvl1pPr>
          </a:lstStyle>
          <a:p>
            <a:pPr>
              <a:defRPr/>
            </a:pPr>
            <a:fld id="{7F20DCD5-F515-42CA-998D-9F37F7475F71}" type="slidenum">
              <a:rPr lang="en-GB"/>
              <a:pPr>
                <a:defRPr/>
              </a:pPr>
              <a:t>‹#›</a:t>
            </a:fld>
            <a:endParaRPr lang="en-GB"/>
          </a:p>
        </p:txBody>
      </p:sp>
    </p:spTree>
    <p:extLst>
      <p:ext uri="{BB962C8B-B14F-4D97-AF65-F5344CB8AC3E}">
        <p14:creationId xmlns:p14="http://schemas.microsoft.com/office/powerpoint/2010/main" val="236903760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5" name="Group 10">
            <a:extLst>
              <a:ext uri="{FF2B5EF4-FFF2-40B4-BE49-F238E27FC236}">
                <a16:creationId xmlns:a16="http://schemas.microsoft.com/office/drawing/2014/main" id="{CEE9C420-837C-309A-29D6-19980B60F472}"/>
              </a:ext>
            </a:extLst>
          </p:cNvPr>
          <p:cNvGrpSpPr>
            <a:grpSpLocks/>
          </p:cNvGrpSpPr>
          <p:nvPr/>
        </p:nvGrpSpPr>
        <p:grpSpPr bwMode="auto">
          <a:xfrm>
            <a:off x="7477125" y="482600"/>
            <a:ext cx="4075113" cy="5148263"/>
            <a:chOff x="7477387" y="482170"/>
            <a:chExt cx="4074533" cy="5149101"/>
          </a:xfrm>
        </p:grpSpPr>
        <p:sp>
          <p:nvSpPr>
            <p:cNvPr id="6" name="Rectangle 5">
              <a:extLst>
                <a:ext uri="{FF2B5EF4-FFF2-40B4-BE49-F238E27FC236}">
                  <a16:creationId xmlns:a16="http://schemas.microsoft.com/office/drawing/2014/main" id="{9415151F-3AFF-6A81-A43F-76CCE72C3BE7}"/>
                </a:ext>
              </a:extLst>
            </p:cNvPr>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7" name="Rectangle 6">
              <a:extLst>
                <a:ext uri="{FF2B5EF4-FFF2-40B4-BE49-F238E27FC236}">
                  <a16:creationId xmlns:a16="http://schemas.microsoft.com/office/drawing/2014/main" id="{685F8D21-25E8-3F6D-C32A-032A9208CBA1}"/>
                </a:ext>
              </a:extLst>
            </p:cNvPr>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cxnSp>
        <p:nvCxnSpPr>
          <p:cNvPr id="8" name="Straight Connector 7">
            <a:extLst>
              <a:ext uri="{FF2B5EF4-FFF2-40B4-BE49-F238E27FC236}">
                <a16:creationId xmlns:a16="http://schemas.microsoft.com/office/drawing/2014/main" id="{9910A3FD-5D61-B817-08A8-E03B8642B388}"/>
              </a:ext>
            </a:extLst>
          </p:cNvPr>
          <p:cNvCxnSpPr/>
          <p:nvPr/>
        </p:nvCxnSpPr>
        <p:spPr>
          <a:xfrm>
            <a:off x="1447800" y="3143250"/>
            <a:ext cx="552767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51206" y="1129513"/>
            <a:ext cx="5532328" cy="1830584"/>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rtlCol="0">
            <a:norm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4">
            <a:extLst>
              <a:ext uri="{FF2B5EF4-FFF2-40B4-BE49-F238E27FC236}">
                <a16:creationId xmlns:a16="http://schemas.microsoft.com/office/drawing/2014/main" id="{677AA31A-DB6B-2B51-0014-918FBC051EB8}"/>
              </a:ext>
            </a:extLst>
          </p:cNvPr>
          <p:cNvSpPr>
            <a:spLocks noGrp="1"/>
          </p:cNvSpPr>
          <p:nvPr>
            <p:ph type="dt" sz="half" idx="10"/>
          </p:nvPr>
        </p:nvSpPr>
        <p:spPr>
          <a:xfrm>
            <a:off x="1447800" y="5470525"/>
            <a:ext cx="5527675" cy="319088"/>
          </a:xfrm>
        </p:spPr>
        <p:txBody>
          <a:bodyPr/>
          <a:lstStyle>
            <a:lvl1pPr algn="l">
              <a:defRPr/>
            </a:lvl1pPr>
          </a:lstStyle>
          <a:p>
            <a:pPr>
              <a:defRPr/>
            </a:pPr>
            <a:fld id="{1615419D-119B-4BA1-94B1-C8173BBA1AE4}" type="datetime1">
              <a:rPr lang="en-GB"/>
              <a:pPr>
                <a:defRPr/>
              </a:pPr>
              <a:t>12/05/2023</a:t>
            </a:fld>
            <a:endParaRPr lang="en-GB"/>
          </a:p>
        </p:txBody>
      </p:sp>
      <p:sp>
        <p:nvSpPr>
          <p:cNvPr id="10" name="Footer Placeholder 5">
            <a:extLst>
              <a:ext uri="{FF2B5EF4-FFF2-40B4-BE49-F238E27FC236}">
                <a16:creationId xmlns:a16="http://schemas.microsoft.com/office/drawing/2014/main" id="{B6268EAB-B38E-065B-9334-B42334A3863B}"/>
              </a:ext>
            </a:extLst>
          </p:cNvPr>
          <p:cNvSpPr>
            <a:spLocks noGrp="1"/>
          </p:cNvSpPr>
          <p:nvPr>
            <p:ph type="ftr" sz="quarter" idx="11"/>
          </p:nvPr>
        </p:nvSpPr>
        <p:spPr>
          <a:xfrm>
            <a:off x="1447800" y="319088"/>
            <a:ext cx="5540375" cy="320675"/>
          </a:xfrm>
        </p:spPr>
        <p:txBody>
          <a:bodyPr/>
          <a:lstStyle>
            <a:lvl1pPr>
              <a:defRPr/>
            </a:lvl1pPr>
          </a:lstStyle>
          <a:p>
            <a:pPr>
              <a:defRPr/>
            </a:pPr>
            <a:endParaRPr lang="en-GB"/>
          </a:p>
        </p:txBody>
      </p:sp>
      <p:sp>
        <p:nvSpPr>
          <p:cNvPr id="11" name="Slide Number Placeholder 6">
            <a:extLst>
              <a:ext uri="{FF2B5EF4-FFF2-40B4-BE49-F238E27FC236}">
                <a16:creationId xmlns:a16="http://schemas.microsoft.com/office/drawing/2014/main" id="{BFC6345B-65F7-7DD7-1696-D6FBB5B740C5}"/>
              </a:ext>
            </a:extLst>
          </p:cNvPr>
          <p:cNvSpPr>
            <a:spLocks noGrp="1"/>
          </p:cNvSpPr>
          <p:nvPr>
            <p:ph type="sldNum" sz="quarter" idx="12"/>
          </p:nvPr>
        </p:nvSpPr>
        <p:spPr/>
        <p:txBody>
          <a:bodyPr/>
          <a:lstStyle>
            <a:lvl1pPr>
              <a:defRPr/>
            </a:lvl1pPr>
          </a:lstStyle>
          <a:p>
            <a:pPr>
              <a:defRPr/>
            </a:pPr>
            <a:fld id="{C7BE3274-1779-4236-B4EF-D33D8DBFFDCD}" type="slidenum">
              <a:rPr lang="en-GB"/>
              <a:pPr>
                <a:defRPr/>
              </a:pPr>
              <a:t>‹#›</a:t>
            </a:fld>
            <a:endParaRPr lang="en-GB"/>
          </a:p>
        </p:txBody>
      </p:sp>
    </p:spTree>
    <p:extLst>
      <p:ext uri="{BB962C8B-B14F-4D97-AF65-F5344CB8AC3E}">
        <p14:creationId xmlns:p14="http://schemas.microsoft.com/office/powerpoint/2010/main" val="315707259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B2EE4342-C150-469E-DAC0-D0F29A6DD3F7}"/>
              </a:ext>
            </a:extLst>
          </p:cNvPr>
          <p:cNvCxnSpPr/>
          <p:nvPr/>
        </p:nvCxnSpPr>
        <p:spPr>
          <a:xfrm>
            <a:off x="1454150" y="1847850"/>
            <a:ext cx="960755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696A5CD9-3CDF-4792-C6AC-C5877C23F101}"/>
              </a:ext>
            </a:extLst>
          </p:cNvPr>
          <p:cNvSpPr>
            <a:spLocks noGrp="1"/>
          </p:cNvSpPr>
          <p:nvPr>
            <p:ph type="dt" sz="half" idx="10"/>
          </p:nvPr>
        </p:nvSpPr>
        <p:spPr/>
        <p:txBody>
          <a:bodyPr/>
          <a:lstStyle>
            <a:lvl1pPr>
              <a:defRPr/>
            </a:lvl1pPr>
          </a:lstStyle>
          <a:p>
            <a:pPr>
              <a:defRPr/>
            </a:pPr>
            <a:fld id="{911032E2-DEAD-4205-9700-272078500139}" type="datetime1">
              <a:rPr lang="en-GB"/>
              <a:pPr>
                <a:defRPr/>
              </a:pPr>
              <a:t>12/05/2023</a:t>
            </a:fld>
            <a:endParaRPr lang="en-GB"/>
          </a:p>
        </p:txBody>
      </p:sp>
      <p:sp>
        <p:nvSpPr>
          <p:cNvPr id="6" name="Footer Placeholder 4">
            <a:extLst>
              <a:ext uri="{FF2B5EF4-FFF2-40B4-BE49-F238E27FC236}">
                <a16:creationId xmlns:a16="http://schemas.microsoft.com/office/drawing/2014/main" id="{BF0068BB-F4E0-657D-FA16-B71CFEEF5565}"/>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BFF30F8D-162A-0D6E-1B40-5CE51E1BE077}"/>
              </a:ext>
            </a:extLst>
          </p:cNvPr>
          <p:cNvSpPr>
            <a:spLocks noGrp="1"/>
          </p:cNvSpPr>
          <p:nvPr>
            <p:ph type="sldNum" sz="quarter" idx="12"/>
          </p:nvPr>
        </p:nvSpPr>
        <p:spPr/>
        <p:txBody>
          <a:bodyPr/>
          <a:lstStyle>
            <a:lvl1pPr>
              <a:defRPr/>
            </a:lvl1pPr>
          </a:lstStyle>
          <a:p>
            <a:pPr>
              <a:defRPr/>
            </a:pPr>
            <a:fld id="{F405B2E5-FC15-450D-ABC7-26E29A4CDC13}" type="slidenum">
              <a:rPr lang="en-GB"/>
              <a:pPr>
                <a:defRPr/>
              </a:pPr>
              <a:t>‹#›</a:t>
            </a:fld>
            <a:endParaRPr lang="en-GB"/>
          </a:p>
        </p:txBody>
      </p:sp>
    </p:spTree>
    <p:extLst>
      <p:ext uri="{BB962C8B-B14F-4D97-AF65-F5344CB8AC3E}">
        <p14:creationId xmlns:p14="http://schemas.microsoft.com/office/powerpoint/2010/main" val="273943444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892188CE-7286-164B-F484-9EA6C028CB4F}"/>
              </a:ext>
            </a:extLst>
          </p:cNvPr>
          <p:cNvCxnSpPr/>
          <p:nvPr/>
        </p:nvCxnSpPr>
        <p:spPr>
          <a:xfrm>
            <a:off x="9439275" y="798513"/>
            <a:ext cx="0" cy="466090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7449F181-52D9-0D3D-5572-2AC19E5BD129}"/>
              </a:ext>
            </a:extLst>
          </p:cNvPr>
          <p:cNvSpPr>
            <a:spLocks noGrp="1"/>
          </p:cNvSpPr>
          <p:nvPr>
            <p:ph type="dt" sz="half" idx="10"/>
          </p:nvPr>
        </p:nvSpPr>
        <p:spPr/>
        <p:txBody>
          <a:bodyPr/>
          <a:lstStyle>
            <a:lvl1pPr>
              <a:defRPr/>
            </a:lvl1pPr>
          </a:lstStyle>
          <a:p>
            <a:pPr>
              <a:defRPr/>
            </a:pPr>
            <a:fld id="{430F8750-10CA-4897-B0E0-1AE376D2B578}" type="datetime1">
              <a:rPr lang="en-GB"/>
              <a:pPr>
                <a:defRPr/>
              </a:pPr>
              <a:t>12/05/2023</a:t>
            </a:fld>
            <a:endParaRPr lang="en-GB"/>
          </a:p>
        </p:txBody>
      </p:sp>
      <p:sp>
        <p:nvSpPr>
          <p:cNvPr id="6" name="Footer Placeholder 4">
            <a:extLst>
              <a:ext uri="{FF2B5EF4-FFF2-40B4-BE49-F238E27FC236}">
                <a16:creationId xmlns:a16="http://schemas.microsoft.com/office/drawing/2014/main" id="{32A94991-4915-8158-AB5B-921C56A87214}"/>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6AFD5D55-E4C7-A012-0FC5-76CB0265764C}"/>
              </a:ext>
            </a:extLst>
          </p:cNvPr>
          <p:cNvSpPr>
            <a:spLocks noGrp="1"/>
          </p:cNvSpPr>
          <p:nvPr>
            <p:ph type="sldNum" sz="quarter" idx="12"/>
          </p:nvPr>
        </p:nvSpPr>
        <p:spPr/>
        <p:txBody>
          <a:bodyPr/>
          <a:lstStyle>
            <a:lvl1pPr>
              <a:defRPr/>
            </a:lvl1pPr>
          </a:lstStyle>
          <a:p>
            <a:pPr>
              <a:defRPr/>
            </a:pPr>
            <a:fld id="{53120A20-4533-4F66-85FA-9B6753D3D7C9}" type="slidenum">
              <a:rPr lang="en-GB"/>
              <a:pPr>
                <a:defRPr/>
              </a:pPr>
              <a:t>‹#›</a:t>
            </a:fld>
            <a:endParaRPr lang="en-GB"/>
          </a:p>
        </p:txBody>
      </p:sp>
    </p:spTree>
    <p:extLst>
      <p:ext uri="{BB962C8B-B14F-4D97-AF65-F5344CB8AC3E}">
        <p14:creationId xmlns:p14="http://schemas.microsoft.com/office/powerpoint/2010/main" val="23275726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Freeform 6">
            <a:extLst>
              <a:ext uri="{FF2B5EF4-FFF2-40B4-BE49-F238E27FC236}">
                <a16:creationId xmlns:a16="http://schemas.microsoft.com/office/drawing/2014/main" id="{F99C25F8-C90B-9F19-FE95-FD1A6A485575}"/>
              </a:ext>
            </a:extLst>
          </p:cNvPr>
          <p:cNvSpPr>
            <a:spLocks/>
          </p:cNvSpPr>
          <p:nvPr/>
        </p:nvSpPr>
        <p:spPr bwMode="auto">
          <a:xfrm>
            <a:off x="0" y="4324350"/>
            <a:ext cx="1744663" cy="777875"/>
          </a:xfrm>
          <a:custGeom>
            <a:avLst/>
            <a:gdLst>
              <a:gd name="T0" fmla="*/ 1346017 w 372"/>
              <a:gd name="T1" fmla="*/ 777875 h 166"/>
              <a:gd name="T2" fmla="*/ 1374157 w 372"/>
              <a:gd name="T3" fmla="*/ 768503 h 166"/>
              <a:gd name="T4" fmla="*/ 1378847 w 372"/>
              <a:gd name="T5" fmla="*/ 763817 h 166"/>
              <a:gd name="T6" fmla="*/ 1735283 w 372"/>
              <a:gd name="T7" fmla="*/ 407681 h 166"/>
              <a:gd name="T8" fmla="*/ 1735283 w 372"/>
              <a:gd name="T9" fmla="*/ 365508 h 166"/>
              <a:gd name="T10" fmla="*/ 1378847 w 372"/>
              <a:gd name="T11" fmla="*/ 14058 h 166"/>
              <a:gd name="T12" fmla="*/ 1374157 w 372"/>
              <a:gd name="T13" fmla="*/ 9372 h 166"/>
              <a:gd name="T14" fmla="*/ 1346017 w 372"/>
              <a:gd name="T15" fmla="*/ 0 h 166"/>
              <a:gd name="T16" fmla="*/ 0 w 372"/>
              <a:gd name="T17" fmla="*/ 0 h 166"/>
              <a:gd name="T18" fmla="*/ 0 w 372"/>
              <a:gd name="T19" fmla="*/ 777875 h 166"/>
              <a:gd name="T20" fmla="*/ 1346017 w 372"/>
              <a:gd name="T21" fmla="*/ 777875 h 16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5" name="Date Placeholder 3">
            <a:extLst>
              <a:ext uri="{FF2B5EF4-FFF2-40B4-BE49-F238E27FC236}">
                <a16:creationId xmlns:a16="http://schemas.microsoft.com/office/drawing/2014/main" id="{C29D46C1-D88B-C65D-2063-69E10063E6AA}"/>
              </a:ext>
            </a:extLst>
          </p:cNvPr>
          <p:cNvSpPr>
            <a:spLocks noGrp="1"/>
          </p:cNvSpPr>
          <p:nvPr>
            <p:ph type="dt" sz="half" idx="10"/>
          </p:nvPr>
        </p:nvSpPr>
        <p:spPr/>
        <p:txBody>
          <a:bodyPr/>
          <a:lstStyle>
            <a:lvl1pPr>
              <a:defRPr/>
            </a:lvl1pPr>
          </a:lstStyle>
          <a:p>
            <a:pPr>
              <a:defRPr/>
            </a:pPr>
            <a:fld id="{FF2E84FF-577A-4384-8993-54A93169817E}" type="datetime1">
              <a:rPr lang="en-GB"/>
              <a:pPr>
                <a:defRPr/>
              </a:pPr>
              <a:t>12/05/2023</a:t>
            </a:fld>
            <a:endParaRPr lang="en-GB"/>
          </a:p>
        </p:txBody>
      </p:sp>
      <p:sp>
        <p:nvSpPr>
          <p:cNvPr id="6" name="Footer Placeholder 4">
            <a:extLst>
              <a:ext uri="{FF2B5EF4-FFF2-40B4-BE49-F238E27FC236}">
                <a16:creationId xmlns:a16="http://schemas.microsoft.com/office/drawing/2014/main" id="{633365F3-F3D5-B18A-9FFB-41AD1A0082D0}"/>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ABA9FB75-58BB-CF58-1CB6-A4316A61110B}"/>
              </a:ext>
            </a:extLst>
          </p:cNvPr>
          <p:cNvSpPr>
            <a:spLocks noGrp="1"/>
          </p:cNvSpPr>
          <p:nvPr>
            <p:ph type="sldNum" sz="quarter" idx="12"/>
          </p:nvPr>
        </p:nvSpPr>
        <p:spPr>
          <a:xfrm>
            <a:off x="531813" y="4529138"/>
            <a:ext cx="779462" cy="365125"/>
          </a:xfrm>
        </p:spPr>
        <p:txBody>
          <a:bodyPr/>
          <a:lstStyle>
            <a:lvl1pPr>
              <a:defRPr/>
            </a:lvl1pPr>
          </a:lstStyle>
          <a:p>
            <a:pPr>
              <a:defRPr/>
            </a:pPr>
            <a:fld id="{4A49D1C4-611F-4B3F-BFC6-C9CA81DC4665}" type="slidenum">
              <a:rPr lang="en-GB"/>
              <a:pPr>
                <a:defRPr/>
              </a:pPr>
              <a:t>‹#›</a:t>
            </a:fld>
            <a:endParaRPr lang="en-GB"/>
          </a:p>
        </p:txBody>
      </p:sp>
    </p:spTree>
    <p:extLst>
      <p:ext uri="{BB962C8B-B14F-4D97-AF65-F5344CB8AC3E}">
        <p14:creationId xmlns:p14="http://schemas.microsoft.com/office/powerpoint/2010/main" val="2032932941"/>
      </p:ext>
    </p:extLst>
  </p:cSld>
  <p:clrMapOvr>
    <a:masterClrMapping/>
  </p:clrMapOvr>
  <p:hf sldNum="0" hdr="0" ftr="0" dt="0"/>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Freeform 11">
            <a:extLst>
              <a:ext uri="{FF2B5EF4-FFF2-40B4-BE49-F238E27FC236}">
                <a16:creationId xmlns:a16="http://schemas.microsoft.com/office/drawing/2014/main" id="{0A5664F2-D5A0-7B5D-A000-99984B3700ED}"/>
              </a:ext>
            </a:extLst>
          </p:cNvPr>
          <p:cNvSpPr>
            <a:spLocks/>
          </p:cNvSpPr>
          <p:nvPr/>
        </p:nvSpPr>
        <p:spPr bwMode="auto">
          <a:xfrm flipV="1">
            <a:off x="-4763" y="714375"/>
            <a:ext cx="1589088" cy="508000"/>
          </a:xfrm>
          <a:custGeom>
            <a:avLst/>
            <a:gdLst>
              <a:gd name="T0" fmla="*/ 1589088 w 9248"/>
              <a:gd name="T1" fmla="*/ 238811 h 10000"/>
              <a:gd name="T2" fmla="*/ 1360038 w 9248"/>
              <a:gd name="T3" fmla="*/ 9550 h 10000"/>
              <a:gd name="T4" fmla="*/ 1355055 w 9248"/>
              <a:gd name="T5" fmla="*/ 4775 h 10000"/>
              <a:gd name="T6" fmla="*/ 1340793 w 9248"/>
              <a:gd name="T7" fmla="*/ 0 h 10000"/>
              <a:gd name="T8" fmla="*/ 1250067 w 9248"/>
              <a:gd name="T9" fmla="*/ 0 h 10000"/>
              <a:gd name="T10" fmla="*/ 0 w 9248"/>
              <a:gd name="T11" fmla="*/ 3556 h 10000"/>
              <a:gd name="T12" fmla="*/ 4296 w 9248"/>
              <a:gd name="T13" fmla="*/ 508000 h 10000"/>
              <a:gd name="T14" fmla="*/ 1250067 w 9248"/>
              <a:gd name="T15" fmla="*/ 506273 h 10000"/>
              <a:gd name="T16" fmla="*/ 1340793 w 9248"/>
              <a:gd name="T17" fmla="*/ 506273 h 10000"/>
              <a:gd name="T18" fmla="*/ 1355055 w 9248"/>
              <a:gd name="T19" fmla="*/ 501498 h 10000"/>
              <a:gd name="T20" fmla="*/ 1360038 w 9248"/>
              <a:gd name="T21" fmla="*/ 496722 h 10000"/>
              <a:gd name="T22" fmla="*/ 1589088 w 9248"/>
              <a:gd name="T23" fmla="*/ 267462 h 10000"/>
              <a:gd name="T24" fmla="*/ 1589088 w 9248"/>
              <a:gd name="T25" fmla="*/ 238811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464E52CD-46FB-C646-068C-D39CDD25CE62}"/>
              </a:ext>
            </a:extLst>
          </p:cNvPr>
          <p:cNvSpPr>
            <a:spLocks noGrp="1"/>
          </p:cNvSpPr>
          <p:nvPr>
            <p:ph type="dt" sz="half" idx="10"/>
          </p:nvPr>
        </p:nvSpPr>
        <p:spPr/>
        <p:txBody>
          <a:bodyPr/>
          <a:lstStyle>
            <a:lvl1pPr>
              <a:defRPr/>
            </a:lvl1pPr>
          </a:lstStyle>
          <a:p>
            <a:pPr>
              <a:defRPr/>
            </a:pPr>
            <a:fld id="{881873ED-4753-4C9E-BCC0-A4ECB1C152EB}" type="datetime1">
              <a:rPr lang="en-GB"/>
              <a:pPr>
                <a:defRPr/>
              </a:pPr>
              <a:t>12/05/2023</a:t>
            </a:fld>
            <a:endParaRPr lang="en-GB"/>
          </a:p>
        </p:txBody>
      </p:sp>
      <p:sp>
        <p:nvSpPr>
          <p:cNvPr id="6" name="Footer Placeholder 4">
            <a:extLst>
              <a:ext uri="{FF2B5EF4-FFF2-40B4-BE49-F238E27FC236}">
                <a16:creationId xmlns:a16="http://schemas.microsoft.com/office/drawing/2014/main" id="{E6203559-76D1-9F75-4C9C-CCFF8E52DC19}"/>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61B448E1-FF7A-8BBC-3A45-2B1526666E3F}"/>
              </a:ext>
            </a:extLst>
          </p:cNvPr>
          <p:cNvSpPr>
            <a:spLocks noGrp="1"/>
          </p:cNvSpPr>
          <p:nvPr>
            <p:ph type="sldNum" sz="quarter" idx="12"/>
          </p:nvPr>
        </p:nvSpPr>
        <p:spPr/>
        <p:txBody>
          <a:bodyPr/>
          <a:lstStyle>
            <a:lvl1pPr>
              <a:defRPr/>
            </a:lvl1pPr>
          </a:lstStyle>
          <a:p>
            <a:pPr>
              <a:defRPr/>
            </a:pPr>
            <a:fld id="{9B65887A-A06A-4EAF-B208-EAA162D1B583}" type="slidenum">
              <a:rPr lang="en-GB"/>
              <a:pPr>
                <a:defRPr/>
              </a:pPr>
              <a:t>‹#›</a:t>
            </a:fld>
            <a:endParaRPr lang="en-GB"/>
          </a:p>
        </p:txBody>
      </p:sp>
    </p:spTree>
    <p:extLst>
      <p:ext uri="{BB962C8B-B14F-4D97-AF65-F5344CB8AC3E}">
        <p14:creationId xmlns:p14="http://schemas.microsoft.com/office/powerpoint/2010/main" val="4053087067"/>
      </p:ext>
    </p:extLst>
  </p:cSld>
  <p:clrMapOvr>
    <a:masterClrMapping/>
  </p:clrMapOvr>
  <p:hf sldNum="0" hdr="0" ftr="0" dt="0"/>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Freeform 11">
            <a:extLst>
              <a:ext uri="{FF2B5EF4-FFF2-40B4-BE49-F238E27FC236}">
                <a16:creationId xmlns:a16="http://schemas.microsoft.com/office/drawing/2014/main" id="{0758016A-C5EA-DD80-F4E0-D1CF142C3993}"/>
              </a:ext>
            </a:extLst>
          </p:cNvPr>
          <p:cNvSpPr>
            <a:spLocks/>
          </p:cNvSpPr>
          <p:nvPr/>
        </p:nvSpPr>
        <p:spPr bwMode="auto">
          <a:xfrm flipV="1">
            <a:off x="-4763" y="3178175"/>
            <a:ext cx="1589088" cy="508000"/>
          </a:xfrm>
          <a:custGeom>
            <a:avLst/>
            <a:gdLst>
              <a:gd name="T0" fmla="*/ 1589088 w 9248"/>
              <a:gd name="T1" fmla="*/ 238811 h 10000"/>
              <a:gd name="T2" fmla="*/ 1360038 w 9248"/>
              <a:gd name="T3" fmla="*/ 9550 h 10000"/>
              <a:gd name="T4" fmla="*/ 1355055 w 9248"/>
              <a:gd name="T5" fmla="*/ 4775 h 10000"/>
              <a:gd name="T6" fmla="*/ 1340793 w 9248"/>
              <a:gd name="T7" fmla="*/ 0 h 10000"/>
              <a:gd name="T8" fmla="*/ 1250067 w 9248"/>
              <a:gd name="T9" fmla="*/ 0 h 10000"/>
              <a:gd name="T10" fmla="*/ 0 w 9248"/>
              <a:gd name="T11" fmla="*/ 3556 h 10000"/>
              <a:gd name="T12" fmla="*/ 4296 w 9248"/>
              <a:gd name="T13" fmla="*/ 508000 h 10000"/>
              <a:gd name="T14" fmla="*/ 1250067 w 9248"/>
              <a:gd name="T15" fmla="*/ 506273 h 10000"/>
              <a:gd name="T16" fmla="*/ 1340793 w 9248"/>
              <a:gd name="T17" fmla="*/ 506273 h 10000"/>
              <a:gd name="T18" fmla="*/ 1355055 w 9248"/>
              <a:gd name="T19" fmla="*/ 501498 h 10000"/>
              <a:gd name="T20" fmla="*/ 1360038 w 9248"/>
              <a:gd name="T21" fmla="*/ 496722 h 10000"/>
              <a:gd name="T22" fmla="*/ 1589088 w 9248"/>
              <a:gd name="T23" fmla="*/ 267462 h 10000"/>
              <a:gd name="T24" fmla="*/ 1589088 w 9248"/>
              <a:gd name="T25" fmla="*/ 238811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Date Placeholder 3">
            <a:extLst>
              <a:ext uri="{FF2B5EF4-FFF2-40B4-BE49-F238E27FC236}">
                <a16:creationId xmlns:a16="http://schemas.microsoft.com/office/drawing/2014/main" id="{F75B973C-5BEE-FC07-3ABD-36B9762C9123}"/>
              </a:ext>
            </a:extLst>
          </p:cNvPr>
          <p:cNvSpPr>
            <a:spLocks noGrp="1"/>
          </p:cNvSpPr>
          <p:nvPr>
            <p:ph type="dt" sz="half" idx="10"/>
          </p:nvPr>
        </p:nvSpPr>
        <p:spPr/>
        <p:txBody>
          <a:bodyPr/>
          <a:lstStyle>
            <a:lvl1pPr>
              <a:defRPr/>
            </a:lvl1pPr>
          </a:lstStyle>
          <a:p>
            <a:pPr>
              <a:defRPr/>
            </a:pPr>
            <a:fld id="{904EC052-C119-4175-B856-4460A3826F71}" type="datetime1">
              <a:rPr lang="en-GB"/>
              <a:pPr>
                <a:defRPr/>
              </a:pPr>
              <a:t>12/05/2023</a:t>
            </a:fld>
            <a:endParaRPr lang="en-GB"/>
          </a:p>
        </p:txBody>
      </p:sp>
      <p:sp>
        <p:nvSpPr>
          <p:cNvPr id="6" name="Footer Placeholder 4">
            <a:extLst>
              <a:ext uri="{FF2B5EF4-FFF2-40B4-BE49-F238E27FC236}">
                <a16:creationId xmlns:a16="http://schemas.microsoft.com/office/drawing/2014/main" id="{763311E6-9332-C1F2-7E26-D4E7191D143F}"/>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40AF5A48-9BFB-2809-1556-690D597257A9}"/>
              </a:ext>
            </a:extLst>
          </p:cNvPr>
          <p:cNvSpPr>
            <a:spLocks noGrp="1"/>
          </p:cNvSpPr>
          <p:nvPr>
            <p:ph type="sldNum" sz="quarter" idx="12"/>
          </p:nvPr>
        </p:nvSpPr>
        <p:spPr>
          <a:xfrm>
            <a:off x="531813" y="3244850"/>
            <a:ext cx="779462" cy="365125"/>
          </a:xfrm>
        </p:spPr>
        <p:txBody>
          <a:bodyPr/>
          <a:lstStyle>
            <a:lvl1pPr>
              <a:defRPr/>
            </a:lvl1pPr>
          </a:lstStyle>
          <a:p>
            <a:pPr>
              <a:defRPr/>
            </a:pPr>
            <a:fld id="{40D44AA5-DE10-43C5-80BF-C04EFDABB3F9}" type="slidenum">
              <a:rPr lang="en-GB"/>
              <a:pPr>
                <a:defRPr/>
              </a:pPr>
              <a:t>‹#›</a:t>
            </a:fld>
            <a:endParaRPr lang="en-GB"/>
          </a:p>
        </p:txBody>
      </p:sp>
    </p:spTree>
    <p:extLst>
      <p:ext uri="{BB962C8B-B14F-4D97-AF65-F5344CB8AC3E}">
        <p14:creationId xmlns:p14="http://schemas.microsoft.com/office/powerpoint/2010/main" val="185986842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Freeform 11">
            <a:extLst>
              <a:ext uri="{FF2B5EF4-FFF2-40B4-BE49-F238E27FC236}">
                <a16:creationId xmlns:a16="http://schemas.microsoft.com/office/drawing/2014/main" id="{9414BE84-47C7-F425-450C-44B588DACF03}"/>
              </a:ext>
            </a:extLst>
          </p:cNvPr>
          <p:cNvSpPr>
            <a:spLocks/>
          </p:cNvSpPr>
          <p:nvPr/>
        </p:nvSpPr>
        <p:spPr bwMode="auto">
          <a:xfrm flipV="1">
            <a:off x="-4763" y="714375"/>
            <a:ext cx="1589088" cy="508000"/>
          </a:xfrm>
          <a:custGeom>
            <a:avLst/>
            <a:gdLst>
              <a:gd name="T0" fmla="*/ 1589088 w 9248"/>
              <a:gd name="T1" fmla="*/ 238811 h 10000"/>
              <a:gd name="T2" fmla="*/ 1360038 w 9248"/>
              <a:gd name="T3" fmla="*/ 9550 h 10000"/>
              <a:gd name="T4" fmla="*/ 1355055 w 9248"/>
              <a:gd name="T5" fmla="*/ 4775 h 10000"/>
              <a:gd name="T6" fmla="*/ 1340793 w 9248"/>
              <a:gd name="T7" fmla="*/ 0 h 10000"/>
              <a:gd name="T8" fmla="*/ 1250067 w 9248"/>
              <a:gd name="T9" fmla="*/ 0 h 10000"/>
              <a:gd name="T10" fmla="*/ 0 w 9248"/>
              <a:gd name="T11" fmla="*/ 3556 h 10000"/>
              <a:gd name="T12" fmla="*/ 4296 w 9248"/>
              <a:gd name="T13" fmla="*/ 508000 h 10000"/>
              <a:gd name="T14" fmla="*/ 1250067 w 9248"/>
              <a:gd name="T15" fmla="*/ 506273 h 10000"/>
              <a:gd name="T16" fmla="*/ 1340793 w 9248"/>
              <a:gd name="T17" fmla="*/ 506273 h 10000"/>
              <a:gd name="T18" fmla="*/ 1355055 w 9248"/>
              <a:gd name="T19" fmla="*/ 501498 h 10000"/>
              <a:gd name="T20" fmla="*/ 1360038 w 9248"/>
              <a:gd name="T21" fmla="*/ 496722 h 10000"/>
              <a:gd name="T22" fmla="*/ 1589088 w 9248"/>
              <a:gd name="T23" fmla="*/ 267462 h 10000"/>
              <a:gd name="T24" fmla="*/ 1589088 w 9248"/>
              <a:gd name="T25" fmla="*/ 238811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2BCF0B7-8ACE-B25A-D721-259F7B6332C2}"/>
              </a:ext>
            </a:extLst>
          </p:cNvPr>
          <p:cNvSpPr>
            <a:spLocks noGrp="1"/>
          </p:cNvSpPr>
          <p:nvPr>
            <p:ph type="dt" sz="half" idx="10"/>
          </p:nvPr>
        </p:nvSpPr>
        <p:spPr/>
        <p:txBody>
          <a:bodyPr/>
          <a:lstStyle>
            <a:lvl1pPr>
              <a:defRPr/>
            </a:lvl1pPr>
          </a:lstStyle>
          <a:p>
            <a:pPr>
              <a:defRPr/>
            </a:pPr>
            <a:fld id="{275DA8D1-2570-4DF8-8642-5B79EE870AAC}" type="datetime1">
              <a:rPr lang="en-GB"/>
              <a:pPr>
                <a:defRPr/>
              </a:pPr>
              <a:t>12/05/2023</a:t>
            </a:fld>
            <a:endParaRPr lang="en-GB"/>
          </a:p>
        </p:txBody>
      </p:sp>
      <p:sp>
        <p:nvSpPr>
          <p:cNvPr id="6" name="Footer Placeholder 5">
            <a:extLst>
              <a:ext uri="{FF2B5EF4-FFF2-40B4-BE49-F238E27FC236}">
                <a16:creationId xmlns:a16="http://schemas.microsoft.com/office/drawing/2014/main" id="{A3338D7F-5C9E-3B41-0C7D-5B5748EE0C71}"/>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BC4E44F0-F52E-5205-4E71-E9795691BB8C}"/>
              </a:ext>
            </a:extLst>
          </p:cNvPr>
          <p:cNvSpPr>
            <a:spLocks noGrp="1"/>
          </p:cNvSpPr>
          <p:nvPr>
            <p:ph type="sldNum" sz="quarter" idx="12"/>
          </p:nvPr>
        </p:nvSpPr>
        <p:spPr/>
        <p:txBody>
          <a:bodyPr/>
          <a:lstStyle>
            <a:lvl1pPr>
              <a:defRPr/>
            </a:lvl1pPr>
          </a:lstStyle>
          <a:p>
            <a:pPr>
              <a:defRPr/>
            </a:pPr>
            <a:fld id="{88B22C65-3C81-44FE-812A-E8CCBC1E490C}" type="slidenum">
              <a:rPr lang="en-GB"/>
              <a:pPr>
                <a:defRPr/>
              </a:pPr>
              <a:t>‹#›</a:t>
            </a:fld>
            <a:endParaRPr lang="en-GB"/>
          </a:p>
        </p:txBody>
      </p:sp>
    </p:spTree>
    <p:extLst>
      <p:ext uri="{BB962C8B-B14F-4D97-AF65-F5344CB8AC3E}">
        <p14:creationId xmlns:p14="http://schemas.microsoft.com/office/powerpoint/2010/main" val="232679702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Freeform 11">
            <a:extLst>
              <a:ext uri="{FF2B5EF4-FFF2-40B4-BE49-F238E27FC236}">
                <a16:creationId xmlns:a16="http://schemas.microsoft.com/office/drawing/2014/main" id="{8D70C4C7-2595-F510-7483-9895698750E3}"/>
              </a:ext>
            </a:extLst>
          </p:cNvPr>
          <p:cNvSpPr>
            <a:spLocks/>
          </p:cNvSpPr>
          <p:nvPr/>
        </p:nvSpPr>
        <p:spPr bwMode="auto">
          <a:xfrm flipV="1">
            <a:off x="-4763" y="714375"/>
            <a:ext cx="1589088" cy="508000"/>
          </a:xfrm>
          <a:custGeom>
            <a:avLst/>
            <a:gdLst>
              <a:gd name="T0" fmla="*/ 1589088 w 9248"/>
              <a:gd name="T1" fmla="*/ 238811 h 10000"/>
              <a:gd name="T2" fmla="*/ 1360038 w 9248"/>
              <a:gd name="T3" fmla="*/ 9550 h 10000"/>
              <a:gd name="T4" fmla="*/ 1355055 w 9248"/>
              <a:gd name="T5" fmla="*/ 4775 h 10000"/>
              <a:gd name="T6" fmla="*/ 1340793 w 9248"/>
              <a:gd name="T7" fmla="*/ 0 h 10000"/>
              <a:gd name="T8" fmla="*/ 1250067 w 9248"/>
              <a:gd name="T9" fmla="*/ 0 h 10000"/>
              <a:gd name="T10" fmla="*/ 0 w 9248"/>
              <a:gd name="T11" fmla="*/ 3556 h 10000"/>
              <a:gd name="T12" fmla="*/ 4296 w 9248"/>
              <a:gd name="T13" fmla="*/ 508000 h 10000"/>
              <a:gd name="T14" fmla="*/ 1250067 w 9248"/>
              <a:gd name="T15" fmla="*/ 506273 h 10000"/>
              <a:gd name="T16" fmla="*/ 1340793 w 9248"/>
              <a:gd name="T17" fmla="*/ 506273 h 10000"/>
              <a:gd name="T18" fmla="*/ 1355055 w 9248"/>
              <a:gd name="T19" fmla="*/ 501498 h 10000"/>
              <a:gd name="T20" fmla="*/ 1360038 w 9248"/>
              <a:gd name="T21" fmla="*/ 496722 h 10000"/>
              <a:gd name="T22" fmla="*/ 1589088 w 9248"/>
              <a:gd name="T23" fmla="*/ 267462 h 10000"/>
              <a:gd name="T24" fmla="*/ 1589088 w 9248"/>
              <a:gd name="T25" fmla="*/ 238811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88FF7256-5288-9371-5A73-8549F78C7246}"/>
              </a:ext>
            </a:extLst>
          </p:cNvPr>
          <p:cNvSpPr>
            <a:spLocks noGrp="1"/>
          </p:cNvSpPr>
          <p:nvPr>
            <p:ph type="dt" sz="half" idx="10"/>
          </p:nvPr>
        </p:nvSpPr>
        <p:spPr/>
        <p:txBody>
          <a:bodyPr/>
          <a:lstStyle>
            <a:lvl1pPr>
              <a:defRPr/>
            </a:lvl1pPr>
          </a:lstStyle>
          <a:p>
            <a:pPr>
              <a:defRPr/>
            </a:pPr>
            <a:fld id="{2E6D65DB-B048-4EF1-B87D-0DA6FA392F55}" type="datetime1">
              <a:rPr lang="en-GB"/>
              <a:pPr>
                <a:defRPr/>
              </a:pPr>
              <a:t>12/05/2023</a:t>
            </a:fld>
            <a:endParaRPr lang="en-GB"/>
          </a:p>
        </p:txBody>
      </p:sp>
      <p:sp>
        <p:nvSpPr>
          <p:cNvPr id="8" name="Footer Placeholder 7">
            <a:extLst>
              <a:ext uri="{FF2B5EF4-FFF2-40B4-BE49-F238E27FC236}">
                <a16:creationId xmlns:a16="http://schemas.microsoft.com/office/drawing/2014/main" id="{A4DAFDCF-D743-CFF2-2022-68D52668D6CA}"/>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B214F8C6-9A2C-5EF0-2E83-6EC2B8050533}"/>
              </a:ext>
            </a:extLst>
          </p:cNvPr>
          <p:cNvSpPr>
            <a:spLocks noGrp="1"/>
          </p:cNvSpPr>
          <p:nvPr>
            <p:ph type="sldNum" sz="quarter" idx="12"/>
          </p:nvPr>
        </p:nvSpPr>
        <p:spPr/>
        <p:txBody>
          <a:bodyPr/>
          <a:lstStyle>
            <a:lvl1pPr>
              <a:defRPr/>
            </a:lvl1pPr>
          </a:lstStyle>
          <a:p>
            <a:pPr>
              <a:defRPr/>
            </a:pPr>
            <a:fld id="{263BD55E-4033-40CF-8D5E-79A8F413ED33}" type="slidenum">
              <a:rPr lang="en-GB"/>
              <a:pPr>
                <a:defRPr/>
              </a:pPr>
              <a:t>‹#›</a:t>
            </a:fld>
            <a:endParaRPr lang="en-GB"/>
          </a:p>
        </p:txBody>
      </p:sp>
    </p:spTree>
    <p:extLst>
      <p:ext uri="{BB962C8B-B14F-4D97-AF65-F5344CB8AC3E}">
        <p14:creationId xmlns:p14="http://schemas.microsoft.com/office/powerpoint/2010/main" val="293924082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Freeform 11">
            <a:extLst>
              <a:ext uri="{FF2B5EF4-FFF2-40B4-BE49-F238E27FC236}">
                <a16:creationId xmlns:a16="http://schemas.microsoft.com/office/drawing/2014/main" id="{A26DD403-7FE9-7C6C-5966-00C9DF8227C4}"/>
              </a:ext>
            </a:extLst>
          </p:cNvPr>
          <p:cNvSpPr>
            <a:spLocks/>
          </p:cNvSpPr>
          <p:nvPr/>
        </p:nvSpPr>
        <p:spPr bwMode="auto">
          <a:xfrm flipV="1">
            <a:off x="-4763" y="714375"/>
            <a:ext cx="1589088" cy="508000"/>
          </a:xfrm>
          <a:custGeom>
            <a:avLst/>
            <a:gdLst>
              <a:gd name="T0" fmla="*/ 1589088 w 9248"/>
              <a:gd name="T1" fmla="*/ 238811 h 10000"/>
              <a:gd name="T2" fmla="*/ 1360038 w 9248"/>
              <a:gd name="T3" fmla="*/ 9550 h 10000"/>
              <a:gd name="T4" fmla="*/ 1355055 w 9248"/>
              <a:gd name="T5" fmla="*/ 4775 h 10000"/>
              <a:gd name="T6" fmla="*/ 1340793 w 9248"/>
              <a:gd name="T7" fmla="*/ 0 h 10000"/>
              <a:gd name="T8" fmla="*/ 1250067 w 9248"/>
              <a:gd name="T9" fmla="*/ 0 h 10000"/>
              <a:gd name="T10" fmla="*/ 0 w 9248"/>
              <a:gd name="T11" fmla="*/ 3556 h 10000"/>
              <a:gd name="T12" fmla="*/ 4296 w 9248"/>
              <a:gd name="T13" fmla="*/ 508000 h 10000"/>
              <a:gd name="T14" fmla="*/ 1250067 w 9248"/>
              <a:gd name="T15" fmla="*/ 506273 h 10000"/>
              <a:gd name="T16" fmla="*/ 1340793 w 9248"/>
              <a:gd name="T17" fmla="*/ 506273 h 10000"/>
              <a:gd name="T18" fmla="*/ 1355055 w 9248"/>
              <a:gd name="T19" fmla="*/ 501498 h 10000"/>
              <a:gd name="T20" fmla="*/ 1360038 w 9248"/>
              <a:gd name="T21" fmla="*/ 496722 h 10000"/>
              <a:gd name="T22" fmla="*/ 1589088 w 9248"/>
              <a:gd name="T23" fmla="*/ 267462 h 10000"/>
              <a:gd name="T24" fmla="*/ 1589088 w 9248"/>
              <a:gd name="T25" fmla="*/ 238811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Date Placeholder 2">
            <a:extLst>
              <a:ext uri="{FF2B5EF4-FFF2-40B4-BE49-F238E27FC236}">
                <a16:creationId xmlns:a16="http://schemas.microsoft.com/office/drawing/2014/main" id="{1171A7C1-9498-F4B6-E0FA-0FEFF4B60AED}"/>
              </a:ext>
            </a:extLst>
          </p:cNvPr>
          <p:cNvSpPr>
            <a:spLocks noGrp="1"/>
          </p:cNvSpPr>
          <p:nvPr>
            <p:ph type="dt" sz="half" idx="10"/>
          </p:nvPr>
        </p:nvSpPr>
        <p:spPr/>
        <p:txBody>
          <a:bodyPr/>
          <a:lstStyle>
            <a:lvl1pPr>
              <a:defRPr/>
            </a:lvl1pPr>
          </a:lstStyle>
          <a:p>
            <a:pPr>
              <a:defRPr/>
            </a:pPr>
            <a:fld id="{33A3D12E-6C6B-491E-BAA2-AA9E217582DD}" type="datetime1">
              <a:rPr lang="en-GB"/>
              <a:pPr>
                <a:defRPr/>
              </a:pPr>
              <a:t>12/05/2023</a:t>
            </a:fld>
            <a:endParaRPr lang="en-GB"/>
          </a:p>
        </p:txBody>
      </p:sp>
      <p:sp>
        <p:nvSpPr>
          <p:cNvPr id="5" name="Footer Placeholder 3">
            <a:extLst>
              <a:ext uri="{FF2B5EF4-FFF2-40B4-BE49-F238E27FC236}">
                <a16:creationId xmlns:a16="http://schemas.microsoft.com/office/drawing/2014/main" id="{96C5A504-4C8F-313D-43F3-F256F8A92076}"/>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4">
            <a:extLst>
              <a:ext uri="{FF2B5EF4-FFF2-40B4-BE49-F238E27FC236}">
                <a16:creationId xmlns:a16="http://schemas.microsoft.com/office/drawing/2014/main" id="{D48DA98C-A532-D4A9-B5DF-98CE4529569E}"/>
              </a:ext>
            </a:extLst>
          </p:cNvPr>
          <p:cNvSpPr>
            <a:spLocks noGrp="1"/>
          </p:cNvSpPr>
          <p:nvPr>
            <p:ph type="sldNum" sz="quarter" idx="12"/>
          </p:nvPr>
        </p:nvSpPr>
        <p:spPr/>
        <p:txBody>
          <a:bodyPr/>
          <a:lstStyle>
            <a:lvl1pPr>
              <a:defRPr/>
            </a:lvl1pPr>
          </a:lstStyle>
          <a:p>
            <a:pPr>
              <a:defRPr/>
            </a:pPr>
            <a:fld id="{08415F23-CCA0-46CC-9277-ACBCE1736E4F}" type="slidenum">
              <a:rPr lang="en-GB"/>
              <a:pPr>
                <a:defRPr/>
              </a:pPr>
              <a:t>‹#›</a:t>
            </a:fld>
            <a:endParaRPr lang="en-GB"/>
          </a:p>
        </p:txBody>
      </p:sp>
    </p:spTree>
    <p:extLst>
      <p:ext uri="{BB962C8B-B14F-4D97-AF65-F5344CB8AC3E}">
        <p14:creationId xmlns:p14="http://schemas.microsoft.com/office/powerpoint/2010/main" val="268357752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reeform 11">
            <a:extLst>
              <a:ext uri="{FF2B5EF4-FFF2-40B4-BE49-F238E27FC236}">
                <a16:creationId xmlns:a16="http://schemas.microsoft.com/office/drawing/2014/main" id="{AECD0DFE-775D-EA47-ADA6-9676EA803256}"/>
              </a:ext>
            </a:extLst>
          </p:cNvPr>
          <p:cNvSpPr>
            <a:spLocks/>
          </p:cNvSpPr>
          <p:nvPr/>
        </p:nvSpPr>
        <p:spPr bwMode="auto">
          <a:xfrm flipV="1">
            <a:off x="-4763" y="714375"/>
            <a:ext cx="1589088" cy="508000"/>
          </a:xfrm>
          <a:custGeom>
            <a:avLst/>
            <a:gdLst>
              <a:gd name="T0" fmla="*/ 1589088 w 9248"/>
              <a:gd name="T1" fmla="*/ 238811 h 10000"/>
              <a:gd name="T2" fmla="*/ 1360038 w 9248"/>
              <a:gd name="T3" fmla="*/ 9550 h 10000"/>
              <a:gd name="T4" fmla="*/ 1355055 w 9248"/>
              <a:gd name="T5" fmla="*/ 4775 h 10000"/>
              <a:gd name="T6" fmla="*/ 1340793 w 9248"/>
              <a:gd name="T7" fmla="*/ 0 h 10000"/>
              <a:gd name="T8" fmla="*/ 1250067 w 9248"/>
              <a:gd name="T9" fmla="*/ 0 h 10000"/>
              <a:gd name="T10" fmla="*/ 0 w 9248"/>
              <a:gd name="T11" fmla="*/ 3556 h 10000"/>
              <a:gd name="T12" fmla="*/ 4296 w 9248"/>
              <a:gd name="T13" fmla="*/ 508000 h 10000"/>
              <a:gd name="T14" fmla="*/ 1250067 w 9248"/>
              <a:gd name="T15" fmla="*/ 506273 h 10000"/>
              <a:gd name="T16" fmla="*/ 1340793 w 9248"/>
              <a:gd name="T17" fmla="*/ 506273 h 10000"/>
              <a:gd name="T18" fmla="*/ 1355055 w 9248"/>
              <a:gd name="T19" fmla="*/ 501498 h 10000"/>
              <a:gd name="T20" fmla="*/ 1360038 w 9248"/>
              <a:gd name="T21" fmla="*/ 496722 h 10000"/>
              <a:gd name="T22" fmla="*/ 1589088 w 9248"/>
              <a:gd name="T23" fmla="*/ 267462 h 10000"/>
              <a:gd name="T24" fmla="*/ 1589088 w 9248"/>
              <a:gd name="T25" fmla="*/ 238811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 name="Date Placeholder 1">
            <a:extLst>
              <a:ext uri="{FF2B5EF4-FFF2-40B4-BE49-F238E27FC236}">
                <a16:creationId xmlns:a16="http://schemas.microsoft.com/office/drawing/2014/main" id="{AE50B0D4-F0E8-9273-4FFF-92C0024C8732}"/>
              </a:ext>
            </a:extLst>
          </p:cNvPr>
          <p:cNvSpPr>
            <a:spLocks noGrp="1"/>
          </p:cNvSpPr>
          <p:nvPr>
            <p:ph type="dt" sz="half" idx="10"/>
          </p:nvPr>
        </p:nvSpPr>
        <p:spPr/>
        <p:txBody>
          <a:bodyPr/>
          <a:lstStyle>
            <a:lvl1pPr>
              <a:defRPr/>
            </a:lvl1pPr>
          </a:lstStyle>
          <a:p>
            <a:pPr>
              <a:defRPr/>
            </a:pPr>
            <a:fld id="{A7B025BC-DACF-4E68-BDFD-D711FA7B50C0}" type="datetime1">
              <a:rPr lang="en-GB"/>
              <a:pPr>
                <a:defRPr/>
              </a:pPr>
              <a:t>12/05/2023</a:t>
            </a:fld>
            <a:endParaRPr lang="en-GB"/>
          </a:p>
        </p:txBody>
      </p:sp>
      <p:sp>
        <p:nvSpPr>
          <p:cNvPr id="4" name="Footer Placeholder 2">
            <a:extLst>
              <a:ext uri="{FF2B5EF4-FFF2-40B4-BE49-F238E27FC236}">
                <a16:creationId xmlns:a16="http://schemas.microsoft.com/office/drawing/2014/main" id="{7B77F3A3-983E-0ED9-4D7C-7772563576E0}"/>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3">
            <a:extLst>
              <a:ext uri="{FF2B5EF4-FFF2-40B4-BE49-F238E27FC236}">
                <a16:creationId xmlns:a16="http://schemas.microsoft.com/office/drawing/2014/main" id="{38EDF744-D1EE-829D-1FCE-85D0EBA45C58}"/>
              </a:ext>
            </a:extLst>
          </p:cNvPr>
          <p:cNvSpPr>
            <a:spLocks noGrp="1"/>
          </p:cNvSpPr>
          <p:nvPr>
            <p:ph type="sldNum" sz="quarter" idx="12"/>
          </p:nvPr>
        </p:nvSpPr>
        <p:spPr/>
        <p:txBody>
          <a:bodyPr/>
          <a:lstStyle>
            <a:lvl1pPr>
              <a:defRPr/>
            </a:lvl1pPr>
          </a:lstStyle>
          <a:p>
            <a:pPr>
              <a:defRPr/>
            </a:pPr>
            <a:fld id="{8D92D994-2491-4D52-AD96-2A46D5637757}" type="slidenum">
              <a:rPr lang="en-GB"/>
              <a:pPr>
                <a:defRPr/>
              </a:pPr>
              <a:t>‹#›</a:t>
            </a:fld>
            <a:endParaRPr lang="en-GB"/>
          </a:p>
        </p:txBody>
      </p:sp>
    </p:spTree>
    <p:extLst>
      <p:ext uri="{BB962C8B-B14F-4D97-AF65-F5344CB8AC3E}">
        <p14:creationId xmlns:p14="http://schemas.microsoft.com/office/powerpoint/2010/main" val="272868998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Freeform 11">
            <a:extLst>
              <a:ext uri="{FF2B5EF4-FFF2-40B4-BE49-F238E27FC236}">
                <a16:creationId xmlns:a16="http://schemas.microsoft.com/office/drawing/2014/main" id="{71C1850C-16CB-C9E8-167C-91672A8937B2}"/>
              </a:ext>
            </a:extLst>
          </p:cNvPr>
          <p:cNvSpPr>
            <a:spLocks/>
          </p:cNvSpPr>
          <p:nvPr/>
        </p:nvSpPr>
        <p:spPr bwMode="auto">
          <a:xfrm flipV="1">
            <a:off x="-4763" y="714375"/>
            <a:ext cx="1589088" cy="508000"/>
          </a:xfrm>
          <a:custGeom>
            <a:avLst/>
            <a:gdLst>
              <a:gd name="T0" fmla="*/ 1589088 w 9248"/>
              <a:gd name="T1" fmla="*/ 238811 h 10000"/>
              <a:gd name="T2" fmla="*/ 1360038 w 9248"/>
              <a:gd name="T3" fmla="*/ 9550 h 10000"/>
              <a:gd name="T4" fmla="*/ 1355055 w 9248"/>
              <a:gd name="T5" fmla="*/ 4775 h 10000"/>
              <a:gd name="T6" fmla="*/ 1340793 w 9248"/>
              <a:gd name="T7" fmla="*/ 0 h 10000"/>
              <a:gd name="T8" fmla="*/ 1250067 w 9248"/>
              <a:gd name="T9" fmla="*/ 0 h 10000"/>
              <a:gd name="T10" fmla="*/ 0 w 9248"/>
              <a:gd name="T11" fmla="*/ 3556 h 10000"/>
              <a:gd name="T12" fmla="*/ 4296 w 9248"/>
              <a:gd name="T13" fmla="*/ 508000 h 10000"/>
              <a:gd name="T14" fmla="*/ 1250067 w 9248"/>
              <a:gd name="T15" fmla="*/ 506273 h 10000"/>
              <a:gd name="T16" fmla="*/ 1340793 w 9248"/>
              <a:gd name="T17" fmla="*/ 506273 h 10000"/>
              <a:gd name="T18" fmla="*/ 1355055 w 9248"/>
              <a:gd name="T19" fmla="*/ 501498 h 10000"/>
              <a:gd name="T20" fmla="*/ 1360038 w 9248"/>
              <a:gd name="T21" fmla="*/ 496722 h 10000"/>
              <a:gd name="T22" fmla="*/ 1589088 w 9248"/>
              <a:gd name="T23" fmla="*/ 267462 h 10000"/>
              <a:gd name="T24" fmla="*/ 1589088 w 9248"/>
              <a:gd name="T25" fmla="*/ 238811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Date Placeholder 4">
            <a:extLst>
              <a:ext uri="{FF2B5EF4-FFF2-40B4-BE49-F238E27FC236}">
                <a16:creationId xmlns:a16="http://schemas.microsoft.com/office/drawing/2014/main" id="{3D0BBCD5-6DAC-163C-14E5-6EBAB104DD9B}"/>
              </a:ext>
            </a:extLst>
          </p:cNvPr>
          <p:cNvSpPr>
            <a:spLocks noGrp="1"/>
          </p:cNvSpPr>
          <p:nvPr>
            <p:ph type="dt" sz="half" idx="10"/>
          </p:nvPr>
        </p:nvSpPr>
        <p:spPr/>
        <p:txBody>
          <a:bodyPr/>
          <a:lstStyle>
            <a:lvl1pPr>
              <a:defRPr/>
            </a:lvl1pPr>
          </a:lstStyle>
          <a:p>
            <a:pPr>
              <a:defRPr/>
            </a:pPr>
            <a:fld id="{2CA85177-A761-49E5-A980-C8DF99074FA7}" type="datetime1">
              <a:rPr lang="en-GB"/>
              <a:pPr>
                <a:defRPr/>
              </a:pPr>
              <a:t>12/05/2023</a:t>
            </a:fld>
            <a:endParaRPr lang="en-GB"/>
          </a:p>
        </p:txBody>
      </p:sp>
      <p:sp>
        <p:nvSpPr>
          <p:cNvPr id="7" name="Footer Placeholder 5">
            <a:extLst>
              <a:ext uri="{FF2B5EF4-FFF2-40B4-BE49-F238E27FC236}">
                <a16:creationId xmlns:a16="http://schemas.microsoft.com/office/drawing/2014/main" id="{94B75861-B8AF-9164-E671-99165129145B}"/>
              </a:ext>
            </a:extLst>
          </p:cNvPr>
          <p:cNvSpPr>
            <a:spLocks noGrp="1"/>
          </p:cNvSpPr>
          <p:nvPr>
            <p:ph type="ftr" sz="quarter" idx="11"/>
          </p:nvPr>
        </p:nvSpPr>
        <p:spPr/>
        <p:txBody>
          <a:bodyPr/>
          <a:lstStyle>
            <a:lvl1pPr>
              <a:defRPr/>
            </a:lvl1pPr>
          </a:lstStyle>
          <a:p>
            <a:pPr>
              <a:defRPr/>
            </a:pPr>
            <a:endParaRPr lang="en-GB"/>
          </a:p>
        </p:txBody>
      </p:sp>
      <p:sp>
        <p:nvSpPr>
          <p:cNvPr id="8" name="Slide Number Placeholder 6">
            <a:extLst>
              <a:ext uri="{FF2B5EF4-FFF2-40B4-BE49-F238E27FC236}">
                <a16:creationId xmlns:a16="http://schemas.microsoft.com/office/drawing/2014/main" id="{C42BDDA6-4699-031F-AA1A-46FCE35B5E8E}"/>
              </a:ext>
            </a:extLst>
          </p:cNvPr>
          <p:cNvSpPr>
            <a:spLocks noGrp="1"/>
          </p:cNvSpPr>
          <p:nvPr>
            <p:ph type="sldNum" sz="quarter" idx="12"/>
          </p:nvPr>
        </p:nvSpPr>
        <p:spPr/>
        <p:txBody>
          <a:bodyPr/>
          <a:lstStyle>
            <a:lvl1pPr>
              <a:defRPr/>
            </a:lvl1pPr>
          </a:lstStyle>
          <a:p>
            <a:pPr>
              <a:defRPr/>
            </a:pPr>
            <a:fld id="{A1E5172F-60B1-4F98-BBA7-FBCA228711D9}" type="slidenum">
              <a:rPr lang="en-GB"/>
              <a:pPr>
                <a:defRPr/>
              </a:pPr>
              <a:t>‹#›</a:t>
            </a:fld>
            <a:endParaRPr lang="en-GB"/>
          </a:p>
        </p:txBody>
      </p:sp>
    </p:spTree>
    <p:extLst>
      <p:ext uri="{BB962C8B-B14F-4D97-AF65-F5344CB8AC3E}">
        <p14:creationId xmlns:p14="http://schemas.microsoft.com/office/powerpoint/2010/main" val="130438633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1">
            <a:extLst>
              <a:ext uri="{FF2B5EF4-FFF2-40B4-BE49-F238E27FC236}">
                <a16:creationId xmlns:a16="http://schemas.microsoft.com/office/drawing/2014/main" id="{CD484E08-2D33-2091-839A-388285B16C34}"/>
              </a:ext>
            </a:extLst>
          </p:cNvPr>
          <p:cNvSpPr>
            <a:spLocks/>
          </p:cNvSpPr>
          <p:nvPr/>
        </p:nvSpPr>
        <p:spPr bwMode="auto">
          <a:xfrm flipV="1">
            <a:off x="-4763" y="4911725"/>
            <a:ext cx="1589088" cy="508000"/>
          </a:xfrm>
          <a:custGeom>
            <a:avLst/>
            <a:gdLst>
              <a:gd name="T0" fmla="*/ 1589088 w 9248"/>
              <a:gd name="T1" fmla="*/ 238811 h 10000"/>
              <a:gd name="T2" fmla="*/ 1360038 w 9248"/>
              <a:gd name="T3" fmla="*/ 9550 h 10000"/>
              <a:gd name="T4" fmla="*/ 1355055 w 9248"/>
              <a:gd name="T5" fmla="*/ 4775 h 10000"/>
              <a:gd name="T6" fmla="*/ 1340793 w 9248"/>
              <a:gd name="T7" fmla="*/ 0 h 10000"/>
              <a:gd name="T8" fmla="*/ 1250067 w 9248"/>
              <a:gd name="T9" fmla="*/ 0 h 10000"/>
              <a:gd name="T10" fmla="*/ 0 w 9248"/>
              <a:gd name="T11" fmla="*/ 3556 h 10000"/>
              <a:gd name="T12" fmla="*/ 4296 w 9248"/>
              <a:gd name="T13" fmla="*/ 508000 h 10000"/>
              <a:gd name="T14" fmla="*/ 1250067 w 9248"/>
              <a:gd name="T15" fmla="*/ 506273 h 10000"/>
              <a:gd name="T16" fmla="*/ 1340793 w 9248"/>
              <a:gd name="T17" fmla="*/ 506273 h 10000"/>
              <a:gd name="T18" fmla="*/ 1355055 w 9248"/>
              <a:gd name="T19" fmla="*/ 501498 h 10000"/>
              <a:gd name="T20" fmla="*/ 1360038 w 9248"/>
              <a:gd name="T21" fmla="*/ 496722 h 10000"/>
              <a:gd name="T22" fmla="*/ 1589088 w 9248"/>
              <a:gd name="T23" fmla="*/ 267462 h 10000"/>
              <a:gd name="T24" fmla="*/ 1589088 w 9248"/>
              <a:gd name="T25" fmla="*/ 238811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Date Placeholder 4">
            <a:extLst>
              <a:ext uri="{FF2B5EF4-FFF2-40B4-BE49-F238E27FC236}">
                <a16:creationId xmlns:a16="http://schemas.microsoft.com/office/drawing/2014/main" id="{0569BC84-3F39-CF3A-ACC9-419B45AF87B1}"/>
              </a:ext>
            </a:extLst>
          </p:cNvPr>
          <p:cNvSpPr>
            <a:spLocks noGrp="1"/>
          </p:cNvSpPr>
          <p:nvPr>
            <p:ph type="dt" sz="half" idx="10"/>
          </p:nvPr>
        </p:nvSpPr>
        <p:spPr/>
        <p:txBody>
          <a:bodyPr/>
          <a:lstStyle>
            <a:lvl1pPr>
              <a:defRPr/>
            </a:lvl1pPr>
          </a:lstStyle>
          <a:p>
            <a:pPr>
              <a:defRPr/>
            </a:pPr>
            <a:fld id="{C2DC91E3-3D05-472A-A301-10818751AA82}" type="datetime1">
              <a:rPr lang="en-GB"/>
              <a:pPr>
                <a:defRPr/>
              </a:pPr>
              <a:t>12/05/2023</a:t>
            </a:fld>
            <a:endParaRPr lang="en-GB"/>
          </a:p>
        </p:txBody>
      </p:sp>
      <p:sp>
        <p:nvSpPr>
          <p:cNvPr id="7" name="Footer Placeholder 5">
            <a:extLst>
              <a:ext uri="{FF2B5EF4-FFF2-40B4-BE49-F238E27FC236}">
                <a16:creationId xmlns:a16="http://schemas.microsoft.com/office/drawing/2014/main" id="{38DAFDAA-3B6B-EC46-531A-CBE08C7C06A2}"/>
              </a:ext>
            </a:extLst>
          </p:cNvPr>
          <p:cNvSpPr>
            <a:spLocks noGrp="1"/>
          </p:cNvSpPr>
          <p:nvPr>
            <p:ph type="ftr" sz="quarter" idx="11"/>
          </p:nvPr>
        </p:nvSpPr>
        <p:spPr/>
        <p:txBody>
          <a:bodyPr/>
          <a:lstStyle>
            <a:lvl1pPr>
              <a:defRPr/>
            </a:lvl1pPr>
          </a:lstStyle>
          <a:p>
            <a:pPr>
              <a:defRPr/>
            </a:pPr>
            <a:endParaRPr lang="en-GB"/>
          </a:p>
        </p:txBody>
      </p:sp>
      <p:sp>
        <p:nvSpPr>
          <p:cNvPr id="8" name="Slide Number Placeholder 6">
            <a:extLst>
              <a:ext uri="{FF2B5EF4-FFF2-40B4-BE49-F238E27FC236}">
                <a16:creationId xmlns:a16="http://schemas.microsoft.com/office/drawing/2014/main" id="{A4821847-0806-491A-F339-46FCD20724DD}"/>
              </a:ext>
            </a:extLst>
          </p:cNvPr>
          <p:cNvSpPr>
            <a:spLocks noGrp="1"/>
          </p:cNvSpPr>
          <p:nvPr>
            <p:ph type="sldNum" sz="quarter" idx="12"/>
          </p:nvPr>
        </p:nvSpPr>
        <p:spPr>
          <a:xfrm>
            <a:off x="531813" y="4983163"/>
            <a:ext cx="779462" cy="365125"/>
          </a:xfrm>
        </p:spPr>
        <p:txBody>
          <a:bodyPr/>
          <a:lstStyle>
            <a:lvl1pPr>
              <a:defRPr/>
            </a:lvl1pPr>
          </a:lstStyle>
          <a:p>
            <a:pPr>
              <a:defRPr/>
            </a:pPr>
            <a:fld id="{FDFA9349-0CE3-4FE1-BD60-5924EC281800}" type="slidenum">
              <a:rPr lang="en-GB"/>
              <a:pPr>
                <a:defRPr/>
              </a:pPr>
              <a:t>‹#›</a:t>
            </a:fld>
            <a:endParaRPr lang="en-GB"/>
          </a:p>
        </p:txBody>
      </p:sp>
    </p:spTree>
    <p:extLst>
      <p:ext uri="{BB962C8B-B14F-4D97-AF65-F5344CB8AC3E}">
        <p14:creationId xmlns:p14="http://schemas.microsoft.com/office/powerpoint/2010/main" val="330835489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4" name="Freeform 11">
            <a:extLst>
              <a:ext uri="{FF2B5EF4-FFF2-40B4-BE49-F238E27FC236}">
                <a16:creationId xmlns:a16="http://schemas.microsoft.com/office/drawing/2014/main" id="{674C988B-A452-9675-42C9-910B1454BEA0}"/>
              </a:ext>
            </a:extLst>
          </p:cNvPr>
          <p:cNvSpPr>
            <a:spLocks/>
          </p:cNvSpPr>
          <p:nvPr/>
        </p:nvSpPr>
        <p:spPr bwMode="auto">
          <a:xfrm flipV="1">
            <a:off x="-4763" y="3178175"/>
            <a:ext cx="1589088" cy="508000"/>
          </a:xfrm>
          <a:custGeom>
            <a:avLst/>
            <a:gdLst>
              <a:gd name="T0" fmla="*/ 1589088 w 9248"/>
              <a:gd name="T1" fmla="*/ 238811 h 10000"/>
              <a:gd name="T2" fmla="*/ 1360038 w 9248"/>
              <a:gd name="T3" fmla="*/ 9550 h 10000"/>
              <a:gd name="T4" fmla="*/ 1355055 w 9248"/>
              <a:gd name="T5" fmla="*/ 4775 h 10000"/>
              <a:gd name="T6" fmla="*/ 1340793 w 9248"/>
              <a:gd name="T7" fmla="*/ 0 h 10000"/>
              <a:gd name="T8" fmla="*/ 1250067 w 9248"/>
              <a:gd name="T9" fmla="*/ 0 h 10000"/>
              <a:gd name="T10" fmla="*/ 0 w 9248"/>
              <a:gd name="T11" fmla="*/ 3556 h 10000"/>
              <a:gd name="T12" fmla="*/ 4296 w 9248"/>
              <a:gd name="T13" fmla="*/ 508000 h 10000"/>
              <a:gd name="T14" fmla="*/ 1250067 w 9248"/>
              <a:gd name="T15" fmla="*/ 506273 h 10000"/>
              <a:gd name="T16" fmla="*/ 1340793 w 9248"/>
              <a:gd name="T17" fmla="*/ 506273 h 10000"/>
              <a:gd name="T18" fmla="*/ 1355055 w 9248"/>
              <a:gd name="T19" fmla="*/ 501498 h 10000"/>
              <a:gd name="T20" fmla="*/ 1360038 w 9248"/>
              <a:gd name="T21" fmla="*/ 496722 h 10000"/>
              <a:gd name="T22" fmla="*/ 1589088 w 9248"/>
              <a:gd name="T23" fmla="*/ 267462 h 10000"/>
              <a:gd name="T24" fmla="*/ 1589088 w 9248"/>
              <a:gd name="T25" fmla="*/ 238811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Date Placeholder 3">
            <a:extLst>
              <a:ext uri="{FF2B5EF4-FFF2-40B4-BE49-F238E27FC236}">
                <a16:creationId xmlns:a16="http://schemas.microsoft.com/office/drawing/2014/main" id="{B877D99F-E726-1616-9768-E97D356AAF4E}"/>
              </a:ext>
            </a:extLst>
          </p:cNvPr>
          <p:cNvSpPr>
            <a:spLocks noGrp="1"/>
          </p:cNvSpPr>
          <p:nvPr>
            <p:ph type="dt" sz="half" idx="10"/>
          </p:nvPr>
        </p:nvSpPr>
        <p:spPr/>
        <p:txBody>
          <a:bodyPr/>
          <a:lstStyle>
            <a:lvl1pPr>
              <a:defRPr/>
            </a:lvl1pPr>
          </a:lstStyle>
          <a:p>
            <a:pPr>
              <a:defRPr/>
            </a:pPr>
            <a:fld id="{7F0861EB-C63E-49A3-8F02-5FDD3F784AB6}" type="datetime1">
              <a:rPr lang="en-GB"/>
              <a:pPr>
                <a:defRPr/>
              </a:pPr>
              <a:t>12/05/2023</a:t>
            </a:fld>
            <a:endParaRPr lang="en-GB"/>
          </a:p>
        </p:txBody>
      </p:sp>
      <p:sp>
        <p:nvSpPr>
          <p:cNvPr id="6" name="Footer Placeholder 4">
            <a:extLst>
              <a:ext uri="{FF2B5EF4-FFF2-40B4-BE49-F238E27FC236}">
                <a16:creationId xmlns:a16="http://schemas.microsoft.com/office/drawing/2014/main" id="{0D996CA7-8A98-C287-A22C-96BC0F7C5724}"/>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872DFDD5-0371-8BCC-21F9-787B904005AD}"/>
              </a:ext>
            </a:extLst>
          </p:cNvPr>
          <p:cNvSpPr>
            <a:spLocks noGrp="1"/>
          </p:cNvSpPr>
          <p:nvPr>
            <p:ph type="sldNum" sz="quarter" idx="12"/>
          </p:nvPr>
        </p:nvSpPr>
        <p:spPr>
          <a:xfrm>
            <a:off x="531813" y="3244850"/>
            <a:ext cx="779462" cy="365125"/>
          </a:xfrm>
        </p:spPr>
        <p:txBody>
          <a:bodyPr/>
          <a:lstStyle>
            <a:lvl1pPr>
              <a:defRPr/>
            </a:lvl1pPr>
          </a:lstStyle>
          <a:p>
            <a:pPr>
              <a:defRPr/>
            </a:pPr>
            <a:fld id="{7697CB5A-F498-413B-A760-85E80F2D8A35}" type="slidenum">
              <a:rPr lang="en-GB"/>
              <a:pPr>
                <a:defRPr/>
              </a:pPr>
              <a:t>‹#›</a:t>
            </a:fld>
            <a:endParaRPr lang="en-GB"/>
          </a:p>
        </p:txBody>
      </p:sp>
    </p:spTree>
    <p:extLst>
      <p:ext uri="{BB962C8B-B14F-4D97-AF65-F5344CB8AC3E}">
        <p14:creationId xmlns:p14="http://schemas.microsoft.com/office/powerpoint/2010/main" val="96283256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4" name="Freeform 11">
            <a:extLst>
              <a:ext uri="{FF2B5EF4-FFF2-40B4-BE49-F238E27FC236}">
                <a16:creationId xmlns:a16="http://schemas.microsoft.com/office/drawing/2014/main" id="{32EDE16D-194E-DE75-2EBA-1DB788128E1D}"/>
              </a:ext>
            </a:extLst>
          </p:cNvPr>
          <p:cNvSpPr>
            <a:spLocks/>
          </p:cNvSpPr>
          <p:nvPr/>
        </p:nvSpPr>
        <p:spPr bwMode="auto">
          <a:xfrm flipV="1">
            <a:off x="-4763" y="3178175"/>
            <a:ext cx="1589088" cy="508000"/>
          </a:xfrm>
          <a:custGeom>
            <a:avLst/>
            <a:gdLst>
              <a:gd name="T0" fmla="*/ 1589088 w 9248"/>
              <a:gd name="T1" fmla="*/ 238811 h 10000"/>
              <a:gd name="T2" fmla="*/ 1360038 w 9248"/>
              <a:gd name="T3" fmla="*/ 9550 h 10000"/>
              <a:gd name="T4" fmla="*/ 1355055 w 9248"/>
              <a:gd name="T5" fmla="*/ 4775 h 10000"/>
              <a:gd name="T6" fmla="*/ 1340793 w 9248"/>
              <a:gd name="T7" fmla="*/ 0 h 10000"/>
              <a:gd name="T8" fmla="*/ 1250067 w 9248"/>
              <a:gd name="T9" fmla="*/ 0 h 10000"/>
              <a:gd name="T10" fmla="*/ 0 w 9248"/>
              <a:gd name="T11" fmla="*/ 3556 h 10000"/>
              <a:gd name="T12" fmla="*/ 4296 w 9248"/>
              <a:gd name="T13" fmla="*/ 508000 h 10000"/>
              <a:gd name="T14" fmla="*/ 1250067 w 9248"/>
              <a:gd name="T15" fmla="*/ 506273 h 10000"/>
              <a:gd name="T16" fmla="*/ 1340793 w 9248"/>
              <a:gd name="T17" fmla="*/ 506273 h 10000"/>
              <a:gd name="T18" fmla="*/ 1355055 w 9248"/>
              <a:gd name="T19" fmla="*/ 501498 h 10000"/>
              <a:gd name="T20" fmla="*/ 1360038 w 9248"/>
              <a:gd name="T21" fmla="*/ 496722 h 10000"/>
              <a:gd name="T22" fmla="*/ 1589088 w 9248"/>
              <a:gd name="T23" fmla="*/ 267462 h 10000"/>
              <a:gd name="T24" fmla="*/ 1589088 w 9248"/>
              <a:gd name="T25" fmla="*/ 238811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5" name="TextBox 36">
            <a:extLst>
              <a:ext uri="{FF2B5EF4-FFF2-40B4-BE49-F238E27FC236}">
                <a16:creationId xmlns:a16="http://schemas.microsoft.com/office/drawing/2014/main" id="{741F35CE-429C-B982-6431-CC7723946A94}"/>
              </a:ext>
            </a:extLst>
          </p:cNvPr>
          <p:cNvSpPr txBox="1">
            <a:spLocks noChangeArrowheads="1"/>
          </p:cNvSpPr>
          <p:nvPr/>
        </p:nvSpPr>
        <p:spPr bwMode="auto">
          <a:xfrm>
            <a:off x="2466975" y="647700"/>
            <a:ext cx="609600" cy="585788"/>
          </a:xfrm>
          <a:prstGeom prst="rect">
            <a:avLst/>
          </a:prstGeom>
          <a:noFill/>
          <a:ln>
            <a:noFill/>
          </a:ln>
        </p:spPr>
        <p:txBody>
          <a:bodyPr anchor="ct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fontAlgn="base">
              <a:spcBef>
                <a:spcPct val="0"/>
              </a:spcBef>
              <a:spcAft>
                <a:spcPct val="0"/>
              </a:spcAft>
              <a:defRPr>
                <a:solidFill>
                  <a:schemeClr val="tx1"/>
                </a:solidFill>
                <a:latin typeface="Trebuchet MS" panose="020B0603020202020204" pitchFamily="34" charset="0"/>
              </a:defRPr>
            </a:lvl6pPr>
            <a:lvl7pPr marL="2971800" indent="-228600" defTabSz="457200" fontAlgn="base">
              <a:spcBef>
                <a:spcPct val="0"/>
              </a:spcBef>
              <a:spcAft>
                <a:spcPct val="0"/>
              </a:spcAft>
              <a:defRPr>
                <a:solidFill>
                  <a:schemeClr val="tx1"/>
                </a:solidFill>
                <a:latin typeface="Trebuchet MS" panose="020B0603020202020204" pitchFamily="34" charset="0"/>
              </a:defRPr>
            </a:lvl7pPr>
            <a:lvl8pPr marL="3429000" indent="-228600" defTabSz="457200" fontAlgn="base">
              <a:spcBef>
                <a:spcPct val="0"/>
              </a:spcBef>
              <a:spcAft>
                <a:spcPct val="0"/>
              </a:spcAft>
              <a:defRPr>
                <a:solidFill>
                  <a:schemeClr val="tx1"/>
                </a:solidFill>
                <a:latin typeface="Trebuchet MS" panose="020B0603020202020204" pitchFamily="34" charset="0"/>
              </a:defRPr>
            </a:lvl8pPr>
            <a:lvl9pPr marL="3886200" indent="-228600" defTabSz="457200" fontAlgn="base">
              <a:spcBef>
                <a:spcPct val="0"/>
              </a:spcBef>
              <a:spcAft>
                <a:spcPct val="0"/>
              </a:spcAft>
              <a:defRPr>
                <a:solidFill>
                  <a:schemeClr val="tx1"/>
                </a:solidFill>
                <a:latin typeface="Trebuchet MS" panose="020B0603020202020204" pitchFamily="34" charset="0"/>
              </a:defRPr>
            </a:lvl9pPr>
          </a:lstStyle>
          <a:p>
            <a:pPr eaLnBrk="1" hangingPunct="1">
              <a:defRPr/>
            </a:pPr>
            <a:r>
              <a:rPr lang="en-US" altLang="en-US" sz="8000">
                <a:solidFill>
                  <a:schemeClr val="accent1"/>
                </a:solidFill>
                <a:latin typeface="Arial" panose="020B0604020202020204" pitchFamily="34" charset="0"/>
              </a:rPr>
              <a:t>“</a:t>
            </a:r>
          </a:p>
        </p:txBody>
      </p:sp>
      <p:sp>
        <p:nvSpPr>
          <p:cNvPr id="6" name="TextBox 37">
            <a:extLst>
              <a:ext uri="{FF2B5EF4-FFF2-40B4-BE49-F238E27FC236}">
                <a16:creationId xmlns:a16="http://schemas.microsoft.com/office/drawing/2014/main" id="{30E97F50-C105-33E0-A188-CC2280A3FCA4}"/>
              </a:ext>
            </a:extLst>
          </p:cNvPr>
          <p:cNvSpPr txBox="1">
            <a:spLocks noChangeArrowheads="1"/>
          </p:cNvSpPr>
          <p:nvPr/>
        </p:nvSpPr>
        <p:spPr bwMode="auto">
          <a:xfrm>
            <a:off x="11114088" y="2905125"/>
            <a:ext cx="609600" cy="584200"/>
          </a:xfrm>
          <a:prstGeom prst="rect">
            <a:avLst/>
          </a:prstGeom>
          <a:noFill/>
          <a:ln>
            <a:noFill/>
          </a:ln>
        </p:spPr>
        <p:txBody>
          <a:bodyPr anchor="ct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fontAlgn="base">
              <a:spcBef>
                <a:spcPct val="0"/>
              </a:spcBef>
              <a:spcAft>
                <a:spcPct val="0"/>
              </a:spcAft>
              <a:defRPr>
                <a:solidFill>
                  <a:schemeClr val="tx1"/>
                </a:solidFill>
                <a:latin typeface="Trebuchet MS" panose="020B0603020202020204" pitchFamily="34" charset="0"/>
              </a:defRPr>
            </a:lvl6pPr>
            <a:lvl7pPr marL="2971800" indent="-228600" defTabSz="457200" fontAlgn="base">
              <a:spcBef>
                <a:spcPct val="0"/>
              </a:spcBef>
              <a:spcAft>
                <a:spcPct val="0"/>
              </a:spcAft>
              <a:defRPr>
                <a:solidFill>
                  <a:schemeClr val="tx1"/>
                </a:solidFill>
                <a:latin typeface="Trebuchet MS" panose="020B0603020202020204" pitchFamily="34" charset="0"/>
              </a:defRPr>
            </a:lvl7pPr>
            <a:lvl8pPr marL="3429000" indent="-228600" defTabSz="457200" fontAlgn="base">
              <a:spcBef>
                <a:spcPct val="0"/>
              </a:spcBef>
              <a:spcAft>
                <a:spcPct val="0"/>
              </a:spcAft>
              <a:defRPr>
                <a:solidFill>
                  <a:schemeClr val="tx1"/>
                </a:solidFill>
                <a:latin typeface="Trebuchet MS" panose="020B0603020202020204" pitchFamily="34" charset="0"/>
              </a:defRPr>
            </a:lvl8pPr>
            <a:lvl9pPr marL="3886200" indent="-228600" defTabSz="457200" fontAlgn="base">
              <a:spcBef>
                <a:spcPct val="0"/>
              </a:spcBef>
              <a:spcAft>
                <a:spcPct val="0"/>
              </a:spcAft>
              <a:defRPr>
                <a:solidFill>
                  <a:schemeClr val="tx1"/>
                </a:solidFill>
                <a:latin typeface="Trebuchet MS" panose="020B0603020202020204" pitchFamily="34" charset="0"/>
              </a:defRPr>
            </a:lvl9pPr>
          </a:lstStyle>
          <a:p>
            <a:pPr eaLnBrk="1" hangingPunct="1">
              <a:defRPr/>
            </a:pPr>
            <a:r>
              <a:rPr lang="en-US" altLang="en-US" sz="8000">
                <a:solidFill>
                  <a:schemeClr val="accent1"/>
                </a:solidFill>
                <a:latin typeface="Arial" panose="020B0604020202020204" pitchFamily="34" charset="0"/>
              </a:rPr>
              <a:t>”</a:t>
            </a:r>
          </a:p>
        </p:txBody>
      </p:sp>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3">
            <a:extLst>
              <a:ext uri="{FF2B5EF4-FFF2-40B4-BE49-F238E27FC236}">
                <a16:creationId xmlns:a16="http://schemas.microsoft.com/office/drawing/2014/main" id="{B0E3062B-9BD8-CC1A-D601-B1767502D940}"/>
              </a:ext>
            </a:extLst>
          </p:cNvPr>
          <p:cNvSpPr>
            <a:spLocks noGrp="1"/>
          </p:cNvSpPr>
          <p:nvPr>
            <p:ph type="dt" sz="half" idx="14"/>
          </p:nvPr>
        </p:nvSpPr>
        <p:spPr/>
        <p:txBody>
          <a:bodyPr/>
          <a:lstStyle>
            <a:lvl1pPr>
              <a:defRPr/>
            </a:lvl1pPr>
          </a:lstStyle>
          <a:p>
            <a:pPr>
              <a:defRPr/>
            </a:pPr>
            <a:fld id="{2373C8DE-F841-47BD-9103-20418300C641}" type="datetime1">
              <a:rPr lang="en-GB"/>
              <a:pPr>
                <a:defRPr/>
              </a:pPr>
              <a:t>12/05/2023</a:t>
            </a:fld>
            <a:endParaRPr lang="en-GB"/>
          </a:p>
        </p:txBody>
      </p:sp>
      <p:sp>
        <p:nvSpPr>
          <p:cNvPr id="8" name="Footer Placeholder 4">
            <a:extLst>
              <a:ext uri="{FF2B5EF4-FFF2-40B4-BE49-F238E27FC236}">
                <a16:creationId xmlns:a16="http://schemas.microsoft.com/office/drawing/2014/main" id="{2AEDB832-F13E-4F7C-1CD7-F418D873345C}"/>
              </a:ext>
            </a:extLst>
          </p:cNvPr>
          <p:cNvSpPr>
            <a:spLocks noGrp="1"/>
          </p:cNvSpPr>
          <p:nvPr>
            <p:ph type="ftr" sz="quarter" idx="15"/>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FF475B43-1C30-F6F6-AD52-B895A15364CC}"/>
              </a:ext>
            </a:extLst>
          </p:cNvPr>
          <p:cNvSpPr>
            <a:spLocks noGrp="1"/>
          </p:cNvSpPr>
          <p:nvPr>
            <p:ph type="sldNum" sz="quarter" idx="16"/>
          </p:nvPr>
        </p:nvSpPr>
        <p:spPr>
          <a:xfrm>
            <a:off x="531813" y="3244850"/>
            <a:ext cx="779462" cy="365125"/>
          </a:xfrm>
        </p:spPr>
        <p:txBody>
          <a:bodyPr/>
          <a:lstStyle>
            <a:lvl1pPr>
              <a:defRPr/>
            </a:lvl1pPr>
          </a:lstStyle>
          <a:p>
            <a:pPr>
              <a:defRPr/>
            </a:pPr>
            <a:fld id="{369577D1-0E9E-44FD-87AC-6D26B6D5E2E5}" type="slidenum">
              <a:rPr lang="en-GB"/>
              <a:pPr>
                <a:defRPr/>
              </a:pPr>
              <a:t>‹#›</a:t>
            </a:fld>
            <a:endParaRPr lang="en-GB"/>
          </a:p>
        </p:txBody>
      </p:sp>
    </p:spTree>
    <p:extLst>
      <p:ext uri="{BB962C8B-B14F-4D97-AF65-F5344CB8AC3E}">
        <p14:creationId xmlns:p14="http://schemas.microsoft.com/office/powerpoint/2010/main" val="128965692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3" name="Freeform 11">
            <a:extLst>
              <a:ext uri="{FF2B5EF4-FFF2-40B4-BE49-F238E27FC236}">
                <a16:creationId xmlns:a16="http://schemas.microsoft.com/office/drawing/2014/main" id="{F988C217-F6D2-3A70-8226-4EA59881F20C}"/>
              </a:ext>
            </a:extLst>
          </p:cNvPr>
          <p:cNvSpPr>
            <a:spLocks/>
          </p:cNvSpPr>
          <p:nvPr/>
        </p:nvSpPr>
        <p:spPr bwMode="auto">
          <a:xfrm flipV="1">
            <a:off x="-4763" y="4911725"/>
            <a:ext cx="1589088" cy="508000"/>
          </a:xfrm>
          <a:custGeom>
            <a:avLst/>
            <a:gdLst>
              <a:gd name="T0" fmla="*/ 1589088 w 9248"/>
              <a:gd name="T1" fmla="*/ 238811 h 10000"/>
              <a:gd name="T2" fmla="*/ 1360038 w 9248"/>
              <a:gd name="T3" fmla="*/ 9550 h 10000"/>
              <a:gd name="T4" fmla="*/ 1355055 w 9248"/>
              <a:gd name="T5" fmla="*/ 4775 h 10000"/>
              <a:gd name="T6" fmla="*/ 1340793 w 9248"/>
              <a:gd name="T7" fmla="*/ 0 h 10000"/>
              <a:gd name="T8" fmla="*/ 1250067 w 9248"/>
              <a:gd name="T9" fmla="*/ 0 h 10000"/>
              <a:gd name="T10" fmla="*/ 0 w 9248"/>
              <a:gd name="T11" fmla="*/ 3556 h 10000"/>
              <a:gd name="T12" fmla="*/ 4296 w 9248"/>
              <a:gd name="T13" fmla="*/ 508000 h 10000"/>
              <a:gd name="T14" fmla="*/ 1250067 w 9248"/>
              <a:gd name="T15" fmla="*/ 506273 h 10000"/>
              <a:gd name="T16" fmla="*/ 1340793 w 9248"/>
              <a:gd name="T17" fmla="*/ 506273 h 10000"/>
              <a:gd name="T18" fmla="*/ 1355055 w 9248"/>
              <a:gd name="T19" fmla="*/ 501498 h 10000"/>
              <a:gd name="T20" fmla="*/ 1360038 w 9248"/>
              <a:gd name="T21" fmla="*/ 496722 h 10000"/>
              <a:gd name="T22" fmla="*/ 1589088 w 9248"/>
              <a:gd name="T23" fmla="*/ 267462 h 10000"/>
              <a:gd name="T24" fmla="*/ 1589088 w 9248"/>
              <a:gd name="T25" fmla="*/ 238811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rtlCol="0">
            <a:normAutofit/>
          </a:bodyPr>
          <a:lstStyle>
            <a:lvl1pPr>
              <a:buNone/>
              <a:defRPr lang="en-US">
                <a:solidFill>
                  <a:schemeClr val="tx1">
                    <a:lumMod val="65000"/>
                    <a:lumOff val="35000"/>
                  </a:schemeClr>
                </a:solidFill>
              </a:defRPr>
            </a:lvl1pPr>
          </a:lstStyle>
          <a:p>
            <a:pPr lvl="0"/>
            <a:r>
              <a:rPr lang="en-US"/>
              <a:t>Click to edit Master text styles</a:t>
            </a:r>
          </a:p>
        </p:txBody>
      </p:sp>
      <p:sp>
        <p:nvSpPr>
          <p:cNvPr id="5" name="Date Placeholder 4">
            <a:extLst>
              <a:ext uri="{FF2B5EF4-FFF2-40B4-BE49-F238E27FC236}">
                <a16:creationId xmlns:a16="http://schemas.microsoft.com/office/drawing/2014/main" id="{03F865EA-22CC-87A6-5CBB-5FAB466BFCC1}"/>
              </a:ext>
            </a:extLst>
          </p:cNvPr>
          <p:cNvSpPr>
            <a:spLocks noGrp="1"/>
          </p:cNvSpPr>
          <p:nvPr>
            <p:ph type="dt" sz="half" idx="10"/>
          </p:nvPr>
        </p:nvSpPr>
        <p:spPr/>
        <p:txBody>
          <a:bodyPr/>
          <a:lstStyle>
            <a:lvl1pPr>
              <a:defRPr/>
            </a:lvl1pPr>
          </a:lstStyle>
          <a:p>
            <a:pPr>
              <a:defRPr/>
            </a:pPr>
            <a:fld id="{85B2A170-0251-4BF5-9FAE-3A7DDE37C142}" type="datetime1">
              <a:rPr lang="en-GB"/>
              <a:pPr>
                <a:defRPr/>
              </a:pPr>
              <a:t>12/05/2023</a:t>
            </a:fld>
            <a:endParaRPr lang="en-GB"/>
          </a:p>
        </p:txBody>
      </p:sp>
      <p:sp>
        <p:nvSpPr>
          <p:cNvPr id="6" name="Footer Placeholder 5">
            <a:extLst>
              <a:ext uri="{FF2B5EF4-FFF2-40B4-BE49-F238E27FC236}">
                <a16:creationId xmlns:a16="http://schemas.microsoft.com/office/drawing/2014/main" id="{B0A4F0DF-80F8-3126-86F4-C9849AFE1272}"/>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6">
            <a:extLst>
              <a:ext uri="{FF2B5EF4-FFF2-40B4-BE49-F238E27FC236}">
                <a16:creationId xmlns:a16="http://schemas.microsoft.com/office/drawing/2014/main" id="{C1FA7F79-B243-7E3A-00F6-C5AF81394D55}"/>
              </a:ext>
            </a:extLst>
          </p:cNvPr>
          <p:cNvSpPr>
            <a:spLocks noGrp="1"/>
          </p:cNvSpPr>
          <p:nvPr>
            <p:ph type="sldNum" sz="quarter" idx="12"/>
          </p:nvPr>
        </p:nvSpPr>
        <p:spPr>
          <a:xfrm>
            <a:off x="531813" y="4983163"/>
            <a:ext cx="779462" cy="365125"/>
          </a:xfrm>
        </p:spPr>
        <p:txBody>
          <a:bodyPr/>
          <a:lstStyle>
            <a:lvl1pPr>
              <a:defRPr/>
            </a:lvl1pPr>
          </a:lstStyle>
          <a:p>
            <a:pPr>
              <a:defRPr/>
            </a:pPr>
            <a:fld id="{A0DA83FF-F07A-45FE-8D83-FD88581EECA6}" type="slidenum">
              <a:rPr lang="en-GB"/>
              <a:pPr>
                <a:defRPr/>
              </a:pPr>
              <a:t>‹#›</a:t>
            </a:fld>
            <a:endParaRPr lang="en-GB"/>
          </a:p>
        </p:txBody>
      </p:sp>
    </p:spTree>
    <p:extLst>
      <p:ext uri="{BB962C8B-B14F-4D97-AF65-F5344CB8AC3E}">
        <p14:creationId xmlns:p14="http://schemas.microsoft.com/office/powerpoint/2010/main" val="11220413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Freeform 11">
            <a:extLst>
              <a:ext uri="{FF2B5EF4-FFF2-40B4-BE49-F238E27FC236}">
                <a16:creationId xmlns:a16="http://schemas.microsoft.com/office/drawing/2014/main" id="{2435D1EE-1389-6880-A256-014E978F6133}"/>
              </a:ext>
            </a:extLst>
          </p:cNvPr>
          <p:cNvSpPr>
            <a:spLocks/>
          </p:cNvSpPr>
          <p:nvPr/>
        </p:nvSpPr>
        <p:spPr bwMode="auto">
          <a:xfrm flipV="1">
            <a:off x="-4763" y="4911725"/>
            <a:ext cx="1589088" cy="508000"/>
          </a:xfrm>
          <a:custGeom>
            <a:avLst/>
            <a:gdLst>
              <a:gd name="T0" fmla="*/ 1589088 w 9248"/>
              <a:gd name="T1" fmla="*/ 238811 h 10000"/>
              <a:gd name="T2" fmla="*/ 1360038 w 9248"/>
              <a:gd name="T3" fmla="*/ 9550 h 10000"/>
              <a:gd name="T4" fmla="*/ 1355055 w 9248"/>
              <a:gd name="T5" fmla="*/ 4775 h 10000"/>
              <a:gd name="T6" fmla="*/ 1340793 w 9248"/>
              <a:gd name="T7" fmla="*/ 0 h 10000"/>
              <a:gd name="T8" fmla="*/ 1250067 w 9248"/>
              <a:gd name="T9" fmla="*/ 0 h 10000"/>
              <a:gd name="T10" fmla="*/ 0 w 9248"/>
              <a:gd name="T11" fmla="*/ 3556 h 10000"/>
              <a:gd name="T12" fmla="*/ 4296 w 9248"/>
              <a:gd name="T13" fmla="*/ 508000 h 10000"/>
              <a:gd name="T14" fmla="*/ 1250067 w 9248"/>
              <a:gd name="T15" fmla="*/ 506273 h 10000"/>
              <a:gd name="T16" fmla="*/ 1340793 w 9248"/>
              <a:gd name="T17" fmla="*/ 506273 h 10000"/>
              <a:gd name="T18" fmla="*/ 1355055 w 9248"/>
              <a:gd name="T19" fmla="*/ 501498 h 10000"/>
              <a:gd name="T20" fmla="*/ 1360038 w 9248"/>
              <a:gd name="T21" fmla="*/ 496722 h 10000"/>
              <a:gd name="T22" fmla="*/ 1589088 w 9248"/>
              <a:gd name="T23" fmla="*/ 267462 h 10000"/>
              <a:gd name="T24" fmla="*/ 1589088 w 9248"/>
              <a:gd name="T25" fmla="*/ 238811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 name="TextBox 36">
            <a:extLst>
              <a:ext uri="{FF2B5EF4-FFF2-40B4-BE49-F238E27FC236}">
                <a16:creationId xmlns:a16="http://schemas.microsoft.com/office/drawing/2014/main" id="{C4315BE6-D94A-C616-CD40-13C9162FABEE}"/>
              </a:ext>
            </a:extLst>
          </p:cNvPr>
          <p:cNvSpPr txBox="1">
            <a:spLocks noChangeArrowheads="1"/>
          </p:cNvSpPr>
          <p:nvPr/>
        </p:nvSpPr>
        <p:spPr bwMode="auto">
          <a:xfrm>
            <a:off x="2466975" y="647700"/>
            <a:ext cx="609600" cy="585788"/>
          </a:xfrm>
          <a:prstGeom prst="rect">
            <a:avLst/>
          </a:prstGeom>
          <a:noFill/>
          <a:ln>
            <a:noFill/>
          </a:ln>
        </p:spPr>
        <p:txBody>
          <a:bodyPr anchor="ct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fontAlgn="base">
              <a:spcBef>
                <a:spcPct val="0"/>
              </a:spcBef>
              <a:spcAft>
                <a:spcPct val="0"/>
              </a:spcAft>
              <a:defRPr>
                <a:solidFill>
                  <a:schemeClr val="tx1"/>
                </a:solidFill>
                <a:latin typeface="Trebuchet MS" panose="020B0603020202020204" pitchFamily="34" charset="0"/>
              </a:defRPr>
            </a:lvl6pPr>
            <a:lvl7pPr marL="2971800" indent="-228600" defTabSz="457200" fontAlgn="base">
              <a:spcBef>
                <a:spcPct val="0"/>
              </a:spcBef>
              <a:spcAft>
                <a:spcPct val="0"/>
              </a:spcAft>
              <a:defRPr>
                <a:solidFill>
                  <a:schemeClr val="tx1"/>
                </a:solidFill>
                <a:latin typeface="Trebuchet MS" panose="020B0603020202020204" pitchFamily="34" charset="0"/>
              </a:defRPr>
            </a:lvl7pPr>
            <a:lvl8pPr marL="3429000" indent="-228600" defTabSz="457200" fontAlgn="base">
              <a:spcBef>
                <a:spcPct val="0"/>
              </a:spcBef>
              <a:spcAft>
                <a:spcPct val="0"/>
              </a:spcAft>
              <a:defRPr>
                <a:solidFill>
                  <a:schemeClr val="tx1"/>
                </a:solidFill>
                <a:latin typeface="Trebuchet MS" panose="020B0603020202020204" pitchFamily="34" charset="0"/>
              </a:defRPr>
            </a:lvl8pPr>
            <a:lvl9pPr marL="3886200" indent="-228600" defTabSz="457200" fontAlgn="base">
              <a:spcBef>
                <a:spcPct val="0"/>
              </a:spcBef>
              <a:spcAft>
                <a:spcPct val="0"/>
              </a:spcAft>
              <a:defRPr>
                <a:solidFill>
                  <a:schemeClr val="tx1"/>
                </a:solidFill>
                <a:latin typeface="Trebuchet MS" panose="020B0603020202020204" pitchFamily="34" charset="0"/>
              </a:defRPr>
            </a:lvl9pPr>
          </a:lstStyle>
          <a:p>
            <a:pPr eaLnBrk="1" hangingPunct="1">
              <a:defRPr/>
            </a:pPr>
            <a:r>
              <a:rPr lang="en-US" altLang="en-US" sz="8000">
                <a:solidFill>
                  <a:schemeClr val="accent1"/>
                </a:solidFill>
                <a:latin typeface="Arial" panose="020B0604020202020204" pitchFamily="34" charset="0"/>
              </a:rPr>
              <a:t>“</a:t>
            </a:r>
          </a:p>
        </p:txBody>
      </p:sp>
      <p:sp>
        <p:nvSpPr>
          <p:cNvPr id="5" name="TextBox 37">
            <a:extLst>
              <a:ext uri="{FF2B5EF4-FFF2-40B4-BE49-F238E27FC236}">
                <a16:creationId xmlns:a16="http://schemas.microsoft.com/office/drawing/2014/main" id="{5C6C7984-F668-0A7E-09FD-FE723FC995D2}"/>
              </a:ext>
            </a:extLst>
          </p:cNvPr>
          <p:cNvSpPr txBox="1">
            <a:spLocks noChangeArrowheads="1"/>
          </p:cNvSpPr>
          <p:nvPr/>
        </p:nvSpPr>
        <p:spPr bwMode="auto">
          <a:xfrm>
            <a:off x="11114088" y="2905125"/>
            <a:ext cx="609600" cy="584200"/>
          </a:xfrm>
          <a:prstGeom prst="rect">
            <a:avLst/>
          </a:prstGeom>
          <a:noFill/>
          <a:ln>
            <a:noFill/>
          </a:ln>
        </p:spPr>
        <p:txBody>
          <a:bodyPr anchor="ct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fontAlgn="base">
              <a:spcBef>
                <a:spcPct val="0"/>
              </a:spcBef>
              <a:spcAft>
                <a:spcPct val="0"/>
              </a:spcAft>
              <a:defRPr>
                <a:solidFill>
                  <a:schemeClr val="tx1"/>
                </a:solidFill>
                <a:latin typeface="Trebuchet MS" panose="020B0603020202020204" pitchFamily="34" charset="0"/>
              </a:defRPr>
            </a:lvl6pPr>
            <a:lvl7pPr marL="2971800" indent="-228600" defTabSz="457200" fontAlgn="base">
              <a:spcBef>
                <a:spcPct val="0"/>
              </a:spcBef>
              <a:spcAft>
                <a:spcPct val="0"/>
              </a:spcAft>
              <a:defRPr>
                <a:solidFill>
                  <a:schemeClr val="tx1"/>
                </a:solidFill>
                <a:latin typeface="Trebuchet MS" panose="020B0603020202020204" pitchFamily="34" charset="0"/>
              </a:defRPr>
            </a:lvl7pPr>
            <a:lvl8pPr marL="3429000" indent="-228600" defTabSz="457200" fontAlgn="base">
              <a:spcBef>
                <a:spcPct val="0"/>
              </a:spcBef>
              <a:spcAft>
                <a:spcPct val="0"/>
              </a:spcAft>
              <a:defRPr>
                <a:solidFill>
                  <a:schemeClr val="tx1"/>
                </a:solidFill>
                <a:latin typeface="Trebuchet MS" panose="020B0603020202020204" pitchFamily="34" charset="0"/>
              </a:defRPr>
            </a:lvl8pPr>
            <a:lvl9pPr marL="3886200" indent="-228600" defTabSz="457200" fontAlgn="base">
              <a:spcBef>
                <a:spcPct val="0"/>
              </a:spcBef>
              <a:spcAft>
                <a:spcPct val="0"/>
              </a:spcAft>
              <a:defRPr>
                <a:solidFill>
                  <a:schemeClr val="tx1"/>
                </a:solidFill>
                <a:latin typeface="Trebuchet MS" panose="020B0603020202020204" pitchFamily="34" charset="0"/>
              </a:defRPr>
            </a:lvl9pPr>
          </a:lstStyle>
          <a:p>
            <a:pPr eaLnBrk="1" hangingPunct="1">
              <a:defRPr/>
            </a:pPr>
            <a:r>
              <a:rPr lang="en-US" altLang="en-US" sz="8000">
                <a:solidFill>
                  <a:schemeClr val="accent1"/>
                </a:solidFill>
                <a:latin typeface="Arial" panose="020B0604020202020204" pitchFamily="34" charset="0"/>
              </a:rPr>
              <a:t>”</a:t>
            </a:r>
          </a:p>
        </p:txBody>
      </p:sp>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rtlCol="0">
            <a:normAutofit/>
          </a:bodyPr>
          <a:lstStyle>
            <a:lvl1pPr>
              <a:buNone/>
              <a:defRPr lang="en-US">
                <a:solidFill>
                  <a:schemeClr val="tx1">
                    <a:lumMod val="65000"/>
                    <a:lumOff val="35000"/>
                  </a:schemeClr>
                </a:solidFill>
              </a:defRPr>
            </a:lvl1pPr>
          </a:lstStyle>
          <a:p>
            <a:pPr lvl="0"/>
            <a:r>
              <a:rPr lang="en-US"/>
              <a:t>Click to edit Master text styles</a:t>
            </a:r>
          </a:p>
        </p:txBody>
      </p:sp>
      <p:sp>
        <p:nvSpPr>
          <p:cNvPr id="6" name="Date Placeholder 4">
            <a:extLst>
              <a:ext uri="{FF2B5EF4-FFF2-40B4-BE49-F238E27FC236}">
                <a16:creationId xmlns:a16="http://schemas.microsoft.com/office/drawing/2014/main" id="{DB1760E4-1608-FE07-C67F-E657A46F79EB}"/>
              </a:ext>
            </a:extLst>
          </p:cNvPr>
          <p:cNvSpPr>
            <a:spLocks noGrp="1"/>
          </p:cNvSpPr>
          <p:nvPr>
            <p:ph type="dt" sz="half" idx="14"/>
          </p:nvPr>
        </p:nvSpPr>
        <p:spPr/>
        <p:txBody>
          <a:bodyPr/>
          <a:lstStyle>
            <a:lvl1pPr>
              <a:defRPr/>
            </a:lvl1pPr>
          </a:lstStyle>
          <a:p>
            <a:pPr>
              <a:defRPr/>
            </a:pPr>
            <a:fld id="{15C7E179-FA8D-49BA-BAF7-F4A36C3A0DFA}" type="datetime1">
              <a:rPr lang="en-GB"/>
              <a:pPr>
                <a:defRPr/>
              </a:pPr>
              <a:t>12/05/2023</a:t>
            </a:fld>
            <a:endParaRPr lang="en-GB"/>
          </a:p>
        </p:txBody>
      </p:sp>
      <p:sp>
        <p:nvSpPr>
          <p:cNvPr id="7" name="Footer Placeholder 5">
            <a:extLst>
              <a:ext uri="{FF2B5EF4-FFF2-40B4-BE49-F238E27FC236}">
                <a16:creationId xmlns:a16="http://schemas.microsoft.com/office/drawing/2014/main" id="{15F8CDFC-C03E-419C-27AC-0E68BA6F6D3F}"/>
              </a:ext>
            </a:extLst>
          </p:cNvPr>
          <p:cNvSpPr>
            <a:spLocks noGrp="1"/>
          </p:cNvSpPr>
          <p:nvPr>
            <p:ph type="ftr" sz="quarter" idx="15"/>
          </p:nvPr>
        </p:nvSpPr>
        <p:spPr/>
        <p:txBody>
          <a:bodyPr/>
          <a:lstStyle>
            <a:lvl1pPr>
              <a:defRPr/>
            </a:lvl1pPr>
          </a:lstStyle>
          <a:p>
            <a:pPr>
              <a:defRPr/>
            </a:pPr>
            <a:endParaRPr lang="en-GB"/>
          </a:p>
        </p:txBody>
      </p:sp>
      <p:sp>
        <p:nvSpPr>
          <p:cNvPr id="8" name="Slide Number Placeholder 6">
            <a:extLst>
              <a:ext uri="{FF2B5EF4-FFF2-40B4-BE49-F238E27FC236}">
                <a16:creationId xmlns:a16="http://schemas.microsoft.com/office/drawing/2014/main" id="{8EFD5191-EA73-C856-371E-37680E4FBAA1}"/>
              </a:ext>
            </a:extLst>
          </p:cNvPr>
          <p:cNvSpPr>
            <a:spLocks noGrp="1"/>
          </p:cNvSpPr>
          <p:nvPr>
            <p:ph type="sldNum" sz="quarter" idx="16"/>
          </p:nvPr>
        </p:nvSpPr>
        <p:spPr>
          <a:xfrm>
            <a:off x="531813" y="4983163"/>
            <a:ext cx="779462" cy="365125"/>
          </a:xfrm>
        </p:spPr>
        <p:txBody>
          <a:bodyPr/>
          <a:lstStyle>
            <a:lvl1pPr>
              <a:defRPr/>
            </a:lvl1pPr>
          </a:lstStyle>
          <a:p>
            <a:pPr>
              <a:defRPr/>
            </a:pPr>
            <a:fld id="{3BE1C3BB-A621-4187-8326-6AA0D3B3BC5D}" type="slidenum">
              <a:rPr lang="en-GB"/>
              <a:pPr>
                <a:defRPr/>
              </a:pPr>
              <a:t>‹#›</a:t>
            </a:fld>
            <a:endParaRPr lang="en-GB"/>
          </a:p>
        </p:txBody>
      </p:sp>
    </p:spTree>
    <p:extLst>
      <p:ext uri="{BB962C8B-B14F-4D97-AF65-F5344CB8AC3E}">
        <p14:creationId xmlns:p14="http://schemas.microsoft.com/office/powerpoint/2010/main" val="122504641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3" name="Freeform 11">
            <a:extLst>
              <a:ext uri="{FF2B5EF4-FFF2-40B4-BE49-F238E27FC236}">
                <a16:creationId xmlns:a16="http://schemas.microsoft.com/office/drawing/2014/main" id="{0B2E6486-6D8D-6795-896A-8FD3924A1C49}"/>
              </a:ext>
            </a:extLst>
          </p:cNvPr>
          <p:cNvSpPr>
            <a:spLocks/>
          </p:cNvSpPr>
          <p:nvPr/>
        </p:nvSpPr>
        <p:spPr bwMode="auto">
          <a:xfrm flipV="1">
            <a:off x="-4763" y="4911725"/>
            <a:ext cx="1589088" cy="508000"/>
          </a:xfrm>
          <a:custGeom>
            <a:avLst/>
            <a:gdLst>
              <a:gd name="T0" fmla="*/ 1589088 w 9248"/>
              <a:gd name="T1" fmla="*/ 238811 h 10000"/>
              <a:gd name="T2" fmla="*/ 1360038 w 9248"/>
              <a:gd name="T3" fmla="*/ 9550 h 10000"/>
              <a:gd name="T4" fmla="*/ 1355055 w 9248"/>
              <a:gd name="T5" fmla="*/ 4775 h 10000"/>
              <a:gd name="T6" fmla="*/ 1340793 w 9248"/>
              <a:gd name="T7" fmla="*/ 0 h 10000"/>
              <a:gd name="T8" fmla="*/ 1250067 w 9248"/>
              <a:gd name="T9" fmla="*/ 0 h 10000"/>
              <a:gd name="T10" fmla="*/ 0 w 9248"/>
              <a:gd name="T11" fmla="*/ 3556 h 10000"/>
              <a:gd name="T12" fmla="*/ 4296 w 9248"/>
              <a:gd name="T13" fmla="*/ 508000 h 10000"/>
              <a:gd name="T14" fmla="*/ 1250067 w 9248"/>
              <a:gd name="T15" fmla="*/ 506273 h 10000"/>
              <a:gd name="T16" fmla="*/ 1340793 w 9248"/>
              <a:gd name="T17" fmla="*/ 506273 h 10000"/>
              <a:gd name="T18" fmla="*/ 1355055 w 9248"/>
              <a:gd name="T19" fmla="*/ 501498 h 10000"/>
              <a:gd name="T20" fmla="*/ 1360038 w 9248"/>
              <a:gd name="T21" fmla="*/ 496722 h 10000"/>
              <a:gd name="T22" fmla="*/ 1589088 w 9248"/>
              <a:gd name="T23" fmla="*/ 267462 h 10000"/>
              <a:gd name="T24" fmla="*/ 1589088 w 9248"/>
              <a:gd name="T25" fmla="*/ 238811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rtlCol="0">
            <a:normAutofit/>
          </a:bodyPr>
          <a:lstStyle>
            <a:lvl1pPr>
              <a:buNone/>
              <a:defRPr lang="en-US">
                <a:solidFill>
                  <a:schemeClr val="tx1">
                    <a:lumMod val="65000"/>
                    <a:lumOff val="35000"/>
                  </a:schemeClr>
                </a:solidFill>
              </a:defRPr>
            </a:lvl1pPr>
          </a:lstStyle>
          <a:p>
            <a:pPr lvl="0"/>
            <a:r>
              <a:rPr lang="en-US"/>
              <a:t>Click to edit Master text styles</a:t>
            </a:r>
          </a:p>
        </p:txBody>
      </p:sp>
      <p:sp>
        <p:nvSpPr>
          <p:cNvPr id="5" name="Date Placeholder 4">
            <a:extLst>
              <a:ext uri="{FF2B5EF4-FFF2-40B4-BE49-F238E27FC236}">
                <a16:creationId xmlns:a16="http://schemas.microsoft.com/office/drawing/2014/main" id="{64BE7C9A-7B1F-0891-CCF3-39356198CBD3}"/>
              </a:ext>
            </a:extLst>
          </p:cNvPr>
          <p:cNvSpPr>
            <a:spLocks noGrp="1"/>
          </p:cNvSpPr>
          <p:nvPr>
            <p:ph type="dt" sz="half" idx="14"/>
          </p:nvPr>
        </p:nvSpPr>
        <p:spPr/>
        <p:txBody>
          <a:bodyPr/>
          <a:lstStyle>
            <a:lvl1pPr>
              <a:defRPr/>
            </a:lvl1pPr>
          </a:lstStyle>
          <a:p>
            <a:pPr>
              <a:defRPr/>
            </a:pPr>
            <a:fld id="{9BEAD9CD-D6CA-46B9-B01D-67501D339D11}" type="datetime1">
              <a:rPr lang="en-GB"/>
              <a:pPr>
                <a:defRPr/>
              </a:pPr>
              <a:t>12/05/2023</a:t>
            </a:fld>
            <a:endParaRPr lang="en-GB"/>
          </a:p>
        </p:txBody>
      </p:sp>
      <p:sp>
        <p:nvSpPr>
          <p:cNvPr id="6" name="Footer Placeholder 5">
            <a:extLst>
              <a:ext uri="{FF2B5EF4-FFF2-40B4-BE49-F238E27FC236}">
                <a16:creationId xmlns:a16="http://schemas.microsoft.com/office/drawing/2014/main" id="{3536003F-0693-822D-00DD-6E26569A63F7}"/>
              </a:ext>
            </a:extLst>
          </p:cNvPr>
          <p:cNvSpPr>
            <a:spLocks noGrp="1"/>
          </p:cNvSpPr>
          <p:nvPr>
            <p:ph type="ftr" sz="quarter" idx="15"/>
          </p:nvPr>
        </p:nvSpPr>
        <p:spPr/>
        <p:txBody>
          <a:bodyPr/>
          <a:lstStyle>
            <a:lvl1pPr>
              <a:defRPr/>
            </a:lvl1pPr>
          </a:lstStyle>
          <a:p>
            <a:pPr>
              <a:defRPr/>
            </a:pPr>
            <a:endParaRPr lang="en-GB"/>
          </a:p>
        </p:txBody>
      </p:sp>
      <p:sp>
        <p:nvSpPr>
          <p:cNvPr id="7" name="Slide Number Placeholder 6">
            <a:extLst>
              <a:ext uri="{FF2B5EF4-FFF2-40B4-BE49-F238E27FC236}">
                <a16:creationId xmlns:a16="http://schemas.microsoft.com/office/drawing/2014/main" id="{45F426AF-6CA7-7F59-2BD4-64B60176B788}"/>
              </a:ext>
            </a:extLst>
          </p:cNvPr>
          <p:cNvSpPr>
            <a:spLocks noGrp="1"/>
          </p:cNvSpPr>
          <p:nvPr>
            <p:ph type="sldNum" sz="quarter" idx="16"/>
          </p:nvPr>
        </p:nvSpPr>
        <p:spPr>
          <a:xfrm>
            <a:off x="531813" y="4983163"/>
            <a:ext cx="779462" cy="365125"/>
          </a:xfrm>
        </p:spPr>
        <p:txBody>
          <a:bodyPr/>
          <a:lstStyle>
            <a:lvl1pPr>
              <a:defRPr/>
            </a:lvl1pPr>
          </a:lstStyle>
          <a:p>
            <a:pPr>
              <a:defRPr/>
            </a:pPr>
            <a:fld id="{CE7D4FFF-0CA3-4DF4-9724-1C3678040DA6}" type="slidenum">
              <a:rPr lang="en-GB"/>
              <a:pPr>
                <a:defRPr/>
              </a:pPr>
              <a:t>‹#›</a:t>
            </a:fld>
            <a:endParaRPr lang="en-GB"/>
          </a:p>
        </p:txBody>
      </p:sp>
    </p:spTree>
    <p:extLst>
      <p:ext uri="{BB962C8B-B14F-4D97-AF65-F5344CB8AC3E}">
        <p14:creationId xmlns:p14="http://schemas.microsoft.com/office/powerpoint/2010/main" val="233297467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4" name="Freeform 11">
            <a:extLst>
              <a:ext uri="{FF2B5EF4-FFF2-40B4-BE49-F238E27FC236}">
                <a16:creationId xmlns:a16="http://schemas.microsoft.com/office/drawing/2014/main" id="{1E01D502-F6E6-7BCD-5E7C-8681C26FA13D}"/>
              </a:ext>
            </a:extLst>
          </p:cNvPr>
          <p:cNvSpPr>
            <a:spLocks/>
          </p:cNvSpPr>
          <p:nvPr/>
        </p:nvSpPr>
        <p:spPr bwMode="auto">
          <a:xfrm flipV="1">
            <a:off x="-4763" y="714375"/>
            <a:ext cx="1589088" cy="508000"/>
          </a:xfrm>
          <a:custGeom>
            <a:avLst/>
            <a:gdLst>
              <a:gd name="T0" fmla="*/ 1589088 w 9248"/>
              <a:gd name="T1" fmla="*/ 238811 h 10000"/>
              <a:gd name="T2" fmla="*/ 1360038 w 9248"/>
              <a:gd name="T3" fmla="*/ 9550 h 10000"/>
              <a:gd name="T4" fmla="*/ 1355055 w 9248"/>
              <a:gd name="T5" fmla="*/ 4775 h 10000"/>
              <a:gd name="T6" fmla="*/ 1340793 w 9248"/>
              <a:gd name="T7" fmla="*/ 0 h 10000"/>
              <a:gd name="T8" fmla="*/ 1250067 w 9248"/>
              <a:gd name="T9" fmla="*/ 0 h 10000"/>
              <a:gd name="T10" fmla="*/ 0 w 9248"/>
              <a:gd name="T11" fmla="*/ 3556 h 10000"/>
              <a:gd name="T12" fmla="*/ 4296 w 9248"/>
              <a:gd name="T13" fmla="*/ 508000 h 10000"/>
              <a:gd name="T14" fmla="*/ 1250067 w 9248"/>
              <a:gd name="T15" fmla="*/ 506273 h 10000"/>
              <a:gd name="T16" fmla="*/ 1340793 w 9248"/>
              <a:gd name="T17" fmla="*/ 506273 h 10000"/>
              <a:gd name="T18" fmla="*/ 1355055 w 9248"/>
              <a:gd name="T19" fmla="*/ 501498 h 10000"/>
              <a:gd name="T20" fmla="*/ 1360038 w 9248"/>
              <a:gd name="T21" fmla="*/ 496722 h 10000"/>
              <a:gd name="T22" fmla="*/ 1589088 w 9248"/>
              <a:gd name="T23" fmla="*/ 267462 h 10000"/>
              <a:gd name="T24" fmla="*/ 1589088 w 9248"/>
              <a:gd name="T25" fmla="*/ 238811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38BC66DB-91BA-9E31-7F86-E7E2E14FC4D5}"/>
              </a:ext>
            </a:extLst>
          </p:cNvPr>
          <p:cNvSpPr>
            <a:spLocks noGrp="1"/>
          </p:cNvSpPr>
          <p:nvPr>
            <p:ph type="dt" sz="half" idx="10"/>
          </p:nvPr>
        </p:nvSpPr>
        <p:spPr/>
        <p:txBody>
          <a:bodyPr/>
          <a:lstStyle>
            <a:lvl1pPr>
              <a:defRPr/>
            </a:lvl1pPr>
          </a:lstStyle>
          <a:p>
            <a:pPr>
              <a:defRPr/>
            </a:pPr>
            <a:fld id="{D9C51D54-F16B-4DDA-B51C-1EA2CFC9EB9F}" type="datetime1">
              <a:rPr lang="en-GB"/>
              <a:pPr>
                <a:defRPr/>
              </a:pPr>
              <a:t>12/05/2023</a:t>
            </a:fld>
            <a:endParaRPr lang="en-GB"/>
          </a:p>
        </p:txBody>
      </p:sp>
      <p:sp>
        <p:nvSpPr>
          <p:cNvPr id="6" name="Footer Placeholder 4">
            <a:extLst>
              <a:ext uri="{FF2B5EF4-FFF2-40B4-BE49-F238E27FC236}">
                <a16:creationId xmlns:a16="http://schemas.microsoft.com/office/drawing/2014/main" id="{22D9EF3C-63F1-7B94-3CAD-ED40B3F2B9C0}"/>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1322D198-9A38-7F5B-661E-359B70AA9A97}"/>
              </a:ext>
            </a:extLst>
          </p:cNvPr>
          <p:cNvSpPr>
            <a:spLocks noGrp="1"/>
          </p:cNvSpPr>
          <p:nvPr>
            <p:ph type="sldNum" sz="quarter" idx="12"/>
          </p:nvPr>
        </p:nvSpPr>
        <p:spPr/>
        <p:txBody>
          <a:bodyPr/>
          <a:lstStyle>
            <a:lvl1pPr>
              <a:defRPr/>
            </a:lvl1pPr>
          </a:lstStyle>
          <a:p>
            <a:pPr>
              <a:defRPr/>
            </a:pPr>
            <a:fld id="{BC041080-17D3-4E57-B49C-FC73E5856271}" type="slidenum">
              <a:rPr lang="en-GB"/>
              <a:pPr>
                <a:defRPr/>
              </a:pPr>
              <a:t>‹#›</a:t>
            </a:fld>
            <a:endParaRPr lang="en-GB"/>
          </a:p>
        </p:txBody>
      </p:sp>
    </p:spTree>
    <p:extLst>
      <p:ext uri="{BB962C8B-B14F-4D97-AF65-F5344CB8AC3E}">
        <p14:creationId xmlns:p14="http://schemas.microsoft.com/office/powerpoint/2010/main" val="202596982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4" name="Freeform 11">
            <a:extLst>
              <a:ext uri="{FF2B5EF4-FFF2-40B4-BE49-F238E27FC236}">
                <a16:creationId xmlns:a16="http://schemas.microsoft.com/office/drawing/2014/main" id="{2234D949-CDE9-5DD9-2264-450ABCD4A1E4}"/>
              </a:ext>
            </a:extLst>
          </p:cNvPr>
          <p:cNvSpPr>
            <a:spLocks/>
          </p:cNvSpPr>
          <p:nvPr/>
        </p:nvSpPr>
        <p:spPr bwMode="auto">
          <a:xfrm flipV="1">
            <a:off x="-4763" y="714375"/>
            <a:ext cx="1589088" cy="508000"/>
          </a:xfrm>
          <a:custGeom>
            <a:avLst/>
            <a:gdLst>
              <a:gd name="T0" fmla="*/ 1589088 w 9248"/>
              <a:gd name="T1" fmla="*/ 238811 h 10000"/>
              <a:gd name="T2" fmla="*/ 1360038 w 9248"/>
              <a:gd name="T3" fmla="*/ 9550 h 10000"/>
              <a:gd name="T4" fmla="*/ 1355055 w 9248"/>
              <a:gd name="T5" fmla="*/ 4775 h 10000"/>
              <a:gd name="T6" fmla="*/ 1340793 w 9248"/>
              <a:gd name="T7" fmla="*/ 0 h 10000"/>
              <a:gd name="T8" fmla="*/ 1250067 w 9248"/>
              <a:gd name="T9" fmla="*/ 0 h 10000"/>
              <a:gd name="T10" fmla="*/ 0 w 9248"/>
              <a:gd name="T11" fmla="*/ 3556 h 10000"/>
              <a:gd name="T12" fmla="*/ 4296 w 9248"/>
              <a:gd name="T13" fmla="*/ 508000 h 10000"/>
              <a:gd name="T14" fmla="*/ 1250067 w 9248"/>
              <a:gd name="T15" fmla="*/ 506273 h 10000"/>
              <a:gd name="T16" fmla="*/ 1340793 w 9248"/>
              <a:gd name="T17" fmla="*/ 506273 h 10000"/>
              <a:gd name="T18" fmla="*/ 1355055 w 9248"/>
              <a:gd name="T19" fmla="*/ 501498 h 10000"/>
              <a:gd name="T20" fmla="*/ 1360038 w 9248"/>
              <a:gd name="T21" fmla="*/ 496722 h 10000"/>
              <a:gd name="T22" fmla="*/ 1589088 w 9248"/>
              <a:gd name="T23" fmla="*/ 267462 h 10000"/>
              <a:gd name="T24" fmla="*/ 1589088 w 9248"/>
              <a:gd name="T25" fmla="*/ 238811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B7EAE71C-E069-DCA0-D947-EE03F42D5385}"/>
              </a:ext>
            </a:extLst>
          </p:cNvPr>
          <p:cNvSpPr>
            <a:spLocks noGrp="1"/>
          </p:cNvSpPr>
          <p:nvPr>
            <p:ph type="dt" sz="half" idx="10"/>
          </p:nvPr>
        </p:nvSpPr>
        <p:spPr/>
        <p:txBody>
          <a:bodyPr/>
          <a:lstStyle>
            <a:lvl1pPr>
              <a:defRPr/>
            </a:lvl1pPr>
          </a:lstStyle>
          <a:p>
            <a:pPr>
              <a:defRPr/>
            </a:pPr>
            <a:fld id="{E1D74096-EBC2-4C08-8F1C-4EDEAB84D138}" type="datetime1">
              <a:rPr lang="en-GB"/>
              <a:pPr>
                <a:defRPr/>
              </a:pPr>
              <a:t>12/05/2023</a:t>
            </a:fld>
            <a:endParaRPr lang="en-GB"/>
          </a:p>
        </p:txBody>
      </p:sp>
      <p:sp>
        <p:nvSpPr>
          <p:cNvPr id="6" name="Footer Placeholder 4">
            <a:extLst>
              <a:ext uri="{FF2B5EF4-FFF2-40B4-BE49-F238E27FC236}">
                <a16:creationId xmlns:a16="http://schemas.microsoft.com/office/drawing/2014/main" id="{3E6E165B-FA6B-626E-B806-0D5E34E709FE}"/>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E00495F6-D337-2567-08FA-1D98B70246A3}"/>
              </a:ext>
            </a:extLst>
          </p:cNvPr>
          <p:cNvSpPr>
            <a:spLocks noGrp="1"/>
          </p:cNvSpPr>
          <p:nvPr>
            <p:ph type="sldNum" sz="quarter" idx="12"/>
          </p:nvPr>
        </p:nvSpPr>
        <p:spPr/>
        <p:txBody>
          <a:bodyPr/>
          <a:lstStyle>
            <a:lvl1pPr>
              <a:defRPr/>
            </a:lvl1pPr>
          </a:lstStyle>
          <a:p>
            <a:pPr>
              <a:defRPr/>
            </a:pPr>
            <a:fld id="{2D4512D0-3C19-4166-A924-B017C42CCD22}" type="slidenum">
              <a:rPr lang="en-GB"/>
              <a:pPr>
                <a:defRPr/>
              </a:pPr>
              <a:t>‹#›</a:t>
            </a:fld>
            <a:endParaRPr lang="en-GB"/>
          </a:p>
        </p:txBody>
      </p:sp>
    </p:spTree>
    <p:extLst>
      <p:ext uri="{BB962C8B-B14F-4D97-AF65-F5344CB8AC3E}">
        <p14:creationId xmlns:p14="http://schemas.microsoft.com/office/powerpoint/2010/main" val="99825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1.jpe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image" Target="../media/image2.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image" Target="../media/image3.jpe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3.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image" Target="../media/image2.jpe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slideLayout" Target="../slideLayouts/slideLayout51.xml"/><Relationship Id="rId18" Type="http://schemas.openxmlformats.org/officeDocument/2006/relationships/image" Target="../media/image4.jpeg"/><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17" Type="http://schemas.openxmlformats.org/officeDocument/2006/relationships/theme" Target="../theme/theme4.xml"/><Relationship Id="rId2" Type="http://schemas.openxmlformats.org/officeDocument/2006/relationships/slideLayout" Target="../slideLayouts/slideLayout40.xml"/><Relationship Id="rId16" Type="http://schemas.openxmlformats.org/officeDocument/2006/relationships/slideLayout" Target="../slideLayouts/slideLayout54.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5" Type="http://schemas.openxmlformats.org/officeDocument/2006/relationships/slideLayout" Target="../slideLayouts/slideLayout5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6">
            <a:extLst>
              <a:ext uri="{FF2B5EF4-FFF2-40B4-BE49-F238E27FC236}">
                <a16:creationId xmlns:a16="http://schemas.microsoft.com/office/drawing/2014/main" id="{B59EF9CF-6756-FEC3-F38E-D65350FC3F7F}"/>
              </a:ext>
            </a:extLst>
          </p:cNvPr>
          <p:cNvGrpSpPr>
            <a:grpSpLocks/>
          </p:cNvGrpSpPr>
          <p:nvPr/>
        </p:nvGrpSpPr>
        <p:grpSpPr bwMode="auto">
          <a:xfrm>
            <a:off x="0" y="-7938"/>
            <a:ext cx="12192000" cy="6865938"/>
            <a:chOff x="0" y="-8467"/>
            <a:chExt cx="12192000" cy="6866467"/>
          </a:xfrm>
        </p:grpSpPr>
        <p:cxnSp>
          <p:nvCxnSpPr>
            <p:cNvPr id="20" name="Straight Connector 19">
              <a:extLst>
                <a:ext uri="{FF2B5EF4-FFF2-40B4-BE49-F238E27FC236}">
                  <a16:creationId xmlns:a16="http://schemas.microsoft.com/office/drawing/2014/main" id="{81B13E3A-165A-EA5F-657E-FB23EC5D094F}"/>
                </a:ext>
              </a:extLst>
            </p:cNvPr>
            <p:cNvCxnSpPr/>
            <p:nvPr/>
          </p:nvCxnSpPr>
          <p:spPr>
            <a:xfrm>
              <a:off x="9371013" y="-528"/>
              <a:ext cx="1219200" cy="6858528"/>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6117F508-533C-D5E0-AA7C-69325B76C87C}"/>
                </a:ext>
              </a:extLst>
            </p:cNvPr>
            <p:cNvCxnSpPr/>
            <p:nvPr/>
          </p:nvCxnSpPr>
          <p:spPr>
            <a:xfrm flipH="1">
              <a:off x="7424738" y="3681168"/>
              <a:ext cx="4764087" cy="3176832"/>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a:extLst>
                <a:ext uri="{FF2B5EF4-FFF2-40B4-BE49-F238E27FC236}">
                  <a16:creationId xmlns:a16="http://schemas.microsoft.com/office/drawing/2014/main" id="{1B706166-B93E-04FA-B865-2BF40E55A66C}"/>
                </a:ext>
              </a:extLst>
            </p:cNvPr>
            <p:cNvSpPr/>
            <p:nvPr/>
          </p:nvSpPr>
          <p:spPr>
            <a:xfrm>
              <a:off x="9182100" y="-8467"/>
              <a:ext cx="3006725"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a:extLst>
                <a:ext uri="{FF2B5EF4-FFF2-40B4-BE49-F238E27FC236}">
                  <a16:creationId xmlns:a16="http://schemas.microsoft.com/office/drawing/2014/main" id="{800A8CB1-6353-D06D-7666-A6EACAB988F5}"/>
                </a:ext>
              </a:extLst>
            </p:cNvPr>
            <p:cNvSpPr/>
            <p:nvPr/>
          </p:nvSpPr>
          <p:spPr>
            <a:xfrm>
              <a:off x="9602788" y="-8467"/>
              <a:ext cx="2589212"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9595191A-7E16-0758-5A91-77AF9505C96C}"/>
                </a:ext>
              </a:extLst>
            </p:cNvPr>
            <p:cNvSpPr/>
            <p:nvPr/>
          </p:nvSpPr>
          <p:spPr>
            <a:xfrm>
              <a:off x="8932863" y="3047706"/>
              <a:ext cx="3259137" cy="3810294"/>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a:extLst>
                <a:ext uri="{FF2B5EF4-FFF2-40B4-BE49-F238E27FC236}">
                  <a16:creationId xmlns:a16="http://schemas.microsoft.com/office/drawing/2014/main" id="{3706B9AF-26D9-94FE-EF00-15F5D3C11556}"/>
                </a:ext>
              </a:extLst>
            </p:cNvPr>
            <p:cNvSpPr/>
            <p:nvPr/>
          </p:nvSpPr>
          <p:spPr>
            <a:xfrm>
              <a:off x="9334500" y="-8467"/>
              <a:ext cx="2854325"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a:extLst>
                <a:ext uri="{FF2B5EF4-FFF2-40B4-BE49-F238E27FC236}">
                  <a16:creationId xmlns:a16="http://schemas.microsoft.com/office/drawing/2014/main" id="{F6AF2B25-340B-11FC-EE95-D00655FC59A1}"/>
                </a:ext>
              </a:extLst>
            </p:cNvPr>
            <p:cNvSpPr/>
            <p:nvPr/>
          </p:nvSpPr>
          <p:spPr>
            <a:xfrm>
              <a:off x="10898188" y="-8467"/>
              <a:ext cx="1290637"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a:extLst>
                <a:ext uri="{FF2B5EF4-FFF2-40B4-BE49-F238E27FC236}">
                  <a16:creationId xmlns:a16="http://schemas.microsoft.com/office/drawing/2014/main" id="{B4DCCECA-73AE-8825-195F-C72A00E946AA}"/>
                </a:ext>
              </a:extLst>
            </p:cNvPr>
            <p:cNvSpPr/>
            <p:nvPr/>
          </p:nvSpPr>
          <p:spPr>
            <a:xfrm>
              <a:off x="10939463" y="-8467"/>
              <a:ext cx="1249362"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1E3C938E-F18F-BDC8-A5EF-A43734E4A2D4}"/>
                </a:ext>
              </a:extLst>
            </p:cNvPr>
            <p:cNvSpPr/>
            <p:nvPr/>
          </p:nvSpPr>
          <p:spPr>
            <a:xfrm>
              <a:off x="10371138" y="3589086"/>
              <a:ext cx="1817687" cy="3268914"/>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45E3F7BD-B219-59FE-F411-4A41AB33563B}"/>
                </a:ext>
              </a:extLst>
            </p:cNvPr>
            <p:cNvSpPr/>
            <p:nvPr/>
          </p:nvSpPr>
          <p:spPr>
            <a:xfrm>
              <a:off x="0" y="4012981"/>
              <a:ext cx="449263" cy="2845019"/>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027" name="Title Placeholder 1">
            <a:extLst>
              <a:ext uri="{FF2B5EF4-FFF2-40B4-BE49-F238E27FC236}">
                <a16:creationId xmlns:a16="http://schemas.microsoft.com/office/drawing/2014/main" id="{08188037-8EB5-170F-A5A7-2A480F18AE8F}"/>
              </a:ext>
            </a:extLst>
          </p:cNvPr>
          <p:cNvSpPr>
            <a:spLocks noGrp="1" noChangeArrowheads="1"/>
          </p:cNvSpPr>
          <p:nvPr>
            <p:ph type="title"/>
          </p:nvPr>
        </p:nvSpPr>
        <p:spPr bwMode="auto">
          <a:xfrm>
            <a:off x="677863" y="609600"/>
            <a:ext cx="8596312" cy="132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8" name="Text Placeholder 2">
            <a:extLst>
              <a:ext uri="{FF2B5EF4-FFF2-40B4-BE49-F238E27FC236}">
                <a16:creationId xmlns:a16="http://schemas.microsoft.com/office/drawing/2014/main" id="{D474BA92-BD15-8E55-85D2-4140B45F9B5E}"/>
              </a:ext>
            </a:extLst>
          </p:cNvPr>
          <p:cNvSpPr>
            <a:spLocks noGrp="1" noChangeArrowheads="1"/>
          </p:cNvSpPr>
          <p:nvPr>
            <p:ph type="body" idx="1"/>
          </p:nvPr>
        </p:nvSpPr>
        <p:spPr bwMode="auto">
          <a:xfrm>
            <a:off x="677863" y="2160588"/>
            <a:ext cx="8596312" cy="3881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A374F17B-C325-AFDB-E00A-EB11283B48E5}"/>
              </a:ext>
            </a:extLst>
          </p:cNvPr>
          <p:cNvSpPr>
            <a:spLocks noGrp="1"/>
          </p:cNvSpPr>
          <p:nvPr>
            <p:ph type="dt" sz="half" idx="2"/>
          </p:nvPr>
        </p:nvSpPr>
        <p:spPr>
          <a:xfrm>
            <a:off x="7205663" y="6042025"/>
            <a:ext cx="911225" cy="365125"/>
          </a:xfrm>
          <a:prstGeom prst="rect">
            <a:avLst/>
          </a:prstGeom>
        </p:spPr>
        <p:txBody>
          <a:bodyPr vert="horz" lIns="91440" tIns="45720" rIns="91440" bIns="45720" rtlCol="0" anchor="ctr"/>
          <a:lstStyle>
            <a:lvl1pPr algn="r" eaLnBrk="1" fontAlgn="auto" hangingPunct="1">
              <a:spcBef>
                <a:spcPts val="0"/>
              </a:spcBef>
              <a:spcAft>
                <a:spcPts val="0"/>
              </a:spcAft>
              <a:defRPr sz="900">
                <a:solidFill>
                  <a:schemeClr val="tx1">
                    <a:tint val="75000"/>
                  </a:schemeClr>
                </a:solidFill>
                <a:latin typeface="+mn-lt"/>
              </a:defRPr>
            </a:lvl1pPr>
          </a:lstStyle>
          <a:p>
            <a:pPr>
              <a:defRPr/>
            </a:pPr>
            <a:fld id="{748A916E-5B5D-49C8-A26F-352E849691E8}" type="datetime1">
              <a:rPr lang="en-GB"/>
              <a:pPr>
                <a:defRPr/>
              </a:pPr>
              <a:t>12/05/2023</a:t>
            </a:fld>
            <a:endParaRPr lang="en-GB"/>
          </a:p>
        </p:txBody>
      </p:sp>
      <p:sp>
        <p:nvSpPr>
          <p:cNvPr id="5" name="Footer Placeholder 4">
            <a:extLst>
              <a:ext uri="{FF2B5EF4-FFF2-40B4-BE49-F238E27FC236}">
                <a16:creationId xmlns:a16="http://schemas.microsoft.com/office/drawing/2014/main" id="{933E3D94-8005-DE6E-EDA9-25E590514366}"/>
              </a:ext>
            </a:extLst>
          </p:cNvPr>
          <p:cNvSpPr>
            <a:spLocks noGrp="1"/>
          </p:cNvSpPr>
          <p:nvPr>
            <p:ph type="ftr" sz="quarter" idx="3"/>
          </p:nvPr>
        </p:nvSpPr>
        <p:spPr>
          <a:xfrm>
            <a:off x="677863" y="6042025"/>
            <a:ext cx="6297612" cy="365125"/>
          </a:xfrm>
          <a:prstGeom prst="rect">
            <a:avLst/>
          </a:prstGeom>
        </p:spPr>
        <p:txBody>
          <a:bodyPr vert="horz" lIns="91440" tIns="45720" rIns="91440" bIns="45720" rtlCol="0" anchor="ctr"/>
          <a:lstStyle>
            <a:lvl1pPr algn="l" eaLnBrk="1" fontAlgn="auto" hangingPunct="1">
              <a:spcBef>
                <a:spcPts val="0"/>
              </a:spcBef>
              <a:spcAft>
                <a:spcPts val="0"/>
              </a:spcAft>
              <a:defRPr sz="900">
                <a:solidFill>
                  <a:schemeClr val="tx1">
                    <a:tint val="75000"/>
                  </a:schemeClr>
                </a:solidFill>
                <a:latin typeface="+mn-lt"/>
              </a:defRPr>
            </a:lvl1pPr>
          </a:lstStyle>
          <a:p>
            <a:pPr>
              <a:defRPr/>
            </a:pPr>
            <a:endParaRPr lang="en-GB"/>
          </a:p>
        </p:txBody>
      </p:sp>
      <p:sp>
        <p:nvSpPr>
          <p:cNvPr id="6" name="Slide Number Placeholder 5">
            <a:extLst>
              <a:ext uri="{FF2B5EF4-FFF2-40B4-BE49-F238E27FC236}">
                <a16:creationId xmlns:a16="http://schemas.microsoft.com/office/drawing/2014/main" id="{43BE6649-0ECC-4C81-7130-82D8A22A06FC}"/>
              </a:ext>
            </a:extLst>
          </p:cNvPr>
          <p:cNvSpPr>
            <a:spLocks noGrp="1"/>
          </p:cNvSpPr>
          <p:nvPr>
            <p:ph type="sldNum" sz="quarter" idx="4"/>
          </p:nvPr>
        </p:nvSpPr>
        <p:spPr>
          <a:xfrm>
            <a:off x="8589963" y="6042025"/>
            <a:ext cx="684212" cy="365125"/>
          </a:xfrm>
          <a:prstGeom prst="rect">
            <a:avLst/>
          </a:prstGeom>
        </p:spPr>
        <p:txBody>
          <a:bodyPr vert="horz" lIns="91440" tIns="45720" rIns="91440" bIns="45720" rtlCol="0" anchor="ctr"/>
          <a:lstStyle>
            <a:lvl1pPr algn="r" eaLnBrk="1" fontAlgn="auto" hangingPunct="1">
              <a:spcBef>
                <a:spcPts val="0"/>
              </a:spcBef>
              <a:spcAft>
                <a:spcPts val="0"/>
              </a:spcAft>
              <a:defRPr sz="900">
                <a:solidFill>
                  <a:schemeClr val="accent1"/>
                </a:solidFill>
                <a:latin typeface="+mn-lt"/>
              </a:defRPr>
            </a:lvl1pPr>
          </a:lstStyle>
          <a:p>
            <a:pPr>
              <a:defRPr/>
            </a:pPr>
            <a:fld id="{96A946AC-1EE5-4A63-8CC0-B417EE2BD508}"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865"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66" r:id="rId11"/>
    <p:sldLayoutId id="2147483859" r:id="rId12"/>
    <p:sldLayoutId id="2147483867" r:id="rId13"/>
    <p:sldLayoutId id="2147483860" r:id="rId14"/>
    <p:sldLayoutId id="2147483861" r:id="rId15"/>
    <p:sldLayoutId id="2147483862" r:id="rId16"/>
  </p:sldLayoutIdLst>
  <p:txStyles>
    <p:titleStyle>
      <a:lvl1pPr algn="l" defTabSz="457200" rtl="0" eaLnBrk="0" fontAlgn="base" hangingPunct="0">
        <a:spcBef>
          <a:spcPct val="0"/>
        </a:spcBef>
        <a:spcAft>
          <a:spcPct val="0"/>
        </a:spcAft>
        <a:defRPr sz="3600" kern="1200">
          <a:solidFill>
            <a:schemeClr val="accent1"/>
          </a:solidFill>
          <a:latin typeface="+mj-lt"/>
          <a:ea typeface="+mj-ea"/>
          <a:cs typeface="+mj-cs"/>
        </a:defRPr>
      </a:lvl1pPr>
      <a:lvl2pPr algn="l" defTabSz="457200" rtl="0" eaLnBrk="0" fontAlgn="base" hangingPunct="0">
        <a:spcBef>
          <a:spcPct val="0"/>
        </a:spcBef>
        <a:spcAft>
          <a:spcPct val="0"/>
        </a:spcAft>
        <a:defRPr sz="3600">
          <a:solidFill>
            <a:schemeClr val="accent1"/>
          </a:solidFill>
          <a:latin typeface="Trebuchet MS" panose="020B0603020202020204" pitchFamily="34" charset="0"/>
        </a:defRPr>
      </a:lvl2pPr>
      <a:lvl3pPr algn="l" defTabSz="457200" rtl="0" eaLnBrk="0" fontAlgn="base" hangingPunct="0">
        <a:spcBef>
          <a:spcPct val="0"/>
        </a:spcBef>
        <a:spcAft>
          <a:spcPct val="0"/>
        </a:spcAft>
        <a:defRPr sz="3600">
          <a:solidFill>
            <a:schemeClr val="accent1"/>
          </a:solidFill>
          <a:latin typeface="Trebuchet MS" panose="020B0603020202020204" pitchFamily="34" charset="0"/>
        </a:defRPr>
      </a:lvl3pPr>
      <a:lvl4pPr algn="l" defTabSz="457200" rtl="0" eaLnBrk="0" fontAlgn="base" hangingPunct="0">
        <a:spcBef>
          <a:spcPct val="0"/>
        </a:spcBef>
        <a:spcAft>
          <a:spcPct val="0"/>
        </a:spcAft>
        <a:defRPr sz="3600">
          <a:solidFill>
            <a:schemeClr val="accent1"/>
          </a:solidFill>
          <a:latin typeface="Trebuchet MS" panose="020B0603020202020204" pitchFamily="34" charset="0"/>
        </a:defRPr>
      </a:lvl4pPr>
      <a:lvl5pPr algn="l" defTabSz="457200" rtl="0" eaLnBrk="0" fontAlgn="base" hangingPunct="0">
        <a:spcBef>
          <a:spcPct val="0"/>
        </a:spcBef>
        <a:spcAft>
          <a:spcPct val="0"/>
        </a:spcAft>
        <a:defRPr sz="3600">
          <a:solidFill>
            <a:schemeClr val="accent1"/>
          </a:solidFill>
          <a:latin typeface="Trebuchet MS" panose="020B0603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0" fontAlgn="base" hangingPunct="0">
        <a:spcBef>
          <a:spcPts val="1000"/>
        </a:spcBef>
        <a:spcAft>
          <a:spcPct val="0"/>
        </a:spcAft>
        <a:buClr>
          <a:schemeClr val="accent1"/>
        </a:buClr>
        <a:buSzPct val="80000"/>
        <a:buFont typeface="Wingdings 3" panose="05040102010807070707" pitchFamily="18" charset="2"/>
        <a:buChar char=""/>
        <a:defRPr kern="1200">
          <a:solidFill>
            <a:srgbClr val="404040"/>
          </a:solidFill>
          <a:latin typeface="+mn-lt"/>
          <a:ea typeface="+mn-ea"/>
          <a:cs typeface="+mn-cs"/>
        </a:defRPr>
      </a:lvl1pPr>
      <a:lvl2pPr marL="742950" indent="-28575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600" kern="1200">
          <a:solidFill>
            <a:srgbClr val="404040"/>
          </a:solidFill>
          <a:latin typeface="+mn-lt"/>
          <a:ea typeface="+mn-ea"/>
          <a:cs typeface="+mn-cs"/>
        </a:defRPr>
      </a:lvl2pPr>
      <a:lvl3pPr marL="11430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400" kern="1200">
          <a:solidFill>
            <a:srgbClr val="404040"/>
          </a:solidFill>
          <a:latin typeface="+mn-lt"/>
          <a:ea typeface="+mn-ea"/>
          <a:cs typeface="+mn-cs"/>
        </a:defRPr>
      </a:lvl3pPr>
      <a:lvl4pPr marL="16002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4pPr>
      <a:lvl5pPr marL="20574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03220F8-8D23-401E-8297-3E160EB5A9FD}"/>
              </a:ext>
            </a:extLst>
          </p:cNvPr>
          <p:cNvSpPr/>
          <p:nvPr/>
        </p:nvSpPr>
        <p:spPr>
          <a:xfrm>
            <a:off x="0" y="2019300"/>
            <a:ext cx="12192000" cy="4106863"/>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051" name="Picture 6">
            <a:extLst>
              <a:ext uri="{FF2B5EF4-FFF2-40B4-BE49-F238E27FC236}">
                <a16:creationId xmlns:a16="http://schemas.microsoft.com/office/drawing/2014/main" id="{5AB9AFB0-D8E7-CBDE-DAED-8977A1CD9DFB}"/>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t="1538" b="-1538"/>
          <a:stretch>
            <a:fillRect/>
          </a:stretch>
        </p:blipFill>
        <p:spPr bwMode="black">
          <a:xfrm>
            <a:off x="0" y="6126163"/>
            <a:ext cx="12192000" cy="742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Placeholder 1">
            <a:extLst>
              <a:ext uri="{FF2B5EF4-FFF2-40B4-BE49-F238E27FC236}">
                <a16:creationId xmlns:a16="http://schemas.microsoft.com/office/drawing/2014/main" id="{E30CCC5A-30F8-17DD-A5F9-6672239D6B5C}"/>
              </a:ext>
            </a:extLst>
          </p:cNvPr>
          <p:cNvSpPr>
            <a:spLocks noGrp="1"/>
          </p:cNvSpPr>
          <p:nvPr>
            <p:ph type="title"/>
          </p:nvPr>
        </p:nvSpPr>
        <p:spPr>
          <a:xfrm>
            <a:off x="1450975" y="804863"/>
            <a:ext cx="9604375" cy="1049337"/>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2053" name="Text Placeholder 2">
            <a:extLst>
              <a:ext uri="{FF2B5EF4-FFF2-40B4-BE49-F238E27FC236}">
                <a16:creationId xmlns:a16="http://schemas.microsoft.com/office/drawing/2014/main" id="{8D379F8E-B9D7-7FFC-6D7B-2205DAD6E293}"/>
              </a:ext>
            </a:extLst>
          </p:cNvPr>
          <p:cNvSpPr>
            <a:spLocks noGrp="1" noChangeArrowheads="1"/>
          </p:cNvSpPr>
          <p:nvPr>
            <p:ph type="body" idx="1"/>
          </p:nvPr>
        </p:nvSpPr>
        <p:spPr bwMode="auto">
          <a:xfrm>
            <a:off x="1450975" y="2016125"/>
            <a:ext cx="9604375" cy="3449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E199253B-0954-FF20-5D9C-450B287078C0}"/>
              </a:ext>
            </a:extLst>
          </p:cNvPr>
          <p:cNvSpPr>
            <a:spLocks noGrp="1"/>
          </p:cNvSpPr>
          <p:nvPr>
            <p:ph type="dt" sz="half" idx="2"/>
          </p:nvPr>
        </p:nvSpPr>
        <p:spPr>
          <a:xfrm>
            <a:off x="7554913" y="330200"/>
            <a:ext cx="3500437" cy="309563"/>
          </a:xfrm>
          <a:prstGeom prst="rect">
            <a:avLst/>
          </a:prstGeom>
        </p:spPr>
        <p:txBody>
          <a:bodyPr vert="horz" lIns="91440" tIns="45720" rIns="91440" bIns="45720" rtlCol="0" anchor="ctr"/>
          <a:lstStyle>
            <a:lvl1pPr algn="r" eaLnBrk="1" fontAlgn="auto" hangingPunct="1">
              <a:spcBef>
                <a:spcPts val="0"/>
              </a:spcBef>
              <a:spcAft>
                <a:spcPts val="0"/>
              </a:spcAft>
              <a:defRPr sz="1000">
                <a:solidFill>
                  <a:schemeClr val="tx1">
                    <a:tint val="75000"/>
                  </a:schemeClr>
                </a:solidFill>
                <a:latin typeface="+mn-lt"/>
              </a:defRPr>
            </a:lvl1pPr>
          </a:lstStyle>
          <a:p>
            <a:pPr>
              <a:defRPr/>
            </a:pPr>
            <a:fld id="{BDA705B7-611C-4CE0-8998-2863BACD5381}" type="datetime1">
              <a:rPr lang="en-GB"/>
              <a:pPr>
                <a:defRPr/>
              </a:pPr>
              <a:t>12/05/2023</a:t>
            </a:fld>
            <a:endParaRPr lang="en-GB"/>
          </a:p>
        </p:txBody>
      </p:sp>
      <p:sp>
        <p:nvSpPr>
          <p:cNvPr id="5" name="Footer Placeholder 4">
            <a:extLst>
              <a:ext uri="{FF2B5EF4-FFF2-40B4-BE49-F238E27FC236}">
                <a16:creationId xmlns:a16="http://schemas.microsoft.com/office/drawing/2014/main" id="{1AF8F17E-655F-BE3B-360E-442033B50D09}"/>
              </a:ext>
            </a:extLst>
          </p:cNvPr>
          <p:cNvSpPr>
            <a:spLocks noGrp="1"/>
          </p:cNvSpPr>
          <p:nvPr>
            <p:ph type="ftr" sz="quarter" idx="3"/>
          </p:nvPr>
        </p:nvSpPr>
        <p:spPr>
          <a:xfrm>
            <a:off x="1450975" y="328613"/>
            <a:ext cx="5938838" cy="309562"/>
          </a:xfrm>
          <a:prstGeom prst="rect">
            <a:avLst/>
          </a:prstGeom>
        </p:spPr>
        <p:txBody>
          <a:bodyPr vert="horz" lIns="91440" tIns="45720" rIns="91440" bIns="45720" rtlCol="0" anchor="ctr"/>
          <a:lstStyle>
            <a:lvl1pPr algn="l" eaLnBrk="1" fontAlgn="auto" hangingPunct="1">
              <a:spcBef>
                <a:spcPts val="0"/>
              </a:spcBef>
              <a:spcAft>
                <a:spcPts val="0"/>
              </a:spcAft>
              <a:defRPr sz="1000">
                <a:solidFill>
                  <a:schemeClr val="tx1">
                    <a:tint val="75000"/>
                  </a:schemeClr>
                </a:solidFill>
                <a:latin typeface="+mn-lt"/>
              </a:defRPr>
            </a:lvl1pPr>
          </a:lstStyle>
          <a:p>
            <a:pPr>
              <a:defRPr/>
            </a:pPr>
            <a:endParaRPr lang="en-GB"/>
          </a:p>
        </p:txBody>
      </p:sp>
      <p:sp>
        <p:nvSpPr>
          <p:cNvPr id="6" name="Slide Number Placeholder 5">
            <a:extLst>
              <a:ext uri="{FF2B5EF4-FFF2-40B4-BE49-F238E27FC236}">
                <a16:creationId xmlns:a16="http://schemas.microsoft.com/office/drawing/2014/main" id="{230B019F-8C26-24A9-8785-DACF4AE4774E}"/>
              </a:ext>
            </a:extLst>
          </p:cNvPr>
          <p:cNvSpPr>
            <a:spLocks noGrp="1"/>
          </p:cNvSpPr>
          <p:nvPr>
            <p:ph type="sldNum" sz="quarter" idx="4"/>
          </p:nvPr>
        </p:nvSpPr>
        <p:spPr>
          <a:xfrm>
            <a:off x="479425" y="798513"/>
            <a:ext cx="811213" cy="504825"/>
          </a:xfrm>
          <a:prstGeom prst="rect">
            <a:avLst/>
          </a:prstGeom>
        </p:spPr>
        <p:txBody>
          <a:bodyPr vert="horz" lIns="91440" tIns="45720" rIns="91440" bIns="45720" rtlCol="0" anchor="t"/>
          <a:lstStyle>
            <a:lvl1pPr algn="r" eaLnBrk="1" fontAlgn="auto" hangingPunct="1">
              <a:spcBef>
                <a:spcPts val="0"/>
              </a:spcBef>
              <a:spcAft>
                <a:spcPts val="0"/>
              </a:spcAft>
              <a:defRPr sz="2800">
                <a:solidFill>
                  <a:schemeClr val="accent1"/>
                </a:solidFill>
                <a:latin typeface="+mn-lt"/>
              </a:defRPr>
            </a:lvl1pPr>
          </a:lstStyle>
          <a:p>
            <a:pPr>
              <a:defRPr/>
            </a:pPr>
            <a:fld id="{785A38E4-8606-44DA-8412-705DFB59B41D}" type="slidenum">
              <a:rPr lang="en-GB"/>
              <a:pPr>
                <a:defRPr/>
              </a:pPr>
              <a:t>‹#›</a:t>
            </a:fld>
            <a:endParaRPr lang="en-GB"/>
          </a:p>
        </p:txBody>
      </p:sp>
      <p:cxnSp>
        <p:nvCxnSpPr>
          <p:cNvPr id="10" name="Straight Connector 9">
            <a:extLst>
              <a:ext uri="{FF2B5EF4-FFF2-40B4-BE49-F238E27FC236}">
                <a16:creationId xmlns:a16="http://schemas.microsoft.com/office/drawing/2014/main" id="{C6B9F24A-BBE9-3D4E-CCD7-54536C4A6730}"/>
              </a:ext>
            </a:extLst>
          </p:cNvPr>
          <p:cNvCxnSpPr/>
          <p:nvPr/>
        </p:nvCxnSpPr>
        <p:spPr>
          <a:xfrm>
            <a:off x="0" y="6127750"/>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868" r:id="rId1"/>
    <p:sldLayoutId id="2147483869" r:id="rId2"/>
    <p:sldLayoutId id="2147483870" r:id="rId3"/>
    <p:sldLayoutId id="2147483871" r:id="rId4"/>
    <p:sldLayoutId id="2147483872" r:id="rId5"/>
    <p:sldLayoutId id="2147483873" r:id="rId6"/>
    <p:sldLayoutId id="2147483863" r:id="rId7"/>
    <p:sldLayoutId id="2147483874" r:id="rId8"/>
    <p:sldLayoutId id="2147483875" r:id="rId9"/>
    <p:sldLayoutId id="2147483876" r:id="rId10"/>
    <p:sldLayoutId id="2147483877" r:id="rId11"/>
  </p:sldLayoutIdLst>
  <p:txStyles>
    <p:titleStyle>
      <a:lvl1pPr algn="l" rtl="0" eaLnBrk="0" fontAlgn="base" hangingPunct="0">
        <a:lnSpc>
          <a:spcPct val="90000"/>
        </a:lnSpc>
        <a:spcBef>
          <a:spcPct val="0"/>
        </a:spcBef>
        <a:spcAft>
          <a:spcPct val="0"/>
        </a:spcAft>
        <a:defRPr sz="3200" kern="1200" cap="all">
          <a:solidFill>
            <a:schemeClr val="tx1"/>
          </a:solidFill>
          <a:latin typeface="+mj-lt"/>
          <a:ea typeface="+mj-ea"/>
          <a:cs typeface="+mj-cs"/>
        </a:defRPr>
      </a:lvl1pPr>
      <a:lvl2pPr algn="l" rtl="0" eaLnBrk="0" fontAlgn="base" hangingPunct="0">
        <a:lnSpc>
          <a:spcPct val="90000"/>
        </a:lnSpc>
        <a:spcBef>
          <a:spcPct val="0"/>
        </a:spcBef>
        <a:spcAft>
          <a:spcPct val="0"/>
        </a:spcAft>
        <a:defRPr sz="3200">
          <a:solidFill>
            <a:schemeClr val="tx1"/>
          </a:solidFill>
          <a:latin typeface="Gill Sans MT" panose="020B0502020104020203" pitchFamily="34" charset="0"/>
        </a:defRPr>
      </a:lvl2pPr>
      <a:lvl3pPr algn="l" rtl="0" eaLnBrk="0" fontAlgn="base" hangingPunct="0">
        <a:lnSpc>
          <a:spcPct val="90000"/>
        </a:lnSpc>
        <a:spcBef>
          <a:spcPct val="0"/>
        </a:spcBef>
        <a:spcAft>
          <a:spcPct val="0"/>
        </a:spcAft>
        <a:defRPr sz="3200">
          <a:solidFill>
            <a:schemeClr val="tx1"/>
          </a:solidFill>
          <a:latin typeface="Gill Sans MT" panose="020B0502020104020203" pitchFamily="34" charset="0"/>
        </a:defRPr>
      </a:lvl3pPr>
      <a:lvl4pPr algn="l" rtl="0" eaLnBrk="0" fontAlgn="base" hangingPunct="0">
        <a:lnSpc>
          <a:spcPct val="90000"/>
        </a:lnSpc>
        <a:spcBef>
          <a:spcPct val="0"/>
        </a:spcBef>
        <a:spcAft>
          <a:spcPct val="0"/>
        </a:spcAft>
        <a:defRPr sz="3200">
          <a:solidFill>
            <a:schemeClr val="tx1"/>
          </a:solidFill>
          <a:latin typeface="Gill Sans MT" panose="020B0502020104020203" pitchFamily="34" charset="0"/>
        </a:defRPr>
      </a:lvl4pPr>
      <a:lvl5pPr algn="l" rtl="0" eaLnBrk="0" fontAlgn="base" hangingPunct="0">
        <a:lnSpc>
          <a:spcPct val="90000"/>
        </a:lnSpc>
        <a:spcBef>
          <a:spcPct val="0"/>
        </a:spcBef>
        <a:spcAft>
          <a:spcPct val="0"/>
        </a:spcAft>
        <a:defRPr sz="3200">
          <a:solidFill>
            <a:schemeClr val="tx1"/>
          </a:solidFill>
          <a:latin typeface="Gill Sans MT" panose="020B0502020104020203" pitchFamily="34" charset="0"/>
        </a:defRPr>
      </a:lvl5pPr>
      <a:lvl6pPr marL="457200" algn="l" rtl="0" fontAlgn="base">
        <a:lnSpc>
          <a:spcPct val="90000"/>
        </a:lnSpc>
        <a:spcBef>
          <a:spcPct val="0"/>
        </a:spcBef>
        <a:spcAft>
          <a:spcPct val="0"/>
        </a:spcAft>
        <a:defRPr sz="3200">
          <a:solidFill>
            <a:schemeClr val="tx1"/>
          </a:solidFill>
          <a:latin typeface="Gill Sans MT" panose="020B0502020104020203" pitchFamily="34" charset="0"/>
        </a:defRPr>
      </a:lvl6pPr>
      <a:lvl7pPr marL="914400" algn="l" rtl="0" fontAlgn="base">
        <a:lnSpc>
          <a:spcPct val="90000"/>
        </a:lnSpc>
        <a:spcBef>
          <a:spcPct val="0"/>
        </a:spcBef>
        <a:spcAft>
          <a:spcPct val="0"/>
        </a:spcAft>
        <a:defRPr sz="3200">
          <a:solidFill>
            <a:schemeClr val="tx1"/>
          </a:solidFill>
          <a:latin typeface="Gill Sans MT" panose="020B0502020104020203" pitchFamily="34" charset="0"/>
        </a:defRPr>
      </a:lvl7pPr>
      <a:lvl8pPr marL="1371600" algn="l" rtl="0" fontAlgn="base">
        <a:lnSpc>
          <a:spcPct val="90000"/>
        </a:lnSpc>
        <a:spcBef>
          <a:spcPct val="0"/>
        </a:spcBef>
        <a:spcAft>
          <a:spcPct val="0"/>
        </a:spcAft>
        <a:defRPr sz="3200">
          <a:solidFill>
            <a:schemeClr val="tx1"/>
          </a:solidFill>
          <a:latin typeface="Gill Sans MT" panose="020B0502020104020203" pitchFamily="34" charset="0"/>
        </a:defRPr>
      </a:lvl8pPr>
      <a:lvl9pPr marL="1828800" algn="l" rtl="0" fontAlgn="base">
        <a:lnSpc>
          <a:spcPct val="90000"/>
        </a:lnSpc>
        <a:spcBef>
          <a:spcPct val="0"/>
        </a:spcBef>
        <a:spcAft>
          <a:spcPct val="0"/>
        </a:spcAft>
        <a:defRPr sz="3200">
          <a:solidFill>
            <a:schemeClr val="tx1"/>
          </a:solidFill>
          <a:latin typeface="Gill Sans MT" panose="020B0502020104020203" pitchFamily="34" charset="0"/>
        </a:defRPr>
      </a:lvl9pPr>
    </p:titleStyle>
    <p:bodyStyle>
      <a:lvl1pPr marL="228600" indent="-228600" algn="l" rtl="0" eaLnBrk="0" fontAlgn="base" hangingPunct="0">
        <a:lnSpc>
          <a:spcPct val="120000"/>
        </a:lnSpc>
        <a:spcBef>
          <a:spcPts val="1000"/>
        </a:spcBef>
        <a:spcAft>
          <a:spcPct val="0"/>
        </a:spcAft>
        <a:buClr>
          <a:schemeClr val="accent1"/>
        </a:buClr>
        <a:buSzPct val="100000"/>
        <a:buFont typeface="Arial" panose="020B0604020202020204" pitchFamily="34" charset="0"/>
        <a:buChar char="•"/>
        <a:defRPr sz="2000" kern="1200">
          <a:solidFill>
            <a:schemeClr val="tx1"/>
          </a:solidFill>
          <a:latin typeface="+mn-lt"/>
          <a:ea typeface="+mn-ea"/>
          <a:cs typeface="+mn-cs"/>
        </a:defRPr>
      </a:lvl1pPr>
      <a:lvl2pPr marL="685800" indent="-228600" algn="l" rtl="0" eaLnBrk="0" fontAlgn="base" hangingPunct="0">
        <a:lnSpc>
          <a:spcPct val="120000"/>
        </a:lnSpc>
        <a:spcBef>
          <a:spcPts val="500"/>
        </a:spcBef>
        <a:spcAft>
          <a:spcPct val="0"/>
        </a:spcAft>
        <a:buClr>
          <a:schemeClr val="accent1"/>
        </a:buClr>
        <a:buSzPct val="100000"/>
        <a:buFont typeface="Arial" panose="020B0604020202020204" pitchFamily="34" charset="0"/>
        <a:buChar char="•"/>
        <a:defRPr kern="1200">
          <a:solidFill>
            <a:schemeClr val="tx1"/>
          </a:solidFill>
          <a:latin typeface="+mn-lt"/>
          <a:ea typeface="+mn-ea"/>
          <a:cs typeface="+mn-cs"/>
        </a:defRPr>
      </a:lvl2pPr>
      <a:lvl3pPr marL="1143000" indent="-228600" algn="l" rtl="0" eaLnBrk="0" fontAlgn="base" hangingPunct="0">
        <a:lnSpc>
          <a:spcPct val="120000"/>
        </a:lnSpc>
        <a:spcBef>
          <a:spcPts val="500"/>
        </a:spcBef>
        <a:spcAft>
          <a:spcPct val="0"/>
        </a:spcAft>
        <a:buClr>
          <a:schemeClr val="accent1"/>
        </a:buClr>
        <a:buSzPct val="100000"/>
        <a:buFont typeface="Arial" panose="020B0604020202020204" pitchFamily="34" charset="0"/>
        <a:buChar char="•"/>
        <a:defRPr sz="1600" kern="1200">
          <a:solidFill>
            <a:schemeClr val="tx1"/>
          </a:solidFill>
          <a:latin typeface="+mn-lt"/>
          <a:ea typeface="+mn-ea"/>
          <a:cs typeface="+mn-cs"/>
        </a:defRPr>
      </a:lvl3pPr>
      <a:lvl4pPr marL="1600200" indent="-228600" algn="l" rtl="0" eaLnBrk="0" fontAlgn="base" hangingPunct="0">
        <a:lnSpc>
          <a:spcPct val="120000"/>
        </a:lnSpc>
        <a:spcBef>
          <a:spcPts val="500"/>
        </a:spcBef>
        <a:spcAft>
          <a:spcPct val="0"/>
        </a:spcAft>
        <a:buClr>
          <a:schemeClr val="accent1"/>
        </a:buClr>
        <a:buSzPct val="100000"/>
        <a:buFont typeface="Arial" panose="020B0604020202020204" pitchFamily="34" charset="0"/>
        <a:buChar char="•"/>
        <a:defRPr sz="1400" kern="1200">
          <a:solidFill>
            <a:schemeClr val="tx1"/>
          </a:solidFill>
          <a:latin typeface="+mn-lt"/>
          <a:ea typeface="+mn-ea"/>
          <a:cs typeface="+mn-cs"/>
        </a:defRPr>
      </a:lvl4pPr>
      <a:lvl5pPr marL="2057400" indent="-228600" algn="l" rtl="0" eaLnBrk="0" fontAlgn="base" hangingPunct="0">
        <a:lnSpc>
          <a:spcPct val="120000"/>
        </a:lnSpc>
        <a:spcBef>
          <a:spcPts val="500"/>
        </a:spcBef>
        <a:spcAft>
          <a:spcPct val="0"/>
        </a:spcAft>
        <a:buClr>
          <a:schemeClr val="accent1"/>
        </a:buClr>
        <a:buSzPct val="100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8AB7ED5-A6F2-F67E-C518-5E87BC2FF996}"/>
              </a:ext>
            </a:extLst>
          </p:cNvPr>
          <p:cNvSpPr/>
          <p:nvPr/>
        </p:nvSpPr>
        <p:spPr>
          <a:xfrm>
            <a:off x="0" y="2019300"/>
            <a:ext cx="12192000" cy="4106863"/>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075" name="Picture 6">
            <a:extLst>
              <a:ext uri="{FF2B5EF4-FFF2-40B4-BE49-F238E27FC236}">
                <a16:creationId xmlns:a16="http://schemas.microsoft.com/office/drawing/2014/main" id="{40DF3C12-7E53-7405-3A8A-E53159B16956}"/>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t="1538" b="-1538"/>
          <a:stretch>
            <a:fillRect/>
          </a:stretch>
        </p:blipFill>
        <p:spPr bwMode="black">
          <a:xfrm>
            <a:off x="0" y="6126163"/>
            <a:ext cx="12192000" cy="742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Placeholder 1">
            <a:extLst>
              <a:ext uri="{FF2B5EF4-FFF2-40B4-BE49-F238E27FC236}">
                <a16:creationId xmlns:a16="http://schemas.microsoft.com/office/drawing/2014/main" id="{243BA236-8C2B-70DC-5B4F-D8870C6B2AD8}"/>
              </a:ext>
            </a:extLst>
          </p:cNvPr>
          <p:cNvSpPr>
            <a:spLocks noGrp="1"/>
          </p:cNvSpPr>
          <p:nvPr>
            <p:ph type="title"/>
          </p:nvPr>
        </p:nvSpPr>
        <p:spPr>
          <a:xfrm>
            <a:off x="1450975" y="804863"/>
            <a:ext cx="9604375" cy="1049337"/>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077" name="Text Placeholder 2">
            <a:extLst>
              <a:ext uri="{FF2B5EF4-FFF2-40B4-BE49-F238E27FC236}">
                <a16:creationId xmlns:a16="http://schemas.microsoft.com/office/drawing/2014/main" id="{9E4A6A21-81B4-2F56-A768-DAB140474B5A}"/>
              </a:ext>
            </a:extLst>
          </p:cNvPr>
          <p:cNvSpPr>
            <a:spLocks noGrp="1" noChangeArrowheads="1"/>
          </p:cNvSpPr>
          <p:nvPr>
            <p:ph type="body" idx="1"/>
          </p:nvPr>
        </p:nvSpPr>
        <p:spPr bwMode="auto">
          <a:xfrm>
            <a:off x="1450975" y="2016125"/>
            <a:ext cx="9604375" cy="3449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DA9D9430-62CB-C073-55AC-A8E53A82EF8A}"/>
              </a:ext>
            </a:extLst>
          </p:cNvPr>
          <p:cNvSpPr>
            <a:spLocks noGrp="1"/>
          </p:cNvSpPr>
          <p:nvPr>
            <p:ph type="dt" sz="half" idx="2"/>
          </p:nvPr>
        </p:nvSpPr>
        <p:spPr>
          <a:xfrm>
            <a:off x="7554913" y="330200"/>
            <a:ext cx="3500437" cy="309563"/>
          </a:xfrm>
          <a:prstGeom prst="rect">
            <a:avLst/>
          </a:prstGeom>
        </p:spPr>
        <p:txBody>
          <a:bodyPr vert="horz" lIns="91440" tIns="45720" rIns="91440" bIns="45720" rtlCol="0" anchor="ctr"/>
          <a:lstStyle>
            <a:lvl1pPr algn="r" eaLnBrk="1" fontAlgn="auto" hangingPunct="1">
              <a:spcBef>
                <a:spcPts val="0"/>
              </a:spcBef>
              <a:spcAft>
                <a:spcPts val="0"/>
              </a:spcAft>
              <a:defRPr sz="1000">
                <a:solidFill>
                  <a:schemeClr val="tx1">
                    <a:tint val="75000"/>
                  </a:schemeClr>
                </a:solidFill>
                <a:latin typeface="+mn-lt"/>
              </a:defRPr>
            </a:lvl1pPr>
          </a:lstStyle>
          <a:p>
            <a:pPr>
              <a:defRPr/>
            </a:pPr>
            <a:fld id="{8E2F7C11-77CB-49F7-AE88-F3901F9AFABF}" type="datetime1">
              <a:rPr lang="en-GB"/>
              <a:pPr>
                <a:defRPr/>
              </a:pPr>
              <a:t>12/05/2023</a:t>
            </a:fld>
            <a:endParaRPr lang="en-GB"/>
          </a:p>
        </p:txBody>
      </p:sp>
      <p:sp>
        <p:nvSpPr>
          <p:cNvPr id="5" name="Footer Placeholder 4">
            <a:extLst>
              <a:ext uri="{FF2B5EF4-FFF2-40B4-BE49-F238E27FC236}">
                <a16:creationId xmlns:a16="http://schemas.microsoft.com/office/drawing/2014/main" id="{61DF876F-7CD6-8DAB-3E8D-38644CC6B33E}"/>
              </a:ext>
            </a:extLst>
          </p:cNvPr>
          <p:cNvSpPr>
            <a:spLocks noGrp="1"/>
          </p:cNvSpPr>
          <p:nvPr>
            <p:ph type="ftr" sz="quarter" idx="3"/>
          </p:nvPr>
        </p:nvSpPr>
        <p:spPr>
          <a:xfrm>
            <a:off x="1450975" y="328613"/>
            <a:ext cx="5938838" cy="309562"/>
          </a:xfrm>
          <a:prstGeom prst="rect">
            <a:avLst/>
          </a:prstGeom>
        </p:spPr>
        <p:txBody>
          <a:bodyPr vert="horz" lIns="91440" tIns="45720" rIns="91440" bIns="45720" rtlCol="0" anchor="ctr"/>
          <a:lstStyle>
            <a:lvl1pPr algn="l" eaLnBrk="1" fontAlgn="auto" hangingPunct="1">
              <a:spcBef>
                <a:spcPts val="0"/>
              </a:spcBef>
              <a:spcAft>
                <a:spcPts val="0"/>
              </a:spcAft>
              <a:defRPr sz="1000">
                <a:solidFill>
                  <a:schemeClr val="tx1">
                    <a:tint val="75000"/>
                  </a:schemeClr>
                </a:solidFill>
                <a:latin typeface="+mn-lt"/>
              </a:defRPr>
            </a:lvl1pPr>
          </a:lstStyle>
          <a:p>
            <a:pPr>
              <a:defRPr/>
            </a:pPr>
            <a:endParaRPr lang="en-GB"/>
          </a:p>
        </p:txBody>
      </p:sp>
      <p:sp>
        <p:nvSpPr>
          <p:cNvPr id="6" name="Slide Number Placeholder 5">
            <a:extLst>
              <a:ext uri="{FF2B5EF4-FFF2-40B4-BE49-F238E27FC236}">
                <a16:creationId xmlns:a16="http://schemas.microsoft.com/office/drawing/2014/main" id="{B2D695D9-A96C-3410-90D9-7928C87EB7DC}"/>
              </a:ext>
            </a:extLst>
          </p:cNvPr>
          <p:cNvSpPr>
            <a:spLocks noGrp="1"/>
          </p:cNvSpPr>
          <p:nvPr>
            <p:ph type="sldNum" sz="quarter" idx="4"/>
          </p:nvPr>
        </p:nvSpPr>
        <p:spPr>
          <a:xfrm>
            <a:off x="479425" y="798513"/>
            <a:ext cx="811213" cy="504825"/>
          </a:xfrm>
          <a:prstGeom prst="rect">
            <a:avLst/>
          </a:prstGeom>
        </p:spPr>
        <p:txBody>
          <a:bodyPr vert="horz" lIns="91440" tIns="45720" rIns="91440" bIns="45720" rtlCol="0" anchor="t"/>
          <a:lstStyle>
            <a:lvl1pPr algn="r" eaLnBrk="1" fontAlgn="auto" hangingPunct="1">
              <a:spcBef>
                <a:spcPts val="0"/>
              </a:spcBef>
              <a:spcAft>
                <a:spcPts val="0"/>
              </a:spcAft>
              <a:defRPr sz="2800">
                <a:solidFill>
                  <a:schemeClr val="accent1"/>
                </a:solidFill>
                <a:latin typeface="+mn-lt"/>
              </a:defRPr>
            </a:lvl1pPr>
          </a:lstStyle>
          <a:p>
            <a:pPr>
              <a:defRPr/>
            </a:pPr>
            <a:fld id="{64B87CD5-EFA9-4ECB-863E-4642FC1B5AB8}" type="slidenum">
              <a:rPr lang="en-GB"/>
              <a:pPr>
                <a:defRPr/>
              </a:pPr>
              <a:t>‹#›</a:t>
            </a:fld>
            <a:endParaRPr lang="en-GB"/>
          </a:p>
        </p:txBody>
      </p:sp>
      <p:cxnSp>
        <p:nvCxnSpPr>
          <p:cNvPr id="10" name="Straight Connector 9">
            <a:extLst>
              <a:ext uri="{FF2B5EF4-FFF2-40B4-BE49-F238E27FC236}">
                <a16:creationId xmlns:a16="http://schemas.microsoft.com/office/drawing/2014/main" id="{3F3BED25-E1BC-03C9-166B-3ADAAF4FD8B6}"/>
              </a:ext>
            </a:extLst>
          </p:cNvPr>
          <p:cNvCxnSpPr/>
          <p:nvPr/>
        </p:nvCxnSpPr>
        <p:spPr>
          <a:xfrm>
            <a:off x="0" y="6127750"/>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878" r:id="rId1"/>
    <p:sldLayoutId id="2147483879" r:id="rId2"/>
    <p:sldLayoutId id="2147483880" r:id="rId3"/>
    <p:sldLayoutId id="2147483881" r:id="rId4"/>
    <p:sldLayoutId id="2147483882" r:id="rId5"/>
    <p:sldLayoutId id="2147483883" r:id="rId6"/>
    <p:sldLayoutId id="2147483864" r:id="rId7"/>
    <p:sldLayoutId id="2147483884" r:id="rId8"/>
    <p:sldLayoutId id="2147483885" r:id="rId9"/>
    <p:sldLayoutId id="2147483886" r:id="rId10"/>
    <p:sldLayoutId id="2147483887" r:id="rId11"/>
  </p:sldLayoutIdLst>
  <p:txStyles>
    <p:titleStyle>
      <a:lvl1pPr algn="l" rtl="0" eaLnBrk="0" fontAlgn="base" hangingPunct="0">
        <a:lnSpc>
          <a:spcPct val="90000"/>
        </a:lnSpc>
        <a:spcBef>
          <a:spcPct val="0"/>
        </a:spcBef>
        <a:spcAft>
          <a:spcPct val="0"/>
        </a:spcAft>
        <a:defRPr sz="3200" kern="1200" cap="all">
          <a:solidFill>
            <a:schemeClr val="tx1"/>
          </a:solidFill>
          <a:latin typeface="+mj-lt"/>
          <a:ea typeface="+mj-ea"/>
          <a:cs typeface="+mj-cs"/>
        </a:defRPr>
      </a:lvl1pPr>
      <a:lvl2pPr algn="l" rtl="0" eaLnBrk="0" fontAlgn="base" hangingPunct="0">
        <a:lnSpc>
          <a:spcPct val="90000"/>
        </a:lnSpc>
        <a:spcBef>
          <a:spcPct val="0"/>
        </a:spcBef>
        <a:spcAft>
          <a:spcPct val="0"/>
        </a:spcAft>
        <a:defRPr sz="3200">
          <a:solidFill>
            <a:schemeClr val="tx1"/>
          </a:solidFill>
          <a:latin typeface="Gill Sans MT" panose="020B0502020104020203" pitchFamily="34" charset="0"/>
        </a:defRPr>
      </a:lvl2pPr>
      <a:lvl3pPr algn="l" rtl="0" eaLnBrk="0" fontAlgn="base" hangingPunct="0">
        <a:lnSpc>
          <a:spcPct val="90000"/>
        </a:lnSpc>
        <a:spcBef>
          <a:spcPct val="0"/>
        </a:spcBef>
        <a:spcAft>
          <a:spcPct val="0"/>
        </a:spcAft>
        <a:defRPr sz="3200">
          <a:solidFill>
            <a:schemeClr val="tx1"/>
          </a:solidFill>
          <a:latin typeface="Gill Sans MT" panose="020B0502020104020203" pitchFamily="34" charset="0"/>
        </a:defRPr>
      </a:lvl3pPr>
      <a:lvl4pPr algn="l" rtl="0" eaLnBrk="0" fontAlgn="base" hangingPunct="0">
        <a:lnSpc>
          <a:spcPct val="90000"/>
        </a:lnSpc>
        <a:spcBef>
          <a:spcPct val="0"/>
        </a:spcBef>
        <a:spcAft>
          <a:spcPct val="0"/>
        </a:spcAft>
        <a:defRPr sz="3200">
          <a:solidFill>
            <a:schemeClr val="tx1"/>
          </a:solidFill>
          <a:latin typeface="Gill Sans MT" panose="020B0502020104020203" pitchFamily="34" charset="0"/>
        </a:defRPr>
      </a:lvl4pPr>
      <a:lvl5pPr algn="l" rtl="0" eaLnBrk="0" fontAlgn="base" hangingPunct="0">
        <a:lnSpc>
          <a:spcPct val="90000"/>
        </a:lnSpc>
        <a:spcBef>
          <a:spcPct val="0"/>
        </a:spcBef>
        <a:spcAft>
          <a:spcPct val="0"/>
        </a:spcAft>
        <a:defRPr sz="3200">
          <a:solidFill>
            <a:schemeClr val="tx1"/>
          </a:solidFill>
          <a:latin typeface="Gill Sans MT" panose="020B0502020104020203" pitchFamily="34" charset="0"/>
        </a:defRPr>
      </a:lvl5pPr>
      <a:lvl6pPr marL="457200" algn="l" rtl="0" fontAlgn="base">
        <a:lnSpc>
          <a:spcPct val="90000"/>
        </a:lnSpc>
        <a:spcBef>
          <a:spcPct val="0"/>
        </a:spcBef>
        <a:spcAft>
          <a:spcPct val="0"/>
        </a:spcAft>
        <a:defRPr sz="3200">
          <a:solidFill>
            <a:schemeClr val="tx1"/>
          </a:solidFill>
          <a:latin typeface="Gill Sans MT" panose="020B0502020104020203" pitchFamily="34" charset="0"/>
        </a:defRPr>
      </a:lvl6pPr>
      <a:lvl7pPr marL="914400" algn="l" rtl="0" fontAlgn="base">
        <a:lnSpc>
          <a:spcPct val="90000"/>
        </a:lnSpc>
        <a:spcBef>
          <a:spcPct val="0"/>
        </a:spcBef>
        <a:spcAft>
          <a:spcPct val="0"/>
        </a:spcAft>
        <a:defRPr sz="3200">
          <a:solidFill>
            <a:schemeClr val="tx1"/>
          </a:solidFill>
          <a:latin typeface="Gill Sans MT" panose="020B0502020104020203" pitchFamily="34" charset="0"/>
        </a:defRPr>
      </a:lvl7pPr>
      <a:lvl8pPr marL="1371600" algn="l" rtl="0" fontAlgn="base">
        <a:lnSpc>
          <a:spcPct val="90000"/>
        </a:lnSpc>
        <a:spcBef>
          <a:spcPct val="0"/>
        </a:spcBef>
        <a:spcAft>
          <a:spcPct val="0"/>
        </a:spcAft>
        <a:defRPr sz="3200">
          <a:solidFill>
            <a:schemeClr val="tx1"/>
          </a:solidFill>
          <a:latin typeface="Gill Sans MT" panose="020B0502020104020203" pitchFamily="34" charset="0"/>
        </a:defRPr>
      </a:lvl8pPr>
      <a:lvl9pPr marL="1828800" algn="l" rtl="0" fontAlgn="base">
        <a:lnSpc>
          <a:spcPct val="90000"/>
        </a:lnSpc>
        <a:spcBef>
          <a:spcPct val="0"/>
        </a:spcBef>
        <a:spcAft>
          <a:spcPct val="0"/>
        </a:spcAft>
        <a:defRPr sz="3200">
          <a:solidFill>
            <a:schemeClr val="tx1"/>
          </a:solidFill>
          <a:latin typeface="Gill Sans MT" panose="020B0502020104020203" pitchFamily="34" charset="0"/>
        </a:defRPr>
      </a:lvl9pPr>
    </p:titleStyle>
    <p:bodyStyle>
      <a:lvl1pPr marL="228600" indent="-228600" algn="l" rtl="0" eaLnBrk="0" fontAlgn="base" hangingPunct="0">
        <a:lnSpc>
          <a:spcPct val="120000"/>
        </a:lnSpc>
        <a:spcBef>
          <a:spcPts val="1000"/>
        </a:spcBef>
        <a:spcAft>
          <a:spcPct val="0"/>
        </a:spcAft>
        <a:buClr>
          <a:schemeClr val="accent1"/>
        </a:buClr>
        <a:buSzPct val="100000"/>
        <a:buFont typeface="Arial" panose="020B0604020202020204" pitchFamily="34" charset="0"/>
        <a:buChar char="•"/>
        <a:defRPr sz="2000" kern="1200">
          <a:solidFill>
            <a:schemeClr val="tx1"/>
          </a:solidFill>
          <a:latin typeface="+mn-lt"/>
          <a:ea typeface="+mn-ea"/>
          <a:cs typeface="+mn-cs"/>
        </a:defRPr>
      </a:lvl1pPr>
      <a:lvl2pPr marL="685800" indent="-228600" algn="l" rtl="0" eaLnBrk="0" fontAlgn="base" hangingPunct="0">
        <a:lnSpc>
          <a:spcPct val="120000"/>
        </a:lnSpc>
        <a:spcBef>
          <a:spcPts val="500"/>
        </a:spcBef>
        <a:spcAft>
          <a:spcPct val="0"/>
        </a:spcAft>
        <a:buClr>
          <a:schemeClr val="accent1"/>
        </a:buClr>
        <a:buSzPct val="100000"/>
        <a:buFont typeface="Arial" panose="020B0604020202020204" pitchFamily="34" charset="0"/>
        <a:buChar char="•"/>
        <a:defRPr kern="1200">
          <a:solidFill>
            <a:schemeClr val="tx1"/>
          </a:solidFill>
          <a:latin typeface="+mn-lt"/>
          <a:ea typeface="+mn-ea"/>
          <a:cs typeface="+mn-cs"/>
        </a:defRPr>
      </a:lvl2pPr>
      <a:lvl3pPr marL="1143000" indent="-228600" algn="l" rtl="0" eaLnBrk="0" fontAlgn="base" hangingPunct="0">
        <a:lnSpc>
          <a:spcPct val="120000"/>
        </a:lnSpc>
        <a:spcBef>
          <a:spcPts val="500"/>
        </a:spcBef>
        <a:spcAft>
          <a:spcPct val="0"/>
        </a:spcAft>
        <a:buClr>
          <a:schemeClr val="accent1"/>
        </a:buClr>
        <a:buSzPct val="100000"/>
        <a:buFont typeface="Arial" panose="020B0604020202020204" pitchFamily="34" charset="0"/>
        <a:buChar char="•"/>
        <a:defRPr sz="1600" kern="1200">
          <a:solidFill>
            <a:schemeClr val="tx1"/>
          </a:solidFill>
          <a:latin typeface="+mn-lt"/>
          <a:ea typeface="+mn-ea"/>
          <a:cs typeface="+mn-cs"/>
        </a:defRPr>
      </a:lvl3pPr>
      <a:lvl4pPr marL="1600200" indent="-228600" algn="l" rtl="0" eaLnBrk="0" fontAlgn="base" hangingPunct="0">
        <a:lnSpc>
          <a:spcPct val="120000"/>
        </a:lnSpc>
        <a:spcBef>
          <a:spcPts val="500"/>
        </a:spcBef>
        <a:spcAft>
          <a:spcPct val="0"/>
        </a:spcAft>
        <a:buClr>
          <a:schemeClr val="accent1"/>
        </a:buClr>
        <a:buSzPct val="100000"/>
        <a:buFont typeface="Arial" panose="020B0604020202020204" pitchFamily="34" charset="0"/>
        <a:buChar char="•"/>
        <a:defRPr sz="1400" kern="1200">
          <a:solidFill>
            <a:schemeClr val="tx1"/>
          </a:solidFill>
          <a:latin typeface="+mn-lt"/>
          <a:ea typeface="+mn-ea"/>
          <a:cs typeface="+mn-cs"/>
        </a:defRPr>
      </a:lvl4pPr>
      <a:lvl5pPr marL="2057400" indent="-228600" algn="l" rtl="0" eaLnBrk="0" fontAlgn="base" hangingPunct="0">
        <a:lnSpc>
          <a:spcPct val="120000"/>
        </a:lnSpc>
        <a:spcBef>
          <a:spcPts val="500"/>
        </a:spcBef>
        <a:spcAft>
          <a:spcPct val="0"/>
        </a:spcAft>
        <a:buClr>
          <a:schemeClr val="accent1"/>
        </a:buClr>
        <a:buSzPct val="100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0">
          <a:blip r:embed="rId18"/>
          <a:srcRect/>
          <a:stretch>
            <a:fillRect/>
          </a:stretch>
        </a:blipFill>
        <a:effectLst/>
      </p:bgPr>
    </p:bg>
    <p:spTree>
      <p:nvGrpSpPr>
        <p:cNvPr id="1" name=""/>
        <p:cNvGrpSpPr/>
        <p:nvPr/>
      </p:nvGrpSpPr>
      <p:grpSpPr>
        <a:xfrm>
          <a:off x="0" y="0"/>
          <a:ext cx="0" cy="0"/>
          <a:chOff x="0" y="0"/>
          <a:chExt cx="0" cy="0"/>
        </a:xfrm>
      </p:grpSpPr>
      <p:grpSp>
        <p:nvGrpSpPr>
          <p:cNvPr id="4098" name="Group 22">
            <a:extLst>
              <a:ext uri="{FF2B5EF4-FFF2-40B4-BE49-F238E27FC236}">
                <a16:creationId xmlns:a16="http://schemas.microsoft.com/office/drawing/2014/main" id="{60F26264-C5CB-AC01-3E12-6386BB93E67B}"/>
              </a:ext>
            </a:extLst>
          </p:cNvPr>
          <p:cNvGrpSpPr>
            <a:grpSpLocks/>
          </p:cNvGrpSpPr>
          <p:nvPr/>
        </p:nvGrpSpPr>
        <p:grpSpPr bwMode="auto">
          <a:xfrm>
            <a:off x="0" y="228600"/>
            <a:ext cx="2851150" cy="6638925"/>
            <a:chOff x="2487613" y="285750"/>
            <a:chExt cx="2428875" cy="5654676"/>
          </a:xfrm>
        </p:grpSpPr>
        <p:sp>
          <p:nvSpPr>
            <p:cNvPr id="4118" name="Freeform 11">
              <a:extLst>
                <a:ext uri="{FF2B5EF4-FFF2-40B4-BE49-F238E27FC236}">
                  <a16:creationId xmlns:a16="http://schemas.microsoft.com/office/drawing/2014/main" id="{EB6F0E85-9CBA-09DF-967F-D305A9C49C51}"/>
                </a:ext>
              </a:extLst>
            </p:cNvPr>
            <p:cNvSpPr>
              <a:spLocks/>
            </p:cNvSpPr>
            <p:nvPr/>
          </p:nvSpPr>
          <p:spPr bwMode="auto">
            <a:xfrm>
              <a:off x="2487613" y="2284413"/>
              <a:ext cx="85725" cy="533400"/>
            </a:xfrm>
            <a:custGeom>
              <a:avLst/>
              <a:gdLst>
                <a:gd name="T0" fmla="*/ 85725 w 22"/>
                <a:gd name="T1" fmla="*/ 533400 h 136"/>
                <a:gd name="T2" fmla="*/ 66242 w 22"/>
                <a:gd name="T3" fmla="*/ 313765 h 136"/>
                <a:gd name="T4" fmla="*/ 0 w 22"/>
                <a:gd name="T5" fmla="*/ 0 h 136"/>
                <a:gd name="T6" fmla="*/ 0 w 22"/>
                <a:gd name="T7" fmla="*/ 137272 h 136"/>
                <a:gd name="T8" fmla="*/ 77932 w 22"/>
                <a:gd name="T9" fmla="*/ 486335 h 136"/>
                <a:gd name="T10" fmla="*/ 85725 w 22"/>
                <a:gd name="T11" fmla="*/ 533400 h 1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19" name="Freeform 12">
              <a:extLst>
                <a:ext uri="{FF2B5EF4-FFF2-40B4-BE49-F238E27FC236}">
                  <a16:creationId xmlns:a16="http://schemas.microsoft.com/office/drawing/2014/main" id="{D55E49A3-841A-A7D6-A9D4-D73E40F2474E}"/>
                </a:ext>
              </a:extLst>
            </p:cNvPr>
            <p:cNvSpPr>
              <a:spLocks/>
            </p:cNvSpPr>
            <p:nvPr/>
          </p:nvSpPr>
          <p:spPr bwMode="auto">
            <a:xfrm>
              <a:off x="2597151" y="2779713"/>
              <a:ext cx="550863" cy="1978025"/>
            </a:xfrm>
            <a:custGeom>
              <a:avLst/>
              <a:gdLst>
                <a:gd name="T0" fmla="*/ 338387 w 140"/>
                <a:gd name="T1" fmla="*/ 1373628 h 504"/>
                <a:gd name="T2" fmla="*/ 546928 w 140"/>
                <a:gd name="T3" fmla="*/ 1978025 h 504"/>
                <a:gd name="T4" fmla="*/ 550863 w 140"/>
                <a:gd name="T5" fmla="*/ 1875984 h 504"/>
                <a:gd name="T6" fmla="*/ 373800 w 140"/>
                <a:gd name="T7" fmla="*/ 1361855 h 504"/>
                <a:gd name="T8" fmla="*/ 0 w 140"/>
                <a:gd name="T9" fmla="*/ 0 h 504"/>
                <a:gd name="T10" fmla="*/ 23608 w 140"/>
                <a:gd name="T11" fmla="*/ 239404 h 504"/>
                <a:gd name="T12" fmla="*/ 338387 w 140"/>
                <a:gd name="T13" fmla="*/ 1373628 h 50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20" name="Freeform 13">
              <a:extLst>
                <a:ext uri="{FF2B5EF4-FFF2-40B4-BE49-F238E27FC236}">
                  <a16:creationId xmlns:a16="http://schemas.microsoft.com/office/drawing/2014/main" id="{A200D117-5DDB-3A7D-657C-61284626E45A}"/>
                </a:ext>
              </a:extLst>
            </p:cNvPr>
            <p:cNvSpPr>
              <a:spLocks/>
            </p:cNvSpPr>
            <p:nvPr/>
          </p:nvSpPr>
          <p:spPr bwMode="auto">
            <a:xfrm>
              <a:off x="3175001" y="4730750"/>
              <a:ext cx="519113" cy="1209675"/>
            </a:xfrm>
            <a:custGeom>
              <a:avLst/>
              <a:gdLst>
                <a:gd name="T0" fmla="*/ 31461 w 132"/>
                <a:gd name="T1" fmla="*/ 86405 h 308"/>
                <a:gd name="T2" fmla="*/ 0 w 132"/>
                <a:gd name="T3" fmla="*/ 0 h 308"/>
                <a:gd name="T4" fmla="*/ 0 w 132"/>
                <a:gd name="T5" fmla="*/ 113898 h 308"/>
                <a:gd name="T6" fmla="*/ 267422 w 132"/>
                <a:gd name="T7" fmla="*/ 761938 h 308"/>
                <a:gd name="T8" fmla="*/ 483719 w 132"/>
                <a:gd name="T9" fmla="*/ 1209675 h 308"/>
                <a:gd name="T10" fmla="*/ 519113 w 132"/>
                <a:gd name="T11" fmla="*/ 1209675 h 308"/>
                <a:gd name="T12" fmla="*/ 302816 w 132"/>
                <a:gd name="T13" fmla="*/ 746228 h 308"/>
                <a:gd name="T14" fmla="*/ 31461 w 132"/>
                <a:gd name="T15" fmla="*/ 86405 h 30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21" name="Freeform 14">
              <a:extLst>
                <a:ext uri="{FF2B5EF4-FFF2-40B4-BE49-F238E27FC236}">
                  <a16:creationId xmlns:a16="http://schemas.microsoft.com/office/drawing/2014/main" id="{343A0657-DBD7-E8C9-E424-1A1DC91944CB}"/>
                </a:ext>
              </a:extLst>
            </p:cNvPr>
            <p:cNvSpPr>
              <a:spLocks/>
            </p:cNvSpPr>
            <p:nvPr/>
          </p:nvSpPr>
          <p:spPr bwMode="auto">
            <a:xfrm>
              <a:off x="3305176" y="5630863"/>
              <a:ext cx="146050" cy="309563"/>
            </a:xfrm>
            <a:custGeom>
              <a:avLst/>
              <a:gdLst>
                <a:gd name="T0" fmla="*/ 110524 w 37"/>
                <a:gd name="T1" fmla="*/ 309563 h 79"/>
                <a:gd name="T2" fmla="*/ 146050 w 37"/>
                <a:gd name="T3" fmla="*/ 309563 h 79"/>
                <a:gd name="T4" fmla="*/ 0 w 37"/>
                <a:gd name="T5" fmla="*/ 0 h 79"/>
                <a:gd name="T6" fmla="*/ 110524 w 37"/>
                <a:gd name="T7" fmla="*/ 309563 h 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22" name="Freeform 15">
              <a:extLst>
                <a:ext uri="{FF2B5EF4-FFF2-40B4-BE49-F238E27FC236}">
                  <a16:creationId xmlns:a16="http://schemas.microsoft.com/office/drawing/2014/main" id="{D9CBB2C0-BAFF-BE71-C4C2-5113E7B85A6A}"/>
                </a:ext>
              </a:extLst>
            </p:cNvPr>
            <p:cNvSpPr>
              <a:spLocks/>
            </p:cNvSpPr>
            <p:nvPr/>
          </p:nvSpPr>
          <p:spPr bwMode="auto">
            <a:xfrm>
              <a:off x="2573338" y="2817813"/>
              <a:ext cx="700088" cy="2835275"/>
            </a:xfrm>
            <a:custGeom>
              <a:avLst/>
              <a:gdLst>
                <a:gd name="T0" fmla="*/ 637159 w 178"/>
                <a:gd name="T1" fmla="*/ 2591803 h 722"/>
                <a:gd name="T2" fmla="*/ 456237 w 178"/>
                <a:gd name="T3" fmla="*/ 2097004 h 722"/>
                <a:gd name="T4" fmla="*/ 157323 w 178"/>
                <a:gd name="T5" fmla="*/ 926766 h 722"/>
                <a:gd name="T6" fmla="*/ 47197 w 178"/>
                <a:gd name="T7" fmla="*/ 200276 h 722"/>
                <a:gd name="T8" fmla="*/ 0 w 178"/>
                <a:gd name="T9" fmla="*/ 0 h 722"/>
                <a:gd name="T10" fmla="*/ 129792 w 178"/>
                <a:gd name="T11" fmla="*/ 930693 h 722"/>
                <a:gd name="T12" fmla="*/ 420839 w 178"/>
                <a:gd name="T13" fmla="*/ 2108785 h 722"/>
                <a:gd name="T14" fmla="*/ 629293 w 178"/>
                <a:gd name="T15" fmla="*/ 2674269 h 722"/>
                <a:gd name="T16" fmla="*/ 700088 w 178"/>
                <a:gd name="T17" fmla="*/ 2835275 h 722"/>
                <a:gd name="T18" fmla="*/ 684356 w 178"/>
                <a:gd name="T19" fmla="*/ 2780297 h 722"/>
                <a:gd name="T20" fmla="*/ 637159 w 178"/>
                <a:gd name="T21" fmla="*/ 2591803 h 72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23" name="Freeform 16">
              <a:extLst>
                <a:ext uri="{FF2B5EF4-FFF2-40B4-BE49-F238E27FC236}">
                  <a16:creationId xmlns:a16="http://schemas.microsoft.com/office/drawing/2014/main" id="{4CB394CF-0859-09E3-6A4F-14EF531008AF}"/>
                </a:ext>
              </a:extLst>
            </p:cNvPr>
            <p:cNvSpPr>
              <a:spLocks/>
            </p:cNvSpPr>
            <p:nvPr/>
          </p:nvSpPr>
          <p:spPr bwMode="auto">
            <a:xfrm>
              <a:off x="2506663" y="285750"/>
              <a:ext cx="90488" cy="2493963"/>
            </a:xfrm>
            <a:custGeom>
              <a:avLst/>
              <a:gdLst>
                <a:gd name="T0" fmla="*/ 43277 w 23"/>
                <a:gd name="T1" fmla="*/ 2266168 h 635"/>
                <a:gd name="T2" fmla="*/ 47211 w 23"/>
                <a:gd name="T3" fmla="*/ 2313298 h 635"/>
                <a:gd name="T4" fmla="*/ 86554 w 23"/>
                <a:gd name="T5" fmla="*/ 2482180 h 635"/>
                <a:gd name="T6" fmla="*/ 90488 w 23"/>
                <a:gd name="T7" fmla="*/ 2493963 h 635"/>
                <a:gd name="T8" fmla="*/ 66882 w 23"/>
                <a:gd name="T9" fmla="*/ 2262240 h 635"/>
                <a:gd name="T10" fmla="*/ 19671 w 23"/>
                <a:gd name="T11" fmla="*/ 1056498 h 635"/>
                <a:gd name="T12" fmla="*/ 59014 w 23"/>
                <a:gd name="T13" fmla="*/ 0 h 635"/>
                <a:gd name="T14" fmla="*/ 47211 w 23"/>
                <a:gd name="T15" fmla="*/ 0 h 635"/>
                <a:gd name="T16" fmla="*/ 3934 w 23"/>
                <a:gd name="T17" fmla="*/ 1056498 h 635"/>
                <a:gd name="T18" fmla="*/ 43277 w 23"/>
                <a:gd name="T19" fmla="*/ 2266168 h 63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24" name="Freeform 17">
              <a:extLst>
                <a:ext uri="{FF2B5EF4-FFF2-40B4-BE49-F238E27FC236}">
                  <a16:creationId xmlns:a16="http://schemas.microsoft.com/office/drawing/2014/main" id="{6FBD2AEA-5A73-0AA8-5096-D6F4F4DD3236}"/>
                </a:ext>
              </a:extLst>
            </p:cNvPr>
            <p:cNvSpPr>
              <a:spLocks/>
            </p:cNvSpPr>
            <p:nvPr/>
          </p:nvSpPr>
          <p:spPr bwMode="auto">
            <a:xfrm>
              <a:off x="2554288" y="2598738"/>
              <a:ext cx="66675" cy="420688"/>
            </a:xfrm>
            <a:custGeom>
              <a:avLst/>
              <a:gdLst>
                <a:gd name="T0" fmla="*/ 0 w 17"/>
                <a:gd name="T1" fmla="*/ 0 h 107"/>
                <a:gd name="T2" fmla="*/ 19610 w 17"/>
                <a:gd name="T3" fmla="*/ 220173 h 107"/>
                <a:gd name="T4" fmla="*/ 66675 w 17"/>
                <a:gd name="T5" fmla="*/ 420688 h 107"/>
                <a:gd name="T6" fmla="*/ 43143 w 17"/>
                <a:gd name="T7" fmla="*/ 180857 h 107"/>
                <a:gd name="T8" fmla="*/ 39221 w 17"/>
                <a:gd name="T9" fmla="*/ 169062 h 107"/>
                <a:gd name="T10" fmla="*/ 0 w 17"/>
                <a:gd name="T11" fmla="*/ 0 h 10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25" name="Freeform 18">
              <a:extLst>
                <a:ext uri="{FF2B5EF4-FFF2-40B4-BE49-F238E27FC236}">
                  <a16:creationId xmlns:a16="http://schemas.microsoft.com/office/drawing/2014/main" id="{7B90C02F-BD4F-92D3-5819-5C2A521939CD}"/>
                </a:ext>
              </a:extLst>
            </p:cNvPr>
            <p:cNvSpPr>
              <a:spLocks/>
            </p:cNvSpPr>
            <p:nvPr/>
          </p:nvSpPr>
          <p:spPr bwMode="auto">
            <a:xfrm>
              <a:off x="3143251" y="4757738"/>
              <a:ext cx="161925" cy="873125"/>
            </a:xfrm>
            <a:custGeom>
              <a:avLst/>
              <a:gdLst>
                <a:gd name="T0" fmla="*/ 0 w 41"/>
                <a:gd name="T1" fmla="*/ 0 h 222"/>
                <a:gd name="T2" fmla="*/ 19747 w 41"/>
                <a:gd name="T3" fmla="*/ 365769 h 222"/>
                <a:gd name="T4" fmla="*/ 67140 w 41"/>
                <a:gd name="T5" fmla="*/ 652877 h 222"/>
                <a:gd name="T6" fmla="*/ 94785 w 41"/>
                <a:gd name="T7" fmla="*/ 723671 h 222"/>
                <a:gd name="T8" fmla="*/ 161925 w 41"/>
                <a:gd name="T9" fmla="*/ 873125 h 222"/>
                <a:gd name="T10" fmla="*/ 150077 w 41"/>
                <a:gd name="T11" fmla="*/ 833795 h 222"/>
                <a:gd name="T12" fmla="*/ 51342 w 41"/>
                <a:gd name="T13" fmla="*/ 361836 h 222"/>
                <a:gd name="T14" fmla="*/ 31595 w 41"/>
                <a:gd name="T15" fmla="*/ 86526 h 222"/>
                <a:gd name="T16" fmla="*/ 27646 w 41"/>
                <a:gd name="T17" fmla="*/ 70794 h 222"/>
                <a:gd name="T18" fmla="*/ 0 w 41"/>
                <a:gd name="T19" fmla="*/ 0 h 22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26" name="Freeform 19">
              <a:extLst>
                <a:ext uri="{FF2B5EF4-FFF2-40B4-BE49-F238E27FC236}">
                  <a16:creationId xmlns:a16="http://schemas.microsoft.com/office/drawing/2014/main" id="{C7FAE733-A720-9444-3F09-BA8C26D464CA}"/>
                </a:ext>
              </a:extLst>
            </p:cNvPr>
            <p:cNvSpPr>
              <a:spLocks/>
            </p:cNvSpPr>
            <p:nvPr/>
          </p:nvSpPr>
          <p:spPr bwMode="auto">
            <a:xfrm>
              <a:off x="3148013" y="1282700"/>
              <a:ext cx="1768475" cy="3448050"/>
            </a:xfrm>
            <a:custGeom>
              <a:avLst/>
              <a:gdLst>
                <a:gd name="T0" fmla="*/ 27510 w 450"/>
                <a:gd name="T1" fmla="*/ 3353798 h 878"/>
                <a:gd name="T2" fmla="*/ 196497 w 450"/>
                <a:gd name="T3" fmla="*/ 2407352 h 878"/>
                <a:gd name="T4" fmla="*/ 585562 w 450"/>
                <a:gd name="T5" fmla="*/ 1523740 h 878"/>
                <a:gd name="T6" fmla="*/ 1120034 w 450"/>
                <a:gd name="T7" fmla="*/ 718671 h 878"/>
                <a:gd name="T8" fmla="*/ 1430500 w 450"/>
                <a:gd name="T9" fmla="*/ 349518 h 878"/>
                <a:gd name="T10" fmla="*/ 1595557 w 450"/>
                <a:gd name="T11" fmla="*/ 172795 h 878"/>
                <a:gd name="T12" fmla="*/ 1768475 w 450"/>
                <a:gd name="T13" fmla="*/ 3927 h 878"/>
                <a:gd name="T14" fmla="*/ 1768475 w 450"/>
                <a:gd name="T15" fmla="*/ 0 h 878"/>
                <a:gd name="T16" fmla="*/ 1591628 w 450"/>
                <a:gd name="T17" fmla="*/ 168868 h 878"/>
                <a:gd name="T18" fmla="*/ 1426570 w 450"/>
                <a:gd name="T19" fmla="*/ 345590 h 878"/>
                <a:gd name="T20" fmla="*/ 1112174 w 450"/>
                <a:gd name="T21" fmla="*/ 710817 h 878"/>
                <a:gd name="T22" fmla="*/ 569842 w 450"/>
                <a:gd name="T23" fmla="*/ 1515885 h 878"/>
                <a:gd name="T24" fmla="*/ 176848 w 450"/>
                <a:gd name="T25" fmla="*/ 2399497 h 878"/>
                <a:gd name="T26" fmla="*/ 0 w 450"/>
                <a:gd name="T27" fmla="*/ 3353798 h 878"/>
                <a:gd name="T28" fmla="*/ 0 w 450"/>
                <a:gd name="T29" fmla="*/ 3373434 h 878"/>
                <a:gd name="T30" fmla="*/ 27510 w 450"/>
                <a:gd name="T31" fmla="*/ 3448050 h 878"/>
                <a:gd name="T32" fmla="*/ 27510 w 450"/>
                <a:gd name="T33" fmla="*/ 3353798 h 87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27" name="Freeform 20">
              <a:extLst>
                <a:ext uri="{FF2B5EF4-FFF2-40B4-BE49-F238E27FC236}">
                  <a16:creationId xmlns:a16="http://schemas.microsoft.com/office/drawing/2014/main" id="{9213ACF5-EC6E-2A27-CA57-2A94988E84BB}"/>
                </a:ext>
              </a:extLst>
            </p:cNvPr>
            <p:cNvSpPr>
              <a:spLocks/>
            </p:cNvSpPr>
            <p:nvPr/>
          </p:nvSpPr>
          <p:spPr bwMode="auto">
            <a:xfrm>
              <a:off x="3273426" y="5653088"/>
              <a:ext cx="138113" cy="287338"/>
            </a:xfrm>
            <a:custGeom>
              <a:avLst/>
              <a:gdLst>
                <a:gd name="T0" fmla="*/ 0 w 35"/>
                <a:gd name="T1" fmla="*/ 0 h 73"/>
                <a:gd name="T2" fmla="*/ 102598 w 35"/>
                <a:gd name="T3" fmla="*/ 287338 h 73"/>
                <a:gd name="T4" fmla="*/ 138113 w 35"/>
                <a:gd name="T5" fmla="*/ 287338 h 73"/>
                <a:gd name="T6" fmla="*/ 0 w 35"/>
                <a:gd name="T7" fmla="*/ 0 h 7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28" name="Freeform 21">
              <a:extLst>
                <a:ext uri="{FF2B5EF4-FFF2-40B4-BE49-F238E27FC236}">
                  <a16:creationId xmlns:a16="http://schemas.microsoft.com/office/drawing/2014/main" id="{17552B61-D98D-ACC3-FEA4-89125E629329}"/>
                </a:ext>
              </a:extLst>
            </p:cNvPr>
            <p:cNvSpPr>
              <a:spLocks/>
            </p:cNvSpPr>
            <p:nvPr/>
          </p:nvSpPr>
          <p:spPr bwMode="auto">
            <a:xfrm>
              <a:off x="3143251" y="4656138"/>
              <a:ext cx="31750" cy="188913"/>
            </a:xfrm>
            <a:custGeom>
              <a:avLst/>
              <a:gdLst>
                <a:gd name="T0" fmla="*/ 27781 w 8"/>
                <a:gd name="T1" fmla="*/ 173170 h 48"/>
                <a:gd name="T2" fmla="*/ 31750 w 8"/>
                <a:gd name="T3" fmla="*/ 188913 h 48"/>
                <a:gd name="T4" fmla="*/ 31750 w 8"/>
                <a:gd name="T5" fmla="*/ 74778 h 48"/>
                <a:gd name="T6" fmla="*/ 3969 w 8"/>
                <a:gd name="T7" fmla="*/ 0 h 48"/>
                <a:gd name="T8" fmla="*/ 0 w 8"/>
                <a:gd name="T9" fmla="*/ 102328 h 48"/>
                <a:gd name="T10" fmla="*/ 27781 w 8"/>
                <a:gd name="T11" fmla="*/ 173170 h 4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29" name="Freeform 22">
              <a:extLst>
                <a:ext uri="{FF2B5EF4-FFF2-40B4-BE49-F238E27FC236}">
                  <a16:creationId xmlns:a16="http://schemas.microsoft.com/office/drawing/2014/main" id="{2465C8A9-96A7-60D8-5713-A1A6A0BF9A59}"/>
                </a:ext>
              </a:extLst>
            </p:cNvPr>
            <p:cNvSpPr>
              <a:spLocks/>
            </p:cNvSpPr>
            <p:nvPr/>
          </p:nvSpPr>
          <p:spPr bwMode="auto">
            <a:xfrm>
              <a:off x="3211513" y="5410200"/>
              <a:ext cx="203200" cy="530225"/>
            </a:xfrm>
            <a:custGeom>
              <a:avLst/>
              <a:gdLst>
                <a:gd name="T0" fmla="*/ 27354 w 52"/>
                <a:gd name="T1" fmla="*/ 70697 h 135"/>
                <a:gd name="T2" fmla="*/ 0 w 52"/>
                <a:gd name="T3" fmla="*/ 0 h 135"/>
                <a:gd name="T4" fmla="*/ 46892 w 52"/>
                <a:gd name="T5" fmla="*/ 188524 h 135"/>
                <a:gd name="T6" fmla="*/ 62523 w 52"/>
                <a:gd name="T7" fmla="*/ 243511 h 135"/>
                <a:gd name="T8" fmla="*/ 199292 w 52"/>
                <a:gd name="T9" fmla="*/ 530225 h 135"/>
                <a:gd name="T10" fmla="*/ 203200 w 52"/>
                <a:gd name="T11" fmla="*/ 530225 h 135"/>
                <a:gd name="T12" fmla="*/ 93785 w 52"/>
                <a:gd name="T13" fmla="*/ 219945 h 135"/>
                <a:gd name="T14" fmla="*/ 27354 w 52"/>
                <a:gd name="T15" fmla="*/ 70697 h 13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4099" name="Group 9">
            <a:extLst>
              <a:ext uri="{FF2B5EF4-FFF2-40B4-BE49-F238E27FC236}">
                <a16:creationId xmlns:a16="http://schemas.microsoft.com/office/drawing/2014/main" id="{A565C578-F6CA-F4A7-1551-22760DEB449E}"/>
              </a:ext>
            </a:extLst>
          </p:cNvPr>
          <p:cNvGrpSpPr>
            <a:grpSpLocks/>
          </p:cNvGrpSpPr>
          <p:nvPr/>
        </p:nvGrpSpPr>
        <p:grpSpPr bwMode="auto">
          <a:xfrm>
            <a:off x="26988" y="0"/>
            <a:ext cx="2357437" cy="6853238"/>
            <a:chOff x="6627813" y="194833"/>
            <a:chExt cx="1952625" cy="5678918"/>
          </a:xfrm>
        </p:grpSpPr>
        <p:sp>
          <p:nvSpPr>
            <p:cNvPr id="4106" name="Freeform 27">
              <a:extLst>
                <a:ext uri="{FF2B5EF4-FFF2-40B4-BE49-F238E27FC236}">
                  <a16:creationId xmlns:a16="http://schemas.microsoft.com/office/drawing/2014/main" id="{4B7C327E-C347-20FA-2CF9-28AEC95D147A}"/>
                </a:ext>
              </a:extLst>
            </p:cNvPr>
            <p:cNvSpPr>
              <a:spLocks/>
            </p:cNvSpPr>
            <p:nvPr/>
          </p:nvSpPr>
          <p:spPr bwMode="auto">
            <a:xfrm>
              <a:off x="6627813" y="194833"/>
              <a:ext cx="409575" cy="3646488"/>
            </a:xfrm>
            <a:custGeom>
              <a:avLst/>
              <a:gdLst>
                <a:gd name="T0" fmla="*/ 27835 w 103"/>
                <a:gd name="T1" fmla="*/ 832351 h 920"/>
                <a:gd name="T2" fmla="*/ 103388 w 103"/>
                <a:gd name="T3" fmla="*/ 1763790 h 920"/>
                <a:gd name="T4" fmla="*/ 226658 w 103"/>
                <a:gd name="T5" fmla="*/ 2691267 h 920"/>
                <a:gd name="T6" fmla="*/ 401622 w 103"/>
                <a:gd name="T7" fmla="*/ 3610816 h 920"/>
                <a:gd name="T8" fmla="*/ 409575 w 103"/>
                <a:gd name="T9" fmla="*/ 3646488 h 920"/>
                <a:gd name="T10" fmla="*/ 393669 w 103"/>
                <a:gd name="T11" fmla="*/ 3464164 h 920"/>
                <a:gd name="T12" fmla="*/ 393669 w 103"/>
                <a:gd name="T13" fmla="*/ 3432455 h 920"/>
                <a:gd name="T14" fmla="*/ 250517 w 103"/>
                <a:gd name="T15" fmla="*/ 2687303 h 920"/>
                <a:gd name="T16" fmla="*/ 119294 w 103"/>
                <a:gd name="T17" fmla="*/ 1759827 h 920"/>
                <a:gd name="T18" fmla="*/ 35788 w 103"/>
                <a:gd name="T19" fmla="*/ 828387 h 920"/>
                <a:gd name="T20" fmla="*/ 11929 w 103"/>
                <a:gd name="T21" fmla="*/ 364649 h 920"/>
                <a:gd name="T22" fmla="*/ 3976 w 103"/>
                <a:gd name="T23" fmla="*/ 0 h 920"/>
                <a:gd name="T24" fmla="*/ 0 w 103"/>
                <a:gd name="T25" fmla="*/ 0 h 920"/>
                <a:gd name="T26" fmla="*/ 3976 w 103"/>
                <a:gd name="T27" fmla="*/ 364649 h 920"/>
                <a:gd name="T28" fmla="*/ 27835 w 103"/>
                <a:gd name="T29" fmla="*/ 832351 h 92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07" name="Freeform 28">
              <a:extLst>
                <a:ext uri="{FF2B5EF4-FFF2-40B4-BE49-F238E27FC236}">
                  <a16:creationId xmlns:a16="http://schemas.microsoft.com/office/drawing/2014/main" id="{6E3B6A6E-C6BC-79F0-23B8-0CEBB0FA5DA9}"/>
                </a:ext>
              </a:extLst>
            </p:cNvPr>
            <p:cNvSpPr>
              <a:spLocks/>
            </p:cNvSpPr>
            <p:nvPr/>
          </p:nvSpPr>
          <p:spPr bwMode="auto">
            <a:xfrm>
              <a:off x="7061201" y="3771900"/>
              <a:ext cx="350838" cy="1309688"/>
            </a:xfrm>
            <a:custGeom>
              <a:avLst/>
              <a:gdLst>
                <a:gd name="T0" fmla="*/ 211300 w 88"/>
                <a:gd name="T1" fmla="*/ 908844 h 330"/>
                <a:gd name="T2" fmla="*/ 350838 w 88"/>
                <a:gd name="T3" fmla="*/ 1309688 h 330"/>
                <a:gd name="T4" fmla="*/ 350838 w 88"/>
                <a:gd name="T5" fmla="*/ 1222375 h 330"/>
                <a:gd name="T6" fmla="*/ 350838 w 88"/>
                <a:gd name="T7" fmla="*/ 1206500 h 330"/>
                <a:gd name="T8" fmla="*/ 247181 w 88"/>
                <a:gd name="T9" fmla="*/ 896938 h 330"/>
                <a:gd name="T10" fmla="*/ 0 w 88"/>
                <a:gd name="T11" fmla="*/ 0 h 330"/>
                <a:gd name="T12" fmla="*/ 27908 w 88"/>
                <a:gd name="T13" fmla="*/ 250031 h 330"/>
                <a:gd name="T14" fmla="*/ 211300 w 88"/>
                <a:gd name="T15" fmla="*/ 908844 h 33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08" name="Freeform 29">
              <a:extLst>
                <a:ext uri="{FF2B5EF4-FFF2-40B4-BE49-F238E27FC236}">
                  <a16:creationId xmlns:a16="http://schemas.microsoft.com/office/drawing/2014/main" id="{B093D7E5-E0B8-F01F-EE5D-DF3F7B63212D}"/>
                </a:ext>
              </a:extLst>
            </p:cNvPr>
            <p:cNvSpPr>
              <a:spLocks/>
            </p:cNvSpPr>
            <p:nvPr/>
          </p:nvSpPr>
          <p:spPr bwMode="auto">
            <a:xfrm>
              <a:off x="7439026" y="5053013"/>
              <a:ext cx="357188" cy="820738"/>
            </a:xfrm>
            <a:custGeom>
              <a:avLst/>
              <a:gdLst>
                <a:gd name="T0" fmla="*/ 23813 w 90"/>
                <a:gd name="T1" fmla="*/ 59474 h 207"/>
                <a:gd name="T2" fmla="*/ 0 w 90"/>
                <a:gd name="T3" fmla="*/ 0 h 207"/>
                <a:gd name="T4" fmla="*/ 3969 w 90"/>
                <a:gd name="T5" fmla="*/ 114983 h 207"/>
                <a:gd name="T6" fmla="*/ 166688 w 90"/>
                <a:gd name="T7" fmla="*/ 503545 h 207"/>
                <a:gd name="T8" fmla="*/ 317500 w 90"/>
                <a:gd name="T9" fmla="*/ 820738 h 207"/>
                <a:gd name="T10" fmla="*/ 357188 w 90"/>
                <a:gd name="T11" fmla="*/ 820738 h 207"/>
                <a:gd name="T12" fmla="*/ 198438 w 90"/>
                <a:gd name="T13" fmla="*/ 487685 h 207"/>
                <a:gd name="T14" fmla="*/ 23813 w 90"/>
                <a:gd name="T15" fmla="*/ 59474 h 20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09" name="Freeform 30">
              <a:extLst>
                <a:ext uri="{FF2B5EF4-FFF2-40B4-BE49-F238E27FC236}">
                  <a16:creationId xmlns:a16="http://schemas.microsoft.com/office/drawing/2014/main" id="{1E7FF8D5-3456-11DA-AFE4-8AC4A41DD94D}"/>
                </a:ext>
              </a:extLst>
            </p:cNvPr>
            <p:cNvSpPr>
              <a:spLocks/>
            </p:cNvSpPr>
            <p:nvPr/>
          </p:nvSpPr>
          <p:spPr bwMode="auto">
            <a:xfrm>
              <a:off x="7037388" y="3811588"/>
              <a:ext cx="457200" cy="1852613"/>
            </a:xfrm>
            <a:custGeom>
              <a:avLst/>
              <a:gdLst>
                <a:gd name="T0" fmla="*/ 401541 w 115"/>
                <a:gd name="T1" fmla="*/ 1622524 h 467"/>
                <a:gd name="T2" fmla="*/ 310101 w 115"/>
                <a:gd name="T3" fmla="*/ 1364666 h 467"/>
                <a:gd name="T4" fmla="*/ 115294 w 115"/>
                <a:gd name="T5" fmla="*/ 599025 h 467"/>
                <a:gd name="T6" fmla="*/ 51683 w 115"/>
                <a:gd name="T7" fmla="*/ 210254 h 467"/>
                <a:gd name="T8" fmla="*/ 0 w 115"/>
                <a:gd name="T9" fmla="*/ 0 h 467"/>
                <a:gd name="T10" fmla="*/ 83489 w 115"/>
                <a:gd name="T11" fmla="*/ 602992 h 467"/>
                <a:gd name="T12" fmla="*/ 274320 w 115"/>
                <a:gd name="T13" fmla="*/ 1376567 h 467"/>
                <a:gd name="T14" fmla="*/ 409492 w 115"/>
                <a:gd name="T15" fmla="*/ 1749470 h 467"/>
                <a:gd name="T16" fmla="*/ 457200 w 115"/>
                <a:gd name="T17" fmla="*/ 1852613 h 467"/>
                <a:gd name="T18" fmla="*/ 445273 w 115"/>
                <a:gd name="T19" fmla="*/ 1816910 h 467"/>
                <a:gd name="T20" fmla="*/ 401541 w 115"/>
                <a:gd name="T21" fmla="*/ 1622524 h 46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10" name="Freeform 31">
              <a:extLst>
                <a:ext uri="{FF2B5EF4-FFF2-40B4-BE49-F238E27FC236}">
                  <a16:creationId xmlns:a16="http://schemas.microsoft.com/office/drawing/2014/main" id="{B3651C28-1326-EF2B-792D-B53272A1475C}"/>
                </a:ext>
              </a:extLst>
            </p:cNvPr>
            <p:cNvSpPr>
              <a:spLocks/>
            </p:cNvSpPr>
            <p:nvPr/>
          </p:nvSpPr>
          <p:spPr bwMode="auto">
            <a:xfrm>
              <a:off x="6992938" y="1263650"/>
              <a:ext cx="144463" cy="2508250"/>
            </a:xfrm>
            <a:custGeom>
              <a:avLst/>
              <a:gdLst>
                <a:gd name="T0" fmla="*/ 68219 w 36"/>
                <a:gd name="T1" fmla="*/ 2508250 h 633"/>
                <a:gd name="T2" fmla="*/ 52167 w 36"/>
                <a:gd name="T3" fmla="*/ 2365601 h 633"/>
                <a:gd name="T4" fmla="*/ 20064 w 36"/>
                <a:gd name="T5" fmla="*/ 1577067 h 633"/>
                <a:gd name="T6" fmla="*/ 52167 w 36"/>
                <a:gd name="T7" fmla="*/ 784571 h 633"/>
                <a:gd name="T8" fmla="*/ 88283 w 36"/>
                <a:gd name="T9" fmla="*/ 392286 h 633"/>
                <a:gd name="T10" fmla="*/ 144463 w 36"/>
                <a:gd name="T11" fmla="*/ 0 h 633"/>
                <a:gd name="T12" fmla="*/ 140450 w 36"/>
                <a:gd name="T13" fmla="*/ 0 h 633"/>
                <a:gd name="T14" fmla="*/ 80257 w 36"/>
                <a:gd name="T15" fmla="*/ 392286 h 633"/>
                <a:gd name="T16" fmla="*/ 40129 w 36"/>
                <a:gd name="T17" fmla="*/ 784571 h 633"/>
                <a:gd name="T18" fmla="*/ 4013 w 36"/>
                <a:gd name="T19" fmla="*/ 1577067 h 633"/>
                <a:gd name="T20" fmla="*/ 28090 w 36"/>
                <a:gd name="T21" fmla="*/ 2333901 h 633"/>
                <a:gd name="T22" fmla="*/ 64206 w 36"/>
                <a:gd name="T23" fmla="*/ 2504288 h 633"/>
                <a:gd name="T24" fmla="*/ 68219 w 36"/>
                <a:gd name="T25" fmla="*/ 2508250 h 63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11" name="Freeform 32">
              <a:extLst>
                <a:ext uri="{FF2B5EF4-FFF2-40B4-BE49-F238E27FC236}">
                  <a16:creationId xmlns:a16="http://schemas.microsoft.com/office/drawing/2014/main" id="{07E9E094-4729-D5EE-6A85-5B79F6968F19}"/>
                </a:ext>
              </a:extLst>
            </p:cNvPr>
            <p:cNvSpPr>
              <a:spLocks/>
            </p:cNvSpPr>
            <p:nvPr/>
          </p:nvSpPr>
          <p:spPr bwMode="auto">
            <a:xfrm>
              <a:off x="7526338" y="5640388"/>
              <a:ext cx="111125" cy="233363"/>
            </a:xfrm>
            <a:custGeom>
              <a:avLst/>
              <a:gdLst>
                <a:gd name="T0" fmla="*/ 87313 w 28"/>
                <a:gd name="T1" fmla="*/ 233363 h 59"/>
                <a:gd name="T2" fmla="*/ 111125 w 28"/>
                <a:gd name="T3" fmla="*/ 233363 h 59"/>
                <a:gd name="T4" fmla="*/ 0 w 28"/>
                <a:gd name="T5" fmla="*/ 0 h 59"/>
                <a:gd name="T6" fmla="*/ 87313 w 28"/>
                <a:gd name="T7" fmla="*/ 233363 h 5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12" name="Freeform 33">
              <a:extLst>
                <a:ext uri="{FF2B5EF4-FFF2-40B4-BE49-F238E27FC236}">
                  <a16:creationId xmlns:a16="http://schemas.microsoft.com/office/drawing/2014/main" id="{1DFB080C-4441-02DD-3C18-4BE5C30D004B}"/>
                </a:ext>
              </a:extLst>
            </p:cNvPr>
            <p:cNvSpPr>
              <a:spLocks/>
            </p:cNvSpPr>
            <p:nvPr/>
          </p:nvSpPr>
          <p:spPr bwMode="auto">
            <a:xfrm>
              <a:off x="7021513" y="3598863"/>
              <a:ext cx="68263" cy="423863"/>
            </a:xfrm>
            <a:custGeom>
              <a:avLst/>
              <a:gdLst>
                <a:gd name="T0" fmla="*/ 16062 w 17"/>
                <a:gd name="T1" fmla="*/ 213912 h 107"/>
                <a:gd name="T2" fmla="*/ 68263 w 17"/>
                <a:gd name="T3" fmla="*/ 423863 h 107"/>
                <a:gd name="T4" fmla="*/ 40155 w 17"/>
                <a:gd name="T5" fmla="*/ 174299 h 107"/>
                <a:gd name="T6" fmla="*/ 36139 w 17"/>
                <a:gd name="T7" fmla="*/ 170337 h 107"/>
                <a:gd name="T8" fmla="*/ 0 w 17"/>
                <a:gd name="T9" fmla="*/ 0 h 107"/>
                <a:gd name="T10" fmla="*/ 0 w 17"/>
                <a:gd name="T11" fmla="*/ 31691 h 107"/>
                <a:gd name="T12" fmla="*/ 16062 w 17"/>
                <a:gd name="T13" fmla="*/ 213912 h 10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13" name="Freeform 34">
              <a:extLst>
                <a:ext uri="{FF2B5EF4-FFF2-40B4-BE49-F238E27FC236}">
                  <a16:creationId xmlns:a16="http://schemas.microsoft.com/office/drawing/2014/main" id="{B4FE599E-FC57-017C-C605-6DD28A01CC2F}"/>
                </a:ext>
              </a:extLst>
            </p:cNvPr>
            <p:cNvSpPr>
              <a:spLocks/>
            </p:cNvSpPr>
            <p:nvPr/>
          </p:nvSpPr>
          <p:spPr bwMode="auto">
            <a:xfrm>
              <a:off x="7412038" y="2801938"/>
              <a:ext cx="1168400" cy="2251075"/>
            </a:xfrm>
            <a:custGeom>
              <a:avLst/>
              <a:gdLst>
                <a:gd name="T0" fmla="*/ 31793 w 294"/>
                <a:gd name="T1" fmla="*/ 2191628 h 568"/>
                <a:gd name="T2" fmla="*/ 139095 w 294"/>
                <a:gd name="T3" fmla="*/ 1573375 h 568"/>
                <a:gd name="T4" fmla="*/ 393441 w 294"/>
                <a:gd name="T5" fmla="*/ 998716 h 568"/>
                <a:gd name="T6" fmla="*/ 743166 w 294"/>
                <a:gd name="T7" fmla="*/ 471616 h 568"/>
                <a:gd name="T8" fmla="*/ 945848 w 294"/>
                <a:gd name="T9" fmla="*/ 229863 h 568"/>
                <a:gd name="T10" fmla="*/ 1053150 w 294"/>
                <a:gd name="T11" fmla="*/ 110968 h 568"/>
                <a:gd name="T12" fmla="*/ 1168400 w 294"/>
                <a:gd name="T13" fmla="*/ 0 h 568"/>
                <a:gd name="T14" fmla="*/ 1164426 w 294"/>
                <a:gd name="T15" fmla="*/ 0 h 568"/>
                <a:gd name="T16" fmla="*/ 1049176 w 294"/>
                <a:gd name="T17" fmla="*/ 107005 h 568"/>
                <a:gd name="T18" fmla="*/ 941873 w 294"/>
                <a:gd name="T19" fmla="*/ 221937 h 568"/>
                <a:gd name="T20" fmla="*/ 735218 w 294"/>
                <a:gd name="T21" fmla="*/ 463690 h 568"/>
                <a:gd name="T22" fmla="*/ 377544 w 294"/>
                <a:gd name="T23" fmla="*/ 986827 h 568"/>
                <a:gd name="T24" fmla="*/ 119224 w 294"/>
                <a:gd name="T25" fmla="*/ 1569411 h 568"/>
                <a:gd name="T26" fmla="*/ 0 w 294"/>
                <a:gd name="T27" fmla="*/ 2175775 h 568"/>
                <a:gd name="T28" fmla="*/ 27819 w 294"/>
                <a:gd name="T29" fmla="*/ 2251075 h 568"/>
                <a:gd name="T30" fmla="*/ 31793 w 294"/>
                <a:gd name="T31" fmla="*/ 2191628 h 56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14" name="Freeform 35">
              <a:extLst>
                <a:ext uri="{FF2B5EF4-FFF2-40B4-BE49-F238E27FC236}">
                  <a16:creationId xmlns:a16="http://schemas.microsoft.com/office/drawing/2014/main" id="{020417D0-023B-35F4-9406-FDDEFB496951}"/>
                </a:ext>
              </a:extLst>
            </p:cNvPr>
            <p:cNvSpPr>
              <a:spLocks/>
            </p:cNvSpPr>
            <p:nvPr/>
          </p:nvSpPr>
          <p:spPr bwMode="auto">
            <a:xfrm>
              <a:off x="7494588" y="5664200"/>
              <a:ext cx="100013" cy="209550"/>
            </a:xfrm>
            <a:custGeom>
              <a:avLst/>
              <a:gdLst>
                <a:gd name="T0" fmla="*/ 0 w 25"/>
                <a:gd name="T1" fmla="*/ 0 h 53"/>
                <a:gd name="T2" fmla="*/ 76010 w 25"/>
                <a:gd name="T3" fmla="*/ 209550 h 53"/>
                <a:gd name="T4" fmla="*/ 100013 w 25"/>
                <a:gd name="T5" fmla="*/ 209550 h 53"/>
                <a:gd name="T6" fmla="*/ 0 w 25"/>
                <a:gd name="T7" fmla="*/ 0 h 5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15" name="Freeform 36">
              <a:extLst>
                <a:ext uri="{FF2B5EF4-FFF2-40B4-BE49-F238E27FC236}">
                  <a16:creationId xmlns:a16="http://schemas.microsoft.com/office/drawing/2014/main" id="{6E187C28-ED54-CD86-3C89-74B3B8217473}"/>
                </a:ext>
              </a:extLst>
            </p:cNvPr>
            <p:cNvSpPr>
              <a:spLocks/>
            </p:cNvSpPr>
            <p:nvPr/>
          </p:nvSpPr>
          <p:spPr bwMode="auto">
            <a:xfrm>
              <a:off x="7412038" y="5081588"/>
              <a:ext cx="114300" cy="558800"/>
            </a:xfrm>
            <a:custGeom>
              <a:avLst/>
              <a:gdLst>
                <a:gd name="T0" fmla="*/ 0 w 29"/>
                <a:gd name="T1" fmla="*/ 0 h 141"/>
                <a:gd name="T2" fmla="*/ 27590 w 29"/>
                <a:gd name="T3" fmla="*/ 352718 h 141"/>
                <a:gd name="T4" fmla="*/ 70945 w 29"/>
                <a:gd name="T5" fmla="*/ 463685 h 141"/>
                <a:gd name="T6" fmla="*/ 114300 w 29"/>
                <a:gd name="T7" fmla="*/ 558800 h 141"/>
                <a:gd name="T8" fmla="*/ 106417 w 29"/>
                <a:gd name="T9" fmla="*/ 535021 h 141"/>
                <a:gd name="T10" fmla="*/ 31531 w 29"/>
                <a:gd name="T11" fmla="*/ 87189 h 141"/>
                <a:gd name="T12" fmla="*/ 15766 w 29"/>
                <a:gd name="T13" fmla="*/ 43594 h 141"/>
                <a:gd name="T14" fmla="*/ 0 w 29"/>
                <a:gd name="T15" fmla="*/ 0 h 14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16" name="Freeform 37">
              <a:extLst>
                <a:ext uri="{FF2B5EF4-FFF2-40B4-BE49-F238E27FC236}">
                  <a16:creationId xmlns:a16="http://schemas.microsoft.com/office/drawing/2014/main" id="{8FB23D09-5AF6-7C39-F9FA-FE726477ABE0}"/>
                </a:ext>
              </a:extLst>
            </p:cNvPr>
            <p:cNvSpPr>
              <a:spLocks/>
            </p:cNvSpPr>
            <p:nvPr/>
          </p:nvSpPr>
          <p:spPr bwMode="auto">
            <a:xfrm>
              <a:off x="7412038" y="4978400"/>
              <a:ext cx="31750" cy="188913"/>
            </a:xfrm>
            <a:custGeom>
              <a:avLst/>
              <a:gdLst>
                <a:gd name="T0" fmla="*/ 0 w 8"/>
                <a:gd name="T1" fmla="*/ 102328 h 48"/>
                <a:gd name="T2" fmla="*/ 15875 w 8"/>
                <a:gd name="T3" fmla="*/ 145620 h 48"/>
                <a:gd name="T4" fmla="*/ 31750 w 8"/>
                <a:gd name="T5" fmla="*/ 188913 h 48"/>
                <a:gd name="T6" fmla="*/ 27781 w 8"/>
                <a:gd name="T7" fmla="*/ 74778 h 48"/>
                <a:gd name="T8" fmla="*/ 0 w 8"/>
                <a:gd name="T9" fmla="*/ 0 h 48"/>
                <a:gd name="T10" fmla="*/ 0 w 8"/>
                <a:gd name="T11" fmla="*/ 15743 h 48"/>
                <a:gd name="T12" fmla="*/ 0 w 8"/>
                <a:gd name="T13" fmla="*/ 102328 h 4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4117" name="Freeform 38">
              <a:extLst>
                <a:ext uri="{FF2B5EF4-FFF2-40B4-BE49-F238E27FC236}">
                  <a16:creationId xmlns:a16="http://schemas.microsoft.com/office/drawing/2014/main" id="{3C43938C-9433-2268-13F0-EA8611C7F5C3}"/>
                </a:ext>
              </a:extLst>
            </p:cNvPr>
            <p:cNvSpPr>
              <a:spLocks/>
            </p:cNvSpPr>
            <p:nvPr/>
          </p:nvSpPr>
          <p:spPr bwMode="auto">
            <a:xfrm>
              <a:off x="7439026" y="5434013"/>
              <a:ext cx="174625" cy="439738"/>
            </a:xfrm>
            <a:custGeom>
              <a:avLst/>
              <a:gdLst>
                <a:gd name="T0" fmla="*/ 43656 w 44"/>
                <a:gd name="T1" fmla="*/ 110925 h 111"/>
                <a:gd name="T2" fmla="*/ 0 w 44"/>
                <a:gd name="T3" fmla="*/ 0 h 111"/>
                <a:gd name="T4" fmla="*/ 43656 w 44"/>
                <a:gd name="T5" fmla="*/ 194119 h 111"/>
                <a:gd name="T6" fmla="*/ 55563 w 44"/>
                <a:gd name="T7" fmla="*/ 229773 h 111"/>
                <a:gd name="T8" fmla="*/ 154781 w 44"/>
                <a:gd name="T9" fmla="*/ 439738 h 111"/>
                <a:gd name="T10" fmla="*/ 174625 w 44"/>
                <a:gd name="T11" fmla="*/ 439738 h 111"/>
                <a:gd name="T12" fmla="*/ 87313 w 44"/>
                <a:gd name="T13" fmla="*/ 206003 h 111"/>
                <a:gd name="T14" fmla="*/ 43656 w 44"/>
                <a:gd name="T15" fmla="*/ 110925 h 11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7" name="Rectangle 6">
            <a:extLst>
              <a:ext uri="{FF2B5EF4-FFF2-40B4-BE49-F238E27FC236}">
                <a16:creationId xmlns:a16="http://schemas.microsoft.com/office/drawing/2014/main" id="{4805E367-2524-4EB5-5000-B65F4CBB01F5}"/>
              </a:ext>
            </a:extLst>
          </p:cNvPr>
          <p:cNvSpPr/>
          <p:nvPr/>
        </p:nvSpPr>
        <p:spPr>
          <a:xfrm>
            <a:off x="0" y="0"/>
            <a:ext cx="182563"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01" name="Title Placeholder 1">
            <a:extLst>
              <a:ext uri="{FF2B5EF4-FFF2-40B4-BE49-F238E27FC236}">
                <a16:creationId xmlns:a16="http://schemas.microsoft.com/office/drawing/2014/main" id="{358F4630-F357-8AAB-33B5-5DBED57B6CD2}"/>
              </a:ext>
            </a:extLst>
          </p:cNvPr>
          <p:cNvSpPr>
            <a:spLocks noGrp="1" noChangeArrowheads="1"/>
          </p:cNvSpPr>
          <p:nvPr>
            <p:ph type="title"/>
          </p:nvPr>
        </p:nvSpPr>
        <p:spPr bwMode="auto">
          <a:xfrm>
            <a:off x="2592388" y="623888"/>
            <a:ext cx="8912225" cy="1281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4102" name="Text Placeholder 2">
            <a:extLst>
              <a:ext uri="{FF2B5EF4-FFF2-40B4-BE49-F238E27FC236}">
                <a16:creationId xmlns:a16="http://schemas.microsoft.com/office/drawing/2014/main" id="{7D4ABF78-111A-A662-42CF-8FA2640851D8}"/>
              </a:ext>
            </a:extLst>
          </p:cNvPr>
          <p:cNvSpPr>
            <a:spLocks noGrp="1" noChangeArrowheads="1"/>
          </p:cNvSpPr>
          <p:nvPr>
            <p:ph type="body" idx="1"/>
          </p:nvPr>
        </p:nvSpPr>
        <p:spPr bwMode="auto">
          <a:xfrm>
            <a:off x="2589213" y="2133600"/>
            <a:ext cx="8915400" cy="388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607CF61D-9BC6-FAB5-B812-F0194EF88B82}"/>
              </a:ext>
            </a:extLst>
          </p:cNvPr>
          <p:cNvSpPr>
            <a:spLocks noGrp="1"/>
          </p:cNvSpPr>
          <p:nvPr>
            <p:ph type="dt" sz="half" idx="2"/>
          </p:nvPr>
        </p:nvSpPr>
        <p:spPr>
          <a:xfrm>
            <a:off x="10361613" y="6130925"/>
            <a:ext cx="1146175" cy="369888"/>
          </a:xfrm>
          <a:prstGeom prst="rect">
            <a:avLst/>
          </a:prstGeom>
        </p:spPr>
        <p:txBody>
          <a:bodyPr vert="horz" lIns="91440" tIns="45720" rIns="91440" bIns="45720" rtlCol="0" anchor="ctr"/>
          <a:lstStyle>
            <a:lvl1pPr algn="r" eaLnBrk="1" fontAlgn="auto" hangingPunct="1">
              <a:spcBef>
                <a:spcPts val="0"/>
              </a:spcBef>
              <a:spcAft>
                <a:spcPts val="0"/>
              </a:spcAft>
              <a:defRPr sz="900">
                <a:solidFill>
                  <a:schemeClr val="tx1">
                    <a:tint val="75000"/>
                  </a:schemeClr>
                </a:solidFill>
                <a:latin typeface="+mn-lt"/>
              </a:defRPr>
            </a:lvl1pPr>
          </a:lstStyle>
          <a:p>
            <a:pPr>
              <a:defRPr/>
            </a:pPr>
            <a:fld id="{BF95E155-DACD-4C7A-AAFB-AE5ED6F53E9E}" type="datetime1">
              <a:rPr lang="en-GB"/>
              <a:pPr>
                <a:defRPr/>
              </a:pPr>
              <a:t>12/05/2023</a:t>
            </a:fld>
            <a:endParaRPr lang="en-GB"/>
          </a:p>
        </p:txBody>
      </p:sp>
      <p:sp>
        <p:nvSpPr>
          <p:cNvPr id="5" name="Footer Placeholder 4">
            <a:extLst>
              <a:ext uri="{FF2B5EF4-FFF2-40B4-BE49-F238E27FC236}">
                <a16:creationId xmlns:a16="http://schemas.microsoft.com/office/drawing/2014/main" id="{C0E3D14E-A7B3-49FB-C3A9-E8576ED2A502}"/>
              </a:ext>
            </a:extLst>
          </p:cNvPr>
          <p:cNvSpPr>
            <a:spLocks noGrp="1"/>
          </p:cNvSpPr>
          <p:nvPr>
            <p:ph type="ftr" sz="quarter" idx="3"/>
          </p:nvPr>
        </p:nvSpPr>
        <p:spPr>
          <a:xfrm>
            <a:off x="2589213" y="6135688"/>
            <a:ext cx="7620000" cy="365125"/>
          </a:xfrm>
          <a:prstGeom prst="rect">
            <a:avLst/>
          </a:prstGeom>
        </p:spPr>
        <p:txBody>
          <a:bodyPr vert="horz" lIns="91440" tIns="45720" rIns="91440" bIns="45720" rtlCol="0" anchor="ctr"/>
          <a:lstStyle>
            <a:lvl1pPr algn="l" eaLnBrk="1" fontAlgn="auto" hangingPunct="1">
              <a:spcBef>
                <a:spcPts val="0"/>
              </a:spcBef>
              <a:spcAft>
                <a:spcPts val="0"/>
              </a:spcAft>
              <a:defRPr sz="900">
                <a:solidFill>
                  <a:schemeClr val="tx1">
                    <a:tint val="75000"/>
                  </a:schemeClr>
                </a:solidFill>
                <a:latin typeface="+mn-lt"/>
              </a:defRPr>
            </a:lvl1pPr>
          </a:lstStyle>
          <a:p>
            <a:pPr>
              <a:defRPr/>
            </a:pPr>
            <a:endParaRPr lang="en-GB"/>
          </a:p>
        </p:txBody>
      </p:sp>
      <p:sp>
        <p:nvSpPr>
          <p:cNvPr id="6" name="Slide Number Placeholder 5">
            <a:extLst>
              <a:ext uri="{FF2B5EF4-FFF2-40B4-BE49-F238E27FC236}">
                <a16:creationId xmlns:a16="http://schemas.microsoft.com/office/drawing/2014/main" id="{B077B1A6-7FB1-9329-E640-B9729F953A00}"/>
              </a:ext>
            </a:extLst>
          </p:cNvPr>
          <p:cNvSpPr>
            <a:spLocks noGrp="1"/>
          </p:cNvSpPr>
          <p:nvPr>
            <p:ph type="sldNum" sz="quarter" idx="4"/>
          </p:nvPr>
        </p:nvSpPr>
        <p:spPr bwMode="gray">
          <a:xfrm>
            <a:off x="531813" y="787400"/>
            <a:ext cx="779462" cy="365125"/>
          </a:xfrm>
          <a:prstGeom prst="rect">
            <a:avLst/>
          </a:prstGeom>
        </p:spPr>
        <p:txBody>
          <a:bodyPr vert="horz" lIns="91440" tIns="45720" rIns="91440" bIns="45720" rtlCol="0" anchor="ctr"/>
          <a:lstStyle>
            <a:lvl1pPr algn="r" eaLnBrk="1" fontAlgn="auto" hangingPunct="1">
              <a:spcBef>
                <a:spcPts val="0"/>
              </a:spcBef>
              <a:spcAft>
                <a:spcPts val="0"/>
              </a:spcAft>
              <a:defRPr sz="2000">
                <a:solidFill>
                  <a:srgbClr val="FEFFFF"/>
                </a:solidFill>
                <a:latin typeface="+mn-lt"/>
              </a:defRPr>
            </a:lvl1pPr>
          </a:lstStyle>
          <a:p>
            <a:pPr>
              <a:defRPr/>
            </a:pPr>
            <a:fld id="{DE877BC5-89FA-439B-8C9A-206135AD340E}"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888" r:id="rId1"/>
    <p:sldLayoutId id="2147483889" r:id="rId2"/>
    <p:sldLayoutId id="2147483890" r:id="rId3"/>
    <p:sldLayoutId id="2147483891" r:id="rId4"/>
    <p:sldLayoutId id="2147483892" r:id="rId5"/>
    <p:sldLayoutId id="2147483893" r:id="rId6"/>
    <p:sldLayoutId id="2147483894" r:id="rId7"/>
    <p:sldLayoutId id="2147483895" r:id="rId8"/>
    <p:sldLayoutId id="2147483896" r:id="rId9"/>
    <p:sldLayoutId id="2147483897" r:id="rId10"/>
    <p:sldLayoutId id="2147483898" r:id="rId11"/>
    <p:sldLayoutId id="2147483899" r:id="rId12"/>
    <p:sldLayoutId id="2147483900" r:id="rId13"/>
    <p:sldLayoutId id="2147483901" r:id="rId14"/>
    <p:sldLayoutId id="2147483902" r:id="rId15"/>
    <p:sldLayoutId id="2147483903" r:id="rId16"/>
  </p:sldLayoutIdLst>
  <p:txStyles>
    <p:titleStyle>
      <a:lvl1pPr algn="l" defTabSz="457200" rtl="0" eaLnBrk="0" fontAlgn="base" hangingPunct="0">
        <a:spcBef>
          <a:spcPct val="0"/>
        </a:spcBef>
        <a:spcAft>
          <a:spcPct val="0"/>
        </a:spcAft>
        <a:defRPr sz="3600" kern="1200">
          <a:solidFill>
            <a:srgbClr val="262626"/>
          </a:solidFill>
          <a:latin typeface="+mj-lt"/>
          <a:ea typeface="+mj-ea"/>
          <a:cs typeface="+mj-cs"/>
        </a:defRPr>
      </a:lvl1pPr>
      <a:lvl2pPr algn="l" defTabSz="457200" rtl="0" eaLnBrk="0" fontAlgn="base" hangingPunct="0">
        <a:spcBef>
          <a:spcPct val="0"/>
        </a:spcBef>
        <a:spcAft>
          <a:spcPct val="0"/>
        </a:spcAft>
        <a:defRPr sz="3600">
          <a:solidFill>
            <a:srgbClr val="262626"/>
          </a:solidFill>
          <a:latin typeface="Century Gothic" panose="020B0502020202020204" pitchFamily="34" charset="0"/>
        </a:defRPr>
      </a:lvl2pPr>
      <a:lvl3pPr algn="l" defTabSz="457200" rtl="0" eaLnBrk="0" fontAlgn="base" hangingPunct="0">
        <a:spcBef>
          <a:spcPct val="0"/>
        </a:spcBef>
        <a:spcAft>
          <a:spcPct val="0"/>
        </a:spcAft>
        <a:defRPr sz="3600">
          <a:solidFill>
            <a:srgbClr val="262626"/>
          </a:solidFill>
          <a:latin typeface="Century Gothic" panose="020B0502020202020204" pitchFamily="34" charset="0"/>
        </a:defRPr>
      </a:lvl3pPr>
      <a:lvl4pPr algn="l" defTabSz="457200" rtl="0" eaLnBrk="0" fontAlgn="base" hangingPunct="0">
        <a:spcBef>
          <a:spcPct val="0"/>
        </a:spcBef>
        <a:spcAft>
          <a:spcPct val="0"/>
        </a:spcAft>
        <a:defRPr sz="3600">
          <a:solidFill>
            <a:srgbClr val="262626"/>
          </a:solidFill>
          <a:latin typeface="Century Gothic" panose="020B0502020202020204" pitchFamily="34" charset="0"/>
        </a:defRPr>
      </a:lvl4pPr>
      <a:lvl5pPr algn="l" defTabSz="457200" rtl="0" eaLnBrk="0" fontAlgn="base" hangingPunct="0">
        <a:spcBef>
          <a:spcPct val="0"/>
        </a:spcBef>
        <a:spcAft>
          <a:spcPct val="0"/>
        </a:spcAft>
        <a:defRPr sz="3600">
          <a:solidFill>
            <a:srgbClr val="262626"/>
          </a:solidFill>
          <a:latin typeface="Century Gothic" panose="020B0502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0" fontAlgn="base" hangingPunct="0">
        <a:spcBef>
          <a:spcPts val="1000"/>
        </a:spcBef>
        <a:spcAft>
          <a:spcPct val="0"/>
        </a:spcAft>
        <a:buClr>
          <a:schemeClr val="accent1"/>
        </a:buClr>
        <a:buFont typeface="Wingdings 3" panose="05040102010807070707" pitchFamily="18" charset="2"/>
        <a:buChar char=""/>
        <a:defRPr kern="1200">
          <a:solidFill>
            <a:srgbClr val="404040"/>
          </a:solidFill>
          <a:latin typeface="+mn-lt"/>
          <a:ea typeface="+mn-ea"/>
          <a:cs typeface="+mn-cs"/>
        </a:defRPr>
      </a:lvl1pPr>
      <a:lvl2pPr marL="742950" indent="-285750" algn="l" defTabSz="457200" rtl="0" eaLnBrk="0" fontAlgn="base" hangingPunct="0">
        <a:spcBef>
          <a:spcPts val="1000"/>
        </a:spcBef>
        <a:spcAft>
          <a:spcPct val="0"/>
        </a:spcAft>
        <a:buClr>
          <a:schemeClr val="accent1"/>
        </a:buClr>
        <a:buFont typeface="Wingdings 3" panose="05040102010807070707" pitchFamily="18" charset="2"/>
        <a:buChar char=""/>
        <a:defRPr sz="1600" kern="1200">
          <a:solidFill>
            <a:srgbClr val="404040"/>
          </a:solidFill>
          <a:latin typeface="+mn-lt"/>
          <a:ea typeface="+mn-ea"/>
          <a:cs typeface="+mn-cs"/>
        </a:defRPr>
      </a:lvl2pPr>
      <a:lvl3pPr marL="1143000" indent="-228600" algn="l" defTabSz="457200" rtl="0" eaLnBrk="0" fontAlgn="base" hangingPunct="0">
        <a:spcBef>
          <a:spcPts val="1000"/>
        </a:spcBef>
        <a:spcAft>
          <a:spcPct val="0"/>
        </a:spcAft>
        <a:buClr>
          <a:schemeClr val="accent1"/>
        </a:buClr>
        <a:buFont typeface="Wingdings 3" panose="05040102010807070707" pitchFamily="18" charset="2"/>
        <a:buChar char=""/>
        <a:defRPr sz="1400" kern="1200">
          <a:solidFill>
            <a:srgbClr val="404040"/>
          </a:solidFill>
          <a:latin typeface="+mn-lt"/>
          <a:ea typeface="+mn-ea"/>
          <a:cs typeface="+mn-cs"/>
        </a:defRPr>
      </a:lvl3pPr>
      <a:lvl4pPr marL="1600200" indent="-228600" algn="l" defTabSz="457200" rtl="0" eaLnBrk="0" fontAlgn="base" hangingPunct="0">
        <a:spcBef>
          <a:spcPts val="1000"/>
        </a:spcBef>
        <a:spcAft>
          <a:spcPct val="0"/>
        </a:spcAft>
        <a:buClr>
          <a:schemeClr val="accent1"/>
        </a:buClr>
        <a:buFont typeface="Wingdings 3" panose="05040102010807070707" pitchFamily="18" charset="2"/>
        <a:buChar char=""/>
        <a:defRPr sz="1200" kern="1200">
          <a:solidFill>
            <a:srgbClr val="404040"/>
          </a:solidFill>
          <a:latin typeface="+mn-lt"/>
          <a:ea typeface="+mn-ea"/>
          <a:cs typeface="+mn-cs"/>
        </a:defRPr>
      </a:lvl4pPr>
      <a:lvl5pPr marL="2057400" indent="-228600" algn="l" defTabSz="457200" rtl="0" eaLnBrk="0" fontAlgn="base" hangingPunct="0">
        <a:spcBef>
          <a:spcPts val="1000"/>
        </a:spcBef>
        <a:spcAft>
          <a:spcPct val="0"/>
        </a:spcAft>
        <a:buClr>
          <a:schemeClr val="accent1"/>
        </a:buClr>
        <a:buFont typeface="Wingdings 3" panose="05040102010807070707" pitchFamily="18" charset="2"/>
        <a:buChar char=""/>
        <a:defRPr sz="1200" kern="1200">
          <a:solidFill>
            <a:srgbClr val="404040"/>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0.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40.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citybaseapartments.com/blog/how-technology-is-changing-the-way-we-see-the-world" TargetMode="External"/><Relationship Id="rId1" Type="http://schemas.openxmlformats.org/officeDocument/2006/relationships/slideLayout" Target="../slideLayouts/slideLayout4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www.computer.org/publications/tech-news/trends/4-reasons-to-be-thankful-for-technology-during-the-covid-19-pandemic" TargetMode="External"/><Relationship Id="rId2" Type="http://schemas.openxmlformats.org/officeDocument/2006/relationships/hyperlink" Target="https://efus.eu/topics/innovation-technologie-en/the-impact-of-covid-19-on-the-use-of-new-technologies-and-the-protection-of-fundamental-rights/"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name="Slide7">
    <p:bg>
      <p:bgPr>
        <a:solidFill>
          <a:srgbClr val="FFFFFF"/>
        </a:solidFill>
        <a:effectLst/>
      </p:bgPr>
    </p:bg>
    <p:spTree>
      <p:nvGrpSpPr>
        <p:cNvPr id="1" name=""/>
        <p:cNvGrpSpPr/>
        <p:nvPr/>
      </p:nvGrpSpPr>
      <p:grpSpPr>
        <a:xfrm>
          <a:off x="0" y="0"/>
          <a:ext cx="0" cy="0"/>
          <a:chOff x="0" y="0"/>
          <a:chExt cx="0" cy="0"/>
        </a:xfrm>
      </p:grpSpPr>
      <p:sp>
        <p:nvSpPr>
          <p:cNvPr id="46082" name="Rectangle 24">
            <a:extLst>
              <a:ext uri="{FF2B5EF4-FFF2-40B4-BE49-F238E27FC236}">
                <a16:creationId xmlns:a16="http://schemas.microsoft.com/office/drawing/2014/main" id="{3FD1FE05-FF7E-403A-B7DF-E669862A6007}"/>
              </a:ext>
            </a:extLst>
          </p:cNvPr>
          <p:cNvSpPr>
            <a:spLocks noMove="1" noResize="1" noChangeArrowheads="1"/>
          </p:cNvSpPr>
          <p:nvPr/>
        </p:nvSpPr>
        <p:spPr bwMode="auto">
          <a:xfrm>
            <a:off x="7402513" y="0"/>
            <a:ext cx="4789487" cy="6858000"/>
          </a:xfrm>
          <a:prstGeom prst="rect">
            <a:avLst/>
          </a:prstGeom>
          <a:solidFill>
            <a:srgbClr val="262626"/>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defTabSz="914400" eaLnBrk="1" hangingPunct="1">
              <a:spcBef>
                <a:spcPct val="0"/>
              </a:spcBef>
              <a:buClrTx/>
              <a:buSzTx/>
              <a:buFontTx/>
              <a:buNone/>
            </a:pPr>
            <a:endParaRPr lang="en-US" altLang="en-US">
              <a:solidFill>
                <a:srgbClr val="FFFFFF"/>
              </a:solidFill>
              <a:latin typeface="Calibri" panose="020F0502020204030204" pitchFamily="34" charset="0"/>
            </a:endParaRPr>
          </a:p>
        </p:txBody>
      </p:sp>
      <p:sp>
        <p:nvSpPr>
          <p:cNvPr id="3" name="Title 1">
            <a:extLst>
              <a:ext uri="{FF2B5EF4-FFF2-40B4-BE49-F238E27FC236}">
                <a16:creationId xmlns:a16="http://schemas.microsoft.com/office/drawing/2014/main" id="{A2D117CF-C840-53B4-C5F8-7733F2EB8242}"/>
              </a:ext>
            </a:extLst>
          </p:cNvPr>
          <p:cNvSpPr txBox="1">
            <a:spLocks noGrp="1"/>
          </p:cNvSpPr>
          <p:nvPr>
            <p:ph type="title"/>
          </p:nvPr>
        </p:nvSpPr>
        <p:spPr>
          <a:xfrm>
            <a:off x="8243888" y="96838"/>
            <a:ext cx="3308350" cy="5749925"/>
          </a:xfrm>
        </p:spPr>
        <p:txBody>
          <a:bodyPr rtlCol="0" anchor="b">
            <a:normAutofit fontScale="90000"/>
          </a:bodyPr>
          <a:lstStyle/>
          <a:p>
            <a:pPr eaLnBrk="1" fontAlgn="auto" hangingPunct="1">
              <a:spcAft>
                <a:spcPts val="0"/>
              </a:spcAft>
              <a:defRPr/>
            </a:pPr>
            <a:br>
              <a:rPr lang="en-US" sz="2400" b="1" dirty="0">
                <a:solidFill>
                  <a:srgbClr val="FFFFFF"/>
                </a:solidFill>
                <a:latin typeface="Times New Roman" panose="02020603050405020304" pitchFamily="18" charset="0"/>
                <a:cs typeface="Times New Roman" panose="02020603050405020304" pitchFamily="18" charset="0"/>
              </a:rPr>
            </a:br>
            <a:br>
              <a:rPr lang="en-US" sz="2400" b="1" dirty="0">
                <a:solidFill>
                  <a:srgbClr val="FFFFFF"/>
                </a:solidFill>
                <a:latin typeface="Times New Roman" panose="02020603050405020304" pitchFamily="18" charset="0"/>
                <a:cs typeface="Times New Roman" panose="02020603050405020304" pitchFamily="18" charset="0"/>
              </a:rPr>
            </a:br>
            <a:br>
              <a:rPr lang="en-US" sz="2400" b="1" dirty="0">
                <a:solidFill>
                  <a:srgbClr val="FFFFFF"/>
                </a:solidFill>
                <a:latin typeface="Times New Roman" panose="02020603050405020304" pitchFamily="18" charset="0"/>
                <a:cs typeface="Times New Roman" panose="02020603050405020304" pitchFamily="18" charset="0"/>
              </a:rPr>
            </a:br>
            <a:br>
              <a:rPr lang="en-US" sz="2400" b="1" dirty="0">
                <a:solidFill>
                  <a:srgbClr val="FFFFFF"/>
                </a:solidFill>
                <a:latin typeface="Times New Roman" panose="02020603050405020304" pitchFamily="18" charset="0"/>
                <a:cs typeface="Times New Roman" panose="02020603050405020304" pitchFamily="18" charset="0"/>
              </a:rPr>
            </a:br>
            <a:br>
              <a:rPr lang="en-US" sz="2400" b="1" dirty="0">
                <a:solidFill>
                  <a:srgbClr val="FFFFFF"/>
                </a:solidFill>
                <a:latin typeface="Times New Roman" panose="02020603050405020304" pitchFamily="18" charset="0"/>
                <a:cs typeface="Times New Roman" panose="02020603050405020304" pitchFamily="18" charset="0"/>
              </a:rPr>
            </a:br>
            <a:r>
              <a:rPr lang="en-US" sz="2400" b="1" dirty="0">
                <a:solidFill>
                  <a:srgbClr val="FFFFFF"/>
                </a:solidFill>
                <a:latin typeface="Times New Roman" panose="02020603050405020304" pitchFamily="18" charset="0"/>
                <a:cs typeface="Times New Roman" panose="02020603050405020304" pitchFamily="18" charset="0"/>
              </a:rPr>
              <a:t>Group Presentation</a:t>
            </a:r>
            <a:br>
              <a:rPr lang="en-US" sz="2400" b="1" dirty="0">
                <a:solidFill>
                  <a:srgbClr val="FFFFFF"/>
                </a:solidFill>
                <a:latin typeface="Times New Roman" panose="02020603050405020304" pitchFamily="18" charset="0"/>
                <a:cs typeface="Times New Roman" panose="02020603050405020304" pitchFamily="18" charset="0"/>
              </a:rPr>
            </a:br>
            <a:r>
              <a:rPr lang="en-US" sz="2400" b="1" dirty="0">
                <a:solidFill>
                  <a:srgbClr val="FFFFFF"/>
                </a:solidFill>
                <a:latin typeface="Times New Roman" panose="02020603050405020304" pitchFamily="18" charset="0"/>
                <a:cs typeface="Times New Roman" panose="02020603050405020304" pitchFamily="18" charset="0"/>
              </a:rPr>
              <a:t>Module: Digital Skills and Research Methods</a:t>
            </a:r>
            <a:br>
              <a:rPr lang="en-US" sz="2400" b="1" dirty="0">
                <a:solidFill>
                  <a:srgbClr val="FFFFFF"/>
                </a:solidFill>
                <a:latin typeface="Times New Roman" panose="02020603050405020304" pitchFamily="18" charset="0"/>
                <a:cs typeface="Times New Roman" panose="02020603050405020304" pitchFamily="18" charset="0"/>
              </a:rPr>
            </a:br>
            <a:r>
              <a:rPr lang="en-US" sz="2400" b="1" dirty="0">
                <a:solidFill>
                  <a:srgbClr val="FFFFFF"/>
                </a:solidFill>
                <a:latin typeface="Times New Roman" panose="02020603050405020304" pitchFamily="18" charset="0"/>
                <a:cs typeface="Times New Roman" panose="02020603050405020304" pitchFamily="18" charset="0"/>
              </a:rPr>
              <a:t>ID: BMS4003</a:t>
            </a:r>
            <a:br>
              <a:rPr lang="en-US" sz="2400" b="1" dirty="0">
                <a:solidFill>
                  <a:srgbClr val="FFFFFF"/>
                </a:solidFill>
                <a:latin typeface="Times New Roman" panose="02020603050405020304" pitchFamily="18" charset="0"/>
                <a:cs typeface="Times New Roman" panose="02020603050405020304" pitchFamily="18" charset="0"/>
              </a:rPr>
            </a:br>
            <a:r>
              <a:rPr lang="en-US" sz="2400" b="1" dirty="0">
                <a:solidFill>
                  <a:srgbClr val="FFFFFF"/>
                </a:solidFill>
                <a:latin typeface="Times New Roman" panose="02020603050405020304" pitchFamily="18" charset="0"/>
                <a:cs typeface="Times New Roman" panose="02020603050405020304" pitchFamily="18" charset="0"/>
              </a:rPr>
              <a:t>Lecturer: </a:t>
            </a:r>
            <a:r>
              <a:rPr lang="en-US" sz="2400" b="1" dirty="0" err="1">
                <a:solidFill>
                  <a:srgbClr val="FFFFFF"/>
                </a:solidFill>
                <a:latin typeface="Times New Roman" panose="02020603050405020304" pitchFamily="18" charset="0"/>
                <a:cs typeface="Times New Roman" panose="02020603050405020304" pitchFamily="18" charset="0"/>
              </a:rPr>
              <a:t>Amitave</a:t>
            </a:r>
            <a:r>
              <a:rPr lang="en-US" sz="2400" b="1" dirty="0">
                <a:solidFill>
                  <a:srgbClr val="FFFFFF"/>
                </a:solidFill>
                <a:latin typeface="Times New Roman" panose="02020603050405020304" pitchFamily="18" charset="0"/>
                <a:cs typeface="Times New Roman" panose="02020603050405020304" pitchFamily="18" charset="0"/>
              </a:rPr>
              <a:t>  </a:t>
            </a:r>
            <a:r>
              <a:rPr lang="en-US" sz="2400" b="1" dirty="0" err="1">
                <a:solidFill>
                  <a:srgbClr val="FFFFFF"/>
                </a:solidFill>
                <a:latin typeface="Times New Roman" panose="02020603050405020304" pitchFamily="18" charset="0"/>
                <a:cs typeface="Times New Roman" panose="02020603050405020304" pitchFamily="18" charset="0"/>
              </a:rPr>
              <a:t>Banik</a:t>
            </a:r>
            <a:br>
              <a:rPr lang="en-US" sz="2400" b="1" dirty="0">
                <a:solidFill>
                  <a:srgbClr val="FFFFFF"/>
                </a:solidFill>
                <a:latin typeface="Times New Roman" panose="02020603050405020304" pitchFamily="18" charset="0"/>
                <a:cs typeface="Times New Roman" panose="02020603050405020304" pitchFamily="18" charset="0"/>
              </a:rPr>
            </a:br>
            <a:br>
              <a:rPr lang="en-US" sz="2400" b="1" dirty="0">
                <a:solidFill>
                  <a:srgbClr val="FFFFFF"/>
                </a:solidFill>
                <a:latin typeface="Times New Roman" panose="02020603050405020304" pitchFamily="18" charset="0"/>
                <a:cs typeface="Times New Roman" panose="02020603050405020304" pitchFamily="18" charset="0"/>
              </a:rPr>
            </a:br>
            <a:r>
              <a:rPr lang="en-US" sz="2400" b="1" dirty="0">
                <a:solidFill>
                  <a:srgbClr val="FFFFFF"/>
                </a:solidFill>
                <a:latin typeface="Times New Roman" panose="02020603050405020304" pitchFamily="18" charset="0"/>
                <a:cs typeface="Times New Roman" panose="02020603050405020304" pitchFamily="18" charset="0"/>
              </a:rPr>
              <a:t>Group 5:</a:t>
            </a:r>
            <a:br>
              <a:rPr lang="en-US" sz="2400" b="1" dirty="0">
                <a:solidFill>
                  <a:srgbClr val="FFFFFF"/>
                </a:solidFill>
                <a:latin typeface="Times New Roman" panose="02020603050405020304" pitchFamily="18" charset="0"/>
                <a:cs typeface="Times New Roman" panose="02020603050405020304" pitchFamily="18" charset="0"/>
              </a:rPr>
            </a:br>
            <a:r>
              <a:rPr lang="en-US" sz="2400" b="1" dirty="0">
                <a:solidFill>
                  <a:srgbClr val="FFFFFF"/>
                </a:solidFill>
                <a:latin typeface="Times New Roman" panose="02020603050405020304" pitchFamily="18" charset="0"/>
                <a:cs typeface="Times New Roman" panose="02020603050405020304" pitchFamily="18" charset="0"/>
              </a:rPr>
              <a:t> Sacree Mwepu 2121661</a:t>
            </a:r>
            <a:br>
              <a:rPr lang="en-US" sz="2400" b="1" dirty="0">
                <a:solidFill>
                  <a:srgbClr val="FFFFFF"/>
                </a:solidFill>
                <a:latin typeface="Times New Roman" panose="02020603050405020304" pitchFamily="18" charset="0"/>
                <a:cs typeface="Times New Roman" panose="02020603050405020304" pitchFamily="18" charset="0"/>
              </a:rPr>
            </a:br>
            <a:r>
              <a:rPr lang="en-US" sz="2400" b="1" dirty="0">
                <a:solidFill>
                  <a:srgbClr val="FFFFFF"/>
                </a:solidFill>
                <a:latin typeface="Times New Roman" panose="02020603050405020304" pitchFamily="18" charset="0"/>
                <a:cs typeface="Times New Roman" panose="02020603050405020304" pitchFamily="18" charset="0"/>
              </a:rPr>
              <a:t>Trudy Clegg-</a:t>
            </a:r>
            <a:r>
              <a:rPr lang="en-US" sz="2400" b="1" dirty="0" err="1">
                <a:solidFill>
                  <a:srgbClr val="FFFFFF"/>
                </a:solidFill>
                <a:latin typeface="Times New Roman" panose="02020603050405020304" pitchFamily="18" charset="0"/>
                <a:cs typeface="Times New Roman" panose="02020603050405020304" pitchFamily="18" charset="0"/>
              </a:rPr>
              <a:t>Graca</a:t>
            </a:r>
            <a:r>
              <a:rPr lang="en-US" sz="2400" b="1" dirty="0">
                <a:solidFill>
                  <a:srgbClr val="FFFFFF"/>
                </a:solidFill>
                <a:latin typeface="Times New Roman" panose="02020603050405020304" pitchFamily="18" charset="0"/>
                <a:cs typeface="Times New Roman" panose="02020603050405020304" pitchFamily="18" charset="0"/>
              </a:rPr>
              <a:t> 2125267</a:t>
            </a:r>
            <a:br>
              <a:rPr lang="en-US" sz="2400" b="1" dirty="0">
                <a:solidFill>
                  <a:srgbClr val="FFFFFF"/>
                </a:solidFill>
                <a:latin typeface="Times New Roman" panose="02020603050405020304" pitchFamily="18" charset="0"/>
                <a:cs typeface="Times New Roman" panose="02020603050405020304" pitchFamily="18" charset="0"/>
              </a:rPr>
            </a:br>
            <a:r>
              <a:rPr lang="en-US" sz="2400" b="1" dirty="0">
                <a:solidFill>
                  <a:srgbClr val="FFFFFF"/>
                </a:solidFill>
                <a:latin typeface="Times New Roman" panose="02020603050405020304" pitchFamily="18" charset="0"/>
                <a:cs typeface="Times New Roman" panose="02020603050405020304" pitchFamily="18" charset="0"/>
              </a:rPr>
              <a:t>Medard </a:t>
            </a:r>
            <a:r>
              <a:rPr lang="en-US" sz="2400" b="1" dirty="0" err="1">
                <a:solidFill>
                  <a:srgbClr val="FFFFFF"/>
                </a:solidFill>
                <a:latin typeface="Times New Roman" panose="02020603050405020304" pitchFamily="18" charset="0"/>
                <a:cs typeface="Times New Roman" panose="02020603050405020304" pitchFamily="18" charset="0"/>
              </a:rPr>
              <a:t>Kamangu</a:t>
            </a:r>
            <a:r>
              <a:rPr lang="en-US" sz="2400" b="1" dirty="0">
                <a:solidFill>
                  <a:srgbClr val="FFFFFF"/>
                </a:solidFill>
                <a:latin typeface="Times New Roman" panose="02020603050405020304" pitchFamily="18" charset="0"/>
                <a:cs typeface="Times New Roman" panose="02020603050405020304" pitchFamily="18" charset="0"/>
              </a:rPr>
              <a:t> 2119752</a:t>
            </a:r>
            <a:br>
              <a:rPr lang="en-US" sz="2400" b="1" dirty="0">
                <a:solidFill>
                  <a:srgbClr val="FFFFFF"/>
                </a:solidFill>
                <a:latin typeface="Times New Roman" panose="02020603050405020304" pitchFamily="18" charset="0"/>
                <a:cs typeface="Times New Roman" panose="02020603050405020304" pitchFamily="18" charset="0"/>
              </a:rPr>
            </a:br>
            <a:br>
              <a:rPr lang="en-US" sz="2400" b="1" dirty="0">
                <a:solidFill>
                  <a:srgbClr val="FFFFFF"/>
                </a:solidFill>
                <a:latin typeface="Times New Roman" panose="02020603050405020304" pitchFamily="18" charset="0"/>
                <a:cs typeface="Times New Roman" panose="02020603050405020304" pitchFamily="18" charset="0"/>
              </a:rPr>
            </a:br>
            <a:r>
              <a:rPr lang="en-US" sz="2100" dirty="0">
                <a:solidFill>
                  <a:srgbClr val="FFFFFF"/>
                </a:solidFill>
              </a:rPr>
              <a:t> </a:t>
            </a:r>
          </a:p>
        </p:txBody>
      </p:sp>
      <p:pic>
        <p:nvPicPr>
          <p:cNvPr id="46084" name="Content Placeholder 4" descr="Robot operating a machine">
            <a:extLst>
              <a:ext uri="{FF2B5EF4-FFF2-40B4-BE49-F238E27FC236}">
                <a16:creationId xmlns:a16="http://schemas.microsoft.com/office/drawing/2014/main" id="{8CAC93FC-E2C9-125E-2E47-8CB2D386CD4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8305" r="7372" b="2"/>
          <a:stretch>
            <a:fillRect/>
          </a:stretch>
        </p:blipFill>
        <p:spPr>
          <a:xfrm>
            <a:off x="0" y="0"/>
            <a:ext cx="7534275" cy="6858000"/>
          </a:xfr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F93AEFAF-00D4-9AD8-59D8-6ACB75745424}"/>
              </a:ext>
            </a:extLst>
          </p:cNvPr>
          <p:cNvSpPr>
            <a:spLocks noGrp="1" noChangeArrowheads="1"/>
          </p:cNvSpPr>
          <p:nvPr>
            <p:ph type="title"/>
          </p:nvPr>
        </p:nvSpPr>
        <p:spPr>
          <a:xfrm>
            <a:off x="2592388" y="623888"/>
            <a:ext cx="8912225" cy="1281112"/>
          </a:xfrm>
        </p:spPr>
        <p:txBody>
          <a:bodyPr/>
          <a:lstStyle/>
          <a:p>
            <a:pPr algn="ctr" eaLnBrk="1" hangingPunct="1"/>
            <a:r>
              <a:rPr lang="en-GB" altLang="en-US" sz="2400" b="1" u="sng">
                <a:latin typeface="Times New Roman" panose="02020603050405020304" pitchFamily="18" charset="0"/>
                <a:cs typeface="Times New Roman" panose="02020603050405020304" pitchFamily="18" charset="0"/>
              </a:rPr>
              <a:t>SACREE MWEPU: 2121661</a:t>
            </a:r>
            <a:br>
              <a:rPr lang="en-GB" altLang="en-US" b="1" u="sng">
                <a:latin typeface="Times New Roman" panose="02020603050405020304" pitchFamily="18" charset="0"/>
                <a:cs typeface="Times New Roman" panose="02020603050405020304" pitchFamily="18" charset="0"/>
              </a:rPr>
            </a:br>
            <a:r>
              <a:rPr lang="en-GB" altLang="en-US" b="1" u="sng">
                <a:latin typeface="Times New Roman" panose="02020603050405020304" pitchFamily="18" charset="0"/>
                <a:cs typeface="Times New Roman" panose="02020603050405020304" pitchFamily="18" charset="0"/>
              </a:rPr>
              <a:t>TABLE OF CONTENTS</a:t>
            </a:r>
          </a:p>
        </p:txBody>
      </p:sp>
      <p:sp>
        <p:nvSpPr>
          <p:cNvPr id="47107" name="Content Placeholder 2">
            <a:extLst>
              <a:ext uri="{FF2B5EF4-FFF2-40B4-BE49-F238E27FC236}">
                <a16:creationId xmlns:a16="http://schemas.microsoft.com/office/drawing/2014/main" id="{6E059FEC-2907-82D8-2CE4-9AB021E5B038}"/>
              </a:ext>
            </a:extLst>
          </p:cNvPr>
          <p:cNvSpPr>
            <a:spLocks noGrp="1" noChangeArrowheads="1"/>
          </p:cNvSpPr>
          <p:nvPr>
            <p:ph idx="1"/>
          </p:nvPr>
        </p:nvSpPr>
        <p:spPr>
          <a:xfrm>
            <a:off x="2589213" y="2133600"/>
            <a:ext cx="8915400" cy="4462072"/>
          </a:xfrm>
        </p:spPr>
        <p:txBody>
          <a:bodyPr/>
          <a:lstStyle/>
          <a:p>
            <a:pPr eaLnBrk="1" hangingPunct="1"/>
            <a:r>
              <a:rPr lang="en-GB" altLang="en-US" sz="2800" dirty="0">
                <a:latin typeface="Times New Roman" panose="02020603050405020304" pitchFamily="18" charset="0"/>
                <a:cs typeface="Times New Roman" panose="02020603050405020304" pitchFamily="18" charset="0"/>
              </a:rPr>
              <a:t>The use of contemporary technology in healthcare (diagnostic, administrative, and care support</a:t>
            </a:r>
          </a:p>
          <a:p>
            <a:pPr eaLnBrk="1" hangingPunct="1"/>
            <a:r>
              <a:rPr lang="en-GB" altLang="en-US" sz="2800" dirty="0">
                <a:latin typeface="Times New Roman" panose="02020603050405020304" pitchFamily="18" charset="0"/>
                <a:cs typeface="Times New Roman" panose="02020603050405020304" pitchFamily="18" charset="0"/>
              </a:rPr>
              <a:t>The use of contemporary technology in healthcare( Administrative)</a:t>
            </a:r>
          </a:p>
          <a:p>
            <a:pPr eaLnBrk="1" hangingPunct="1"/>
            <a:r>
              <a:rPr lang="en-GB" altLang="en-US" sz="2800" dirty="0">
                <a:latin typeface="Times New Roman" panose="02020603050405020304" pitchFamily="18" charset="0"/>
                <a:cs typeface="Times New Roman" panose="02020603050405020304" pitchFamily="18" charset="0"/>
              </a:rPr>
              <a:t>The use of contemporary technology in healthcare( Care Support)</a:t>
            </a:r>
          </a:p>
          <a:p>
            <a:pPr eaLnBrk="1" hangingPunct="1"/>
            <a:r>
              <a:rPr lang="en-GB" altLang="en-US" sz="2800" dirty="0">
                <a:latin typeface="Times New Roman" panose="02020603050405020304" pitchFamily="18" charset="0"/>
                <a:cs typeface="Times New Roman" panose="02020603050405020304" pitchFamily="18" charset="0"/>
              </a:rPr>
              <a:t>The use of contemporary technology in other departments.</a:t>
            </a:r>
          </a:p>
          <a:p>
            <a:pPr eaLnBrk="1" hangingPunct="1"/>
            <a:r>
              <a:rPr lang="en-GB" altLang="en-US" sz="2800" dirty="0">
                <a:latin typeface="Times New Roman" panose="02020603050405020304" pitchFamily="18" charset="0"/>
                <a:cs typeface="Times New Roman" panose="02020603050405020304" pitchFamily="18" charset="0"/>
              </a:rPr>
              <a:t>A variety of use of contemporary technology in healthcare</a:t>
            </a:r>
          </a:p>
          <a:p>
            <a:pPr eaLnBrk="1" hangingPunct="1"/>
            <a:r>
              <a:rPr lang="en-GB" altLang="en-US" sz="2800" dirty="0">
                <a:latin typeface="Times New Roman" panose="02020603050405020304" pitchFamily="18" charset="0"/>
                <a:cs typeface="Times New Roman" panose="02020603050405020304" pitchFamily="18" charset="0"/>
              </a:rPr>
              <a:t>References</a:t>
            </a:r>
          </a:p>
          <a:p>
            <a:pPr eaLnBrk="1" hangingPunct="1"/>
            <a:endParaRPr lang="en-GB" altLang="en-US" dirty="0">
              <a:latin typeface="Times New Roman" panose="02020603050405020304" pitchFamily="18" charset="0"/>
              <a:cs typeface="Times New Roman" panose="02020603050405020304" pitchFamily="18" charset="0"/>
            </a:endParaRPr>
          </a:p>
          <a:p>
            <a:pPr eaLnBrk="1" hangingPunct="1"/>
            <a:endParaRPr lang="en-GB" altLang="en-US" dirty="0"/>
          </a:p>
          <a:p>
            <a:pPr eaLnBrk="1" hangingPunct="1"/>
            <a:endParaRPr lang="en-GB"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5E9E52D4-5D81-9D1F-4F95-D194F1B4382E}"/>
              </a:ext>
            </a:extLst>
          </p:cNvPr>
          <p:cNvSpPr>
            <a:spLocks noMove="1" noResize="1" noChangeArrowheads="1"/>
          </p:cNvSpPr>
          <p:nvPr/>
        </p:nvSpPr>
        <p:spPr bwMode="auto">
          <a:xfrm>
            <a:off x="0" y="0"/>
            <a:ext cx="5048250" cy="6858000"/>
          </a:xfrm>
          <a:prstGeom prst="rect">
            <a:avLst/>
          </a:prstGeom>
          <a:solidFill>
            <a:srgbClr val="5B9BD5"/>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algn="ctr" defTabSz="914400" eaLnBrk="1" hangingPunct="1">
              <a:spcBef>
                <a:spcPct val="0"/>
              </a:spcBef>
              <a:buClrTx/>
              <a:buFontTx/>
              <a:buNone/>
            </a:pPr>
            <a:endParaRPr lang="en-US" altLang="en-US">
              <a:solidFill>
                <a:srgbClr val="FFFFFF"/>
              </a:solidFill>
              <a:latin typeface="Calibri" panose="020F0502020204030204" pitchFamily="34" charset="0"/>
            </a:endParaRPr>
          </a:p>
        </p:txBody>
      </p:sp>
      <p:sp>
        <p:nvSpPr>
          <p:cNvPr id="48131" name="Title 1">
            <a:extLst>
              <a:ext uri="{FF2B5EF4-FFF2-40B4-BE49-F238E27FC236}">
                <a16:creationId xmlns:a16="http://schemas.microsoft.com/office/drawing/2014/main" id="{151D6A0F-045F-B63A-2DC1-7989F3EDAE3D}"/>
              </a:ext>
            </a:extLst>
          </p:cNvPr>
          <p:cNvSpPr>
            <a:spLocks noGrp="1" noChangeArrowheads="1"/>
          </p:cNvSpPr>
          <p:nvPr>
            <p:ph type="ctrTitle"/>
          </p:nvPr>
        </p:nvSpPr>
        <p:spPr>
          <a:xfrm>
            <a:off x="319088" y="623888"/>
            <a:ext cx="3878262" cy="5413375"/>
          </a:xfrm>
        </p:spPr>
        <p:txBody>
          <a:bodyPr anchor="ctr"/>
          <a:lstStyle/>
          <a:p>
            <a:pPr eaLnBrk="1" hangingPunct="1"/>
            <a:r>
              <a:rPr lang="en-US" altLang="en-US" sz="4400" dirty="0">
                <a:solidFill>
                  <a:srgbClr val="FFFFFF"/>
                </a:solidFill>
              </a:rPr>
              <a:t> The use of contemporary technology in healthcare</a:t>
            </a:r>
            <a:br>
              <a:rPr lang="en-US" altLang="en-US" sz="4400" dirty="0">
                <a:solidFill>
                  <a:srgbClr val="FFFFFF"/>
                </a:solidFill>
              </a:rPr>
            </a:br>
            <a:r>
              <a:rPr lang="en-US" altLang="en-US" sz="4400" dirty="0">
                <a:solidFill>
                  <a:srgbClr val="FFFFFF"/>
                </a:solidFill>
              </a:rPr>
              <a:t>(diagnostic)</a:t>
            </a:r>
          </a:p>
        </p:txBody>
      </p:sp>
      <p:sp>
        <p:nvSpPr>
          <p:cNvPr id="4" name="Subtitle 2">
            <a:extLst>
              <a:ext uri="{FF2B5EF4-FFF2-40B4-BE49-F238E27FC236}">
                <a16:creationId xmlns:a16="http://schemas.microsoft.com/office/drawing/2014/main" id="{10268388-0CC2-BEFF-CD1E-A86E6129A9A6}"/>
              </a:ext>
            </a:extLst>
          </p:cNvPr>
          <p:cNvSpPr txBox="1">
            <a:spLocks noGrp="1"/>
          </p:cNvSpPr>
          <p:nvPr>
            <p:ph type="subTitle" idx="1"/>
          </p:nvPr>
        </p:nvSpPr>
        <p:spPr>
          <a:xfrm>
            <a:off x="5172075" y="609139"/>
            <a:ext cx="6700838" cy="5972175"/>
          </a:xfrm>
        </p:spPr>
        <p:txBody>
          <a:bodyPr rtlCol="0" anchor="ctr">
            <a:normAutofit/>
          </a:bodyPr>
          <a:lstStyle/>
          <a:p>
            <a:pPr eaLnBrk="1" fontAlgn="auto" hangingPunct="1">
              <a:lnSpc>
                <a:spcPct val="70000"/>
              </a:lnSpc>
              <a:spcAft>
                <a:spcPts val="0"/>
              </a:spcAft>
              <a:defRPr/>
            </a:pPr>
            <a:endParaRPr lang="en-US" sz="2000" dirty="0"/>
          </a:p>
          <a:p>
            <a:pPr eaLnBrk="1" fontAlgn="auto" hangingPunct="1">
              <a:lnSpc>
                <a:spcPct val="70000"/>
              </a:lnSpc>
              <a:spcAft>
                <a:spcPts val="0"/>
              </a:spcAft>
              <a:defRPr/>
            </a:pPr>
            <a:r>
              <a:rPr lang="en-US" sz="2800" b="1" u="sng" dirty="0">
                <a:solidFill>
                  <a:schemeClr val="tx1"/>
                </a:solidFill>
                <a:latin typeface="Times New Roman" panose="02020603050405020304" pitchFamily="18" charset="0"/>
                <a:cs typeface="Times New Roman" panose="02020603050405020304" pitchFamily="18" charset="0"/>
              </a:rPr>
              <a:t>SACREE MWEPU:2121661</a:t>
            </a:r>
          </a:p>
          <a:p>
            <a:pPr indent="-228600" eaLnBrk="1" fontAlgn="auto" hangingPunct="1">
              <a:lnSpc>
                <a:spcPct val="70000"/>
              </a:lnSpc>
              <a:spcAft>
                <a:spcPts val="0"/>
              </a:spcAft>
              <a:buFont typeface="Wingdings 3" charset="2"/>
              <a:buChar char="•"/>
              <a:defRPr/>
            </a:pPr>
            <a:r>
              <a:rPr lang="en-GB" sz="2400" dirty="0">
                <a:solidFill>
                  <a:schemeClr val="tx1"/>
                </a:solidFill>
                <a:latin typeface="Times New Roman" panose="02020603050405020304" pitchFamily="18" charset="0"/>
                <a:cs typeface="Times New Roman" panose="02020603050405020304" pitchFamily="18" charset="0"/>
              </a:rPr>
              <a:t>retrieval of native and imported data that is precise, rapid, and reliable;</a:t>
            </a:r>
          </a:p>
          <a:p>
            <a:pPr indent="-228600" eaLnBrk="1" fontAlgn="auto" hangingPunct="1">
              <a:lnSpc>
                <a:spcPct val="70000"/>
              </a:lnSpc>
              <a:spcAft>
                <a:spcPts val="0"/>
              </a:spcAft>
              <a:buFont typeface="Wingdings 3" charset="2"/>
              <a:buChar char="•"/>
              <a:defRPr/>
            </a:pPr>
            <a:r>
              <a:rPr lang="en-GB" sz="2400" dirty="0">
                <a:solidFill>
                  <a:schemeClr val="tx1"/>
                </a:solidFill>
                <a:latin typeface="Times New Roman" panose="02020603050405020304" pitchFamily="18" charset="0"/>
                <a:cs typeface="Times New Roman" panose="02020603050405020304" pitchFamily="18" charset="0"/>
              </a:rPr>
              <a:t> Data visualizations that are easy, transparent, and concise;</a:t>
            </a:r>
          </a:p>
          <a:p>
            <a:pPr indent="-228600" eaLnBrk="1" fontAlgn="auto" hangingPunct="1">
              <a:lnSpc>
                <a:spcPct val="70000"/>
              </a:lnSpc>
              <a:spcAft>
                <a:spcPts val="0"/>
              </a:spcAft>
              <a:buFont typeface="Wingdings 3" charset="2"/>
              <a:buChar char="•"/>
              <a:defRPr/>
            </a:pPr>
            <a:r>
              <a:rPr lang="en-GB" sz="2400" dirty="0">
                <a:solidFill>
                  <a:schemeClr val="tx1"/>
                </a:solidFill>
                <a:latin typeface="Times New Roman" panose="02020603050405020304" pitchFamily="18" charset="0"/>
                <a:cs typeface="Times New Roman" panose="02020603050405020304" pitchFamily="18" charset="0"/>
              </a:rPr>
              <a:t>straightforward navigational, </a:t>
            </a:r>
          </a:p>
          <a:p>
            <a:pPr indent="-228600" eaLnBrk="1" fontAlgn="auto" hangingPunct="1">
              <a:lnSpc>
                <a:spcPct val="70000"/>
              </a:lnSpc>
              <a:spcAft>
                <a:spcPts val="0"/>
              </a:spcAft>
              <a:buFont typeface="Wingdings 3" charset="2"/>
              <a:buChar char="•"/>
              <a:defRPr/>
            </a:pPr>
            <a:r>
              <a:rPr lang="en-GB" sz="2400" dirty="0">
                <a:solidFill>
                  <a:schemeClr val="tx1"/>
                </a:solidFill>
                <a:latin typeface="Times New Roman" panose="02020603050405020304" pitchFamily="18" charset="0"/>
                <a:cs typeface="Times New Roman" panose="02020603050405020304" pitchFamily="18" charset="0"/>
              </a:rPr>
              <a:t>workflow enhancements, </a:t>
            </a:r>
          </a:p>
          <a:p>
            <a:pPr indent="-228600" eaLnBrk="1" fontAlgn="auto" hangingPunct="1">
              <a:lnSpc>
                <a:spcPct val="70000"/>
              </a:lnSpc>
              <a:spcAft>
                <a:spcPts val="0"/>
              </a:spcAft>
              <a:buFont typeface="Wingdings 3" charset="2"/>
              <a:buChar char="•"/>
              <a:defRPr/>
            </a:pPr>
            <a:r>
              <a:rPr lang="en-GB" sz="2400" dirty="0">
                <a:solidFill>
                  <a:schemeClr val="tx1"/>
                </a:solidFill>
                <a:latin typeface="Times New Roman" panose="02020603050405020304" pitchFamily="18" charset="0"/>
                <a:cs typeface="Times New Roman" panose="02020603050405020304" pitchFamily="18" charset="0"/>
              </a:rPr>
              <a:t>routine task automation, </a:t>
            </a:r>
          </a:p>
          <a:p>
            <a:pPr indent="-228600" eaLnBrk="1" fontAlgn="auto" hangingPunct="1">
              <a:lnSpc>
                <a:spcPct val="70000"/>
              </a:lnSpc>
              <a:spcAft>
                <a:spcPts val="0"/>
              </a:spcAft>
              <a:buFont typeface="Wingdings 3" charset="2"/>
              <a:buChar char="•"/>
              <a:defRPr/>
            </a:pPr>
            <a:r>
              <a:rPr lang="en-GB" sz="2400" dirty="0">
                <a:solidFill>
                  <a:schemeClr val="tx1"/>
                </a:solidFill>
                <a:latin typeface="Times New Roman" panose="02020603050405020304" pitchFamily="18" charset="0"/>
                <a:cs typeface="Times New Roman" panose="02020603050405020304" pitchFamily="18" charset="0"/>
              </a:rPr>
              <a:t> </a:t>
            </a:r>
            <a:r>
              <a:rPr lang="en-GB" sz="2400" dirty="0" err="1">
                <a:solidFill>
                  <a:schemeClr val="tx1"/>
                </a:solidFill>
                <a:latin typeface="Times New Roman" panose="02020603050405020304" pitchFamily="18" charset="0"/>
                <a:cs typeface="Times New Roman" panose="02020603050405020304" pitchFamily="18" charset="0"/>
              </a:rPr>
              <a:t>labor</a:t>
            </a:r>
            <a:r>
              <a:rPr lang="en-GB" sz="2400" dirty="0">
                <a:solidFill>
                  <a:schemeClr val="tx1"/>
                </a:solidFill>
                <a:latin typeface="Times New Roman" panose="02020603050405020304" pitchFamily="18" charset="0"/>
                <a:cs typeface="Times New Roman" panose="02020603050405020304" pitchFamily="18" charset="0"/>
              </a:rPr>
              <a:t> streamlining without ever raising the level of physical or mental strain;</a:t>
            </a:r>
          </a:p>
          <a:p>
            <a:pPr indent="-228600" eaLnBrk="1" fontAlgn="auto" hangingPunct="1">
              <a:lnSpc>
                <a:spcPct val="70000"/>
              </a:lnSpc>
              <a:spcAft>
                <a:spcPts val="0"/>
              </a:spcAft>
              <a:buFont typeface="Wingdings 3" charset="2"/>
              <a:buChar char="•"/>
              <a:defRPr/>
            </a:pPr>
            <a:r>
              <a:rPr lang="en-GB" sz="2400" dirty="0">
                <a:solidFill>
                  <a:schemeClr val="tx1"/>
                </a:solidFill>
                <a:latin typeface="Times New Roman" panose="02020603050405020304" pitchFamily="18" charset="0"/>
                <a:cs typeface="Times New Roman" panose="02020603050405020304" pitchFamily="18" charset="0"/>
              </a:rPr>
              <a:t>straightforward communication between businesses and healthcare providers; and</a:t>
            </a:r>
          </a:p>
          <a:p>
            <a:pPr indent="-228600" eaLnBrk="1" fontAlgn="auto" hangingPunct="1">
              <a:lnSpc>
                <a:spcPct val="70000"/>
              </a:lnSpc>
              <a:spcAft>
                <a:spcPts val="0"/>
              </a:spcAft>
              <a:buFont typeface="Wingdings 3" charset="2"/>
              <a:buChar char="•"/>
              <a:defRPr/>
            </a:pPr>
            <a:r>
              <a:rPr lang="en-GB" sz="2400" dirty="0">
                <a:solidFill>
                  <a:schemeClr val="tx1"/>
                </a:solidFill>
                <a:latin typeface="Times New Roman" panose="02020603050405020304" pitchFamily="18" charset="0"/>
                <a:cs typeface="Times New Roman" panose="02020603050405020304" pitchFamily="18" charset="0"/>
              </a:rPr>
              <a:t>No unanticipated downtime.</a:t>
            </a:r>
            <a:r>
              <a:rPr lang="en-US" sz="2200" dirty="0">
                <a:solidFill>
                  <a:schemeClr val="tx1"/>
                </a:solidFill>
                <a:latin typeface="Times New Roman" panose="02020603050405020304" pitchFamily="18" charset="0"/>
                <a:cs typeface="Times New Roman" panose="02020603050405020304" pitchFamily="18" charset="0"/>
              </a:rPr>
              <a:t>( NHS, 2022)</a:t>
            </a:r>
          </a:p>
          <a:p>
            <a:pPr indent="-228600" eaLnBrk="1" fontAlgn="auto" hangingPunct="1">
              <a:lnSpc>
                <a:spcPct val="70000"/>
              </a:lnSpc>
              <a:spcAft>
                <a:spcPts val="0"/>
              </a:spcAft>
              <a:buFont typeface="Wingdings 3" charset="2"/>
              <a:buChar char="•"/>
              <a:defRPr/>
            </a:pPr>
            <a:endParaRPr lang="en-US" sz="2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9D28D96D-A016-3BC9-E9EB-4A300C83523A}"/>
              </a:ext>
            </a:extLst>
          </p:cNvPr>
          <p:cNvSpPr>
            <a:spLocks noGrp="1" noChangeArrowheads="1"/>
          </p:cNvSpPr>
          <p:nvPr>
            <p:ph type="title"/>
          </p:nvPr>
        </p:nvSpPr>
        <p:spPr>
          <a:xfrm>
            <a:off x="838200" y="539750"/>
            <a:ext cx="10515600" cy="1963738"/>
          </a:xfrm>
        </p:spPr>
        <p:txBody>
          <a:bodyPr/>
          <a:lstStyle/>
          <a:p>
            <a:pPr eaLnBrk="1" hangingPunct="1"/>
            <a:r>
              <a:rPr lang="en-GB" altLang="en-US" sz="2400" b="1" u="sng" dirty="0">
                <a:solidFill>
                  <a:schemeClr val="tx1"/>
                </a:solidFill>
                <a:latin typeface="Times New Roman" panose="02020603050405020304" pitchFamily="18" charset="0"/>
                <a:cs typeface="Times New Roman" panose="02020603050405020304" pitchFamily="18" charset="0"/>
              </a:rPr>
              <a:t>SACREE MWEPU:2121661</a:t>
            </a:r>
            <a:br>
              <a:rPr lang="en-GB" altLang="en-US" sz="3100" dirty="0">
                <a:solidFill>
                  <a:srgbClr val="4D535B"/>
                </a:solidFill>
                <a:latin typeface="Times New Roman" panose="02020603050405020304" pitchFamily="18" charset="0"/>
                <a:cs typeface="Times New Roman" panose="02020603050405020304" pitchFamily="18" charset="0"/>
              </a:rPr>
            </a:br>
            <a:r>
              <a:rPr lang="en-GB" altLang="en-US" dirty="0">
                <a:latin typeface="Times New Roman" panose="02020603050405020304" pitchFamily="18" charset="0"/>
                <a:cs typeface="Times New Roman" panose="02020603050405020304" pitchFamily="18" charset="0"/>
              </a:rPr>
              <a:t>The use of contemporary technology in healthcare( Administrative)</a:t>
            </a:r>
            <a:endParaRPr lang="en-GB" altLang="en-US" dirty="0"/>
          </a:p>
        </p:txBody>
      </p:sp>
      <p:sp>
        <p:nvSpPr>
          <p:cNvPr id="3" name="Content Placeholder 2">
            <a:extLst>
              <a:ext uri="{FF2B5EF4-FFF2-40B4-BE49-F238E27FC236}">
                <a16:creationId xmlns:a16="http://schemas.microsoft.com/office/drawing/2014/main" id="{096AA04C-1E25-A4A4-B746-15F22BC10BB1}"/>
              </a:ext>
            </a:extLst>
          </p:cNvPr>
          <p:cNvSpPr txBox="1">
            <a:spLocks noGrp="1"/>
          </p:cNvSpPr>
          <p:nvPr>
            <p:ph idx="1"/>
          </p:nvPr>
        </p:nvSpPr>
        <p:spPr>
          <a:xfrm>
            <a:off x="1063625" y="2679700"/>
            <a:ext cx="10515600" cy="4351338"/>
          </a:xfrm>
        </p:spPr>
        <p:txBody>
          <a:bodyPr rtlCol="0">
            <a:normAutofit/>
          </a:bodyPr>
          <a:lstStyle/>
          <a:p>
            <a:pPr marL="0" indent="0" eaLnBrk="1" fontAlgn="auto" hangingPunct="1">
              <a:spcAft>
                <a:spcPts val="0"/>
              </a:spcAft>
              <a:buFont typeface="Wingdings 3" charset="2"/>
              <a:buNone/>
              <a:defRPr/>
            </a:pPr>
            <a:endParaRPr lang="en-GB" sz="2000" dirty="0">
              <a:solidFill>
                <a:srgbClr val="4D535B"/>
              </a:solidFill>
              <a:latin typeface="Times New Roman" pitchFamily="18"/>
              <a:cs typeface="Times New Roman" pitchFamily="18"/>
            </a:endParaRPr>
          </a:p>
          <a:p>
            <a:pPr eaLnBrk="1" fontAlgn="auto" hangingPunct="1">
              <a:spcAft>
                <a:spcPts val="0"/>
              </a:spcAft>
              <a:buFont typeface="Wingdings 3" charset="2"/>
              <a:buChar char=""/>
              <a:defRPr/>
            </a:pPr>
            <a:r>
              <a:rPr lang="en-GB" sz="2400" dirty="0">
                <a:solidFill>
                  <a:schemeClr val="tx1"/>
                </a:solidFill>
                <a:latin typeface="Times New Roman" pitchFamily="18"/>
                <a:cs typeface="Times New Roman" pitchFamily="18"/>
              </a:rPr>
              <a:t>ensuring adherence to budgetary rules</a:t>
            </a:r>
          </a:p>
          <a:p>
            <a:pPr eaLnBrk="1" fontAlgn="auto" hangingPunct="1">
              <a:spcAft>
                <a:spcPts val="0"/>
              </a:spcAft>
              <a:buFont typeface="Wingdings 3" charset="2"/>
              <a:buChar char=""/>
              <a:defRPr/>
            </a:pPr>
            <a:r>
              <a:rPr lang="en-GB" sz="2400" dirty="0">
                <a:solidFill>
                  <a:schemeClr val="tx1"/>
                </a:solidFill>
                <a:latin typeface="Times New Roman" pitchFamily="18"/>
                <a:cs typeface="Times New Roman" pitchFamily="18"/>
              </a:rPr>
              <a:t>Applying and enhancing strategies</a:t>
            </a:r>
          </a:p>
          <a:p>
            <a:pPr eaLnBrk="1" fontAlgn="auto" hangingPunct="1">
              <a:spcAft>
                <a:spcPts val="0"/>
              </a:spcAft>
              <a:buFont typeface="Wingdings 3" charset="2"/>
              <a:buChar char=""/>
              <a:defRPr/>
            </a:pPr>
            <a:r>
              <a:rPr lang="en-GB" sz="2400" dirty="0">
                <a:solidFill>
                  <a:schemeClr val="tx1"/>
                </a:solidFill>
                <a:latin typeface="Times New Roman" pitchFamily="18"/>
                <a:cs typeface="Times New Roman" pitchFamily="18"/>
              </a:rPr>
              <a:t>managing employees and resolving human resources-related issues</a:t>
            </a:r>
          </a:p>
          <a:p>
            <a:pPr eaLnBrk="1" fontAlgn="auto" hangingPunct="1">
              <a:spcAft>
                <a:spcPts val="0"/>
              </a:spcAft>
              <a:buFont typeface="Wingdings 3" charset="2"/>
              <a:buChar char=""/>
              <a:defRPr/>
            </a:pPr>
            <a:r>
              <a:rPr lang="en-GB" sz="2400" dirty="0">
                <a:solidFill>
                  <a:schemeClr val="tx1"/>
                </a:solidFill>
                <a:latin typeface="Times New Roman" pitchFamily="18"/>
                <a:cs typeface="Times New Roman" pitchFamily="18"/>
              </a:rPr>
              <a:t>marketing and business development</a:t>
            </a:r>
          </a:p>
          <a:p>
            <a:pPr eaLnBrk="1" fontAlgn="auto" hangingPunct="1">
              <a:spcAft>
                <a:spcPts val="0"/>
              </a:spcAft>
              <a:buFont typeface="Wingdings 3" charset="2"/>
              <a:buChar char=""/>
              <a:defRPr/>
            </a:pPr>
            <a:r>
              <a:rPr lang="en-GB" sz="2400" dirty="0">
                <a:solidFill>
                  <a:schemeClr val="tx1"/>
                </a:solidFill>
                <a:latin typeface="Times New Roman" pitchFamily="18"/>
                <a:cs typeface="Times New Roman" pitchFamily="18"/>
              </a:rPr>
              <a:t>monitoring and evaluating quality outcomes and indicators</a:t>
            </a:r>
          </a:p>
          <a:p>
            <a:pPr eaLnBrk="1" fontAlgn="auto" hangingPunct="1">
              <a:spcAft>
                <a:spcPts val="0"/>
              </a:spcAft>
              <a:buFont typeface="Wingdings 3" charset="2"/>
              <a:buChar char=""/>
              <a:defRPr/>
            </a:pPr>
            <a:r>
              <a:rPr lang="en-GB" sz="2400" dirty="0">
                <a:solidFill>
                  <a:schemeClr val="tx1"/>
                </a:solidFill>
                <a:latin typeface="Times New Roman" pitchFamily="18"/>
                <a:cs typeface="Times New Roman" pitchFamily="18"/>
              </a:rPr>
              <a:t>monitoring the day-to-day activities of many departments. (Bronzino,2000)</a:t>
            </a:r>
          </a:p>
          <a:p>
            <a:pPr eaLnBrk="1" fontAlgn="auto" hangingPunct="1">
              <a:spcAft>
                <a:spcPts val="0"/>
              </a:spcAft>
              <a:buFont typeface="Wingdings 3" charset="2"/>
              <a:buChar char=""/>
              <a:defRPr/>
            </a:pPr>
            <a:endParaRPr lang="en-GB" dirty="0">
              <a:solidFill>
                <a:schemeClr val="tx1">
                  <a:lumMod val="75000"/>
                  <a:lumOff val="25000"/>
                </a:schemeClr>
              </a:solidFill>
            </a:endParaRPr>
          </a:p>
        </p:txBody>
      </p:sp>
      <p:pic>
        <p:nvPicPr>
          <p:cNvPr id="49156" name="Slide Zoom 4">
            <a:extLst>
              <a:ext uri="{FF2B5EF4-FFF2-40B4-BE49-F238E27FC236}">
                <a16:creationId xmlns:a16="http://schemas.microsoft.com/office/drawing/2014/main" id="{DE7EE3B9-4904-5E2D-73BD-115D80F98B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16363" y="7512050"/>
            <a:ext cx="30480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3">
    <p:bg>
      <p:bgPr>
        <a:solidFill>
          <a:srgbClr val="FFFFFF"/>
        </a:solidFill>
        <a:effectLst/>
      </p:bgPr>
    </p:bg>
    <p:spTree>
      <p:nvGrpSpPr>
        <p:cNvPr id="1" name=""/>
        <p:cNvGrpSpPr/>
        <p:nvPr/>
      </p:nvGrpSpPr>
      <p:grpSpPr>
        <a:xfrm>
          <a:off x="0" y="0"/>
          <a:ext cx="0" cy="0"/>
          <a:chOff x="0" y="0"/>
          <a:chExt cx="0" cy="0"/>
        </a:xfrm>
      </p:grpSpPr>
      <p:pic>
        <p:nvPicPr>
          <p:cNvPr id="50178" name="Picture 16">
            <a:extLst>
              <a:ext uri="{FF2B5EF4-FFF2-40B4-BE49-F238E27FC236}">
                <a16:creationId xmlns:a16="http://schemas.microsoft.com/office/drawing/2014/main" id="{631E41A6-7322-75D6-2E5E-AF799B9B42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8592" r="11516" b="500"/>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7">
            <a:extLst>
              <a:ext uri="{FF2B5EF4-FFF2-40B4-BE49-F238E27FC236}">
                <a16:creationId xmlns:a16="http://schemas.microsoft.com/office/drawing/2014/main" id="{8F49A88E-8577-4FAE-191A-BCB663D31ACC}"/>
              </a:ext>
            </a:extLst>
          </p:cNvPr>
          <p:cNvSpPr>
            <a:spLocks noMove="1" noResize="1"/>
          </p:cNvSpPr>
          <p:nvPr/>
        </p:nvSpPr>
        <p:spPr>
          <a:xfrm>
            <a:off x="0" y="0"/>
            <a:ext cx="12196797" cy="6858000"/>
          </a:xfrm>
          <a:prstGeom prst="rect">
            <a:avLst/>
          </a:prstGeom>
          <a:gradFill>
            <a:gsLst>
              <a:gs pos="0">
                <a:srgbClr val="E7E6E6">
                  <a:alpha val="84000"/>
                </a:srgbClr>
              </a:gs>
              <a:gs pos="100000">
                <a:srgbClr val="FFFFFF"/>
              </a:gs>
            </a:gsLst>
            <a:path path="circle">
              <a:fillToRect l="100000" t="100000"/>
            </a:path>
          </a:gradFill>
          <a:ln cap="flat">
            <a:noFill/>
            <a:prstDash val="solid"/>
          </a:ln>
        </p:spPr>
        <p:txBody>
          <a:bodyPr anchor="ctr" anchorCtr="1"/>
          <a:lstStyle/>
          <a:p>
            <a:pPr algn="ctr" defTabSz="914400" eaLnBrk="1" fontAlgn="auto" hangingPunct="1">
              <a:spcBef>
                <a:spcPts val="0"/>
              </a:spcBef>
              <a:spcAft>
                <a:spcPts val="0"/>
              </a:spcAft>
              <a:defRPr sz="1800" b="0" i="0" u="none" strike="noStrike" kern="0" cap="none" spc="0" baseline="0">
                <a:solidFill>
                  <a:srgbClr val="000000"/>
                </a:solidFill>
                <a:uFillTx/>
              </a:defRPr>
            </a:pPr>
            <a:endParaRPr lang="en-US" kern="0" dirty="0">
              <a:solidFill>
                <a:srgbClr val="FFFFFF"/>
              </a:solidFill>
              <a:latin typeface="Calibri"/>
            </a:endParaRPr>
          </a:p>
        </p:txBody>
      </p:sp>
      <p:sp>
        <p:nvSpPr>
          <p:cNvPr id="50182" name="Title 1">
            <a:extLst>
              <a:ext uri="{FF2B5EF4-FFF2-40B4-BE49-F238E27FC236}">
                <a16:creationId xmlns:a16="http://schemas.microsoft.com/office/drawing/2014/main" id="{7FC7E202-0678-A489-D725-102AAC7E686C}"/>
              </a:ext>
            </a:extLst>
          </p:cNvPr>
          <p:cNvSpPr>
            <a:spLocks noGrp="1" noChangeArrowheads="1"/>
          </p:cNvSpPr>
          <p:nvPr>
            <p:ph type="title"/>
          </p:nvPr>
        </p:nvSpPr>
        <p:spPr>
          <a:xfrm>
            <a:off x="2592388" y="623888"/>
            <a:ext cx="8912225" cy="1281112"/>
          </a:xfrm>
        </p:spPr>
        <p:txBody>
          <a:bodyPr/>
          <a:lstStyle/>
          <a:p>
            <a:pPr eaLnBrk="1" hangingPunct="1"/>
            <a:r>
              <a:rPr lang="en-GB" altLang="en-US">
                <a:latin typeface="Times New Roman" panose="02020603050405020304" pitchFamily="18" charset="0"/>
                <a:cs typeface="Times New Roman" panose="02020603050405020304" pitchFamily="18" charset="0"/>
              </a:rPr>
              <a:t>The use of contemporary technology in healthcare( Care Support)</a:t>
            </a:r>
            <a:endParaRPr lang="en-GB" altLang="en-US"/>
          </a:p>
        </p:txBody>
      </p:sp>
      <p:grpSp>
        <p:nvGrpSpPr>
          <p:cNvPr id="50183" name="Content Placeholder 2">
            <a:extLst>
              <a:ext uri="{FF2B5EF4-FFF2-40B4-BE49-F238E27FC236}">
                <a16:creationId xmlns:a16="http://schemas.microsoft.com/office/drawing/2014/main" id="{A9CE2CA5-50EB-D7D5-29F2-518A213F890D}"/>
              </a:ext>
            </a:extLst>
          </p:cNvPr>
          <p:cNvGrpSpPr>
            <a:grpSpLocks/>
          </p:cNvGrpSpPr>
          <p:nvPr/>
        </p:nvGrpSpPr>
        <p:grpSpPr bwMode="auto">
          <a:xfrm>
            <a:off x="493426" y="1933184"/>
            <a:ext cx="10515600" cy="4644139"/>
            <a:chOff x="838203" y="1844564"/>
            <a:chExt cx="10515600" cy="4644367"/>
          </a:xfrm>
        </p:grpSpPr>
        <p:sp>
          <p:nvSpPr>
            <p:cNvPr id="50184" name="Freeform: Shape 5">
              <a:extLst>
                <a:ext uri="{FF2B5EF4-FFF2-40B4-BE49-F238E27FC236}">
                  <a16:creationId xmlns:a16="http://schemas.microsoft.com/office/drawing/2014/main" id="{8BB9A3BB-4EE9-C9EA-CBAC-B77093463012}"/>
                </a:ext>
              </a:extLst>
            </p:cNvPr>
            <p:cNvSpPr>
              <a:spLocks/>
            </p:cNvSpPr>
            <p:nvPr/>
          </p:nvSpPr>
          <p:spPr bwMode="auto">
            <a:xfrm>
              <a:off x="838203" y="1844564"/>
              <a:ext cx="10515600" cy="599626"/>
            </a:xfrm>
            <a:custGeom>
              <a:avLst/>
              <a:gdLst>
                <a:gd name="T0" fmla="*/ 5257800 w 10515600"/>
                <a:gd name="T1" fmla="*/ 0 h 599625"/>
                <a:gd name="T2" fmla="*/ 10515600 w 10515600"/>
                <a:gd name="T3" fmla="*/ 299814 h 599625"/>
                <a:gd name="T4" fmla="*/ 5257800 w 10515600"/>
                <a:gd name="T5" fmla="*/ 599627 h 599625"/>
                <a:gd name="T6" fmla="*/ 0 w 10515600"/>
                <a:gd name="T7" fmla="*/ 299814 h 599625"/>
                <a:gd name="T8" fmla="*/ 0 w 10515600"/>
                <a:gd name="T9" fmla="*/ 99939 h 599625"/>
                <a:gd name="T10" fmla="*/ 99939 w 10515600"/>
                <a:gd name="T11" fmla="*/ 0 h 599625"/>
                <a:gd name="T12" fmla="*/ 10415661 w 10515600"/>
                <a:gd name="T13" fmla="*/ 0 h 599625"/>
                <a:gd name="T14" fmla="*/ 10515600 w 10515600"/>
                <a:gd name="T15" fmla="*/ 99939 h 599625"/>
                <a:gd name="T16" fmla="*/ 10515600 w 10515600"/>
                <a:gd name="T17" fmla="*/ 499688 h 599625"/>
                <a:gd name="T18" fmla="*/ 10415661 w 10515600"/>
                <a:gd name="T19" fmla="*/ 599627 h 599625"/>
                <a:gd name="T20" fmla="*/ 99939 w 10515600"/>
                <a:gd name="T21" fmla="*/ 599627 h 599625"/>
                <a:gd name="T22" fmla="*/ 0 w 10515600"/>
                <a:gd name="T23" fmla="*/ 499688 h 599625"/>
                <a:gd name="T24" fmla="*/ 0 w 10515600"/>
                <a:gd name="T25" fmla="*/ 99939 h 599625"/>
                <a:gd name="T26" fmla="*/ 17694720 60000 65536"/>
                <a:gd name="T27" fmla="*/ 0 60000 65536"/>
                <a:gd name="T28" fmla="*/ 5898240 60000 65536"/>
                <a:gd name="T29" fmla="*/ 1179648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515600"/>
                <a:gd name="T40" fmla="*/ 0 h 599625"/>
                <a:gd name="T41" fmla="*/ 10515600 w 10515600"/>
                <a:gd name="T42" fmla="*/ 599625 h 59962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515600" h="599625">
                  <a:moveTo>
                    <a:pt x="0" y="99939"/>
                  </a:moveTo>
                  <a:cubicBezTo>
                    <a:pt x="0" y="44744"/>
                    <a:pt x="44744" y="0"/>
                    <a:pt x="99939" y="0"/>
                  </a:cubicBezTo>
                  <a:lnTo>
                    <a:pt x="10415661" y="0"/>
                  </a:lnTo>
                  <a:cubicBezTo>
                    <a:pt x="10470856" y="0"/>
                    <a:pt x="10515600" y="44744"/>
                    <a:pt x="10515600" y="99939"/>
                  </a:cubicBezTo>
                  <a:lnTo>
                    <a:pt x="10515600" y="499686"/>
                  </a:lnTo>
                  <a:cubicBezTo>
                    <a:pt x="10515600" y="554881"/>
                    <a:pt x="10470856" y="599625"/>
                    <a:pt x="10415661" y="599625"/>
                  </a:cubicBezTo>
                  <a:lnTo>
                    <a:pt x="99939" y="599625"/>
                  </a:lnTo>
                  <a:cubicBezTo>
                    <a:pt x="44744" y="599625"/>
                    <a:pt x="0" y="554881"/>
                    <a:pt x="0" y="499686"/>
                  </a:cubicBezTo>
                  <a:lnTo>
                    <a:pt x="0" y="99939"/>
                  </a:lnTo>
                  <a:close/>
                </a:path>
              </a:pathLst>
            </a:custGeom>
            <a:gradFill rotWithShape="0">
              <a:gsLst>
                <a:gs pos="0">
                  <a:srgbClr val="81B861"/>
                </a:gs>
                <a:gs pos="100000">
                  <a:srgbClr val="6FB242"/>
                </a:gs>
              </a:gsLst>
              <a:lin ang="5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lIns="124522" tIns="124522" rIns="124522" bIns="124522" anchor="ctr"/>
            <a:lstStyle>
              <a:lvl1pPr defTabSz="1111250">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742950" indent="-285750" defTabSz="1111250">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defTabSz="111125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defTabSz="111125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defTabSz="111125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111125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111125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111125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111125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lnSpc>
                  <a:spcPct val="90000"/>
                </a:lnSpc>
                <a:spcBef>
                  <a:spcPct val="0"/>
                </a:spcBef>
                <a:spcAft>
                  <a:spcPts val="1100"/>
                </a:spcAft>
                <a:buClrTx/>
                <a:buFontTx/>
                <a:buNone/>
              </a:pPr>
              <a:r>
                <a:rPr lang="en-US" altLang="en-US" sz="2500" b="1" u="sng">
                  <a:solidFill>
                    <a:srgbClr val="000000"/>
                  </a:solidFill>
                  <a:latin typeface="Calibri" panose="020F0502020204030204" pitchFamily="34" charset="0"/>
                </a:rPr>
                <a:t>SACREE MWEPU:2121661</a:t>
              </a:r>
            </a:p>
          </p:txBody>
        </p:sp>
        <p:sp>
          <p:nvSpPr>
            <p:cNvPr id="50185" name="Freeform: Shape 6">
              <a:extLst>
                <a:ext uri="{FF2B5EF4-FFF2-40B4-BE49-F238E27FC236}">
                  <a16:creationId xmlns:a16="http://schemas.microsoft.com/office/drawing/2014/main" id="{8AE8D599-E221-8E96-5007-2906C54D05DD}"/>
                </a:ext>
              </a:extLst>
            </p:cNvPr>
            <p:cNvSpPr>
              <a:spLocks/>
            </p:cNvSpPr>
            <p:nvPr/>
          </p:nvSpPr>
          <p:spPr bwMode="auto">
            <a:xfrm>
              <a:off x="838203" y="2516191"/>
              <a:ext cx="10515600" cy="599626"/>
            </a:xfrm>
            <a:custGeom>
              <a:avLst/>
              <a:gdLst>
                <a:gd name="T0" fmla="*/ 5257800 w 10515600"/>
                <a:gd name="T1" fmla="*/ 0 h 599625"/>
                <a:gd name="T2" fmla="*/ 10515600 w 10515600"/>
                <a:gd name="T3" fmla="*/ 299814 h 599625"/>
                <a:gd name="T4" fmla="*/ 5257800 w 10515600"/>
                <a:gd name="T5" fmla="*/ 599627 h 599625"/>
                <a:gd name="T6" fmla="*/ 0 w 10515600"/>
                <a:gd name="T7" fmla="*/ 299814 h 599625"/>
                <a:gd name="T8" fmla="*/ 0 w 10515600"/>
                <a:gd name="T9" fmla="*/ 99939 h 599625"/>
                <a:gd name="T10" fmla="*/ 99939 w 10515600"/>
                <a:gd name="T11" fmla="*/ 0 h 599625"/>
                <a:gd name="T12" fmla="*/ 10415661 w 10515600"/>
                <a:gd name="T13" fmla="*/ 0 h 599625"/>
                <a:gd name="T14" fmla="*/ 10515600 w 10515600"/>
                <a:gd name="T15" fmla="*/ 99939 h 599625"/>
                <a:gd name="T16" fmla="*/ 10515600 w 10515600"/>
                <a:gd name="T17" fmla="*/ 499688 h 599625"/>
                <a:gd name="T18" fmla="*/ 10415661 w 10515600"/>
                <a:gd name="T19" fmla="*/ 599627 h 599625"/>
                <a:gd name="T20" fmla="*/ 99939 w 10515600"/>
                <a:gd name="T21" fmla="*/ 599627 h 599625"/>
                <a:gd name="T22" fmla="*/ 0 w 10515600"/>
                <a:gd name="T23" fmla="*/ 499688 h 599625"/>
                <a:gd name="T24" fmla="*/ 0 w 10515600"/>
                <a:gd name="T25" fmla="*/ 99939 h 599625"/>
                <a:gd name="T26" fmla="*/ 17694720 60000 65536"/>
                <a:gd name="T27" fmla="*/ 0 60000 65536"/>
                <a:gd name="T28" fmla="*/ 5898240 60000 65536"/>
                <a:gd name="T29" fmla="*/ 1179648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515600"/>
                <a:gd name="T40" fmla="*/ 0 h 599625"/>
                <a:gd name="T41" fmla="*/ 10515600 w 10515600"/>
                <a:gd name="T42" fmla="*/ 599625 h 59962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515600" h="599625">
                  <a:moveTo>
                    <a:pt x="0" y="99939"/>
                  </a:moveTo>
                  <a:cubicBezTo>
                    <a:pt x="0" y="44744"/>
                    <a:pt x="44744" y="0"/>
                    <a:pt x="99939" y="0"/>
                  </a:cubicBezTo>
                  <a:lnTo>
                    <a:pt x="10415661" y="0"/>
                  </a:lnTo>
                  <a:cubicBezTo>
                    <a:pt x="10470856" y="0"/>
                    <a:pt x="10515600" y="44744"/>
                    <a:pt x="10515600" y="99939"/>
                  </a:cubicBezTo>
                  <a:lnTo>
                    <a:pt x="10515600" y="499686"/>
                  </a:lnTo>
                  <a:cubicBezTo>
                    <a:pt x="10515600" y="554881"/>
                    <a:pt x="10470856" y="599625"/>
                    <a:pt x="10415661" y="599625"/>
                  </a:cubicBezTo>
                  <a:lnTo>
                    <a:pt x="99939" y="599625"/>
                  </a:lnTo>
                  <a:cubicBezTo>
                    <a:pt x="44744" y="599625"/>
                    <a:pt x="0" y="554881"/>
                    <a:pt x="0" y="499686"/>
                  </a:cubicBezTo>
                  <a:lnTo>
                    <a:pt x="0" y="99939"/>
                  </a:lnTo>
                  <a:close/>
                </a:path>
              </a:pathLst>
            </a:custGeom>
            <a:gradFill rotWithShape="0">
              <a:gsLst>
                <a:gs pos="0">
                  <a:srgbClr val="81B861"/>
                </a:gs>
                <a:gs pos="100000">
                  <a:srgbClr val="6FB242"/>
                </a:gs>
              </a:gsLst>
              <a:lin ang="5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lIns="124522" tIns="124522" rIns="124522" bIns="124522" anchor="ctr"/>
            <a:lstStyle>
              <a:lvl1pPr defTabSz="1111250">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742950" indent="-285750" defTabSz="1111250">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defTabSz="111125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defTabSz="111125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defTabSz="111125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111125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111125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111125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111125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lnSpc>
                  <a:spcPct val="90000"/>
                </a:lnSpc>
                <a:spcBef>
                  <a:spcPct val="0"/>
                </a:spcBef>
                <a:spcAft>
                  <a:spcPts val="1100"/>
                </a:spcAft>
                <a:buClrTx/>
                <a:buFontTx/>
                <a:buNone/>
              </a:pPr>
              <a:r>
                <a:rPr lang="en-GB" altLang="en-US" sz="2500" dirty="0">
                  <a:solidFill>
                    <a:srgbClr val="FFFFFF"/>
                  </a:solidFill>
                  <a:latin typeface="Times New Roman" panose="02020603050405020304" pitchFamily="18" charset="0"/>
                  <a:cs typeface="Times New Roman" panose="02020603050405020304" pitchFamily="18" charset="0"/>
                </a:rPr>
                <a:t>Helping patients to move around.</a:t>
              </a:r>
              <a:endParaRPr lang="en-US" altLang="en-US" sz="2500" dirty="0">
                <a:solidFill>
                  <a:srgbClr val="FFFFFF"/>
                </a:solidFill>
                <a:latin typeface="Times New Roman" panose="02020603050405020304" pitchFamily="18" charset="0"/>
                <a:cs typeface="Times New Roman" panose="02020603050405020304" pitchFamily="18" charset="0"/>
              </a:endParaRPr>
            </a:p>
          </p:txBody>
        </p:sp>
        <p:sp>
          <p:nvSpPr>
            <p:cNvPr id="50186" name="Freeform: Shape 7">
              <a:extLst>
                <a:ext uri="{FF2B5EF4-FFF2-40B4-BE49-F238E27FC236}">
                  <a16:creationId xmlns:a16="http://schemas.microsoft.com/office/drawing/2014/main" id="{AD0184AB-4DC2-6DAB-B314-8A8304F1A035}"/>
                </a:ext>
              </a:extLst>
            </p:cNvPr>
            <p:cNvSpPr>
              <a:spLocks/>
            </p:cNvSpPr>
            <p:nvPr/>
          </p:nvSpPr>
          <p:spPr bwMode="auto">
            <a:xfrm>
              <a:off x="838203" y="3114007"/>
              <a:ext cx="10515600" cy="599626"/>
            </a:xfrm>
            <a:custGeom>
              <a:avLst/>
              <a:gdLst>
                <a:gd name="T0" fmla="*/ 5257800 w 10515600"/>
                <a:gd name="T1" fmla="*/ 0 h 599625"/>
                <a:gd name="T2" fmla="*/ 10515600 w 10515600"/>
                <a:gd name="T3" fmla="*/ 299814 h 599625"/>
                <a:gd name="T4" fmla="*/ 5257800 w 10515600"/>
                <a:gd name="T5" fmla="*/ 599627 h 599625"/>
                <a:gd name="T6" fmla="*/ 0 w 10515600"/>
                <a:gd name="T7" fmla="*/ 299814 h 599625"/>
                <a:gd name="T8" fmla="*/ 0 w 10515600"/>
                <a:gd name="T9" fmla="*/ 99939 h 599625"/>
                <a:gd name="T10" fmla="*/ 99939 w 10515600"/>
                <a:gd name="T11" fmla="*/ 0 h 599625"/>
                <a:gd name="T12" fmla="*/ 10415661 w 10515600"/>
                <a:gd name="T13" fmla="*/ 0 h 599625"/>
                <a:gd name="T14" fmla="*/ 10515600 w 10515600"/>
                <a:gd name="T15" fmla="*/ 99939 h 599625"/>
                <a:gd name="T16" fmla="*/ 10515600 w 10515600"/>
                <a:gd name="T17" fmla="*/ 499688 h 599625"/>
                <a:gd name="T18" fmla="*/ 10415661 w 10515600"/>
                <a:gd name="T19" fmla="*/ 599627 h 599625"/>
                <a:gd name="T20" fmla="*/ 99939 w 10515600"/>
                <a:gd name="T21" fmla="*/ 599627 h 599625"/>
                <a:gd name="T22" fmla="*/ 0 w 10515600"/>
                <a:gd name="T23" fmla="*/ 499688 h 599625"/>
                <a:gd name="T24" fmla="*/ 0 w 10515600"/>
                <a:gd name="T25" fmla="*/ 99939 h 599625"/>
                <a:gd name="T26" fmla="*/ 17694720 60000 65536"/>
                <a:gd name="T27" fmla="*/ 0 60000 65536"/>
                <a:gd name="T28" fmla="*/ 5898240 60000 65536"/>
                <a:gd name="T29" fmla="*/ 1179648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515600"/>
                <a:gd name="T40" fmla="*/ 0 h 599625"/>
                <a:gd name="T41" fmla="*/ 10515600 w 10515600"/>
                <a:gd name="T42" fmla="*/ 599625 h 59962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515600" h="599625">
                  <a:moveTo>
                    <a:pt x="0" y="99939"/>
                  </a:moveTo>
                  <a:cubicBezTo>
                    <a:pt x="0" y="44744"/>
                    <a:pt x="44744" y="0"/>
                    <a:pt x="99939" y="0"/>
                  </a:cubicBezTo>
                  <a:lnTo>
                    <a:pt x="10415661" y="0"/>
                  </a:lnTo>
                  <a:cubicBezTo>
                    <a:pt x="10470856" y="0"/>
                    <a:pt x="10515600" y="44744"/>
                    <a:pt x="10515600" y="99939"/>
                  </a:cubicBezTo>
                  <a:lnTo>
                    <a:pt x="10515600" y="499686"/>
                  </a:lnTo>
                  <a:cubicBezTo>
                    <a:pt x="10515600" y="554881"/>
                    <a:pt x="10470856" y="599625"/>
                    <a:pt x="10415661" y="599625"/>
                  </a:cubicBezTo>
                  <a:lnTo>
                    <a:pt x="99939" y="599625"/>
                  </a:lnTo>
                  <a:cubicBezTo>
                    <a:pt x="44744" y="599625"/>
                    <a:pt x="0" y="554881"/>
                    <a:pt x="0" y="499686"/>
                  </a:cubicBezTo>
                  <a:lnTo>
                    <a:pt x="0" y="99939"/>
                  </a:lnTo>
                  <a:close/>
                </a:path>
              </a:pathLst>
            </a:custGeom>
            <a:gradFill rotWithShape="0">
              <a:gsLst>
                <a:gs pos="0">
                  <a:srgbClr val="81B861"/>
                </a:gs>
                <a:gs pos="100000">
                  <a:srgbClr val="6FB242"/>
                </a:gs>
              </a:gsLst>
              <a:lin ang="5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lIns="124522" tIns="124522" rIns="124522" bIns="124522" anchor="ctr"/>
            <a:lstStyle>
              <a:lvl1pPr defTabSz="1111250">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742950" indent="-285750" defTabSz="1111250">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defTabSz="111125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defTabSz="111125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defTabSz="111125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111125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111125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111125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111125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lnSpc>
                  <a:spcPct val="90000"/>
                </a:lnSpc>
                <a:spcBef>
                  <a:spcPct val="0"/>
                </a:spcBef>
                <a:spcAft>
                  <a:spcPts val="1100"/>
                </a:spcAft>
                <a:buClrTx/>
                <a:buFontTx/>
                <a:buNone/>
              </a:pPr>
              <a:r>
                <a:rPr lang="en-GB" altLang="en-US" sz="2500" dirty="0">
                  <a:solidFill>
                    <a:srgbClr val="FFFFFF"/>
                  </a:solidFill>
                  <a:latin typeface="Times New Roman" panose="02020603050405020304" pitchFamily="18" charset="0"/>
                  <a:cs typeface="Times New Roman" panose="02020603050405020304" pitchFamily="18" charset="0"/>
                </a:rPr>
                <a:t>Monitoring patients and performing basic health checks</a:t>
              </a:r>
              <a:endParaRPr lang="en-US" altLang="en-US" sz="2500" dirty="0">
                <a:solidFill>
                  <a:srgbClr val="FFFFFF"/>
                </a:solidFill>
                <a:latin typeface="Times New Roman" panose="02020603050405020304" pitchFamily="18" charset="0"/>
                <a:cs typeface="Times New Roman" panose="02020603050405020304" pitchFamily="18" charset="0"/>
              </a:endParaRPr>
            </a:p>
          </p:txBody>
        </p:sp>
        <p:sp>
          <p:nvSpPr>
            <p:cNvPr id="50187" name="Freeform: Shape 8">
              <a:extLst>
                <a:ext uri="{FF2B5EF4-FFF2-40B4-BE49-F238E27FC236}">
                  <a16:creationId xmlns:a16="http://schemas.microsoft.com/office/drawing/2014/main" id="{EE485244-0A34-C578-E57A-3E64F1D68CD7}"/>
                </a:ext>
              </a:extLst>
            </p:cNvPr>
            <p:cNvSpPr>
              <a:spLocks/>
            </p:cNvSpPr>
            <p:nvPr/>
          </p:nvSpPr>
          <p:spPr bwMode="auto">
            <a:xfrm>
              <a:off x="838203" y="3859435"/>
              <a:ext cx="10515600" cy="599626"/>
            </a:xfrm>
            <a:custGeom>
              <a:avLst/>
              <a:gdLst>
                <a:gd name="T0" fmla="*/ 5257800 w 10515600"/>
                <a:gd name="T1" fmla="*/ 0 h 599625"/>
                <a:gd name="T2" fmla="*/ 10515600 w 10515600"/>
                <a:gd name="T3" fmla="*/ 299814 h 599625"/>
                <a:gd name="T4" fmla="*/ 5257800 w 10515600"/>
                <a:gd name="T5" fmla="*/ 599627 h 599625"/>
                <a:gd name="T6" fmla="*/ 0 w 10515600"/>
                <a:gd name="T7" fmla="*/ 299814 h 599625"/>
                <a:gd name="T8" fmla="*/ 0 w 10515600"/>
                <a:gd name="T9" fmla="*/ 99939 h 599625"/>
                <a:gd name="T10" fmla="*/ 99939 w 10515600"/>
                <a:gd name="T11" fmla="*/ 0 h 599625"/>
                <a:gd name="T12" fmla="*/ 10415661 w 10515600"/>
                <a:gd name="T13" fmla="*/ 0 h 599625"/>
                <a:gd name="T14" fmla="*/ 10515600 w 10515600"/>
                <a:gd name="T15" fmla="*/ 99939 h 599625"/>
                <a:gd name="T16" fmla="*/ 10515600 w 10515600"/>
                <a:gd name="T17" fmla="*/ 499688 h 599625"/>
                <a:gd name="T18" fmla="*/ 10415661 w 10515600"/>
                <a:gd name="T19" fmla="*/ 599627 h 599625"/>
                <a:gd name="T20" fmla="*/ 99939 w 10515600"/>
                <a:gd name="T21" fmla="*/ 599627 h 599625"/>
                <a:gd name="T22" fmla="*/ 0 w 10515600"/>
                <a:gd name="T23" fmla="*/ 499688 h 599625"/>
                <a:gd name="T24" fmla="*/ 0 w 10515600"/>
                <a:gd name="T25" fmla="*/ 99939 h 599625"/>
                <a:gd name="T26" fmla="*/ 17694720 60000 65536"/>
                <a:gd name="T27" fmla="*/ 0 60000 65536"/>
                <a:gd name="T28" fmla="*/ 5898240 60000 65536"/>
                <a:gd name="T29" fmla="*/ 1179648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515600"/>
                <a:gd name="T40" fmla="*/ 0 h 599625"/>
                <a:gd name="T41" fmla="*/ 10515600 w 10515600"/>
                <a:gd name="T42" fmla="*/ 599625 h 59962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515600" h="599625">
                  <a:moveTo>
                    <a:pt x="0" y="99939"/>
                  </a:moveTo>
                  <a:cubicBezTo>
                    <a:pt x="0" y="44744"/>
                    <a:pt x="44744" y="0"/>
                    <a:pt x="99939" y="0"/>
                  </a:cubicBezTo>
                  <a:lnTo>
                    <a:pt x="10415661" y="0"/>
                  </a:lnTo>
                  <a:cubicBezTo>
                    <a:pt x="10470856" y="0"/>
                    <a:pt x="10515600" y="44744"/>
                    <a:pt x="10515600" y="99939"/>
                  </a:cubicBezTo>
                  <a:lnTo>
                    <a:pt x="10515600" y="499686"/>
                  </a:lnTo>
                  <a:cubicBezTo>
                    <a:pt x="10515600" y="554881"/>
                    <a:pt x="10470856" y="599625"/>
                    <a:pt x="10415661" y="599625"/>
                  </a:cubicBezTo>
                  <a:lnTo>
                    <a:pt x="99939" y="599625"/>
                  </a:lnTo>
                  <a:cubicBezTo>
                    <a:pt x="44744" y="599625"/>
                    <a:pt x="0" y="554881"/>
                    <a:pt x="0" y="499686"/>
                  </a:cubicBezTo>
                  <a:lnTo>
                    <a:pt x="0" y="99939"/>
                  </a:lnTo>
                  <a:close/>
                </a:path>
              </a:pathLst>
            </a:custGeom>
            <a:gradFill rotWithShape="0">
              <a:gsLst>
                <a:gs pos="0">
                  <a:srgbClr val="81B861"/>
                </a:gs>
                <a:gs pos="100000">
                  <a:srgbClr val="6FB242"/>
                </a:gs>
              </a:gsLst>
              <a:lin ang="5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lIns="124522" tIns="124522" rIns="124522" bIns="124522" anchor="ctr"/>
            <a:lstStyle>
              <a:lvl1pPr defTabSz="1111250">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742950" indent="-285750" defTabSz="1111250">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defTabSz="111125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defTabSz="111125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defTabSz="111125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111125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111125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111125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111125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lnSpc>
                  <a:spcPct val="90000"/>
                </a:lnSpc>
                <a:spcBef>
                  <a:spcPct val="0"/>
                </a:spcBef>
                <a:spcAft>
                  <a:spcPts val="1100"/>
                </a:spcAft>
                <a:buClrTx/>
                <a:buFontTx/>
                <a:buNone/>
              </a:pPr>
              <a:r>
                <a:rPr lang="en-GB" altLang="en-US" sz="2500" dirty="0">
                  <a:solidFill>
                    <a:srgbClr val="FFFFFF"/>
                  </a:solidFill>
                  <a:latin typeface="Times New Roman" panose="02020603050405020304" pitchFamily="18" charset="0"/>
                  <a:cs typeface="Times New Roman" panose="02020603050405020304" pitchFamily="18" charset="0"/>
                </a:rPr>
                <a:t>Making patients feel comfortable</a:t>
              </a:r>
              <a:r>
                <a:rPr lang="en-GB" altLang="en-US" sz="2500" dirty="0">
                  <a:solidFill>
                    <a:srgbClr val="FFFFFF"/>
                  </a:solidFill>
                  <a:latin typeface="Calibri" panose="020F0502020204030204" pitchFamily="34" charset="0"/>
                </a:rPr>
                <a:t>.</a:t>
              </a:r>
              <a:endParaRPr lang="en-US" altLang="en-US" sz="2500" dirty="0">
                <a:solidFill>
                  <a:srgbClr val="FFFFFF"/>
                </a:solidFill>
                <a:latin typeface="Calibri" panose="020F0502020204030204" pitchFamily="34" charset="0"/>
              </a:endParaRPr>
            </a:p>
          </p:txBody>
        </p:sp>
        <p:sp>
          <p:nvSpPr>
            <p:cNvPr id="50188" name="Freeform: Shape 9">
              <a:extLst>
                <a:ext uri="{FF2B5EF4-FFF2-40B4-BE49-F238E27FC236}">
                  <a16:creationId xmlns:a16="http://schemas.microsoft.com/office/drawing/2014/main" id="{AD9FE330-5725-8BBB-8D93-D5368C54909B}"/>
                </a:ext>
              </a:extLst>
            </p:cNvPr>
            <p:cNvSpPr>
              <a:spLocks/>
            </p:cNvSpPr>
            <p:nvPr/>
          </p:nvSpPr>
          <p:spPr bwMode="auto">
            <a:xfrm>
              <a:off x="838203" y="4531062"/>
              <a:ext cx="10515600" cy="599626"/>
            </a:xfrm>
            <a:custGeom>
              <a:avLst/>
              <a:gdLst>
                <a:gd name="T0" fmla="*/ 5257800 w 10515600"/>
                <a:gd name="T1" fmla="*/ 0 h 599625"/>
                <a:gd name="T2" fmla="*/ 10515600 w 10515600"/>
                <a:gd name="T3" fmla="*/ 299814 h 599625"/>
                <a:gd name="T4" fmla="*/ 5257800 w 10515600"/>
                <a:gd name="T5" fmla="*/ 599627 h 599625"/>
                <a:gd name="T6" fmla="*/ 0 w 10515600"/>
                <a:gd name="T7" fmla="*/ 299814 h 599625"/>
                <a:gd name="T8" fmla="*/ 0 w 10515600"/>
                <a:gd name="T9" fmla="*/ 99939 h 599625"/>
                <a:gd name="T10" fmla="*/ 99939 w 10515600"/>
                <a:gd name="T11" fmla="*/ 0 h 599625"/>
                <a:gd name="T12" fmla="*/ 10415661 w 10515600"/>
                <a:gd name="T13" fmla="*/ 0 h 599625"/>
                <a:gd name="T14" fmla="*/ 10515600 w 10515600"/>
                <a:gd name="T15" fmla="*/ 99939 h 599625"/>
                <a:gd name="T16" fmla="*/ 10515600 w 10515600"/>
                <a:gd name="T17" fmla="*/ 499688 h 599625"/>
                <a:gd name="T18" fmla="*/ 10415661 w 10515600"/>
                <a:gd name="T19" fmla="*/ 599627 h 599625"/>
                <a:gd name="T20" fmla="*/ 99939 w 10515600"/>
                <a:gd name="T21" fmla="*/ 599627 h 599625"/>
                <a:gd name="T22" fmla="*/ 0 w 10515600"/>
                <a:gd name="T23" fmla="*/ 499688 h 599625"/>
                <a:gd name="T24" fmla="*/ 0 w 10515600"/>
                <a:gd name="T25" fmla="*/ 99939 h 599625"/>
                <a:gd name="T26" fmla="*/ 17694720 60000 65536"/>
                <a:gd name="T27" fmla="*/ 0 60000 65536"/>
                <a:gd name="T28" fmla="*/ 5898240 60000 65536"/>
                <a:gd name="T29" fmla="*/ 1179648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515600"/>
                <a:gd name="T40" fmla="*/ 0 h 599625"/>
                <a:gd name="T41" fmla="*/ 10515600 w 10515600"/>
                <a:gd name="T42" fmla="*/ 599625 h 59962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515600" h="599625">
                  <a:moveTo>
                    <a:pt x="0" y="99939"/>
                  </a:moveTo>
                  <a:cubicBezTo>
                    <a:pt x="0" y="44744"/>
                    <a:pt x="44744" y="0"/>
                    <a:pt x="99939" y="0"/>
                  </a:cubicBezTo>
                  <a:lnTo>
                    <a:pt x="10415661" y="0"/>
                  </a:lnTo>
                  <a:cubicBezTo>
                    <a:pt x="10470856" y="0"/>
                    <a:pt x="10515600" y="44744"/>
                    <a:pt x="10515600" y="99939"/>
                  </a:cubicBezTo>
                  <a:lnTo>
                    <a:pt x="10515600" y="499686"/>
                  </a:lnTo>
                  <a:cubicBezTo>
                    <a:pt x="10515600" y="554881"/>
                    <a:pt x="10470856" y="599625"/>
                    <a:pt x="10415661" y="599625"/>
                  </a:cubicBezTo>
                  <a:lnTo>
                    <a:pt x="99939" y="599625"/>
                  </a:lnTo>
                  <a:cubicBezTo>
                    <a:pt x="44744" y="599625"/>
                    <a:pt x="0" y="554881"/>
                    <a:pt x="0" y="499686"/>
                  </a:cubicBezTo>
                  <a:lnTo>
                    <a:pt x="0" y="99939"/>
                  </a:lnTo>
                  <a:close/>
                </a:path>
              </a:pathLst>
            </a:custGeom>
            <a:gradFill rotWithShape="0">
              <a:gsLst>
                <a:gs pos="0">
                  <a:srgbClr val="81B861"/>
                </a:gs>
                <a:gs pos="100000">
                  <a:srgbClr val="6FB242"/>
                </a:gs>
              </a:gsLst>
              <a:lin ang="5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lIns="124522" tIns="124522" rIns="124522" bIns="124522" anchor="ctr"/>
            <a:lstStyle>
              <a:lvl1pPr defTabSz="1111250">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742950" indent="-285750" defTabSz="1111250">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defTabSz="111125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defTabSz="111125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defTabSz="111125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111125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111125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111125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111125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lnSpc>
                  <a:spcPct val="90000"/>
                </a:lnSpc>
                <a:spcBef>
                  <a:spcPct val="0"/>
                </a:spcBef>
                <a:spcAft>
                  <a:spcPts val="1100"/>
                </a:spcAft>
                <a:buClrTx/>
                <a:buFontTx/>
                <a:buNone/>
              </a:pPr>
              <a:r>
                <a:rPr lang="en-GB" altLang="en-US" sz="2500" dirty="0">
                  <a:solidFill>
                    <a:srgbClr val="FFFFFF"/>
                  </a:solidFill>
                  <a:latin typeface="Times New Roman" panose="02020603050405020304" pitchFamily="18" charset="0"/>
                  <a:cs typeface="Times New Roman" panose="02020603050405020304" pitchFamily="18" charset="0"/>
                </a:rPr>
                <a:t>Washing and dressing patients.</a:t>
              </a:r>
              <a:endParaRPr lang="en-US" altLang="en-US" sz="2500" dirty="0">
                <a:solidFill>
                  <a:srgbClr val="FFFFFF"/>
                </a:solidFill>
                <a:latin typeface="Times New Roman" panose="02020603050405020304" pitchFamily="18" charset="0"/>
                <a:cs typeface="Times New Roman" panose="02020603050405020304" pitchFamily="18" charset="0"/>
              </a:endParaRPr>
            </a:p>
          </p:txBody>
        </p:sp>
        <p:sp>
          <p:nvSpPr>
            <p:cNvPr id="50189" name="Freeform: Shape 10">
              <a:extLst>
                <a:ext uri="{FF2B5EF4-FFF2-40B4-BE49-F238E27FC236}">
                  <a16:creationId xmlns:a16="http://schemas.microsoft.com/office/drawing/2014/main" id="{A058749F-9CAA-9829-AE84-FDC75333C97C}"/>
                </a:ext>
              </a:extLst>
            </p:cNvPr>
            <p:cNvSpPr>
              <a:spLocks/>
            </p:cNvSpPr>
            <p:nvPr/>
          </p:nvSpPr>
          <p:spPr bwMode="auto">
            <a:xfrm>
              <a:off x="838203" y="5202689"/>
              <a:ext cx="10515600" cy="599626"/>
            </a:xfrm>
            <a:custGeom>
              <a:avLst/>
              <a:gdLst>
                <a:gd name="T0" fmla="*/ 5257800 w 10515600"/>
                <a:gd name="T1" fmla="*/ 0 h 599625"/>
                <a:gd name="T2" fmla="*/ 10515600 w 10515600"/>
                <a:gd name="T3" fmla="*/ 299814 h 599625"/>
                <a:gd name="T4" fmla="*/ 5257800 w 10515600"/>
                <a:gd name="T5" fmla="*/ 599627 h 599625"/>
                <a:gd name="T6" fmla="*/ 0 w 10515600"/>
                <a:gd name="T7" fmla="*/ 299814 h 599625"/>
                <a:gd name="T8" fmla="*/ 0 w 10515600"/>
                <a:gd name="T9" fmla="*/ 99939 h 599625"/>
                <a:gd name="T10" fmla="*/ 99939 w 10515600"/>
                <a:gd name="T11" fmla="*/ 0 h 599625"/>
                <a:gd name="T12" fmla="*/ 10415661 w 10515600"/>
                <a:gd name="T13" fmla="*/ 0 h 599625"/>
                <a:gd name="T14" fmla="*/ 10515600 w 10515600"/>
                <a:gd name="T15" fmla="*/ 99939 h 599625"/>
                <a:gd name="T16" fmla="*/ 10515600 w 10515600"/>
                <a:gd name="T17" fmla="*/ 499688 h 599625"/>
                <a:gd name="T18" fmla="*/ 10415661 w 10515600"/>
                <a:gd name="T19" fmla="*/ 599627 h 599625"/>
                <a:gd name="T20" fmla="*/ 99939 w 10515600"/>
                <a:gd name="T21" fmla="*/ 599627 h 599625"/>
                <a:gd name="T22" fmla="*/ 0 w 10515600"/>
                <a:gd name="T23" fmla="*/ 499688 h 599625"/>
                <a:gd name="T24" fmla="*/ 0 w 10515600"/>
                <a:gd name="T25" fmla="*/ 99939 h 599625"/>
                <a:gd name="T26" fmla="*/ 17694720 60000 65536"/>
                <a:gd name="T27" fmla="*/ 0 60000 65536"/>
                <a:gd name="T28" fmla="*/ 5898240 60000 65536"/>
                <a:gd name="T29" fmla="*/ 1179648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515600"/>
                <a:gd name="T40" fmla="*/ 0 h 599625"/>
                <a:gd name="T41" fmla="*/ 10515600 w 10515600"/>
                <a:gd name="T42" fmla="*/ 599625 h 59962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515600" h="599625">
                  <a:moveTo>
                    <a:pt x="0" y="99939"/>
                  </a:moveTo>
                  <a:cubicBezTo>
                    <a:pt x="0" y="44744"/>
                    <a:pt x="44744" y="0"/>
                    <a:pt x="99939" y="0"/>
                  </a:cubicBezTo>
                  <a:lnTo>
                    <a:pt x="10415661" y="0"/>
                  </a:lnTo>
                  <a:cubicBezTo>
                    <a:pt x="10470856" y="0"/>
                    <a:pt x="10515600" y="44744"/>
                    <a:pt x="10515600" y="99939"/>
                  </a:cubicBezTo>
                  <a:lnTo>
                    <a:pt x="10515600" y="499686"/>
                  </a:lnTo>
                  <a:cubicBezTo>
                    <a:pt x="10515600" y="554881"/>
                    <a:pt x="10470856" y="599625"/>
                    <a:pt x="10415661" y="599625"/>
                  </a:cubicBezTo>
                  <a:lnTo>
                    <a:pt x="99939" y="599625"/>
                  </a:lnTo>
                  <a:cubicBezTo>
                    <a:pt x="44744" y="599625"/>
                    <a:pt x="0" y="554881"/>
                    <a:pt x="0" y="499686"/>
                  </a:cubicBezTo>
                  <a:lnTo>
                    <a:pt x="0" y="99939"/>
                  </a:lnTo>
                  <a:close/>
                </a:path>
              </a:pathLst>
            </a:custGeom>
            <a:gradFill rotWithShape="0">
              <a:gsLst>
                <a:gs pos="0">
                  <a:srgbClr val="81B861"/>
                </a:gs>
                <a:gs pos="100000">
                  <a:srgbClr val="6FB242"/>
                </a:gs>
              </a:gsLst>
              <a:lin ang="5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lIns="124522" tIns="124522" rIns="124522" bIns="124522" anchor="ctr"/>
            <a:lstStyle>
              <a:lvl1pPr defTabSz="1111250">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742950" indent="-285750" defTabSz="1111250">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defTabSz="111125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defTabSz="111125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defTabSz="111125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111125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111125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111125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111125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lnSpc>
                  <a:spcPct val="90000"/>
                </a:lnSpc>
                <a:spcBef>
                  <a:spcPct val="0"/>
                </a:spcBef>
                <a:spcAft>
                  <a:spcPts val="1100"/>
                </a:spcAft>
                <a:buClrTx/>
                <a:buFontTx/>
                <a:buNone/>
              </a:pPr>
              <a:r>
                <a:rPr lang="en-GB" altLang="en-US" sz="2500" dirty="0">
                  <a:solidFill>
                    <a:srgbClr val="FFFFFF"/>
                  </a:solidFill>
                  <a:latin typeface="Times New Roman" panose="02020603050405020304" pitchFamily="18" charset="0"/>
                  <a:cs typeface="Times New Roman" panose="02020603050405020304" pitchFamily="18" charset="0"/>
                </a:rPr>
                <a:t>Serving meals and helping to feed patients.</a:t>
              </a:r>
              <a:endParaRPr lang="en-US" altLang="en-US" sz="2500" dirty="0">
                <a:solidFill>
                  <a:srgbClr val="FFFFFF"/>
                </a:solidFill>
                <a:latin typeface="Times New Roman" panose="02020603050405020304" pitchFamily="18" charset="0"/>
                <a:cs typeface="Times New Roman" panose="02020603050405020304" pitchFamily="18" charset="0"/>
              </a:endParaRPr>
            </a:p>
          </p:txBody>
        </p:sp>
        <p:sp>
          <p:nvSpPr>
            <p:cNvPr id="50190" name="Freeform: Shape 11">
              <a:extLst>
                <a:ext uri="{FF2B5EF4-FFF2-40B4-BE49-F238E27FC236}">
                  <a16:creationId xmlns:a16="http://schemas.microsoft.com/office/drawing/2014/main" id="{33B8C742-5CFE-FD78-A024-58C24CDAF77C}"/>
                </a:ext>
              </a:extLst>
            </p:cNvPr>
            <p:cNvSpPr>
              <a:spLocks/>
            </p:cNvSpPr>
            <p:nvPr/>
          </p:nvSpPr>
          <p:spPr bwMode="auto">
            <a:xfrm>
              <a:off x="838203" y="5889305"/>
              <a:ext cx="10037618" cy="599626"/>
            </a:xfrm>
            <a:custGeom>
              <a:avLst/>
              <a:gdLst>
                <a:gd name="T0" fmla="*/ 5257800 w 10515600"/>
                <a:gd name="T1" fmla="*/ 0 h 599625"/>
                <a:gd name="T2" fmla="*/ 10515600 w 10515600"/>
                <a:gd name="T3" fmla="*/ 299814 h 599625"/>
                <a:gd name="T4" fmla="*/ 5257800 w 10515600"/>
                <a:gd name="T5" fmla="*/ 599627 h 599625"/>
                <a:gd name="T6" fmla="*/ 0 w 10515600"/>
                <a:gd name="T7" fmla="*/ 299814 h 599625"/>
                <a:gd name="T8" fmla="*/ 0 w 10515600"/>
                <a:gd name="T9" fmla="*/ 99939 h 599625"/>
                <a:gd name="T10" fmla="*/ 99939 w 10515600"/>
                <a:gd name="T11" fmla="*/ 0 h 599625"/>
                <a:gd name="T12" fmla="*/ 10415661 w 10515600"/>
                <a:gd name="T13" fmla="*/ 0 h 599625"/>
                <a:gd name="T14" fmla="*/ 10515600 w 10515600"/>
                <a:gd name="T15" fmla="*/ 99939 h 599625"/>
                <a:gd name="T16" fmla="*/ 10515600 w 10515600"/>
                <a:gd name="T17" fmla="*/ 499688 h 599625"/>
                <a:gd name="T18" fmla="*/ 10415661 w 10515600"/>
                <a:gd name="T19" fmla="*/ 599627 h 599625"/>
                <a:gd name="T20" fmla="*/ 99939 w 10515600"/>
                <a:gd name="T21" fmla="*/ 599627 h 599625"/>
                <a:gd name="T22" fmla="*/ 0 w 10515600"/>
                <a:gd name="T23" fmla="*/ 499688 h 599625"/>
                <a:gd name="T24" fmla="*/ 0 w 10515600"/>
                <a:gd name="T25" fmla="*/ 99939 h 599625"/>
                <a:gd name="T26" fmla="*/ 17694720 60000 65536"/>
                <a:gd name="T27" fmla="*/ 0 60000 65536"/>
                <a:gd name="T28" fmla="*/ 5898240 60000 65536"/>
                <a:gd name="T29" fmla="*/ 1179648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515600"/>
                <a:gd name="T40" fmla="*/ 0 h 599625"/>
                <a:gd name="T41" fmla="*/ 10515600 w 10515600"/>
                <a:gd name="T42" fmla="*/ 599625 h 599625"/>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515600" h="599625">
                  <a:moveTo>
                    <a:pt x="0" y="99939"/>
                  </a:moveTo>
                  <a:cubicBezTo>
                    <a:pt x="0" y="44744"/>
                    <a:pt x="44744" y="0"/>
                    <a:pt x="99939" y="0"/>
                  </a:cubicBezTo>
                  <a:lnTo>
                    <a:pt x="10415661" y="0"/>
                  </a:lnTo>
                  <a:cubicBezTo>
                    <a:pt x="10470856" y="0"/>
                    <a:pt x="10515600" y="44744"/>
                    <a:pt x="10515600" y="99939"/>
                  </a:cubicBezTo>
                  <a:lnTo>
                    <a:pt x="10515600" y="499686"/>
                  </a:lnTo>
                  <a:cubicBezTo>
                    <a:pt x="10515600" y="554881"/>
                    <a:pt x="10470856" y="599625"/>
                    <a:pt x="10415661" y="599625"/>
                  </a:cubicBezTo>
                  <a:lnTo>
                    <a:pt x="99939" y="599625"/>
                  </a:lnTo>
                  <a:cubicBezTo>
                    <a:pt x="44744" y="599625"/>
                    <a:pt x="0" y="554881"/>
                    <a:pt x="0" y="499686"/>
                  </a:cubicBezTo>
                  <a:lnTo>
                    <a:pt x="0" y="99939"/>
                  </a:lnTo>
                  <a:close/>
                </a:path>
              </a:pathLst>
            </a:custGeom>
            <a:gradFill rotWithShape="0">
              <a:gsLst>
                <a:gs pos="0">
                  <a:srgbClr val="81B861"/>
                </a:gs>
                <a:gs pos="100000">
                  <a:srgbClr val="6FB242"/>
                </a:gs>
              </a:gsLst>
              <a:lin ang="5400000"/>
            </a:gradFill>
            <a:ln>
              <a:noFill/>
            </a:ln>
            <a:extLst>
              <a:ext uri="{91240B29-F687-4F45-9708-019B960494DF}">
                <a14:hiddenLine xmlns:a14="http://schemas.microsoft.com/office/drawing/2010/main" w="9525">
                  <a:solidFill>
                    <a:srgbClr val="000000"/>
                  </a:solidFill>
                  <a:miter lim="800000"/>
                  <a:headEnd/>
                  <a:tailEnd/>
                </a14:hiddenLine>
              </a:ext>
            </a:extLst>
          </p:spPr>
          <p:txBody>
            <a:bodyPr lIns="124522" tIns="124522" rIns="124522" bIns="124522" anchor="ctr"/>
            <a:lstStyle>
              <a:lvl1pPr defTabSz="1111250">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742950" indent="-285750" defTabSz="1111250">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defTabSz="111125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defTabSz="111125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defTabSz="111125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111125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111125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111125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111125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lnSpc>
                  <a:spcPct val="90000"/>
                </a:lnSpc>
                <a:spcBef>
                  <a:spcPct val="0"/>
                </a:spcBef>
                <a:spcAft>
                  <a:spcPts val="1100"/>
                </a:spcAft>
                <a:buClrTx/>
                <a:buFontTx/>
                <a:buNone/>
              </a:pPr>
              <a:r>
                <a:rPr lang="en-US" altLang="en-US" sz="2500" dirty="0">
                  <a:solidFill>
                    <a:srgbClr val="FFFFFF"/>
                  </a:solidFill>
                  <a:latin typeface="Calibri" panose="020F0502020204030204" pitchFamily="34" charset="0"/>
                </a:rPr>
                <a:t>(Goodman   2010)</a:t>
              </a: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51202" name="Rectangle 134">
            <a:extLst>
              <a:ext uri="{FF2B5EF4-FFF2-40B4-BE49-F238E27FC236}">
                <a16:creationId xmlns:a16="http://schemas.microsoft.com/office/drawing/2014/main" id="{67FC480D-4E9A-6BC4-1098-D9D0C24361C3}"/>
              </a:ext>
            </a:extLst>
          </p:cNvPr>
          <p:cNvSpPr>
            <a:spLocks noMove="1" noResize="1" noChangeArrowheads="1"/>
          </p:cNvSpPr>
          <p:nvPr/>
        </p:nvSpPr>
        <p:spPr bwMode="auto">
          <a:xfrm>
            <a:off x="0" y="0"/>
            <a:ext cx="12188825" cy="68580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defTabSz="914400" eaLnBrk="1" hangingPunct="1">
              <a:spcBef>
                <a:spcPct val="0"/>
              </a:spcBef>
              <a:buClrTx/>
              <a:buSzTx/>
              <a:buFontTx/>
              <a:buNone/>
            </a:pPr>
            <a:endParaRPr lang="en-US" altLang="en-US" dirty="0">
              <a:solidFill>
                <a:srgbClr val="FFFFFF"/>
              </a:solidFill>
              <a:latin typeface="Calibri" panose="020F0502020204030204" pitchFamily="34" charset="0"/>
            </a:endParaRPr>
          </a:p>
        </p:txBody>
      </p:sp>
      <p:sp>
        <p:nvSpPr>
          <p:cNvPr id="3" name="Title 1">
            <a:extLst>
              <a:ext uri="{FF2B5EF4-FFF2-40B4-BE49-F238E27FC236}">
                <a16:creationId xmlns:a16="http://schemas.microsoft.com/office/drawing/2014/main" id="{FB7A08A5-8FF8-6957-D4BC-339AFBC7C4CE}"/>
              </a:ext>
            </a:extLst>
          </p:cNvPr>
          <p:cNvSpPr txBox="1">
            <a:spLocks noGrp="1"/>
          </p:cNvSpPr>
          <p:nvPr>
            <p:ph type="title"/>
          </p:nvPr>
        </p:nvSpPr>
        <p:spPr>
          <a:xfrm>
            <a:off x="573088" y="238125"/>
            <a:ext cx="11017250" cy="1435100"/>
          </a:xfrm>
        </p:spPr>
        <p:txBody>
          <a:bodyPr rtlCol="0" anchor="b">
            <a:normAutofit fontScale="90000"/>
          </a:bodyPr>
          <a:lstStyle/>
          <a:p>
            <a:pPr eaLnBrk="1" fontAlgn="auto" hangingPunct="1">
              <a:spcAft>
                <a:spcPts val="0"/>
              </a:spcAft>
              <a:defRPr/>
            </a:pPr>
            <a:r>
              <a:rPr lang="en-GB" sz="4600" b="1" dirty="0">
                <a:solidFill>
                  <a:schemeClr val="tx1"/>
                </a:solidFill>
                <a:latin typeface="Times New Roman" panose="02020603050405020304" pitchFamily="18" charset="0"/>
                <a:cs typeface="Times New Roman" panose="02020603050405020304" pitchFamily="18" charset="0"/>
              </a:rPr>
              <a:t>The  use of contemporary technology in other department.</a:t>
            </a:r>
          </a:p>
        </p:txBody>
      </p:sp>
      <p:sp>
        <p:nvSpPr>
          <p:cNvPr id="5" name="Content Placeholder 2">
            <a:extLst>
              <a:ext uri="{FF2B5EF4-FFF2-40B4-BE49-F238E27FC236}">
                <a16:creationId xmlns:a16="http://schemas.microsoft.com/office/drawing/2014/main" id="{A41310C5-964D-7AF0-D7AC-3A71ADCECD8F}"/>
              </a:ext>
            </a:extLst>
          </p:cNvPr>
          <p:cNvSpPr txBox="1">
            <a:spLocks noGrp="1"/>
          </p:cNvSpPr>
          <p:nvPr>
            <p:ph idx="1"/>
          </p:nvPr>
        </p:nvSpPr>
        <p:spPr>
          <a:xfrm>
            <a:off x="573088" y="2071688"/>
            <a:ext cx="6713537" cy="4119562"/>
          </a:xfrm>
        </p:spPr>
        <p:txBody>
          <a:bodyPr rtlCol="0">
            <a:normAutofit lnSpcReduction="10000"/>
          </a:bodyPr>
          <a:lstStyle/>
          <a:p>
            <a:pPr marL="0" indent="0" eaLnBrk="1" fontAlgn="auto">
              <a:spcBef>
                <a:spcPts val="0"/>
              </a:spcBef>
              <a:spcAft>
                <a:spcPts val="600"/>
              </a:spcAft>
              <a:buFont typeface="Wingdings 3" charset="2"/>
              <a:buNone/>
              <a:defRPr/>
            </a:pPr>
            <a:r>
              <a:rPr lang="en-US" sz="2200" b="1" u="sng" dirty="0">
                <a:solidFill>
                  <a:schemeClr val="tx1">
                    <a:lumMod val="75000"/>
                    <a:lumOff val="25000"/>
                  </a:schemeClr>
                </a:solidFill>
                <a:latin typeface="Times New Roman" pitchFamily="18"/>
                <a:cs typeface="Times New Roman" pitchFamily="18"/>
              </a:rPr>
              <a:t>SACREE MWEPU: 2121661</a:t>
            </a:r>
          </a:p>
          <a:p>
            <a:pPr marL="0" indent="0" eaLnBrk="1" fontAlgn="auto">
              <a:spcBef>
                <a:spcPts val="0"/>
              </a:spcBef>
              <a:spcAft>
                <a:spcPts val="600"/>
              </a:spcAft>
              <a:buFont typeface="Wingdings 3" charset="2"/>
              <a:buNone/>
              <a:defRPr/>
            </a:pPr>
            <a:endParaRPr lang="en-US" sz="2200" dirty="0">
              <a:solidFill>
                <a:schemeClr val="tx1">
                  <a:lumMod val="75000"/>
                  <a:lumOff val="25000"/>
                </a:schemeClr>
              </a:solidFill>
              <a:latin typeface="Times New Roman" pitchFamily="18"/>
              <a:cs typeface="Times New Roman" pitchFamily="18"/>
            </a:endParaRPr>
          </a:p>
          <a:p>
            <a:pPr marL="0" indent="0" eaLnBrk="1" fontAlgn="auto">
              <a:spcBef>
                <a:spcPts val="0"/>
              </a:spcBef>
              <a:spcAft>
                <a:spcPts val="600"/>
              </a:spcAft>
              <a:buFont typeface="Wingdings 3" charset="2"/>
              <a:buNone/>
              <a:defRPr/>
            </a:pPr>
            <a:r>
              <a:rPr lang="en-GB" sz="2200" dirty="0">
                <a:solidFill>
                  <a:schemeClr val="tx1">
                    <a:lumMod val="75000"/>
                    <a:lumOff val="25000"/>
                  </a:schemeClr>
                </a:solidFill>
                <a:latin typeface="Arial" pitchFamily="34"/>
              </a:rPr>
              <a:t>If you work at a hospital or doctor's office,</a:t>
            </a:r>
          </a:p>
          <a:p>
            <a:pPr marL="0" indent="0" eaLnBrk="1" fontAlgn="auto">
              <a:spcBef>
                <a:spcPts val="0"/>
              </a:spcBef>
              <a:spcAft>
                <a:spcPts val="600"/>
              </a:spcAft>
              <a:buFont typeface="Wingdings 3" charset="2"/>
              <a:buNone/>
              <a:defRPr/>
            </a:pPr>
            <a:r>
              <a:rPr lang="en-GB" sz="2200" dirty="0">
                <a:solidFill>
                  <a:schemeClr val="tx1">
                    <a:lumMod val="75000"/>
                    <a:lumOff val="25000"/>
                  </a:schemeClr>
                </a:solidFill>
                <a:latin typeface="Arial" pitchFamily="34"/>
              </a:rPr>
              <a:t> you might:</a:t>
            </a:r>
          </a:p>
          <a:p>
            <a:pPr eaLnBrk="1" fontAlgn="auto">
              <a:spcBef>
                <a:spcPts val="0"/>
              </a:spcBef>
              <a:spcAft>
                <a:spcPts val="600"/>
              </a:spcAft>
              <a:buFont typeface="Wingdings" panose="05000000000000000000" pitchFamily="2" charset="2"/>
              <a:buChar char="Ø"/>
              <a:defRPr/>
            </a:pPr>
            <a:r>
              <a:rPr lang="en-GB" sz="2200" dirty="0">
                <a:solidFill>
                  <a:schemeClr val="tx1">
                    <a:lumMod val="75000"/>
                    <a:lumOff val="25000"/>
                  </a:schemeClr>
                </a:solidFill>
                <a:latin typeface="Arial" pitchFamily="34"/>
              </a:rPr>
              <a:t>conduct health assessments</a:t>
            </a:r>
          </a:p>
          <a:p>
            <a:pPr eaLnBrk="1" fontAlgn="auto">
              <a:spcBef>
                <a:spcPts val="0"/>
              </a:spcBef>
              <a:spcAft>
                <a:spcPts val="600"/>
              </a:spcAft>
              <a:buFont typeface="Wingdings" panose="05000000000000000000" pitchFamily="2" charset="2"/>
              <a:buChar char="Ø"/>
              <a:defRPr/>
            </a:pPr>
            <a:r>
              <a:rPr lang="en-GB" sz="2200" dirty="0">
                <a:solidFill>
                  <a:schemeClr val="tx1">
                    <a:lumMod val="75000"/>
                    <a:lumOff val="25000"/>
                  </a:schemeClr>
                </a:solidFill>
                <a:latin typeface="Arial" pitchFamily="34"/>
              </a:rPr>
              <a:t>collect blood samples</a:t>
            </a:r>
          </a:p>
          <a:p>
            <a:pPr eaLnBrk="1" fontAlgn="auto">
              <a:spcBef>
                <a:spcPts val="0"/>
              </a:spcBef>
              <a:spcAft>
                <a:spcPts val="600"/>
              </a:spcAft>
              <a:buFont typeface="Wingdings" panose="05000000000000000000" pitchFamily="2" charset="2"/>
              <a:buChar char="Ø"/>
              <a:defRPr/>
            </a:pPr>
            <a:r>
              <a:rPr lang="en-GB" sz="2200" dirty="0">
                <a:solidFill>
                  <a:schemeClr val="tx1">
                    <a:lumMod val="75000"/>
                    <a:lumOff val="25000"/>
                  </a:schemeClr>
                </a:solidFill>
                <a:latin typeface="Arial" pitchFamily="34"/>
              </a:rPr>
              <a:t>handle lab samples</a:t>
            </a:r>
          </a:p>
          <a:p>
            <a:pPr eaLnBrk="1" fontAlgn="auto">
              <a:spcBef>
                <a:spcPts val="0"/>
              </a:spcBef>
              <a:spcAft>
                <a:spcPts val="600"/>
              </a:spcAft>
              <a:buFont typeface="Wingdings" panose="05000000000000000000" pitchFamily="2" charset="2"/>
              <a:buChar char="Ø"/>
              <a:defRPr/>
            </a:pPr>
            <a:r>
              <a:rPr lang="en-GB" sz="2200" dirty="0">
                <a:solidFill>
                  <a:schemeClr val="tx1">
                    <a:lumMod val="75000"/>
                    <a:lumOff val="25000"/>
                  </a:schemeClr>
                </a:solidFill>
                <a:latin typeface="Arial" pitchFamily="34"/>
              </a:rPr>
              <a:t> clean and replenish consulting rooms with supplies.</a:t>
            </a:r>
          </a:p>
          <a:p>
            <a:pPr eaLnBrk="1" fontAlgn="auto">
              <a:spcBef>
                <a:spcPts val="0"/>
              </a:spcBef>
              <a:spcAft>
                <a:spcPts val="600"/>
              </a:spcAft>
              <a:buFont typeface="Wingdings" panose="05000000000000000000" pitchFamily="2" charset="2"/>
              <a:buChar char="Ø"/>
              <a:defRPr/>
            </a:pPr>
            <a:r>
              <a:rPr lang="en-GB" sz="2200" dirty="0">
                <a:solidFill>
                  <a:schemeClr val="tx1">
                    <a:lumMod val="75000"/>
                    <a:lumOff val="25000"/>
                  </a:schemeClr>
                </a:solidFill>
                <a:latin typeface="Arial" pitchFamily="34"/>
              </a:rPr>
              <a:t>engage in health education and promotion work</a:t>
            </a:r>
          </a:p>
          <a:p>
            <a:pPr marL="0" indent="0" eaLnBrk="1" fontAlgn="auto">
              <a:spcBef>
                <a:spcPts val="0"/>
              </a:spcBef>
              <a:spcAft>
                <a:spcPts val="600"/>
              </a:spcAft>
              <a:buFont typeface="Wingdings 3" charset="2"/>
              <a:buNone/>
              <a:defRPr/>
            </a:pPr>
            <a:endParaRPr lang="en-US" sz="2200" dirty="0">
              <a:solidFill>
                <a:schemeClr val="tx1">
                  <a:lumMod val="75000"/>
                  <a:lumOff val="25000"/>
                </a:schemeClr>
              </a:solidFill>
              <a:latin typeface="Arial" pitchFamily="34"/>
            </a:endParaRPr>
          </a:p>
        </p:txBody>
      </p:sp>
      <p:sp>
        <p:nvSpPr>
          <p:cNvPr id="51205" name="sketchy line">
            <a:extLst>
              <a:ext uri="{FF2B5EF4-FFF2-40B4-BE49-F238E27FC236}">
                <a16:creationId xmlns:a16="http://schemas.microsoft.com/office/drawing/2014/main" id="{B884E50E-98C1-F3AB-6D7C-17E1D7040278}"/>
              </a:ext>
            </a:extLst>
          </p:cNvPr>
          <p:cNvSpPr>
            <a:spLocks noMove="1" noResize="1"/>
          </p:cNvSpPr>
          <p:nvPr/>
        </p:nvSpPr>
        <p:spPr bwMode="auto">
          <a:xfrm>
            <a:off x="573088" y="1681163"/>
            <a:ext cx="10972800" cy="19050"/>
          </a:xfrm>
          <a:prstGeom prst="rect">
            <a:avLst/>
          </a:prstGeom>
          <a:solidFill>
            <a:srgbClr val="ED7D31">
              <a:alpha val="74901"/>
            </a:srgbClr>
          </a:solidFill>
          <a:ln w="44448" cap="rnd">
            <a:solidFill>
              <a:srgbClr val="ED7D31">
                <a:alpha val="74901"/>
              </a:srgbClr>
            </a:solidFill>
            <a:round/>
            <a:headEnd/>
            <a:tailEnd/>
          </a:ln>
        </p:spPr>
        <p:txBody>
          <a:bodyPr anchor="ctr" anchorCtr="1"/>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defTabSz="914400" eaLnBrk="1" hangingPunct="1">
              <a:spcBef>
                <a:spcPct val="0"/>
              </a:spcBef>
              <a:buClrTx/>
              <a:buSzTx/>
              <a:buFontTx/>
              <a:buNone/>
            </a:pPr>
            <a:endParaRPr lang="en-US" altLang="en-US">
              <a:solidFill>
                <a:srgbClr val="FFFFFF"/>
              </a:solidFill>
              <a:latin typeface="Calibri" panose="020F0502020204030204" pitchFamily="34" charset="0"/>
            </a:endParaRPr>
          </a:p>
        </p:txBody>
      </p:sp>
      <p:pic>
        <p:nvPicPr>
          <p:cNvPr id="51206" name="Picture 2" descr="Apprenticeships logo">
            <a:extLst>
              <a:ext uri="{FF2B5EF4-FFF2-40B4-BE49-F238E27FC236}">
                <a16:creationId xmlns:a16="http://schemas.microsoft.com/office/drawing/2014/main" id="{A596D09A-00DC-ADB1-78BB-5B078D34DB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8141" r="20010" b="-2"/>
          <a:stretch>
            <a:fillRect/>
          </a:stretch>
        </p:blipFill>
        <p:spPr bwMode="auto">
          <a:xfrm>
            <a:off x="7675563" y="2093913"/>
            <a:ext cx="3941762" cy="4097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5">
    <p:bg>
      <p:bgPr>
        <a:solidFill>
          <a:srgbClr val="FFFFFF"/>
        </a:solidFill>
        <a:effectLst/>
      </p:bgPr>
    </p:bg>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53149B25-B6C8-53FB-E894-C7ECC71FBA70}"/>
              </a:ext>
            </a:extLst>
          </p:cNvPr>
          <p:cNvSpPr>
            <a:spLocks noMove="1" noResize="1" noChangeArrowheads="1"/>
          </p:cNvSpPr>
          <p:nvPr/>
        </p:nvSpPr>
        <p:spPr bwMode="auto">
          <a:xfrm>
            <a:off x="3175" y="0"/>
            <a:ext cx="12188825" cy="68580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defTabSz="914400" eaLnBrk="1" hangingPunct="1">
              <a:spcBef>
                <a:spcPct val="0"/>
              </a:spcBef>
              <a:buClrTx/>
              <a:buSzTx/>
              <a:buFontTx/>
              <a:buNone/>
            </a:pPr>
            <a:endParaRPr lang="en-US" altLang="en-US">
              <a:solidFill>
                <a:srgbClr val="FFFFFF"/>
              </a:solidFill>
              <a:latin typeface="Calibri" panose="020F0502020204030204" pitchFamily="34" charset="0"/>
            </a:endParaRPr>
          </a:p>
        </p:txBody>
      </p:sp>
      <p:sp>
        <p:nvSpPr>
          <p:cNvPr id="52227" name="Freeform: Shape 9">
            <a:extLst>
              <a:ext uri="{FF2B5EF4-FFF2-40B4-BE49-F238E27FC236}">
                <a16:creationId xmlns:a16="http://schemas.microsoft.com/office/drawing/2014/main" id="{EB2FE831-E3E3-4105-E2A1-EED5996FA275}"/>
              </a:ext>
            </a:extLst>
          </p:cNvPr>
          <p:cNvSpPr>
            <a:spLocks noMove="1" noResize="1"/>
          </p:cNvSpPr>
          <p:nvPr/>
        </p:nvSpPr>
        <p:spPr bwMode="auto">
          <a:xfrm>
            <a:off x="0" y="0"/>
            <a:ext cx="4167188" cy="6858000"/>
          </a:xfrm>
          <a:custGeom>
            <a:avLst/>
            <a:gdLst>
              <a:gd name="T0" fmla="*/ 2083593 w 4167271"/>
              <a:gd name="T1" fmla="*/ 0 h 6858000"/>
              <a:gd name="T2" fmla="*/ 4167185 w 4167271"/>
              <a:gd name="T3" fmla="*/ 3429000 h 6858000"/>
              <a:gd name="T4" fmla="*/ 2083593 w 4167271"/>
              <a:gd name="T5" fmla="*/ 6858000 h 6858000"/>
              <a:gd name="T6" fmla="*/ 0 w 4167271"/>
              <a:gd name="T7" fmla="*/ 3429000 h 6858000"/>
              <a:gd name="T8" fmla="*/ 0 w 4167271"/>
              <a:gd name="T9" fmla="*/ 0 h 6858000"/>
              <a:gd name="T10" fmla="*/ 2259503 w 4167271"/>
              <a:gd name="T11" fmla="*/ 0 h 6858000"/>
              <a:gd name="T12" fmla="*/ 2387753 w 4167271"/>
              <a:gd name="T13" fmla="*/ 82222 h 6858000"/>
              <a:gd name="T14" fmla="*/ 4167185 w 4167271"/>
              <a:gd name="T15" fmla="*/ 3429000 h 6858000"/>
              <a:gd name="T16" fmla="*/ 2387753 w 4167271"/>
              <a:gd name="T17" fmla="*/ 6775779 h 6858000"/>
              <a:gd name="T18" fmla="*/ 2259503 w 4167271"/>
              <a:gd name="T19" fmla="*/ 6858000 h 6858000"/>
              <a:gd name="T20" fmla="*/ 0 w 4167271"/>
              <a:gd name="T21" fmla="*/ 6858000 h 6858000"/>
              <a:gd name="T22" fmla="*/ 17694720 60000 65536"/>
              <a:gd name="T23" fmla="*/ 0 60000 65536"/>
              <a:gd name="T24" fmla="*/ 5898240 60000 65536"/>
              <a:gd name="T25" fmla="*/ 11796480 60000 65536"/>
              <a:gd name="T26" fmla="*/ 0 60000 65536"/>
              <a:gd name="T27" fmla="*/ 0 60000 65536"/>
              <a:gd name="T28" fmla="*/ 0 60000 65536"/>
              <a:gd name="T29" fmla="*/ 0 60000 65536"/>
              <a:gd name="T30" fmla="*/ 0 60000 65536"/>
              <a:gd name="T31" fmla="*/ 0 60000 65536"/>
              <a:gd name="T32" fmla="*/ 0 60000 65536"/>
              <a:gd name="T33" fmla="*/ 0 w 4167271"/>
              <a:gd name="T34" fmla="*/ 0 h 6858000"/>
              <a:gd name="T35" fmla="*/ 4167271 w 4167271"/>
              <a:gd name="T36" fmla="*/ 6858000 h 685800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lnTo>
                  <a:pt x="0" y="0"/>
                </a:lnTo>
                <a:close/>
              </a:path>
            </a:pathLst>
          </a:custGeom>
          <a:solidFill>
            <a:srgbClr val="ED7D31"/>
          </a:solidFill>
          <a:ln>
            <a:noFill/>
          </a:ln>
          <a:extLst>
            <a:ext uri="{91240B29-F687-4F45-9708-019B960494DF}">
              <a14:hiddenLine xmlns:a14="http://schemas.microsoft.com/office/drawing/2010/main" w="9525" cap="flat">
                <a:solidFill>
                  <a:srgbClr val="000000"/>
                </a:solidFill>
                <a:prstDash val="solid"/>
                <a:round/>
                <a:headEnd/>
                <a:tailEnd/>
              </a14:hiddenLine>
            </a:ext>
          </a:extLst>
        </p:spPr>
        <p:txBody>
          <a:bodyPr anchor="ctr" anchorCtr="1"/>
          <a:lstStyle/>
          <a:p>
            <a:endParaRPr lang="en-GB"/>
          </a:p>
        </p:txBody>
      </p:sp>
      <p:sp>
        <p:nvSpPr>
          <p:cNvPr id="52228" name="Title 1">
            <a:extLst>
              <a:ext uri="{FF2B5EF4-FFF2-40B4-BE49-F238E27FC236}">
                <a16:creationId xmlns:a16="http://schemas.microsoft.com/office/drawing/2014/main" id="{B9F63278-ADD7-7475-D58A-CCF36D350A05}"/>
              </a:ext>
            </a:extLst>
          </p:cNvPr>
          <p:cNvSpPr>
            <a:spLocks noGrp="1" noChangeArrowheads="1"/>
          </p:cNvSpPr>
          <p:nvPr>
            <p:ph type="title"/>
          </p:nvPr>
        </p:nvSpPr>
        <p:spPr>
          <a:xfrm>
            <a:off x="687388" y="1154113"/>
            <a:ext cx="3479800" cy="4460875"/>
          </a:xfrm>
        </p:spPr>
        <p:txBody>
          <a:bodyPr/>
          <a:lstStyle/>
          <a:p>
            <a:pPr eaLnBrk="1" hangingPunct="1"/>
            <a:r>
              <a:rPr lang="en-GB" altLang="en-US" sz="4100">
                <a:solidFill>
                  <a:schemeClr val="tx1"/>
                </a:solidFill>
              </a:rPr>
              <a:t>A variety of use of contemporary technology in healthcare</a:t>
            </a:r>
          </a:p>
        </p:txBody>
      </p:sp>
      <p:sp>
        <p:nvSpPr>
          <p:cNvPr id="6" name="Content Placeholder 2">
            <a:extLst>
              <a:ext uri="{FF2B5EF4-FFF2-40B4-BE49-F238E27FC236}">
                <a16:creationId xmlns:a16="http://schemas.microsoft.com/office/drawing/2014/main" id="{DE755150-622A-6A68-0B6D-1116BAD44809}"/>
              </a:ext>
            </a:extLst>
          </p:cNvPr>
          <p:cNvSpPr txBox="1">
            <a:spLocks noGrp="1"/>
          </p:cNvSpPr>
          <p:nvPr>
            <p:ph idx="1"/>
          </p:nvPr>
        </p:nvSpPr>
        <p:spPr>
          <a:xfrm>
            <a:off x="4167187" y="0"/>
            <a:ext cx="8021637" cy="6857999"/>
          </a:xfrm>
        </p:spPr>
        <p:txBody>
          <a:bodyPr rtlCol="0" anchor="ctr">
            <a:normAutofit fontScale="92500" lnSpcReduction="10000"/>
          </a:bodyPr>
          <a:lstStyle/>
          <a:p>
            <a:pPr eaLnBrk="1" fontAlgn="auto" hangingPunct="1">
              <a:lnSpc>
                <a:spcPct val="80000"/>
              </a:lnSpc>
              <a:spcAft>
                <a:spcPts val="0"/>
              </a:spcAft>
              <a:buFont typeface="Wingdings 3" charset="2"/>
              <a:buChar char=""/>
              <a:defRPr/>
            </a:pPr>
            <a:r>
              <a:rPr lang="en-GB" sz="3800" b="1" u="sng" dirty="0">
                <a:solidFill>
                  <a:schemeClr val="tx1">
                    <a:lumMod val="75000"/>
                    <a:lumOff val="25000"/>
                  </a:schemeClr>
                </a:solidFill>
                <a:latin typeface="Times New Roman" panose="02020603050405020304" pitchFamily="18" charset="0"/>
                <a:cs typeface="Times New Roman" panose="02020603050405020304" pitchFamily="18" charset="0"/>
              </a:rPr>
              <a:t>SACREE MWEPU: 2121661</a:t>
            </a:r>
          </a:p>
          <a:p>
            <a:pPr eaLnBrk="1" fontAlgn="auto" hangingPunct="1">
              <a:lnSpc>
                <a:spcPct val="80000"/>
              </a:lnSpc>
              <a:spcAft>
                <a:spcPts val="0"/>
              </a:spcAft>
              <a:buFont typeface="Wingdings 3" charset="2"/>
              <a:buChar char=""/>
              <a:defRPr/>
            </a:pPr>
            <a:endParaRPr lang="en-GB" b="1" dirty="0">
              <a:solidFill>
                <a:schemeClr val="tx1">
                  <a:lumMod val="75000"/>
                  <a:lumOff val="25000"/>
                </a:schemeClr>
              </a:solidFill>
              <a:latin typeface="Frutiger W01"/>
            </a:endParaRPr>
          </a:p>
          <a:p>
            <a:pPr marL="0" indent="0" eaLnBrk="1" fontAlgn="auto" hangingPunct="1">
              <a:lnSpc>
                <a:spcPct val="80000"/>
              </a:lnSpc>
              <a:spcAft>
                <a:spcPts val="0"/>
              </a:spcAft>
              <a:buNone/>
              <a:defRPr/>
            </a:pPr>
            <a:r>
              <a:rPr lang="en-GB" sz="2800" b="1" dirty="0">
                <a:solidFill>
                  <a:schemeClr val="tx1">
                    <a:lumMod val="75000"/>
                    <a:lumOff val="25000"/>
                  </a:schemeClr>
                </a:solidFill>
                <a:latin typeface="Times New Roman" panose="02020603050405020304" pitchFamily="18" charset="0"/>
                <a:cs typeface="Times New Roman" panose="02020603050405020304" pitchFamily="18" charset="0"/>
              </a:rPr>
              <a:t>Various environments</a:t>
            </a:r>
          </a:p>
          <a:p>
            <a:pPr eaLnBrk="1" fontAlgn="auto" hangingPunct="1">
              <a:lnSpc>
                <a:spcPct val="80000"/>
              </a:lnSpc>
              <a:spcAft>
                <a:spcPts val="0"/>
              </a:spcAft>
              <a:buFont typeface="Wingdings 3" charset="2"/>
              <a:buChar char=""/>
              <a:defRPr/>
            </a:pPr>
            <a:r>
              <a:rPr lang="en-GB" sz="2400" dirty="0">
                <a:solidFill>
                  <a:schemeClr val="tx1">
                    <a:lumMod val="75000"/>
                    <a:lumOff val="25000"/>
                  </a:schemeClr>
                </a:solidFill>
                <a:latin typeface="Times New Roman" panose="02020603050405020304" pitchFamily="18" charset="0"/>
                <a:cs typeface="Times New Roman" panose="02020603050405020304" pitchFamily="18" charset="0"/>
              </a:rPr>
              <a:t>Generally speaking, healthcare support personnel operate in one of seven environments.</a:t>
            </a:r>
          </a:p>
          <a:p>
            <a:pPr eaLnBrk="1" fontAlgn="auto" hangingPunct="1">
              <a:lnSpc>
                <a:spcPct val="80000"/>
              </a:lnSpc>
              <a:spcAft>
                <a:spcPts val="0"/>
              </a:spcAft>
              <a:buFont typeface="Wingdings 3" charset="2"/>
              <a:buChar char=""/>
              <a:defRPr/>
            </a:pPr>
            <a:r>
              <a:rPr lang="en-GB" sz="2400" dirty="0">
                <a:solidFill>
                  <a:schemeClr val="tx1">
                    <a:lumMod val="75000"/>
                    <a:lumOff val="25000"/>
                  </a:schemeClr>
                </a:solidFill>
                <a:latin typeface="Times New Roman" panose="02020603050405020304" pitchFamily="18" charset="0"/>
                <a:cs typeface="Times New Roman" panose="02020603050405020304" pitchFamily="18" charset="0"/>
              </a:rPr>
              <a:t>mental wellness. assisting in the treatment, care, and recovery of patients.</a:t>
            </a:r>
          </a:p>
          <a:p>
            <a:pPr eaLnBrk="1" fontAlgn="auto" hangingPunct="1">
              <a:lnSpc>
                <a:spcPct val="80000"/>
              </a:lnSpc>
              <a:spcAft>
                <a:spcPts val="0"/>
              </a:spcAft>
              <a:buFont typeface="Wingdings 3" charset="2"/>
              <a:buChar char=""/>
              <a:defRPr/>
            </a:pPr>
            <a:r>
              <a:rPr lang="en-GB" sz="2400" dirty="0">
                <a:solidFill>
                  <a:schemeClr val="tx1">
                    <a:lumMod val="75000"/>
                    <a:lumOff val="25000"/>
                  </a:schemeClr>
                </a:solidFill>
                <a:latin typeface="Times New Roman" panose="02020603050405020304" pitchFamily="18" charset="0"/>
                <a:cs typeface="Times New Roman" panose="02020603050405020304" pitchFamily="18" charset="0"/>
              </a:rPr>
              <a:t>community. delivering and managing care in a patient's home or community-based healthcare setting while collaborating with GPs and nursing teams.</a:t>
            </a:r>
          </a:p>
          <a:p>
            <a:pPr eaLnBrk="1" fontAlgn="auto" hangingPunct="1">
              <a:lnSpc>
                <a:spcPct val="80000"/>
              </a:lnSpc>
              <a:spcAft>
                <a:spcPts val="0"/>
              </a:spcAft>
              <a:buFont typeface="Wingdings 3" charset="2"/>
              <a:buChar char=""/>
              <a:defRPr/>
            </a:pPr>
            <a:r>
              <a:rPr lang="en-GB" sz="2400" dirty="0">
                <a:solidFill>
                  <a:schemeClr val="tx1">
                    <a:lumMod val="75000"/>
                    <a:lumOff val="25000"/>
                  </a:schemeClr>
                </a:solidFill>
                <a:latin typeface="Times New Roman" panose="02020603050405020304" pitchFamily="18" charset="0"/>
                <a:cs typeface="Times New Roman" panose="02020603050405020304" pitchFamily="18" charset="0"/>
              </a:rPr>
              <a:t>first aid. evaluating new patients and assisting the larger medical and nursing staff at the GP surgery.</a:t>
            </a:r>
          </a:p>
          <a:p>
            <a:pPr eaLnBrk="1" fontAlgn="auto" hangingPunct="1">
              <a:lnSpc>
                <a:spcPct val="80000"/>
              </a:lnSpc>
              <a:spcAft>
                <a:spcPts val="0"/>
              </a:spcAft>
              <a:buFont typeface="Wingdings 3" charset="2"/>
              <a:buChar char=""/>
              <a:defRPr/>
            </a:pPr>
            <a:r>
              <a:rPr lang="en-GB" sz="2400" dirty="0">
                <a:solidFill>
                  <a:schemeClr val="tx1">
                    <a:lumMod val="75000"/>
                    <a:lumOff val="25000"/>
                  </a:schemeClr>
                </a:solidFill>
                <a:latin typeface="Times New Roman" panose="02020603050405020304" pitchFamily="18" charset="0"/>
                <a:cs typeface="Times New Roman" panose="02020603050405020304" pitchFamily="18" charset="0"/>
              </a:rPr>
              <a:t>acute. a position in a hospital that supports patients and oversees daily operations.</a:t>
            </a:r>
          </a:p>
          <a:p>
            <a:pPr eaLnBrk="1" fontAlgn="auto" hangingPunct="1">
              <a:lnSpc>
                <a:spcPct val="80000"/>
              </a:lnSpc>
              <a:spcAft>
                <a:spcPts val="0"/>
              </a:spcAft>
              <a:buFont typeface="Wingdings 3" charset="2"/>
              <a:buChar char=""/>
              <a:defRPr/>
            </a:pPr>
            <a:r>
              <a:rPr lang="en-GB" sz="2400" dirty="0">
                <a:solidFill>
                  <a:schemeClr val="tx1">
                    <a:lumMod val="75000"/>
                    <a:lumOff val="25000"/>
                  </a:schemeClr>
                </a:solidFill>
                <a:latin typeface="Times New Roman" panose="02020603050405020304" pitchFamily="18" charset="0"/>
                <a:cs typeface="Times New Roman" panose="02020603050405020304" pitchFamily="18" charset="0"/>
              </a:rPr>
              <a:t>midwifery. helping new parents and their infants while working on the maternity ward.</a:t>
            </a:r>
          </a:p>
          <a:p>
            <a:pPr eaLnBrk="1" fontAlgn="auto" hangingPunct="1">
              <a:lnSpc>
                <a:spcPct val="80000"/>
              </a:lnSpc>
              <a:spcAft>
                <a:spcPts val="0"/>
              </a:spcAft>
              <a:buFont typeface="Wingdings 3" charset="2"/>
              <a:buChar char=""/>
              <a:defRPr/>
            </a:pPr>
            <a:r>
              <a:rPr lang="en-GB" sz="2400" dirty="0">
                <a:solidFill>
                  <a:schemeClr val="tx1">
                    <a:lumMod val="75000"/>
                    <a:lumOff val="25000"/>
                  </a:schemeClr>
                </a:solidFill>
                <a:latin typeface="Times New Roman" panose="02020603050405020304" pitchFamily="18" charset="0"/>
                <a:cs typeface="Times New Roman" panose="02020603050405020304" pitchFamily="18" charset="0"/>
              </a:rPr>
              <a:t>services for kids. supporting outpatient clinics and school clinics by working with nurses.</a:t>
            </a:r>
          </a:p>
          <a:p>
            <a:pPr eaLnBrk="1" fontAlgn="auto" hangingPunct="1">
              <a:lnSpc>
                <a:spcPct val="80000"/>
              </a:lnSpc>
              <a:spcAft>
                <a:spcPts val="0"/>
              </a:spcAft>
              <a:buFont typeface="Wingdings 3" charset="2"/>
              <a:buChar char=""/>
              <a:defRPr/>
            </a:pPr>
            <a:r>
              <a:rPr lang="en-GB" sz="2400" dirty="0">
                <a:solidFill>
                  <a:schemeClr val="tx1">
                    <a:lumMod val="75000"/>
                    <a:lumOff val="25000"/>
                  </a:schemeClr>
                </a:solidFill>
                <a:latin typeface="Times New Roman" panose="02020603050405020304" pitchFamily="18" charset="0"/>
                <a:cs typeface="Times New Roman" panose="02020603050405020304" pitchFamily="18" charset="0"/>
              </a:rPr>
              <a:t>learning impairment. assisting those with autism or learning difficulties to acquire new abilities and grow more independent.</a:t>
            </a:r>
          </a:p>
          <a:p>
            <a:pPr eaLnBrk="1" fontAlgn="auto" hangingPunct="1">
              <a:lnSpc>
                <a:spcPct val="80000"/>
              </a:lnSpc>
              <a:spcAft>
                <a:spcPts val="0"/>
              </a:spcAft>
              <a:buFont typeface="Wingdings 3" charset="2"/>
              <a:buChar char=""/>
              <a:defRPr/>
            </a:pPr>
            <a:endParaRPr lang="en-GB" sz="2400"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sp>
        <p:nvSpPr>
          <p:cNvPr id="52230" name="Arc 11">
            <a:extLst>
              <a:ext uri="{FF2B5EF4-FFF2-40B4-BE49-F238E27FC236}">
                <a16:creationId xmlns:a16="http://schemas.microsoft.com/office/drawing/2014/main" id="{211F576B-F09E-AD19-2BBC-073C438F65D2}"/>
              </a:ext>
            </a:extLst>
          </p:cNvPr>
          <p:cNvSpPr>
            <a:spLocks noMove="1" noResize="1"/>
          </p:cNvSpPr>
          <p:nvPr/>
        </p:nvSpPr>
        <p:spPr bwMode="auto">
          <a:xfrm flipV="1">
            <a:off x="7550150" y="2455863"/>
            <a:ext cx="4083050" cy="4083050"/>
          </a:xfrm>
          <a:custGeom>
            <a:avLst/>
            <a:gdLst>
              <a:gd name="T0" fmla="*/ 2041525 w 4083436"/>
              <a:gd name="T1" fmla="*/ 0 h 4083436"/>
              <a:gd name="T2" fmla="*/ 4083050 w 4083436"/>
              <a:gd name="T3" fmla="*/ 2041525 h 4083436"/>
              <a:gd name="T4" fmla="*/ 2041525 w 4083436"/>
              <a:gd name="T5" fmla="*/ 4083050 h 4083436"/>
              <a:gd name="T6" fmla="*/ 0 w 4083436"/>
              <a:gd name="T7" fmla="*/ 2041525 h 4083436"/>
              <a:gd name="T8" fmla="*/ 2041525 w 4083436"/>
              <a:gd name="T9" fmla="*/ 0 h 4083436"/>
              <a:gd name="T10" fmla="*/ 2041525 w 4083436"/>
              <a:gd name="T11" fmla="*/ 2041525 h 4083436"/>
              <a:gd name="T12" fmla="*/ 4083050 w 4083436"/>
              <a:gd name="T13" fmla="*/ 2041525 h 4083436"/>
              <a:gd name="T14" fmla="*/ 17694720 60000 65536"/>
              <a:gd name="T15" fmla="*/ 0 60000 65536"/>
              <a:gd name="T16" fmla="*/ 5898240 60000 65536"/>
              <a:gd name="T17" fmla="*/ 11796480 60000 65536"/>
              <a:gd name="T18" fmla="*/ 11796480 60000 65536"/>
              <a:gd name="T19" fmla="*/ 11796480 60000 65536"/>
              <a:gd name="T20" fmla="*/ 5898240 60000 65536"/>
              <a:gd name="T21" fmla="*/ 2041718 w 4083436"/>
              <a:gd name="T22" fmla="*/ 0 h 4083436"/>
              <a:gd name="T23" fmla="*/ 4083436 w 4083436"/>
              <a:gd name="T24" fmla="*/ 2041718 h 408343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083436" h="4083436" stroke="0">
                <a:moveTo>
                  <a:pt x="2041718" y="0"/>
                </a:moveTo>
                <a:lnTo>
                  <a:pt x="2041718" y="0"/>
                </a:lnTo>
                <a:cubicBezTo>
                  <a:pt x="3169327" y="0"/>
                  <a:pt x="4083436" y="914108"/>
                  <a:pt x="4083436" y="2041718"/>
                </a:cubicBezTo>
                <a:lnTo>
                  <a:pt x="2041718" y="2041718"/>
                </a:lnTo>
                <a:lnTo>
                  <a:pt x="2041718" y="0"/>
                </a:lnTo>
                <a:close/>
              </a:path>
              <a:path w="4083436" h="4083436" fill="none">
                <a:moveTo>
                  <a:pt x="2041718" y="0"/>
                </a:moveTo>
                <a:lnTo>
                  <a:pt x="2041718" y="0"/>
                </a:lnTo>
                <a:cubicBezTo>
                  <a:pt x="3169327" y="0"/>
                  <a:pt x="4083436" y="914108"/>
                  <a:pt x="4083436" y="2041718"/>
                </a:cubicBezTo>
              </a:path>
            </a:pathLst>
          </a:custGeom>
          <a:noFill/>
          <a:ln w="127001" cap="rnd">
            <a:solidFill>
              <a:srgbClr val="FFC000"/>
            </a:solidFill>
            <a:miter lim="800000"/>
            <a:headEnd/>
            <a:tailEnd/>
          </a:ln>
          <a:extLst>
            <a:ext uri="{909E8E84-426E-40DD-AFC4-6F175D3DCCD1}">
              <a14:hiddenFill xmlns:a14="http://schemas.microsoft.com/office/drawing/2010/main">
                <a:solidFill>
                  <a:srgbClr val="FFFFFF"/>
                </a:solidFill>
              </a14:hiddenFill>
            </a:ext>
          </a:extLst>
        </p:spPr>
        <p:txBody>
          <a:bodyPr anchor="ctr" anchorCtr="1"/>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DE262717-D10F-8FDF-0E33-7E58E280B5AD}"/>
              </a:ext>
            </a:extLst>
          </p:cNvPr>
          <p:cNvSpPr>
            <a:spLocks noGrp="1" noChangeArrowheads="1"/>
          </p:cNvSpPr>
          <p:nvPr>
            <p:ph type="title"/>
          </p:nvPr>
        </p:nvSpPr>
        <p:spPr>
          <a:xfrm>
            <a:off x="2592388" y="623888"/>
            <a:ext cx="8912225" cy="1281112"/>
          </a:xfrm>
        </p:spPr>
        <p:txBody>
          <a:bodyPr/>
          <a:lstStyle/>
          <a:p>
            <a:pPr algn="ctr" eaLnBrk="1" hangingPunct="1"/>
            <a:r>
              <a:rPr lang="en-GB" altLang="en-US" sz="2400" b="1" u="sng" dirty="0">
                <a:solidFill>
                  <a:schemeClr val="tx1"/>
                </a:solidFill>
                <a:latin typeface="Times New Roman" panose="02020603050405020304" pitchFamily="18" charset="0"/>
                <a:cs typeface="Times New Roman" panose="02020603050405020304" pitchFamily="18" charset="0"/>
              </a:rPr>
              <a:t>Sacree Mwepu 2121661</a:t>
            </a:r>
            <a:br>
              <a:rPr lang="en-GB" altLang="en-US" b="1" u="sng" dirty="0">
                <a:solidFill>
                  <a:schemeClr val="tx1"/>
                </a:solidFill>
                <a:latin typeface="Times New Roman" panose="02020603050405020304" pitchFamily="18" charset="0"/>
                <a:cs typeface="Times New Roman" panose="02020603050405020304" pitchFamily="18" charset="0"/>
              </a:rPr>
            </a:br>
            <a:r>
              <a:rPr lang="en-GB" altLang="en-US" b="1" u="sng" dirty="0">
                <a:solidFill>
                  <a:schemeClr val="tx1"/>
                </a:solidFill>
                <a:latin typeface="Times New Roman" panose="02020603050405020304" pitchFamily="18" charset="0"/>
                <a:cs typeface="Times New Roman" panose="02020603050405020304" pitchFamily="18" charset="0"/>
              </a:rPr>
              <a:t>References</a:t>
            </a:r>
          </a:p>
        </p:txBody>
      </p:sp>
      <p:sp>
        <p:nvSpPr>
          <p:cNvPr id="54275" name="Content Placeholder 2">
            <a:extLst>
              <a:ext uri="{FF2B5EF4-FFF2-40B4-BE49-F238E27FC236}">
                <a16:creationId xmlns:a16="http://schemas.microsoft.com/office/drawing/2014/main" id="{5DBEFFCE-D658-2D70-FEE5-DE0FBBAEED80}"/>
              </a:ext>
            </a:extLst>
          </p:cNvPr>
          <p:cNvSpPr>
            <a:spLocks noGrp="1" noChangeArrowheads="1"/>
          </p:cNvSpPr>
          <p:nvPr>
            <p:ph idx="1"/>
          </p:nvPr>
        </p:nvSpPr>
        <p:spPr>
          <a:xfrm>
            <a:off x="2589213" y="2133600"/>
            <a:ext cx="8915400" cy="3778250"/>
          </a:xfrm>
        </p:spPr>
        <p:txBody>
          <a:bodyPr/>
          <a:lstStyle/>
          <a:p>
            <a:pPr eaLnBrk="1" hangingPunct="1"/>
            <a:r>
              <a:rPr lang="en-GB" altLang="en-US" sz="2400" dirty="0">
                <a:latin typeface="Times New Roman" panose="02020603050405020304" pitchFamily="18" charset="0"/>
                <a:cs typeface="Times New Roman" panose="02020603050405020304" pitchFamily="18" charset="0"/>
              </a:rPr>
              <a:t>The NHS constitution (2022) </a:t>
            </a:r>
            <a:r>
              <a:rPr lang="en-GB" altLang="en-US" sz="2400" i="1" dirty="0">
                <a:latin typeface="Times New Roman" panose="02020603050405020304" pitchFamily="18" charset="0"/>
                <a:cs typeface="Times New Roman" panose="02020603050405020304" pitchFamily="18" charset="0"/>
              </a:rPr>
              <a:t>Care planning, 2</a:t>
            </a:r>
            <a:r>
              <a:rPr lang="en-GB" altLang="en-US" sz="2400" i="1" baseline="30000" dirty="0">
                <a:latin typeface="Times New Roman" panose="02020603050405020304" pitchFamily="18" charset="0"/>
                <a:cs typeface="Times New Roman" panose="02020603050405020304" pitchFamily="18" charset="0"/>
              </a:rPr>
              <a:t>ND</a:t>
            </a:r>
            <a:r>
              <a:rPr lang="en-GB" altLang="en-US" sz="2400" i="1" dirty="0">
                <a:latin typeface="Times New Roman" panose="02020603050405020304" pitchFamily="18" charset="0"/>
                <a:cs typeface="Times New Roman" panose="02020603050405020304" pitchFamily="18" charset="0"/>
              </a:rPr>
              <a:t> Edition.</a:t>
            </a:r>
          </a:p>
          <a:p>
            <a:pPr eaLnBrk="1" hangingPunct="1"/>
            <a:r>
              <a:rPr lang="en-GB" altLang="en-US" sz="2400" dirty="0">
                <a:latin typeface="Times New Roman" panose="02020603050405020304" pitchFamily="18" charset="0"/>
                <a:cs typeface="Times New Roman" panose="02020603050405020304" pitchFamily="18" charset="0"/>
              </a:rPr>
              <a:t>Bronzino J. (2000) </a:t>
            </a:r>
            <a:r>
              <a:rPr lang="en-GB" altLang="en-US" sz="2400" i="1" dirty="0">
                <a:latin typeface="Times New Roman" panose="02020603050405020304" pitchFamily="18" charset="0"/>
                <a:cs typeface="Times New Roman" panose="02020603050405020304" pitchFamily="18" charset="0"/>
              </a:rPr>
              <a:t>Management of Medical Technology </a:t>
            </a:r>
            <a:r>
              <a:rPr lang="en-GB" altLang="en-US" sz="2400" dirty="0">
                <a:latin typeface="Times New Roman" panose="02020603050405020304" pitchFamily="18" charset="0"/>
                <a:cs typeface="Times New Roman" panose="02020603050405020304" pitchFamily="18" charset="0"/>
              </a:rPr>
              <a:t>by Butterworth-Heinemann</a:t>
            </a:r>
          </a:p>
          <a:p>
            <a:pPr eaLnBrk="1" hangingPunct="1"/>
            <a:r>
              <a:rPr lang="en-GB" altLang="en-US" sz="2400" dirty="0">
                <a:latin typeface="Times New Roman" panose="02020603050405020304" pitchFamily="18" charset="0"/>
                <a:cs typeface="Times New Roman" panose="02020603050405020304" pitchFamily="18" charset="0"/>
              </a:rPr>
              <a:t>Goodman R. (June 2010) </a:t>
            </a:r>
            <a:r>
              <a:rPr lang="en-GB" altLang="en-US" sz="2400" i="1" dirty="0">
                <a:latin typeface="Times New Roman" panose="02020603050405020304" pitchFamily="18" charset="0"/>
                <a:cs typeface="Times New Roman" panose="02020603050405020304" pitchFamily="18" charset="0"/>
              </a:rPr>
              <a:t>Academic Medicine, </a:t>
            </a:r>
            <a:r>
              <a:rPr lang="en-GB" altLang="en-US" sz="2400" dirty="0">
                <a:latin typeface="Times New Roman" panose="02020603050405020304" pitchFamily="18" charset="0"/>
                <a:cs typeface="Times New Roman" panose="02020603050405020304" pitchFamily="18" charset="0"/>
              </a:rPr>
              <a:t>Vol 85 Issue 6 Page 945 -946</a:t>
            </a:r>
          </a:p>
          <a:p>
            <a:pPr eaLnBrk="1" hangingPunct="1"/>
            <a:r>
              <a:rPr lang="en-GB" altLang="en-US" sz="2400" dirty="0">
                <a:solidFill>
                  <a:schemeClr val="tx1"/>
                </a:solidFill>
                <a:latin typeface="Times New Roman" panose="02020603050405020304" pitchFamily="18" charset="0"/>
                <a:cs typeface="Times New Roman" panose="02020603050405020304" pitchFamily="18" charset="0"/>
                <a:hlinkClick r:id="rId2"/>
              </a:rPr>
              <a:t>https://www.citybaseapartments.com/blog/how-technology-is-changing-the-way-we-see-the-world</a:t>
            </a:r>
            <a:r>
              <a:rPr lang="en-GB" altLang="en-US" sz="2400" dirty="0">
                <a:solidFill>
                  <a:schemeClr val="tx1"/>
                </a:solidFill>
                <a:latin typeface="Times New Roman" panose="02020603050405020304" pitchFamily="18" charset="0"/>
                <a:cs typeface="Times New Roman" panose="02020603050405020304" pitchFamily="18" charset="0"/>
              </a:rPr>
              <a:t> (accessed 30th June, 2011).</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extBox 2">
            <a:extLst>
              <a:ext uri="{FF2B5EF4-FFF2-40B4-BE49-F238E27FC236}">
                <a16:creationId xmlns:a16="http://schemas.microsoft.com/office/drawing/2014/main" id="{EB843403-84A6-46E1-12FB-449B4ECF9BAE}"/>
              </a:ext>
            </a:extLst>
          </p:cNvPr>
          <p:cNvSpPr txBox="1">
            <a:spLocks noChangeArrowheads="1"/>
          </p:cNvSpPr>
          <p:nvPr/>
        </p:nvSpPr>
        <p:spPr bwMode="auto">
          <a:xfrm>
            <a:off x="2054225" y="627063"/>
            <a:ext cx="8993188" cy="563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fr-FR" altLang="en-US" sz="3600" b="1" dirty="0">
                <a:solidFill>
                  <a:schemeClr val="tx1"/>
                </a:solidFill>
              </a:rPr>
              <a:t>The use of </a:t>
            </a:r>
            <a:r>
              <a:rPr lang="fr-FR" altLang="en-US" sz="3600" b="1" dirty="0" err="1">
                <a:solidFill>
                  <a:schemeClr val="tx1"/>
                </a:solidFill>
              </a:rPr>
              <a:t>technology</a:t>
            </a:r>
            <a:r>
              <a:rPr lang="fr-FR" altLang="en-US" sz="3600" b="1" dirty="0">
                <a:solidFill>
                  <a:schemeClr val="tx1"/>
                </a:solidFill>
              </a:rPr>
              <a:t> </a:t>
            </a:r>
            <a:r>
              <a:rPr lang="fr-FR" altLang="en-US" sz="3600" b="1" dirty="0" err="1">
                <a:solidFill>
                  <a:schemeClr val="tx1"/>
                </a:solidFill>
              </a:rPr>
              <a:t>during</a:t>
            </a:r>
            <a:r>
              <a:rPr lang="fr-FR" altLang="en-US" sz="3600" b="1" dirty="0">
                <a:solidFill>
                  <a:schemeClr val="tx1"/>
                </a:solidFill>
              </a:rPr>
              <a:t> Covid-19</a:t>
            </a:r>
          </a:p>
          <a:p>
            <a:pPr eaLnBrk="1" hangingPunct="1">
              <a:spcBef>
                <a:spcPct val="0"/>
              </a:spcBef>
              <a:buClrTx/>
              <a:buSzTx/>
              <a:buFontTx/>
              <a:buNone/>
            </a:pPr>
            <a:endParaRPr lang="fr-FR" altLang="en-US" dirty="0">
              <a:solidFill>
                <a:schemeClr val="tx1"/>
              </a:solidFill>
            </a:endParaRPr>
          </a:p>
          <a:p>
            <a:pPr eaLnBrk="1" hangingPunct="1">
              <a:spcBef>
                <a:spcPct val="0"/>
              </a:spcBef>
              <a:buClrTx/>
              <a:buSzTx/>
              <a:buFontTx/>
              <a:buNone/>
            </a:pPr>
            <a:endParaRPr lang="fr-FR" altLang="en-US" dirty="0">
              <a:solidFill>
                <a:schemeClr val="tx1"/>
              </a:solidFill>
            </a:endParaRPr>
          </a:p>
          <a:p>
            <a:pPr eaLnBrk="1" hangingPunct="1">
              <a:spcBef>
                <a:spcPct val="0"/>
              </a:spcBef>
              <a:buClrTx/>
              <a:buSzTx/>
              <a:buFontTx/>
              <a:buNone/>
            </a:pPr>
            <a:endParaRPr lang="fr-FR" altLang="en-US" dirty="0">
              <a:solidFill>
                <a:schemeClr val="tx1"/>
              </a:solidFill>
            </a:endParaRPr>
          </a:p>
          <a:p>
            <a:pPr eaLnBrk="1" hangingPunct="1">
              <a:spcBef>
                <a:spcPct val="0"/>
              </a:spcBef>
              <a:buClrTx/>
              <a:buSzTx/>
              <a:buFontTx/>
              <a:buNone/>
            </a:pPr>
            <a:endParaRPr lang="fr-FR" altLang="en-US" dirty="0">
              <a:solidFill>
                <a:schemeClr val="tx1"/>
              </a:solidFill>
            </a:endParaRPr>
          </a:p>
          <a:p>
            <a:pPr eaLnBrk="1" hangingPunct="1">
              <a:spcBef>
                <a:spcPct val="0"/>
              </a:spcBef>
              <a:buClrTx/>
              <a:buSzTx/>
              <a:buFontTx/>
              <a:buNone/>
            </a:pPr>
            <a:endParaRPr lang="fr-FR" altLang="en-US" dirty="0">
              <a:solidFill>
                <a:schemeClr val="tx1"/>
              </a:solidFill>
            </a:endParaRPr>
          </a:p>
          <a:p>
            <a:pPr eaLnBrk="1" hangingPunct="1">
              <a:spcBef>
                <a:spcPct val="0"/>
              </a:spcBef>
              <a:buClrTx/>
              <a:buSzTx/>
              <a:buFontTx/>
              <a:buNone/>
            </a:pPr>
            <a:endParaRPr lang="fr-FR" altLang="en-US" dirty="0">
              <a:solidFill>
                <a:schemeClr val="tx1"/>
              </a:solidFill>
            </a:endParaRPr>
          </a:p>
          <a:p>
            <a:pPr eaLnBrk="1" hangingPunct="1">
              <a:spcBef>
                <a:spcPct val="0"/>
              </a:spcBef>
              <a:buClrTx/>
              <a:buSzTx/>
              <a:buFontTx/>
              <a:buNone/>
            </a:pPr>
            <a:endParaRPr lang="fr-FR" altLang="en-US" dirty="0">
              <a:solidFill>
                <a:schemeClr val="tx1"/>
              </a:solidFill>
            </a:endParaRPr>
          </a:p>
          <a:p>
            <a:pPr eaLnBrk="1" hangingPunct="1">
              <a:spcBef>
                <a:spcPct val="0"/>
              </a:spcBef>
              <a:buClrTx/>
              <a:buSzTx/>
              <a:buFontTx/>
              <a:buNone/>
            </a:pPr>
            <a:endParaRPr lang="fr-FR" altLang="en-US" dirty="0">
              <a:solidFill>
                <a:schemeClr val="tx1"/>
              </a:solidFill>
            </a:endParaRPr>
          </a:p>
          <a:p>
            <a:pPr eaLnBrk="1" hangingPunct="1">
              <a:spcBef>
                <a:spcPct val="0"/>
              </a:spcBef>
              <a:buClrTx/>
              <a:buSzTx/>
              <a:buFontTx/>
              <a:buNone/>
            </a:pPr>
            <a:endParaRPr lang="fr-FR" altLang="en-US" dirty="0">
              <a:solidFill>
                <a:schemeClr val="tx1"/>
              </a:solidFill>
            </a:endParaRPr>
          </a:p>
          <a:p>
            <a:pPr eaLnBrk="1" hangingPunct="1">
              <a:spcBef>
                <a:spcPct val="0"/>
              </a:spcBef>
              <a:buClrTx/>
              <a:buSzTx/>
              <a:buFontTx/>
              <a:buNone/>
            </a:pPr>
            <a:endParaRPr lang="fr-FR" altLang="en-US" dirty="0">
              <a:solidFill>
                <a:schemeClr val="tx1"/>
              </a:solidFill>
            </a:endParaRPr>
          </a:p>
          <a:p>
            <a:pPr eaLnBrk="1" hangingPunct="1">
              <a:spcBef>
                <a:spcPct val="0"/>
              </a:spcBef>
              <a:buClrTx/>
              <a:buSzTx/>
              <a:buFontTx/>
              <a:buNone/>
            </a:pPr>
            <a:endParaRPr lang="fr-FR" altLang="en-US" dirty="0">
              <a:solidFill>
                <a:schemeClr val="tx1"/>
              </a:solidFill>
            </a:endParaRPr>
          </a:p>
          <a:p>
            <a:pPr eaLnBrk="1" hangingPunct="1">
              <a:spcBef>
                <a:spcPct val="0"/>
              </a:spcBef>
              <a:buClrTx/>
              <a:buSzTx/>
              <a:buFontTx/>
              <a:buNone/>
            </a:pPr>
            <a:endParaRPr lang="fr-FR" altLang="en-US" dirty="0">
              <a:solidFill>
                <a:schemeClr val="tx1"/>
              </a:solidFill>
            </a:endParaRPr>
          </a:p>
          <a:p>
            <a:pPr eaLnBrk="1" hangingPunct="1">
              <a:spcBef>
                <a:spcPct val="0"/>
              </a:spcBef>
              <a:buClrTx/>
              <a:buSzTx/>
              <a:buFontTx/>
              <a:buNone/>
            </a:pPr>
            <a:endParaRPr lang="fr-FR" altLang="en-US" dirty="0">
              <a:solidFill>
                <a:schemeClr val="tx1"/>
              </a:solidFill>
            </a:endParaRPr>
          </a:p>
          <a:p>
            <a:pPr eaLnBrk="1" hangingPunct="1">
              <a:spcBef>
                <a:spcPct val="0"/>
              </a:spcBef>
              <a:buClrTx/>
              <a:buSzTx/>
              <a:buFontTx/>
              <a:buNone/>
            </a:pPr>
            <a:endParaRPr lang="fr-FR" altLang="en-US" dirty="0">
              <a:solidFill>
                <a:schemeClr val="tx1"/>
              </a:solidFill>
            </a:endParaRPr>
          </a:p>
          <a:p>
            <a:pPr eaLnBrk="1" hangingPunct="1">
              <a:spcBef>
                <a:spcPct val="0"/>
              </a:spcBef>
              <a:buClrTx/>
              <a:buSzTx/>
              <a:buFontTx/>
              <a:buNone/>
            </a:pPr>
            <a:endParaRPr lang="fr-FR" altLang="en-US" dirty="0">
              <a:solidFill>
                <a:schemeClr val="tx1"/>
              </a:solidFill>
            </a:endParaRPr>
          </a:p>
          <a:p>
            <a:pPr eaLnBrk="1" hangingPunct="1">
              <a:spcBef>
                <a:spcPct val="0"/>
              </a:spcBef>
              <a:buClrTx/>
              <a:buSzTx/>
              <a:buFontTx/>
              <a:buNone/>
            </a:pPr>
            <a:endParaRPr lang="fr-FR" altLang="en-US" dirty="0">
              <a:solidFill>
                <a:schemeClr val="tx1"/>
              </a:solidFill>
            </a:endParaRPr>
          </a:p>
          <a:p>
            <a:pPr eaLnBrk="1" hangingPunct="1">
              <a:spcBef>
                <a:spcPct val="0"/>
              </a:spcBef>
              <a:buClrTx/>
              <a:buSzTx/>
              <a:buFontTx/>
              <a:buNone/>
            </a:pPr>
            <a:r>
              <a:rPr lang="fr-FR" altLang="en-US" b="1" dirty="0" err="1">
                <a:solidFill>
                  <a:schemeClr val="tx1"/>
                </a:solidFill>
              </a:rPr>
              <a:t>Medard</a:t>
            </a:r>
            <a:r>
              <a:rPr lang="fr-FR" altLang="en-US" b="1" dirty="0">
                <a:solidFill>
                  <a:schemeClr val="tx1"/>
                </a:solidFill>
              </a:rPr>
              <a:t> </a:t>
            </a:r>
            <a:r>
              <a:rPr lang="fr-FR" altLang="en-US" b="1" dirty="0" err="1">
                <a:solidFill>
                  <a:schemeClr val="tx1"/>
                </a:solidFill>
              </a:rPr>
              <a:t>Kamangu</a:t>
            </a:r>
            <a:r>
              <a:rPr lang="fr-FR" altLang="en-US" b="1" dirty="0">
                <a:solidFill>
                  <a:schemeClr val="tx1"/>
                </a:solidFill>
              </a:rPr>
              <a:t> 2119752</a:t>
            </a:r>
            <a:endParaRPr lang="en-US" altLang="en-US" b="1" dirty="0">
              <a:solidFill>
                <a:schemeClr val="tx1"/>
              </a:solidFill>
            </a:endParaRPr>
          </a:p>
          <a:p>
            <a:pPr eaLnBrk="1" hangingPunct="1">
              <a:spcBef>
                <a:spcPct val="0"/>
              </a:spcBef>
              <a:buClrTx/>
              <a:buSzTx/>
              <a:buFontTx/>
              <a:buNone/>
            </a:pPr>
            <a:endParaRPr lang="en-GB" altLang="en-US" dirty="0">
              <a:solidFill>
                <a:schemeClr val="tx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extBox 2">
            <a:extLst>
              <a:ext uri="{FF2B5EF4-FFF2-40B4-BE49-F238E27FC236}">
                <a16:creationId xmlns:a16="http://schemas.microsoft.com/office/drawing/2014/main" id="{74780167-C27F-8CE0-0A74-4ED34B9A19BA}"/>
              </a:ext>
            </a:extLst>
          </p:cNvPr>
          <p:cNvSpPr txBox="1">
            <a:spLocks noChangeArrowheads="1"/>
          </p:cNvSpPr>
          <p:nvPr/>
        </p:nvSpPr>
        <p:spPr bwMode="auto">
          <a:xfrm>
            <a:off x="1708150" y="1487488"/>
            <a:ext cx="9520238" cy="544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US" altLang="en-US" sz="2400" b="1" u="sng">
                <a:solidFill>
                  <a:schemeClr val="tx1"/>
                </a:solidFill>
                <a:latin typeface="Times New Roman" panose="02020603050405020304" pitchFamily="18" charset="0"/>
                <a:cs typeface="Times New Roman" panose="02020603050405020304" pitchFamily="18" charset="0"/>
              </a:rPr>
              <a:t>Overview</a:t>
            </a:r>
          </a:p>
          <a:p>
            <a:pPr algn="ctr" eaLnBrk="1" hangingPunct="1">
              <a:spcBef>
                <a:spcPct val="0"/>
              </a:spcBef>
              <a:buClrTx/>
              <a:buSzTx/>
              <a:buFontTx/>
              <a:buNone/>
            </a:pPr>
            <a:endParaRPr lang="en-US" altLang="en-US" sz="2400">
              <a:solidFill>
                <a:schemeClr val="tx1"/>
              </a:solidFill>
              <a:latin typeface="Times New Roman" panose="02020603050405020304" pitchFamily="18" charset="0"/>
              <a:cs typeface="Times New Roman" panose="02020603050405020304" pitchFamily="18" charset="0"/>
            </a:endParaRPr>
          </a:p>
          <a:p>
            <a:pPr algn="ctr" eaLnBrk="1" hangingPunct="1">
              <a:spcBef>
                <a:spcPct val="0"/>
              </a:spcBef>
              <a:buClrTx/>
              <a:buSzTx/>
              <a:buFontTx/>
              <a:buNone/>
            </a:pPr>
            <a:r>
              <a:rPr lang="en-US" altLang="en-US" sz="2400" b="1">
                <a:solidFill>
                  <a:schemeClr val="tx1"/>
                </a:solidFill>
                <a:latin typeface="Times New Roman" panose="02020603050405020304" pitchFamily="18" charset="0"/>
                <a:cs typeface="Times New Roman" panose="02020603050405020304" pitchFamily="18" charset="0"/>
              </a:rPr>
              <a:t>Introduction</a:t>
            </a:r>
          </a:p>
          <a:p>
            <a:pPr algn="ctr" eaLnBrk="1" hangingPunct="1">
              <a:spcBef>
                <a:spcPct val="0"/>
              </a:spcBef>
              <a:buClrTx/>
              <a:buSzTx/>
              <a:buFontTx/>
              <a:buNone/>
            </a:pPr>
            <a:endParaRPr lang="en-US" altLang="en-US" sz="2400" b="1">
              <a:solidFill>
                <a:schemeClr val="tx1"/>
              </a:solidFill>
              <a:latin typeface="Times New Roman" panose="02020603050405020304" pitchFamily="18" charset="0"/>
              <a:cs typeface="Times New Roman" panose="02020603050405020304" pitchFamily="18" charset="0"/>
            </a:endParaRPr>
          </a:p>
          <a:p>
            <a:pPr algn="ctr" eaLnBrk="1" hangingPunct="1">
              <a:spcBef>
                <a:spcPct val="0"/>
              </a:spcBef>
              <a:buClrTx/>
              <a:buSzTx/>
              <a:buFontTx/>
              <a:buNone/>
            </a:pPr>
            <a:r>
              <a:rPr lang="en-US" altLang="en-US" sz="2400">
                <a:solidFill>
                  <a:schemeClr val="tx1"/>
                </a:solidFill>
                <a:latin typeface="Times New Roman" panose="02020603050405020304" pitchFamily="18" charset="0"/>
                <a:cs typeface="Times New Roman" panose="02020603050405020304" pitchFamily="18" charset="0"/>
              </a:rPr>
              <a:t>what are the benefits of using technology during covid-19 ?</a:t>
            </a:r>
          </a:p>
          <a:p>
            <a:pPr algn="ctr" eaLnBrk="1" hangingPunct="1">
              <a:spcBef>
                <a:spcPct val="0"/>
              </a:spcBef>
              <a:buClrTx/>
              <a:buSzTx/>
              <a:buFontTx/>
              <a:buNone/>
            </a:pPr>
            <a:r>
              <a:rPr lang="en-US" altLang="en-US" sz="2400">
                <a:solidFill>
                  <a:schemeClr val="tx1"/>
                </a:solidFill>
                <a:latin typeface="Times New Roman" panose="02020603050405020304" pitchFamily="18" charset="0"/>
                <a:cs typeface="Times New Roman" panose="02020603050405020304" pitchFamily="18" charset="0"/>
              </a:rPr>
              <a:t>what are the disadvantages of using technology during covid-19</a:t>
            </a:r>
          </a:p>
          <a:p>
            <a:pPr algn="ctr" eaLnBrk="1" hangingPunct="1">
              <a:spcBef>
                <a:spcPct val="0"/>
              </a:spcBef>
              <a:buClrTx/>
              <a:buSzTx/>
              <a:buFontTx/>
              <a:buNone/>
            </a:pPr>
            <a:r>
              <a:rPr lang="en-US" altLang="en-US" sz="2400">
                <a:solidFill>
                  <a:schemeClr val="tx1"/>
                </a:solidFill>
                <a:latin typeface="Times New Roman" panose="02020603050405020304" pitchFamily="18" charset="0"/>
                <a:cs typeface="Times New Roman" panose="02020603050405020304" pitchFamily="18" charset="0"/>
              </a:rPr>
              <a:t>The benefits of artificial intelligence</a:t>
            </a:r>
          </a:p>
          <a:p>
            <a:pPr algn="ctr" eaLnBrk="1" hangingPunct="1">
              <a:spcBef>
                <a:spcPct val="0"/>
              </a:spcBef>
              <a:buClrTx/>
              <a:buSzTx/>
              <a:buFontTx/>
              <a:buNone/>
            </a:pPr>
            <a:r>
              <a:rPr lang="en-US" altLang="en-US" sz="2400">
                <a:solidFill>
                  <a:schemeClr val="tx1"/>
                </a:solidFill>
                <a:latin typeface="Times New Roman" panose="02020603050405020304" pitchFamily="18" charset="0"/>
                <a:cs typeface="Times New Roman" panose="02020603050405020304" pitchFamily="18" charset="0"/>
              </a:rPr>
              <a:t>European local authorities use apps to assist the population and trace the virus</a:t>
            </a:r>
          </a:p>
          <a:p>
            <a:pPr algn="ctr" eaLnBrk="1" hangingPunct="1">
              <a:spcBef>
                <a:spcPct val="0"/>
              </a:spcBef>
              <a:buClrTx/>
              <a:buSzTx/>
              <a:buFontTx/>
              <a:buNone/>
            </a:pPr>
            <a:r>
              <a:rPr lang="en-US" altLang="en-US" sz="2400">
                <a:solidFill>
                  <a:schemeClr val="tx1"/>
                </a:solidFill>
                <a:latin typeface="Times New Roman" panose="02020603050405020304" pitchFamily="18" charset="0"/>
                <a:cs typeface="Times New Roman" panose="02020603050405020304" pitchFamily="18" charset="0"/>
              </a:rPr>
              <a:t>Conclusion</a:t>
            </a:r>
          </a:p>
          <a:p>
            <a:pPr algn="ctr" eaLnBrk="1" hangingPunct="1">
              <a:spcBef>
                <a:spcPct val="0"/>
              </a:spcBef>
              <a:buClrTx/>
              <a:buSzTx/>
              <a:buFontTx/>
              <a:buNone/>
            </a:pPr>
            <a:r>
              <a:rPr lang="en-US" altLang="en-US" sz="2400">
                <a:solidFill>
                  <a:schemeClr val="tx1"/>
                </a:solidFill>
                <a:latin typeface="Times New Roman" panose="02020603050405020304" pitchFamily="18" charset="0"/>
                <a:cs typeface="Times New Roman" panose="02020603050405020304" pitchFamily="18" charset="0"/>
              </a:rPr>
              <a:t>References</a:t>
            </a:r>
          </a:p>
          <a:p>
            <a:pPr algn="ctr" eaLnBrk="1" hangingPunct="1">
              <a:spcBef>
                <a:spcPct val="0"/>
              </a:spcBef>
              <a:buClrTx/>
              <a:buSzTx/>
              <a:buFontTx/>
              <a:buNone/>
            </a:pPr>
            <a:endParaRPr lang="en-US" altLang="en-US" sz="2400">
              <a:solidFill>
                <a:schemeClr val="tx1"/>
              </a:solidFill>
              <a:latin typeface="Times New Roman" panose="02020603050405020304" pitchFamily="18" charset="0"/>
              <a:cs typeface="Times New Roman" panose="02020603050405020304" pitchFamily="18" charset="0"/>
            </a:endParaRPr>
          </a:p>
          <a:p>
            <a:pPr algn="ctr" eaLnBrk="1" hangingPunct="1">
              <a:spcBef>
                <a:spcPct val="0"/>
              </a:spcBef>
              <a:buClrTx/>
              <a:buSzTx/>
              <a:buFontTx/>
              <a:buNone/>
            </a:pPr>
            <a:endParaRPr lang="en-US" altLang="en-US" sz="2400">
              <a:solidFill>
                <a:schemeClr val="tx1"/>
              </a:solidFill>
              <a:latin typeface="Times New Roman" panose="02020603050405020304" pitchFamily="18" charset="0"/>
              <a:cs typeface="Times New Roman" panose="02020603050405020304" pitchFamily="18" charset="0"/>
            </a:endParaRPr>
          </a:p>
          <a:p>
            <a:pPr algn="ctr" eaLnBrk="1" hangingPunct="1">
              <a:spcBef>
                <a:spcPct val="0"/>
              </a:spcBef>
              <a:buClrTx/>
              <a:buSzTx/>
              <a:buFontTx/>
              <a:buNone/>
            </a:pPr>
            <a:r>
              <a:rPr lang="fr-FR" altLang="en-US" b="1">
                <a:solidFill>
                  <a:schemeClr val="tx1"/>
                </a:solidFill>
              </a:rPr>
              <a:t>Medard Kamangu 2119752</a:t>
            </a:r>
            <a:endParaRPr lang="en-US" altLang="en-US" b="1">
              <a:solidFill>
                <a:schemeClr val="tx1"/>
              </a:solidFill>
            </a:endParaRPr>
          </a:p>
          <a:p>
            <a:pPr algn="ctr" eaLnBrk="1" hangingPunct="1">
              <a:spcBef>
                <a:spcPct val="0"/>
              </a:spcBef>
              <a:buClrTx/>
              <a:buSzTx/>
              <a:buFontTx/>
              <a:buNone/>
            </a:pPr>
            <a:endParaRPr lang="en-US" altLang="en-US">
              <a:solidFill>
                <a:schemeClr val="tx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extBox 2">
            <a:extLst>
              <a:ext uri="{FF2B5EF4-FFF2-40B4-BE49-F238E27FC236}">
                <a16:creationId xmlns:a16="http://schemas.microsoft.com/office/drawing/2014/main" id="{A8CFFA89-2C1F-D493-CE88-51431AB5378C}"/>
              </a:ext>
            </a:extLst>
          </p:cNvPr>
          <p:cNvSpPr txBox="1">
            <a:spLocks noChangeArrowheads="1"/>
          </p:cNvSpPr>
          <p:nvPr/>
        </p:nvSpPr>
        <p:spPr bwMode="auto">
          <a:xfrm>
            <a:off x="2173288" y="1531938"/>
            <a:ext cx="8485187" cy="4894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US" altLang="en-US" sz="2400" b="1">
                <a:solidFill>
                  <a:schemeClr val="tx1"/>
                </a:solidFill>
                <a:latin typeface="Times New Roman" panose="02020603050405020304" pitchFamily="18" charset="0"/>
                <a:cs typeface="Times New Roman" panose="02020603050405020304" pitchFamily="18" charset="0"/>
              </a:rPr>
              <a:t>Introduction</a:t>
            </a:r>
          </a:p>
          <a:p>
            <a:pPr eaLnBrk="1" hangingPunct="1">
              <a:spcBef>
                <a:spcPct val="0"/>
              </a:spcBef>
              <a:buClrTx/>
              <a:buSzTx/>
              <a:buFontTx/>
              <a:buNone/>
            </a:pPr>
            <a:endParaRPr lang="en-US" altLang="en-US" sz="2400">
              <a:solidFill>
                <a:schemeClr val="tx1"/>
              </a:solidFill>
              <a:latin typeface="Times New Roman" panose="02020603050405020304" pitchFamily="18" charset="0"/>
              <a:cs typeface="Times New Roman" panose="02020603050405020304" pitchFamily="18" charset="0"/>
            </a:endParaRPr>
          </a:p>
          <a:p>
            <a:pPr eaLnBrk="1" hangingPunct="1">
              <a:spcBef>
                <a:spcPct val="0"/>
              </a:spcBef>
              <a:buClrTx/>
              <a:buSzTx/>
              <a:buFontTx/>
              <a:buNone/>
            </a:pPr>
            <a:r>
              <a:rPr lang="en-US" altLang="en-US" sz="2400">
                <a:solidFill>
                  <a:schemeClr val="tx1"/>
                </a:solidFill>
                <a:latin typeface="Times New Roman" panose="02020603050405020304" pitchFamily="18" charset="0"/>
                <a:cs typeface="Times New Roman" panose="02020603050405020304" pitchFamily="18" charset="0"/>
              </a:rPr>
              <a:t>COVID-19 is an unprecedented global pandemic that has been compared to World War II, the Great Depression, and the 1918 Spanish Flu in terms of its impact on human behavior. To control the COVID-19 pandemic, physical distancing and quarantine measures have been imposed.</a:t>
            </a:r>
          </a:p>
          <a:p>
            <a:pPr eaLnBrk="1" hangingPunct="1">
              <a:spcBef>
                <a:spcPct val="0"/>
              </a:spcBef>
              <a:buClrTx/>
              <a:buSzTx/>
              <a:buFontTx/>
              <a:buNone/>
            </a:pPr>
            <a:endParaRPr lang="en-US" altLang="en-US" sz="2400">
              <a:solidFill>
                <a:schemeClr val="tx1"/>
              </a:solidFill>
              <a:latin typeface="Times New Roman" panose="02020603050405020304" pitchFamily="18" charset="0"/>
              <a:cs typeface="Times New Roman" panose="02020603050405020304" pitchFamily="18" charset="0"/>
            </a:endParaRPr>
          </a:p>
          <a:p>
            <a:pPr eaLnBrk="1" hangingPunct="1">
              <a:spcBef>
                <a:spcPct val="0"/>
              </a:spcBef>
              <a:buClrTx/>
              <a:buSzTx/>
              <a:buFontTx/>
              <a:buNone/>
            </a:pPr>
            <a:endParaRPr lang="en-US" altLang="en-US" sz="2400">
              <a:solidFill>
                <a:schemeClr val="tx1"/>
              </a:solidFill>
              <a:latin typeface="Times New Roman" panose="02020603050405020304" pitchFamily="18" charset="0"/>
              <a:cs typeface="Times New Roman" panose="02020603050405020304" pitchFamily="18" charset="0"/>
            </a:endParaRPr>
          </a:p>
          <a:p>
            <a:pPr eaLnBrk="1" hangingPunct="1">
              <a:spcBef>
                <a:spcPct val="0"/>
              </a:spcBef>
              <a:buClrTx/>
              <a:buSzTx/>
              <a:buFontTx/>
              <a:buNone/>
            </a:pPr>
            <a:endParaRPr lang="en-US" altLang="en-US" sz="2400">
              <a:solidFill>
                <a:schemeClr val="tx1"/>
              </a:solidFill>
              <a:latin typeface="Times New Roman" panose="02020603050405020304" pitchFamily="18" charset="0"/>
              <a:cs typeface="Times New Roman" panose="02020603050405020304" pitchFamily="18" charset="0"/>
            </a:endParaRPr>
          </a:p>
          <a:p>
            <a:pPr eaLnBrk="1" hangingPunct="1">
              <a:spcBef>
                <a:spcPct val="0"/>
              </a:spcBef>
              <a:buClrTx/>
              <a:buSzTx/>
              <a:buFontTx/>
              <a:buNone/>
            </a:pPr>
            <a:endParaRPr lang="en-US" altLang="en-US" sz="2400">
              <a:solidFill>
                <a:schemeClr val="tx1"/>
              </a:solidFill>
              <a:latin typeface="Times New Roman" panose="02020603050405020304" pitchFamily="18" charset="0"/>
              <a:cs typeface="Times New Roman" panose="02020603050405020304" pitchFamily="18" charset="0"/>
            </a:endParaRPr>
          </a:p>
          <a:p>
            <a:pPr eaLnBrk="1" hangingPunct="1">
              <a:spcBef>
                <a:spcPct val="0"/>
              </a:spcBef>
              <a:buClrTx/>
              <a:buSzTx/>
              <a:buFontTx/>
              <a:buNone/>
            </a:pPr>
            <a:r>
              <a:rPr lang="fr-FR" altLang="en-US" sz="2400" b="1">
                <a:solidFill>
                  <a:schemeClr val="tx1"/>
                </a:solidFill>
              </a:rPr>
              <a:t>Medard Kamangu 2119752</a:t>
            </a:r>
            <a:endParaRPr lang="en-US" altLang="en-US" sz="2400" b="1">
              <a:solidFill>
                <a:schemeClr val="tx1"/>
              </a:solidFill>
            </a:endParaRPr>
          </a:p>
          <a:p>
            <a:pPr eaLnBrk="1" hangingPunct="1">
              <a:spcBef>
                <a:spcPct val="0"/>
              </a:spcBef>
              <a:buClrTx/>
              <a:buSzTx/>
              <a:buFontTx/>
              <a:buNone/>
            </a:pPr>
            <a:endParaRPr lang="en-US" altLang="en-US" sz="2400">
              <a:solidFill>
                <a:schemeClr val="tx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extBox 2">
            <a:extLst>
              <a:ext uri="{FF2B5EF4-FFF2-40B4-BE49-F238E27FC236}">
                <a16:creationId xmlns:a16="http://schemas.microsoft.com/office/drawing/2014/main" id="{71F08F69-39D5-5BCC-0DD0-24D2C08DADA7}"/>
              </a:ext>
            </a:extLst>
          </p:cNvPr>
          <p:cNvSpPr txBox="1">
            <a:spLocks noChangeArrowheads="1"/>
          </p:cNvSpPr>
          <p:nvPr/>
        </p:nvSpPr>
        <p:spPr bwMode="auto">
          <a:xfrm>
            <a:off x="1749425" y="1350963"/>
            <a:ext cx="8904288" cy="415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US" altLang="en-US" sz="2400" b="1" i="1">
                <a:solidFill>
                  <a:schemeClr val="tx1"/>
                </a:solidFill>
                <a:latin typeface="Times New Roman" panose="02020603050405020304" pitchFamily="18" charset="0"/>
                <a:cs typeface="Times New Roman" panose="02020603050405020304" pitchFamily="18" charset="0"/>
              </a:rPr>
              <a:t>What are the benefits of using technology during covid 19</a:t>
            </a:r>
          </a:p>
          <a:p>
            <a:pPr eaLnBrk="1" hangingPunct="1">
              <a:spcBef>
                <a:spcPct val="0"/>
              </a:spcBef>
              <a:buClrTx/>
              <a:buSzTx/>
              <a:buFontTx/>
              <a:buNone/>
            </a:pPr>
            <a:endParaRPr lang="en-US" altLang="en-US" sz="2400" i="1">
              <a:solidFill>
                <a:schemeClr val="tx1"/>
              </a:solidFill>
              <a:latin typeface="Times New Roman" panose="02020603050405020304" pitchFamily="18" charset="0"/>
              <a:cs typeface="Times New Roman" panose="02020603050405020304" pitchFamily="18" charset="0"/>
            </a:endParaRPr>
          </a:p>
          <a:p>
            <a:pPr eaLnBrk="1" hangingPunct="1">
              <a:spcBef>
                <a:spcPct val="0"/>
              </a:spcBef>
              <a:buClrTx/>
              <a:buSzTx/>
              <a:buFontTx/>
              <a:buNone/>
            </a:pPr>
            <a:r>
              <a:rPr lang="en-US" altLang="en-US" sz="2400" i="1">
                <a:solidFill>
                  <a:schemeClr val="tx1"/>
                </a:solidFill>
                <a:latin typeface="Times New Roman" panose="02020603050405020304" pitchFamily="18" charset="0"/>
                <a:cs typeface="Times New Roman" panose="02020603050405020304" pitchFamily="18" charset="0"/>
              </a:rPr>
              <a:t>Artificial intelligence can help researchers better understand the virus, model its potential evolution and seek treatments. It can help policy makers and others to identify relevant information among the huge amounts of information published on the subject.</a:t>
            </a:r>
          </a:p>
          <a:p>
            <a:pPr eaLnBrk="1" hangingPunct="1">
              <a:spcBef>
                <a:spcPct val="0"/>
              </a:spcBef>
              <a:buClrTx/>
              <a:buSzTx/>
              <a:buFontTx/>
              <a:buNone/>
            </a:pPr>
            <a:endParaRPr lang="en-US" altLang="en-US" sz="2400" i="1">
              <a:solidFill>
                <a:schemeClr val="tx1"/>
              </a:solidFill>
              <a:latin typeface="Times New Roman" panose="02020603050405020304" pitchFamily="18" charset="0"/>
              <a:cs typeface="Times New Roman" panose="02020603050405020304" pitchFamily="18" charset="0"/>
            </a:endParaRPr>
          </a:p>
          <a:p>
            <a:pPr eaLnBrk="1" hangingPunct="1">
              <a:spcBef>
                <a:spcPct val="0"/>
              </a:spcBef>
              <a:buClrTx/>
              <a:buSzTx/>
              <a:buFontTx/>
              <a:buNone/>
            </a:pPr>
            <a:endParaRPr lang="en-US" altLang="en-US" sz="2400" i="1">
              <a:solidFill>
                <a:schemeClr val="tx1"/>
              </a:solidFill>
              <a:latin typeface="Times New Roman" panose="02020603050405020304" pitchFamily="18" charset="0"/>
              <a:cs typeface="Times New Roman" panose="02020603050405020304" pitchFamily="18" charset="0"/>
            </a:endParaRPr>
          </a:p>
          <a:p>
            <a:pPr eaLnBrk="1" hangingPunct="1">
              <a:spcBef>
                <a:spcPct val="0"/>
              </a:spcBef>
              <a:buClrTx/>
              <a:buSzTx/>
              <a:buFontTx/>
              <a:buNone/>
            </a:pPr>
            <a:endParaRPr lang="en-US" altLang="en-US" sz="2400" i="1">
              <a:solidFill>
                <a:schemeClr val="tx1"/>
              </a:solidFill>
              <a:latin typeface="Times New Roman" panose="02020603050405020304" pitchFamily="18" charset="0"/>
              <a:cs typeface="Times New Roman" panose="02020603050405020304" pitchFamily="18" charset="0"/>
            </a:endParaRPr>
          </a:p>
          <a:p>
            <a:pPr eaLnBrk="1" hangingPunct="1">
              <a:spcBef>
                <a:spcPct val="0"/>
              </a:spcBef>
              <a:buClrTx/>
              <a:buSzTx/>
              <a:buFontTx/>
              <a:buNone/>
            </a:pPr>
            <a:r>
              <a:rPr lang="fr-FR" altLang="en-US" sz="2400" b="1">
                <a:solidFill>
                  <a:schemeClr val="tx1"/>
                </a:solidFill>
              </a:rPr>
              <a:t>Medard Kamangu 2119752</a:t>
            </a:r>
            <a:endParaRPr lang="en-US" altLang="en-US" sz="2400" b="1">
              <a:solidFill>
                <a:schemeClr val="tx1"/>
              </a:solidFill>
            </a:endParaRPr>
          </a:p>
          <a:p>
            <a:pPr eaLnBrk="1" hangingPunct="1">
              <a:spcBef>
                <a:spcPct val="0"/>
              </a:spcBef>
              <a:buClrTx/>
              <a:buSzTx/>
              <a:buFontTx/>
              <a:buNone/>
            </a:pPr>
            <a:endParaRPr lang="en-US" altLang="en-US" sz="2400" i="1">
              <a:solidFill>
                <a:schemeClr val="tx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extBox 2">
            <a:extLst>
              <a:ext uri="{FF2B5EF4-FFF2-40B4-BE49-F238E27FC236}">
                <a16:creationId xmlns:a16="http://schemas.microsoft.com/office/drawing/2014/main" id="{48ED3BF8-8528-6E1B-F4B3-4210F5DED4DC}"/>
              </a:ext>
            </a:extLst>
          </p:cNvPr>
          <p:cNvSpPr txBox="1">
            <a:spLocks noChangeArrowheads="1"/>
          </p:cNvSpPr>
          <p:nvPr/>
        </p:nvSpPr>
        <p:spPr bwMode="auto">
          <a:xfrm>
            <a:off x="823913" y="885825"/>
            <a:ext cx="10553700" cy="6064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US" altLang="en-US" sz="2400" b="1">
                <a:solidFill>
                  <a:schemeClr val="tx1"/>
                </a:solidFill>
                <a:latin typeface="Times New Roman" panose="02020603050405020304" pitchFamily="18" charset="0"/>
                <a:cs typeface="Times New Roman" panose="02020603050405020304" pitchFamily="18" charset="0"/>
              </a:rPr>
              <a:t>What are the disadvantages of using technology during Covid 19</a:t>
            </a:r>
          </a:p>
          <a:p>
            <a:pPr eaLnBrk="1" hangingPunct="1">
              <a:spcBef>
                <a:spcPct val="0"/>
              </a:spcBef>
              <a:buClrTx/>
              <a:buSzTx/>
              <a:buFontTx/>
              <a:buNone/>
            </a:pPr>
            <a:endParaRPr lang="en-US" altLang="en-US" sz="2400" b="1">
              <a:solidFill>
                <a:schemeClr val="tx1"/>
              </a:solidFill>
              <a:latin typeface="Times New Roman" panose="02020603050405020304" pitchFamily="18" charset="0"/>
              <a:cs typeface="Times New Roman" panose="02020603050405020304" pitchFamily="18" charset="0"/>
            </a:endParaRPr>
          </a:p>
          <a:p>
            <a:pPr eaLnBrk="1" hangingPunct="1">
              <a:spcBef>
                <a:spcPct val="0"/>
              </a:spcBef>
              <a:buClrTx/>
              <a:buSzTx/>
              <a:buFontTx/>
              <a:buNone/>
            </a:pPr>
            <a:r>
              <a:rPr lang="en-US" altLang="en-US" sz="2000" u="sng">
                <a:solidFill>
                  <a:schemeClr val="tx1"/>
                </a:solidFill>
                <a:latin typeface="Times New Roman" panose="02020603050405020304" pitchFamily="18" charset="0"/>
                <a:cs typeface="Times New Roman" panose="02020603050405020304" pitchFamily="18" charset="0"/>
              </a:rPr>
              <a:t>SERIOUS MALFUNCTIONS IN THE UNITED STATES</a:t>
            </a:r>
          </a:p>
          <a:p>
            <a:pPr eaLnBrk="1" hangingPunct="1">
              <a:spcBef>
                <a:spcPct val="0"/>
              </a:spcBef>
              <a:buClrTx/>
              <a:buSzTx/>
              <a:buFontTx/>
              <a:buNone/>
            </a:pPr>
            <a:endParaRPr lang="en-US" altLang="en-US" sz="2000" u="sng">
              <a:solidFill>
                <a:schemeClr val="tx1"/>
              </a:solidFill>
              <a:latin typeface="Times New Roman" panose="02020603050405020304" pitchFamily="18" charset="0"/>
              <a:cs typeface="Times New Roman" panose="02020603050405020304" pitchFamily="18" charset="0"/>
            </a:endParaRPr>
          </a:p>
          <a:p>
            <a:pPr eaLnBrk="1" hangingPunct="1">
              <a:spcBef>
                <a:spcPct val="0"/>
              </a:spcBef>
              <a:buClrTx/>
              <a:buSzTx/>
              <a:buFontTx/>
              <a:buNone/>
            </a:pPr>
            <a:r>
              <a:rPr lang="en-US" altLang="en-US" sz="2000">
                <a:solidFill>
                  <a:schemeClr val="tx1"/>
                </a:solidFill>
                <a:latin typeface="Times New Roman" panose="02020603050405020304" pitchFamily="18" charset="0"/>
                <a:cs typeface="Times New Roman" panose="02020603050405020304" pitchFamily="18" charset="0"/>
              </a:rPr>
              <a:t>The United States has also experienced dysfunctions in the collection and processing of health data. Traditionally, the US Centers for Disease Control and Prevention (CDC) used a surveillance system from a local to federal level to track the spread of outbreaks. "This method has encountered many difficulties with incomplete feedback and an analysis that is too slow in the face of the rate of spread of the virus", notes the study.</a:t>
            </a:r>
          </a:p>
          <a:p>
            <a:pPr eaLnBrk="1" hangingPunct="1">
              <a:spcBef>
                <a:spcPct val="0"/>
              </a:spcBef>
              <a:buClrTx/>
              <a:buSzTx/>
              <a:buFontTx/>
              <a:buNone/>
            </a:pPr>
            <a:endParaRPr lang="en-US" altLang="en-US" sz="2000">
              <a:solidFill>
                <a:schemeClr val="tx1"/>
              </a:solidFill>
              <a:latin typeface="Times New Roman" panose="02020603050405020304" pitchFamily="18" charset="0"/>
              <a:cs typeface="Times New Roman" panose="02020603050405020304" pitchFamily="18" charset="0"/>
            </a:endParaRPr>
          </a:p>
          <a:p>
            <a:pPr eaLnBrk="1" hangingPunct="1">
              <a:spcBef>
                <a:spcPct val="0"/>
              </a:spcBef>
              <a:buClrTx/>
              <a:buSzTx/>
              <a:buFontTx/>
              <a:buNone/>
            </a:pPr>
            <a:r>
              <a:rPr lang="en-US" altLang="en-US" sz="2000">
                <a:solidFill>
                  <a:schemeClr val="tx1"/>
                </a:solidFill>
                <a:latin typeface="Times New Roman" panose="02020603050405020304" pitchFamily="18" charset="0"/>
                <a:cs typeface="Times New Roman" panose="02020603050405020304" pitchFamily="18" charset="0"/>
              </a:rPr>
              <a:t>The digital divide disadvantages some of Europe's most vulnerable people - a significant proportion of the 163 million people who do not have access to a reliable broadband internet connection - when it comes to accessing information at weather. real people need to respond to COVID-19. This is a problem not just for people without broadband access, but for society as we struggle to flatten the curve of COVID-19.</a:t>
            </a:r>
          </a:p>
          <a:p>
            <a:pPr eaLnBrk="1" hangingPunct="1">
              <a:spcBef>
                <a:spcPct val="0"/>
              </a:spcBef>
              <a:buClrTx/>
              <a:buSzTx/>
              <a:buFontTx/>
              <a:buNone/>
            </a:pPr>
            <a:endParaRPr lang="en-US" altLang="en-US" sz="2000">
              <a:solidFill>
                <a:schemeClr val="tx1"/>
              </a:solidFill>
              <a:latin typeface="Times New Roman" panose="02020603050405020304" pitchFamily="18" charset="0"/>
              <a:cs typeface="Times New Roman" panose="02020603050405020304" pitchFamily="18" charset="0"/>
            </a:endParaRPr>
          </a:p>
          <a:p>
            <a:pPr eaLnBrk="1" hangingPunct="1">
              <a:spcBef>
                <a:spcPct val="0"/>
              </a:spcBef>
              <a:buClrTx/>
              <a:buSzTx/>
              <a:buFontTx/>
              <a:buNone/>
            </a:pPr>
            <a:endParaRPr lang="en-US" altLang="en-US" sz="2000">
              <a:solidFill>
                <a:schemeClr val="tx1"/>
              </a:solidFill>
              <a:latin typeface="Times New Roman" panose="02020603050405020304" pitchFamily="18" charset="0"/>
              <a:cs typeface="Times New Roman" panose="02020603050405020304" pitchFamily="18" charset="0"/>
            </a:endParaRPr>
          </a:p>
          <a:p>
            <a:pPr eaLnBrk="1" hangingPunct="1">
              <a:spcBef>
                <a:spcPct val="0"/>
              </a:spcBef>
              <a:buClrTx/>
              <a:buSzTx/>
              <a:buFontTx/>
              <a:buNone/>
            </a:pPr>
            <a:r>
              <a:rPr lang="fr-FR" altLang="en-US" sz="2000" b="1">
                <a:solidFill>
                  <a:schemeClr val="tx1"/>
                </a:solidFill>
              </a:rPr>
              <a:t>Medard Kamangu 2119752</a:t>
            </a:r>
            <a:endParaRPr lang="en-US" altLang="en-US" sz="2000" b="1">
              <a:solidFill>
                <a:schemeClr val="tx1"/>
              </a:solidFill>
            </a:endParaRPr>
          </a:p>
          <a:p>
            <a:pPr eaLnBrk="1" hangingPunct="1">
              <a:spcBef>
                <a:spcPct val="0"/>
              </a:spcBef>
              <a:buClrTx/>
              <a:buSzTx/>
              <a:buFontTx/>
              <a:buNone/>
            </a:pPr>
            <a:endParaRPr lang="en-US" altLang="en-US" sz="2000">
              <a:solidFill>
                <a:schemeClr val="tx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extBox 2">
            <a:extLst>
              <a:ext uri="{FF2B5EF4-FFF2-40B4-BE49-F238E27FC236}">
                <a16:creationId xmlns:a16="http://schemas.microsoft.com/office/drawing/2014/main" id="{1EB33B02-12CD-9078-39A0-F0981A5A46D0}"/>
              </a:ext>
            </a:extLst>
          </p:cNvPr>
          <p:cNvSpPr txBox="1">
            <a:spLocks noChangeArrowheads="1"/>
          </p:cNvSpPr>
          <p:nvPr/>
        </p:nvSpPr>
        <p:spPr bwMode="auto">
          <a:xfrm>
            <a:off x="1258888" y="1301750"/>
            <a:ext cx="9998075" cy="501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US" altLang="en-US" sz="2000" b="1" u="sng">
                <a:solidFill>
                  <a:srgbClr val="1A1B1F"/>
                </a:solidFill>
                <a:latin typeface="Times New Roman" panose="02020603050405020304" pitchFamily="18" charset="0"/>
                <a:cs typeface="Times New Roman" panose="02020603050405020304" pitchFamily="18" charset="0"/>
              </a:rPr>
              <a:t>The benefits of artificial technology</a:t>
            </a:r>
          </a:p>
          <a:p>
            <a:pPr eaLnBrk="1" hangingPunct="1">
              <a:spcBef>
                <a:spcPct val="0"/>
              </a:spcBef>
              <a:buClrTx/>
              <a:buSzTx/>
              <a:buFontTx/>
              <a:buNone/>
            </a:pPr>
            <a:endParaRPr lang="en-US" altLang="en-US" sz="2000">
              <a:solidFill>
                <a:srgbClr val="1A1B1F"/>
              </a:solidFill>
              <a:latin typeface="Times New Roman" panose="02020603050405020304" pitchFamily="18" charset="0"/>
              <a:cs typeface="Times New Roman" panose="02020603050405020304" pitchFamily="18" charset="0"/>
            </a:endParaRPr>
          </a:p>
          <a:p>
            <a:pPr eaLnBrk="1" hangingPunct="1">
              <a:spcBef>
                <a:spcPct val="0"/>
              </a:spcBef>
              <a:buClrTx/>
              <a:buSzTx/>
              <a:buFontTx/>
              <a:buNone/>
            </a:pPr>
            <a:r>
              <a:rPr lang="en-US" altLang="en-US" sz="2000">
                <a:solidFill>
                  <a:srgbClr val="1A1B1F"/>
                </a:solidFill>
                <a:latin typeface="Times New Roman" panose="02020603050405020304" pitchFamily="18" charset="0"/>
                <a:cs typeface="Times New Roman" panose="02020603050405020304" pitchFamily="18" charset="0"/>
              </a:rPr>
              <a:t>Artificial intelligence can support researchers in better understanding the virus, mapping its potential evolution and searching for cures. It can help policy and decision makers to identify relevant information in the massive influx of research on the subject. AI systems can also help improve public access to information or be used by large IT companies to detect fake or misinformation on the virus.</a:t>
            </a:r>
            <a:br>
              <a:rPr lang="en-US" altLang="en-US" sz="2000">
                <a:solidFill>
                  <a:schemeClr val="tx1"/>
                </a:solidFill>
                <a:latin typeface="Times New Roman" panose="02020603050405020304" pitchFamily="18" charset="0"/>
                <a:cs typeface="Times New Roman" panose="02020603050405020304" pitchFamily="18" charset="0"/>
              </a:rPr>
            </a:br>
            <a:endParaRPr lang="en-US" altLang="en-US" sz="2000">
              <a:solidFill>
                <a:schemeClr val="tx1"/>
              </a:solidFill>
              <a:latin typeface="Times New Roman" panose="02020603050405020304" pitchFamily="18" charset="0"/>
              <a:cs typeface="Times New Roman" panose="02020603050405020304" pitchFamily="18" charset="0"/>
            </a:endParaRPr>
          </a:p>
          <a:p>
            <a:pPr eaLnBrk="1" hangingPunct="1">
              <a:spcBef>
                <a:spcPct val="0"/>
              </a:spcBef>
              <a:buClrTx/>
              <a:buSzTx/>
              <a:buFontTx/>
              <a:buNone/>
            </a:pPr>
            <a:r>
              <a:rPr lang="en-US" altLang="en-US" sz="2000">
                <a:solidFill>
                  <a:srgbClr val="1A1B1F"/>
                </a:solidFill>
                <a:latin typeface="Times New Roman" panose="02020603050405020304" pitchFamily="18" charset="0"/>
                <a:cs typeface="Times New Roman" panose="02020603050405020304" pitchFamily="18" charset="0"/>
              </a:rPr>
              <a:t>However, the use of location data on a large scale can have consequences for data protection, privacy and informational self-determination. The most controversial developments are linked to population surveillance and the enforcement of physical distancing measures, both aspects that are particularly visible at the local level.</a:t>
            </a:r>
          </a:p>
          <a:p>
            <a:pPr eaLnBrk="1" hangingPunct="1">
              <a:spcBef>
                <a:spcPct val="0"/>
              </a:spcBef>
              <a:buClrTx/>
              <a:buSzTx/>
              <a:buFontTx/>
              <a:buNone/>
            </a:pPr>
            <a:endParaRPr lang="en-US" altLang="en-US" sz="2000">
              <a:solidFill>
                <a:srgbClr val="1A1B1F"/>
              </a:solidFill>
              <a:latin typeface="Times New Roman" panose="02020603050405020304" pitchFamily="18" charset="0"/>
              <a:cs typeface="Times New Roman" panose="02020603050405020304" pitchFamily="18" charset="0"/>
            </a:endParaRPr>
          </a:p>
          <a:p>
            <a:pPr eaLnBrk="1" hangingPunct="1">
              <a:spcBef>
                <a:spcPct val="0"/>
              </a:spcBef>
              <a:buClrTx/>
              <a:buSzTx/>
              <a:buFontTx/>
              <a:buNone/>
            </a:pPr>
            <a:endParaRPr lang="en-US" altLang="en-US" sz="2000">
              <a:solidFill>
                <a:srgbClr val="1A1B1F"/>
              </a:solidFill>
              <a:latin typeface="Times New Roman" panose="02020603050405020304" pitchFamily="18" charset="0"/>
              <a:cs typeface="Times New Roman" panose="02020603050405020304" pitchFamily="18" charset="0"/>
            </a:endParaRPr>
          </a:p>
          <a:p>
            <a:pPr eaLnBrk="1" hangingPunct="1">
              <a:spcBef>
                <a:spcPct val="0"/>
              </a:spcBef>
              <a:buClrTx/>
              <a:buSzTx/>
              <a:buFontTx/>
              <a:buNone/>
            </a:pPr>
            <a:endParaRPr lang="en-US" altLang="en-US" sz="2000">
              <a:solidFill>
                <a:srgbClr val="1A1B1F"/>
              </a:solidFill>
              <a:latin typeface="Times New Roman" panose="02020603050405020304" pitchFamily="18" charset="0"/>
              <a:cs typeface="Times New Roman" panose="02020603050405020304" pitchFamily="18" charset="0"/>
            </a:endParaRPr>
          </a:p>
          <a:p>
            <a:pPr eaLnBrk="1" hangingPunct="1">
              <a:spcBef>
                <a:spcPct val="0"/>
              </a:spcBef>
              <a:buClrTx/>
              <a:buSzTx/>
              <a:buFontTx/>
              <a:buNone/>
            </a:pPr>
            <a:r>
              <a:rPr lang="fr-FR" altLang="en-US" sz="2000" b="1">
                <a:solidFill>
                  <a:schemeClr val="tx1"/>
                </a:solidFill>
              </a:rPr>
              <a:t>Medard Kamangu 2119752</a:t>
            </a:r>
            <a:endParaRPr lang="en-US" altLang="en-US" sz="2000" b="1">
              <a:solidFill>
                <a:schemeClr val="tx1"/>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extBox 2">
            <a:extLst>
              <a:ext uri="{FF2B5EF4-FFF2-40B4-BE49-F238E27FC236}">
                <a16:creationId xmlns:a16="http://schemas.microsoft.com/office/drawing/2014/main" id="{DC25A428-3CB5-0879-FFCC-E54F575CD875}"/>
              </a:ext>
            </a:extLst>
          </p:cNvPr>
          <p:cNvSpPr txBox="1">
            <a:spLocks noChangeArrowheads="1"/>
          </p:cNvSpPr>
          <p:nvPr/>
        </p:nvSpPr>
        <p:spPr bwMode="auto">
          <a:xfrm>
            <a:off x="1619250" y="1577975"/>
            <a:ext cx="9877425" cy="4402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US" altLang="en-US" sz="2000">
                <a:solidFill>
                  <a:schemeClr val="tx1"/>
                </a:solidFill>
                <a:latin typeface="Times New Roman" panose="02020603050405020304" pitchFamily="18" charset="0"/>
                <a:cs typeface="Times New Roman" panose="02020603050405020304" pitchFamily="18" charset="0"/>
              </a:rPr>
              <a:t>There are currently over 45,000 medical studies available as part of the White House COVID-19 data center known as CORD-19. This data hub is considered "the most expansive collection of machine-readable coronavirus literature to date".</a:t>
            </a:r>
          </a:p>
          <a:p>
            <a:pPr eaLnBrk="1" hangingPunct="1">
              <a:spcBef>
                <a:spcPct val="0"/>
              </a:spcBef>
              <a:buClrTx/>
              <a:buSzTx/>
              <a:buFontTx/>
              <a:buNone/>
            </a:pPr>
            <a:endParaRPr lang="en-US" altLang="en-US" sz="2000">
              <a:solidFill>
                <a:schemeClr val="tx1"/>
              </a:solidFill>
              <a:latin typeface="Times New Roman" panose="02020603050405020304" pitchFamily="18" charset="0"/>
              <a:cs typeface="Times New Roman" panose="02020603050405020304" pitchFamily="18" charset="0"/>
            </a:endParaRPr>
          </a:p>
          <a:p>
            <a:pPr eaLnBrk="1" hangingPunct="1">
              <a:spcBef>
                <a:spcPct val="0"/>
              </a:spcBef>
              <a:buClrTx/>
              <a:buSzTx/>
              <a:buFontTx/>
              <a:buNone/>
            </a:pPr>
            <a:r>
              <a:rPr lang="en-US" altLang="en-US" sz="2000">
                <a:solidFill>
                  <a:schemeClr val="tx1"/>
                </a:solidFill>
                <a:latin typeface="Times New Roman" panose="02020603050405020304" pitchFamily="18" charset="0"/>
                <a:cs typeface="Times New Roman" panose="02020603050405020304" pitchFamily="18" charset="0"/>
              </a:rPr>
              <a:t>AI researchers are encouraged to sift through the data to gain unique insights into disease incubation, treatment, symptoms, and prevention.</a:t>
            </a:r>
          </a:p>
          <a:p>
            <a:pPr eaLnBrk="1" hangingPunct="1">
              <a:spcBef>
                <a:spcPct val="0"/>
              </a:spcBef>
              <a:buClrTx/>
              <a:buSzTx/>
              <a:buFontTx/>
              <a:buNone/>
            </a:pPr>
            <a:endParaRPr lang="en-US" altLang="en-US" sz="2000">
              <a:solidFill>
                <a:schemeClr val="tx1"/>
              </a:solidFill>
              <a:latin typeface="Times New Roman" panose="02020603050405020304" pitchFamily="18" charset="0"/>
              <a:cs typeface="Times New Roman" panose="02020603050405020304" pitchFamily="18" charset="0"/>
            </a:endParaRPr>
          </a:p>
          <a:p>
            <a:pPr eaLnBrk="1" hangingPunct="1">
              <a:spcBef>
                <a:spcPct val="0"/>
              </a:spcBef>
              <a:buClrTx/>
              <a:buSzTx/>
              <a:buFontTx/>
              <a:buNone/>
            </a:pPr>
            <a:r>
              <a:rPr lang="en-US" altLang="en-US" sz="2000">
                <a:solidFill>
                  <a:schemeClr val="tx1"/>
                </a:solidFill>
                <a:latin typeface="Times New Roman" panose="02020603050405020304" pitchFamily="18" charset="0"/>
                <a:cs typeface="Times New Roman" panose="02020603050405020304" pitchFamily="18" charset="0"/>
              </a:rPr>
              <a:t>The amount of data available is too large for humans to sort through page by page. Using artificial intelligence and machine learning algorithms to identify key data elements will bring a faster understanding of the big picture.</a:t>
            </a:r>
          </a:p>
          <a:p>
            <a:pPr eaLnBrk="1" hangingPunct="1">
              <a:spcBef>
                <a:spcPct val="0"/>
              </a:spcBef>
              <a:buClrTx/>
              <a:buSzTx/>
              <a:buFontTx/>
              <a:buNone/>
            </a:pPr>
            <a:endParaRPr lang="en-US" altLang="en-US" sz="2000">
              <a:solidFill>
                <a:schemeClr val="tx1"/>
              </a:solidFill>
              <a:latin typeface="Times New Roman" panose="02020603050405020304" pitchFamily="18" charset="0"/>
              <a:cs typeface="Times New Roman" panose="02020603050405020304" pitchFamily="18" charset="0"/>
            </a:endParaRPr>
          </a:p>
          <a:p>
            <a:pPr eaLnBrk="1" hangingPunct="1">
              <a:spcBef>
                <a:spcPct val="0"/>
              </a:spcBef>
              <a:buClrTx/>
              <a:buSzTx/>
              <a:buFontTx/>
              <a:buNone/>
            </a:pPr>
            <a:endParaRPr lang="en-US" altLang="en-US" sz="2000">
              <a:solidFill>
                <a:schemeClr val="tx1"/>
              </a:solidFill>
              <a:latin typeface="Times New Roman" panose="02020603050405020304" pitchFamily="18" charset="0"/>
              <a:cs typeface="Times New Roman" panose="02020603050405020304" pitchFamily="18" charset="0"/>
            </a:endParaRPr>
          </a:p>
          <a:p>
            <a:pPr eaLnBrk="1" hangingPunct="1">
              <a:spcBef>
                <a:spcPct val="0"/>
              </a:spcBef>
              <a:buClrTx/>
              <a:buSzTx/>
              <a:buFontTx/>
              <a:buNone/>
            </a:pPr>
            <a:endParaRPr lang="en-US" altLang="en-US" sz="2000">
              <a:solidFill>
                <a:schemeClr val="tx1"/>
              </a:solidFill>
              <a:latin typeface="Times New Roman" panose="02020603050405020304" pitchFamily="18" charset="0"/>
              <a:cs typeface="Times New Roman" panose="02020603050405020304" pitchFamily="18" charset="0"/>
            </a:endParaRPr>
          </a:p>
          <a:p>
            <a:pPr eaLnBrk="1" hangingPunct="1">
              <a:spcBef>
                <a:spcPct val="0"/>
              </a:spcBef>
              <a:buClrTx/>
              <a:buSzTx/>
              <a:buFontTx/>
              <a:buNone/>
            </a:pPr>
            <a:r>
              <a:rPr lang="fr-FR" altLang="en-US" sz="2000" b="1">
                <a:solidFill>
                  <a:schemeClr val="tx1"/>
                </a:solidFill>
              </a:rPr>
              <a:t>Medard Kamangu 2119752</a:t>
            </a:r>
            <a:endParaRPr lang="en-US" altLang="en-US" sz="2000" b="1">
              <a:solidFill>
                <a:schemeClr val="tx1"/>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extBox 2">
            <a:extLst>
              <a:ext uri="{FF2B5EF4-FFF2-40B4-BE49-F238E27FC236}">
                <a16:creationId xmlns:a16="http://schemas.microsoft.com/office/drawing/2014/main" id="{F248C745-F0F9-CF88-6567-078DC5106EEE}"/>
              </a:ext>
            </a:extLst>
          </p:cNvPr>
          <p:cNvSpPr txBox="1">
            <a:spLocks noChangeArrowheads="1"/>
          </p:cNvSpPr>
          <p:nvPr/>
        </p:nvSpPr>
        <p:spPr bwMode="auto">
          <a:xfrm>
            <a:off x="1544638" y="1839913"/>
            <a:ext cx="9172575" cy="4154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US" altLang="en-US" sz="2400" b="1" u="sng">
                <a:solidFill>
                  <a:schemeClr val="tx1"/>
                </a:solidFill>
                <a:latin typeface="Times New Roman" panose="02020603050405020304" pitchFamily="18" charset="0"/>
                <a:cs typeface="Times New Roman" panose="02020603050405020304" pitchFamily="18" charset="0"/>
              </a:rPr>
              <a:t>European local authorities use apps to assist the population and trace the virus</a:t>
            </a:r>
          </a:p>
          <a:p>
            <a:pPr eaLnBrk="1" hangingPunct="1">
              <a:spcBef>
                <a:spcPct val="0"/>
              </a:spcBef>
              <a:buClrTx/>
              <a:buSzTx/>
              <a:buFontTx/>
              <a:buNone/>
            </a:pPr>
            <a:endParaRPr lang="en-US" altLang="en-US" sz="2400">
              <a:solidFill>
                <a:schemeClr val="tx1"/>
              </a:solidFill>
              <a:latin typeface="Times New Roman" panose="02020603050405020304" pitchFamily="18" charset="0"/>
              <a:cs typeface="Times New Roman" panose="02020603050405020304" pitchFamily="18" charset="0"/>
            </a:endParaRPr>
          </a:p>
          <a:p>
            <a:pPr eaLnBrk="1" hangingPunct="1">
              <a:spcBef>
                <a:spcPct val="0"/>
              </a:spcBef>
              <a:buClrTx/>
              <a:buSzTx/>
              <a:buFontTx/>
              <a:buNone/>
            </a:pPr>
            <a:r>
              <a:rPr lang="en-US" altLang="en-US" sz="2400">
                <a:solidFill>
                  <a:schemeClr val="tx1"/>
                </a:solidFill>
                <a:latin typeface="Times New Roman" panose="02020603050405020304" pitchFamily="18" charset="0"/>
                <a:cs typeface="Times New Roman" panose="02020603050405020304" pitchFamily="18" charset="0"/>
              </a:rPr>
              <a:t>European local and regional authorities are using various types of mobile applications to locally tackle the spread of the virus. The Region of Catalonia (ES) has developed an app that allows individuals to enter their symptoms, receive a diagnosis and be monitored by the health services. Since mid-March, the app has been downloaded over half a million times. The collected data is used to map the virus’ spread.</a:t>
            </a:r>
          </a:p>
          <a:p>
            <a:pPr eaLnBrk="1" hangingPunct="1">
              <a:spcBef>
                <a:spcPct val="0"/>
              </a:spcBef>
              <a:buClrTx/>
              <a:buSzTx/>
              <a:buFontTx/>
              <a:buNone/>
            </a:pPr>
            <a:endParaRPr lang="en-US" altLang="en-US" sz="2400">
              <a:solidFill>
                <a:schemeClr val="tx1"/>
              </a:solidFill>
              <a:latin typeface="Times New Roman" panose="02020603050405020304" pitchFamily="18" charset="0"/>
              <a:cs typeface="Times New Roman" panose="02020603050405020304" pitchFamily="18" charset="0"/>
            </a:endParaRPr>
          </a:p>
          <a:p>
            <a:pPr eaLnBrk="1" hangingPunct="1">
              <a:spcBef>
                <a:spcPct val="0"/>
              </a:spcBef>
              <a:buClrTx/>
              <a:buSzTx/>
              <a:buFontTx/>
              <a:buNone/>
            </a:pPr>
            <a:r>
              <a:rPr lang="fr-FR" altLang="en-US" sz="2400" b="1">
                <a:solidFill>
                  <a:schemeClr val="tx1"/>
                </a:solidFill>
              </a:rPr>
              <a:t>Medard Kamangu 2119752</a:t>
            </a:r>
            <a:endParaRPr lang="en-US" altLang="en-US" sz="2400" b="1">
              <a:solidFill>
                <a:schemeClr val="tx1"/>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extBox 2">
            <a:extLst>
              <a:ext uri="{FF2B5EF4-FFF2-40B4-BE49-F238E27FC236}">
                <a16:creationId xmlns:a16="http://schemas.microsoft.com/office/drawing/2014/main" id="{EF2AB740-82D7-779D-C308-0413264CC2DE}"/>
              </a:ext>
            </a:extLst>
          </p:cNvPr>
          <p:cNvSpPr txBox="1">
            <a:spLocks noChangeArrowheads="1"/>
          </p:cNvSpPr>
          <p:nvPr/>
        </p:nvSpPr>
        <p:spPr bwMode="auto">
          <a:xfrm>
            <a:off x="1363663" y="1704975"/>
            <a:ext cx="9024937" cy="3786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US" altLang="en-US" sz="2000" b="1" u="sng">
                <a:solidFill>
                  <a:schemeClr val="tx1"/>
                </a:solidFill>
                <a:latin typeface="Times New Roman" panose="02020603050405020304" pitchFamily="18" charset="0"/>
                <a:cs typeface="Times New Roman" panose="02020603050405020304" pitchFamily="18" charset="0"/>
              </a:rPr>
              <a:t>Conclusion</a:t>
            </a:r>
          </a:p>
          <a:p>
            <a:pPr eaLnBrk="1" hangingPunct="1">
              <a:spcBef>
                <a:spcPct val="0"/>
              </a:spcBef>
              <a:buClrTx/>
              <a:buSzTx/>
              <a:buFontTx/>
              <a:buNone/>
            </a:pPr>
            <a:endParaRPr lang="en-US" altLang="en-US" sz="2000">
              <a:solidFill>
                <a:schemeClr val="tx1"/>
              </a:solidFill>
              <a:latin typeface="Times New Roman" panose="02020603050405020304" pitchFamily="18" charset="0"/>
              <a:cs typeface="Times New Roman" panose="02020603050405020304" pitchFamily="18" charset="0"/>
            </a:endParaRPr>
          </a:p>
          <a:p>
            <a:pPr eaLnBrk="1" hangingPunct="1">
              <a:spcBef>
                <a:spcPct val="0"/>
              </a:spcBef>
              <a:buClrTx/>
              <a:buSzTx/>
              <a:buFontTx/>
              <a:buNone/>
            </a:pPr>
            <a:r>
              <a:rPr lang="en-US" altLang="en-US" sz="2000">
                <a:solidFill>
                  <a:schemeClr val="tx1"/>
                </a:solidFill>
                <a:latin typeface="Times New Roman" panose="02020603050405020304" pitchFamily="18" charset="0"/>
                <a:cs typeface="Times New Roman" panose="02020603050405020304" pitchFamily="18" charset="0"/>
              </a:rPr>
              <a:t>Going forward, we expect there will continue to be an increasing focus on technology as a key driver for delivering solutions in the private and public sectors. As the standards and governance models for these technology-optimized solutions are deployed more widely, it will be important for relevant parties to be aware of developments in this rapidly evolving field.</a:t>
            </a:r>
          </a:p>
          <a:p>
            <a:pPr eaLnBrk="1" hangingPunct="1">
              <a:spcBef>
                <a:spcPct val="0"/>
              </a:spcBef>
              <a:buClrTx/>
              <a:buSzTx/>
              <a:buFontTx/>
              <a:buNone/>
            </a:pPr>
            <a:endParaRPr lang="en-US" altLang="en-US" sz="2000">
              <a:solidFill>
                <a:schemeClr val="tx1"/>
              </a:solidFill>
              <a:latin typeface="Times New Roman" panose="02020603050405020304" pitchFamily="18" charset="0"/>
              <a:cs typeface="Times New Roman" panose="02020603050405020304" pitchFamily="18" charset="0"/>
            </a:endParaRPr>
          </a:p>
          <a:p>
            <a:pPr eaLnBrk="1" hangingPunct="1">
              <a:spcBef>
                <a:spcPct val="0"/>
              </a:spcBef>
              <a:buClrTx/>
              <a:buSzTx/>
              <a:buFontTx/>
              <a:buNone/>
            </a:pPr>
            <a:endParaRPr lang="en-US" altLang="en-US" sz="2000">
              <a:solidFill>
                <a:schemeClr val="tx1"/>
              </a:solidFill>
              <a:latin typeface="Times New Roman" panose="02020603050405020304" pitchFamily="18" charset="0"/>
              <a:cs typeface="Times New Roman" panose="02020603050405020304" pitchFamily="18" charset="0"/>
            </a:endParaRPr>
          </a:p>
          <a:p>
            <a:pPr eaLnBrk="1" hangingPunct="1">
              <a:spcBef>
                <a:spcPct val="0"/>
              </a:spcBef>
              <a:buClrTx/>
              <a:buSzTx/>
              <a:buFontTx/>
              <a:buNone/>
            </a:pPr>
            <a:endParaRPr lang="en-US" altLang="en-US" sz="2000">
              <a:solidFill>
                <a:schemeClr val="tx1"/>
              </a:solidFill>
              <a:latin typeface="Times New Roman" panose="02020603050405020304" pitchFamily="18" charset="0"/>
              <a:cs typeface="Times New Roman" panose="02020603050405020304" pitchFamily="18" charset="0"/>
            </a:endParaRPr>
          </a:p>
          <a:p>
            <a:pPr eaLnBrk="1" hangingPunct="1">
              <a:spcBef>
                <a:spcPct val="0"/>
              </a:spcBef>
              <a:buClrTx/>
              <a:buSzTx/>
              <a:buFontTx/>
              <a:buNone/>
            </a:pPr>
            <a:endParaRPr lang="en-US" altLang="en-US" sz="2000">
              <a:solidFill>
                <a:schemeClr val="tx1"/>
              </a:solidFill>
              <a:latin typeface="Times New Roman" panose="02020603050405020304" pitchFamily="18" charset="0"/>
              <a:cs typeface="Times New Roman" panose="02020603050405020304" pitchFamily="18" charset="0"/>
            </a:endParaRPr>
          </a:p>
          <a:p>
            <a:pPr eaLnBrk="1" hangingPunct="1">
              <a:spcBef>
                <a:spcPct val="0"/>
              </a:spcBef>
              <a:buClrTx/>
              <a:buSzTx/>
              <a:buFontTx/>
              <a:buNone/>
            </a:pPr>
            <a:r>
              <a:rPr lang="fr-FR" altLang="en-US" sz="2000" b="1">
                <a:solidFill>
                  <a:schemeClr val="tx1"/>
                </a:solidFill>
              </a:rPr>
              <a:t>Medard Kamangu 2119752</a:t>
            </a:r>
            <a:endParaRPr lang="en-US" altLang="en-US" sz="2000" b="1">
              <a:solidFill>
                <a:schemeClr val="tx1"/>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F788D93-B007-9D82-D139-B1B7650F1165}"/>
              </a:ext>
            </a:extLst>
          </p:cNvPr>
          <p:cNvSpPr txBox="1"/>
          <p:nvPr/>
        </p:nvSpPr>
        <p:spPr>
          <a:xfrm>
            <a:off x="1157288" y="1735138"/>
            <a:ext cx="9877425" cy="3786187"/>
          </a:xfrm>
          <a:prstGeom prst="rect">
            <a:avLst/>
          </a:prstGeom>
          <a:noFill/>
        </p:spPr>
        <p:txBody>
          <a:bodyPr>
            <a:spAutoFit/>
          </a:bodyPr>
          <a:lstStyle/>
          <a:p>
            <a:pPr eaLnBrk="1" fontAlgn="auto" hangingPunct="1">
              <a:spcBef>
                <a:spcPts val="0"/>
              </a:spcBef>
              <a:spcAft>
                <a:spcPts val="0"/>
              </a:spcAft>
              <a:defRPr/>
            </a:pPr>
            <a:r>
              <a:rPr lang="en-US" sz="2400" dirty="0">
                <a:latin typeface="Times New Roman" panose="02020603050405020304" pitchFamily="18" charset="0"/>
                <a:cs typeface="Times New Roman" panose="02020603050405020304" pitchFamily="18" charset="0"/>
                <a:hlinkClick r:id="rId2"/>
              </a:rPr>
              <a:t>References</a:t>
            </a:r>
          </a:p>
          <a:p>
            <a:pPr eaLnBrk="1" fontAlgn="auto" hangingPunct="1">
              <a:spcBef>
                <a:spcPts val="0"/>
              </a:spcBef>
              <a:spcAft>
                <a:spcPts val="0"/>
              </a:spcAft>
              <a:defRPr/>
            </a:pPr>
            <a:endParaRPr lang="en-US" sz="2400" dirty="0">
              <a:latin typeface="Times New Roman" panose="02020603050405020304" pitchFamily="18" charset="0"/>
              <a:cs typeface="Times New Roman" panose="02020603050405020304" pitchFamily="18" charset="0"/>
              <a:hlinkClick r:id="rId2"/>
            </a:endParaRPr>
          </a:p>
          <a:p>
            <a:pPr eaLnBrk="1" fontAlgn="auto" hangingPunct="1">
              <a:spcBef>
                <a:spcPts val="0"/>
              </a:spcBef>
              <a:spcAft>
                <a:spcPts val="0"/>
              </a:spcAft>
              <a:defRPr/>
            </a:pPr>
            <a:r>
              <a:rPr lang="en-US" sz="2400" dirty="0">
                <a:latin typeface="Times New Roman" panose="02020603050405020304" pitchFamily="18" charset="0"/>
                <a:cs typeface="Times New Roman" panose="02020603050405020304" pitchFamily="18" charset="0"/>
                <a:hlinkClick r:id="rId2"/>
              </a:rPr>
              <a:t>https://efus.eu/topics/innovation-technologie-en/the-impact-of-covid-19-on-the-use-of-new-technologies-and-the-protection-of-fundamental-rights/</a:t>
            </a:r>
            <a:endParaRPr lang="en-US" sz="2400" dirty="0">
              <a:latin typeface="Times New Roman" panose="02020603050405020304" pitchFamily="18" charset="0"/>
              <a:cs typeface="Times New Roman" panose="02020603050405020304" pitchFamily="18" charset="0"/>
            </a:endParaRPr>
          </a:p>
          <a:p>
            <a:pPr eaLnBrk="1" fontAlgn="auto" hangingPunct="1">
              <a:spcBef>
                <a:spcPts val="0"/>
              </a:spcBef>
              <a:spcAft>
                <a:spcPts val="0"/>
              </a:spcAft>
              <a:defRPr/>
            </a:pPr>
            <a:endParaRPr lang="en-US" sz="2400" dirty="0">
              <a:latin typeface="Times New Roman" panose="02020603050405020304" pitchFamily="18" charset="0"/>
              <a:cs typeface="Times New Roman" panose="02020603050405020304" pitchFamily="18" charset="0"/>
            </a:endParaRPr>
          </a:p>
          <a:p>
            <a:pPr eaLnBrk="1" fontAlgn="auto" hangingPunct="1">
              <a:spcBef>
                <a:spcPts val="0"/>
              </a:spcBef>
              <a:spcAft>
                <a:spcPts val="0"/>
              </a:spcAft>
              <a:defRPr/>
            </a:pPr>
            <a:r>
              <a:rPr lang="en-US" sz="2400" dirty="0">
                <a:latin typeface="Times New Roman" panose="02020603050405020304" pitchFamily="18" charset="0"/>
                <a:cs typeface="Times New Roman" panose="02020603050405020304" pitchFamily="18" charset="0"/>
                <a:hlinkClick r:id="rId3"/>
              </a:rPr>
              <a:t>https://www.computer.org/publications/tech-news/trends/4-reasons-to-be-thankful-for-technology-during-the-covid-19-pandemic</a:t>
            </a:r>
            <a:endParaRPr lang="en-US" sz="2400" dirty="0">
              <a:latin typeface="Times New Roman" panose="02020603050405020304" pitchFamily="18" charset="0"/>
              <a:cs typeface="Times New Roman" panose="02020603050405020304" pitchFamily="18" charset="0"/>
            </a:endParaRPr>
          </a:p>
          <a:p>
            <a:pPr eaLnBrk="1" fontAlgn="auto" hangingPunct="1">
              <a:spcBef>
                <a:spcPts val="0"/>
              </a:spcBef>
              <a:spcAft>
                <a:spcPts val="0"/>
              </a:spcAft>
              <a:defRPr/>
            </a:pPr>
            <a:endParaRPr lang="en-US" sz="2400" dirty="0">
              <a:latin typeface="Times New Roman" panose="02020603050405020304" pitchFamily="18" charset="0"/>
              <a:cs typeface="Times New Roman" panose="02020603050405020304" pitchFamily="18" charset="0"/>
            </a:endParaRPr>
          </a:p>
          <a:p>
            <a:pPr eaLnBrk="1" fontAlgn="auto" hangingPunct="1">
              <a:spcBef>
                <a:spcPts val="0"/>
              </a:spcBef>
              <a:spcAft>
                <a:spcPts val="0"/>
              </a:spcAft>
              <a:defRPr/>
            </a:pPr>
            <a:endParaRPr lang="en-US" sz="2400" dirty="0">
              <a:latin typeface="Times New Roman" panose="02020603050405020304" pitchFamily="18" charset="0"/>
              <a:cs typeface="Times New Roman" panose="02020603050405020304" pitchFamily="18" charset="0"/>
            </a:endParaRPr>
          </a:p>
          <a:p>
            <a:pPr eaLnBrk="1" fontAlgn="auto" hangingPunct="1">
              <a:spcBef>
                <a:spcPts val="0"/>
              </a:spcBef>
              <a:spcAft>
                <a:spcPts val="0"/>
              </a:spcAft>
              <a:defRPr/>
            </a:pPr>
            <a:r>
              <a:rPr lang="fr-FR" sz="2400" b="1" dirty="0" err="1">
                <a:latin typeface="+mn-lt"/>
              </a:rPr>
              <a:t>Medard</a:t>
            </a:r>
            <a:r>
              <a:rPr lang="fr-FR" sz="2400" b="1" dirty="0">
                <a:latin typeface="+mn-lt"/>
              </a:rPr>
              <a:t> </a:t>
            </a:r>
            <a:r>
              <a:rPr lang="fr-FR" sz="2400" b="1" dirty="0" err="1">
                <a:latin typeface="+mn-lt"/>
              </a:rPr>
              <a:t>Kamangu</a:t>
            </a:r>
            <a:r>
              <a:rPr lang="fr-FR" sz="2400" b="1" dirty="0">
                <a:latin typeface="+mn-lt"/>
              </a:rPr>
              <a:t> 2119752</a:t>
            </a:r>
            <a:endParaRPr lang="en-US" sz="2400" b="1" dirty="0">
              <a:latin typeface="+mn-lt"/>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76E9D-02C9-DFC6-19E1-56E94E5C9F98}"/>
              </a:ext>
            </a:extLst>
          </p:cNvPr>
          <p:cNvSpPr>
            <a:spLocks noGrp="1"/>
          </p:cNvSpPr>
          <p:nvPr>
            <p:ph type="title"/>
          </p:nvPr>
        </p:nvSpPr>
        <p:spPr/>
        <p:txBody>
          <a:bodyPr/>
          <a:lstStyle/>
          <a:p>
            <a:pPr eaLnBrk="1" fontAlgn="auto" hangingPunct="1">
              <a:spcAft>
                <a:spcPts val="0"/>
              </a:spcAft>
              <a:defRPr/>
            </a:pPr>
            <a:r>
              <a:rPr lang="en-US" sz="2400" b="1" u="sng" dirty="0">
                <a:solidFill>
                  <a:prstClr val="black"/>
                </a:solidFill>
                <a:latin typeface="Times New Roman" panose="02020603050405020304" pitchFamily="18" charset="0"/>
                <a:cs typeface="Times New Roman" panose="02020603050405020304" pitchFamily="18" charset="0"/>
              </a:rPr>
              <a:t>The relevance of technical proficiency for data and information handling:</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A7B1A56-0678-609B-0DF9-8F8C8333C470}"/>
              </a:ext>
            </a:extLst>
          </p:cNvPr>
          <p:cNvSpPr>
            <a:spLocks noGrp="1"/>
          </p:cNvSpPr>
          <p:nvPr>
            <p:ph idx="1"/>
          </p:nvPr>
        </p:nvSpPr>
        <p:spPr>
          <a:xfrm>
            <a:off x="674688" y="2016125"/>
            <a:ext cx="10942637" cy="3449638"/>
          </a:xfrm>
        </p:spPr>
        <p:txBody>
          <a:bodyPr rtlCol="0">
            <a:normAutofit fontScale="85000" lnSpcReduction="20000"/>
          </a:bodyPr>
          <a:lstStyle/>
          <a:p>
            <a:pPr marL="0" indent="0" eaLnBrk="1" fontAlgn="auto" hangingPunct="1">
              <a:spcAft>
                <a:spcPts val="0"/>
              </a:spcAft>
              <a:buClr>
                <a:srgbClr val="B71E42"/>
              </a:buClr>
              <a:buFont typeface="Arial" panose="020B0604020202020204" pitchFamily="34" charset="0"/>
              <a:buNone/>
              <a:defRPr/>
            </a:pPr>
            <a:r>
              <a:rPr lang="en-US" sz="2300" cap="all" dirty="0">
                <a:solidFill>
                  <a:prstClr val="black"/>
                </a:solidFill>
                <a:latin typeface="Times New Roman" panose="02020603050405020304" pitchFamily="18" charset="0"/>
                <a:cs typeface="Times New Roman" panose="02020603050405020304" pitchFamily="18" charset="0"/>
              </a:rPr>
              <a:t>Increasingly important</a:t>
            </a:r>
          </a:p>
          <a:p>
            <a:pPr marL="0" indent="0" eaLnBrk="1" fontAlgn="auto" hangingPunct="1">
              <a:spcAft>
                <a:spcPts val="0"/>
              </a:spcAft>
              <a:buClr>
                <a:srgbClr val="B71E42"/>
              </a:buClr>
              <a:buFont typeface="Arial" panose="020B0604020202020204" pitchFamily="34" charset="0"/>
              <a:buNone/>
              <a:defRPr/>
            </a:pPr>
            <a:r>
              <a:rPr lang="en-US" sz="2300" cap="all" dirty="0">
                <a:solidFill>
                  <a:prstClr val="black"/>
                </a:solidFill>
                <a:latin typeface="Times New Roman" panose="02020603050405020304" pitchFamily="18" charset="0"/>
                <a:cs typeface="Times New Roman" panose="02020603050405020304" pitchFamily="18" charset="0"/>
              </a:rPr>
              <a:t>. Organizing data about people generally</a:t>
            </a:r>
          </a:p>
          <a:p>
            <a:pPr marL="0" indent="0" eaLnBrk="1" fontAlgn="auto" hangingPunct="1">
              <a:spcAft>
                <a:spcPts val="0"/>
              </a:spcAft>
              <a:buClr>
                <a:srgbClr val="B71E42"/>
              </a:buClr>
              <a:buFont typeface="Arial" panose="020B0604020202020204" pitchFamily="34" charset="0"/>
              <a:buNone/>
              <a:defRPr/>
            </a:pPr>
            <a:r>
              <a:rPr lang="en-US" sz="2300" cap="all" dirty="0">
                <a:solidFill>
                  <a:prstClr val="black"/>
                </a:solidFill>
                <a:latin typeface="Times New Roman" panose="02020603050405020304" pitchFamily="18" charset="0"/>
                <a:cs typeface="Times New Roman" panose="02020603050405020304" pitchFamily="18" charset="0"/>
              </a:rPr>
              <a:t>.helps in Predicting disease outcomes</a:t>
            </a:r>
          </a:p>
          <a:p>
            <a:pPr marL="0" indent="0" eaLnBrk="1" fontAlgn="auto" hangingPunct="1">
              <a:spcAft>
                <a:spcPts val="0"/>
              </a:spcAft>
              <a:buClr>
                <a:srgbClr val="B71E42"/>
              </a:buClr>
              <a:buFont typeface="Arial" panose="020B0604020202020204" pitchFamily="34" charset="0"/>
              <a:buNone/>
              <a:defRPr/>
            </a:pPr>
            <a:r>
              <a:rPr lang="en-US" sz="2300" cap="all" dirty="0">
                <a:solidFill>
                  <a:prstClr val="black"/>
                </a:solidFill>
                <a:latin typeface="Times New Roman" panose="02020603050405020304" pitchFamily="18" charset="0"/>
                <a:cs typeface="Times New Roman" panose="02020603050405020304" pitchFamily="18" charset="0"/>
              </a:rPr>
              <a:t>. Detecting when to intervene with who</a:t>
            </a:r>
          </a:p>
          <a:p>
            <a:pPr marL="0" indent="0" eaLnBrk="1" fontAlgn="auto" hangingPunct="1">
              <a:spcAft>
                <a:spcPts val="0"/>
              </a:spcAft>
              <a:buClr>
                <a:srgbClr val="B71E42"/>
              </a:buClr>
              <a:buFont typeface="Arial" panose="020B0604020202020204" pitchFamily="34" charset="0"/>
              <a:buNone/>
              <a:defRPr/>
            </a:pPr>
            <a:r>
              <a:rPr lang="en-US" sz="2300" cap="all" dirty="0">
                <a:solidFill>
                  <a:prstClr val="black"/>
                </a:solidFill>
                <a:latin typeface="Times New Roman" panose="02020603050405020304" pitchFamily="18" charset="0"/>
                <a:cs typeface="Times New Roman" panose="02020603050405020304" pitchFamily="18" charset="0"/>
              </a:rPr>
              <a:t>. Essential Data Comes into every aspect of the work that is being done, </a:t>
            </a:r>
          </a:p>
          <a:p>
            <a:pPr marL="0" indent="0" eaLnBrk="1" fontAlgn="auto" hangingPunct="1">
              <a:spcAft>
                <a:spcPts val="0"/>
              </a:spcAft>
              <a:buClr>
                <a:srgbClr val="B71E42"/>
              </a:buClr>
              <a:buFont typeface="Arial" panose="020B0604020202020204" pitchFamily="34" charset="0"/>
              <a:buNone/>
              <a:defRPr/>
            </a:pPr>
            <a:endParaRPr lang="en-US" sz="1800" cap="all" dirty="0">
              <a:solidFill>
                <a:prstClr val="black"/>
              </a:solidFill>
            </a:endParaRPr>
          </a:p>
          <a:p>
            <a:pPr marL="0" indent="0" eaLnBrk="1" fontAlgn="auto" hangingPunct="1">
              <a:spcAft>
                <a:spcPts val="0"/>
              </a:spcAft>
              <a:buClr>
                <a:srgbClr val="B71E42"/>
              </a:buClr>
              <a:buFont typeface="Arial" panose="020B0604020202020204" pitchFamily="34" charset="0"/>
              <a:buNone/>
              <a:defRPr/>
            </a:pPr>
            <a:endParaRPr lang="en-US" sz="1800" cap="all" dirty="0">
              <a:solidFill>
                <a:prstClr val="black"/>
              </a:solidFill>
            </a:endParaRPr>
          </a:p>
          <a:p>
            <a:pPr marL="0" indent="0" eaLnBrk="1" fontAlgn="auto" hangingPunct="1">
              <a:spcAft>
                <a:spcPts val="0"/>
              </a:spcAft>
              <a:buClr>
                <a:srgbClr val="B71E42"/>
              </a:buClr>
              <a:buFont typeface="Arial" panose="020B0604020202020204" pitchFamily="34" charset="0"/>
              <a:buNone/>
              <a:defRPr/>
            </a:pPr>
            <a:r>
              <a:rPr lang="en-US" sz="1800" cap="all" dirty="0">
                <a:solidFill>
                  <a:prstClr val="black"/>
                </a:solidFill>
              </a:rPr>
              <a:t>Trudy Clegg-</a:t>
            </a:r>
            <a:r>
              <a:rPr lang="en-US" sz="1800" cap="all" dirty="0" err="1">
                <a:solidFill>
                  <a:prstClr val="black"/>
                </a:solidFill>
              </a:rPr>
              <a:t>Graca</a:t>
            </a:r>
            <a:r>
              <a:rPr lang="en-US" sz="1800" cap="all" dirty="0">
                <a:solidFill>
                  <a:prstClr val="black"/>
                </a:solidFill>
              </a:rPr>
              <a:t> 2125267</a:t>
            </a:r>
            <a:br>
              <a:rPr lang="en-US" sz="1800" cap="all" dirty="0">
                <a:solidFill>
                  <a:prstClr val="black"/>
                </a:solidFill>
              </a:rPr>
            </a:br>
            <a:endParaRPr lang="en-US" sz="1800" cap="all" dirty="0">
              <a:solidFill>
                <a:prstClr val="black"/>
              </a:solidFill>
            </a:endParaRPr>
          </a:p>
          <a:p>
            <a:pPr eaLnBrk="1" fontAlgn="auto" hangingPunct="1">
              <a:spcAft>
                <a:spcPts val="0"/>
              </a:spcAft>
              <a:defRPr/>
            </a:pP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24B92-D157-5626-4DE1-BFA79CED0E47}"/>
              </a:ext>
            </a:extLst>
          </p:cNvPr>
          <p:cNvSpPr>
            <a:spLocks noGrp="1"/>
          </p:cNvSpPr>
          <p:nvPr>
            <p:ph type="title"/>
          </p:nvPr>
        </p:nvSpPr>
        <p:spPr/>
        <p:txBody>
          <a:bodyPr/>
          <a:lstStyle/>
          <a:p>
            <a:pPr eaLnBrk="1" fontAlgn="auto" hangingPunct="1">
              <a:spcAft>
                <a:spcPts val="0"/>
              </a:spcAft>
              <a:defRPr/>
            </a:pPr>
            <a:r>
              <a:rPr lang="en-US" sz="2400" b="1" u="sng" dirty="0">
                <a:solidFill>
                  <a:prstClr val="black"/>
                </a:solidFill>
              </a:rPr>
              <a:t>The relevance of technical proficiency for data and information handling:</a:t>
            </a:r>
            <a:endParaRPr lang="en-GB" dirty="0"/>
          </a:p>
        </p:txBody>
      </p:sp>
      <p:sp>
        <p:nvSpPr>
          <p:cNvPr id="3" name="Content Placeholder 2">
            <a:extLst>
              <a:ext uri="{FF2B5EF4-FFF2-40B4-BE49-F238E27FC236}">
                <a16:creationId xmlns:a16="http://schemas.microsoft.com/office/drawing/2014/main" id="{4DDC9D52-58B3-2C05-968D-1E27FCC58B8E}"/>
              </a:ext>
            </a:extLst>
          </p:cNvPr>
          <p:cNvSpPr>
            <a:spLocks noGrp="1"/>
          </p:cNvSpPr>
          <p:nvPr>
            <p:ph idx="1"/>
          </p:nvPr>
        </p:nvSpPr>
        <p:spPr>
          <a:xfrm>
            <a:off x="869950" y="2016125"/>
            <a:ext cx="10972800" cy="3449638"/>
          </a:xfrm>
        </p:spPr>
        <p:txBody>
          <a:bodyPr rtlCol="0">
            <a:normAutofit fontScale="85000" lnSpcReduction="10000"/>
          </a:bodyPr>
          <a:lstStyle/>
          <a:p>
            <a:pPr eaLnBrk="1" fontAlgn="auto" hangingPunct="1">
              <a:spcAft>
                <a:spcPts val="0"/>
              </a:spcAft>
              <a:defRPr/>
            </a:pPr>
            <a:r>
              <a:rPr lang="en-US" sz="2200" dirty="0">
                <a:latin typeface="Times New Roman" panose="02020603050405020304" pitchFamily="18" charset="0"/>
                <a:cs typeface="Times New Roman" panose="02020603050405020304" pitchFamily="18" charset="0"/>
              </a:rPr>
              <a:t>From a government perspective such opportunities are relayed through data predictions in which assist to staff appropriate levels of people in A&amp;E departments.</a:t>
            </a:r>
          </a:p>
          <a:p>
            <a:pPr eaLnBrk="1" fontAlgn="auto" hangingPunct="1">
              <a:spcAft>
                <a:spcPts val="0"/>
              </a:spcAft>
              <a:defRPr/>
            </a:pPr>
            <a:r>
              <a:rPr lang="en-US" sz="2200" dirty="0">
                <a:latin typeface="Times New Roman" panose="02020603050405020304" pitchFamily="18" charset="0"/>
                <a:cs typeface="Times New Roman" panose="02020603050405020304" pitchFamily="18" charset="0"/>
              </a:rPr>
              <a:t>Loads of different options and benefits for both health care professionals and patients.</a:t>
            </a:r>
          </a:p>
          <a:p>
            <a:pPr eaLnBrk="1" fontAlgn="auto" hangingPunct="1">
              <a:spcAft>
                <a:spcPts val="0"/>
              </a:spcAft>
              <a:defRPr/>
            </a:pPr>
            <a:r>
              <a:rPr lang="en-US" sz="2200" dirty="0">
                <a:latin typeface="Times New Roman" panose="02020603050405020304" pitchFamily="18" charset="0"/>
                <a:cs typeface="Times New Roman" panose="02020603050405020304" pitchFamily="18" charset="0"/>
              </a:rPr>
              <a:t>Diagnosis and treatment options could be of such risk and cost with the factors of increasing the length of treatment, higher budget and the most effective decisions through utilizing those resources in an effective way. </a:t>
            </a:r>
          </a:p>
          <a:p>
            <a:pPr eaLnBrk="1" fontAlgn="auto" hangingPunct="1">
              <a:spcAft>
                <a:spcPts val="0"/>
              </a:spcAft>
              <a:defRPr/>
            </a:pPr>
            <a:r>
              <a:rPr lang="en-US" sz="2200" dirty="0">
                <a:latin typeface="Times New Roman" panose="02020603050405020304" pitchFamily="18" charset="0"/>
                <a:cs typeface="Times New Roman" panose="02020603050405020304" pitchFamily="18" charset="0"/>
              </a:rPr>
              <a:t>Data collected as the function of preventing false analysis on a patient's health and to be aware of the risks in misdiagnoses as you could also be causing more harm to the patients instead of helping them get better.</a:t>
            </a:r>
          </a:p>
          <a:p>
            <a:pPr eaLnBrk="1" fontAlgn="auto" hangingPunct="1">
              <a:spcAft>
                <a:spcPts val="0"/>
              </a:spcAft>
              <a:defRPr/>
            </a:pPr>
            <a:r>
              <a:rPr lang="en-US" sz="1600" b="1" cap="all" dirty="0">
                <a:solidFill>
                  <a:prstClr val="black"/>
                </a:solidFill>
              </a:rPr>
              <a:t>Trudy Clegg-</a:t>
            </a:r>
            <a:r>
              <a:rPr lang="en-US" sz="1600" b="1" cap="all" dirty="0" err="1">
                <a:solidFill>
                  <a:prstClr val="black"/>
                </a:solidFill>
              </a:rPr>
              <a:t>Graca</a:t>
            </a:r>
            <a:r>
              <a:rPr lang="en-US" sz="1600" b="1" cap="all" dirty="0">
                <a:solidFill>
                  <a:prstClr val="black"/>
                </a:solidFill>
              </a:rPr>
              <a:t> 2125267</a:t>
            </a:r>
            <a:endParaRPr lang="en-US" sz="2200" b="1" dirty="0">
              <a:latin typeface="Times New Roman" panose="02020603050405020304" pitchFamily="18" charset="0"/>
              <a:cs typeface="Times New Roman" panose="02020603050405020304" pitchFamily="18" charset="0"/>
            </a:endParaRPr>
          </a:p>
          <a:p>
            <a:pPr eaLnBrk="1" fontAlgn="auto" hangingPunct="1">
              <a:spcAft>
                <a:spcPts val="0"/>
              </a:spcAft>
              <a:defRPr/>
            </a:pP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DE95E-EE4B-1329-1389-53A3961BB2CB}"/>
              </a:ext>
            </a:extLst>
          </p:cNvPr>
          <p:cNvSpPr>
            <a:spLocks noGrp="1"/>
          </p:cNvSpPr>
          <p:nvPr>
            <p:ph type="title"/>
          </p:nvPr>
        </p:nvSpPr>
        <p:spPr/>
        <p:txBody>
          <a:bodyPr/>
          <a:lstStyle/>
          <a:p>
            <a:pPr eaLnBrk="1" fontAlgn="auto" hangingPunct="1">
              <a:spcAft>
                <a:spcPts val="0"/>
              </a:spcAft>
              <a:defRPr/>
            </a:pPr>
            <a:r>
              <a:rPr lang="en-US" sz="1500" b="1" dirty="0">
                <a:solidFill>
                  <a:prstClr val="black"/>
                </a:solidFill>
                <a:ea typeface="+mn-ea"/>
                <a:cs typeface="+mn-cs"/>
              </a:rPr>
              <a:t>Trudy Clegg-</a:t>
            </a:r>
            <a:r>
              <a:rPr lang="en-US" sz="1500" b="1" dirty="0" err="1">
                <a:solidFill>
                  <a:prstClr val="black"/>
                </a:solidFill>
                <a:ea typeface="+mn-ea"/>
                <a:cs typeface="+mn-cs"/>
              </a:rPr>
              <a:t>Graca</a:t>
            </a:r>
            <a:r>
              <a:rPr lang="en-US" sz="1500" b="1" dirty="0">
                <a:solidFill>
                  <a:prstClr val="black"/>
                </a:solidFill>
                <a:ea typeface="+mn-ea"/>
                <a:cs typeface="+mn-cs"/>
              </a:rPr>
              <a:t> 2125267</a:t>
            </a:r>
            <a:endParaRPr lang="en-GB" b="1" dirty="0"/>
          </a:p>
        </p:txBody>
      </p:sp>
      <p:sp>
        <p:nvSpPr>
          <p:cNvPr id="3" name="Content Placeholder 2">
            <a:extLst>
              <a:ext uri="{FF2B5EF4-FFF2-40B4-BE49-F238E27FC236}">
                <a16:creationId xmlns:a16="http://schemas.microsoft.com/office/drawing/2014/main" id="{334F9719-E1A7-D887-11E9-F8544CFE692C}"/>
              </a:ext>
            </a:extLst>
          </p:cNvPr>
          <p:cNvSpPr>
            <a:spLocks noGrp="1"/>
          </p:cNvSpPr>
          <p:nvPr>
            <p:ph idx="1"/>
          </p:nvPr>
        </p:nvSpPr>
        <p:spPr>
          <a:xfrm>
            <a:off x="766763" y="1255713"/>
            <a:ext cx="10972800" cy="4346575"/>
          </a:xfrm>
        </p:spPr>
        <p:txBody>
          <a:bodyPr rtlCol="0">
            <a:normAutofit fontScale="77500" lnSpcReduction="20000"/>
          </a:bodyPr>
          <a:lstStyle/>
          <a:p>
            <a:pPr eaLnBrk="1" fontAlgn="auto" hangingPunct="1">
              <a:spcAft>
                <a:spcPts val="0"/>
              </a:spcAft>
              <a:defRPr/>
            </a:pPr>
            <a:r>
              <a:rPr lang="en-US" sz="2600" dirty="0">
                <a:latin typeface="Times New Roman" panose="02020603050405020304" pitchFamily="18" charset="0"/>
                <a:cs typeface="Times New Roman" panose="02020603050405020304" pitchFamily="18" charset="0"/>
              </a:rPr>
              <a:t>Modern artificial intelligence and machine learning approaches in medicine health and social care is one of the very biggest application areas. </a:t>
            </a:r>
          </a:p>
          <a:p>
            <a:pPr eaLnBrk="1" fontAlgn="auto" hangingPunct="1">
              <a:spcAft>
                <a:spcPts val="0"/>
              </a:spcAft>
              <a:defRPr/>
            </a:pPr>
            <a:r>
              <a:rPr lang="en-US" sz="2600" dirty="0">
                <a:latin typeface="Times New Roman" panose="02020603050405020304" pitchFamily="18" charset="0"/>
                <a:cs typeface="Times New Roman" panose="02020603050405020304" pitchFamily="18" charset="0"/>
              </a:rPr>
              <a:t>Health care professionals need to automate tasks in order to bring benefits to the patients and the care users, also the professionals providing the care at hand.</a:t>
            </a:r>
          </a:p>
          <a:p>
            <a:pPr eaLnBrk="1" fontAlgn="auto" hangingPunct="1">
              <a:spcAft>
                <a:spcPts val="0"/>
              </a:spcAft>
              <a:defRPr/>
            </a:pPr>
            <a:r>
              <a:rPr lang="en-US" sz="2600" dirty="0">
                <a:latin typeface="Times New Roman" panose="02020603050405020304" pitchFamily="18" charset="0"/>
                <a:cs typeface="Times New Roman" panose="02020603050405020304" pitchFamily="18" charset="0"/>
              </a:rPr>
              <a:t>Medical research data has a big impact (the more data you have the more effectively you will be able to identify whether you have to diagnose a patient, how to treat a patient through a specific method identified to them or a generalized method of treatment to a set of patients</a:t>
            </a:r>
          </a:p>
          <a:p>
            <a:pPr eaLnBrk="1" fontAlgn="auto" hangingPunct="1">
              <a:spcAft>
                <a:spcPts val="0"/>
              </a:spcAft>
              <a:defRPr/>
            </a:pPr>
            <a:r>
              <a:rPr lang="en-US" sz="2600" dirty="0">
                <a:latin typeface="Times New Roman" panose="02020603050405020304" pitchFamily="18" charset="0"/>
                <a:cs typeface="Times New Roman" panose="02020603050405020304" pitchFamily="18" charset="0"/>
              </a:rPr>
              <a:t>Artificial intelligence systems can use the data that they’ve been given plus the model they’ve inferred from that data to identify when a patient is beginning to show signs of decline hypothetically. In this case scenario this will allow for health and social care professionals to be dispatched as appropriate. </a:t>
            </a:r>
          </a:p>
          <a:p>
            <a:pPr eaLnBrk="1" fontAlgn="auto" hangingPunct="1">
              <a:spcAft>
                <a:spcPts val="0"/>
              </a:spcAft>
              <a:defRPr/>
            </a:pPr>
            <a:r>
              <a:rPr lang="en-US" sz="2600" dirty="0">
                <a:latin typeface="Times New Roman" panose="02020603050405020304" pitchFamily="18" charset="0"/>
                <a:cs typeface="Times New Roman" panose="02020603050405020304" pitchFamily="18" charset="0"/>
              </a:rPr>
              <a:t>‘Early warning signals’ because of the large amounts of data that had already been collected which suggests a change in method has to be in motion.</a:t>
            </a:r>
          </a:p>
          <a:p>
            <a:pPr eaLnBrk="1" fontAlgn="auto" hangingPunct="1">
              <a:spcAft>
                <a:spcPts val="0"/>
              </a:spcAft>
              <a:defRPr/>
            </a:pP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5C1BE-92B9-4EBD-1E61-50EE5EDE78D0}"/>
              </a:ext>
            </a:extLst>
          </p:cNvPr>
          <p:cNvSpPr>
            <a:spLocks noGrp="1"/>
          </p:cNvSpPr>
          <p:nvPr>
            <p:ph type="title"/>
          </p:nvPr>
        </p:nvSpPr>
        <p:spPr/>
        <p:txBody>
          <a:bodyPr/>
          <a:lstStyle/>
          <a:p>
            <a:pPr eaLnBrk="1" fontAlgn="auto" hangingPunct="1">
              <a:spcAft>
                <a:spcPts val="0"/>
              </a:spcAft>
              <a:defRPr/>
            </a:pPr>
            <a:r>
              <a:rPr lang="en-US" sz="1500" b="1" dirty="0">
                <a:solidFill>
                  <a:prstClr val="black"/>
                </a:solidFill>
                <a:ea typeface="+mn-ea"/>
                <a:cs typeface="+mn-cs"/>
              </a:rPr>
              <a:t>Trudy Clegg-</a:t>
            </a:r>
            <a:r>
              <a:rPr lang="en-US" sz="1500" b="1" dirty="0" err="1">
                <a:solidFill>
                  <a:prstClr val="black"/>
                </a:solidFill>
                <a:ea typeface="+mn-ea"/>
                <a:cs typeface="+mn-cs"/>
              </a:rPr>
              <a:t>Graca</a:t>
            </a:r>
            <a:r>
              <a:rPr lang="en-US" sz="1500" b="1" dirty="0">
                <a:solidFill>
                  <a:prstClr val="black"/>
                </a:solidFill>
                <a:ea typeface="+mn-ea"/>
                <a:cs typeface="+mn-cs"/>
              </a:rPr>
              <a:t> 2125267</a:t>
            </a:r>
            <a:endParaRPr lang="en-GB" b="1" dirty="0"/>
          </a:p>
        </p:txBody>
      </p:sp>
      <p:sp>
        <p:nvSpPr>
          <p:cNvPr id="3" name="Content Placeholder 2">
            <a:extLst>
              <a:ext uri="{FF2B5EF4-FFF2-40B4-BE49-F238E27FC236}">
                <a16:creationId xmlns:a16="http://schemas.microsoft.com/office/drawing/2014/main" id="{3B9E984D-9ED7-6DA1-E23B-B026FD34D3A3}"/>
              </a:ext>
            </a:extLst>
          </p:cNvPr>
          <p:cNvSpPr>
            <a:spLocks noGrp="1"/>
          </p:cNvSpPr>
          <p:nvPr>
            <p:ph idx="1"/>
          </p:nvPr>
        </p:nvSpPr>
        <p:spPr/>
        <p:txBody>
          <a:bodyPr rtlCol="0">
            <a:normAutofit fontScale="85000" lnSpcReduction="20000"/>
          </a:bodyPr>
          <a:lstStyle/>
          <a:p>
            <a:pPr eaLnBrk="1" fontAlgn="auto" hangingPunct="1">
              <a:spcAft>
                <a:spcPts val="0"/>
              </a:spcAft>
              <a:defRPr/>
            </a:pPr>
            <a:r>
              <a:rPr lang="en-US" sz="2600" dirty="0">
                <a:latin typeface="Times New Roman" panose="02020603050405020304" pitchFamily="18" charset="0"/>
                <a:cs typeface="Times New Roman" panose="02020603050405020304" pitchFamily="18" charset="0"/>
              </a:rPr>
              <a:t>Moving away from the idea that us human beings at fixed intervals towards the idea that we’re being monitored continuously by artificial intelligence techniques.</a:t>
            </a:r>
          </a:p>
          <a:p>
            <a:pPr eaLnBrk="1" fontAlgn="auto" hangingPunct="1">
              <a:spcAft>
                <a:spcPts val="0"/>
              </a:spcAft>
              <a:defRPr/>
            </a:pPr>
            <a:r>
              <a:rPr lang="en-US" sz="2600" dirty="0">
                <a:latin typeface="Times New Roman" panose="02020603050405020304" pitchFamily="18" charset="0"/>
                <a:cs typeface="Times New Roman" panose="02020603050405020304" pitchFamily="18" charset="0"/>
              </a:rPr>
              <a:t>This illustrates to us how unique data can support the delivery of care to everyone in need using individual specific data as well as trends from data from wider groups to create meaningful findings on how to improve care to individual patients.</a:t>
            </a:r>
          </a:p>
          <a:p>
            <a:pPr eaLnBrk="1" fontAlgn="auto" hangingPunct="1">
              <a:spcAft>
                <a:spcPts val="0"/>
              </a:spcAft>
              <a:defRPr/>
            </a:pPr>
            <a:r>
              <a:rPr lang="en-US" sz="2600" dirty="0">
                <a:latin typeface="Times New Roman" panose="02020603050405020304" pitchFamily="18" charset="0"/>
                <a:cs typeface="Times New Roman" panose="02020603050405020304" pitchFamily="18" charset="0"/>
              </a:rPr>
              <a:t>The use of digital technology in health and social care can improve quality, efficiency and patient experience as well as supporting more integrated care and improving the health of the population.</a:t>
            </a:r>
          </a:p>
          <a:p>
            <a:pPr eaLnBrk="1" fontAlgn="auto" hangingPunct="1">
              <a:spcAft>
                <a:spcPts val="0"/>
              </a:spcAft>
              <a:defRPr/>
            </a:pPr>
            <a:endParaRPr lang="en-GB" dirty="0"/>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3.xml><?xml version="1.0" encoding="utf-8"?>
<a:theme xmlns:a="http://schemas.openxmlformats.org/drawingml/2006/main" name="1_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4.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TM10001114[[fn=Gallery]]</Template>
  <TotalTime>0</TotalTime>
  <Words>1789</Words>
  <Application>Microsoft Office PowerPoint</Application>
  <PresentationFormat>Widescreen</PresentationFormat>
  <Paragraphs>184</Paragraphs>
  <Slides>22</Slides>
  <Notes>2</Notes>
  <HiddenSlides>0</HiddenSlides>
  <MMClips>0</MMClips>
  <ScaleCrop>false</ScaleCrop>
  <HeadingPairs>
    <vt:vector size="6" baseType="variant">
      <vt:variant>
        <vt:lpstr>Fonts Used</vt:lpstr>
      </vt:variant>
      <vt:variant>
        <vt:i4>9</vt:i4>
      </vt:variant>
      <vt:variant>
        <vt:lpstr>Theme</vt:lpstr>
      </vt:variant>
      <vt:variant>
        <vt:i4>4</vt:i4>
      </vt:variant>
      <vt:variant>
        <vt:lpstr>Slide Titles</vt:lpstr>
      </vt:variant>
      <vt:variant>
        <vt:i4>22</vt:i4>
      </vt:variant>
    </vt:vector>
  </HeadingPairs>
  <TitlesOfParts>
    <vt:vector size="35" baseType="lpstr">
      <vt:lpstr>Frutiger W01</vt:lpstr>
      <vt:lpstr>Arial</vt:lpstr>
      <vt:lpstr>Calibri</vt:lpstr>
      <vt:lpstr>Century Gothic</vt:lpstr>
      <vt:lpstr>Gill Sans MT</vt:lpstr>
      <vt:lpstr>Times New Roman</vt:lpstr>
      <vt:lpstr>Trebuchet MS</vt:lpstr>
      <vt:lpstr>Wingdings</vt:lpstr>
      <vt:lpstr>Wingdings 3</vt:lpstr>
      <vt:lpstr>Facet</vt:lpstr>
      <vt:lpstr>Gallery</vt:lpstr>
      <vt:lpstr>1_Gallery</vt:lpstr>
      <vt:lpstr>Wisp</vt:lpstr>
      <vt:lpstr>     Group Presentation Module: Digital Skills and Research Methods ID: BMS4003 Lecturer: Amitave  Banik  Group 5:  Sacree Mwepu 2121661 Trudy Clegg-Graca 2125267 Medard Kamangu 2119752   </vt:lpstr>
      <vt:lpstr>SACREE MWEPU: 2121661 TABLE OF CONTENTS</vt:lpstr>
      <vt:lpstr> The use of contemporary technology in healthcare (diagnostic)</vt:lpstr>
      <vt:lpstr>SACREE MWEPU:2121661 The use of contemporary technology in healthcare( Administrative)</vt:lpstr>
      <vt:lpstr>The use of contemporary technology in healthcare( Care Support)</vt:lpstr>
      <vt:lpstr>The  use of contemporary technology in other department.</vt:lpstr>
      <vt:lpstr>A variety of use of contemporary technology in healthcare</vt:lpstr>
      <vt:lpstr>Sacree Mwepu 2121661 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relevance of technical proficiency for data and information handling:</vt:lpstr>
      <vt:lpstr>The relevance of technical proficiency for data and information handling:</vt:lpstr>
      <vt:lpstr>Trudy Clegg-Graca 2125267</vt:lpstr>
      <vt:lpstr>Trudy Clegg-Graca 2125267</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Module: Digital Skills and Research Methods ID: BMS4003 Lecturer: Amitave  Banik  Group 5:  Sacree Mwepu 2121661 Trudy Clegg-Graca 2125267 Medard Kamangu 2119752</dc:title>
  <dc:creator>Sacree Mwepu (2121661)</dc:creator>
  <cp:lastModifiedBy>Manuela Dineva</cp:lastModifiedBy>
  <cp:revision>10</cp:revision>
  <dcterms:created xsi:type="dcterms:W3CDTF">2022-04-28T08:19:54Z</dcterms:created>
  <dcterms:modified xsi:type="dcterms:W3CDTF">2023-05-12T14:51:12Z</dcterms:modified>
</cp:coreProperties>
</file>