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1" r:id="rId6"/>
    <p:sldId id="260"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BDA12-A039-4BAF-A796-20D3750AF13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D75ABCE-7EAE-4EA7-9852-E2CA6489074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745FC2F-3603-4A55-870B-8E7986E3A8AA}"/>
              </a:ext>
            </a:extLst>
          </p:cNvPr>
          <p:cNvSpPr>
            <a:spLocks noGrp="1"/>
          </p:cNvSpPr>
          <p:nvPr>
            <p:ph type="dt" sz="half" idx="10"/>
          </p:nvPr>
        </p:nvSpPr>
        <p:spPr/>
        <p:txBody>
          <a:bodyPr/>
          <a:lstStyle/>
          <a:p>
            <a:fld id="{9474D512-099C-4ECF-A55A-EF368DEB6BC4}" type="datetimeFigureOut">
              <a:rPr lang="en-GB" smtClean="0"/>
              <a:t>22/10/2021</a:t>
            </a:fld>
            <a:endParaRPr lang="en-GB"/>
          </a:p>
        </p:txBody>
      </p:sp>
      <p:sp>
        <p:nvSpPr>
          <p:cNvPr id="5" name="Footer Placeholder 4">
            <a:extLst>
              <a:ext uri="{FF2B5EF4-FFF2-40B4-BE49-F238E27FC236}">
                <a16:creationId xmlns:a16="http://schemas.microsoft.com/office/drawing/2014/main" id="{2531E0D2-C8B7-4CEB-B114-3ECDEFA735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C47944-A9A6-4721-9FDB-ECC1C1577EED}"/>
              </a:ext>
            </a:extLst>
          </p:cNvPr>
          <p:cNvSpPr>
            <a:spLocks noGrp="1"/>
          </p:cNvSpPr>
          <p:nvPr>
            <p:ph type="sldNum" sz="quarter" idx="12"/>
          </p:nvPr>
        </p:nvSpPr>
        <p:spPr/>
        <p:txBody>
          <a:bodyPr/>
          <a:lstStyle/>
          <a:p>
            <a:fld id="{25E1ABB3-7078-4B85-B8BB-F0D1898AC3E8}" type="slidenum">
              <a:rPr lang="en-GB" smtClean="0"/>
              <a:t>‹#›</a:t>
            </a:fld>
            <a:endParaRPr lang="en-GB"/>
          </a:p>
        </p:txBody>
      </p:sp>
    </p:spTree>
    <p:extLst>
      <p:ext uri="{BB962C8B-B14F-4D97-AF65-F5344CB8AC3E}">
        <p14:creationId xmlns:p14="http://schemas.microsoft.com/office/powerpoint/2010/main" val="30466552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F09E2-9180-47C7-A390-A826E6CBB4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572A1F9-FE24-4773-8CC3-B6608574A03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CF68EA-539B-4657-825F-E06ECBB951B4}"/>
              </a:ext>
            </a:extLst>
          </p:cNvPr>
          <p:cNvSpPr>
            <a:spLocks noGrp="1"/>
          </p:cNvSpPr>
          <p:nvPr>
            <p:ph type="dt" sz="half" idx="10"/>
          </p:nvPr>
        </p:nvSpPr>
        <p:spPr/>
        <p:txBody>
          <a:bodyPr/>
          <a:lstStyle/>
          <a:p>
            <a:fld id="{9474D512-099C-4ECF-A55A-EF368DEB6BC4}" type="datetimeFigureOut">
              <a:rPr lang="en-GB" smtClean="0"/>
              <a:t>22/10/2021</a:t>
            </a:fld>
            <a:endParaRPr lang="en-GB"/>
          </a:p>
        </p:txBody>
      </p:sp>
      <p:sp>
        <p:nvSpPr>
          <p:cNvPr id="5" name="Footer Placeholder 4">
            <a:extLst>
              <a:ext uri="{FF2B5EF4-FFF2-40B4-BE49-F238E27FC236}">
                <a16:creationId xmlns:a16="http://schemas.microsoft.com/office/drawing/2014/main" id="{38B393C9-072A-47B6-90E5-C35BC9D172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82B615-9B5E-47EE-A7A3-20899B68596C}"/>
              </a:ext>
            </a:extLst>
          </p:cNvPr>
          <p:cNvSpPr>
            <a:spLocks noGrp="1"/>
          </p:cNvSpPr>
          <p:nvPr>
            <p:ph type="sldNum" sz="quarter" idx="12"/>
          </p:nvPr>
        </p:nvSpPr>
        <p:spPr/>
        <p:txBody>
          <a:bodyPr/>
          <a:lstStyle/>
          <a:p>
            <a:fld id="{25E1ABB3-7078-4B85-B8BB-F0D1898AC3E8}" type="slidenum">
              <a:rPr lang="en-GB" smtClean="0"/>
              <a:t>‹#›</a:t>
            </a:fld>
            <a:endParaRPr lang="en-GB"/>
          </a:p>
        </p:txBody>
      </p:sp>
    </p:spTree>
    <p:extLst>
      <p:ext uri="{BB962C8B-B14F-4D97-AF65-F5344CB8AC3E}">
        <p14:creationId xmlns:p14="http://schemas.microsoft.com/office/powerpoint/2010/main" val="8111581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503E2-4C2E-48EC-A205-97E0EAD31A1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FD94F05-E8B1-4ADF-98AE-D7A64A1010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1368ACF-8568-4668-8EC3-277C5D25BEDE}"/>
              </a:ext>
            </a:extLst>
          </p:cNvPr>
          <p:cNvSpPr>
            <a:spLocks noGrp="1"/>
          </p:cNvSpPr>
          <p:nvPr>
            <p:ph type="dt" sz="half" idx="10"/>
          </p:nvPr>
        </p:nvSpPr>
        <p:spPr/>
        <p:txBody>
          <a:bodyPr/>
          <a:lstStyle/>
          <a:p>
            <a:fld id="{9474D512-099C-4ECF-A55A-EF368DEB6BC4}" type="datetimeFigureOut">
              <a:rPr lang="en-GB" smtClean="0"/>
              <a:t>22/10/2021</a:t>
            </a:fld>
            <a:endParaRPr lang="en-GB"/>
          </a:p>
        </p:txBody>
      </p:sp>
      <p:sp>
        <p:nvSpPr>
          <p:cNvPr id="5" name="Footer Placeholder 4">
            <a:extLst>
              <a:ext uri="{FF2B5EF4-FFF2-40B4-BE49-F238E27FC236}">
                <a16:creationId xmlns:a16="http://schemas.microsoft.com/office/drawing/2014/main" id="{1A08630F-FA43-4280-9DC3-E7880F042F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6882635-A936-4A28-BA45-DDC6AD9140FF}"/>
              </a:ext>
            </a:extLst>
          </p:cNvPr>
          <p:cNvSpPr>
            <a:spLocks noGrp="1"/>
          </p:cNvSpPr>
          <p:nvPr>
            <p:ph type="sldNum" sz="quarter" idx="12"/>
          </p:nvPr>
        </p:nvSpPr>
        <p:spPr/>
        <p:txBody>
          <a:bodyPr/>
          <a:lstStyle/>
          <a:p>
            <a:fld id="{25E1ABB3-7078-4B85-B8BB-F0D1898AC3E8}" type="slidenum">
              <a:rPr lang="en-GB" smtClean="0"/>
              <a:t>‹#›</a:t>
            </a:fld>
            <a:endParaRPr lang="en-GB"/>
          </a:p>
        </p:txBody>
      </p:sp>
    </p:spTree>
    <p:extLst>
      <p:ext uri="{BB962C8B-B14F-4D97-AF65-F5344CB8AC3E}">
        <p14:creationId xmlns:p14="http://schemas.microsoft.com/office/powerpoint/2010/main" val="4289519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9177C-8815-4EA8-A678-646D41DEEE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CC27822-89FA-48B3-B298-F15490E1CE6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1CA325A-AF10-4C1F-B32F-9B9BA162CB5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BC3C627-98CE-4F9E-93F1-4E12ADFC5A76}"/>
              </a:ext>
            </a:extLst>
          </p:cNvPr>
          <p:cNvSpPr>
            <a:spLocks noGrp="1"/>
          </p:cNvSpPr>
          <p:nvPr>
            <p:ph type="dt" sz="half" idx="10"/>
          </p:nvPr>
        </p:nvSpPr>
        <p:spPr/>
        <p:txBody>
          <a:bodyPr/>
          <a:lstStyle/>
          <a:p>
            <a:fld id="{9474D512-099C-4ECF-A55A-EF368DEB6BC4}" type="datetimeFigureOut">
              <a:rPr lang="en-GB" smtClean="0"/>
              <a:t>22/10/2021</a:t>
            </a:fld>
            <a:endParaRPr lang="en-GB"/>
          </a:p>
        </p:txBody>
      </p:sp>
      <p:sp>
        <p:nvSpPr>
          <p:cNvPr id="6" name="Footer Placeholder 5">
            <a:extLst>
              <a:ext uri="{FF2B5EF4-FFF2-40B4-BE49-F238E27FC236}">
                <a16:creationId xmlns:a16="http://schemas.microsoft.com/office/drawing/2014/main" id="{0D035415-E892-42C3-91FF-4F9D584676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B629D0-CB8F-478E-ABF5-1AB511829DBA}"/>
              </a:ext>
            </a:extLst>
          </p:cNvPr>
          <p:cNvSpPr>
            <a:spLocks noGrp="1"/>
          </p:cNvSpPr>
          <p:nvPr>
            <p:ph type="sldNum" sz="quarter" idx="12"/>
          </p:nvPr>
        </p:nvSpPr>
        <p:spPr/>
        <p:txBody>
          <a:bodyPr/>
          <a:lstStyle/>
          <a:p>
            <a:fld id="{25E1ABB3-7078-4B85-B8BB-F0D1898AC3E8}" type="slidenum">
              <a:rPr lang="en-GB" smtClean="0"/>
              <a:t>‹#›</a:t>
            </a:fld>
            <a:endParaRPr lang="en-GB"/>
          </a:p>
        </p:txBody>
      </p:sp>
    </p:spTree>
    <p:extLst>
      <p:ext uri="{BB962C8B-B14F-4D97-AF65-F5344CB8AC3E}">
        <p14:creationId xmlns:p14="http://schemas.microsoft.com/office/powerpoint/2010/main" val="6040537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7BFAA-C18A-4F7F-BC15-56568C7035D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546284C-3CEA-4BB9-954F-38297FC9F12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B6830D0-7127-4CD4-BB30-524835BB4D1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93ABF6D-0344-4C13-87ED-27D6A63857A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426444B-C2D1-48DF-956F-4CAFC87F92C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71B6C01-2B0D-425B-A4EC-34FAFE304106}"/>
              </a:ext>
            </a:extLst>
          </p:cNvPr>
          <p:cNvSpPr>
            <a:spLocks noGrp="1"/>
          </p:cNvSpPr>
          <p:nvPr>
            <p:ph type="dt" sz="half" idx="10"/>
          </p:nvPr>
        </p:nvSpPr>
        <p:spPr/>
        <p:txBody>
          <a:bodyPr/>
          <a:lstStyle/>
          <a:p>
            <a:fld id="{9474D512-099C-4ECF-A55A-EF368DEB6BC4}" type="datetimeFigureOut">
              <a:rPr lang="en-GB" smtClean="0"/>
              <a:t>22/10/2021</a:t>
            </a:fld>
            <a:endParaRPr lang="en-GB"/>
          </a:p>
        </p:txBody>
      </p:sp>
      <p:sp>
        <p:nvSpPr>
          <p:cNvPr id="8" name="Footer Placeholder 7">
            <a:extLst>
              <a:ext uri="{FF2B5EF4-FFF2-40B4-BE49-F238E27FC236}">
                <a16:creationId xmlns:a16="http://schemas.microsoft.com/office/drawing/2014/main" id="{FB30BC95-BAD2-41F0-87F0-C95C739A493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16B16DB-966C-4764-AA5A-2893FA23E88E}"/>
              </a:ext>
            </a:extLst>
          </p:cNvPr>
          <p:cNvSpPr>
            <a:spLocks noGrp="1"/>
          </p:cNvSpPr>
          <p:nvPr>
            <p:ph type="sldNum" sz="quarter" idx="12"/>
          </p:nvPr>
        </p:nvSpPr>
        <p:spPr/>
        <p:txBody>
          <a:bodyPr/>
          <a:lstStyle/>
          <a:p>
            <a:fld id="{25E1ABB3-7078-4B85-B8BB-F0D1898AC3E8}" type="slidenum">
              <a:rPr lang="en-GB" smtClean="0"/>
              <a:t>‹#›</a:t>
            </a:fld>
            <a:endParaRPr lang="en-GB"/>
          </a:p>
        </p:txBody>
      </p:sp>
    </p:spTree>
    <p:extLst>
      <p:ext uri="{BB962C8B-B14F-4D97-AF65-F5344CB8AC3E}">
        <p14:creationId xmlns:p14="http://schemas.microsoft.com/office/powerpoint/2010/main" val="13335426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9FE24-B73F-409B-95D7-F3C64086FEB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BD3CF80-FD6C-4827-8DAA-8A02C0DFE93F}"/>
              </a:ext>
            </a:extLst>
          </p:cNvPr>
          <p:cNvSpPr>
            <a:spLocks noGrp="1"/>
          </p:cNvSpPr>
          <p:nvPr>
            <p:ph type="dt" sz="half" idx="10"/>
          </p:nvPr>
        </p:nvSpPr>
        <p:spPr/>
        <p:txBody>
          <a:bodyPr/>
          <a:lstStyle/>
          <a:p>
            <a:fld id="{9474D512-099C-4ECF-A55A-EF368DEB6BC4}" type="datetimeFigureOut">
              <a:rPr lang="en-GB" smtClean="0"/>
              <a:t>22/10/2021</a:t>
            </a:fld>
            <a:endParaRPr lang="en-GB"/>
          </a:p>
        </p:txBody>
      </p:sp>
      <p:sp>
        <p:nvSpPr>
          <p:cNvPr id="4" name="Footer Placeholder 3">
            <a:extLst>
              <a:ext uri="{FF2B5EF4-FFF2-40B4-BE49-F238E27FC236}">
                <a16:creationId xmlns:a16="http://schemas.microsoft.com/office/drawing/2014/main" id="{01668EF5-AEA5-4EBA-A0CF-3C0D636AAD9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F74B5FC-7671-46F7-98B3-EA6057D7863C}"/>
              </a:ext>
            </a:extLst>
          </p:cNvPr>
          <p:cNvSpPr>
            <a:spLocks noGrp="1"/>
          </p:cNvSpPr>
          <p:nvPr>
            <p:ph type="sldNum" sz="quarter" idx="12"/>
          </p:nvPr>
        </p:nvSpPr>
        <p:spPr/>
        <p:txBody>
          <a:bodyPr/>
          <a:lstStyle/>
          <a:p>
            <a:fld id="{25E1ABB3-7078-4B85-B8BB-F0D1898AC3E8}" type="slidenum">
              <a:rPr lang="en-GB" smtClean="0"/>
              <a:t>‹#›</a:t>
            </a:fld>
            <a:endParaRPr lang="en-GB"/>
          </a:p>
        </p:txBody>
      </p:sp>
    </p:spTree>
    <p:extLst>
      <p:ext uri="{BB962C8B-B14F-4D97-AF65-F5344CB8AC3E}">
        <p14:creationId xmlns:p14="http://schemas.microsoft.com/office/powerpoint/2010/main" val="5167938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190EEA-029F-4AAF-9E0D-E079072EFF59}"/>
              </a:ext>
            </a:extLst>
          </p:cNvPr>
          <p:cNvSpPr>
            <a:spLocks noGrp="1"/>
          </p:cNvSpPr>
          <p:nvPr>
            <p:ph type="dt" sz="half" idx="10"/>
          </p:nvPr>
        </p:nvSpPr>
        <p:spPr/>
        <p:txBody>
          <a:bodyPr/>
          <a:lstStyle/>
          <a:p>
            <a:fld id="{9474D512-099C-4ECF-A55A-EF368DEB6BC4}" type="datetimeFigureOut">
              <a:rPr lang="en-GB" smtClean="0"/>
              <a:t>22/10/2021</a:t>
            </a:fld>
            <a:endParaRPr lang="en-GB"/>
          </a:p>
        </p:txBody>
      </p:sp>
      <p:sp>
        <p:nvSpPr>
          <p:cNvPr id="3" name="Footer Placeholder 2">
            <a:extLst>
              <a:ext uri="{FF2B5EF4-FFF2-40B4-BE49-F238E27FC236}">
                <a16:creationId xmlns:a16="http://schemas.microsoft.com/office/drawing/2014/main" id="{07F96321-589D-40CC-B93B-7DAE4E4EBD7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A5BFC27-4973-453A-BF76-872139E36C03}"/>
              </a:ext>
            </a:extLst>
          </p:cNvPr>
          <p:cNvSpPr>
            <a:spLocks noGrp="1"/>
          </p:cNvSpPr>
          <p:nvPr>
            <p:ph type="sldNum" sz="quarter" idx="12"/>
          </p:nvPr>
        </p:nvSpPr>
        <p:spPr/>
        <p:txBody>
          <a:bodyPr/>
          <a:lstStyle/>
          <a:p>
            <a:fld id="{25E1ABB3-7078-4B85-B8BB-F0D1898AC3E8}" type="slidenum">
              <a:rPr lang="en-GB" smtClean="0"/>
              <a:t>‹#›</a:t>
            </a:fld>
            <a:endParaRPr lang="en-GB"/>
          </a:p>
        </p:txBody>
      </p:sp>
    </p:spTree>
    <p:extLst>
      <p:ext uri="{BB962C8B-B14F-4D97-AF65-F5344CB8AC3E}">
        <p14:creationId xmlns:p14="http://schemas.microsoft.com/office/powerpoint/2010/main" val="13198261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9D997E-C3AC-4C28-8C8F-73E27477E2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CE1518F-7F08-439E-8C92-55DE01D5CA2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5C2C292-5FD1-4779-A666-E118CBDAE3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1C3DBE-FA75-470E-A2BD-B027E7552C67}"/>
              </a:ext>
            </a:extLst>
          </p:cNvPr>
          <p:cNvSpPr>
            <a:spLocks noGrp="1"/>
          </p:cNvSpPr>
          <p:nvPr>
            <p:ph type="dt" sz="half" idx="10"/>
          </p:nvPr>
        </p:nvSpPr>
        <p:spPr/>
        <p:txBody>
          <a:bodyPr/>
          <a:lstStyle/>
          <a:p>
            <a:fld id="{9474D512-099C-4ECF-A55A-EF368DEB6BC4}" type="datetimeFigureOut">
              <a:rPr lang="en-GB" smtClean="0"/>
              <a:t>22/10/2021</a:t>
            </a:fld>
            <a:endParaRPr lang="en-GB"/>
          </a:p>
        </p:txBody>
      </p:sp>
      <p:sp>
        <p:nvSpPr>
          <p:cNvPr id="6" name="Footer Placeholder 5">
            <a:extLst>
              <a:ext uri="{FF2B5EF4-FFF2-40B4-BE49-F238E27FC236}">
                <a16:creationId xmlns:a16="http://schemas.microsoft.com/office/drawing/2014/main" id="{372EE56B-F30A-4213-9CF4-EEF273C743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CF881F-4794-4F76-8C48-88C4E8691CA0}"/>
              </a:ext>
            </a:extLst>
          </p:cNvPr>
          <p:cNvSpPr>
            <a:spLocks noGrp="1"/>
          </p:cNvSpPr>
          <p:nvPr>
            <p:ph type="sldNum" sz="quarter" idx="12"/>
          </p:nvPr>
        </p:nvSpPr>
        <p:spPr/>
        <p:txBody>
          <a:bodyPr/>
          <a:lstStyle/>
          <a:p>
            <a:fld id="{25E1ABB3-7078-4B85-B8BB-F0D1898AC3E8}" type="slidenum">
              <a:rPr lang="en-GB" smtClean="0"/>
              <a:t>‹#›</a:t>
            </a:fld>
            <a:endParaRPr lang="en-GB"/>
          </a:p>
        </p:txBody>
      </p:sp>
    </p:spTree>
    <p:extLst>
      <p:ext uri="{BB962C8B-B14F-4D97-AF65-F5344CB8AC3E}">
        <p14:creationId xmlns:p14="http://schemas.microsoft.com/office/powerpoint/2010/main" val="23112929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7A659-4C10-4B3F-A460-7914D21C94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A6F3059-7BB9-407E-ABBF-B5AD5C9D38B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423C801-3771-483B-ADF1-AE88603049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52DB1C-AACA-4236-B861-121304ECEA3B}"/>
              </a:ext>
            </a:extLst>
          </p:cNvPr>
          <p:cNvSpPr>
            <a:spLocks noGrp="1"/>
          </p:cNvSpPr>
          <p:nvPr>
            <p:ph type="dt" sz="half" idx="10"/>
          </p:nvPr>
        </p:nvSpPr>
        <p:spPr/>
        <p:txBody>
          <a:bodyPr/>
          <a:lstStyle/>
          <a:p>
            <a:fld id="{9474D512-099C-4ECF-A55A-EF368DEB6BC4}" type="datetimeFigureOut">
              <a:rPr lang="en-GB" smtClean="0"/>
              <a:t>22/10/2021</a:t>
            </a:fld>
            <a:endParaRPr lang="en-GB"/>
          </a:p>
        </p:txBody>
      </p:sp>
      <p:sp>
        <p:nvSpPr>
          <p:cNvPr id="6" name="Footer Placeholder 5">
            <a:extLst>
              <a:ext uri="{FF2B5EF4-FFF2-40B4-BE49-F238E27FC236}">
                <a16:creationId xmlns:a16="http://schemas.microsoft.com/office/drawing/2014/main" id="{08D1317C-0CC3-4953-BFDA-AE590DAB12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2EAC51-97D1-4A6E-9F34-16F4C9B7028B}"/>
              </a:ext>
            </a:extLst>
          </p:cNvPr>
          <p:cNvSpPr>
            <a:spLocks noGrp="1"/>
          </p:cNvSpPr>
          <p:nvPr>
            <p:ph type="sldNum" sz="quarter" idx="12"/>
          </p:nvPr>
        </p:nvSpPr>
        <p:spPr/>
        <p:txBody>
          <a:bodyPr/>
          <a:lstStyle/>
          <a:p>
            <a:fld id="{25E1ABB3-7078-4B85-B8BB-F0D1898AC3E8}" type="slidenum">
              <a:rPr lang="en-GB" smtClean="0"/>
              <a:t>‹#›</a:t>
            </a:fld>
            <a:endParaRPr lang="en-GB"/>
          </a:p>
        </p:txBody>
      </p:sp>
    </p:spTree>
    <p:extLst>
      <p:ext uri="{BB962C8B-B14F-4D97-AF65-F5344CB8AC3E}">
        <p14:creationId xmlns:p14="http://schemas.microsoft.com/office/powerpoint/2010/main" val="9492817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0A9AD-784A-483E-9CB3-D623C77852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297D39-A017-4C77-8F21-FFA73FDDC54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616AD5-2723-4C3A-9916-F52437C6C92C}"/>
              </a:ext>
            </a:extLst>
          </p:cNvPr>
          <p:cNvSpPr>
            <a:spLocks noGrp="1"/>
          </p:cNvSpPr>
          <p:nvPr>
            <p:ph type="dt" sz="half" idx="10"/>
          </p:nvPr>
        </p:nvSpPr>
        <p:spPr/>
        <p:txBody>
          <a:bodyPr/>
          <a:lstStyle/>
          <a:p>
            <a:fld id="{9474D512-099C-4ECF-A55A-EF368DEB6BC4}" type="datetimeFigureOut">
              <a:rPr lang="en-GB" smtClean="0"/>
              <a:t>22/10/2021</a:t>
            </a:fld>
            <a:endParaRPr lang="en-GB"/>
          </a:p>
        </p:txBody>
      </p:sp>
      <p:sp>
        <p:nvSpPr>
          <p:cNvPr id="5" name="Footer Placeholder 4">
            <a:extLst>
              <a:ext uri="{FF2B5EF4-FFF2-40B4-BE49-F238E27FC236}">
                <a16:creationId xmlns:a16="http://schemas.microsoft.com/office/drawing/2014/main" id="{8ACAD1E3-6E1A-4385-85D8-F766D54BAD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4204E0-35C4-48C6-9982-A7AC8B7CDB2C}"/>
              </a:ext>
            </a:extLst>
          </p:cNvPr>
          <p:cNvSpPr>
            <a:spLocks noGrp="1"/>
          </p:cNvSpPr>
          <p:nvPr>
            <p:ph type="sldNum" sz="quarter" idx="12"/>
          </p:nvPr>
        </p:nvSpPr>
        <p:spPr/>
        <p:txBody>
          <a:bodyPr/>
          <a:lstStyle/>
          <a:p>
            <a:fld id="{25E1ABB3-7078-4B85-B8BB-F0D1898AC3E8}" type="slidenum">
              <a:rPr lang="en-GB" smtClean="0"/>
              <a:t>‹#›</a:t>
            </a:fld>
            <a:endParaRPr lang="en-GB"/>
          </a:p>
        </p:txBody>
      </p:sp>
    </p:spTree>
    <p:extLst>
      <p:ext uri="{BB962C8B-B14F-4D97-AF65-F5344CB8AC3E}">
        <p14:creationId xmlns:p14="http://schemas.microsoft.com/office/powerpoint/2010/main" val="22649160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56E5CB0-79DD-4970-977D-89E34B25724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9DA102-A321-4D38-8887-58113ADE8E9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1A7963-E99D-4997-8E30-6156D114091A}"/>
              </a:ext>
            </a:extLst>
          </p:cNvPr>
          <p:cNvSpPr>
            <a:spLocks noGrp="1"/>
          </p:cNvSpPr>
          <p:nvPr>
            <p:ph type="dt" sz="half" idx="10"/>
          </p:nvPr>
        </p:nvSpPr>
        <p:spPr/>
        <p:txBody>
          <a:bodyPr/>
          <a:lstStyle/>
          <a:p>
            <a:fld id="{9474D512-099C-4ECF-A55A-EF368DEB6BC4}" type="datetimeFigureOut">
              <a:rPr lang="en-GB" smtClean="0"/>
              <a:t>22/10/2021</a:t>
            </a:fld>
            <a:endParaRPr lang="en-GB"/>
          </a:p>
        </p:txBody>
      </p:sp>
      <p:sp>
        <p:nvSpPr>
          <p:cNvPr id="5" name="Footer Placeholder 4">
            <a:extLst>
              <a:ext uri="{FF2B5EF4-FFF2-40B4-BE49-F238E27FC236}">
                <a16:creationId xmlns:a16="http://schemas.microsoft.com/office/drawing/2014/main" id="{94DBFE6E-D33F-4F29-A343-7EDA8738A1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9F2330-FF53-4D92-89A3-B4897502A492}"/>
              </a:ext>
            </a:extLst>
          </p:cNvPr>
          <p:cNvSpPr>
            <a:spLocks noGrp="1"/>
          </p:cNvSpPr>
          <p:nvPr>
            <p:ph type="sldNum" sz="quarter" idx="12"/>
          </p:nvPr>
        </p:nvSpPr>
        <p:spPr/>
        <p:txBody>
          <a:bodyPr/>
          <a:lstStyle/>
          <a:p>
            <a:fld id="{25E1ABB3-7078-4B85-B8BB-F0D1898AC3E8}" type="slidenum">
              <a:rPr lang="en-GB" smtClean="0"/>
              <a:t>‹#›</a:t>
            </a:fld>
            <a:endParaRPr lang="en-GB"/>
          </a:p>
        </p:txBody>
      </p:sp>
    </p:spTree>
    <p:extLst>
      <p:ext uri="{BB962C8B-B14F-4D97-AF65-F5344CB8AC3E}">
        <p14:creationId xmlns:p14="http://schemas.microsoft.com/office/powerpoint/2010/main" val="11010833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C687E7-8BE6-4F90-AC4B-19C1E112937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4D41036-632E-4F8E-9318-F59E9AED48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92EAFC-F3F4-4BAF-9FEC-85C201DB72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74D512-099C-4ECF-A55A-EF368DEB6BC4}" type="datetimeFigureOut">
              <a:rPr lang="en-GB" smtClean="0"/>
              <a:t>22/10/2021</a:t>
            </a:fld>
            <a:endParaRPr lang="en-GB"/>
          </a:p>
        </p:txBody>
      </p:sp>
      <p:sp>
        <p:nvSpPr>
          <p:cNvPr id="5" name="Footer Placeholder 4">
            <a:extLst>
              <a:ext uri="{FF2B5EF4-FFF2-40B4-BE49-F238E27FC236}">
                <a16:creationId xmlns:a16="http://schemas.microsoft.com/office/drawing/2014/main" id="{20077DA3-C7F3-45DB-A281-ABE7FFDEEF4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5C1FB43-1CC3-4349-ADB5-4F6FB0A57DD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E1ABB3-7078-4B85-B8BB-F0D1898AC3E8}" type="slidenum">
              <a:rPr lang="en-GB" smtClean="0"/>
              <a:t>‹#›</a:t>
            </a:fld>
            <a:endParaRPr lang="en-GB"/>
          </a:p>
        </p:txBody>
      </p:sp>
    </p:spTree>
    <p:extLst>
      <p:ext uri="{BB962C8B-B14F-4D97-AF65-F5344CB8AC3E}">
        <p14:creationId xmlns:p14="http://schemas.microsoft.com/office/powerpoint/2010/main" val="7455922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E3809-F377-47E9-A807-1F86C7755A72}"/>
              </a:ext>
            </a:extLst>
          </p:cNvPr>
          <p:cNvSpPr>
            <a:spLocks noGrp="1"/>
          </p:cNvSpPr>
          <p:nvPr>
            <p:ph type="ctrTitle"/>
          </p:nvPr>
        </p:nvSpPr>
        <p:spPr/>
        <p:txBody>
          <a:bodyPr/>
          <a:lstStyle/>
          <a:p>
            <a:r>
              <a:rPr lang="en-GB" dirty="0"/>
              <a:t>OpenGL Working</a:t>
            </a:r>
            <a:br>
              <a:rPr lang="en-GB" dirty="0"/>
            </a:br>
            <a:r>
              <a:rPr lang="en-GB" dirty="0" err="1"/>
              <a:t>Working</a:t>
            </a:r>
            <a:r>
              <a:rPr lang="en-GB" dirty="0"/>
              <a:t> with Shaders</a:t>
            </a:r>
          </a:p>
        </p:txBody>
      </p:sp>
      <p:sp>
        <p:nvSpPr>
          <p:cNvPr id="3" name="Subtitle 2">
            <a:extLst>
              <a:ext uri="{FF2B5EF4-FFF2-40B4-BE49-F238E27FC236}">
                <a16:creationId xmlns:a16="http://schemas.microsoft.com/office/drawing/2014/main" id="{CFFF1BC3-763F-41F2-B1D4-08BE11DA610D}"/>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9879033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0445A-E445-408C-B35A-D23EB4BD1038}"/>
              </a:ext>
            </a:extLst>
          </p:cNvPr>
          <p:cNvSpPr>
            <a:spLocks noGrp="1"/>
          </p:cNvSpPr>
          <p:nvPr>
            <p:ph type="title"/>
          </p:nvPr>
        </p:nvSpPr>
        <p:spPr/>
        <p:txBody>
          <a:bodyPr/>
          <a:lstStyle/>
          <a:p>
            <a:r>
              <a:rPr lang="en-GB" dirty="0"/>
              <a:t>So far we’ve…</a:t>
            </a:r>
          </a:p>
        </p:txBody>
      </p:sp>
      <p:sp>
        <p:nvSpPr>
          <p:cNvPr id="3" name="Content Placeholder 2">
            <a:extLst>
              <a:ext uri="{FF2B5EF4-FFF2-40B4-BE49-F238E27FC236}">
                <a16:creationId xmlns:a16="http://schemas.microsoft.com/office/drawing/2014/main" id="{2CEC2DC8-B699-4ED4-905A-F5042247CCE5}"/>
              </a:ext>
            </a:extLst>
          </p:cNvPr>
          <p:cNvSpPr>
            <a:spLocks noGrp="1"/>
          </p:cNvSpPr>
          <p:nvPr>
            <p:ph idx="1"/>
          </p:nvPr>
        </p:nvSpPr>
        <p:spPr/>
        <p:txBody>
          <a:bodyPr>
            <a:normAutofit fontScale="92500" lnSpcReduction="20000"/>
          </a:bodyPr>
          <a:lstStyle/>
          <a:p>
            <a:r>
              <a:rPr lang="en-GB" dirty="0"/>
              <a:t>Used </a:t>
            </a:r>
            <a:r>
              <a:rPr lang="en-GB" dirty="0" err="1"/>
              <a:t>glm</a:t>
            </a:r>
            <a:r>
              <a:rPr lang="en-GB" dirty="0"/>
              <a:t> to create the model matrix to transform vertices (and hence objects) from local object space to world space;</a:t>
            </a:r>
          </a:p>
          <a:p>
            <a:r>
              <a:rPr lang="en-GB" dirty="0"/>
              <a:t> Used </a:t>
            </a:r>
            <a:r>
              <a:rPr lang="en-GB" dirty="0" err="1"/>
              <a:t>glm</a:t>
            </a:r>
            <a:r>
              <a:rPr lang="en-GB" dirty="0"/>
              <a:t> to create a view matrix to transform our world space vertices to view space (also called  camera space or eye space);</a:t>
            </a:r>
          </a:p>
          <a:p>
            <a:r>
              <a:rPr lang="en-GB" dirty="0"/>
              <a:t>Used </a:t>
            </a:r>
            <a:r>
              <a:rPr lang="en-GB" dirty="0" err="1"/>
              <a:t>glm</a:t>
            </a:r>
            <a:r>
              <a:rPr lang="en-GB" dirty="0"/>
              <a:t>::</a:t>
            </a:r>
            <a:r>
              <a:rPr lang="en-GB" dirty="0" err="1"/>
              <a:t>lookAt</a:t>
            </a:r>
            <a:r>
              <a:rPr lang="en-GB" dirty="0"/>
              <a:t>() to create a synthetic camera;</a:t>
            </a:r>
          </a:p>
          <a:p>
            <a:r>
              <a:rPr lang="en-GB" dirty="0"/>
              <a:t>Used </a:t>
            </a:r>
            <a:r>
              <a:rPr lang="en-GB" dirty="0" err="1"/>
              <a:t>glm</a:t>
            </a:r>
            <a:r>
              <a:rPr lang="en-GB" dirty="0"/>
              <a:t> to create a perspective projection matrix;</a:t>
            </a:r>
          </a:p>
          <a:p>
            <a:r>
              <a:rPr lang="en-GB" dirty="0"/>
              <a:t>Used </a:t>
            </a:r>
            <a:r>
              <a:rPr lang="en-GB" dirty="0" err="1"/>
              <a:t>glfw</a:t>
            </a:r>
            <a:r>
              <a:rPr lang="en-GB" dirty="0"/>
              <a:t> to create a window and manage the OpenGL context;</a:t>
            </a:r>
          </a:p>
          <a:p>
            <a:r>
              <a:rPr lang="en-GB" dirty="0"/>
              <a:t>Used OpenGL to create a vertex shader to place a triangle in clip space;</a:t>
            </a:r>
          </a:p>
          <a:p>
            <a:r>
              <a:rPr lang="en-GB" dirty="0"/>
              <a:t>Used OpenGL to create a fragment shader to colour the triangle</a:t>
            </a:r>
          </a:p>
          <a:p>
            <a:r>
              <a:rPr lang="en-GB" dirty="0"/>
              <a:t>Pass a variable to the vertex shader to animate the triangle</a:t>
            </a:r>
          </a:p>
          <a:p>
            <a:r>
              <a:rPr lang="en-GB" dirty="0"/>
              <a:t>And…</a:t>
            </a:r>
          </a:p>
          <a:p>
            <a:endParaRPr lang="en-GB" dirty="0"/>
          </a:p>
        </p:txBody>
      </p:sp>
    </p:spTree>
    <p:extLst>
      <p:ext uri="{BB962C8B-B14F-4D97-AF65-F5344CB8AC3E}">
        <p14:creationId xmlns:p14="http://schemas.microsoft.com/office/powerpoint/2010/main" val="2222184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49E46-B7A8-4822-8A24-921EC5B8D400}"/>
              </a:ext>
            </a:extLst>
          </p:cNvPr>
          <p:cNvSpPr>
            <a:spLocks noGrp="1"/>
          </p:cNvSpPr>
          <p:nvPr>
            <p:ph type="title"/>
          </p:nvPr>
        </p:nvSpPr>
        <p:spPr/>
        <p:txBody>
          <a:bodyPr>
            <a:normAutofit fontScale="90000"/>
          </a:bodyPr>
          <a:lstStyle/>
          <a:p>
            <a:r>
              <a:rPr lang="en-GB" dirty="0"/>
              <a:t>…now we can see how to work with multiple primitives.</a:t>
            </a:r>
            <a:br>
              <a:rPr lang="en-GB" dirty="0"/>
            </a:br>
            <a:endParaRPr lang="en-GB" dirty="0"/>
          </a:p>
        </p:txBody>
      </p:sp>
      <p:sp>
        <p:nvSpPr>
          <p:cNvPr id="3" name="Content Placeholder 2">
            <a:extLst>
              <a:ext uri="{FF2B5EF4-FFF2-40B4-BE49-F238E27FC236}">
                <a16:creationId xmlns:a16="http://schemas.microsoft.com/office/drawing/2014/main" id="{12D4779B-C5BF-4CC8-8DE6-5555695F17F7}"/>
              </a:ext>
            </a:extLst>
          </p:cNvPr>
          <p:cNvSpPr>
            <a:spLocks noGrp="1"/>
          </p:cNvSpPr>
          <p:nvPr>
            <p:ph idx="1"/>
          </p:nvPr>
        </p:nvSpPr>
        <p:spPr/>
        <p:txBody>
          <a:bodyPr>
            <a:normAutofit fontScale="62500" lnSpcReduction="20000"/>
          </a:bodyPr>
          <a:lstStyle/>
          <a:p>
            <a:pPr marL="0" indent="0">
              <a:buNone/>
            </a:pPr>
            <a:r>
              <a:rPr lang="en-GB" dirty="0"/>
              <a:t>To do this we will need to review </a:t>
            </a:r>
            <a:r>
              <a:rPr lang="en-GB" dirty="0" err="1"/>
              <a:t>Opengl</a:t>
            </a:r>
            <a:r>
              <a:rPr lang="en-GB" dirty="0"/>
              <a:t> functions necessary to create a working graphics shader program.</a:t>
            </a:r>
          </a:p>
          <a:p>
            <a:pPr marL="0" indent="0">
              <a:buNone/>
            </a:pPr>
            <a:r>
              <a:rPr lang="en-GB" dirty="0"/>
              <a:t>Recall what needs to be done:</a:t>
            </a:r>
          </a:p>
          <a:p>
            <a:pPr marL="514350" indent="-514350">
              <a:buAutoNum type="arabicPeriod"/>
            </a:pPr>
            <a:r>
              <a:rPr lang="en-GB" dirty="0"/>
              <a:t>Load vertex shader and fragment shader into strings.</a:t>
            </a:r>
          </a:p>
          <a:p>
            <a:pPr marL="514350" indent="-514350">
              <a:buAutoNum type="arabicPeriod"/>
            </a:pPr>
            <a:r>
              <a:rPr lang="en-GB" dirty="0"/>
              <a:t>Call </a:t>
            </a:r>
            <a:r>
              <a:rPr lang="en-GB" dirty="0" err="1"/>
              <a:t>glcreateShader</a:t>
            </a:r>
            <a:r>
              <a:rPr lang="en-GB" dirty="0"/>
              <a:t> twice.  Once for the vertex shade, once for fragment shader.</a:t>
            </a:r>
          </a:p>
          <a:p>
            <a:pPr marL="514350" indent="-514350">
              <a:buAutoNum type="arabicPeriod"/>
            </a:pPr>
            <a:r>
              <a:rPr lang="en-GB" dirty="0"/>
              <a:t>Call </a:t>
            </a:r>
            <a:r>
              <a:rPr lang="en-GB" dirty="0" err="1"/>
              <a:t>glShaderSource</a:t>
            </a:r>
            <a:r>
              <a:rPr lang="en-GB" dirty="0"/>
              <a:t> to copy source from string ready to compile.</a:t>
            </a:r>
          </a:p>
          <a:p>
            <a:pPr marL="514350" indent="-514350">
              <a:buAutoNum type="arabicPeriod"/>
            </a:pPr>
            <a:r>
              <a:rPr lang="en-GB" dirty="0"/>
              <a:t>Compile using </a:t>
            </a:r>
            <a:r>
              <a:rPr lang="en-GB" dirty="0" err="1"/>
              <a:t>glCompileshader</a:t>
            </a:r>
            <a:r>
              <a:rPr lang="en-GB" dirty="0"/>
              <a:t>.</a:t>
            </a:r>
          </a:p>
          <a:p>
            <a:pPr marL="514350" indent="-514350">
              <a:buAutoNum type="arabicPeriod"/>
            </a:pPr>
            <a:r>
              <a:rPr lang="en-GB" dirty="0"/>
              <a:t>Get index to a new program by calling </a:t>
            </a:r>
            <a:r>
              <a:rPr lang="en-GB" dirty="0" err="1"/>
              <a:t>glCreateProgram</a:t>
            </a:r>
            <a:r>
              <a:rPr lang="en-GB" dirty="0"/>
              <a:t>.</a:t>
            </a:r>
          </a:p>
          <a:p>
            <a:pPr marL="514350" indent="-514350">
              <a:buAutoNum type="arabicPeriod"/>
            </a:pPr>
            <a:r>
              <a:rPr lang="en-GB" dirty="0"/>
              <a:t>Call </a:t>
            </a:r>
            <a:r>
              <a:rPr lang="en-GB" dirty="0" err="1"/>
              <a:t>glAttachShader</a:t>
            </a:r>
            <a:r>
              <a:rPr lang="en-GB" dirty="0"/>
              <a:t> twice to attach both shaders to the program.</a:t>
            </a:r>
          </a:p>
          <a:p>
            <a:pPr marL="514350" indent="-514350">
              <a:buAutoNum type="arabicPeriod"/>
            </a:pPr>
            <a:r>
              <a:rPr lang="en-GB" dirty="0"/>
              <a:t>Link using </a:t>
            </a:r>
            <a:r>
              <a:rPr lang="en-GB" dirty="0" err="1"/>
              <a:t>glLinkProgram</a:t>
            </a:r>
            <a:r>
              <a:rPr lang="en-GB" dirty="0"/>
              <a:t>.</a:t>
            </a:r>
          </a:p>
          <a:p>
            <a:pPr marL="514350" indent="-514350">
              <a:buAutoNum type="arabicPeriod"/>
            </a:pPr>
            <a:r>
              <a:rPr lang="en-GB" dirty="0"/>
              <a:t>Call </a:t>
            </a:r>
            <a:r>
              <a:rPr lang="en-GB" dirty="0" err="1"/>
              <a:t>glGetUniformLocation</a:t>
            </a:r>
            <a:r>
              <a:rPr lang="en-GB" dirty="0"/>
              <a:t> to get a pointer to your vertex shader variable(s).</a:t>
            </a:r>
          </a:p>
          <a:p>
            <a:pPr marL="514350" indent="-514350">
              <a:buAutoNum type="arabicPeriod"/>
            </a:pPr>
            <a:r>
              <a:rPr lang="en-GB" dirty="0"/>
              <a:t>Call </a:t>
            </a:r>
            <a:r>
              <a:rPr lang="en-GB" dirty="0" err="1"/>
              <a:t>UseProgram</a:t>
            </a:r>
            <a:r>
              <a:rPr lang="en-GB" dirty="0"/>
              <a:t> to switch to your shader.</a:t>
            </a:r>
          </a:p>
          <a:p>
            <a:pPr marL="514350" indent="-514350">
              <a:buAutoNum type="arabicPeriod"/>
            </a:pPr>
            <a:r>
              <a:rPr lang="en-GB" dirty="0"/>
              <a:t>Finally call glUniform1f (or 3f, or 4f, etc) to assign (pass) variables to your shader program before calling </a:t>
            </a:r>
            <a:r>
              <a:rPr lang="en-GB" dirty="0" err="1"/>
              <a:t>glDrawArrays</a:t>
            </a:r>
            <a:r>
              <a:rPr lang="en-GB" dirty="0"/>
              <a:t>.</a:t>
            </a:r>
          </a:p>
          <a:p>
            <a:pPr marL="0" indent="0">
              <a:buNone/>
            </a:pPr>
            <a:r>
              <a:rPr lang="en-GB" dirty="0"/>
              <a:t> </a:t>
            </a:r>
          </a:p>
        </p:txBody>
      </p:sp>
    </p:spTree>
    <p:extLst>
      <p:ext uri="{BB962C8B-B14F-4D97-AF65-F5344CB8AC3E}">
        <p14:creationId xmlns:p14="http://schemas.microsoft.com/office/powerpoint/2010/main" val="21381496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4AEEB-81F7-499D-A65B-A6FFB6A00B58}"/>
              </a:ext>
            </a:extLst>
          </p:cNvPr>
          <p:cNvSpPr>
            <a:spLocks noGrp="1"/>
          </p:cNvSpPr>
          <p:nvPr>
            <p:ph type="title"/>
          </p:nvPr>
        </p:nvSpPr>
        <p:spPr/>
        <p:txBody>
          <a:bodyPr/>
          <a:lstStyle/>
          <a:p>
            <a:r>
              <a:rPr lang="en-GB" dirty="0"/>
              <a:t>OpenGL VAOs and VBOs</a:t>
            </a:r>
          </a:p>
        </p:txBody>
      </p:sp>
      <p:sp>
        <p:nvSpPr>
          <p:cNvPr id="3" name="Content Placeholder 2">
            <a:extLst>
              <a:ext uri="{FF2B5EF4-FFF2-40B4-BE49-F238E27FC236}">
                <a16:creationId xmlns:a16="http://schemas.microsoft.com/office/drawing/2014/main" id="{D77BEC58-BFAC-493F-B4A9-4FBB711FA6A4}"/>
              </a:ext>
            </a:extLst>
          </p:cNvPr>
          <p:cNvSpPr>
            <a:spLocks noGrp="1"/>
          </p:cNvSpPr>
          <p:nvPr>
            <p:ph idx="1"/>
          </p:nvPr>
        </p:nvSpPr>
        <p:spPr/>
        <p:txBody>
          <a:bodyPr/>
          <a:lstStyle/>
          <a:p>
            <a:pPr marL="0" indent="0">
              <a:buNone/>
            </a:pPr>
            <a:r>
              <a:rPr lang="en-GB" dirty="0"/>
              <a:t>The information needed to draw one or more primitives is stored in one or more vertex buffer objects (VBO), e.g.  vertex positions, vertex colours, </a:t>
            </a:r>
            <a:r>
              <a:rPr lang="en-GB" dirty="0" err="1"/>
              <a:t>normals</a:t>
            </a:r>
            <a:r>
              <a:rPr lang="en-GB" dirty="0"/>
              <a:t> and texture co-ordinates. The layout of these can vary.  </a:t>
            </a:r>
          </a:p>
          <a:p>
            <a:pPr marL="0" indent="0">
              <a:buNone/>
            </a:pPr>
            <a:r>
              <a:rPr lang="en-GB" dirty="0"/>
              <a:t>A vertex array object (VAO) is used to list all the VBOs we use, typically one per object we want to draw.  It also specifies the layout of the data in each object.</a:t>
            </a:r>
          </a:p>
          <a:p>
            <a:pPr marL="0" indent="0">
              <a:buNone/>
            </a:pPr>
            <a:r>
              <a:rPr lang="en-GB" dirty="0"/>
              <a:t>The </a:t>
            </a:r>
            <a:r>
              <a:rPr lang="en-GB" dirty="0" err="1"/>
              <a:t>VBO_VAO_e.g</a:t>
            </a:r>
            <a:r>
              <a:rPr lang="en-GB" dirty="0"/>
              <a:t> shows how these are used to draw the triangle we used earlier.</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5840622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E2BD7-DEDF-464C-B09C-F4EDA8F71683}"/>
              </a:ext>
            </a:extLst>
          </p:cNvPr>
          <p:cNvSpPr>
            <a:spLocks noGrp="1"/>
          </p:cNvSpPr>
          <p:nvPr>
            <p:ph type="title"/>
          </p:nvPr>
        </p:nvSpPr>
        <p:spPr/>
        <p:txBody>
          <a:bodyPr/>
          <a:lstStyle/>
          <a:p>
            <a:r>
              <a:rPr lang="en-GB" dirty="0"/>
              <a:t>VBOs and the vertex shader</a:t>
            </a:r>
          </a:p>
        </p:txBody>
      </p:sp>
      <p:pic>
        <p:nvPicPr>
          <p:cNvPr id="5" name="Content Placeholder 4">
            <a:extLst>
              <a:ext uri="{FF2B5EF4-FFF2-40B4-BE49-F238E27FC236}">
                <a16:creationId xmlns:a16="http://schemas.microsoft.com/office/drawing/2014/main" id="{2CD59874-E16A-40BD-8EC8-EC2F98A91FB5}"/>
              </a:ext>
            </a:extLst>
          </p:cNvPr>
          <p:cNvPicPr>
            <a:picLocks noGrp="1" noChangeAspect="1"/>
          </p:cNvPicPr>
          <p:nvPr>
            <p:ph idx="1"/>
          </p:nvPr>
        </p:nvPicPr>
        <p:blipFill>
          <a:blip r:embed="rId2"/>
          <a:stretch>
            <a:fillRect/>
          </a:stretch>
        </p:blipFill>
        <p:spPr>
          <a:xfrm>
            <a:off x="914400" y="1827391"/>
            <a:ext cx="4138962" cy="3877392"/>
          </a:xfrm>
        </p:spPr>
      </p:pic>
      <p:sp>
        <p:nvSpPr>
          <p:cNvPr id="8" name="TextBox 7">
            <a:extLst>
              <a:ext uri="{FF2B5EF4-FFF2-40B4-BE49-F238E27FC236}">
                <a16:creationId xmlns:a16="http://schemas.microsoft.com/office/drawing/2014/main" id="{DFC1B658-B677-46E8-8900-05F0DB0C3ED0}"/>
              </a:ext>
            </a:extLst>
          </p:cNvPr>
          <p:cNvSpPr txBox="1"/>
          <p:nvPr/>
        </p:nvSpPr>
        <p:spPr>
          <a:xfrm>
            <a:off x="6096000" y="1827391"/>
            <a:ext cx="4297960" cy="2062103"/>
          </a:xfrm>
          <a:prstGeom prst="rect">
            <a:avLst/>
          </a:prstGeom>
          <a:noFill/>
        </p:spPr>
        <p:txBody>
          <a:bodyPr wrap="square" rtlCol="0">
            <a:spAutoFit/>
          </a:bodyPr>
          <a:lstStyle/>
          <a:p>
            <a:r>
              <a:rPr lang="en-GB" sz="3200" dirty="0"/>
              <a:t>Each (</a:t>
            </a:r>
            <a:r>
              <a:rPr lang="en-GB" sz="3200" dirty="0" err="1"/>
              <a:t>x,y,z</a:t>
            </a:r>
            <a:r>
              <a:rPr lang="en-GB" sz="3200" dirty="0"/>
              <a:t>) co-ordinate of a vertex is passed to its own copy of the vertex shader.</a:t>
            </a:r>
          </a:p>
        </p:txBody>
      </p:sp>
    </p:spTree>
    <p:extLst>
      <p:ext uri="{BB962C8B-B14F-4D97-AF65-F5344CB8AC3E}">
        <p14:creationId xmlns:p14="http://schemas.microsoft.com/office/powerpoint/2010/main" val="24619643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6B428-1388-48ED-A1C7-C3EC924E0F5B}"/>
              </a:ext>
            </a:extLst>
          </p:cNvPr>
          <p:cNvSpPr>
            <a:spLocks noGrp="1"/>
          </p:cNvSpPr>
          <p:nvPr>
            <p:ph type="title"/>
          </p:nvPr>
        </p:nvSpPr>
        <p:spPr/>
        <p:txBody>
          <a:bodyPr/>
          <a:lstStyle/>
          <a:p>
            <a:r>
              <a:rPr lang="en-GB" dirty="0"/>
              <a:t>Steps involved in creating a VBO buffer</a:t>
            </a:r>
          </a:p>
        </p:txBody>
      </p:sp>
      <p:sp>
        <p:nvSpPr>
          <p:cNvPr id="3" name="Content Placeholder 2">
            <a:extLst>
              <a:ext uri="{FF2B5EF4-FFF2-40B4-BE49-F238E27FC236}">
                <a16:creationId xmlns:a16="http://schemas.microsoft.com/office/drawing/2014/main" id="{265D7829-DC14-4149-8FD9-B78308BE8585}"/>
              </a:ext>
            </a:extLst>
          </p:cNvPr>
          <p:cNvSpPr>
            <a:spLocks noGrp="1"/>
          </p:cNvSpPr>
          <p:nvPr>
            <p:ph idx="1"/>
          </p:nvPr>
        </p:nvSpPr>
        <p:spPr/>
        <p:txBody>
          <a:bodyPr>
            <a:normAutofit lnSpcReduction="10000"/>
          </a:bodyPr>
          <a:lstStyle/>
          <a:p>
            <a:pPr marL="0" indent="0">
              <a:buNone/>
            </a:pPr>
            <a:r>
              <a:rPr lang="en-GB" dirty="0">
                <a:latin typeface="TimesNewRomanPSMT"/>
              </a:rPr>
              <a:t>Done once—typically in </a:t>
            </a:r>
            <a:r>
              <a:rPr lang="en-GB" dirty="0" err="1">
                <a:latin typeface="ArialNarrow"/>
              </a:rPr>
              <a:t>init</a:t>
            </a:r>
            <a:r>
              <a:rPr lang="en-GB" dirty="0">
                <a:latin typeface="ArialNarrow"/>
              </a:rPr>
              <a:t>()</a:t>
            </a:r>
            <a:r>
              <a:rPr lang="en-GB" dirty="0">
                <a:latin typeface="TimesNewRomanPSMT"/>
              </a:rPr>
              <a:t>:</a:t>
            </a:r>
          </a:p>
          <a:p>
            <a:r>
              <a:rPr lang="en-GB" dirty="0">
                <a:latin typeface="TimesNewRomanPSMT"/>
              </a:rPr>
              <a:t>1. create a buffer</a:t>
            </a:r>
          </a:p>
          <a:p>
            <a:r>
              <a:rPr lang="en-GB" dirty="0">
                <a:latin typeface="TimesNewRomanPSMT"/>
              </a:rPr>
              <a:t>2. copy the vertices into the buffer</a:t>
            </a:r>
          </a:p>
          <a:p>
            <a:pPr marL="0" indent="0">
              <a:buNone/>
            </a:pPr>
            <a:endParaRPr lang="en-GB" dirty="0">
              <a:latin typeface="TimesNewRomanPSMT"/>
            </a:endParaRPr>
          </a:p>
          <a:p>
            <a:pPr marL="0" indent="0">
              <a:buNone/>
            </a:pPr>
            <a:r>
              <a:rPr lang="en-GB" dirty="0">
                <a:latin typeface="TimesNewRomanPSMT"/>
              </a:rPr>
              <a:t>Done at each frame—typically in </a:t>
            </a:r>
            <a:r>
              <a:rPr lang="en-GB" dirty="0">
                <a:latin typeface="ArialNarrow"/>
              </a:rPr>
              <a:t>display()</a:t>
            </a:r>
            <a:r>
              <a:rPr lang="en-GB" dirty="0">
                <a:latin typeface="TimesNewRomanPSMT"/>
              </a:rPr>
              <a:t>:</a:t>
            </a:r>
          </a:p>
          <a:p>
            <a:r>
              <a:rPr lang="en-GB" dirty="0">
                <a:latin typeface="TimesNewRomanPSMT"/>
              </a:rPr>
              <a:t>1. enable the buffer containing the vertices</a:t>
            </a:r>
          </a:p>
          <a:p>
            <a:r>
              <a:rPr lang="en-GB" dirty="0">
                <a:latin typeface="TimesNewRomanPSMT"/>
              </a:rPr>
              <a:t>2. associate the buffer with a vertex attribute</a:t>
            </a:r>
          </a:p>
          <a:p>
            <a:r>
              <a:rPr lang="en-GB" dirty="0">
                <a:latin typeface="TimesNewRomanPSMT"/>
              </a:rPr>
              <a:t>3. enable the vertex attribute</a:t>
            </a:r>
          </a:p>
          <a:p>
            <a:r>
              <a:rPr lang="en-GB" dirty="0">
                <a:latin typeface="TimesNewRomanPSMT"/>
              </a:rPr>
              <a:t>4. use </a:t>
            </a:r>
            <a:r>
              <a:rPr lang="en-GB" dirty="0" err="1">
                <a:latin typeface="ArialNarrow"/>
              </a:rPr>
              <a:t>glDrawArrays</a:t>
            </a:r>
            <a:r>
              <a:rPr lang="en-GB" dirty="0">
                <a:latin typeface="ArialNarrow"/>
              </a:rPr>
              <a:t>(…) </a:t>
            </a:r>
            <a:r>
              <a:rPr lang="en-GB" dirty="0">
                <a:latin typeface="TimesNewRomanPSMT"/>
              </a:rPr>
              <a:t>to draw the object</a:t>
            </a:r>
            <a:endParaRPr lang="en-GB" dirty="0"/>
          </a:p>
        </p:txBody>
      </p:sp>
    </p:spTree>
    <p:extLst>
      <p:ext uri="{BB962C8B-B14F-4D97-AF65-F5344CB8AC3E}">
        <p14:creationId xmlns:p14="http://schemas.microsoft.com/office/powerpoint/2010/main" val="34306856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59F2D-7C44-468D-BF7D-AD0BF9D1C1F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E9332BD-00A1-4DD0-9181-577B2E1AF1D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386865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392</TotalTime>
  <Words>484</Words>
  <Application>Microsoft Office PowerPoint</Application>
  <PresentationFormat>Widescreen</PresentationFormat>
  <Paragraphs>43</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ArialNarrow</vt:lpstr>
      <vt:lpstr>Calibri</vt:lpstr>
      <vt:lpstr>Calibri Light</vt:lpstr>
      <vt:lpstr>TimesNewRomanPSMT</vt:lpstr>
      <vt:lpstr>Office Theme</vt:lpstr>
      <vt:lpstr>OpenGL Working Working with Shaders</vt:lpstr>
      <vt:lpstr>So far we’ve…</vt:lpstr>
      <vt:lpstr>…now we can see how to work with multiple primitives. </vt:lpstr>
      <vt:lpstr>OpenGL VAOs and VBOs</vt:lpstr>
      <vt:lpstr>VBOs and the vertex shader</vt:lpstr>
      <vt:lpstr>Steps involved in creating a VBO buffer</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OpenGL Working Working with Shaders</dc:title>
  <dc:creator>Gordon Dickers</dc:creator>
  <cp:lastModifiedBy>Gordon Dickers</cp:lastModifiedBy>
  <cp:revision>3</cp:revision>
  <dcterms:created xsi:type="dcterms:W3CDTF">2021-10-20T13:44:23Z</dcterms:created>
  <dcterms:modified xsi:type="dcterms:W3CDTF">2021-10-22T09:15:02Z</dcterms:modified>
</cp:coreProperties>
</file>