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</p:sldIdLst>
  <p:sldSz cx="9144000" cy="6858000" type="screen4x3"/>
  <p:notesSz cx="6858000" cy="9144000"/>
  <p:custDataLst>
    <p:tags r:id="rId24"/>
  </p:custDataLst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FF0000"/>
    <a:srgbClr val="FFCC66"/>
    <a:srgbClr val="66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355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451" y="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gs" Target="tags/tag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0328B5-D34F-4539-AA98-F2FCC42E346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E6EF98-3077-48B4-825C-33A60D56724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3E97A3-1602-46F8-BE24-1A067C7905C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3C16AD-286E-4406-A295-EDE750A743C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3A3A1F-4FC9-43B8-85D9-EFDE6E0B652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D37646-6415-4949-A67B-249658BD1D7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EAC00A-6B40-443F-BCAF-25BEC9831DC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2466A6-F2EE-4F84-AB14-10EB6EB707C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E59CDC-E6CD-4C4A-A5AD-0A090E0C7B2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58DA09-A1D3-4B8F-8D9B-9DBA29970C9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3765B1-7E72-420B-BE3B-535B2297B45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B691B43-841F-44EE-A123-FB3B678E4EE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5A75981D-8B1F-465C-9403-3F886676683E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ext Box 2"/>
          <p:cNvSpPr txBox="1">
            <a:spLocks noChangeArrowheads="1"/>
          </p:cNvSpPr>
          <p:nvPr/>
        </p:nvSpPr>
        <p:spPr>
          <a:xfrm>
            <a:off x="539637" y="549275"/>
            <a:ext cx="8063137" cy="2013692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endParaRPr lang="x-none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>
              <a:defRPr b="0" i="0"/>
            </a:pPr>
            <a:r>
              <a:rPr lang="x-none" sz="4200" b="1">
                <a:solidFill>
                  <a:srgbClr val="FFFF00"/>
                </a:solidFill>
                <a:latin typeface="Comic Sans MS" pitchFamily="66" charset="0"/>
              </a:rPr>
              <a:t>Adio 1 digid a 2 ddigid</a:t>
            </a:r>
          </a:p>
          <a:p>
            <a:pPr algn="ctr">
              <a:defRPr b="0" i="0"/>
            </a:pPr>
            <a:endParaRPr lang="x-none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50179" name="Text Box 3"/>
          <p:cNvSpPr txBox="1">
            <a:spLocks noChangeArrowheads="1"/>
          </p:cNvSpPr>
          <p:nvPr/>
        </p:nvSpPr>
        <p:spPr>
          <a:xfrm>
            <a:off x="539637" y="3429000"/>
            <a:ext cx="8063137" cy="55399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en-GB" sz="3000" b="1" dirty="0" smtClean="0">
                <a:solidFill>
                  <a:srgbClr val="D60093"/>
                </a:solidFill>
                <a:latin typeface="Comic Sans MS" pitchFamily="66" charset="0"/>
              </a:rPr>
              <a:t>A</a:t>
            </a:r>
            <a:r>
              <a:rPr lang="x-none" sz="3000" b="1" smtClean="0">
                <a:solidFill>
                  <a:srgbClr val="D60093"/>
                </a:solidFill>
                <a:latin typeface="Comic Sans MS" pitchFamily="66" charset="0"/>
              </a:rPr>
              <a:t>diwch </a:t>
            </a:r>
            <a:r>
              <a:rPr lang="x-none" sz="3000" b="1">
                <a:solidFill>
                  <a:srgbClr val="D60093"/>
                </a:solidFill>
                <a:latin typeface="Comic Sans MS" pitchFamily="66" charset="0"/>
              </a:rPr>
              <a:t>y </a:t>
            </a:r>
            <a:r>
              <a:rPr lang="en-GB" sz="3000" b="1" dirty="0" err="1" smtClean="0">
                <a:solidFill>
                  <a:srgbClr val="D60093"/>
                </a:solidFill>
                <a:latin typeface="Comic Sans MS" pitchFamily="66" charset="0"/>
              </a:rPr>
              <a:t>rhestrau</a:t>
            </a:r>
            <a:r>
              <a:rPr lang="en-GB" sz="3000" b="1" dirty="0" smtClean="0">
                <a:solidFill>
                  <a:srgbClr val="D60093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D60093"/>
                </a:solidFill>
                <a:latin typeface="Comic Sans MS" pitchFamily="66" charset="0"/>
              </a:rPr>
              <a:t>rhifau</a:t>
            </a:r>
            <a:r>
              <a:rPr lang="en-GB" sz="3000" b="1" dirty="0" smtClean="0">
                <a:solidFill>
                  <a:srgbClr val="D60093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D60093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D60093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D60093"/>
                </a:solidFill>
                <a:latin typeface="Comic Sans MS" pitchFamily="66" charset="0"/>
              </a:rPr>
              <a:t>gyflym</a:t>
            </a:r>
            <a:r>
              <a:rPr lang="x-none" sz="3000" b="1" smtClean="0">
                <a:solidFill>
                  <a:srgbClr val="D60093"/>
                </a:solidFill>
                <a:latin typeface="Comic Sans MS" pitchFamily="66" charset="0"/>
              </a:rPr>
              <a:t>.</a:t>
            </a:r>
            <a:endParaRPr lang="x-none" sz="3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50180" name="Rectangle 4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81" name="Text Box 5"/>
          <p:cNvSpPr txBox="1">
            <a:spLocks noChangeArrowheads="1"/>
          </p:cNvSpPr>
          <p:nvPr/>
        </p:nvSpPr>
        <p:spPr>
          <a:xfrm>
            <a:off x="325438" y="6253163"/>
            <a:ext cx="1115857" cy="3051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400">
                <a:solidFill>
                  <a:srgbClr val="6699FF"/>
                </a:solidFill>
                <a:latin typeface="Comic Sans MS" pitchFamily="66" charset="0"/>
              </a:rPr>
              <a:t>Blwyddyn 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01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01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8" grpId="0" animBg="1"/>
      <p:bldP spid="50179" grpId="1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4" name="AutoShape 2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16" name="AutoShape 20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15" name="Text Box 19"/>
          <p:cNvSpPr txBox="1">
            <a:spLocks noChangeArrowheads="1"/>
          </p:cNvSpPr>
          <p:nvPr/>
        </p:nvSpPr>
        <p:spPr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4118" name="Text Box 22"/>
          <p:cNvSpPr txBox="1">
            <a:spLocks noChangeArrowheads="1"/>
          </p:cNvSpPr>
          <p:nvPr/>
        </p:nvSpPr>
        <p:spPr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4120" name="Text Box 24"/>
          <p:cNvSpPr txBox="1">
            <a:spLocks noChangeArrowheads="1"/>
          </p:cNvSpPr>
          <p:nvPr/>
        </p:nvSpPr>
        <p:spPr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22</a:t>
            </a:r>
          </a:p>
        </p:txBody>
      </p:sp>
      <p:sp>
        <p:nvSpPr>
          <p:cNvPr id="4121" name="Line 25"/>
          <p:cNvSpPr>
            <a:spLocks noChangeShapeType="1"/>
          </p:cNvSpPr>
          <p:nvPr/>
        </p:nvSpPr>
        <p:spPr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122" name="Text Box 26"/>
          <p:cNvSpPr txBox="1">
            <a:spLocks noChangeArrowheads="1"/>
          </p:cNvSpPr>
          <p:nvPr/>
        </p:nvSpPr>
        <p:spPr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4123" name="Text Box 27"/>
          <p:cNvSpPr txBox="1">
            <a:spLocks noChangeArrowheads="1"/>
          </p:cNvSpPr>
          <p:nvPr/>
        </p:nvSpPr>
        <p:spPr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2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5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698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699" name="Text Box 3"/>
          <p:cNvSpPr txBox="1">
            <a:spLocks noChangeArrowheads="1"/>
          </p:cNvSpPr>
          <p:nvPr/>
        </p:nvSpPr>
        <p:spPr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</a:p>
        </p:txBody>
      </p:sp>
      <p:sp>
        <p:nvSpPr>
          <p:cNvPr id="29701" name="Text Box 5"/>
          <p:cNvSpPr txBox="1">
            <a:spLocks noChangeArrowheads="1"/>
          </p:cNvSpPr>
          <p:nvPr/>
        </p:nvSpPr>
        <p:spPr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30</a:t>
            </a:r>
          </a:p>
        </p:txBody>
      </p:sp>
      <p:sp>
        <p:nvSpPr>
          <p:cNvPr id="29702" name="Line 6"/>
          <p:cNvSpPr>
            <a:spLocks noChangeShapeType="1"/>
          </p:cNvSpPr>
          <p:nvPr/>
        </p:nvSpPr>
        <p:spPr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29703" name="Text Box 7"/>
          <p:cNvSpPr txBox="1">
            <a:spLocks noChangeArrowheads="1"/>
          </p:cNvSpPr>
          <p:nvPr/>
        </p:nvSpPr>
        <p:spPr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29704" name="Text Box 8"/>
          <p:cNvSpPr txBox="1">
            <a:spLocks noChangeArrowheads="1"/>
          </p:cNvSpPr>
          <p:nvPr/>
        </p:nvSpPr>
        <p:spPr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9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9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2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3" name="Text Box 3"/>
          <p:cNvSpPr txBox="1">
            <a:spLocks noChangeArrowheads="1"/>
          </p:cNvSpPr>
          <p:nvPr/>
        </p:nvSpPr>
        <p:spPr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13</a:t>
            </a:r>
          </a:p>
        </p:txBody>
      </p:sp>
      <p:sp>
        <p:nvSpPr>
          <p:cNvPr id="30725" name="Text Box 5"/>
          <p:cNvSpPr txBox="1">
            <a:spLocks noChangeArrowheads="1"/>
          </p:cNvSpPr>
          <p:nvPr/>
        </p:nvSpPr>
        <p:spPr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32</a:t>
            </a:r>
          </a:p>
        </p:txBody>
      </p:sp>
      <p:sp>
        <p:nvSpPr>
          <p:cNvPr id="30726" name="Line 6"/>
          <p:cNvSpPr>
            <a:spLocks noChangeShapeType="1"/>
          </p:cNvSpPr>
          <p:nvPr/>
        </p:nvSpPr>
        <p:spPr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7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3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6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7" name="Text Box 3"/>
          <p:cNvSpPr txBox="1">
            <a:spLocks noChangeArrowheads="1"/>
          </p:cNvSpPr>
          <p:nvPr/>
        </p:nvSpPr>
        <p:spPr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16</a:t>
            </a:r>
          </a:p>
        </p:txBody>
      </p:sp>
      <p:sp>
        <p:nvSpPr>
          <p:cNvPr id="31749" name="Text Box 5"/>
          <p:cNvSpPr txBox="1">
            <a:spLocks noChangeArrowheads="1"/>
          </p:cNvSpPr>
          <p:nvPr/>
        </p:nvSpPr>
        <p:spPr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42</a:t>
            </a:r>
          </a:p>
        </p:txBody>
      </p:sp>
      <p:sp>
        <p:nvSpPr>
          <p:cNvPr id="31750" name="Line 6"/>
          <p:cNvSpPr>
            <a:spLocks noChangeShapeType="1"/>
          </p:cNvSpPr>
          <p:nvPr/>
        </p:nvSpPr>
        <p:spPr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1751" name="Text Box 7"/>
          <p:cNvSpPr txBox="1">
            <a:spLocks noChangeArrowheads="1"/>
          </p:cNvSpPr>
          <p:nvPr/>
        </p:nvSpPr>
        <p:spPr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31752" name="Text Box 8"/>
          <p:cNvSpPr txBox="1">
            <a:spLocks noChangeArrowheads="1"/>
          </p:cNvSpPr>
          <p:nvPr/>
        </p:nvSpPr>
        <p:spPr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17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7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0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1" name="Text Box 3"/>
          <p:cNvSpPr txBox="1">
            <a:spLocks noChangeArrowheads="1"/>
          </p:cNvSpPr>
          <p:nvPr/>
        </p:nvSpPr>
        <p:spPr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19</a:t>
            </a:r>
          </a:p>
        </p:txBody>
      </p:sp>
      <p:sp>
        <p:nvSpPr>
          <p:cNvPr id="32772" name="Text Box 4"/>
          <p:cNvSpPr txBox="1">
            <a:spLocks noChangeArrowheads="1"/>
          </p:cNvSpPr>
          <p:nvPr/>
        </p:nvSpPr>
        <p:spPr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21</a:t>
            </a:r>
          </a:p>
        </p:txBody>
      </p:sp>
      <p:sp>
        <p:nvSpPr>
          <p:cNvPr id="32773" name="Text Box 5"/>
          <p:cNvSpPr txBox="1">
            <a:spLocks noChangeArrowheads="1"/>
          </p:cNvSpPr>
          <p:nvPr/>
        </p:nvSpPr>
        <p:spPr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53</a:t>
            </a:r>
          </a:p>
        </p:txBody>
      </p:sp>
      <p:sp>
        <p:nvSpPr>
          <p:cNvPr id="32774" name="Line 6"/>
          <p:cNvSpPr>
            <a:spLocks noChangeShapeType="1"/>
          </p:cNvSpPr>
          <p:nvPr/>
        </p:nvSpPr>
        <p:spPr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2775" name="Text Box 7"/>
          <p:cNvSpPr txBox="1">
            <a:spLocks noChangeArrowheads="1"/>
          </p:cNvSpPr>
          <p:nvPr/>
        </p:nvSpPr>
        <p:spPr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32776" name="Text Box 8"/>
          <p:cNvSpPr txBox="1">
            <a:spLocks noChangeArrowheads="1"/>
          </p:cNvSpPr>
          <p:nvPr/>
        </p:nvSpPr>
        <p:spPr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13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7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01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4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5" name="Text Box 3"/>
          <p:cNvSpPr txBox="1">
            <a:spLocks noChangeArrowheads="1"/>
          </p:cNvSpPr>
          <p:nvPr/>
        </p:nvSpPr>
        <p:spPr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36</a:t>
            </a:r>
          </a:p>
        </p:txBody>
      </p:sp>
      <p:sp>
        <p:nvSpPr>
          <p:cNvPr id="33797" name="Text Box 5"/>
          <p:cNvSpPr txBox="1">
            <a:spLocks noChangeArrowheads="1"/>
          </p:cNvSpPr>
          <p:nvPr/>
        </p:nvSpPr>
        <p:spPr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68</a:t>
            </a:r>
          </a:p>
        </p:txBody>
      </p:sp>
      <p:sp>
        <p:nvSpPr>
          <p:cNvPr id="33798" name="Line 6"/>
          <p:cNvSpPr>
            <a:spLocks noChangeShapeType="1"/>
          </p:cNvSpPr>
          <p:nvPr/>
        </p:nvSpPr>
        <p:spPr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3799" name="Text Box 7"/>
          <p:cNvSpPr txBox="1">
            <a:spLocks noChangeArrowheads="1"/>
          </p:cNvSpPr>
          <p:nvPr/>
        </p:nvSpPr>
        <p:spPr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33800" name="Text Box 8"/>
          <p:cNvSpPr txBox="1">
            <a:spLocks noChangeArrowheads="1"/>
          </p:cNvSpPr>
          <p:nvPr/>
        </p:nvSpPr>
        <p:spPr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23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37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5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18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19" name="Text Box 3"/>
          <p:cNvSpPr txBox="1">
            <a:spLocks noChangeArrowheads="1"/>
          </p:cNvSpPr>
          <p:nvPr/>
        </p:nvSpPr>
        <p:spPr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16</a:t>
            </a:r>
          </a:p>
        </p:txBody>
      </p:sp>
      <p:sp>
        <p:nvSpPr>
          <p:cNvPr id="34820" name="Text Box 4"/>
          <p:cNvSpPr txBox="1">
            <a:spLocks noChangeArrowheads="1"/>
          </p:cNvSpPr>
          <p:nvPr/>
        </p:nvSpPr>
        <p:spPr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32</a:t>
            </a:r>
          </a:p>
        </p:txBody>
      </p:sp>
      <p:sp>
        <p:nvSpPr>
          <p:cNvPr id="34821" name="Text Box 5"/>
          <p:cNvSpPr txBox="1">
            <a:spLocks noChangeArrowheads="1"/>
          </p:cNvSpPr>
          <p:nvPr/>
        </p:nvSpPr>
        <p:spPr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102</a:t>
            </a:r>
          </a:p>
        </p:txBody>
      </p:sp>
      <p:sp>
        <p:nvSpPr>
          <p:cNvPr id="34822" name="Line 6"/>
          <p:cNvSpPr>
            <a:spLocks noChangeShapeType="1"/>
          </p:cNvSpPr>
          <p:nvPr/>
        </p:nvSpPr>
        <p:spPr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4823" name="Text Box 7"/>
          <p:cNvSpPr txBox="1">
            <a:spLocks noChangeArrowheads="1"/>
          </p:cNvSpPr>
          <p:nvPr/>
        </p:nvSpPr>
        <p:spPr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34824" name="Text Box 8"/>
          <p:cNvSpPr txBox="1">
            <a:spLocks noChangeArrowheads="1"/>
          </p:cNvSpPr>
          <p:nvPr/>
        </p:nvSpPr>
        <p:spPr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54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48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9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2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3" name="Text Box 3"/>
          <p:cNvSpPr txBox="1">
            <a:spLocks noChangeArrowheads="1"/>
          </p:cNvSpPr>
          <p:nvPr/>
        </p:nvSpPr>
        <p:spPr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39</a:t>
            </a:r>
          </a:p>
        </p:txBody>
      </p:sp>
      <p:sp>
        <p:nvSpPr>
          <p:cNvPr id="35844" name="Text Box 4"/>
          <p:cNvSpPr txBox="1">
            <a:spLocks noChangeArrowheads="1"/>
          </p:cNvSpPr>
          <p:nvPr/>
        </p:nvSpPr>
        <p:spPr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17</a:t>
            </a:r>
          </a:p>
        </p:txBody>
      </p:sp>
      <p:sp>
        <p:nvSpPr>
          <p:cNvPr id="35845" name="Text Box 5"/>
          <p:cNvSpPr txBox="1">
            <a:spLocks noChangeArrowheads="1"/>
          </p:cNvSpPr>
          <p:nvPr/>
        </p:nvSpPr>
        <p:spPr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84</a:t>
            </a:r>
          </a:p>
        </p:txBody>
      </p:sp>
      <p:sp>
        <p:nvSpPr>
          <p:cNvPr id="35846" name="Line 6"/>
          <p:cNvSpPr>
            <a:spLocks noChangeShapeType="1"/>
          </p:cNvSpPr>
          <p:nvPr/>
        </p:nvSpPr>
        <p:spPr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5847" name="Text Box 7"/>
          <p:cNvSpPr txBox="1">
            <a:spLocks noChangeArrowheads="1"/>
          </p:cNvSpPr>
          <p:nvPr/>
        </p:nvSpPr>
        <p:spPr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35848" name="Text Box 8"/>
          <p:cNvSpPr txBox="1">
            <a:spLocks noChangeArrowheads="1"/>
          </p:cNvSpPr>
          <p:nvPr/>
        </p:nvSpPr>
        <p:spPr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28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58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73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6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7" name="Text Box 3"/>
          <p:cNvSpPr txBox="1">
            <a:spLocks noChangeArrowheads="1"/>
          </p:cNvSpPr>
          <p:nvPr/>
        </p:nvSpPr>
        <p:spPr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44</a:t>
            </a:r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55</a:t>
            </a:r>
          </a:p>
        </p:txBody>
      </p:sp>
      <p:sp>
        <p:nvSpPr>
          <p:cNvPr id="36869" name="Text Box 5"/>
          <p:cNvSpPr txBox="1">
            <a:spLocks noChangeArrowheads="1"/>
          </p:cNvSpPr>
          <p:nvPr/>
        </p:nvSpPr>
        <p:spPr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165</a:t>
            </a:r>
          </a:p>
        </p:txBody>
      </p:sp>
      <p:sp>
        <p:nvSpPr>
          <p:cNvPr id="36870" name="Line 6"/>
          <p:cNvSpPr>
            <a:spLocks noChangeShapeType="1"/>
          </p:cNvSpPr>
          <p:nvPr/>
        </p:nvSpPr>
        <p:spPr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871" name="Text Box 7"/>
          <p:cNvSpPr txBox="1">
            <a:spLocks noChangeArrowheads="1"/>
          </p:cNvSpPr>
          <p:nvPr/>
        </p:nvSpPr>
        <p:spPr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36872" name="Text Box 8"/>
          <p:cNvSpPr txBox="1">
            <a:spLocks noChangeArrowheads="1"/>
          </p:cNvSpPr>
          <p:nvPr/>
        </p:nvSpPr>
        <p:spPr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66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8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0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1" name="Text Box 3"/>
          <p:cNvSpPr txBox="1">
            <a:spLocks noChangeArrowheads="1"/>
          </p:cNvSpPr>
          <p:nvPr/>
        </p:nvSpPr>
        <p:spPr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25</a:t>
            </a:r>
          </a:p>
        </p:txBody>
      </p:sp>
      <p:sp>
        <p:nvSpPr>
          <p:cNvPr id="37892" name="Text Box 4"/>
          <p:cNvSpPr txBox="1">
            <a:spLocks noChangeArrowheads="1"/>
          </p:cNvSpPr>
          <p:nvPr/>
        </p:nvSpPr>
        <p:spPr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75</a:t>
            </a:r>
          </a:p>
        </p:txBody>
      </p:sp>
      <p:sp>
        <p:nvSpPr>
          <p:cNvPr id="37893" name="Text Box 5"/>
          <p:cNvSpPr txBox="1">
            <a:spLocks noChangeArrowheads="1"/>
          </p:cNvSpPr>
          <p:nvPr/>
        </p:nvSpPr>
        <p:spPr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187</a:t>
            </a:r>
          </a:p>
        </p:txBody>
      </p:sp>
      <p:sp>
        <p:nvSpPr>
          <p:cNvPr id="37894" name="Line 6"/>
          <p:cNvSpPr>
            <a:spLocks noChangeShapeType="1"/>
          </p:cNvSpPr>
          <p:nvPr/>
        </p:nvSpPr>
        <p:spPr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895" name="Text Box 7"/>
          <p:cNvSpPr txBox="1">
            <a:spLocks noChangeArrowheads="1"/>
          </p:cNvSpPr>
          <p:nvPr/>
        </p:nvSpPr>
        <p:spPr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37896" name="Text Box 8"/>
          <p:cNvSpPr txBox="1">
            <a:spLocks noChangeArrowheads="1"/>
          </p:cNvSpPr>
          <p:nvPr/>
        </p:nvSpPr>
        <p:spPr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87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78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22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4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5" name="Text Box 3"/>
          <p:cNvSpPr txBox="1">
            <a:spLocks noChangeArrowheads="1"/>
          </p:cNvSpPr>
          <p:nvPr/>
        </p:nvSpPr>
        <p:spPr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54</a:t>
            </a:r>
          </a:p>
        </p:txBody>
      </p:sp>
      <p:sp>
        <p:nvSpPr>
          <p:cNvPr id="38916" name="Text Box 4"/>
          <p:cNvSpPr txBox="1">
            <a:spLocks noChangeArrowheads="1"/>
          </p:cNvSpPr>
          <p:nvPr/>
        </p:nvSpPr>
        <p:spPr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37</a:t>
            </a:r>
          </a:p>
        </p:txBody>
      </p:sp>
      <p:sp>
        <p:nvSpPr>
          <p:cNvPr id="38917" name="Text Box 5"/>
          <p:cNvSpPr txBox="1">
            <a:spLocks noChangeArrowheads="1"/>
          </p:cNvSpPr>
          <p:nvPr/>
        </p:nvSpPr>
        <p:spPr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113</a:t>
            </a:r>
          </a:p>
        </p:txBody>
      </p:sp>
      <p:sp>
        <p:nvSpPr>
          <p:cNvPr id="38918" name="Line 6"/>
          <p:cNvSpPr>
            <a:spLocks noChangeShapeType="1"/>
          </p:cNvSpPr>
          <p:nvPr/>
        </p:nvSpPr>
        <p:spPr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8919" name="Text Box 7"/>
          <p:cNvSpPr txBox="1">
            <a:spLocks noChangeArrowheads="1"/>
          </p:cNvSpPr>
          <p:nvPr/>
        </p:nvSpPr>
        <p:spPr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38920" name="Text Box 8"/>
          <p:cNvSpPr txBox="1">
            <a:spLocks noChangeArrowheads="1"/>
          </p:cNvSpPr>
          <p:nvPr/>
        </p:nvSpPr>
        <p:spPr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22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89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5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38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39" name="Text Box 3"/>
          <p:cNvSpPr txBox="1">
            <a:spLocks noChangeArrowheads="1"/>
          </p:cNvSpPr>
          <p:nvPr/>
        </p:nvSpPr>
        <p:spPr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46</a:t>
            </a:r>
          </a:p>
        </p:txBody>
      </p:sp>
      <p:sp>
        <p:nvSpPr>
          <p:cNvPr id="39940" name="Text Box 4"/>
          <p:cNvSpPr txBox="1">
            <a:spLocks noChangeArrowheads="1"/>
          </p:cNvSpPr>
          <p:nvPr/>
        </p:nvSpPr>
        <p:spPr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55</a:t>
            </a:r>
          </a:p>
        </p:txBody>
      </p:sp>
      <p:sp>
        <p:nvSpPr>
          <p:cNvPr id="39941" name="Text Box 5"/>
          <p:cNvSpPr txBox="1">
            <a:spLocks noChangeArrowheads="1"/>
          </p:cNvSpPr>
          <p:nvPr/>
        </p:nvSpPr>
        <p:spPr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165</a:t>
            </a:r>
          </a:p>
        </p:txBody>
      </p:sp>
      <p:sp>
        <p:nvSpPr>
          <p:cNvPr id="39942" name="Line 6"/>
          <p:cNvSpPr>
            <a:spLocks noChangeShapeType="1"/>
          </p:cNvSpPr>
          <p:nvPr/>
        </p:nvSpPr>
        <p:spPr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43" name="Text Box 7"/>
          <p:cNvSpPr txBox="1">
            <a:spLocks noChangeArrowheads="1"/>
          </p:cNvSpPr>
          <p:nvPr/>
        </p:nvSpPr>
        <p:spPr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39944" name="Text Box 8"/>
          <p:cNvSpPr txBox="1">
            <a:spLocks noChangeArrowheads="1"/>
          </p:cNvSpPr>
          <p:nvPr/>
        </p:nvSpPr>
        <p:spPr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64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99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9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2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3" name="Text Box 3"/>
          <p:cNvSpPr txBox="1">
            <a:spLocks noChangeArrowheads="1"/>
          </p:cNvSpPr>
          <p:nvPr/>
        </p:nvSpPr>
        <p:spPr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59</a:t>
            </a:r>
          </a:p>
        </p:txBody>
      </p:sp>
      <p:sp>
        <p:nvSpPr>
          <p:cNvPr id="40964" name="Text Box 4"/>
          <p:cNvSpPr txBox="1">
            <a:spLocks noChangeArrowheads="1"/>
          </p:cNvSpPr>
          <p:nvPr/>
        </p:nvSpPr>
        <p:spPr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49</a:t>
            </a:r>
          </a:p>
        </p:txBody>
      </p:sp>
      <p:sp>
        <p:nvSpPr>
          <p:cNvPr id="40965" name="Text Box 5"/>
          <p:cNvSpPr txBox="1">
            <a:spLocks noChangeArrowheads="1"/>
          </p:cNvSpPr>
          <p:nvPr/>
        </p:nvSpPr>
        <p:spPr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147</a:t>
            </a:r>
          </a:p>
        </p:txBody>
      </p:sp>
      <p:sp>
        <p:nvSpPr>
          <p:cNvPr id="40966" name="Line 6"/>
          <p:cNvSpPr>
            <a:spLocks noChangeShapeType="1"/>
          </p:cNvSpPr>
          <p:nvPr/>
        </p:nvSpPr>
        <p:spPr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0967" name="Text Box 7"/>
          <p:cNvSpPr txBox="1">
            <a:spLocks noChangeArrowheads="1"/>
          </p:cNvSpPr>
          <p:nvPr/>
        </p:nvSpPr>
        <p:spPr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40968" name="Text Box 8"/>
          <p:cNvSpPr txBox="1">
            <a:spLocks noChangeArrowheads="1"/>
          </p:cNvSpPr>
          <p:nvPr/>
        </p:nvSpPr>
        <p:spPr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39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9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93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6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7" name="Text Box 3"/>
          <p:cNvSpPr txBox="1">
            <a:spLocks noChangeArrowheads="1"/>
          </p:cNvSpPr>
          <p:nvPr/>
        </p:nvSpPr>
        <p:spPr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37</a:t>
            </a:r>
          </a:p>
        </p:txBody>
      </p:sp>
      <p:sp>
        <p:nvSpPr>
          <p:cNvPr id="41988" name="Text Box 4"/>
          <p:cNvSpPr txBox="1">
            <a:spLocks noChangeArrowheads="1"/>
          </p:cNvSpPr>
          <p:nvPr/>
        </p:nvSpPr>
        <p:spPr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65</a:t>
            </a:r>
          </a:p>
        </p:txBody>
      </p:sp>
      <p:sp>
        <p:nvSpPr>
          <p:cNvPr id="41989" name="Text Box 5"/>
          <p:cNvSpPr txBox="1">
            <a:spLocks noChangeArrowheads="1"/>
          </p:cNvSpPr>
          <p:nvPr/>
        </p:nvSpPr>
        <p:spPr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130</a:t>
            </a:r>
          </a:p>
        </p:txBody>
      </p:sp>
      <p:sp>
        <p:nvSpPr>
          <p:cNvPr id="41990" name="Line 6"/>
          <p:cNvSpPr>
            <a:spLocks noChangeShapeType="1"/>
          </p:cNvSpPr>
          <p:nvPr/>
        </p:nvSpPr>
        <p:spPr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1991" name="Text Box 7"/>
          <p:cNvSpPr txBox="1">
            <a:spLocks noChangeArrowheads="1"/>
          </p:cNvSpPr>
          <p:nvPr/>
        </p:nvSpPr>
        <p:spPr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41992" name="Text Box 8"/>
          <p:cNvSpPr txBox="1">
            <a:spLocks noChangeArrowheads="1"/>
          </p:cNvSpPr>
          <p:nvPr/>
        </p:nvSpPr>
        <p:spPr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28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9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7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0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1" name="Text Box 3"/>
          <p:cNvSpPr txBox="1">
            <a:spLocks noChangeArrowheads="1"/>
          </p:cNvSpPr>
          <p:nvPr/>
        </p:nvSpPr>
        <p:spPr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89</a:t>
            </a:r>
          </a:p>
        </p:txBody>
      </p:sp>
      <p:sp>
        <p:nvSpPr>
          <p:cNvPr id="43012" name="Text Box 4"/>
          <p:cNvSpPr txBox="1">
            <a:spLocks noChangeArrowheads="1"/>
          </p:cNvSpPr>
          <p:nvPr/>
        </p:nvSpPr>
        <p:spPr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43013" name="Text Box 5"/>
          <p:cNvSpPr txBox="1">
            <a:spLocks noChangeArrowheads="1"/>
          </p:cNvSpPr>
          <p:nvPr/>
        </p:nvSpPr>
        <p:spPr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173</a:t>
            </a:r>
          </a:p>
        </p:txBody>
      </p:sp>
      <p:sp>
        <p:nvSpPr>
          <p:cNvPr id="43014" name="Line 6"/>
          <p:cNvSpPr>
            <a:spLocks noChangeShapeType="1"/>
          </p:cNvSpPr>
          <p:nvPr/>
        </p:nvSpPr>
        <p:spPr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015" name="Text Box 7"/>
          <p:cNvSpPr txBox="1">
            <a:spLocks noChangeArrowheads="1"/>
          </p:cNvSpPr>
          <p:nvPr/>
        </p:nvSpPr>
        <p:spPr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43016" name="Text Box 8"/>
          <p:cNvSpPr txBox="1">
            <a:spLocks noChangeArrowheads="1"/>
          </p:cNvSpPr>
          <p:nvPr/>
        </p:nvSpPr>
        <p:spPr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77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30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41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4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5" name="Text Box 3"/>
          <p:cNvSpPr txBox="1">
            <a:spLocks noChangeArrowheads="1"/>
          </p:cNvSpPr>
          <p:nvPr/>
        </p:nvSpPr>
        <p:spPr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</a:p>
        </p:txBody>
      </p:sp>
      <p:sp>
        <p:nvSpPr>
          <p:cNvPr id="44036" name="Text Box 4"/>
          <p:cNvSpPr txBox="1">
            <a:spLocks noChangeArrowheads="1"/>
          </p:cNvSpPr>
          <p:nvPr/>
        </p:nvSpPr>
        <p:spPr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63</a:t>
            </a:r>
          </a:p>
        </p:txBody>
      </p:sp>
      <p:sp>
        <p:nvSpPr>
          <p:cNvPr id="44037" name="Text Box 5"/>
          <p:cNvSpPr txBox="1">
            <a:spLocks noChangeArrowheads="1"/>
          </p:cNvSpPr>
          <p:nvPr/>
        </p:nvSpPr>
        <p:spPr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149</a:t>
            </a:r>
          </a:p>
        </p:txBody>
      </p:sp>
      <p:sp>
        <p:nvSpPr>
          <p:cNvPr id="44038" name="Line 6"/>
          <p:cNvSpPr>
            <a:spLocks noChangeShapeType="1"/>
          </p:cNvSpPr>
          <p:nvPr/>
        </p:nvSpPr>
        <p:spPr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39" name="Text Box 7"/>
          <p:cNvSpPr txBox="1">
            <a:spLocks noChangeArrowheads="1"/>
          </p:cNvSpPr>
          <p:nvPr/>
        </p:nvSpPr>
        <p:spPr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44040" name="Text Box 8"/>
          <p:cNvSpPr txBox="1">
            <a:spLocks noChangeArrowheads="1"/>
          </p:cNvSpPr>
          <p:nvPr/>
        </p:nvSpPr>
        <p:spPr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72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4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5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58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59" name="Text Box 3"/>
          <p:cNvSpPr txBox="1">
            <a:spLocks noChangeArrowheads="1"/>
          </p:cNvSpPr>
          <p:nvPr/>
        </p:nvSpPr>
        <p:spPr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76</a:t>
            </a:r>
          </a:p>
        </p:txBody>
      </p:sp>
      <p:sp>
        <p:nvSpPr>
          <p:cNvPr id="45060" name="Text Box 4"/>
          <p:cNvSpPr txBox="1">
            <a:spLocks noChangeArrowheads="1"/>
          </p:cNvSpPr>
          <p:nvPr/>
        </p:nvSpPr>
        <p:spPr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32</a:t>
            </a:r>
          </a:p>
        </p:txBody>
      </p:sp>
      <p:sp>
        <p:nvSpPr>
          <p:cNvPr id="45061" name="Text Box 5"/>
          <p:cNvSpPr txBox="1">
            <a:spLocks noChangeArrowheads="1"/>
          </p:cNvSpPr>
          <p:nvPr/>
        </p:nvSpPr>
        <p:spPr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126</a:t>
            </a:r>
          </a:p>
        </p:txBody>
      </p:sp>
      <p:sp>
        <p:nvSpPr>
          <p:cNvPr id="45062" name="Line 6"/>
          <p:cNvSpPr>
            <a:spLocks noChangeShapeType="1"/>
          </p:cNvSpPr>
          <p:nvPr/>
        </p:nvSpPr>
        <p:spPr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5063" name="Text Box 7"/>
          <p:cNvSpPr txBox="1">
            <a:spLocks noChangeArrowheads="1"/>
          </p:cNvSpPr>
          <p:nvPr/>
        </p:nvSpPr>
        <p:spPr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45064" name="Text Box 8"/>
          <p:cNvSpPr txBox="1">
            <a:spLocks noChangeArrowheads="1"/>
          </p:cNvSpPr>
          <p:nvPr/>
        </p:nvSpPr>
        <p:spPr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18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5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1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9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2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3" name="Text Box 3"/>
          <p:cNvSpPr txBox="1">
            <a:spLocks noChangeArrowheads="1"/>
          </p:cNvSpPr>
          <p:nvPr/>
        </p:nvSpPr>
        <p:spPr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56</a:t>
            </a:r>
          </a:p>
        </p:txBody>
      </p:sp>
      <p:sp>
        <p:nvSpPr>
          <p:cNvPr id="46084" name="Text Box 4"/>
          <p:cNvSpPr txBox="1">
            <a:spLocks noChangeArrowheads="1"/>
          </p:cNvSpPr>
          <p:nvPr/>
        </p:nvSpPr>
        <p:spPr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32</a:t>
            </a:r>
          </a:p>
        </p:txBody>
      </p:sp>
      <p:sp>
        <p:nvSpPr>
          <p:cNvPr id="46085" name="Text Box 5"/>
          <p:cNvSpPr txBox="1">
            <a:spLocks noChangeArrowheads="1"/>
          </p:cNvSpPr>
          <p:nvPr/>
        </p:nvSpPr>
        <p:spPr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175</a:t>
            </a:r>
          </a:p>
        </p:txBody>
      </p:sp>
      <p:sp>
        <p:nvSpPr>
          <p:cNvPr id="46086" name="Line 6"/>
          <p:cNvSpPr>
            <a:spLocks noChangeShapeType="1"/>
          </p:cNvSpPr>
          <p:nvPr/>
        </p:nvSpPr>
        <p:spPr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6087" name="Text Box 7"/>
          <p:cNvSpPr txBox="1">
            <a:spLocks noChangeArrowheads="1"/>
          </p:cNvSpPr>
          <p:nvPr/>
        </p:nvSpPr>
        <p:spPr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46088" name="Text Box 8"/>
          <p:cNvSpPr txBox="1">
            <a:spLocks noChangeArrowheads="1"/>
          </p:cNvSpPr>
          <p:nvPr/>
        </p:nvSpPr>
        <p:spPr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87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6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13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6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7" name="Text Box 3"/>
          <p:cNvSpPr txBox="1">
            <a:spLocks noChangeArrowheads="1"/>
          </p:cNvSpPr>
          <p:nvPr/>
        </p:nvSpPr>
        <p:spPr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95</a:t>
            </a:r>
          </a:p>
        </p:txBody>
      </p:sp>
      <p:sp>
        <p:nvSpPr>
          <p:cNvPr id="47108" name="Text Box 4"/>
          <p:cNvSpPr txBox="1">
            <a:spLocks noChangeArrowheads="1"/>
          </p:cNvSpPr>
          <p:nvPr/>
        </p:nvSpPr>
        <p:spPr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75</a:t>
            </a:r>
          </a:p>
        </p:txBody>
      </p:sp>
      <p:sp>
        <p:nvSpPr>
          <p:cNvPr id="47109" name="Text Box 5"/>
          <p:cNvSpPr txBox="1">
            <a:spLocks noChangeArrowheads="1"/>
          </p:cNvSpPr>
          <p:nvPr/>
        </p:nvSpPr>
        <p:spPr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225</a:t>
            </a:r>
          </a:p>
        </p:txBody>
      </p:sp>
      <p:sp>
        <p:nvSpPr>
          <p:cNvPr id="47110" name="Line 6"/>
          <p:cNvSpPr>
            <a:spLocks noChangeShapeType="1"/>
          </p:cNvSpPr>
          <p:nvPr/>
        </p:nvSpPr>
        <p:spPr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7111" name="Text Box 7"/>
          <p:cNvSpPr txBox="1">
            <a:spLocks noChangeArrowheads="1"/>
          </p:cNvSpPr>
          <p:nvPr/>
        </p:nvSpPr>
        <p:spPr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47112" name="Text Box 8"/>
          <p:cNvSpPr txBox="1">
            <a:spLocks noChangeArrowheads="1"/>
          </p:cNvSpPr>
          <p:nvPr/>
        </p:nvSpPr>
        <p:spPr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55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7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9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7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0" name="AutoShape 2"/>
          <p:cNvSpPr>
            <a:spLocks noChangeArrowheads="1"/>
          </p:cNvSpPr>
          <p:nvPr/>
        </p:nvSpPr>
        <p:spPr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1" name="Text Box 3"/>
          <p:cNvSpPr txBox="1">
            <a:spLocks noChangeArrowheads="1"/>
          </p:cNvSpPr>
          <p:nvPr/>
        </p:nvSpPr>
        <p:spPr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65</a:t>
            </a:r>
          </a:p>
        </p:txBody>
      </p:sp>
      <p:sp>
        <p:nvSpPr>
          <p:cNvPr id="48132" name="Text Box 4"/>
          <p:cNvSpPr txBox="1">
            <a:spLocks noChangeArrowheads="1"/>
          </p:cNvSpPr>
          <p:nvPr/>
        </p:nvSpPr>
        <p:spPr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87</a:t>
            </a:r>
          </a:p>
        </p:txBody>
      </p:sp>
      <p:sp>
        <p:nvSpPr>
          <p:cNvPr id="48133" name="Text Box 5"/>
          <p:cNvSpPr txBox="1">
            <a:spLocks noChangeArrowheads="1"/>
          </p:cNvSpPr>
          <p:nvPr/>
        </p:nvSpPr>
        <p:spPr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195</a:t>
            </a:r>
          </a:p>
        </p:txBody>
      </p:sp>
      <p:sp>
        <p:nvSpPr>
          <p:cNvPr id="48134" name="Line 6"/>
          <p:cNvSpPr>
            <a:spLocks noChangeShapeType="1"/>
          </p:cNvSpPr>
          <p:nvPr/>
        </p:nvSpPr>
        <p:spPr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8135" name="Text Box 7"/>
          <p:cNvSpPr txBox="1">
            <a:spLocks noChangeArrowheads="1"/>
          </p:cNvSpPr>
          <p:nvPr/>
        </p:nvSpPr>
        <p:spPr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48136" name="Text Box 8"/>
          <p:cNvSpPr txBox="1">
            <a:spLocks noChangeArrowheads="1"/>
          </p:cNvSpPr>
          <p:nvPr/>
        </p:nvSpPr>
        <p:spPr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43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8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5" name="Rectangle 3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6" name="Text Box 4"/>
          <p:cNvSpPr txBox="1">
            <a:spLocks noChangeArrowheads="1"/>
          </p:cNvSpPr>
          <p:nvPr/>
        </p:nvSpPr>
        <p:spPr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1022"/>
  <p:tag name="AS_OS" val="Microsoft Windows NT 6.1.7601 Service Pack 1"/>
  <p:tag name="AS_RELEASE_DATE" val="2014.04.28"/>
  <p:tag name="AS_TITLE" val="Aspose.Slides for .NET 4.0 Client Profile"/>
  <p:tag name="AS_VERSION" val="14.3.0.0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121</Words>
  <Application>Microsoft Office PowerPoint</Application>
  <PresentationFormat>On-screen Show (4:3)</PresentationFormat>
  <Paragraphs>105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Base/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DECharles</cp:lastModifiedBy>
  <cp:revision>25</cp:revision>
  <dcterms:created xsi:type="dcterms:W3CDTF">2006-03-03T16:34:11Z</dcterms:created>
  <dcterms:modified xsi:type="dcterms:W3CDTF">2014-09-25T08:00:27Z</dcterms:modified>
</cp:coreProperties>
</file>