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1_F519980E.xml" ContentType="application/vnd.ms-powerpoint.comments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D965A36-D135-0F03-F8BC-69AEA4DA9EE9}" name="Rosiane Hatchodji Tchoumte Ep Tchounkeu (2439419)" initials="R(" userId="S::2439419@student.uwtsd.ac.uk::dc56764c-dad2-420b-a22f-b038885ab15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iane Hatchodji Tchoumte Ep Tchounkeu (2439419)" userId="S::2439419@student.uwtsd.ac.uk::dc56764c-dad2-420b-a22f-b038885ab15f" providerId="AD" clId="Web-{D66E8B71-7FFD-5C6C-40FC-04643CE3B75B}"/>
    <pc:docChg chg="mod">
      <pc:chgData name="Rosiane Hatchodji Tchoumte Ep Tchounkeu (2439419)" userId="S::2439419@student.uwtsd.ac.uk::dc56764c-dad2-420b-a22f-b038885ab15f" providerId="AD" clId="Web-{D66E8B71-7FFD-5C6C-40FC-04643CE3B75B}" dt="2026-02-16T11:21:17.192" v="0"/>
      <pc:docMkLst>
        <pc:docMk/>
      </pc:docMkLst>
    </pc:docChg>
  </pc:docChgLst>
  <pc:docChgLst>
    <pc:chgData name="Rosiane Hatchodji Tchoumte Ep Tchounkeu (2439419)" userId="S::2439419@student.uwtsd.ac.uk::dc56764c-dad2-420b-a22f-b038885ab15f" providerId="AD" clId="Web-{6FC1859D-6729-A7FC-B6E4-B495AFF5A60F}"/>
    <pc:docChg chg="modSld">
      <pc:chgData name="Rosiane Hatchodji Tchoumte Ep Tchounkeu (2439419)" userId="S::2439419@student.uwtsd.ac.uk::dc56764c-dad2-420b-a22f-b038885ab15f" providerId="AD" clId="Web-{6FC1859D-6729-A7FC-B6E4-B495AFF5A60F}" dt="2026-02-16T12:35:19.359" v="22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6FC1859D-6729-A7FC-B6E4-B495AFF5A60F}" dt="2026-02-16T12:35:19.359" v="22" actId="20577"/>
        <pc:sldMkLst>
          <pc:docMk/>
          <pc:sldMk cId="3206433084" sldId="259"/>
        </pc:sldMkLst>
        <pc:spChg chg="mod">
          <ac:chgData name="Rosiane Hatchodji Tchoumte Ep Tchounkeu (2439419)" userId="S::2439419@student.uwtsd.ac.uk::dc56764c-dad2-420b-a22f-b038885ab15f" providerId="AD" clId="Web-{6FC1859D-6729-A7FC-B6E4-B495AFF5A60F}" dt="2026-02-16T12:35:19.359" v="22" actId="20577"/>
          <ac:spMkLst>
            <pc:docMk/>
            <pc:sldMk cId="3206433084" sldId="259"/>
            <ac:spMk id="3" creationId="{A665C527-3615-A0B8-B864-A99568B01EAF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43EBC51D-558C-FF99-757C-04D9D085DB21}"/>
    <pc:docChg chg="addSld modSld">
      <pc:chgData name="Rosiane Hatchodji Tchoumte Ep Tchounkeu (2439419)" userId="S::2439419@student.uwtsd.ac.uk::dc56764c-dad2-420b-a22f-b038885ab15f" providerId="AD" clId="Web-{43EBC51D-558C-FF99-757C-04D9D085DB21}" dt="2026-02-16T10:13:09.521" v="36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43EBC51D-558C-FF99-757C-04D9D085DB21}" dt="2026-02-16T10:11:58.895" v="1" actId="20577"/>
        <pc:sldMkLst>
          <pc:docMk/>
          <pc:sldMk cId="3206433084" sldId="259"/>
        </pc:sldMkLst>
        <pc:spChg chg="mod">
          <ac:chgData name="Rosiane Hatchodji Tchoumte Ep Tchounkeu (2439419)" userId="S::2439419@student.uwtsd.ac.uk::dc56764c-dad2-420b-a22f-b038885ab15f" providerId="AD" clId="Web-{43EBC51D-558C-FF99-757C-04D9D085DB21}" dt="2026-02-16T10:11:58.895" v="1" actId="20577"/>
          <ac:spMkLst>
            <pc:docMk/>
            <pc:sldMk cId="3206433084" sldId="259"/>
            <ac:spMk id="3" creationId="{A665C527-3615-A0B8-B864-A99568B01EAF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43EBC51D-558C-FF99-757C-04D9D085DB21}" dt="2026-02-16T10:13:09.521" v="36" actId="20577"/>
        <pc:sldMkLst>
          <pc:docMk/>
          <pc:sldMk cId="1678855863" sldId="261"/>
        </pc:sldMkLst>
        <pc:spChg chg="mod">
          <ac:chgData name="Rosiane Hatchodji Tchoumte Ep Tchounkeu (2439419)" userId="S::2439419@student.uwtsd.ac.uk::dc56764c-dad2-420b-a22f-b038885ab15f" providerId="AD" clId="Web-{43EBC51D-558C-FF99-757C-04D9D085DB21}" dt="2026-02-16T10:12:56.958" v="35" actId="20577"/>
          <ac:spMkLst>
            <pc:docMk/>
            <pc:sldMk cId="1678855863" sldId="261"/>
            <ac:spMk id="2" creationId="{0CE39DA9-7D49-2BDB-D06D-995B7A8933CA}"/>
          </ac:spMkLst>
        </pc:spChg>
        <pc:spChg chg="mod">
          <ac:chgData name="Rosiane Hatchodji Tchoumte Ep Tchounkeu (2439419)" userId="S::2439419@student.uwtsd.ac.uk::dc56764c-dad2-420b-a22f-b038885ab15f" providerId="AD" clId="Web-{43EBC51D-558C-FF99-757C-04D9D085DB21}" dt="2026-02-16T10:13:09.521" v="36" actId="20577"/>
          <ac:spMkLst>
            <pc:docMk/>
            <pc:sldMk cId="1678855863" sldId="261"/>
            <ac:spMk id="3" creationId="{C74E13FA-B9A4-D75D-4188-0B8701765C2D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9EDFD47D-E8BD-7F2D-9EF4-D46F38ACBF74}"/>
    <pc:docChg chg="addSld modSld">
      <pc:chgData name="Rosiane Hatchodji Tchoumte Ep Tchounkeu (2439419)" userId="S::2439419@student.uwtsd.ac.uk::dc56764c-dad2-420b-a22f-b038885ab15f" providerId="AD" clId="Web-{9EDFD47D-E8BD-7F2D-9EF4-D46F38ACBF74}" dt="2026-02-16T10:30:51.131" v="649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9EDFD47D-E8BD-7F2D-9EF4-D46F38ACBF74}" dt="2026-02-16T10:18:07.521" v="137" actId="20577"/>
        <pc:sldMkLst>
          <pc:docMk/>
          <pc:sldMk cId="1678855863" sldId="261"/>
        </pc:sldMkLst>
        <pc:spChg chg="mod">
          <ac:chgData name="Rosiane Hatchodji Tchoumte Ep Tchounkeu (2439419)" userId="S::2439419@student.uwtsd.ac.uk::dc56764c-dad2-420b-a22f-b038885ab15f" providerId="AD" clId="Web-{9EDFD47D-E8BD-7F2D-9EF4-D46F38ACBF74}" dt="2026-02-16T10:18:07.521" v="137" actId="20577"/>
          <ac:spMkLst>
            <pc:docMk/>
            <pc:sldMk cId="1678855863" sldId="261"/>
            <ac:spMk id="3" creationId="{C74E13FA-B9A4-D75D-4188-0B8701765C2D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9EDFD47D-E8BD-7F2D-9EF4-D46F38ACBF74}" dt="2026-02-16T10:21:38.041" v="326" actId="20577"/>
        <pc:sldMkLst>
          <pc:docMk/>
          <pc:sldMk cId="1925130244" sldId="262"/>
        </pc:sldMkLst>
        <pc:spChg chg="mod">
          <ac:chgData name="Rosiane Hatchodji Tchoumte Ep Tchounkeu (2439419)" userId="S::2439419@student.uwtsd.ac.uk::dc56764c-dad2-420b-a22f-b038885ab15f" providerId="AD" clId="Web-{9EDFD47D-E8BD-7F2D-9EF4-D46F38ACBF74}" dt="2026-02-16T10:19:26.242" v="151" actId="20577"/>
          <ac:spMkLst>
            <pc:docMk/>
            <pc:sldMk cId="1925130244" sldId="262"/>
            <ac:spMk id="2" creationId="{ACFCB771-6A31-7936-19D5-9F1AADCD9990}"/>
          </ac:spMkLst>
        </pc:spChg>
        <pc:spChg chg="mod">
          <ac:chgData name="Rosiane Hatchodji Tchoumte Ep Tchounkeu (2439419)" userId="S::2439419@student.uwtsd.ac.uk::dc56764c-dad2-420b-a22f-b038885ab15f" providerId="AD" clId="Web-{9EDFD47D-E8BD-7F2D-9EF4-D46F38ACBF74}" dt="2026-02-16T10:21:38.041" v="326" actId="20577"/>
          <ac:spMkLst>
            <pc:docMk/>
            <pc:sldMk cId="1925130244" sldId="262"/>
            <ac:spMk id="3" creationId="{27E72845-D407-9580-56E5-C1508F428F7F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9EDFD47D-E8BD-7F2D-9EF4-D46F38ACBF74}" dt="2026-02-16T10:30:51.131" v="649" actId="20577"/>
        <pc:sldMkLst>
          <pc:docMk/>
          <pc:sldMk cId="3087564172" sldId="263"/>
        </pc:sldMkLst>
        <pc:spChg chg="mod">
          <ac:chgData name="Rosiane Hatchodji Tchoumte Ep Tchounkeu (2439419)" userId="S::2439419@student.uwtsd.ac.uk::dc56764c-dad2-420b-a22f-b038885ab15f" providerId="AD" clId="Web-{9EDFD47D-E8BD-7F2D-9EF4-D46F38ACBF74}" dt="2026-02-16T10:23:26.167" v="338" actId="20577"/>
          <ac:spMkLst>
            <pc:docMk/>
            <pc:sldMk cId="3087564172" sldId="263"/>
            <ac:spMk id="2" creationId="{23A8C624-344C-887B-2715-57163E12D7E0}"/>
          </ac:spMkLst>
        </pc:spChg>
        <pc:spChg chg="mod">
          <ac:chgData name="Rosiane Hatchodji Tchoumte Ep Tchounkeu (2439419)" userId="S::2439419@student.uwtsd.ac.uk::dc56764c-dad2-420b-a22f-b038885ab15f" providerId="AD" clId="Web-{9EDFD47D-E8BD-7F2D-9EF4-D46F38ACBF74}" dt="2026-02-16T10:30:51.131" v="649" actId="20577"/>
          <ac:spMkLst>
            <pc:docMk/>
            <pc:sldMk cId="3087564172" sldId="263"/>
            <ac:spMk id="3" creationId="{380C0761-28C3-095D-CC25-22EE61CCCEFA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F7021024-97D5-FD62-CAED-896EE300FE63}"/>
    <pc:docChg chg="modSld">
      <pc:chgData name="Rosiane Hatchodji Tchoumte Ep Tchounkeu (2439419)" userId="S::2439419@student.uwtsd.ac.uk::dc56764c-dad2-420b-a22f-b038885ab15f" providerId="AD" clId="Web-{F7021024-97D5-FD62-CAED-896EE300FE63}" dt="2026-02-16T11:48:40.221" v="769" actId="14100"/>
      <pc:docMkLst>
        <pc:docMk/>
      </pc:docMkLst>
      <pc:sldChg chg="addSp delSp modSp">
        <pc:chgData name="Rosiane Hatchodji Tchoumte Ep Tchounkeu (2439419)" userId="S::2439419@student.uwtsd.ac.uk::dc56764c-dad2-420b-a22f-b038885ab15f" providerId="AD" clId="Web-{F7021024-97D5-FD62-CAED-896EE300FE63}" dt="2026-02-16T11:48:40.221" v="769" actId="14100"/>
        <pc:sldMkLst>
          <pc:docMk/>
          <pc:sldMk cId="4112095246" sldId="257"/>
        </pc:sldMkLst>
        <pc:spChg chg="mod">
          <ac:chgData name="Rosiane Hatchodji Tchoumte Ep Tchounkeu (2439419)" userId="S::2439419@student.uwtsd.ac.uk::dc56764c-dad2-420b-a22f-b038885ab15f" providerId="AD" clId="Web-{F7021024-97D5-FD62-CAED-896EE300FE63}" dt="2026-02-16T11:48:40.221" v="769" actId="14100"/>
          <ac:spMkLst>
            <pc:docMk/>
            <pc:sldMk cId="4112095246" sldId="257"/>
            <ac:spMk id="2" creationId="{4C5B6996-E48B-E207-6B0C-02743A51A71E}"/>
          </ac:spMkLst>
        </pc:spChg>
        <pc:spChg chg="add mod">
          <ac:chgData name="Rosiane Hatchodji Tchoumte Ep Tchounkeu (2439419)" userId="S::2439419@student.uwtsd.ac.uk::dc56764c-dad2-420b-a22f-b038885ab15f" providerId="AD" clId="Web-{F7021024-97D5-FD62-CAED-896EE300FE63}" dt="2026-02-16T11:48:35.549" v="768" actId="14100"/>
          <ac:spMkLst>
            <pc:docMk/>
            <pc:sldMk cId="4112095246" sldId="257"/>
            <ac:spMk id="5" creationId="{004FDFDB-E24C-8CFA-C510-2DD643CBEC50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F7021024-97D5-FD62-CAED-896EE300FE63}" dt="2026-02-16T11:29:41.742" v="167" actId="20577"/>
        <pc:sldMkLst>
          <pc:docMk/>
          <pc:sldMk cId="3613496079" sldId="258"/>
        </pc:sldMkLst>
        <pc:spChg chg="mod">
          <ac:chgData name="Rosiane Hatchodji Tchoumte Ep Tchounkeu (2439419)" userId="S::2439419@student.uwtsd.ac.uk::dc56764c-dad2-420b-a22f-b038885ab15f" providerId="AD" clId="Web-{F7021024-97D5-FD62-CAED-896EE300FE63}" dt="2026-02-16T11:29:41.742" v="167" actId="20577"/>
          <ac:spMkLst>
            <pc:docMk/>
            <pc:sldMk cId="3613496079" sldId="258"/>
            <ac:spMk id="3" creationId="{D0470EFA-40AA-2750-C56B-258045279FCB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F7021024-97D5-FD62-CAED-896EE300FE63}" dt="2026-02-16T11:34:52.681" v="297" actId="20577"/>
        <pc:sldMkLst>
          <pc:docMk/>
          <pc:sldMk cId="3206433084" sldId="259"/>
        </pc:sldMkLst>
        <pc:spChg chg="mod">
          <ac:chgData name="Rosiane Hatchodji Tchoumte Ep Tchounkeu (2439419)" userId="S::2439419@student.uwtsd.ac.uk::dc56764c-dad2-420b-a22f-b038885ab15f" providerId="AD" clId="Web-{F7021024-97D5-FD62-CAED-896EE300FE63}" dt="2026-02-16T11:34:52.681" v="297" actId="20577"/>
          <ac:spMkLst>
            <pc:docMk/>
            <pc:sldMk cId="3206433084" sldId="259"/>
            <ac:spMk id="3" creationId="{A665C527-3615-A0B8-B864-A99568B01EAF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F7021024-97D5-FD62-CAED-896EE300FE63}" dt="2026-02-16T11:43:41.927" v="598" actId="20577"/>
        <pc:sldMkLst>
          <pc:docMk/>
          <pc:sldMk cId="492325688" sldId="260"/>
        </pc:sldMkLst>
        <pc:spChg chg="mod">
          <ac:chgData name="Rosiane Hatchodji Tchoumte Ep Tchounkeu (2439419)" userId="S::2439419@student.uwtsd.ac.uk::dc56764c-dad2-420b-a22f-b038885ab15f" providerId="AD" clId="Web-{F7021024-97D5-FD62-CAED-896EE300FE63}" dt="2026-02-16T11:41:34.284" v="529" actId="20577"/>
          <ac:spMkLst>
            <pc:docMk/>
            <pc:sldMk cId="492325688" sldId="260"/>
            <ac:spMk id="2" creationId="{DC6A133F-3F58-9F56-EA3E-69002185EE08}"/>
          </ac:spMkLst>
        </pc:spChg>
        <pc:spChg chg="mod">
          <ac:chgData name="Rosiane Hatchodji Tchoumte Ep Tchounkeu (2439419)" userId="S::2439419@student.uwtsd.ac.uk::dc56764c-dad2-420b-a22f-b038885ab15f" providerId="AD" clId="Web-{F7021024-97D5-FD62-CAED-896EE300FE63}" dt="2026-02-16T11:43:41.927" v="598" actId="20577"/>
          <ac:spMkLst>
            <pc:docMk/>
            <pc:sldMk cId="492325688" sldId="260"/>
            <ac:spMk id="3" creationId="{1FBAD0D7-0F8B-BE3C-7370-50A0DCB533E1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F7021024-97D5-FD62-CAED-896EE300FE63}" dt="2026-02-16T11:47:24.825" v="763" actId="20577"/>
        <pc:sldMkLst>
          <pc:docMk/>
          <pc:sldMk cId="1678855863" sldId="261"/>
        </pc:sldMkLst>
        <pc:spChg chg="mod">
          <ac:chgData name="Rosiane Hatchodji Tchoumte Ep Tchounkeu (2439419)" userId="S::2439419@student.uwtsd.ac.uk::dc56764c-dad2-420b-a22f-b038885ab15f" providerId="AD" clId="Web-{F7021024-97D5-FD62-CAED-896EE300FE63}" dt="2026-02-16T11:47:24.825" v="763" actId="20577"/>
          <ac:spMkLst>
            <pc:docMk/>
            <pc:sldMk cId="1678855863" sldId="261"/>
            <ac:spMk id="3" creationId="{C74E13FA-B9A4-D75D-4188-0B8701765C2D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8EBFEC01-C38E-A30B-69E9-C730954985BF}"/>
    <pc:docChg chg="addSld modSld">
      <pc:chgData name="Rosiane Hatchodji Tchoumte Ep Tchounkeu (2439419)" userId="S::2439419@student.uwtsd.ac.uk::dc56764c-dad2-420b-a22f-b038885ab15f" providerId="AD" clId="Web-{8EBFEC01-C38E-A30B-69E9-C730954985BF}" dt="2026-02-16T10:11:22.520" v="311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8EBFEC01-C38E-A30B-69E9-C730954985BF}" dt="2026-02-16T09:59:56.706" v="24" actId="20577"/>
        <pc:sldMkLst>
          <pc:docMk/>
          <pc:sldMk cId="109857222" sldId="256"/>
        </pc:sldMkLst>
        <pc:spChg chg="mod">
          <ac:chgData name="Rosiane Hatchodji Tchoumte Ep Tchounkeu (2439419)" userId="S::2439419@student.uwtsd.ac.uk::dc56764c-dad2-420b-a22f-b038885ab15f" providerId="AD" clId="Web-{8EBFEC01-C38E-A30B-69E9-C730954985BF}" dt="2026-02-16T09:59:56.706" v="2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">
        <pc:chgData name="Rosiane Hatchodji Tchoumte Ep Tchounkeu (2439419)" userId="S::2439419@student.uwtsd.ac.uk::dc56764c-dad2-420b-a22f-b038885ab15f" providerId="AD" clId="Web-{8EBFEC01-C38E-A30B-69E9-C730954985BF}" dt="2026-02-16T10:07:02.870" v="217" actId="20577"/>
        <pc:sldMkLst>
          <pc:docMk/>
          <pc:sldMk cId="4112095246" sldId="257"/>
        </pc:sldMkLst>
        <pc:spChg chg="mod">
          <ac:chgData name="Rosiane Hatchodji Tchoumte Ep Tchounkeu (2439419)" userId="S::2439419@student.uwtsd.ac.uk::dc56764c-dad2-420b-a22f-b038885ab15f" providerId="AD" clId="Web-{8EBFEC01-C38E-A30B-69E9-C730954985BF}" dt="2026-02-16T10:07:02.870" v="217" actId="20577"/>
          <ac:spMkLst>
            <pc:docMk/>
            <pc:sldMk cId="4112095246" sldId="257"/>
            <ac:spMk id="2" creationId="{4C5B6996-E48B-E207-6B0C-02743A51A71E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8EBFEC01-C38E-A30B-69E9-C730954985BF}" dt="2026-02-16T10:06:53.104" v="216" actId="20577"/>
        <pc:sldMkLst>
          <pc:docMk/>
          <pc:sldMk cId="3613496079" sldId="258"/>
        </pc:sldMkLst>
        <pc:spChg chg="mod">
          <ac:chgData name="Rosiane Hatchodji Tchoumte Ep Tchounkeu (2439419)" userId="S::2439419@student.uwtsd.ac.uk::dc56764c-dad2-420b-a22f-b038885ab15f" providerId="AD" clId="Web-{8EBFEC01-C38E-A30B-69E9-C730954985BF}" dt="2026-02-16T10:06:53.104" v="216" actId="20577"/>
          <ac:spMkLst>
            <pc:docMk/>
            <pc:sldMk cId="3613496079" sldId="258"/>
            <ac:spMk id="2" creationId="{2FC63DA6-0C80-8A86-F404-D1E078B2D5CE}"/>
          </ac:spMkLst>
        </pc:spChg>
        <pc:spChg chg="mod">
          <ac:chgData name="Rosiane Hatchodji Tchoumte Ep Tchounkeu (2439419)" userId="S::2439419@student.uwtsd.ac.uk::dc56764c-dad2-420b-a22f-b038885ab15f" providerId="AD" clId="Web-{8EBFEC01-C38E-A30B-69E9-C730954985BF}" dt="2026-02-16T10:06:28.243" v="212" actId="20577"/>
          <ac:spMkLst>
            <pc:docMk/>
            <pc:sldMk cId="3613496079" sldId="258"/>
            <ac:spMk id="3" creationId="{D0470EFA-40AA-2750-C56B-258045279FCB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8EBFEC01-C38E-A30B-69E9-C730954985BF}" dt="2026-02-16T10:09:17.266" v="283" actId="20577"/>
        <pc:sldMkLst>
          <pc:docMk/>
          <pc:sldMk cId="3206433084" sldId="259"/>
        </pc:sldMkLst>
        <pc:spChg chg="mod">
          <ac:chgData name="Rosiane Hatchodji Tchoumte Ep Tchounkeu (2439419)" userId="S::2439419@student.uwtsd.ac.uk::dc56764c-dad2-420b-a22f-b038885ab15f" providerId="AD" clId="Web-{8EBFEC01-C38E-A30B-69E9-C730954985BF}" dt="2026-02-16T10:09:17.266" v="283" actId="20577"/>
          <ac:spMkLst>
            <pc:docMk/>
            <pc:sldMk cId="3206433084" sldId="259"/>
            <ac:spMk id="2" creationId="{3BF1A578-0E91-D100-FD7F-206EAD83AF01}"/>
          </ac:spMkLst>
        </pc:spChg>
        <pc:spChg chg="mod">
          <ac:chgData name="Rosiane Hatchodji Tchoumte Ep Tchounkeu (2439419)" userId="S::2439419@student.uwtsd.ac.uk::dc56764c-dad2-420b-a22f-b038885ab15f" providerId="AD" clId="Web-{8EBFEC01-C38E-A30B-69E9-C730954985BF}" dt="2026-02-16T10:09:13.125" v="281" actId="20577"/>
          <ac:spMkLst>
            <pc:docMk/>
            <pc:sldMk cId="3206433084" sldId="259"/>
            <ac:spMk id="3" creationId="{A665C527-3615-A0B8-B864-A99568B01EAF}"/>
          </ac:spMkLst>
        </pc:spChg>
      </pc:sldChg>
      <pc:sldChg chg="modSp new">
        <pc:chgData name="Rosiane Hatchodji Tchoumte Ep Tchounkeu (2439419)" userId="S::2439419@student.uwtsd.ac.uk::dc56764c-dad2-420b-a22f-b038885ab15f" providerId="AD" clId="Web-{8EBFEC01-C38E-A30B-69E9-C730954985BF}" dt="2026-02-16T10:11:22.520" v="311" actId="20577"/>
        <pc:sldMkLst>
          <pc:docMk/>
          <pc:sldMk cId="492325688" sldId="260"/>
        </pc:sldMkLst>
        <pc:spChg chg="mod">
          <ac:chgData name="Rosiane Hatchodji Tchoumte Ep Tchounkeu (2439419)" userId="S::2439419@student.uwtsd.ac.uk::dc56764c-dad2-420b-a22f-b038885ab15f" providerId="AD" clId="Web-{8EBFEC01-C38E-A30B-69E9-C730954985BF}" dt="2026-02-16T10:11:22.520" v="311" actId="20577"/>
          <ac:spMkLst>
            <pc:docMk/>
            <pc:sldMk cId="492325688" sldId="260"/>
            <ac:spMk id="2" creationId="{DC6A133F-3F58-9F56-EA3E-69002185EE08}"/>
          </ac:spMkLst>
        </pc:spChg>
      </pc:sldChg>
    </pc:docChg>
  </pc:docChgLst>
  <pc:docChgLst>
    <pc:chgData clId="Web-{D66E8B71-7FFD-5C6C-40FC-04643CE3B75B}"/>
    <pc:docChg chg="modSld">
      <pc:chgData name="" userId="" providerId="" clId="Web-{D66E8B71-7FFD-5C6C-40FC-04643CE3B75B}" dt="2026-02-16T11:18:00.479" v="1" actId="20577"/>
      <pc:docMkLst>
        <pc:docMk/>
      </pc:docMkLst>
      <pc:sldChg chg="modSp">
        <pc:chgData name="" userId="" providerId="" clId="Web-{D66E8B71-7FFD-5C6C-40FC-04643CE3B75B}" dt="2026-02-16T11:18:00.479" v="1" actId="20577"/>
        <pc:sldMkLst>
          <pc:docMk/>
          <pc:sldMk cId="109857222" sldId="256"/>
        </pc:sldMkLst>
        <pc:spChg chg="mod">
          <ac:chgData name="" userId="" providerId="" clId="Web-{D66E8B71-7FFD-5C6C-40FC-04643CE3B75B}" dt="2026-02-16T11:18:00.479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clId="Web-{F7021024-97D5-FD62-CAED-896EE300FE63}"/>
    <pc:docChg chg="modSld">
      <pc:chgData name="" userId="" providerId="" clId="Web-{F7021024-97D5-FD62-CAED-896EE300FE63}" dt="2026-02-16T11:22:47.983" v="1" actId="20577"/>
      <pc:docMkLst>
        <pc:docMk/>
      </pc:docMkLst>
      <pc:sldChg chg="modSp">
        <pc:chgData name="" userId="" providerId="" clId="Web-{F7021024-97D5-FD62-CAED-896EE300FE63}" dt="2026-02-16T11:22:47.983" v="1" actId="20577"/>
        <pc:sldMkLst>
          <pc:docMk/>
          <pc:sldMk cId="4112095246" sldId="257"/>
        </pc:sldMkLst>
        <pc:spChg chg="mod">
          <ac:chgData name="" userId="" providerId="" clId="Web-{F7021024-97D5-FD62-CAED-896EE300FE63}" dt="2026-02-16T11:22:47.983" v="1" actId="20577"/>
          <ac:spMkLst>
            <pc:docMk/>
            <pc:sldMk cId="4112095246" sldId="257"/>
            <ac:spMk id="2" creationId="{4C5B6996-E48B-E207-6B0C-02743A51A71E}"/>
          </ac:spMkLst>
        </pc:spChg>
      </pc:sldChg>
    </pc:docChg>
  </pc:docChgLst>
  <pc:docChgLst>
    <pc:chgData name="Rosiane Hatchodji Tchoumte Ep Tchounkeu (2439419)" userId="S::2439419@student.uwtsd.ac.uk::dc56764c-dad2-420b-a22f-b038885ab15f" providerId="AD" clId="Web-{34B74A3E-7B2F-5D4B-EE33-7625AC6C13D3}"/>
    <pc:docChg chg="modSld">
      <pc:chgData name="Rosiane Hatchodji Tchoumte Ep Tchounkeu (2439419)" userId="S::2439419@student.uwtsd.ac.uk::dc56764c-dad2-420b-a22f-b038885ab15f" providerId="AD" clId="Web-{34B74A3E-7B2F-5D4B-EE33-7625AC6C13D3}" dt="2026-02-20T16:36:21.301" v="91" actId="20577"/>
      <pc:docMkLst>
        <pc:docMk/>
      </pc:docMkLst>
      <pc:sldChg chg="modSp">
        <pc:chgData name="Rosiane Hatchodji Tchoumte Ep Tchounkeu (2439419)" userId="S::2439419@student.uwtsd.ac.uk::dc56764c-dad2-420b-a22f-b038885ab15f" providerId="AD" clId="Web-{34B74A3E-7B2F-5D4B-EE33-7625AC6C13D3}" dt="2026-02-20T16:36:21.301" v="91" actId="20577"/>
        <pc:sldMkLst>
          <pc:docMk/>
          <pc:sldMk cId="109857222" sldId="256"/>
        </pc:sldMkLst>
        <pc:spChg chg="mod">
          <ac:chgData name="Rosiane Hatchodji Tchoumte Ep Tchounkeu (2439419)" userId="S::2439419@student.uwtsd.ac.uk::dc56764c-dad2-420b-a22f-b038885ab15f" providerId="AD" clId="Web-{34B74A3E-7B2F-5D4B-EE33-7625AC6C13D3}" dt="2026-02-20T16:36:21.301" v="9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34B74A3E-7B2F-5D4B-EE33-7625AC6C13D3}" dt="2026-02-20T16:14:18.955" v="1" actId="20577"/>
        <pc:sldMkLst>
          <pc:docMk/>
          <pc:sldMk cId="4112095246" sldId="257"/>
        </pc:sldMkLst>
        <pc:spChg chg="mod">
          <ac:chgData name="Rosiane Hatchodji Tchoumte Ep Tchounkeu (2439419)" userId="S::2439419@student.uwtsd.ac.uk::dc56764c-dad2-420b-a22f-b038885ab15f" providerId="AD" clId="Web-{34B74A3E-7B2F-5D4B-EE33-7625AC6C13D3}" dt="2026-02-20T16:14:18.955" v="1" actId="20577"/>
          <ac:spMkLst>
            <pc:docMk/>
            <pc:sldMk cId="4112095246" sldId="257"/>
            <ac:spMk id="2" creationId="{4C5B6996-E48B-E207-6B0C-02743A51A71E}"/>
          </ac:spMkLst>
        </pc:spChg>
      </pc:sldChg>
      <pc:sldChg chg="modSp">
        <pc:chgData name="Rosiane Hatchodji Tchoumte Ep Tchounkeu (2439419)" userId="S::2439419@student.uwtsd.ac.uk::dc56764c-dad2-420b-a22f-b038885ab15f" providerId="AD" clId="Web-{34B74A3E-7B2F-5D4B-EE33-7625AC6C13D3}" dt="2026-02-20T16:15:24.395" v="2" actId="20577"/>
        <pc:sldMkLst>
          <pc:docMk/>
          <pc:sldMk cId="1678855863" sldId="261"/>
        </pc:sldMkLst>
        <pc:spChg chg="mod">
          <ac:chgData name="Rosiane Hatchodji Tchoumte Ep Tchounkeu (2439419)" userId="S::2439419@student.uwtsd.ac.uk::dc56764c-dad2-420b-a22f-b038885ab15f" providerId="AD" clId="Web-{34B74A3E-7B2F-5D4B-EE33-7625AC6C13D3}" dt="2026-02-20T16:15:24.395" v="2" actId="20577"/>
          <ac:spMkLst>
            <pc:docMk/>
            <pc:sldMk cId="1678855863" sldId="261"/>
            <ac:spMk id="3" creationId="{C74E13FA-B9A4-D75D-4188-0B8701765C2D}"/>
          </ac:spMkLst>
        </pc:spChg>
      </pc:sldChg>
    </pc:docChg>
  </pc:docChgLst>
</pc:chgInfo>
</file>

<file path=ppt/comments/modernComment_101_F519980E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E5873CF-C37F-4184-B3F1-64930EDC0000}" authorId="{ED965A36-D135-0F03-F8BC-69AEA4DA9EE9}" created="2026-02-16T11:21:17.19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4112095246" sldId="257"/>
      <ac:picMk id="4" creationId="{B1169987-EC02-18DA-0CB0-E2063FB3A18C}"/>
    </ac:deMkLst>
    <p188:txBody>
      <a:bodyPr/>
      <a:lstStyle/>
      <a:p>
        <a:r>
          <a:rPr lang="en-GB"/>
          <a:t>why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1_F519980E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Importance of Communication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Rosiane HATCHODJI T EPSE TCHOUNKEU</a:t>
            </a:r>
          </a:p>
          <a:p>
            <a:r>
              <a:rPr lang="en-GB"/>
              <a:t>Student Number : 2439419</a:t>
            </a:r>
          </a:p>
          <a:p>
            <a:r>
              <a:rPr lang="en-GB"/>
              <a:t>PROFESSIONAL DEVELOPMENT WITHIN HEALTH AND SOCIAL CARE</a:t>
            </a:r>
            <a:endParaRPr lang="en-GB" dirty="0"/>
          </a:p>
          <a:p>
            <a:r>
              <a:rPr lang="en-GB"/>
              <a:t>LCHS4009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B6996-E48B-E207-6B0C-02743A51A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402317"/>
          </a:xfrm>
        </p:spPr>
        <p:txBody>
          <a:bodyPr>
            <a:normAutofit/>
          </a:bodyPr>
          <a:lstStyle/>
          <a:p>
            <a:r>
              <a:rPr lang="en-GB" b="1" dirty="0"/>
              <a:t>Communication</a:t>
            </a:r>
            <a:r>
              <a:rPr lang="en-GB" dirty="0"/>
              <a:t> is the process of sharing information, thoughts and feelings through verbal, non-verbal and written methods.</a:t>
            </a:r>
            <a:br>
              <a:rPr lang="en-GB" dirty="0"/>
            </a:br>
            <a:r>
              <a:rPr lang="en-GB" dirty="0"/>
              <a:t>It builds trust with client, ensures safe and effective care, supports teamwork and prevent </a:t>
            </a:r>
            <a:r>
              <a:rPr lang="en-GB" dirty="0" err="1"/>
              <a:t>misundesrstandings</a:t>
            </a:r>
            <a:r>
              <a:rPr lang="en-GB" dirty="0"/>
              <a:t> and errors.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4FDFDB-E24C-8CFA-C510-2DD643CBE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87361"/>
            <a:ext cx="10515600" cy="62760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09524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63DA6-0C80-8A86-F404-D1E078B2D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Effective communication is important</a:t>
            </a:r>
            <a:r>
              <a:rPr lang="en-GB" b="1">
                <a:solidFill>
                  <a:srgbClr val="000000"/>
                </a:solidFill>
                <a:latin typeface="Aptos Display"/>
              </a:rPr>
              <a:t> in Professional Practice 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70EFA-40AA-2750-C56B-258045279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/>
              <a:t>Promotes person centred-care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/>
              <a:t>Reduces risk and safeguarding concerns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/>
              <a:t>Supports informed consent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/>
              <a:t>Improves patient outcomes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/>
              <a:t>Strengthens multidisciplinary teamwork however, poor communication can lead to medication errors, misdiagnosis and complaints or safeguarding issues.</a:t>
            </a:r>
          </a:p>
        </p:txBody>
      </p:sp>
    </p:spTree>
    <p:extLst>
      <p:ext uri="{BB962C8B-B14F-4D97-AF65-F5344CB8AC3E}">
        <p14:creationId xmlns:p14="http://schemas.microsoft.com/office/powerpoint/2010/main" val="3613496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1A578-0E91-D100-FD7F-206EAD83A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/>
              <a:t>Types of communication in Health and social care</a:t>
            </a:r>
            <a:br>
              <a:rPr lang="en-GB" b="1"/>
            </a:b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5C527-3615-A0B8-B864-A99568B01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/>
              <a:t>Verbal communication  (speaking clearly 7%, tone of voice 38%, asking open questions)</a:t>
            </a:r>
          </a:p>
          <a:p>
            <a:pPr marL="514350" indent="-514350">
              <a:buAutoNum type="arabicPeriod"/>
            </a:pPr>
            <a:r>
              <a:rPr lang="en-GB"/>
              <a:t>Non- verbal communication  (body language 55%, eye contact and facial expressions)</a:t>
            </a:r>
          </a:p>
          <a:p>
            <a:pPr marL="514350" indent="-514350">
              <a:buAutoNum type="arabicPeriod"/>
            </a:pPr>
            <a:r>
              <a:rPr lang="en-GB"/>
              <a:t>Written communication (care plans, record keeping and reports)</a:t>
            </a:r>
          </a:p>
          <a:p>
            <a:pPr marL="514350" indent="-514350">
              <a:buAutoNum type="arabicPeriod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33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A133F-3F58-9F56-EA3E-69002185E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Example: Supporting an elderly person with dementia in a care home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AD0D7-0F8B-BE3C-7370-50A0DCB53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/>
              <a:t>Supporting an elderly client with dementia in a care home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/>
              <a:t>Use calm tone and simple language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/>
              <a:t>Maintain eye contact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/>
              <a:t>Use reassurance and active listening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/>
              <a:t>Observe non-verbal cues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/>
              <a:t>Document behaviour changes accurately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GB"/>
              <a:t>Communicate concerns to senior staff, all this supports emotional wellbeing, safety and person-centred care.</a:t>
            </a:r>
          </a:p>
        </p:txBody>
      </p:sp>
    </p:spTree>
    <p:extLst>
      <p:ext uri="{BB962C8B-B14F-4D97-AF65-F5344CB8AC3E}">
        <p14:creationId xmlns:p14="http://schemas.microsoft.com/office/powerpoint/2010/main" val="492325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39DA9-7D49-2BDB-D06D-995B7A893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Barriers to Effective Communication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E13FA-B9A4-D75D-4188-0B8701765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/>
              <a:t>Language differences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/>
              <a:t>Cognitive impairment (dementia, autism)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/>
              <a:t>Hearing or speech difficulties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/>
              <a:t>Cultural differences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Emotional distress; however, ways to overcome these barriers are: use interpreters, visual aids, speak slowly and clearly, check understanding and use assistive technology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55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CB771-6A31-7936-19D5-9F1AADCD9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Conclusion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72845-D407-9580-56E5-C1508F428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Communication is a fundamental skill in health and social care because it:</a:t>
            </a:r>
          </a:p>
          <a:p>
            <a:r>
              <a:rPr lang="en-GB"/>
              <a:t>Ensures safety</a:t>
            </a:r>
          </a:p>
          <a:p>
            <a:r>
              <a:rPr lang="en-GB"/>
              <a:t>Builds trust</a:t>
            </a:r>
          </a:p>
          <a:p>
            <a:r>
              <a:rPr lang="en-GB"/>
              <a:t>Supports teamwork</a:t>
            </a:r>
          </a:p>
          <a:p>
            <a:r>
              <a:rPr lang="en-GB"/>
              <a:t>Promotes dignity and respect</a:t>
            </a:r>
          </a:p>
          <a:p>
            <a:pPr marL="0" indent="0">
              <a:buNone/>
            </a:pPr>
            <a:r>
              <a:rPr lang="en-GB"/>
              <a:t>Without effective communication, high-quality care cannot be delivered.</a:t>
            </a:r>
          </a:p>
        </p:txBody>
      </p:sp>
    </p:spTree>
    <p:extLst>
      <p:ext uri="{BB962C8B-B14F-4D97-AF65-F5344CB8AC3E}">
        <p14:creationId xmlns:p14="http://schemas.microsoft.com/office/powerpoint/2010/main" val="1925130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C624-344C-887B-2715-57163E12D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C0761-28C3-095D-CC25-22EE61CCC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/>
              <a:t>Department of Health and Social Care (2021). </a:t>
            </a:r>
            <a:r>
              <a:rPr lang="en-GB" i="1"/>
              <a:t>Health and social Care Act guidance.</a:t>
            </a:r>
          </a:p>
          <a:p>
            <a:pPr marL="514350" indent="-514350">
              <a:buAutoNum type="arabicPeriod"/>
            </a:pPr>
            <a:r>
              <a:rPr lang="en-GB"/>
              <a:t>Nursing and Midwifery council(2018)</a:t>
            </a:r>
            <a:r>
              <a:rPr lang="en-GB" i="1"/>
              <a:t>. The code: Professional standards of practice and behaviour for nurses, midwives and nursing associates.</a:t>
            </a:r>
          </a:p>
          <a:p>
            <a:pPr marL="514350" indent="-514350">
              <a:buAutoNum type="arabicPeriod"/>
            </a:pPr>
            <a:r>
              <a:rPr lang="en-GB"/>
              <a:t>Health and Care Professions Council(2023)</a:t>
            </a:r>
            <a:r>
              <a:rPr lang="en-GB" i="1"/>
              <a:t>. Standards of conduct, performance and ethics.</a:t>
            </a:r>
          </a:p>
        </p:txBody>
      </p:sp>
    </p:spTree>
    <p:extLst>
      <p:ext uri="{BB962C8B-B14F-4D97-AF65-F5344CB8AC3E}">
        <p14:creationId xmlns:p14="http://schemas.microsoft.com/office/powerpoint/2010/main" val="3087564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3" ma:contentTypeDescription="Create a new document." ma:contentTypeScope="" ma:versionID="b3774cdc559d53d35197581cfea61003">
  <xsd:schema xmlns:xsd="http://www.w3.org/2001/XMLSchema" xmlns:xs="http://www.w3.org/2001/XMLSchema" xmlns:p="http://schemas.microsoft.com/office/2006/metadata/properties" xmlns:ns2="20412d98-6c36-457e-a543-06e3d82144c9" targetNamespace="http://schemas.microsoft.com/office/2006/metadata/properties" ma:root="true" ma:fieldsID="dca265367c7d7da6abe4dcefdec87042" ns2:_="">
    <xsd:import namespace="20412d98-6c36-457e-a543-06e3d82144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963EB0-4350-4776-814D-83080B30C5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989B9CE-7799-49B0-A2F6-E290B9F088B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3F1DD9C2-899D-4841-9AAF-80A3CC446575}">
  <ds:schemaRefs>
    <ds:schemaRef ds:uri="20412d98-6c36-457e-a543-06e3d82144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Importance of Communication in Health and Social Care</vt:lpstr>
      <vt:lpstr>Communication is the process of sharing information, thoughts and feelings through verbal, non-verbal and written methods. It builds trust with client, ensures safe and effective care, supports teamwork and prevent misundesrstandings and errors.</vt:lpstr>
      <vt:lpstr>Effective communication is important in Professional Practice </vt:lpstr>
      <vt:lpstr>Types of communication in Health and social care </vt:lpstr>
      <vt:lpstr>Example: Supporting an elderly person with dementia in a care home</vt:lpstr>
      <vt:lpstr>Barriers to Effective Communication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34</cp:revision>
  <dcterms:created xsi:type="dcterms:W3CDTF">2026-02-16T09:57:14Z</dcterms:created>
  <dcterms:modified xsi:type="dcterms:W3CDTF">2026-02-22T19:19:20Z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</Properties>
</file>