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322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418" autoAdjust="0"/>
    <p:restoredTop sz="95958" autoAdjust="0"/>
  </p:normalViewPr>
  <p:slideViewPr>
    <p:cSldViewPr snapToGrid="0">
      <p:cViewPr varScale="1">
        <p:scale>
          <a:sx n="116" d="100"/>
          <a:sy n="116" d="100"/>
        </p:scale>
        <p:origin x="1248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395F1B-3475-477E-B8B5-5AEEBDAC662B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C3A06F-C0F7-46F7-B51A-13E8EA7B9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844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00F27-A6E4-E143-8A13-7B9879907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Additional Reading Week 6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5041E-823F-B745-9355-9B23B140E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Johnsen, A. (2015) Strategic Management Thinking and Practice in the Public Sector: A Strategic Planning for All Seasons? </a:t>
            </a:r>
            <a:r>
              <a:rPr lang="en-GB" sz="2000" i="1" dirty="0"/>
              <a:t>Financial accountability &amp; management</a:t>
            </a:r>
            <a:r>
              <a:rPr lang="en-GB" sz="2000" dirty="0"/>
              <a:t>. [Online] 31 (3), 243–268.</a:t>
            </a:r>
          </a:p>
          <a:p>
            <a:r>
              <a:rPr lang="en-GB" sz="2000" dirty="0"/>
              <a:t>Waterman, R. H. et al. (1980) Structure is not organization. </a:t>
            </a:r>
            <a:r>
              <a:rPr lang="en-GB" sz="2000" i="1" dirty="0"/>
              <a:t>Business horizons</a:t>
            </a:r>
            <a:r>
              <a:rPr lang="en-GB" sz="2000" dirty="0"/>
              <a:t>. [Online] 23 (3), 14–26.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1800" b="1" dirty="0"/>
              <a:t>Both these articles are on the Library website </a:t>
            </a:r>
          </a:p>
        </p:txBody>
      </p:sp>
    </p:spTree>
    <p:extLst>
      <p:ext uri="{BB962C8B-B14F-4D97-AF65-F5344CB8AC3E}">
        <p14:creationId xmlns:p14="http://schemas.microsoft.com/office/powerpoint/2010/main" val="927978497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Master front slide" id="{558DBCAC-D990-4649-AA04-0F1C7230B511}" vid="{ABBB551E-0A13-3840-B3E7-49456703B4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7</TotalTime>
  <Words>79</Words>
  <Application>Microsoft Macintosh PowerPoint</Application>
  <PresentationFormat>On-screen Show (4:3)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Myriad Pro</vt:lpstr>
      <vt:lpstr>Theme1.thmx first page pp</vt:lpstr>
      <vt:lpstr>Additional Reading Week 6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Additional Reading Week 6 </dc:title>
  <dc:creator>joneds@me.com</dc:creator>
  <cp:lastModifiedBy>joneds@me.com</cp:lastModifiedBy>
  <cp:revision>2</cp:revision>
  <cp:lastPrinted>2021-09-26T18:12:02Z</cp:lastPrinted>
  <dcterms:created xsi:type="dcterms:W3CDTF">2021-11-10T19:29:37Z</dcterms:created>
  <dcterms:modified xsi:type="dcterms:W3CDTF">2021-11-10T19:36:55Z</dcterms:modified>
</cp:coreProperties>
</file>