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F47C01-49F4-4D8F-BADA-2DAE04C7220C}" v="15" dt="2026-02-15T14:35:10.9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40" d="100"/>
          <a:sy n="40" d="100"/>
        </p:scale>
        <p:origin x="1684" y="4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ab Umayr Shah (2411894)" userId="a0f652bb-9376-45be-9d7b-f605258c26bc" providerId="ADAL" clId="{838F647F-F859-4935-9640-63A68FAECF55}"/>
    <pc:docChg chg="undo custSel addSld modSld">
      <pc:chgData name="Musab Umayr Shah (2411894)" userId="a0f652bb-9376-45be-9d7b-f605258c26bc" providerId="ADAL" clId="{838F647F-F859-4935-9640-63A68FAECF55}" dt="2026-02-15T14:29:54.841" v="97" actId="14100"/>
      <pc:docMkLst>
        <pc:docMk/>
      </pc:docMkLst>
      <pc:sldChg chg="modSp mod">
        <pc:chgData name="Musab Umayr Shah (2411894)" userId="a0f652bb-9376-45be-9d7b-f605258c26bc" providerId="ADAL" clId="{838F647F-F859-4935-9640-63A68FAECF55}" dt="2026-02-15T14:29:54.841" v="97" actId="14100"/>
        <pc:sldMkLst>
          <pc:docMk/>
          <pc:sldMk cId="2984123887" sldId="256"/>
        </pc:sldMkLst>
        <pc:spChg chg="mod">
          <ac:chgData name="Musab Umayr Shah (2411894)" userId="a0f652bb-9376-45be-9d7b-f605258c26bc" providerId="ADAL" clId="{838F647F-F859-4935-9640-63A68FAECF55}" dt="2026-02-15T14:29:54.841" v="97" actId="14100"/>
          <ac:spMkLst>
            <pc:docMk/>
            <pc:sldMk cId="2984123887" sldId="256"/>
            <ac:spMk id="2" creationId="{970D956C-1B1B-53B9-EC81-83B36809605D}"/>
          </ac:spMkLst>
        </pc:spChg>
        <pc:spChg chg="mod">
          <ac:chgData name="Musab Umayr Shah (2411894)" userId="a0f652bb-9376-45be-9d7b-f605258c26bc" providerId="ADAL" clId="{838F647F-F859-4935-9640-63A68FAECF55}" dt="2026-02-15T14:29:37.521" v="94" actId="14100"/>
          <ac:spMkLst>
            <pc:docMk/>
            <pc:sldMk cId="2984123887" sldId="256"/>
            <ac:spMk id="3" creationId="{64E70E61-0845-EFC9-742F-9248E8EC3FFF}"/>
          </ac:spMkLst>
        </pc:spChg>
      </pc:sldChg>
      <pc:sldChg chg="addSp delSp modSp mod">
        <pc:chgData name="Musab Umayr Shah (2411894)" userId="a0f652bb-9376-45be-9d7b-f605258c26bc" providerId="ADAL" clId="{838F647F-F859-4935-9640-63A68FAECF55}" dt="2026-02-15T14:28:11.420" v="87" actId="27636"/>
        <pc:sldMkLst>
          <pc:docMk/>
          <pc:sldMk cId="1664402324" sldId="257"/>
        </pc:sldMkLst>
        <pc:spChg chg="add del mod">
          <ac:chgData name="Musab Umayr Shah (2411894)" userId="a0f652bb-9376-45be-9d7b-f605258c26bc" providerId="ADAL" clId="{838F647F-F859-4935-9640-63A68FAECF55}" dt="2026-02-15T14:28:11.420" v="87" actId="27636"/>
          <ac:spMkLst>
            <pc:docMk/>
            <pc:sldMk cId="1664402324" sldId="257"/>
            <ac:spMk id="3" creationId="{6CBC2F33-FB03-C518-32CC-4D77D86A66A2}"/>
          </ac:spMkLst>
        </pc:spChg>
        <pc:spChg chg="add mod">
          <ac:chgData name="Musab Umayr Shah (2411894)" userId="a0f652bb-9376-45be-9d7b-f605258c26bc" providerId="ADAL" clId="{838F647F-F859-4935-9640-63A68FAECF55}" dt="2026-02-15T14:22:25.628" v="5"/>
          <ac:spMkLst>
            <pc:docMk/>
            <pc:sldMk cId="1664402324" sldId="257"/>
            <ac:spMk id="4" creationId="{D16F0716-B0B1-E1BC-021B-28057DCC3447}"/>
          </ac:spMkLst>
        </pc:spChg>
        <pc:spChg chg="add">
          <ac:chgData name="Musab Umayr Shah (2411894)" userId="a0f652bb-9376-45be-9d7b-f605258c26bc" providerId="ADAL" clId="{838F647F-F859-4935-9640-63A68FAECF55}" dt="2026-02-15T14:22:21.578" v="3"/>
          <ac:spMkLst>
            <pc:docMk/>
            <pc:sldMk cId="1664402324" sldId="257"/>
            <ac:spMk id="5" creationId="{73F0B8EF-1AF8-2645-175B-69EC28F00242}"/>
          </ac:spMkLst>
        </pc:spChg>
      </pc:sldChg>
      <pc:sldChg chg="delSp modSp new mod">
        <pc:chgData name="Musab Umayr Shah (2411894)" userId="a0f652bb-9376-45be-9d7b-f605258c26bc" providerId="ADAL" clId="{838F647F-F859-4935-9640-63A68FAECF55}" dt="2026-02-15T14:27:52.379" v="81" actId="12"/>
        <pc:sldMkLst>
          <pc:docMk/>
          <pc:sldMk cId="2643811453" sldId="258"/>
        </pc:sldMkLst>
        <pc:spChg chg="del mod">
          <ac:chgData name="Musab Umayr Shah (2411894)" userId="a0f652bb-9376-45be-9d7b-f605258c26bc" providerId="ADAL" clId="{838F647F-F859-4935-9640-63A68FAECF55}" dt="2026-02-15T14:24:49.725" v="30" actId="478"/>
          <ac:spMkLst>
            <pc:docMk/>
            <pc:sldMk cId="2643811453" sldId="258"/>
            <ac:spMk id="2" creationId="{A7230B74-6B2F-FBA5-81DB-7DAA243DF60B}"/>
          </ac:spMkLst>
        </pc:spChg>
        <pc:spChg chg="mod">
          <ac:chgData name="Musab Umayr Shah (2411894)" userId="a0f652bb-9376-45be-9d7b-f605258c26bc" providerId="ADAL" clId="{838F647F-F859-4935-9640-63A68FAECF55}" dt="2026-02-15T14:27:52.379" v="81" actId="12"/>
          <ac:spMkLst>
            <pc:docMk/>
            <pc:sldMk cId="2643811453" sldId="258"/>
            <ac:spMk id="3" creationId="{A46357BF-FFA9-7FCF-29E9-27F28E8E56A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425895-E4C7-484D-AE02-21C9B68CBBB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23D465-69FE-461F-8A4E-D810FE1B4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134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5C373-CDAB-EA57-4EDB-BD9AE87080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F141C0-3579-3ABC-234D-37AD94F3EC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05440-2DF6-72FF-7008-30F19DB8A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0ABC1-D00B-4EB0-AA14-59135ACA2C31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F7AD99-F106-A6F7-5FC9-5115B6080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FA905-3910-D7E9-A80C-FCBBEC3C7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045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25B70-9ADA-334F-2AF6-BA58C490D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A22BD-099A-942B-07DC-D86B38B1B6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DB40E-56E9-6ADF-A7F6-AFA0B8F5A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7C08-50A9-4B55-825E-FBFFEFF865FA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A6778-5B54-5174-93E4-2D3336705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FBAC3-0279-20C5-0E33-577F47BEC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480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FFB69-4001-E0B4-81BB-7336F0F6D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2BEEB7-76D2-F5B6-3676-0B167BC05C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23DFA-0A60-D002-2DB1-A99B527F9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E6120-2CCA-4E65-8278-60565CB4DC63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CABCC-3F54-5785-B0C4-0CA4621FB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F26-6927-2F0A-2471-500C61645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895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1FD69-B3EE-4A86-FC7D-2636712FD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1D866-099E-247A-5D30-6ED75E7061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91079F-D442-259D-F78A-333B2C2762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F52B45-0EF7-1815-A0B0-7AE03CA84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4036B-8A87-449F-9EAD-987FDDEA49E3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380A1-EB79-B62F-972E-5C6BDAC55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440A6B-CDFE-5956-787F-175F3F748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162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045FE-4D6D-18DD-7FDF-44C0F2F64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B901B8-8D7E-8902-054C-17E2A6346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2D6B09-DF58-E6E9-8C12-5A4D3AE9D3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162A9A-29C7-FDA7-2F28-3F5AC424F0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FF37F1-A32E-9056-9BE5-4A3486FAB6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3E54BF-3771-2752-00F3-FADA2D74E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2F979-82A8-4BC2-A3A6-3C2AC7B0A786}" type="datetime1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DA5430-8D9E-90FC-56D1-6F951FC26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C4DEA7-D91A-A37B-3173-71BA95A90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28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5F04E-30F5-C303-4355-AA0BA231C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6955B3-EB5C-F7B0-C083-CA8A4B162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5D2-2D09-4191-89FD-17E9AA09951B}" type="datetime1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872313-C3D2-AA65-E937-73B466F2D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3F7534-FB99-BCFF-2B6B-85F9A7DCC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043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196A77-951A-ECA7-1A64-35A907A6F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000CE-BA46-41C3-9D17-73BD26097D43}" type="datetime1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CE70BE-5C85-74C0-70DF-6F943636E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E418D-8E16-5B63-213D-A87406E49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241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56695-BFEB-6DBB-5537-99FFCAD25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102D4-1ECD-8D65-6E83-BED3B80A5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75DE6F-E6E2-3B01-70D0-7B550A43D6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6E47B7-48E9-3B73-FC29-520BBE33B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C994F-B737-44EF-9F7D-A913879C0915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2D69E6-E7A0-62AD-8DEF-80535B5B6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453463-BA5A-5EE0-19D2-4758CC748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390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D7C46-692E-EDDA-4165-AE22B3671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488296-83EC-2FAC-DCCB-209BB2EB76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DA17CB-6AF7-73FF-BC79-E2155C420D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6E8F9F-E42F-59B8-F0D2-705D9C5D2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D454C-5CAE-4F97-85D2-872CA9189FFF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FE2A7-B393-5369-FA78-616A42A47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D8CDBF-A0D9-6060-45FA-12E25EC5D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05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09515-D7BB-867A-9B50-5D77C91CD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746B8A-8C03-79FD-C65E-29744EDB2C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E8D83-692B-504D-FDFE-5CA872DA1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F520F-D851-4B15-8B77-B7C6ED8A3E06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9873A-8CB9-3DAC-B299-23EBA4F97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5C778-0C53-3018-9F3D-7819702E6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001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D1F4A4-A18A-26C0-AFBE-616D2C5F32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37B7B3-5C13-83A7-379A-2812222302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BED78-33A6-C490-BCA1-60EADAF8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197BE-15F1-4ABD-BF5A-B931ED2143FC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ECBEC-B425-DAF3-A466-6217B7EA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06EFF-9C8D-1BB2-2D9D-268C28CFC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471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2E2249-DE3D-D08E-81BA-045A70A50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F0D7C6-2DAD-145B-F0BE-D45A21F7A8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ECEB95-99F4-98C0-D7F6-32062E95E5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027A96-4F9F-4BA1-BF6B-14B8DA36B8BC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91B2D-5742-0AE5-2B4B-D3B6E3F531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A6DAE-F75A-5D59-5A84-68D85CAB7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022E73-11C1-4971-AB6E-AADE11074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76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D956C-1B1B-53B9-EC81-83B3680960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02106"/>
            <a:ext cx="9144000" cy="2903620"/>
          </a:xfrm>
        </p:spPr>
        <p:txBody>
          <a:bodyPr>
            <a:noAutofit/>
          </a:bodyPr>
          <a:lstStyle/>
          <a:p>
            <a:r>
              <a:rPr lang="en-GB" sz="2400" b="1" dirty="0"/>
              <a:t>UNIVERSITY OF WALES TRINITY SAINT DAVID</a:t>
            </a:r>
            <a:br>
              <a:rPr lang="en-GB" sz="2400" dirty="0"/>
            </a:br>
            <a:r>
              <a:rPr lang="en-GB" sz="2400" b="1" dirty="0"/>
              <a:t>BSc (Hons) Health and Social Care</a:t>
            </a:r>
            <a:br>
              <a:rPr lang="en-GB" sz="2400" dirty="0"/>
            </a:br>
            <a:r>
              <a:rPr lang="en-GB" sz="2400" b="1" dirty="0"/>
              <a:t>MODULE INFORMATION</a:t>
            </a:r>
            <a:br>
              <a:rPr lang="en-GB" sz="2400" b="1" dirty="0"/>
            </a:br>
            <a:br>
              <a:rPr lang="en-GB" sz="2400" dirty="0"/>
            </a:br>
            <a:r>
              <a:rPr lang="en-GB" sz="2400" dirty="0"/>
              <a:t>Module: BHMP5021_BHM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Assignment Title: Component 1 – Presentation (Round The Table Group Discussion) 15 Minute Per Person.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Submission deadline: Monday 23</a:t>
            </a:r>
            <a:r>
              <a:rPr lang="en-GB" sz="2400" baseline="30000" dirty="0"/>
              <a:t>rd</a:t>
            </a:r>
            <a:r>
              <a:rPr lang="en-GB" sz="2400" dirty="0"/>
              <a:t> February 2026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E70E61-0845-EFC9-742F-9248E8EC3F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82189"/>
            <a:ext cx="9144000" cy="2406316"/>
          </a:xfrm>
        </p:spPr>
        <p:txBody>
          <a:bodyPr>
            <a:normAutofit/>
          </a:bodyPr>
          <a:lstStyle/>
          <a:p>
            <a:r>
              <a:rPr lang="en-GB" dirty="0"/>
              <a:t>Group Presentation</a:t>
            </a:r>
            <a:br>
              <a:rPr lang="en-GB" dirty="0"/>
            </a:br>
            <a:r>
              <a:rPr lang="en-GB" dirty="0"/>
              <a:t>Musab Shah – ID: 2411894 - Counsellor</a:t>
            </a:r>
            <a:br>
              <a:rPr lang="en-GB" dirty="0"/>
            </a:br>
            <a:r>
              <a:rPr lang="en-GB" dirty="0"/>
              <a:t>Don Castro Solonzo – ID: 2408787 – Police Officer</a:t>
            </a:r>
            <a:br>
              <a:rPr lang="en-GB" dirty="0"/>
            </a:br>
            <a:r>
              <a:rPr lang="en-GB" dirty="0"/>
              <a:t>Adejoke Adozi – ID: 2411425 – Mental Health Specialist</a:t>
            </a:r>
            <a:br>
              <a:rPr lang="en-GB" dirty="0"/>
            </a:br>
            <a:r>
              <a:rPr lang="en-GB" dirty="0"/>
              <a:t>Abdul Shakoor Khan – ID: 2407946 – Support Worker</a:t>
            </a:r>
            <a:br>
              <a:rPr lang="en-GB" dirty="0"/>
            </a:br>
            <a:r>
              <a:rPr lang="en-GB" dirty="0"/>
              <a:t>Marie Andrews – ID: 2411716 – Social Worker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51ED8A-B943-D58B-D173-054490254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23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FFE1D-89FE-72D5-8DF9-35A0E436F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C2F33-FB03-C518-32CC-4D77D86A6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7747"/>
            <a:ext cx="10515600" cy="47492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</a:t>
            </a:r>
            <a:r>
              <a:rPr lang="en-GB" dirty="0"/>
              <a:t>. February 2024. Derby: DDSCP.</a:t>
            </a:r>
          </a:p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 — Background to the review</a:t>
            </a:r>
            <a:r>
              <a:rPr lang="en-GB" dirty="0"/>
              <a:t>. Derby: DDSCP.</a:t>
            </a:r>
          </a:p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 — Background to the review</a:t>
            </a:r>
            <a:r>
              <a:rPr lang="en-GB" dirty="0"/>
              <a:t>. Derby: DDSCP.</a:t>
            </a:r>
          </a:p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 — Parenting assessments analysis</a:t>
            </a:r>
            <a:r>
              <a:rPr lang="en-GB" dirty="0"/>
              <a:t>. Derby: DDSCP.</a:t>
            </a:r>
          </a:p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 — Concealed pregnancy findings</a:t>
            </a:r>
            <a:r>
              <a:rPr lang="en-GB" dirty="0"/>
              <a:t>. Derby: DDSCP.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86019D-2E20-66F4-A238-6A9E3ECBB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02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357BF-FFA9-7FCF-29E9-27F28E8E5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13347"/>
            <a:ext cx="10515600" cy="56636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 — Parental substance misuse learning</a:t>
            </a:r>
            <a:r>
              <a:rPr lang="en-GB" dirty="0"/>
              <a:t>. Derby: DDSCP.</a:t>
            </a:r>
          </a:p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 — Multi-agency practice findings</a:t>
            </a:r>
            <a:r>
              <a:rPr lang="en-GB" dirty="0"/>
              <a:t>. Derby: DDSCP.</a:t>
            </a:r>
          </a:p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 — Care proceedings and reunification</a:t>
            </a:r>
            <a:r>
              <a:rPr lang="en-GB" dirty="0"/>
              <a:t>. Derby: DDSCP.</a:t>
            </a:r>
          </a:p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 — Safeguarding after reunification</a:t>
            </a:r>
            <a:r>
              <a:rPr lang="en-GB" dirty="0"/>
              <a:t>. Derby: DDSCP.</a:t>
            </a:r>
          </a:p>
          <a:p>
            <a:r>
              <a:rPr lang="en-GB" dirty="0"/>
              <a:t>Derby and Derbyshire Safeguarding Children Partnership (2024) </a:t>
            </a:r>
            <a:r>
              <a:rPr lang="en-GB" i="1" dirty="0"/>
              <a:t>Theo: local child safeguarding practice review — Learning and recommendations</a:t>
            </a:r>
            <a:r>
              <a:rPr lang="en-GB" dirty="0"/>
              <a:t>. Derby: DDSCP.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5DA3D4-0B28-447B-1904-BE12E49AC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22E73-11C1-4971-AB6E-AADE11074D7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811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367</Words>
  <Application>Microsoft Office PowerPoint</Application>
  <PresentationFormat>Widescreen</PresentationFormat>
  <Paragraphs>16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UNIVERSITY OF WALES TRINITY SAINT DAVID BSc (Hons) Health and Social Care MODULE INFORMATION  Module: BHMP5021_BHM  Assignment Title: Component 1 – Presentation (Round The Table Group Discussion) 15 Minute Per Person.  Submission deadline: Monday 23rd February 2026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Musab Umayr Shah (2411894)</dc:creator>
  <cp:lastModifiedBy>Musab Umayr Shah (2411894)</cp:lastModifiedBy>
  <cp:revision>1</cp:revision>
  <dcterms:created xsi:type="dcterms:W3CDTF">2026-02-15T12:20:06Z</dcterms:created>
  <dcterms:modified xsi:type="dcterms:W3CDTF">2026-02-15T14:35:20Z</dcterms:modified>
</cp:coreProperties>
</file>