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5F8A07-4A12-499E-81D4-37408627E8FE}" v="183" dt="2026-10-13T20:33:10.0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8" autoAdjust="0"/>
    <p:restoredTop sz="94660"/>
  </p:normalViewPr>
  <p:slideViewPr>
    <p:cSldViewPr snapToGrid="0">
      <p:cViewPr varScale="1">
        <p:scale>
          <a:sx n="90" d="100"/>
          <a:sy n="90" d="100"/>
        </p:scale>
        <p:origin x="23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726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170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261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940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207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985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873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405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341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66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385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617041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4838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6910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3228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751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3011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888410" cy="284556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888410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7424272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343955"/>
            <a:ext cx="210048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67853" y="6343955"/>
            <a:ext cx="147516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066" y="6343955"/>
            <a:ext cx="429207" cy="365125"/>
          </a:xfrm>
        </p:spPr>
        <p:txBody>
          <a:bodyPr/>
          <a:lstStyle/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0875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5BD6F5A-E9C9-494D-90B2-FF227C570FE1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688A77-10D7-47C0-BAAC-4CA8F2060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4036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  <p:sldLayoutId id="2147483829" r:id="rId12"/>
    <p:sldLayoutId id="2147483830" r:id="rId13"/>
    <p:sldLayoutId id="2147483831" r:id="rId14"/>
    <p:sldLayoutId id="2147483832" r:id="rId15"/>
    <p:sldLayoutId id="2147483833" r:id="rId16"/>
    <p:sldLayoutId id="2147483834" r:id="rId17"/>
    <p:sldLayoutId id="2147483835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notenoughgood.com/2016/03/macro-social-work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.jp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sw.co.uk/careers" TargetMode="External"/><Relationship Id="rId2" Type="http://schemas.openxmlformats.org/officeDocument/2006/relationships/hyperlink" Target="https://www.basw.co.uk/about=social-work" TargetMode="External"/><Relationship Id="rId1" Type="http://schemas.openxmlformats.org/officeDocument/2006/relationships/slideLayout" Target="../slideLayouts/slideLayout11.xml"/><Relationship Id="rId5" Type="http://schemas.openxmlformats.org/officeDocument/2006/relationships/hyperlink" Target="https://www.socialworkengland.org.uk/standards" TargetMode="External"/><Relationship Id="rId4" Type="http://schemas.openxmlformats.org/officeDocument/2006/relationships/hyperlink" Target="https://www.socialworkengland.org.uk/becom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Picture 60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4" name="Oval 63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0" name="Freeform: Shape 59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08ED8AF9-6B9A-F50D-8BF9-20A761D54E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6974911" cy="861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b="1" i="0" kern="1200" cap="all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Job description: social worker</a:t>
            </a:r>
            <a:r>
              <a:rPr lang="en-US" sz="2000" b="0" i="0" kern="1200" cap="all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: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4DAFFBE-2FBA-0BE8-FF99-9083F9AEDB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6974915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900" b="1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Name: Iram Bashir</a:t>
            </a:r>
            <a:br>
              <a:rPr lang="en-US" sz="2900" b="1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900" b="1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Student ID: 2523258</a:t>
            </a:r>
            <a:br>
              <a:rPr lang="en-US" sz="2900" b="1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900" b="1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Module Code: LCHS4009</a:t>
            </a:r>
            <a:br>
              <a:rPr lang="en-US" sz="2900" b="1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900" b="1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Module: Professional Development within Health and Social Care</a:t>
            </a:r>
            <a:br>
              <a:rPr lang="en-US" sz="2900" b="1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900" b="1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Lecturer: Khaled </a:t>
            </a:r>
            <a:r>
              <a:rPr lang="en-US" sz="2900" b="1" i="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Alnababtah</a:t>
            </a:r>
            <a:endParaRPr lang="en-US" sz="2900" b="1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7845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5" name="Oval 34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7" name="Freeform: Shape 46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14C99B-6BD2-1898-BFE5-2267DCBD8A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0075" y="499534"/>
            <a:ext cx="6974915" cy="1312333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b="1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My chosen career is a social worker:</a:t>
            </a:r>
            <a:br>
              <a:rPr lang="en-US" sz="2800" b="1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800" b="1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2800" b="1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9EDE70-B35F-7E06-F231-A00CFE2204E5}"/>
              </a:ext>
            </a:extLst>
          </p:cNvPr>
          <p:cNvSpPr txBox="1"/>
          <p:nvPr/>
        </p:nvSpPr>
        <p:spPr>
          <a:xfrm>
            <a:off x="321733" y="1364008"/>
            <a:ext cx="807408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I want to support people facing challenges and help them make positive changes in their lives.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I am passionate about equality, fairness, and protecting vulnerable children, adults, and families.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Social work is a respected profession that makes a real, visible difference to communities.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 Where I searched for this job role:</a:t>
            </a:r>
          </a:p>
          <a:p>
            <a:r>
              <a:rPr lang="en-GB" sz="2400" b="1" dirty="0"/>
              <a:t>( British Association of Social Workers, 2025) </a:t>
            </a:r>
          </a:p>
          <a:p>
            <a:endParaRPr lang="en-GB" sz="2400" b="1" dirty="0"/>
          </a:p>
          <a:p>
            <a:r>
              <a:rPr lang="en-GB" sz="2400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80022E-9C3C-64D0-D7F3-7ED78B70A6F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128040" y="4595169"/>
            <a:ext cx="3877735" cy="2023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72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CCDDE-59AC-D19F-B985-647A96BD1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635001"/>
            <a:ext cx="8825659" cy="1549400"/>
          </a:xfrm>
        </p:spPr>
        <p:txBody>
          <a:bodyPr/>
          <a:lstStyle/>
          <a:p>
            <a:r>
              <a:rPr lang="en-GB"/>
              <a:t>Role and Specification for this job role: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E3F83F-815B-AE40-41BA-283CCB4246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2921000"/>
            <a:ext cx="8825659" cy="3098800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/>
              <a:t>Supporting children. Families and vulnerable adults.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/>
              <a:t>Protecting people from abuse and neglect.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/>
              <a:t>Visiting people to understand their needs.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/>
              <a:t>Giving advice and emotional support.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/>
              <a:t>Working with schools, hospitals and other professionals</a:t>
            </a:r>
          </a:p>
          <a:p>
            <a:r>
              <a:rPr lang="en-GB" sz="2800" b="1" dirty="0"/>
              <a:t>(Social Work England, 2025)</a:t>
            </a:r>
          </a:p>
        </p:txBody>
      </p:sp>
    </p:spTree>
    <p:extLst>
      <p:ext uri="{BB962C8B-B14F-4D97-AF65-F5344CB8AC3E}">
        <p14:creationId xmlns:p14="http://schemas.microsoft.com/office/powerpoint/2010/main" val="1925103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E3C89-ADDD-0489-ED5C-4A161C18A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448735"/>
            <a:ext cx="8825659" cy="618066"/>
          </a:xfrm>
        </p:spPr>
        <p:txBody>
          <a:bodyPr/>
          <a:lstStyle/>
          <a:p>
            <a:r>
              <a:rPr lang="en-GB" sz="3200" b="1"/>
              <a:t>Skills Needed:</a:t>
            </a:r>
            <a:endParaRPr lang="en-GB" sz="32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64B61-3E3A-8090-E126-51730377C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1481667"/>
            <a:ext cx="8825659" cy="4538134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/>
              <a:t>Communication: to listen and explain things clearly.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/>
              <a:t>Empathy: to understand other people’s feelings.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/>
              <a:t>Patience: to support people through difficult situations.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/>
              <a:t>Teamwork: to work with other professionals.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/>
              <a:t>Organisation: to manage appointments and records.</a:t>
            </a:r>
          </a:p>
          <a:p>
            <a:endParaRPr lang="en-GB" sz="1600"/>
          </a:p>
          <a:p>
            <a:r>
              <a:rPr lang="en-GB" sz="1600"/>
              <a:t> </a:t>
            </a:r>
            <a:r>
              <a:rPr lang="en-GB" sz="2800" b="1"/>
              <a:t>Previous Experience: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/>
              <a:t>I have experience working with children, which has helped me develop my communication skills.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/>
              <a:t>I am currently studying my Level 4 in Health and Social Care, which is helping me develop my knowledge of care, safeguarding and supporting vulnerable people.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/>
              <a:t>I have learned the importance of being patient, caring and understanding when supporting children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/>
              <a:t>My experiences and studies are helping prepare me for a future career in social work.</a:t>
            </a:r>
            <a:endParaRPr lang="en-GB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4BAC95-6619-9F82-BA82-9462A8EB1A5C}"/>
              </a:ext>
            </a:extLst>
          </p:cNvPr>
          <p:cNvSpPr txBox="1"/>
          <p:nvPr/>
        </p:nvSpPr>
        <p:spPr>
          <a:xfrm>
            <a:off x="4131733" y="6250001"/>
            <a:ext cx="4140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/>
              <a:t>(Social Work England, 2019).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2724475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CFA6A-235E-3AA6-6A8D-8C1AF9749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584200"/>
            <a:ext cx="9529979" cy="1083733"/>
          </a:xfrm>
        </p:spPr>
        <p:txBody>
          <a:bodyPr/>
          <a:lstStyle/>
          <a:p>
            <a:r>
              <a:rPr lang="en-GB" dirty="0"/>
              <a:t>My Strengths and Weaknesses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241122-4807-E188-780C-82F961AB20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1524000"/>
            <a:ext cx="8825659" cy="4495800"/>
          </a:xfrm>
        </p:spPr>
        <p:txBody>
          <a:bodyPr/>
          <a:lstStyle/>
          <a:p>
            <a:r>
              <a:rPr lang="en-GB" b="1" dirty="0"/>
              <a:t>Strengths: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Empathy and active listening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Strong communication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Patience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Non-judgmental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Committed to learning</a:t>
            </a:r>
          </a:p>
          <a:p>
            <a:r>
              <a:rPr lang="en-GB" dirty="0"/>
              <a:t>Weaknesses: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No professional qualification yet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Limited experience in formal casework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Emotional sensitivity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2278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FECAB-B0FA-A19E-3378-831BC0B92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524933"/>
            <a:ext cx="8825659" cy="745067"/>
          </a:xfrm>
        </p:spPr>
        <p:txBody>
          <a:bodyPr/>
          <a:lstStyle/>
          <a:p>
            <a:r>
              <a:rPr lang="en-GB" sz="4400" b="1" dirty="0"/>
              <a:t>Opportunities &amp; Threats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D6DB50-7A29-81B6-D9A9-87E2C5CD7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8687" y="1693335"/>
            <a:ext cx="8825659" cy="4334933"/>
          </a:xfrm>
        </p:spPr>
        <p:txBody>
          <a:bodyPr>
            <a:normAutofit fontScale="55000" lnSpcReduction="20000"/>
          </a:bodyPr>
          <a:lstStyle/>
          <a:p>
            <a:r>
              <a:rPr lang="en-GB" sz="3600" b="1" dirty="0"/>
              <a:t>Opportunities: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3200" dirty="0"/>
              <a:t>Degree apprenticeships – Earn while I learn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3200" dirty="0"/>
              <a:t> Volunteering opportunities – local councils and charities offer experience working with people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3200" dirty="0"/>
              <a:t>Student support – universities provide placements and mentors</a:t>
            </a:r>
          </a:p>
          <a:p>
            <a:r>
              <a:rPr lang="en-GB" sz="3200" b="1" dirty="0"/>
              <a:t>(BASW, 2025)</a:t>
            </a:r>
          </a:p>
          <a:p>
            <a:r>
              <a:rPr lang="en-GB" sz="3600" b="1" dirty="0"/>
              <a:t>Threats: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3200" dirty="0"/>
              <a:t>Emotional impact – the work involves dealing with trauma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3200" dirty="0"/>
              <a:t>Academic requirements – Getting a place on a social work degree is competitive; requires good grades and experiences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3200" dirty="0"/>
              <a:t>Responsibility and accountability – Decisions affect people’s lives; high level of professional responsibility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3200" dirty="0"/>
              <a:t> Workload pressure – caseloads can be stressful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54760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F9F78-C38D-26C1-8603-1F05F684E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643468"/>
            <a:ext cx="8825659" cy="1346200"/>
          </a:xfrm>
        </p:spPr>
        <p:txBody>
          <a:bodyPr/>
          <a:lstStyle/>
          <a:p>
            <a:r>
              <a:rPr lang="en-GB" b="1" dirty="0"/>
              <a:t>How I use my strengths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36BE4B-BDFB-F357-A1E5-2E5244DAF0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2192867"/>
            <a:ext cx="8825659" cy="3826933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b="1" dirty="0"/>
              <a:t>Use empathy and listening  </a:t>
            </a:r>
            <a:r>
              <a:rPr lang="en-GB" sz="2800" dirty="0"/>
              <a:t>- build trust.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b="1" dirty="0"/>
              <a:t>Turn weaknesses into learning goals </a:t>
            </a:r>
            <a:r>
              <a:rPr lang="en-GB" sz="2800" dirty="0"/>
              <a:t>– improve report writing through university assignments and practice.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b="1" dirty="0"/>
              <a:t>Gain experience through volunteering </a:t>
            </a:r>
            <a:r>
              <a:rPr lang="en-GB" sz="2800" dirty="0"/>
              <a:t>– with local community or family support services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b="1" dirty="0"/>
              <a:t>Protect my wellbeing </a:t>
            </a:r>
            <a:r>
              <a:rPr lang="en-GB" sz="2800" dirty="0"/>
              <a:t>– Learn and use self-care strategies.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207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C22FC-C2B9-E716-3D3D-EE9AF5261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643468"/>
            <a:ext cx="8825659" cy="1905000"/>
          </a:xfrm>
        </p:spPr>
        <p:txBody>
          <a:bodyPr/>
          <a:lstStyle/>
          <a:p>
            <a:r>
              <a:rPr lang="en-GB" sz="6000" b="1" dirty="0"/>
              <a:t>      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CDEDB0-8E6A-699E-B418-28EC0CC992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2548468"/>
            <a:ext cx="8825659" cy="3471332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/>
              <a:t>British Association of Social Workers (BASW) (2025): What is social work?. Available at: </a:t>
            </a:r>
            <a:r>
              <a:rPr lang="en-GB" sz="2000" b="1" dirty="0">
                <a:hlinkClick r:id="rId2"/>
              </a:rPr>
              <a:t>https://www.basw.co.uk/about=social-work</a:t>
            </a:r>
            <a:r>
              <a:rPr lang="en-GB" sz="2000" b="1" dirty="0"/>
              <a:t> (Accessed: 12 October 2026)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/>
              <a:t>British Association of Social Workers (BASW) (2025). Career pathways in social work. Available at: </a:t>
            </a:r>
            <a:r>
              <a:rPr lang="en-GB" sz="2000" b="1" dirty="0">
                <a:hlinkClick r:id="rId3"/>
              </a:rPr>
              <a:t>https://www.basw.co.uk/careers</a:t>
            </a:r>
            <a:r>
              <a:rPr lang="en-GB" sz="2000" b="1" dirty="0"/>
              <a:t> (Accessed: 13 October 2026).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/>
              <a:t>Social Work England (2025) Becoming a social worker. Available at: </a:t>
            </a:r>
            <a:r>
              <a:rPr lang="en-GB" sz="2000" b="1" dirty="0">
                <a:hlinkClick r:id="rId4"/>
              </a:rPr>
              <a:t>https://www.socialworkengland.org.uk/becoming</a:t>
            </a:r>
            <a:r>
              <a:rPr lang="en-GB" sz="2000" b="1" dirty="0"/>
              <a:t> (Accessed: 12 October 2026)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/>
              <a:t>Social Work England  (2019). Professional standards for social workers. Available at: </a:t>
            </a:r>
            <a:r>
              <a:rPr lang="en-GB" sz="2000" b="1" dirty="0">
                <a:hlinkClick r:id="rId5"/>
              </a:rPr>
              <a:t>https://www.socialworkengland.org.uk/standards</a:t>
            </a:r>
            <a:r>
              <a:rPr lang="en-GB" sz="2000" b="1" dirty="0"/>
              <a:t> (Accessed:13 October 2026).</a:t>
            </a:r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7726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1875</TotalTime>
  <Words>612</Words>
  <Application>Microsoft Office PowerPoint</Application>
  <PresentationFormat>Widescreen</PresentationFormat>
  <Paragraphs>62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Century Gothic</vt:lpstr>
      <vt:lpstr>Wingdings</vt:lpstr>
      <vt:lpstr>Wingdings 3</vt:lpstr>
      <vt:lpstr>Ion</vt:lpstr>
      <vt:lpstr>Name: Iram Bashir Student ID: 2523258 Module Code: LCHS4009 Module: Professional Development within Health and Social Care Lecturer: Khaled Alnababtah</vt:lpstr>
      <vt:lpstr>My chosen career is a social worker:  </vt:lpstr>
      <vt:lpstr>Role and Specification for this job role:</vt:lpstr>
      <vt:lpstr>Skills Needed:</vt:lpstr>
      <vt:lpstr>My Strengths and Weaknesses</vt:lpstr>
      <vt:lpstr>Opportunities &amp; Threats</vt:lpstr>
      <vt:lpstr>How I use my strengths</vt:lpstr>
      <vt:lpstr>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iram bashir</dc:creator>
  <cp:lastModifiedBy>iram bashir</cp:lastModifiedBy>
  <cp:revision>2</cp:revision>
  <dcterms:created xsi:type="dcterms:W3CDTF">2026-10-11T10:39:31Z</dcterms:created>
  <dcterms:modified xsi:type="dcterms:W3CDTF">2026-10-16T20:18:18Z</dcterms:modified>
</cp:coreProperties>
</file>