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59" r:id="rId5"/>
  </p:sldMasterIdLst>
  <p:notesMasterIdLst>
    <p:notesMasterId r:id="rId22"/>
  </p:notesMasterIdLst>
  <p:sldIdLst>
    <p:sldId id="719" r:id="rId6"/>
    <p:sldId id="856" r:id="rId7"/>
    <p:sldId id="823" r:id="rId8"/>
    <p:sldId id="835" r:id="rId9"/>
    <p:sldId id="826" r:id="rId10"/>
    <p:sldId id="832" r:id="rId11"/>
    <p:sldId id="833" r:id="rId12"/>
    <p:sldId id="834" r:id="rId13"/>
    <p:sldId id="840" r:id="rId14"/>
    <p:sldId id="837" r:id="rId15"/>
    <p:sldId id="841" r:id="rId16"/>
    <p:sldId id="842" r:id="rId17"/>
    <p:sldId id="843" r:id="rId18"/>
    <p:sldId id="887" r:id="rId19"/>
    <p:sldId id="861" r:id="rId20"/>
    <p:sldId id="720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0099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EC800A9-FD2F-4B9C-9331-67D3EC3E4E0E}" v="61" dt="2025-09-29T14:21:38.69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3" d="100"/>
          <a:sy n="103" d="100"/>
        </p:scale>
        <p:origin x="244" y="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4EC800A9-FD2F-4B9C-9331-67D3EC3E4E0E}"/>
    <pc:docChg chg="undo custSel addSld delSld modSld sldOrd">
      <pc:chgData name="Jenifer Prince Devaraj" userId="c3fb109c-09d1-42a6-93f4-69472d709861" providerId="ADAL" clId="{4EC800A9-FD2F-4B9C-9331-67D3EC3E4E0E}" dt="2025-09-29T14:22:47.151" v="412" actId="47"/>
      <pc:docMkLst>
        <pc:docMk/>
      </pc:docMkLst>
      <pc:sldChg chg="modSp mod">
        <pc:chgData name="Jenifer Prince Devaraj" userId="c3fb109c-09d1-42a6-93f4-69472d709861" providerId="ADAL" clId="{4EC800A9-FD2F-4B9C-9331-67D3EC3E4E0E}" dt="2025-09-24T10:03:05.213" v="317" actId="1076"/>
        <pc:sldMkLst>
          <pc:docMk/>
          <pc:sldMk cId="4248466687" sldId="826"/>
        </pc:sldMkLst>
        <pc:spChg chg="mod">
          <ac:chgData name="Jenifer Prince Devaraj" userId="c3fb109c-09d1-42a6-93f4-69472d709861" providerId="ADAL" clId="{4EC800A9-FD2F-4B9C-9331-67D3EC3E4E0E}" dt="2025-09-24T10:03:05.213" v="317" actId="1076"/>
          <ac:spMkLst>
            <pc:docMk/>
            <pc:sldMk cId="4248466687" sldId="826"/>
            <ac:spMk id="2" creationId="{D728537F-215B-84F2-AE7F-11083A0F6FBC}"/>
          </ac:spMkLst>
        </pc:spChg>
        <pc:spChg chg="mod">
          <ac:chgData name="Jenifer Prince Devaraj" userId="c3fb109c-09d1-42a6-93f4-69472d709861" providerId="ADAL" clId="{4EC800A9-FD2F-4B9C-9331-67D3EC3E4E0E}" dt="2025-09-24T10:02:33.251" v="311" actId="1076"/>
          <ac:spMkLst>
            <pc:docMk/>
            <pc:sldMk cId="4248466687" sldId="826"/>
            <ac:spMk id="6" creationId="{453C67E9-0F85-09B5-15F1-984A60A22F84}"/>
          </ac:spMkLst>
        </pc:spChg>
        <pc:picChg chg="mod">
          <ac:chgData name="Jenifer Prince Devaraj" userId="c3fb109c-09d1-42a6-93f4-69472d709861" providerId="ADAL" clId="{4EC800A9-FD2F-4B9C-9331-67D3EC3E4E0E}" dt="2025-09-24T10:02:29.634" v="310" actId="1076"/>
          <ac:picMkLst>
            <pc:docMk/>
            <pc:sldMk cId="4248466687" sldId="826"/>
            <ac:picMk id="5" creationId="{14E123CD-7245-F356-CDFF-FE106BF22715}"/>
          </ac:picMkLst>
        </pc:picChg>
      </pc:sldChg>
      <pc:sldChg chg="ord">
        <pc:chgData name="Jenifer Prince Devaraj" userId="c3fb109c-09d1-42a6-93f4-69472d709861" providerId="ADAL" clId="{4EC800A9-FD2F-4B9C-9331-67D3EC3E4E0E}" dt="2025-09-29T14:17:55.612" v="329"/>
        <pc:sldMkLst>
          <pc:docMk/>
          <pc:sldMk cId="994094086" sldId="834"/>
        </pc:sldMkLst>
      </pc:sldChg>
      <pc:sldChg chg="addSp modSp mod">
        <pc:chgData name="Jenifer Prince Devaraj" userId="c3fb109c-09d1-42a6-93f4-69472d709861" providerId="ADAL" clId="{4EC800A9-FD2F-4B9C-9331-67D3EC3E4E0E}" dt="2025-09-23T09:09:41.527" v="30" actId="313"/>
        <pc:sldMkLst>
          <pc:docMk/>
          <pc:sldMk cId="1478295362" sldId="835"/>
        </pc:sldMkLst>
        <pc:spChg chg="add mod">
          <ac:chgData name="Jenifer Prince Devaraj" userId="c3fb109c-09d1-42a6-93f4-69472d709861" providerId="ADAL" clId="{4EC800A9-FD2F-4B9C-9331-67D3EC3E4E0E}" dt="2025-09-23T09:09:41.527" v="30" actId="313"/>
          <ac:spMkLst>
            <pc:docMk/>
            <pc:sldMk cId="1478295362" sldId="835"/>
            <ac:spMk id="3" creationId="{7EB2C924-8729-4F57-A146-91AA0659EC4E}"/>
          </ac:spMkLst>
        </pc:spChg>
      </pc:sldChg>
      <pc:sldChg chg="addSp delSp modSp mod">
        <pc:chgData name="Jenifer Prince Devaraj" userId="c3fb109c-09d1-42a6-93f4-69472d709861" providerId="ADAL" clId="{4EC800A9-FD2F-4B9C-9331-67D3EC3E4E0E}" dt="2025-09-23T21:33:28.003" v="286" actId="1076"/>
        <pc:sldMkLst>
          <pc:docMk/>
          <pc:sldMk cId="234677745" sldId="837"/>
        </pc:sldMkLst>
        <pc:spChg chg="mod">
          <ac:chgData name="Jenifer Prince Devaraj" userId="c3fb109c-09d1-42a6-93f4-69472d709861" providerId="ADAL" clId="{4EC800A9-FD2F-4B9C-9331-67D3EC3E4E0E}" dt="2025-09-23T09:22:31.760" v="46" actId="1076"/>
          <ac:spMkLst>
            <pc:docMk/>
            <pc:sldMk cId="234677745" sldId="837"/>
            <ac:spMk id="13" creationId="{8A099B74-7E56-6ACB-B835-424972C9628E}"/>
          </ac:spMkLst>
        </pc:spChg>
        <pc:picChg chg="add del mod">
          <ac:chgData name="Jenifer Prince Devaraj" userId="c3fb109c-09d1-42a6-93f4-69472d709861" providerId="ADAL" clId="{4EC800A9-FD2F-4B9C-9331-67D3EC3E4E0E}" dt="2025-09-23T12:47:08.669" v="150" actId="478"/>
          <ac:picMkLst>
            <pc:docMk/>
            <pc:sldMk cId="234677745" sldId="837"/>
            <ac:picMk id="4" creationId="{D2289AEF-9997-4E91-9278-CD9AA93F4BB6}"/>
          </ac:picMkLst>
        </pc:picChg>
        <pc:picChg chg="add del mod">
          <ac:chgData name="Jenifer Prince Devaraj" userId="c3fb109c-09d1-42a6-93f4-69472d709861" providerId="ADAL" clId="{4EC800A9-FD2F-4B9C-9331-67D3EC3E4E0E}" dt="2025-09-23T12:47:05.828" v="148" actId="22"/>
          <ac:picMkLst>
            <pc:docMk/>
            <pc:sldMk cId="234677745" sldId="837"/>
            <ac:picMk id="5" creationId="{3F03C9DA-38BA-4F15-9C82-C07E887F8135}"/>
          </ac:picMkLst>
        </pc:picChg>
        <pc:picChg chg="add del">
          <ac:chgData name="Jenifer Prince Devaraj" userId="c3fb109c-09d1-42a6-93f4-69472d709861" providerId="ADAL" clId="{4EC800A9-FD2F-4B9C-9331-67D3EC3E4E0E}" dt="2025-09-23T12:47:03.673" v="142" actId="22"/>
          <ac:picMkLst>
            <pc:docMk/>
            <pc:sldMk cId="234677745" sldId="837"/>
            <ac:picMk id="7" creationId="{05D1CB31-7D4F-4ED4-8F6B-3A0012126D19}"/>
          </ac:picMkLst>
        </pc:picChg>
        <pc:picChg chg="add del mod">
          <ac:chgData name="Jenifer Prince Devaraj" userId="c3fb109c-09d1-42a6-93f4-69472d709861" providerId="ADAL" clId="{4EC800A9-FD2F-4B9C-9331-67D3EC3E4E0E}" dt="2025-09-23T12:47:46.365" v="154" actId="478"/>
          <ac:picMkLst>
            <pc:docMk/>
            <pc:sldMk cId="234677745" sldId="837"/>
            <ac:picMk id="10" creationId="{DB61BC1C-B7CE-4992-985D-0C7E07827A4E}"/>
          </ac:picMkLst>
        </pc:picChg>
        <pc:picChg chg="add del mod">
          <ac:chgData name="Jenifer Prince Devaraj" userId="c3fb109c-09d1-42a6-93f4-69472d709861" providerId="ADAL" clId="{4EC800A9-FD2F-4B9C-9331-67D3EC3E4E0E}" dt="2025-09-23T12:49:30.928" v="162" actId="478"/>
          <ac:picMkLst>
            <pc:docMk/>
            <pc:sldMk cId="234677745" sldId="837"/>
            <ac:picMk id="12" creationId="{A8A95B1C-56E1-4942-83B1-A6CB456BF9E5}"/>
          </ac:picMkLst>
        </pc:picChg>
        <pc:picChg chg="del">
          <ac:chgData name="Jenifer Prince Devaraj" userId="c3fb109c-09d1-42a6-93f4-69472d709861" providerId="ADAL" clId="{4EC800A9-FD2F-4B9C-9331-67D3EC3E4E0E}" dt="2025-09-23T09:19:43.209" v="36" actId="478"/>
          <ac:picMkLst>
            <pc:docMk/>
            <pc:sldMk cId="234677745" sldId="837"/>
            <ac:picMk id="15" creationId="{1A937081-0EFA-881A-8E62-2520D4ACD31B}"/>
          </ac:picMkLst>
        </pc:picChg>
        <pc:picChg chg="add del mod">
          <ac:chgData name="Jenifer Prince Devaraj" userId="c3fb109c-09d1-42a6-93f4-69472d709861" providerId="ADAL" clId="{4EC800A9-FD2F-4B9C-9331-67D3EC3E4E0E}" dt="2025-09-23T12:50:20.425" v="168" actId="478"/>
          <ac:picMkLst>
            <pc:docMk/>
            <pc:sldMk cId="234677745" sldId="837"/>
            <ac:picMk id="15" creationId="{EFBD8913-A89F-48F8-BCD6-B3671629A169}"/>
          </ac:picMkLst>
        </pc:picChg>
        <pc:picChg chg="add del mod">
          <ac:chgData name="Jenifer Prince Devaraj" userId="c3fb109c-09d1-42a6-93f4-69472d709861" providerId="ADAL" clId="{4EC800A9-FD2F-4B9C-9331-67D3EC3E4E0E}" dt="2025-09-23T13:12:20.762" v="172" actId="478"/>
          <ac:picMkLst>
            <pc:docMk/>
            <pc:sldMk cId="234677745" sldId="837"/>
            <ac:picMk id="17" creationId="{A7F4D941-F922-4D09-B6EA-11C522507049}"/>
          </ac:picMkLst>
        </pc:picChg>
        <pc:picChg chg="add del mod">
          <ac:chgData name="Jenifer Prince Devaraj" userId="c3fb109c-09d1-42a6-93f4-69472d709861" providerId="ADAL" clId="{4EC800A9-FD2F-4B9C-9331-67D3EC3E4E0E}" dt="2025-09-23T14:27:43.548" v="204" actId="478"/>
          <ac:picMkLst>
            <pc:docMk/>
            <pc:sldMk cId="234677745" sldId="837"/>
            <ac:picMk id="19" creationId="{064DE174-E0D0-4857-9221-EE0D7CA61AB4}"/>
          </ac:picMkLst>
        </pc:picChg>
        <pc:picChg chg="add del mod">
          <ac:chgData name="Jenifer Prince Devaraj" userId="c3fb109c-09d1-42a6-93f4-69472d709861" providerId="ADAL" clId="{4EC800A9-FD2F-4B9C-9331-67D3EC3E4E0E}" dt="2025-09-23T14:28:07.884" v="208" actId="478"/>
          <ac:picMkLst>
            <pc:docMk/>
            <pc:sldMk cId="234677745" sldId="837"/>
            <ac:picMk id="21" creationId="{46F74B0D-0CE9-42ED-860C-A49A74D561BC}"/>
          </ac:picMkLst>
        </pc:picChg>
        <pc:picChg chg="add del mod">
          <ac:chgData name="Jenifer Prince Devaraj" userId="c3fb109c-09d1-42a6-93f4-69472d709861" providerId="ADAL" clId="{4EC800A9-FD2F-4B9C-9331-67D3EC3E4E0E}" dt="2025-09-23T21:33:15.806" v="281" actId="478"/>
          <ac:picMkLst>
            <pc:docMk/>
            <pc:sldMk cId="234677745" sldId="837"/>
            <ac:picMk id="23" creationId="{1E1B7BF1-5BAF-4304-BB3E-B617928E116F}"/>
          </ac:picMkLst>
        </pc:picChg>
        <pc:picChg chg="add mod">
          <ac:chgData name="Jenifer Prince Devaraj" userId="c3fb109c-09d1-42a6-93f4-69472d709861" providerId="ADAL" clId="{4EC800A9-FD2F-4B9C-9331-67D3EC3E4E0E}" dt="2025-09-23T21:33:28.003" v="286" actId="1076"/>
          <ac:picMkLst>
            <pc:docMk/>
            <pc:sldMk cId="234677745" sldId="837"/>
            <ac:picMk id="28" creationId="{D919BAE4-E240-404E-BACA-8592E85C9EDF}"/>
          </ac:picMkLst>
        </pc:picChg>
        <pc:cxnChg chg="add del mod">
          <ac:chgData name="Jenifer Prince Devaraj" userId="c3fb109c-09d1-42a6-93f4-69472d709861" providerId="ADAL" clId="{4EC800A9-FD2F-4B9C-9331-67D3EC3E4E0E}" dt="2025-09-23T21:33:17.441" v="282" actId="478"/>
          <ac:cxnSpMkLst>
            <pc:docMk/>
            <pc:sldMk cId="234677745" sldId="837"/>
            <ac:cxnSpMk id="25" creationId="{F53A0906-3DA8-4B70-8DB3-1B7AE29FCF15}"/>
          </ac:cxnSpMkLst>
        </pc:cxnChg>
      </pc:sldChg>
      <pc:sldChg chg="addSp delSp modSp mod">
        <pc:chgData name="Jenifer Prince Devaraj" userId="c3fb109c-09d1-42a6-93f4-69472d709861" providerId="ADAL" clId="{4EC800A9-FD2F-4B9C-9331-67D3EC3E4E0E}" dt="2025-09-23T22:29:26.832" v="293" actId="478"/>
        <pc:sldMkLst>
          <pc:docMk/>
          <pc:sldMk cId="1084394816" sldId="840"/>
        </pc:sldMkLst>
        <pc:picChg chg="add del mod">
          <ac:chgData name="Jenifer Prince Devaraj" userId="c3fb109c-09d1-42a6-93f4-69472d709861" providerId="ADAL" clId="{4EC800A9-FD2F-4B9C-9331-67D3EC3E4E0E}" dt="2025-09-23T22:29:26.832" v="293" actId="478"/>
          <ac:picMkLst>
            <pc:docMk/>
            <pc:sldMk cId="1084394816" sldId="840"/>
            <ac:picMk id="3" creationId="{FCA536CC-CAE3-4E2F-AE30-495AA40EE95B}"/>
          </ac:picMkLst>
        </pc:picChg>
        <pc:picChg chg="del">
          <ac:chgData name="Jenifer Prince Devaraj" userId="c3fb109c-09d1-42a6-93f4-69472d709861" providerId="ADAL" clId="{4EC800A9-FD2F-4B9C-9331-67D3EC3E4E0E}" dt="2025-09-23T22:29:05.407" v="290" actId="478"/>
          <ac:picMkLst>
            <pc:docMk/>
            <pc:sldMk cId="1084394816" sldId="840"/>
            <ac:picMk id="5" creationId="{E040726E-C5DD-83C1-B908-CE9D4E39D273}"/>
          </ac:picMkLst>
        </pc:picChg>
        <pc:picChg chg="add mod">
          <ac:chgData name="Jenifer Prince Devaraj" userId="c3fb109c-09d1-42a6-93f4-69472d709861" providerId="ADAL" clId="{4EC800A9-FD2F-4B9C-9331-67D3EC3E4E0E}" dt="2025-09-23T22:29:08.013" v="292" actId="1076"/>
          <ac:picMkLst>
            <pc:docMk/>
            <pc:sldMk cId="1084394816" sldId="840"/>
            <ac:picMk id="8" creationId="{4DC31CDE-2E94-4BB8-B9F5-34450AA4162B}"/>
          </ac:picMkLst>
        </pc:picChg>
      </pc:sldChg>
      <pc:sldChg chg="addSp delSp modSp mod">
        <pc:chgData name="Jenifer Prince Devaraj" userId="c3fb109c-09d1-42a6-93f4-69472d709861" providerId="ADAL" clId="{4EC800A9-FD2F-4B9C-9331-67D3EC3E4E0E}" dt="2025-09-23T21:33:05.969" v="280" actId="1076"/>
        <pc:sldMkLst>
          <pc:docMk/>
          <pc:sldMk cId="359858753" sldId="841"/>
        </pc:sldMkLst>
        <pc:spChg chg="mod">
          <ac:chgData name="Jenifer Prince Devaraj" userId="c3fb109c-09d1-42a6-93f4-69472d709861" providerId="ADAL" clId="{4EC800A9-FD2F-4B9C-9331-67D3EC3E4E0E}" dt="2025-09-23T09:24:15.747" v="123" actId="14100"/>
          <ac:spMkLst>
            <pc:docMk/>
            <pc:sldMk cId="359858753" sldId="841"/>
            <ac:spMk id="4" creationId="{B575831D-3408-4515-AB70-984997D8DAF1}"/>
          </ac:spMkLst>
        </pc:spChg>
        <pc:picChg chg="add del mod">
          <ac:chgData name="Jenifer Prince Devaraj" userId="c3fb109c-09d1-42a6-93f4-69472d709861" providerId="ADAL" clId="{4EC800A9-FD2F-4B9C-9331-67D3EC3E4E0E}" dt="2025-09-23T14:28:53.550" v="217" actId="478"/>
          <ac:picMkLst>
            <pc:docMk/>
            <pc:sldMk cId="359858753" sldId="841"/>
            <ac:picMk id="5" creationId="{E5ABD4E0-1991-47A4-BDDA-EC34B7E6ECDC}"/>
          </ac:picMkLst>
        </pc:picChg>
        <pc:picChg chg="del">
          <ac:chgData name="Jenifer Prince Devaraj" userId="c3fb109c-09d1-42a6-93f4-69472d709861" providerId="ADAL" clId="{4EC800A9-FD2F-4B9C-9331-67D3EC3E4E0E}" dt="2025-09-23T14:28:52.155" v="216" actId="478"/>
          <ac:picMkLst>
            <pc:docMk/>
            <pc:sldMk cId="359858753" sldId="841"/>
            <ac:picMk id="6" creationId="{07BA2885-BFD4-A2B5-2F8A-3B67DC9D94C5}"/>
          </ac:picMkLst>
        </pc:picChg>
        <pc:picChg chg="add del mod">
          <ac:chgData name="Jenifer Prince Devaraj" userId="c3fb109c-09d1-42a6-93f4-69472d709861" providerId="ADAL" clId="{4EC800A9-FD2F-4B9C-9331-67D3EC3E4E0E}" dt="2025-09-23T13:15:48.581" v="182" actId="478"/>
          <ac:picMkLst>
            <pc:docMk/>
            <pc:sldMk cId="359858753" sldId="841"/>
            <ac:picMk id="8" creationId="{EE1955A3-88EB-4974-8E38-9A90DEA0D13F}"/>
          </ac:picMkLst>
        </pc:picChg>
        <pc:picChg chg="add del">
          <ac:chgData name="Jenifer Prince Devaraj" userId="c3fb109c-09d1-42a6-93f4-69472d709861" providerId="ADAL" clId="{4EC800A9-FD2F-4B9C-9331-67D3EC3E4E0E}" dt="2025-09-23T13:15:53.131" v="184" actId="478"/>
          <ac:picMkLst>
            <pc:docMk/>
            <pc:sldMk cId="359858753" sldId="841"/>
            <ac:picMk id="11" creationId="{FB3C166B-F3CF-4A62-AE23-B645F1E46519}"/>
          </ac:picMkLst>
        </pc:picChg>
        <pc:picChg chg="add del mod">
          <ac:chgData name="Jenifer Prince Devaraj" userId="c3fb109c-09d1-42a6-93f4-69472d709861" providerId="ADAL" clId="{4EC800A9-FD2F-4B9C-9331-67D3EC3E4E0E}" dt="2025-09-23T13:16:39.399" v="188" actId="21"/>
          <ac:picMkLst>
            <pc:docMk/>
            <pc:sldMk cId="359858753" sldId="841"/>
            <ac:picMk id="13" creationId="{F488740E-36DB-41BB-84F9-DC7C18696404}"/>
          </ac:picMkLst>
        </pc:picChg>
        <pc:picChg chg="add del mod">
          <ac:chgData name="Jenifer Prince Devaraj" userId="c3fb109c-09d1-42a6-93f4-69472d709861" providerId="ADAL" clId="{4EC800A9-FD2F-4B9C-9331-67D3EC3E4E0E}" dt="2025-09-23T13:28:16.135" v="203" actId="478"/>
          <ac:picMkLst>
            <pc:docMk/>
            <pc:sldMk cId="359858753" sldId="841"/>
            <ac:picMk id="15" creationId="{E48B8265-94FC-446E-B9F0-07A0A8B005AC}"/>
          </ac:picMkLst>
        </pc:picChg>
        <pc:picChg chg="add del mod">
          <ac:chgData name="Jenifer Prince Devaraj" userId="c3fb109c-09d1-42a6-93f4-69472d709861" providerId="ADAL" clId="{4EC800A9-FD2F-4B9C-9331-67D3EC3E4E0E}" dt="2025-09-23T13:28:08.495" v="201" actId="22"/>
          <ac:picMkLst>
            <pc:docMk/>
            <pc:sldMk cId="359858753" sldId="841"/>
            <ac:picMk id="17" creationId="{3F5267DA-D185-420F-92ED-384367C10409}"/>
          </ac:picMkLst>
        </pc:picChg>
        <pc:picChg chg="add del mod">
          <ac:chgData name="Jenifer Prince Devaraj" userId="c3fb109c-09d1-42a6-93f4-69472d709861" providerId="ADAL" clId="{4EC800A9-FD2F-4B9C-9331-67D3EC3E4E0E}" dt="2025-09-23T21:32:42.821" v="270" actId="478"/>
          <ac:picMkLst>
            <pc:docMk/>
            <pc:sldMk cId="359858753" sldId="841"/>
            <ac:picMk id="19" creationId="{D174A4E1-2942-4098-83F3-646CB99201E3}"/>
          </ac:picMkLst>
        </pc:picChg>
        <pc:picChg chg="add mod">
          <ac:chgData name="Jenifer Prince Devaraj" userId="c3fb109c-09d1-42a6-93f4-69472d709861" providerId="ADAL" clId="{4EC800A9-FD2F-4B9C-9331-67D3EC3E4E0E}" dt="2025-09-23T21:33:05.969" v="280" actId="1076"/>
          <ac:picMkLst>
            <pc:docMk/>
            <pc:sldMk cId="359858753" sldId="841"/>
            <ac:picMk id="26" creationId="{497FB5C5-E979-45BE-823E-933F270F64FB}"/>
          </ac:picMkLst>
        </pc:picChg>
        <pc:cxnChg chg="add del mod">
          <ac:chgData name="Jenifer Prince Devaraj" userId="c3fb109c-09d1-42a6-93f4-69472d709861" providerId="ADAL" clId="{4EC800A9-FD2F-4B9C-9331-67D3EC3E4E0E}" dt="2025-09-23T21:32:44.436" v="271" actId="478"/>
          <ac:cxnSpMkLst>
            <pc:docMk/>
            <pc:sldMk cId="359858753" sldId="841"/>
            <ac:cxnSpMk id="21" creationId="{0B0E1343-50EB-4E27-A471-C054ED3FBAD2}"/>
          </ac:cxnSpMkLst>
        </pc:cxnChg>
      </pc:sldChg>
      <pc:sldChg chg="addSp delSp modSp mod">
        <pc:chgData name="Jenifer Prince Devaraj" userId="c3fb109c-09d1-42a6-93f4-69472d709861" providerId="ADAL" clId="{4EC800A9-FD2F-4B9C-9331-67D3EC3E4E0E}" dt="2025-09-23T21:32:30.724" v="269" actId="1076"/>
        <pc:sldMkLst>
          <pc:docMk/>
          <pc:sldMk cId="3161200017" sldId="842"/>
        </pc:sldMkLst>
        <pc:spChg chg="mod">
          <ac:chgData name="Jenifer Prince Devaraj" userId="c3fb109c-09d1-42a6-93f4-69472d709861" providerId="ADAL" clId="{4EC800A9-FD2F-4B9C-9331-67D3EC3E4E0E}" dt="2025-09-23T09:25:29.895" v="129" actId="14100"/>
          <ac:spMkLst>
            <pc:docMk/>
            <pc:sldMk cId="3161200017" sldId="842"/>
            <ac:spMk id="4" creationId="{C8DDE569-04FE-6F6D-B74A-A08A05F42890}"/>
          </ac:spMkLst>
        </pc:spChg>
        <pc:picChg chg="add del mod">
          <ac:chgData name="Jenifer Prince Devaraj" userId="c3fb109c-09d1-42a6-93f4-69472d709861" providerId="ADAL" clId="{4EC800A9-FD2F-4B9C-9331-67D3EC3E4E0E}" dt="2025-09-23T21:32:11.950" v="260" actId="478"/>
          <ac:picMkLst>
            <pc:docMk/>
            <pc:sldMk cId="3161200017" sldId="842"/>
            <ac:picMk id="5" creationId="{011434BF-8B1B-4134-BA0F-848E5E4802D7}"/>
          </ac:picMkLst>
        </pc:picChg>
        <pc:picChg chg="del">
          <ac:chgData name="Jenifer Prince Devaraj" userId="c3fb109c-09d1-42a6-93f4-69472d709861" providerId="ADAL" clId="{4EC800A9-FD2F-4B9C-9331-67D3EC3E4E0E}" dt="2025-09-23T14:30:41.344" v="248" actId="478"/>
          <ac:picMkLst>
            <pc:docMk/>
            <pc:sldMk cId="3161200017" sldId="842"/>
            <ac:picMk id="6" creationId="{2D5D7017-ECAD-BF04-5199-EF9F1A502267}"/>
          </ac:picMkLst>
        </pc:picChg>
        <pc:picChg chg="add del mod">
          <ac:chgData name="Jenifer Prince Devaraj" userId="c3fb109c-09d1-42a6-93f4-69472d709861" providerId="ADAL" clId="{4EC800A9-FD2F-4B9C-9331-67D3EC3E4E0E}" dt="2025-09-23T14:30:39.877" v="247" actId="478"/>
          <ac:picMkLst>
            <pc:docMk/>
            <pc:sldMk cId="3161200017" sldId="842"/>
            <ac:picMk id="8" creationId="{7FD413C7-63C0-4378-82D5-84471C19C09C}"/>
          </ac:picMkLst>
        </pc:picChg>
        <pc:picChg chg="add mod">
          <ac:chgData name="Jenifer Prince Devaraj" userId="c3fb109c-09d1-42a6-93f4-69472d709861" providerId="ADAL" clId="{4EC800A9-FD2F-4B9C-9331-67D3EC3E4E0E}" dt="2025-09-23T21:32:30.724" v="269" actId="1076"/>
          <ac:picMkLst>
            <pc:docMk/>
            <pc:sldMk cId="3161200017" sldId="842"/>
            <ac:picMk id="14" creationId="{4C4E8972-6DA8-44A3-B0D8-EDBFE39D50E9}"/>
          </ac:picMkLst>
        </pc:picChg>
        <pc:cxnChg chg="add del mod">
          <ac:chgData name="Jenifer Prince Devaraj" userId="c3fb109c-09d1-42a6-93f4-69472d709861" providerId="ADAL" clId="{4EC800A9-FD2F-4B9C-9331-67D3EC3E4E0E}" dt="2025-09-23T21:32:13.717" v="261" actId="478"/>
          <ac:cxnSpMkLst>
            <pc:docMk/>
            <pc:sldMk cId="3161200017" sldId="842"/>
            <ac:cxnSpMk id="10" creationId="{B7DBD4B8-4CAD-4D3B-8B94-F6A85EA0A83D}"/>
          </ac:cxnSpMkLst>
        </pc:cxnChg>
      </pc:sldChg>
      <pc:sldChg chg="modSp">
        <pc:chgData name="Jenifer Prince Devaraj" userId="c3fb109c-09d1-42a6-93f4-69472d709861" providerId="ADAL" clId="{4EC800A9-FD2F-4B9C-9331-67D3EC3E4E0E}" dt="2025-09-23T14:32:07.368" v="259" actId="1367"/>
        <pc:sldMkLst>
          <pc:docMk/>
          <pc:sldMk cId="323485445" sldId="843"/>
        </pc:sldMkLst>
        <pc:picChg chg="mod">
          <ac:chgData name="Jenifer Prince Devaraj" userId="c3fb109c-09d1-42a6-93f4-69472d709861" providerId="ADAL" clId="{4EC800A9-FD2F-4B9C-9331-67D3EC3E4E0E}" dt="2025-09-23T14:32:07.368" v="259" actId="1367"/>
          <ac:picMkLst>
            <pc:docMk/>
            <pc:sldMk cId="323485445" sldId="843"/>
            <ac:picMk id="8" creationId="{8F2E64B6-E125-34DF-9A3F-DD91DFBBF83C}"/>
          </ac:picMkLst>
        </pc:picChg>
      </pc:sldChg>
      <pc:sldChg chg="modSp mod">
        <pc:chgData name="Jenifer Prince Devaraj" userId="c3fb109c-09d1-42a6-93f4-69472d709861" providerId="ADAL" clId="{4EC800A9-FD2F-4B9C-9331-67D3EC3E4E0E}" dt="2025-09-23T08:57:18.801" v="1" actId="113"/>
        <pc:sldMkLst>
          <pc:docMk/>
          <pc:sldMk cId="2268002286" sldId="856"/>
        </pc:sldMkLst>
        <pc:spChg chg="mod">
          <ac:chgData name="Jenifer Prince Devaraj" userId="c3fb109c-09d1-42a6-93f4-69472d709861" providerId="ADAL" clId="{4EC800A9-FD2F-4B9C-9331-67D3EC3E4E0E}" dt="2025-09-23T08:57:18.801" v="1" actId="113"/>
          <ac:spMkLst>
            <pc:docMk/>
            <pc:sldMk cId="2268002286" sldId="856"/>
            <ac:spMk id="11" creationId="{49137021-68F5-83E7-9131-36AA202F5775}"/>
          </ac:spMkLst>
        </pc:spChg>
      </pc:sldChg>
      <pc:sldChg chg="del">
        <pc:chgData name="Jenifer Prince Devaraj" userId="c3fb109c-09d1-42a6-93f4-69472d709861" providerId="ADAL" clId="{4EC800A9-FD2F-4B9C-9331-67D3EC3E4E0E}" dt="2025-09-23T10:09:30.346" v="130" actId="47"/>
        <pc:sldMkLst>
          <pc:docMk/>
          <pc:sldMk cId="2736088871" sldId="857"/>
        </pc:sldMkLst>
      </pc:sldChg>
      <pc:sldChg chg="del">
        <pc:chgData name="Jenifer Prince Devaraj" userId="c3fb109c-09d1-42a6-93f4-69472d709861" providerId="ADAL" clId="{4EC800A9-FD2F-4B9C-9331-67D3EC3E4E0E}" dt="2025-09-23T10:09:32.531" v="132" actId="47"/>
        <pc:sldMkLst>
          <pc:docMk/>
          <pc:sldMk cId="3184466015" sldId="858"/>
        </pc:sldMkLst>
      </pc:sldChg>
      <pc:sldChg chg="del">
        <pc:chgData name="Jenifer Prince Devaraj" userId="c3fb109c-09d1-42a6-93f4-69472d709861" providerId="ADAL" clId="{4EC800A9-FD2F-4B9C-9331-67D3EC3E4E0E}" dt="2025-09-23T10:09:33.192" v="133" actId="47"/>
        <pc:sldMkLst>
          <pc:docMk/>
          <pc:sldMk cId="2758225160" sldId="859"/>
        </pc:sldMkLst>
      </pc:sldChg>
      <pc:sldChg chg="del">
        <pc:chgData name="Jenifer Prince Devaraj" userId="c3fb109c-09d1-42a6-93f4-69472d709861" providerId="ADAL" clId="{4EC800A9-FD2F-4B9C-9331-67D3EC3E4E0E}" dt="2025-09-23T10:09:31.159" v="131" actId="47"/>
        <pc:sldMkLst>
          <pc:docMk/>
          <pc:sldMk cId="1477870002" sldId="860"/>
        </pc:sldMkLst>
      </pc:sldChg>
      <pc:sldChg chg="modSp mod">
        <pc:chgData name="Jenifer Prince Devaraj" userId="c3fb109c-09d1-42a6-93f4-69472d709861" providerId="ADAL" clId="{4EC800A9-FD2F-4B9C-9331-67D3EC3E4E0E}" dt="2025-09-23T09:08:43.239" v="11" actId="20577"/>
        <pc:sldMkLst>
          <pc:docMk/>
          <pc:sldMk cId="3473074875" sldId="861"/>
        </pc:sldMkLst>
        <pc:spChg chg="mod">
          <ac:chgData name="Jenifer Prince Devaraj" userId="c3fb109c-09d1-42a6-93f4-69472d709861" providerId="ADAL" clId="{4EC800A9-FD2F-4B9C-9331-67D3EC3E4E0E}" dt="2025-09-23T09:08:43.239" v="11" actId="20577"/>
          <ac:spMkLst>
            <pc:docMk/>
            <pc:sldMk cId="3473074875" sldId="861"/>
            <ac:spMk id="5" creationId="{298C1FC3-24AA-A4C0-6A04-109A42A3FE9B}"/>
          </ac:spMkLst>
        </pc:spChg>
      </pc:sldChg>
      <pc:sldChg chg="addSp delSp modSp add del mod">
        <pc:chgData name="Jenifer Prince Devaraj" userId="c3fb109c-09d1-42a6-93f4-69472d709861" providerId="ADAL" clId="{4EC800A9-FD2F-4B9C-9331-67D3EC3E4E0E}" dt="2025-09-29T14:18:17.793" v="340" actId="47"/>
        <pc:sldMkLst>
          <pc:docMk/>
          <pc:sldMk cId="2729058968" sldId="862"/>
        </pc:sldMkLst>
        <pc:spChg chg="add del mod">
          <ac:chgData name="Jenifer Prince Devaraj" userId="c3fb109c-09d1-42a6-93f4-69472d709861" providerId="ADAL" clId="{4EC800A9-FD2F-4B9C-9331-67D3EC3E4E0E}" dt="2025-09-24T10:39:41.168" v="324" actId="478"/>
          <ac:spMkLst>
            <pc:docMk/>
            <pc:sldMk cId="2729058968" sldId="862"/>
            <ac:spMk id="3" creationId="{967BC986-D4BD-4DE2-AE5C-CFE879AC8C0E}"/>
          </ac:spMkLst>
        </pc:spChg>
        <pc:spChg chg="mod">
          <ac:chgData name="Jenifer Prince Devaraj" userId="c3fb109c-09d1-42a6-93f4-69472d709861" providerId="ADAL" clId="{4EC800A9-FD2F-4B9C-9331-67D3EC3E4E0E}" dt="2025-09-29T14:18:07.631" v="338" actId="20577"/>
          <ac:spMkLst>
            <pc:docMk/>
            <pc:sldMk cId="2729058968" sldId="862"/>
            <ac:spMk id="4" creationId="{C063E935-A7A1-3300-DB0D-D16CCF8DBE7B}"/>
          </ac:spMkLst>
        </pc:spChg>
        <pc:spChg chg="del">
          <ac:chgData name="Jenifer Prince Devaraj" userId="c3fb109c-09d1-42a6-93f4-69472d709861" providerId="ADAL" clId="{4EC800A9-FD2F-4B9C-9331-67D3EC3E4E0E}" dt="2025-09-24T10:39:33.033" v="321" actId="478"/>
          <ac:spMkLst>
            <pc:docMk/>
            <pc:sldMk cId="2729058968" sldId="862"/>
            <ac:spMk id="6" creationId="{8C4F08BA-C6D8-EA84-86EC-30F10ED31295}"/>
          </ac:spMkLst>
        </pc:spChg>
        <pc:spChg chg="del">
          <ac:chgData name="Jenifer Prince Devaraj" userId="c3fb109c-09d1-42a6-93f4-69472d709861" providerId="ADAL" clId="{4EC800A9-FD2F-4B9C-9331-67D3EC3E4E0E}" dt="2025-09-24T10:39:37.384" v="322" actId="478"/>
          <ac:spMkLst>
            <pc:docMk/>
            <pc:sldMk cId="2729058968" sldId="862"/>
            <ac:spMk id="8" creationId="{52EA9863-9FD9-F960-9907-83A15C9569B2}"/>
          </ac:spMkLst>
        </pc:spChg>
        <pc:cxnChg chg="del">
          <ac:chgData name="Jenifer Prince Devaraj" userId="c3fb109c-09d1-42a6-93f4-69472d709861" providerId="ADAL" clId="{4EC800A9-FD2F-4B9C-9331-67D3EC3E4E0E}" dt="2025-09-24T10:39:39.320" v="323" actId="478"/>
          <ac:cxnSpMkLst>
            <pc:docMk/>
            <pc:sldMk cId="2729058968" sldId="862"/>
            <ac:cxnSpMk id="5" creationId="{50EFF34F-7EEB-DF99-0629-813852428143}"/>
          </ac:cxnSpMkLst>
        </pc:cxnChg>
      </pc:sldChg>
      <pc:sldChg chg="new del">
        <pc:chgData name="Jenifer Prince Devaraj" userId="c3fb109c-09d1-42a6-93f4-69472d709861" providerId="ADAL" clId="{4EC800A9-FD2F-4B9C-9331-67D3EC3E4E0E}" dt="2025-09-24T10:39:24.162" v="319" actId="680"/>
        <pc:sldMkLst>
          <pc:docMk/>
          <pc:sldMk cId="2947328116" sldId="862"/>
        </pc:sldMkLst>
      </pc:sldChg>
      <pc:sldChg chg="addSp delSp modSp add del mod">
        <pc:chgData name="Jenifer Prince Devaraj" userId="c3fb109c-09d1-42a6-93f4-69472d709861" providerId="ADAL" clId="{4EC800A9-FD2F-4B9C-9331-67D3EC3E4E0E}" dt="2025-09-29T14:22:47.151" v="412" actId="47"/>
        <pc:sldMkLst>
          <pc:docMk/>
          <pc:sldMk cId="1376588472" sldId="863"/>
        </pc:sldMkLst>
        <pc:spChg chg="del">
          <ac:chgData name="Jenifer Prince Devaraj" userId="c3fb109c-09d1-42a6-93f4-69472d709861" providerId="ADAL" clId="{4EC800A9-FD2F-4B9C-9331-67D3EC3E4E0E}" dt="2025-09-24T11:12:49.181" v="327" actId="478"/>
          <ac:spMkLst>
            <pc:docMk/>
            <pc:sldMk cId="1376588472" sldId="863"/>
            <ac:spMk id="2" creationId="{D728537F-215B-84F2-AE7F-11083A0F6FBC}"/>
          </ac:spMkLst>
        </pc:spChg>
        <pc:spChg chg="add mod">
          <ac:chgData name="Jenifer Prince Devaraj" userId="c3fb109c-09d1-42a6-93f4-69472d709861" providerId="ADAL" clId="{4EC800A9-FD2F-4B9C-9331-67D3EC3E4E0E}" dt="2025-09-24T11:12:49.181" v="327" actId="478"/>
          <ac:spMkLst>
            <pc:docMk/>
            <pc:sldMk cId="1376588472" sldId="863"/>
            <ac:spMk id="4" creationId="{E0A652D7-359B-4E38-B9DB-ADEEB9F28ECB}"/>
          </ac:spMkLst>
        </pc:spChg>
        <pc:spChg chg="del">
          <ac:chgData name="Jenifer Prince Devaraj" userId="c3fb109c-09d1-42a6-93f4-69472d709861" providerId="ADAL" clId="{4EC800A9-FD2F-4B9C-9331-67D3EC3E4E0E}" dt="2025-09-24T11:12:44.877" v="326" actId="478"/>
          <ac:spMkLst>
            <pc:docMk/>
            <pc:sldMk cId="1376588472" sldId="863"/>
            <ac:spMk id="5" creationId="{298C1FC3-24AA-A4C0-6A04-109A42A3FE9B}"/>
          </ac:spMkLst>
        </pc:spChg>
      </pc:sldChg>
      <pc:sldChg chg="addSp delSp modSp add mod ord">
        <pc:chgData name="Jenifer Prince Devaraj" userId="c3fb109c-09d1-42a6-93f4-69472d709861" providerId="ADAL" clId="{4EC800A9-FD2F-4B9C-9331-67D3EC3E4E0E}" dt="2025-09-29T14:22:27.689" v="411" actId="1076"/>
        <pc:sldMkLst>
          <pc:docMk/>
          <pc:sldMk cId="3510021521" sldId="887"/>
        </pc:sldMkLst>
        <pc:spChg chg="mod">
          <ac:chgData name="Jenifer Prince Devaraj" userId="c3fb109c-09d1-42a6-93f4-69472d709861" providerId="ADAL" clId="{4EC800A9-FD2F-4B9C-9331-67D3EC3E4E0E}" dt="2025-09-29T14:18:26.037" v="344" actId="20577"/>
          <ac:spMkLst>
            <pc:docMk/>
            <pc:sldMk cId="3510021521" sldId="887"/>
            <ac:spMk id="4" creationId="{C063E935-A7A1-3300-DB0D-D16CCF8DBE7B}"/>
          </ac:spMkLst>
        </pc:spChg>
        <pc:spChg chg="mod">
          <ac:chgData name="Jenifer Prince Devaraj" userId="c3fb109c-09d1-42a6-93f4-69472d709861" providerId="ADAL" clId="{4EC800A9-FD2F-4B9C-9331-67D3EC3E4E0E}" dt="2025-09-29T14:18:36.645" v="345"/>
          <ac:spMkLst>
            <pc:docMk/>
            <pc:sldMk cId="3510021521" sldId="887"/>
            <ac:spMk id="9" creationId="{AA7F5752-A0C9-094D-03B8-0FF958738336}"/>
          </ac:spMkLst>
        </pc:spChg>
        <pc:spChg chg="mod">
          <ac:chgData name="Jenifer Prince Devaraj" userId="c3fb109c-09d1-42a6-93f4-69472d709861" providerId="ADAL" clId="{4EC800A9-FD2F-4B9C-9331-67D3EC3E4E0E}" dt="2025-09-29T14:20:12.404" v="372" actId="1076"/>
          <ac:spMkLst>
            <pc:docMk/>
            <pc:sldMk cId="3510021521" sldId="887"/>
            <ac:spMk id="13" creationId="{36B3D8D8-222B-45F5-A5BA-DE7E25DF800D}"/>
          </ac:spMkLst>
        </pc:spChg>
        <pc:spChg chg="mod">
          <ac:chgData name="Jenifer Prince Devaraj" userId="c3fb109c-09d1-42a6-93f4-69472d709861" providerId="ADAL" clId="{4EC800A9-FD2F-4B9C-9331-67D3EC3E4E0E}" dt="2025-09-29T14:22:01.737" v="407"/>
          <ac:spMkLst>
            <pc:docMk/>
            <pc:sldMk cId="3510021521" sldId="887"/>
            <ac:spMk id="15" creationId="{42B02C96-186B-4E38-AF90-77F17BA4E140}"/>
          </ac:spMkLst>
        </pc:spChg>
        <pc:spChg chg="add del mod">
          <ac:chgData name="Jenifer Prince Devaraj" userId="c3fb109c-09d1-42a6-93f4-69472d709861" providerId="ADAL" clId="{4EC800A9-FD2F-4B9C-9331-67D3EC3E4E0E}" dt="2025-09-29T14:20:16.001" v="373" actId="1076"/>
          <ac:spMkLst>
            <pc:docMk/>
            <pc:sldMk cId="3510021521" sldId="887"/>
            <ac:spMk id="17" creationId="{8685A33D-60C9-4578-B0D6-0E9DFD4A6F65}"/>
          </ac:spMkLst>
        </pc:spChg>
        <pc:spChg chg="mod">
          <ac:chgData name="Jenifer Prince Devaraj" userId="c3fb109c-09d1-42a6-93f4-69472d709861" providerId="ADAL" clId="{4EC800A9-FD2F-4B9C-9331-67D3EC3E4E0E}" dt="2025-09-29T14:22:08.265" v="409" actId="20577"/>
          <ac:spMkLst>
            <pc:docMk/>
            <pc:sldMk cId="3510021521" sldId="887"/>
            <ac:spMk id="18" creationId="{49A0FFBA-81C8-467C-9E02-E42E2BB833B9}"/>
          </ac:spMkLst>
        </pc:spChg>
        <pc:spChg chg="mod">
          <ac:chgData name="Jenifer Prince Devaraj" userId="c3fb109c-09d1-42a6-93f4-69472d709861" providerId="ADAL" clId="{4EC800A9-FD2F-4B9C-9331-67D3EC3E4E0E}" dt="2025-09-29T14:22:27.689" v="411" actId="1076"/>
          <ac:spMkLst>
            <pc:docMk/>
            <pc:sldMk cId="3510021521" sldId="887"/>
            <ac:spMk id="21" creationId="{F36E5133-93CE-4331-B841-9FCD707553AA}"/>
          </ac:spMkLst>
        </pc:spChg>
        <pc:spChg chg="mod">
          <ac:chgData name="Jenifer Prince Devaraj" userId="c3fb109c-09d1-42a6-93f4-69472d709861" providerId="ADAL" clId="{4EC800A9-FD2F-4B9C-9331-67D3EC3E4E0E}" dt="2025-09-29T14:18:45.809" v="346"/>
          <ac:spMkLst>
            <pc:docMk/>
            <pc:sldMk cId="3510021521" sldId="887"/>
            <ac:spMk id="32" creationId="{5E00E472-BBBB-4F28-B703-63BC998B6DE4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24/09/2025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41140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14960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60623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745460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325910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433409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305255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395233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914654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013591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528195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316398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045008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32759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6182" y="4335285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Radio Frequency Systems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ACDA5019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Amplitude Modulation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: 2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7774DDEA-0ACD-20EC-3A08-BD586226586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6" name="Footer Placeholder 31">
            <a:extLst>
              <a:ext uri="{FF2B5EF4-FFF2-40B4-BE49-F238E27FC236}">
                <a16:creationId xmlns:a16="http://schemas.microsoft.com/office/drawing/2014/main" id="{7B162E1A-8F63-840A-D3DE-877FE832415F}"/>
              </a:ext>
            </a:extLst>
          </p:cNvPr>
          <p:cNvSpPr txBox="1">
            <a:spLocks/>
          </p:cNvSpPr>
          <p:nvPr/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200" b="1" i="1" dirty="0"/>
              <a:t>Lecture 2 - Amplitude Modulation</a:t>
            </a:r>
          </a:p>
        </p:txBody>
      </p:sp>
      <p:sp>
        <p:nvSpPr>
          <p:cNvPr id="8" name="Slide Number Placeholder 32">
            <a:extLst>
              <a:ext uri="{FF2B5EF4-FFF2-40B4-BE49-F238E27FC236}">
                <a16:creationId xmlns:a16="http://schemas.microsoft.com/office/drawing/2014/main" id="{1FA5CF44-82B6-6549-97DC-5BF5095EC6D5}"/>
              </a:ext>
            </a:extLst>
          </p:cNvPr>
          <p:cNvSpPr txBox="1">
            <a:spLocks/>
          </p:cNvSpPr>
          <p:nvPr/>
        </p:nvSpPr>
        <p:spPr>
          <a:xfrm>
            <a:off x="0" y="0"/>
            <a:ext cx="0" cy="0"/>
          </a:xfr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82685A-BD3A-4230-8D85-804689F67293}" type="slidenum">
              <a:rPr lang="en-GB" smtClean="0"/>
              <a:pPr/>
              <a:t>2</a:t>
            </a:fld>
            <a:endParaRPr lang="en-GB"/>
          </a:p>
        </p:txBody>
      </p:sp>
      <p:sp>
        <p:nvSpPr>
          <p:cNvPr id="10" name="Title 3">
            <a:extLst>
              <a:ext uri="{FF2B5EF4-FFF2-40B4-BE49-F238E27FC236}">
                <a16:creationId xmlns:a16="http://schemas.microsoft.com/office/drawing/2014/main" id="{D98D7BBF-947A-37AE-0C51-4C865004D0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921658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/>
              <a:t>Modulation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49137021-68F5-83E7-9131-36AA202F57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4504" y="2247221"/>
            <a:ext cx="7055616" cy="3117259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/>
              <a:t>Modulation can be defined as the process of </a:t>
            </a:r>
            <a:r>
              <a:rPr lang="en-GB" sz="2200" b="1" dirty="0"/>
              <a:t>superimposing a low-frequency signal </a:t>
            </a:r>
            <a:r>
              <a:rPr lang="en-GB" sz="2200" dirty="0"/>
              <a:t>on a high-frequency carrier signal.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2200" b="1" dirty="0"/>
              <a:t>					Or</a:t>
            </a:r>
          </a:p>
          <a:p>
            <a:pPr algn="just">
              <a:lnSpc>
                <a:spcPct val="150000"/>
              </a:lnSpc>
            </a:pPr>
            <a:r>
              <a:rPr lang="en-GB" sz="2200" dirty="0"/>
              <a:t>Modulation is the process of converting </a:t>
            </a:r>
            <a:r>
              <a:rPr lang="en-GB" sz="2200" b="1" dirty="0"/>
              <a:t>data into radio waves </a:t>
            </a:r>
            <a:r>
              <a:rPr lang="en-GB" sz="2200" dirty="0"/>
              <a:t>by adding information to a carrier signal.</a:t>
            </a:r>
          </a:p>
          <a:p>
            <a:pPr algn="just">
              <a:lnSpc>
                <a:spcPct val="150000"/>
              </a:lnSpc>
            </a:pPr>
            <a:endParaRPr lang="en-GB" sz="2200" dirty="0"/>
          </a:p>
          <a:p>
            <a:pPr marL="0" indent="0" algn="just">
              <a:lnSpc>
                <a:spcPct val="150000"/>
              </a:lnSpc>
              <a:buNone/>
            </a:pPr>
            <a:endParaRPr lang="en-GB" sz="2400" b="1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04AA2AD-B6E7-CE96-5D83-A936EE849AE0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7564624" y="1884680"/>
            <a:ext cx="4495277" cy="3682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80022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2 - Amplitude Modulation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63E935-A7A1-3300-DB0D-D16CCF8D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15" y="1569801"/>
            <a:ext cx="11594969" cy="365125"/>
          </a:xfrm>
        </p:spPr>
        <p:txBody>
          <a:bodyPr>
            <a:normAutofit fontScale="90000"/>
          </a:bodyPr>
          <a:lstStyle/>
          <a:p>
            <a:r>
              <a:rPr lang="en-GB" sz="3200" b="1" dirty="0"/>
              <a:t>Types of Modulation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D3EE7EF-DD4D-4D32-908F-E85E545694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5716" y="2247307"/>
            <a:ext cx="5518958" cy="3961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50834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2 - Amplitude Modulation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63E935-A7A1-3300-DB0D-D16CCF8D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60" y="805519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/>
              <a:t>Amplitude Modulation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728537F-215B-84F2-AE7F-11083A0F6F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5551" y="1865198"/>
            <a:ext cx="10965049" cy="3143682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/>
              <a:t>The amplitude of the carrier signal varies in accordance with the instantaneous amplitude of the modulating signal.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093F1D6-FD0B-4C9D-B02B-8EDBA76CC8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2920" y="2987777"/>
            <a:ext cx="9281160" cy="353303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EB2C924-8729-4F57-A146-91AA0659EC4E}"/>
              </a:ext>
            </a:extLst>
          </p:cNvPr>
          <p:cNvSpPr txBox="1"/>
          <p:nvPr/>
        </p:nvSpPr>
        <p:spPr>
          <a:xfrm>
            <a:off x="3909848" y="6369270"/>
            <a:ext cx="701250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i="1" dirty="0"/>
              <a:t>Source [3]https://www.technologyuk.net/telecommunications/telecom-principles/amplitude-modulation.shtml</a:t>
            </a:r>
          </a:p>
        </p:txBody>
      </p:sp>
    </p:spTree>
    <p:extLst>
      <p:ext uri="{BB962C8B-B14F-4D97-AF65-F5344CB8AC3E}">
        <p14:creationId xmlns:p14="http://schemas.microsoft.com/office/powerpoint/2010/main" val="14782953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2 - Amplitude Modulation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63E935-A7A1-3300-DB0D-D16CCF8D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60" y="805519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/>
              <a:t>Amplitude Modulation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728537F-215B-84F2-AE7F-11083A0F6F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138" y="2236226"/>
            <a:ext cx="7745380" cy="3479259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GB" sz="2000" dirty="0"/>
              <a:t>A method of transmitting signals (like audio) by varying the amplitude (strength) of a carrier wave in proportion to the information being sent, while the frequency remains constant.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2000" dirty="0"/>
              <a:t>			or</a:t>
            </a:r>
          </a:p>
          <a:p>
            <a:pPr algn="just">
              <a:lnSpc>
                <a:spcPct val="150000"/>
              </a:lnSpc>
            </a:pPr>
            <a:r>
              <a:rPr lang="en-GB" sz="2000" dirty="0"/>
              <a:t>A technique in which the amplitude of a carrier wave is varied according to the instantaneous value of the message (modulating) signal, while the frequency and phase remain constant.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4E123CD-7245-F356-CDFF-FE106BF227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21496" y="1764090"/>
            <a:ext cx="4020513" cy="405653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53C67E9-0F85-09B5-15F1-984A60A22F84}"/>
              </a:ext>
            </a:extLst>
          </p:cNvPr>
          <p:cNvSpPr txBox="1"/>
          <p:nvPr/>
        </p:nvSpPr>
        <p:spPr>
          <a:xfrm>
            <a:off x="9843655" y="6052481"/>
            <a:ext cx="234834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 dirty="0"/>
              <a:t>Source: [1]</a:t>
            </a:r>
          </a:p>
        </p:txBody>
      </p:sp>
    </p:spTree>
    <p:extLst>
      <p:ext uri="{BB962C8B-B14F-4D97-AF65-F5344CB8AC3E}">
        <p14:creationId xmlns:p14="http://schemas.microsoft.com/office/powerpoint/2010/main" val="42484666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2 - Amplitude Modulation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63E935-A7A1-3300-DB0D-D16CCF8D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60" y="805519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/>
              <a:t>Amplitude Modulation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Content Placeholder 2">
                <a:extLst>
                  <a:ext uri="{FF2B5EF4-FFF2-40B4-BE49-F238E27FC236}">
                    <a16:creationId xmlns:a16="http://schemas.microsoft.com/office/drawing/2014/main" id="{D728537F-215B-84F2-AE7F-11083A0F6FBC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149991" y="2090553"/>
                <a:ext cx="5585329" cy="1325563"/>
              </a:xfrm>
            </p:spPr>
            <p:txBody>
              <a:bodyPr>
                <a:noAutofit/>
              </a:bodyPr>
              <a:lstStyle/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en-GB" sz="2200" dirty="0"/>
                  <a:t>Carrier signal will be high frequency, and it will be a sine or cosine wave of electronic signal; it can be represented as </a:t>
                </a:r>
              </a:p>
              <a:p>
                <a:pPr marL="0" indent="0" algn="just">
                  <a:lnSpc>
                    <a:spcPct val="150000"/>
                  </a:lnSpc>
                  <a:buNone/>
                  <a:tabLst>
                    <a:tab pos="2509838" algn="l"/>
                    <a:tab pos="2778125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200" i="1" kern="100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𝑐</m:t>
                      </m:r>
                      <m:d>
                        <m:dPr>
                          <m:ctrlPr>
                            <a:rPr lang="en-GB" sz="22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dPr>
                        <m:e>
                          <m:r>
                            <a:rPr lang="en-GB" sz="22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𝑡</m:t>
                          </m:r>
                        </m:e>
                      </m:d>
                      <m:r>
                        <a:rPr lang="en-GB" sz="22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 </m:t>
                      </m:r>
                      <m:sSub>
                        <m:sSubPr>
                          <m:ctrlPr>
                            <a:rPr lang="en-GB" sz="22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2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𝐴</m:t>
                          </m:r>
                        </m:e>
                        <m:sub>
                          <m:r>
                            <a:rPr lang="en-GB" sz="22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𝑐</m:t>
                          </m:r>
                        </m:sub>
                      </m:sSub>
                      <m:r>
                        <a:rPr lang="en-GB" sz="22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𝑠𝑖𝑛</m:t>
                      </m:r>
                      <m:sSub>
                        <m:sSubPr>
                          <m:ctrlPr>
                            <a:rPr lang="en-GB" sz="22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2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𝜔</m:t>
                          </m:r>
                        </m:e>
                        <m:sub>
                          <m:r>
                            <a:rPr lang="en-GB" sz="22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𝑐</m:t>
                          </m:r>
                        </m:sub>
                      </m:sSub>
                      <m:r>
                        <a:rPr lang="en-GB" sz="22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𝑡</m:t>
                      </m:r>
                    </m:oMath>
                  </m:oMathPara>
                </a14:m>
                <a:endParaRPr lang="en-GB" sz="22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en-GB" sz="22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The modulating signal can be represented as </a:t>
                </a:r>
              </a:p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200" i="1" kern="100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𝑚</m:t>
                      </m:r>
                      <m:d>
                        <m:dPr>
                          <m:ctrlPr>
                            <a:rPr lang="en-GB" sz="22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dPr>
                        <m:e>
                          <m:r>
                            <a:rPr lang="en-GB" sz="22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𝑡</m:t>
                          </m:r>
                        </m:e>
                      </m:d>
                      <m:r>
                        <a:rPr lang="en-GB" sz="22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 </m:t>
                      </m:r>
                      <m:sSub>
                        <m:sSubPr>
                          <m:ctrlPr>
                            <a:rPr lang="en-GB" sz="22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2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𝐴</m:t>
                          </m:r>
                        </m:e>
                        <m:sub>
                          <m:r>
                            <a:rPr lang="en-GB" sz="22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𝑚</m:t>
                          </m:r>
                        </m:sub>
                      </m:sSub>
                      <m:r>
                        <a:rPr lang="en-GB" sz="22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𝑠𝑖𝑛</m:t>
                      </m:r>
                      <m:sSub>
                        <m:sSubPr>
                          <m:ctrlPr>
                            <a:rPr lang="en-GB" sz="22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2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𝜔</m:t>
                          </m:r>
                        </m:e>
                        <m:sub>
                          <m:r>
                            <a:rPr lang="en-GB" sz="22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𝑚</m:t>
                          </m:r>
                        </m:sub>
                      </m:sSub>
                      <m:r>
                        <a:rPr lang="en-GB" sz="22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𝑡</m:t>
                      </m:r>
                    </m:oMath>
                  </m:oMathPara>
                </a14:m>
                <a:endParaRPr lang="en-GB" sz="22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marL="0" indent="0" algn="just">
                  <a:lnSpc>
                    <a:spcPct val="150000"/>
                  </a:lnSpc>
                  <a:buNone/>
                </a:pPr>
                <a:endParaRPr lang="en-GB" sz="22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algn="just">
                  <a:lnSpc>
                    <a:spcPct val="150000"/>
                  </a:lnSpc>
                </a:pPr>
                <a:endParaRPr lang="en-GB" sz="2200" dirty="0"/>
              </a:p>
            </p:txBody>
          </p:sp>
        </mc:Choice>
        <mc:Fallback xmlns="">
          <p:sp>
            <p:nvSpPr>
              <p:cNvPr id="2" name="Content Placeholder 2">
                <a:extLst>
                  <a:ext uri="{FF2B5EF4-FFF2-40B4-BE49-F238E27FC236}">
                    <a16:creationId xmlns:a16="http://schemas.microsoft.com/office/drawing/2014/main" id="{D728537F-215B-84F2-AE7F-11083A0F6FBC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49991" y="2090553"/>
                <a:ext cx="5585329" cy="1325563"/>
              </a:xfrm>
              <a:blipFill>
                <a:blip r:embed="rId3"/>
                <a:stretch>
                  <a:fillRect l="-1419" r="-1419" b="-13594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50EFF34F-7EEB-DF99-0629-813852428143}"/>
              </a:ext>
            </a:extLst>
          </p:cNvPr>
          <p:cNvCxnSpPr/>
          <p:nvPr/>
        </p:nvCxnSpPr>
        <p:spPr>
          <a:xfrm>
            <a:off x="6055360" y="1742440"/>
            <a:ext cx="0" cy="433832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52EA9863-9FD9-F960-9907-83A15C9569B2}"/>
                  </a:ext>
                </a:extLst>
              </p:cNvPr>
              <p:cNvSpPr txBox="1"/>
              <p:nvPr/>
            </p:nvSpPr>
            <p:spPr>
              <a:xfrm>
                <a:off x="4815838" y="2387049"/>
                <a:ext cx="7096759" cy="217479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1346200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:r>
                  <a:rPr lang="en-GB" sz="2200" kern="100" dirty="0">
                    <a:ea typeface="DengXian" panose="02010600030101010101" pitchFamily="2" charset="-122"/>
                    <a:cs typeface="Arial" panose="020B0604020202020204" pitchFamily="34" charset="0"/>
                  </a:rPr>
                  <a:t>were</a:t>
                </a:r>
                <a:r>
                  <a:rPr lang="en-GB" sz="2200" kern="100" dirty="0">
                    <a:effectLst/>
                    <a:ea typeface="DengXian" panose="02010600030101010101" pitchFamily="2" charset="-122"/>
                    <a:cs typeface="Arial" panose="020B0604020202020204" pitchFamily="34" charset="0"/>
                  </a:rPr>
                  <a:t>,</a:t>
                </a:r>
              </a:p>
              <a:p>
                <a:pPr marL="1793875">
                  <a:lnSpc>
                    <a:spcPct val="107000"/>
                  </a:lnSpc>
                  <a:spcAft>
                    <a:spcPts val="800"/>
                  </a:spcAft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2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r>
                      <a:rPr lang="en-GB" sz="22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𝑎𝑛𝑑</m:t>
                    </m:r>
                    <m:r>
                      <a:rPr lang="en-GB" sz="22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sSub>
                      <m:sSubPr>
                        <m:ctrlP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</m:oMath>
                </a14:m>
                <a:r>
                  <a:rPr lang="en-GB" sz="22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are the amplitude of the carrier and message signal</a:t>
                </a:r>
              </a:p>
              <a:p>
                <a:pPr marL="1793875">
                  <a:lnSpc>
                    <a:spcPct val="107000"/>
                  </a:lnSpc>
                  <a:spcAft>
                    <a:spcPts val="800"/>
                  </a:spcAft>
                  <a:buNone/>
                </a:pPr>
                <a14:m>
                  <m:oMath xmlns:m="http://schemas.openxmlformats.org/officeDocument/2006/math">
                    <m:r>
                      <a:rPr lang="en-GB" sz="22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𝑠𝑖𝑛</m:t>
                    </m:r>
                    <m:sSub>
                      <m:sSubPr>
                        <m:ctrlP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2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</m:oMath>
                </a14:m>
                <a:r>
                  <a:rPr lang="en-GB" sz="22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=phase of the carrier signal</a:t>
                </a:r>
              </a:p>
              <a:p>
                <a:pPr marL="1793875">
                  <a:lnSpc>
                    <a:spcPct val="107000"/>
                  </a:lnSpc>
                  <a:spcAft>
                    <a:spcPts val="800"/>
                  </a:spcAft>
                  <a:buNone/>
                </a:pPr>
                <a14:m>
                  <m:oMath xmlns:m="http://schemas.openxmlformats.org/officeDocument/2006/math">
                    <m:r>
                      <a:rPr lang="en-GB" sz="22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𝑠𝑖𝑛</m:t>
                    </m:r>
                    <m:sSub>
                      <m:sSubPr>
                        <m:ctrlP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22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</m:oMath>
                </a14:m>
                <a:r>
                  <a:rPr lang="en-GB" sz="22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= phase of the modulating signal</a:t>
                </a:r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52EA9863-9FD9-F960-9907-83A15C9569B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15838" y="2387049"/>
                <a:ext cx="7096759" cy="2174791"/>
              </a:xfrm>
              <a:prstGeom prst="rect">
                <a:avLst/>
              </a:prstGeom>
              <a:blipFill>
                <a:blip r:embed="rId4"/>
                <a:stretch>
                  <a:fillRect t="-1685" b="-589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434256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2 - Amplitude Modulation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63E935-A7A1-3300-DB0D-D16CCF8D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60" y="805519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/>
              <a:t>Amplitude Modulation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50EFF34F-7EEB-DF99-0629-813852428143}"/>
              </a:ext>
            </a:extLst>
          </p:cNvPr>
          <p:cNvCxnSpPr/>
          <p:nvPr/>
        </p:nvCxnSpPr>
        <p:spPr>
          <a:xfrm>
            <a:off x="4876800" y="2120537"/>
            <a:ext cx="0" cy="433832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52EA9863-9FD9-F960-9907-83A15C9569B2}"/>
                  </a:ext>
                </a:extLst>
              </p:cNvPr>
              <p:cNvSpPr txBox="1"/>
              <p:nvPr/>
            </p:nvSpPr>
            <p:spPr>
              <a:xfrm>
                <a:off x="4976062" y="2033392"/>
                <a:ext cx="7513320" cy="507825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20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The  modulation index is </a:t>
                </a: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 xmlns:m="http://schemas.openxmlformats.org/officeDocument/2006/math"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𝑚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f>
                      <m:f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0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0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sz="20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sz="20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0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sz="20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sz="20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  ---&gt;(8)</a:t>
                </a: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20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Substitute (8) in (7)</a:t>
                </a: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𝑉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𝐴𝑀</m:t>
                        </m:r>
                      </m:sub>
                    </m:sSub>
                    <m:d>
                      <m:d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(1+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𝑚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𝑠𝑖𝑛</m:t>
                    </m:r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𝑠𝑖𝑛</m:t>
                    </m:r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</m:oMath>
                </a14:m>
                <a:r>
                  <a:rPr lang="en-GB" sz="20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---&gt;(9)</a:t>
                </a: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𝑉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𝐴𝑀</m:t>
                        </m:r>
                      </m:sub>
                    </m:sSub>
                    <m:d>
                      <m:d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𝑠𝑖𝑛</m:t>
                    </m:r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𝑚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𝑠𝑖𝑛</m:t>
                    </m:r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𝑡𝑠𝑖𝑛</m:t>
                    </m:r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</m:oMath>
                </a14:m>
                <a:r>
                  <a:rPr lang="en-GB" sz="20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---&gt;(10)</a:t>
                </a: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20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We know that , </a:t>
                </a:r>
                <a14:m>
                  <m:oMath xmlns:m="http://schemas.openxmlformats.org/officeDocument/2006/math"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𝑆𝑖𝑛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𝐴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𝑆𝑖𝑛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𝐵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 </m:t>
                    </m:r>
                    <m:f>
                      <m:f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Pr>
                      <m:num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num>
                      <m:den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den>
                    </m:f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(</m:t>
                    </m:r>
                    <m:func>
                      <m:func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sz="2000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Cos</m:t>
                        </m:r>
                      </m:fName>
                      <m:e>
                        <m:d>
                          <m:dPr>
                            <m:ctrlPr>
                              <a:rPr lang="en-GB" sz="20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dPr>
                          <m:e>
                            <m:r>
                              <a:rPr lang="en-GB" sz="20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𝐴</m:t>
                            </m:r>
                            <m:r>
                              <a:rPr lang="en-GB" sz="20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−</m:t>
                            </m:r>
                            <m:r>
                              <a:rPr lang="en-GB" sz="20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𝐵</m:t>
                            </m:r>
                          </m:e>
                        </m:d>
                      </m:e>
                    </m:func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−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𝐶𝑜𝑠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(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𝐴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𝐵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</m:oMath>
                </a14:m>
                <a:endParaRPr lang="en-GB" sz="20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20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Therefore, We write ,</a:t>
                </a: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0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0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𝑉</m:t>
                          </m:r>
                        </m:e>
                        <m:sub>
                          <m:r>
                            <a:rPr lang="en-GB" sz="20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𝐴𝑀</m:t>
                          </m:r>
                        </m:sub>
                      </m:sSub>
                      <m:d>
                        <m:dPr>
                          <m:ctrlPr>
                            <a:rPr lang="en-GB" sz="20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dPr>
                        <m:e>
                          <m:r>
                            <a:rPr lang="en-GB" sz="20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𝑡</m:t>
                          </m:r>
                        </m:e>
                      </m:d>
                      <m:r>
                        <a:rPr lang="en-GB" sz="20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sSub>
                        <m:sSubPr>
                          <m:ctrlPr>
                            <a:rPr lang="en-GB" sz="20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0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𝐴</m:t>
                          </m:r>
                        </m:e>
                        <m:sub>
                          <m:r>
                            <a:rPr lang="en-GB" sz="20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𝑐</m:t>
                          </m:r>
                        </m:sub>
                      </m:sSub>
                      <m:r>
                        <a:rPr lang="en-GB" sz="20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𝑠𝑖𝑛</m:t>
                      </m:r>
                      <m:sSub>
                        <m:sSubPr>
                          <m:ctrlPr>
                            <a:rPr lang="en-GB" sz="20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0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𝜔</m:t>
                          </m:r>
                        </m:e>
                        <m:sub>
                          <m:r>
                            <a:rPr lang="en-GB" sz="20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𝑐</m:t>
                          </m:r>
                        </m:sub>
                      </m:sSub>
                      <m:r>
                        <a:rPr lang="en-GB" sz="20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𝑡</m:t>
                      </m:r>
                      <m:r>
                        <a:rPr lang="en-GB" sz="20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f>
                        <m:fPr>
                          <m:ctrlPr>
                            <a:rPr lang="en-GB" sz="20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fPr>
                        <m:num>
                          <m:r>
                            <a:rPr lang="en-GB" sz="20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𝑚</m:t>
                          </m:r>
                          <m:r>
                            <a:rPr lang="en-GB" sz="20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 </m:t>
                          </m:r>
                          <m:sSub>
                            <m:sSubPr>
                              <m:ctrlPr>
                                <a:rPr lang="en-GB" sz="20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sSubPr>
                            <m:e>
                              <m:r>
                                <a:rPr lang="en-GB" sz="20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𝐴</m:t>
                              </m:r>
                            </m:e>
                            <m:sub>
                              <m:r>
                                <a:rPr lang="en-GB" sz="20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𝑐</m:t>
                              </m:r>
                            </m:sub>
                          </m:sSub>
                          <m:r>
                            <a:rPr lang="en-GB" sz="20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  </m:t>
                          </m:r>
                        </m:num>
                        <m:den>
                          <m:r>
                            <a:rPr lang="en-GB" sz="20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2</m:t>
                          </m:r>
                        </m:den>
                      </m:f>
                      <m:r>
                        <a:rPr lang="en-GB" sz="20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[</m:t>
                      </m:r>
                      <m:r>
                        <a:rPr lang="en-GB" sz="20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𝐶𝑜𝑠</m:t>
                      </m:r>
                      <m:d>
                        <m:dPr>
                          <m:ctrlPr>
                            <a:rPr lang="en-GB" sz="20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GB" sz="20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sSubPr>
                            <m:e>
                              <m:r>
                                <a:rPr lang="en-GB" sz="20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𝜔</m:t>
                              </m:r>
                            </m:e>
                            <m:sub>
                              <m:r>
                                <a:rPr lang="en-GB" sz="20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𝐶</m:t>
                              </m:r>
                            </m:sub>
                          </m:sSub>
                          <m:r>
                            <a:rPr lang="en-GB" sz="20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GB" sz="20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sSubPr>
                            <m:e>
                              <m:r>
                                <a:rPr lang="en-GB" sz="20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𝜔</m:t>
                              </m:r>
                            </m:e>
                            <m:sub>
                              <m:r>
                                <a:rPr lang="en-GB" sz="20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𝑚</m:t>
                              </m:r>
                            </m:sub>
                          </m:sSub>
                        </m:e>
                      </m:d>
                      <m:r>
                        <a:rPr lang="en-GB" sz="20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𝑡</m:t>
                      </m:r>
                      <m:r>
                        <a:rPr lang="en-GB" sz="20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−</m:t>
                      </m:r>
                      <m:r>
                        <a:rPr lang="en-GB" sz="20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𝐶𝑜𝑠</m:t>
                      </m:r>
                      <m:d>
                        <m:dPr>
                          <m:ctrlPr>
                            <a:rPr lang="en-GB" sz="20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GB" sz="20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sSubPr>
                            <m:e>
                              <m:r>
                                <a:rPr lang="en-GB" sz="20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𝜔</m:t>
                              </m:r>
                            </m:e>
                            <m:sub>
                              <m:r>
                                <a:rPr lang="en-GB" sz="20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𝐶</m:t>
                              </m:r>
                            </m:sub>
                          </m:sSub>
                          <m:r>
                            <a:rPr lang="en-GB" sz="20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GB" sz="20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sSubPr>
                            <m:e>
                              <m:r>
                                <a:rPr lang="en-GB" sz="20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𝜔</m:t>
                              </m:r>
                            </m:e>
                            <m:sub>
                              <m:r>
                                <a:rPr lang="en-GB" sz="20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𝑚</m:t>
                              </m:r>
                            </m:sub>
                          </m:sSub>
                        </m:e>
                      </m:d>
                      <m:r>
                        <a:rPr lang="en-GB" sz="20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𝑡</m:t>
                      </m:r>
                      <m:r>
                        <a:rPr lang="en-GB" sz="2000" b="0" i="1" kern="100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]</m:t>
                      </m:r>
                    </m:oMath>
                  </m:oMathPara>
                </a14:m>
                <a:endParaRPr lang="en-GB" sz="20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endParaRPr lang="en-GB" sz="20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endParaRPr lang="en-GB" sz="20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52EA9863-9FD9-F960-9907-83A15C9569B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76062" y="2033392"/>
                <a:ext cx="7513320" cy="5078250"/>
              </a:xfrm>
              <a:prstGeom prst="rect">
                <a:avLst/>
              </a:prstGeom>
              <a:blipFill>
                <a:blip r:embed="rId3"/>
                <a:stretch>
                  <a:fillRect l="-811" t="-6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8C4F08BA-C6D8-EA84-86EC-30F10ED31295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106680" y="2033392"/>
                <a:ext cx="8529522" cy="4567646"/>
              </a:xfrm>
            </p:spPr>
            <p:txBody>
              <a:bodyPr>
                <a:noAutofit/>
              </a:bodyPr>
              <a:lstStyle/>
              <a:p>
                <a:pPr marL="0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𝑉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𝐴𝑀</m:t>
                        </m:r>
                      </m:sub>
                    </m:sSub>
                    <m:d>
                      <m:d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 </m:t>
                    </m:r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𝑉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𝐴𝑀</m:t>
                        </m:r>
                      </m:sub>
                    </m:sSub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𝑠𝑖𝑛</m:t>
                    </m:r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</m:oMath>
                </a14:m>
                <a:r>
                  <a:rPr lang="en-GB" sz="20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---&gt; (3)</a:t>
                </a:r>
              </a:p>
              <a:p>
                <a:pPr marL="0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𝑉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𝐴𝑀</m:t>
                        </m:r>
                      </m:sub>
                    </m:sSub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 </m:t>
                    </m:r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𝑚</m:t>
                    </m:r>
                    <m:d>
                      <m:d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</m:oMath>
                </a14:m>
                <a:r>
                  <a:rPr lang="en-GB" sz="20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---&gt;(4)</a:t>
                </a:r>
              </a:p>
              <a:p>
                <a:pPr marL="0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:r>
                  <a:rPr lang="en-GB" sz="20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Substitute (2) in(4)</a:t>
                </a:r>
              </a:p>
              <a:p>
                <a:pPr marL="0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𝑉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𝐴𝑀</m:t>
                        </m:r>
                      </m:sub>
                    </m:sSub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 </m:t>
                    </m:r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𝑠𝑖𝑛</m:t>
                    </m:r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</m:oMath>
                </a14:m>
                <a:r>
                  <a:rPr lang="en-GB" sz="20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---&gt;(5)</a:t>
                </a:r>
              </a:p>
              <a:p>
                <a:pPr marL="0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:r>
                  <a:rPr lang="en-GB" sz="20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Substitute  (5) in (3),</a:t>
                </a:r>
              </a:p>
              <a:p>
                <a:pPr marL="0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𝑉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𝐴𝑀</m:t>
                        </m:r>
                      </m:sub>
                    </m:sSub>
                    <m:d>
                      <m:d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=(</m:t>
                    </m:r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𝑠𝑖𝑛</m:t>
                    </m:r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𝑠𝑖𝑛</m:t>
                    </m:r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</m:oMath>
                </a14:m>
                <a:r>
                  <a:rPr lang="en-GB" sz="20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---&gt;(6)</a:t>
                </a:r>
              </a:p>
              <a:p>
                <a:pPr marL="0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:r>
                  <a:rPr lang="en-GB" sz="20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Take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</m:oMath>
                </a14:m>
                <a:r>
                  <a:rPr lang="en-GB" sz="20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common</a:t>
                </a:r>
              </a:p>
              <a:p>
                <a:pPr marL="0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𝑉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𝐴𝑀</m:t>
                        </m:r>
                      </m:sub>
                    </m:sSub>
                    <m:d>
                      <m:d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(1+</m:t>
                    </m:r>
                    <m:f>
                      <m:f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0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0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sz="20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sz="20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0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sz="20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</m:den>
                    </m:f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𝑠𝑖𝑛</m:t>
                    </m:r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𝑠𝑖𝑛</m:t>
                    </m:r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</m:oMath>
                </a14:m>
                <a:r>
                  <a:rPr lang="en-GB" sz="20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---&gt;(7)</a:t>
                </a:r>
              </a:p>
              <a:p>
                <a:pPr marL="0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:endParaRPr lang="en-GB" sz="20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marL="0" indent="0">
                  <a:buNone/>
                </a:pPr>
                <a:endParaRPr lang="en-GB" sz="2000" dirty="0"/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8C4F08BA-C6D8-EA84-86EC-30F10ED31295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06680" y="2033392"/>
                <a:ext cx="8529522" cy="4567646"/>
              </a:xfrm>
              <a:blipFill>
                <a:blip r:embed="rId4"/>
                <a:stretch>
                  <a:fillRect l="-786" t="-66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316712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2 - Amplitude Modulation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63E935-A7A1-3300-DB0D-D16CCF8D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60" y="805519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/>
              <a:t>Amplitude Modulation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C4F08BA-C6D8-EA84-86EC-30F10ED312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2358" y="1675674"/>
            <a:ext cx="8529522" cy="4567646"/>
          </a:xfrm>
        </p:spPr>
        <p:txBody>
          <a:bodyPr>
            <a:noAutofit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20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3BCADC82-F061-670C-7506-0D8F677077E2}"/>
                  </a:ext>
                </a:extLst>
              </p:cNvPr>
              <p:cNvSpPr txBox="1"/>
              <p:nvPr/>
            </p:nvSpPr>
            <p:spPr>
              <a:xfrm>
                <a:off x="391160" y="1884792"/>
                <a:ext cx="8590280" cy="451982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22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Bandwidth of AM Signal is the difference between the both the side bands.</a:t>
                </a: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endParaRPr lang="en-GB" sz="22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 xmlns:m="http://schemas.openxmlformats.org/officeDocument/2006/math">
                    <m:r>
                      <a:rPr lang="en-GB" sz="220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𝐵𝑊</m:t>
                    </m:r>
                    <m:r>
                      <a:rPr lang="en-GB" sz="220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r>
                      <a:rPr lang="en-GB" sz="220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𝑈𝑆𝐵</m:t>
                    </m:r>
                    <m:r>
                      <a:rPr lang="en-GB" sz="220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−</m:t>
                    </m:r>
                    <m:r>
                      <a:rPr lang="en-GB" sz="220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𝐿𝑆𝐵</m:t>
                    </m:r>
                    <m:r>
                      <a:rPr lang="en-GB" sz="220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sSub>
                      <m:sSubPr>
                        <m:ctrlP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</m:t>
                        </m:r>
                      </m:sub>
                    </m:sSub>
                    <m:r>
                      <a:rPr lang="en-GB" sz="22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sSub>
                      <m:sSubPr>
                        <m:ctrlP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22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−(</m:t>
                    </m:r>
                    <m:sSub>
                      <m:sSubPr>
                        <m:ctrlP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</m:t>
                        </m:r>
                      </m:sub>
                    </m:sSub>
                    <m:r>
                      <a:rPr lang="en-GB" sz="22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−</m:t>
                    </m:r>
                    <m:sSub>
                      <m:sSubPr>
                        <m:ctrlP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</m:oMath>
                </a14:m>
                <a:r>
                  <a:rPr lang="en-GB" sz="22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)</a:t>
                </a: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2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𝐵𝑊</m:t>
                      </m:r>
                      <m:r>
                        <a:rPr lang="en-GB" sz="22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sSub>
                        <m:sSubPr>
                          <m:ctrlPr>
                            <a:rPr lang="en-GB" sz="2200" i="1" strike="sngStrike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200" i="1" strike="sngStrike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𝑓</m:t>
                          </m:r>
                        </m:e>
                        <m:sub>
                          <m:r>
                            <a:rPr lang="en-GB" sz="2200" i="1" strike="sngStrike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𝐶</m:t>
                          </m:r>
                        </m:sub>
                      </m:sSub>
                      <m:r>
                        <a:rPr lang="en-GB" sz="22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sSub>
                        <m:sSubPr>
                          <m:ctrlPr>
                            <a:rPr lang="en-GB" sz="22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2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𝑓</m:t>
                          </m:r>
                        </m:e>
                        <m:sub>
                          <m:r>
                            <a:rPr lang="en-GB" sz="22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𝑚</m:t>
                          </m:r>
                        </m:sub>
                      </m:sSub>
                      <m:r>
                        <a:rPr lang="en-GB" sz="22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 −</m:t>
                      </m:r>
                      <m:sSub>
                        <m:sSubPr>
                          <m:ctrlPr>
                            <a:rPr lang="en-GB" sz="2200" i="1" strike="sngStrike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200" i="1" strike="sngStrike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𝑓</m:t>
                          </m:r>
                        </m:e>
                        <m:sub>
                          <m:r>
                            <a:rPr lang="en-GB" sz="2200" i="1" strike="sngStrike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𝐶</m:t>
                          </m:r>
                        </m:sub>
                      </m:sSub>
                      <m:r>
                        <a:rPr lang="en-GB" sz="22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sSub>
                        <m:sSubPr>
                          <m:ctrlPr>
                            <a:rPr lang="en-GB" sz="22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2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𝑓</m:t>
                          </m:r>
                        </m:e>
                        <m:sub>
                          <m:r>
                            <a:rPr lang="en-GB" sz="22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𝑚</m:t>
                          </m:r>
                        </m:sub>
                      </m:sSub>
                    </m:oMath>
                  </m:oMathPara>
                </a14:m>
                <a:endParaRPr lang="en-GB" sz="22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2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𝐵𝑊</m:t>
                      </m:r>
                      <m:r>
                        <a:rPr lang="en-GB" sz="22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=2</m:t>
                      </m:r>
                      <m:sSub>
                        <m:sSubPr>
                          <m:ctrlPr>
                            <a:rPr lang="en-GB" sz="22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2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𝑓</m:t>
                          </m:r>
                        </m:e>
                        <m:sub>
                          <m:r>
                            <a:rPr lang="en-GB" sz="22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𝑚</m:t>
                          </m:r>
                        </m:sub>
                      </m:sSub>
                    </m:oMath>
                  </m:oMathPara>
                </a14:m>
                <a:endParaRPr lang="en-GB" sz="22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22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Where</a:t>
                </a:r>
                <a:r>
                  <a:rPr lang="en-GB" sz="2200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,</a:t>
                </a:r>
                <a:endParaRPr lang="en-GB" sz="2200" i="1" kern="100" dirty="0">
                  <a:effectLst/>
                  <a:latin typeface="Cambria Math" panose="02040503050406030204" pitchFamily="18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</m:t>
                        </m:r>
                      </m:sub>
                    </m:sSub>
                    <m:r>
                      <a:rPr lang="en-GB" sz="22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sSub>
                      <m:sSubPr>
                        <m:ctrlP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22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</m:oMath>
                </a14:m>
                <a:r>
                  <a:rPr lang="en-GB" sz="22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is the Upper Side Band</a:t>
                </a: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b="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20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</m:t>
                        </m:r>
                      </m:sub>
                    </m:sSub>
                    <m:r>
                      <a:rPr lang="en-GB" sz="22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−</m:t>
                    </m:r>
                    <m:sSub>
                      <m:sSubPr>
                        <m:ctrlP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</m:oMath>
                </a14:m>
                <a:r>
                  <a:rPr lang="en-GB" sz="22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is the Lower Side band</a:t>
                </a: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22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 </a:t>
                </a:r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3BCADC82-F061-670C-7506-0D8F677077E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1160" y="1884792"/>
                <a:ext cx="8590280" cy="4519827"/>
              </a:xfrm>
              <a:prstGeom prst="rect">
                <a:avLst/>
              </a:prstGeom>
              <a:blipFill>
                <a:blip r:embed="rId3"/>
                <a:stretch>
                  <a:fillRect l="-923" t="-80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" name="Picture 9">
            <a:extLst>
              <a:ext uri="{FF2B5EF4-FFF2-40B4-BE49-F238E27FC236}">
                <a16:creationId xmlns:a16="http://schemas.microsoft.com/office/drawing/2014/main" id="{7042DB30-7013-8F28-8134-AB56EFB38B04}"/>
              </a:ext>
            </a:extLst>
          </p:cNvPr>
          <p:cNvPicPr>
            <a:picLocks noChangeAspect="1"/>
          </p:cNvPicPr>
          <p:nvPr/>
        </p:nvPicPr>
        <p:blipFill>
          <a:blip r:embed="rId4">
            <a:biLevel thresh="75000"/>
          </a:blip>
          <a:stretch>
            <a:fillRect/>
          </a:stretch>
        </p:blipFill>
        <p:spPr>
          <a:xfrm>
            <a:off x="6891322" y="2473856"/>
            <a:ext cx="5300678" cy="287262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9E3FB40-5374-AF7A-3627-369F1DD16B0F}"/>
              </a:ext>
            </a:extLst>
          </p:cNvPr>
          <p:cNvSpPr txBox="1"/>
          <p:nvPr/>
        </p:nvSpPr>
        <p:spPr>
          <a:xfrm>
            <a:off x="8920682" y="5346481"/>
            <a:ext cx="295101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 dirty="0"/>
              <a:t>Source: [2]</a:t>
            </a:r>
          </a:p>
        </p:txBody>
      </p:sp>
    </p:spTree>
    <p:extLst>
      <p:ext uri="{BB962C8B-B14F-4D97-AF65-F5344CB8AC3E}">
        <p14:creationId xmlns:p14="http://schemas.microsoft.com/office/powerpoint/2010/main" val="9940940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2 - Amplitude Modulation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63E935-A7A1-3300-DB0D-D16CCF8D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60" y="805519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/>
              <a:t>Amplitude Modulated Signal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C4F08BA-C6D8-EA84-86EC-30F10ED312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2358" y="1675674"/>
            <a:ext cx="8529522" cy="4567646"/>
          </a:xfrm>
        </p:spPr>
        <p:txBody>
          <a:bodyPr>
            <a:noAutofit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20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DC31CDE-2E94-4BB8-B9F5-34450AA416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85896" y="2410726"/>
            <a:ext cx="7306695" cy="29341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43948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2 - Amplitude Modulation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728537F-215B-84F2-AE7F-11083A0F6F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" y="1144518"/>
            <a:ext cx="5669280" cy="902722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3200" b="1" dirty="0"/>
              <a:t>Under Modulation (m&lt; 1)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GB" sz="2200" dirty="0"/>
          </a:p>
          <a:p>
            <a:pPr algn="just">
              <a:lnSpc>
                <a:spcPct val="150000"/>
              </a:lnSpc>
            </a:pPr>
            <a:endParaRPr lang="en-GB" sz="2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8A099B74-7E56-6ACB-B835-424972C9628E}"/>
                  </a:ext>
                </a:extLst>
              </p:cNvPr>
              <p:cNvSpPr txBox="1"/>
              <p:nvPr/>
            </p:nvSpPr>
            <p:spPr>
              <a:xfrm>
                <a:off x="264335" y="4217773"/>
                <a:ext cx="10850880" cy="207120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742950" lvl="1" indent="-28575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/>
                  <a:t>The modulation index is m&lt; 1 when the carrier amplitude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GB" sz="2200" i="1">
                            <a:latin typeface="Cambria Math" panose="02040503050406030204" pitchFamily="18" charset="0"/>
                          </a:rPr>
                          <m:t>𝑐</m:t>
                        </m:r>
                      </m:sub>
                    </m:sSub>
                  </m:oMath>
                </a14:m>
                <a:r>
                  <a:rPr lang="en-GB" sz="2200" dirty="0"/>
                  <a:t>&gt;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GB" sz="2200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</m:oMath>
                </a14:m>
                <a:endParaRPr lang="en-GB" sz="2200" dirty="0"/>
              </a:p>
              <a:p>
                <a:pPr marL="742950" lvl="1" indent="-28575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/>
                  <a:t>In this case, the system operates in under-modulation, where the modulation depth is less than 100%. </a:t>
                </a:r>
              </a:p>
              <a:p>
                <a:pPr marL="742950" lvl="1" indent="-28575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/>
                  <a:t>The carrier amplitude always remains above zero, and no distortion is introduced.</a:t>
                </a:r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8A099B74-7E56-6ACB-B835-424972C9628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4335" y="4217773"/>
                <a:ext cx="10850880" cy="2071208"/>
              </a:xfrm>
              <a:prstGeom prst="rect">
                <a:avLst/>
              </a:prstGeom>
              <a:blipFill>
                <a:blip r:embed="rId3"/>
                <a:stretch>
                  <a:fillRect r="-730" b="-470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8" name="Picture 27">
            <a:extLst>
              <a:ext uri="{FF2B5EF4-FFF2-40B4-BE49-F238E27FC236}">
                <a16:creationId xmlns:a16="http://schemas.microsoft.com/office/drawing/2014/main" id="{D919BAE4-E240-404E-BACA-8592E85C9ED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10423" y="2047240"/>
            <a:ext cx="6341694" cy="2189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6777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2 - Amplitude Modulation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728537F-215B-84F2-AE7F-11083A0F6F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" y="1144519"/>
            <a:ext cx="7167880" cy="821441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3200" b="1" dirty="0"/>
              <a:t>Critical Modulation ( m= 1)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GB" sz="2200" dirty="0"/>
          </a:p>
          <a:p>
            <a:pPr algn="just">
              <a:lnSpc>
                <a:spcPct val="150000"/>
              </a:lnSpc>
            </a:pPr>
            <a:endParaRPr lang="en-GB" sz="22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575831D-3408-4515-AB70-984997D8DAF1}"/>
              </a:ext>
            </a:extLst>
          </p:cNvPr>
          <p:cNvSpPr txBox="1"/>
          <p:nvPr/>
        </p:nvSpPr>
        <p:spPr>
          <a:xfrm>
            <a:off x="106680" y="4320614"/>
            <a:ext cx="11660702" cy="20712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42950" lvl="1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The modulation index is m = 1 when the carrier amplitude 𝐴𝑐 =𝐴𝑚.</a:t>
            </a:r>
          </a:p>
          <a:p>
            <a:pPr marL="742950" lvl="1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This condition is called critical modulation, where the modulation depth is exactly 100%. </a:t>
            </a:r>
          </a:p>
          <a:p>
            <a:pPr marL="742950" lvl="1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In this case, the carrier amplitude reduces to zero at certain instants, yet no distortion occurs, resulting in perfect modulation.</a:t>
            </a: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497FB5C5-E979-45BE-823E-933F270F64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72225" y="2094952"/>
            <a:ext cx="6732140" cy="23643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8587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2 - Amplitude Modulation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728537F-215B-84F2-AE7F-11083A0F6F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" y="1144519"/>
            <a:ext cx="7167880" cy="481081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3200" b="1" dirty="0"/>
              <a:t>Over Modulation ( m&gt;1)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GB" sz="3200" dirty="0"/>
          </a:p>
          <a:p>
            <a:pPr algn="just">
              <a:lnSpc>
                <a:spcPct val="150000"/>
              </a:lnSpc>
            </a:pPr>
            <a:endParaRPr lang="en-GB" sz="3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C8DDE569-04FE-6F6D-B74A-A08A05F42890}"/>
                  </a:ext>
                </a:extLst>
              </p:cNvPr>
              <p:cNvSpPr txBox="1"/>
              <p:nvPr/>
            </p:nvSpPr>
            <p:spPr>
              <a:xfrm>
                <a:off x="0" y="4335854"/>
                <a:ext cx="11647564" cy="207120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742950" lvl="1" indent="-28575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/>
                  <a:t>The modulation index is m &gt;1 when the carrier amplitude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GB" sz="2200" i="1">
                            <a:latin typeface="Cambria Math" panose="02040503050406030204" pitchFamily="18" charset="0"/>
                          </a:rPr>
                          <m:t>𝑐</m:t>
                        </m:r>
                      </m:sub>
                    </m:sSub>
                    <m:r>
                      <a:rPr lang="en-GB" sz="2200" b="0" i="0" smtClean="0">
                        <a:latin typeface="Cambria Math" panose="02040503050406030204" pitchFamily="18" charset="0"/>
                      </a:rPr>
                      <m:t>&lt;</m:t>
                    </m:r>
                    <m:sSub>
                      <m:sSubPr>
                        <m:ctrlPr>
                          <a:rPr lang="en-GB" sz="22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GB" sz="2200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</m:oMath>
                </a14:m>
                <a:endParaRPr lang="en-GB" sz="2200" dirty="0"/>
              </a:p>
              <a:p>
                <a:pPr marL="742950" lvl="1" indent="-28575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/>
                  <a:t>his condition is known as over-modulation, where the modulation depth exceeds 100%. </a:t>
                </a:r>
              </a:p>
              <a:p>
                <a:pPr marL="742950" lvl="1" indent="-28575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/>
                  <a:t>In over-modulation, the carrier waveform undergoes 180° phase reversals as the carrier level drops below zero.</a:t>
                </a:r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C8DDE569-04FE-6F6D-B74A-A08A05F4289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0" y="4335854"/>
                <a:ext cx="11647564" cy="2071208"/>
              </a:xfrm>
              <a:prstGeom prst="rect">
                <a:avLst/>
              </a:prstGeom>
              <a:blipFill>
                <a:blip r:embed="rId3"/>
                <a:stretch>
                  <a:fillRect r="-628" b="-50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4" name="Picture 13">
            <a:extLst>
              <a:ext uri="{FF2B5EF4-FFF2-40B4-BE49-F238E27FC236}">
                <a16:creationId xmlns:a16="http://schemas.microsoft.com/office/drawing/2014/main" id="{4C4E8972-6DA8-44A3-B0D8-EDBFE39D50E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00697" y="2149764"/>
            <a:ext cx="6846088" cy="22365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12000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2 - Amplitude Modulation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728537F-215B-84F2-AE7F-11083A0F6F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" y="1144519"/>
            <a:ext cx="7167880" cy="481081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3200" b="1" dirty="0"/>
              <a:t>Over Modulation ( m&gt;1)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GB" sz="3200" dirty="0"/>
          </a:p>
          <a:p>
            <a:pPr algn="just">
              <a:lnSpc>
                <a:spcPct val="150000"/>
              </a:lnSpc>
            </a:pPr>
            <a:endParaRPr lang="en-GB" sz="32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8DDE569-04FE-6F6D-B74A-A08A05F42890}"/>
              </a:ext>
            </a:extLst>
          </p:cNvPr>
          <p:cNvSpPr txBox="1"/>
          <p:nvPr/>
        </p:nvSpPr>
        <p:spPr>
          <a:xfrm>
            <a:off x="106680" y="2121946"/>
            <a:ext cx="10591800" cy="1055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42950" lvl="1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If a Signal is over modulated, then the output of the demodulator will results as shown below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F2E64B6-E125-34DF-9A3F-DD91DFBBF83C}"/>
              </a:ext>
            </a:extLst>
          </p:cNvPr>
          <p:cNvPicPr>
            <a:picLocks noChangeAspect="1"/>
          </p:cNvPicPr>
          <p:nvPr/>
        </p:nvPicPr>
        <p:blipFill>
          <a:blip r:embed="rId3">
            <a:biLevel thresh="75000"/>
          </a:blip>
          <a:stretch>
            <a:fillRect/>
          </a:stretch>
        </p:blipFill>
        <p:spPr>
          <a:xfrm>
            <a:off x="2013585" y="3244017"/>
            <a:ext cx="5695950" cy="19431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438A76A-F6F5-48C6-CA8B-A98FBF6C20C5}"/>
              </a:ext>
            </a:extLst>
          </p:cNvPr>
          <p:cNvSpPr txBox="1"/>
          <p:nvPr/>
        </p:nvSpPr>
        <p:spPr>
          <a:xfrm>
            <a:off x="421640" y="5326193"/>
            <a:ext cx="10591800" cy="1055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42950" lvl="1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It shows the signal is distorted and the signal will be lost.</a:t>
            </a:r>
          </a:p>
          <a:p>
            <a:pPr marL="742950" lvl="1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It is advisable that the m &lt; 1 for a distortion less output signal</a:t>
            </a:r>
          </a:p>
        </p:txBody>
      </p:sp>
    </p:spTree>
    <p:extLst>
      <p:ext uri="{BB962C8B-B14F-4D97-AF65-F5344CB8AC3E}">
        <p14:creationId xmlns:p14="http://schemas.microsoft.com/office/powerpoint/2010/main" val="3234854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2 - Amplitude Modulation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63E935-A7A1-3300-DB0D-D16CCF8D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19818" y="1956615"/>
            <a:ext cx="11594969" cy="614741"/>
          </a:xfrm>
        </p:spPr>
        <p:txBody>
          <a:bodyPr>
            <a:normAutofit fontScale="90000"/>
          </a:bodyPr>
          <a:lstStyle/>
          <a:p>
            <a:pPr marL="176213"/>
            <a:r>
              <a:rPr lang="en-GB" sz="3200" b="1" dirty="0">
                <a:latin typeface="Cambria Math" panose="02040503050406030204" pitchFamily="18" charset="0"/>
                <a:ea typeface="Cambria Math" panose="02040503050406030204" pitchFamily="18" charset="0"/>
              </a:rPr>
              <a:t>Power of AM</a:t>
            </a:r>
            <a:br>
              <a:rPr lang="en-GB" sz="3200" b="1" dirty="0">
                <a:latin typeface="Cambria Math" panose="02040503050406030204" pitchFamily="18" charset="0"/>
                <a:ea typeface="Cambria Math" panose="02040503050406030204" pitchFamily="18" charset="0"/>
              </a:rPr>
            </a:br>
            <a:br>
              <a:rPr lang="en-GB" sz="3200" b="1" dirty="0">
                <a:latin typeface="Cambria Math" panose="02040503050406030204" pitchFamily="18" charset="0"/>
                <a:ea typeface="Cambria Math" panose="02040503050406030204" pitchFamily="18" charset="0"/>
              </a:rPr>
            </a:br>
            <a:r>
              <a:rPr lang="en-GB" sz="3200" b="1" dirty="0">
                <a:latin typeface="Cambria Math" panose="02040503050406030204" pitchFamily="18" charset="0"/>
                <a:ea typeface="Cambria Math" panose="02040503050406030204" pitchFamily="18" charset="0"/>
              </a:rPr>
              <a:t>		</a:t>
            </a:r>
            <a:br>
              <a:rPr lang="en-GB" sz="2200" dirty="0">
                <a:latin typeface="Cambria Math" panose="02040503050406030204" pitchFamily="18" charset="0"/>
                <a:ea typeface="Cambria Math" panose="02040503050406030204" pitchFamily="18" charset="0"/>
              </a:rPr>
            </a:br>
            <a:r>
              <a:rPr lang="en-GB" sz="2200" dirty="0">
                <a:latin typeface="Cambria Math" panose="02040503050406030204" pitchFamily="18" charset="0"/>
                <a:ea typeface="Cambria Math" panose="02040503050406030204" pitchFamily="18" charset="0"/>
              </a:rPr>
              <a:t> </a:t>
            </a:r>
            <a:br>
              <a:rPr lang="en-GB" sz="2200" b="1" dirty="0">
                <a:latin typeface="Cambria Math" panose="02040503050406030204" pitchFamily="18" charset="0"/>
                <a:ea typeface="Cambria Math" panose="02040503050406030204" pitchFamily="18" charset="0"/>
              </a:rPr>
            </a:br>
            <a:br>
              <a:rPr lang="en-GB" sz="2200" b="1" dirty="0">
                <a:latin typeface="Cambria Math" panose="02040503050406030204" pitchFamily="18" charset="0"/>
                <a:ea typeface="Cambria Math" panose="02040503050406030204" pitchFamily="18" charset="0"/>
              </a:rPr>
            </a:br>
            <a:endParaRPr lang="en-GB" sz="2200" b="1" dirty="0">
              <a:latin typeface="Cambria Math" panose="02040503050406030204" pitchFamily="18" charset="0"/>
              <a:ea typeface="Cambria Math" panose="02040503050406030204" pitchFamily="18" charset="0"/>
            </a:endParaRP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440EFCC4-7473-1D50-E6E8-5DD56FDC38BD}"/>
              </a:ext>
            </a:extLst>
          </p:cNvPr>
          <p:cNvCxnSpPr>
            <a:cxnSpLocks/>
          </p:cNvCxnSpPr>
          <p:nvPr/>
        </p:nvCxnSpPr>
        <p:spPr>
          <a:xfrm>
            <a:off x="3634039" y="1286466"/>
            <a:ext cx="0" cy="541691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36B3D8D8-222B-45F5-A5BA-DE7E25DF800D}"/>
                  </a:ext>
                </a:extLst>
              </p:cNvPr>
              <p:cNvSpPr txBox="1"/>
              <p:nvPr/>
            </p:nvSpPr>
            <p:spPr>
              <a:xfrm>
                <a:off x="390983" y="1956615"/>
                <a:ext cx="6098101" cy="410862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tabLst>
                    <a:tab pos="806450" algn="l"/>
                    <a:tab pos="1885950" algn="l"/>
                  </a:tabLst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𝑃</m:t>
                          </m:r>
                        </m:e>
                        <m:sub>
                          <m:r>
                            <a:rPr lang="en-GB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𝑐</m:t>
                          </m:r>
                        </m:sub>
                      </m:sSub>
                      <m:r>
                        <a:rPr lang="en-GB" sz="1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18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sz="180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en-GB" sz="180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1800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𝑉</m:t>
                                  </m:r>
                                </m:e>
                                <m:sub>
                                  <m:r>
                                    <a:rPr lang="en-GB" sz="1800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𝑟𝑚𝑠</m:t>
                                  </m:r>
                                </m:sub>
                              </m:sSub>
                            </m:e>
                            <m:sup>
                              <m:r>
                                <a:rPr lang="en-GB" sz="18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GB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𝑅</m:t>
                          </m:r>
                        </m:den>
                      </m:f>
                    </m:oMath>
                  </m:oMathPara>
                </a14:m>
                <a:br>
                  <a:rPr lang="en-GB" sz="1800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</a:br>
                <a:r>
                  <a:rPr lang="en-GB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	</a:t>
                </a:r>
                <a:r>
                  <a:rPr lang="en-GB" sz="1800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where,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18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𝑟𝑚𝑠</m:t>
                        </m:r>
                      </m:sub>
                    </m:sSub>
                  </m:oMath>
                </a14:m>
                <a:r>
                  <a:rPr lang="en-GB" sz="1800" b="1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180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180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18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sz="18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𝑐</m:t>
                            </m:r>
                          </m:sub>
                        </m:sSub>
                      </m:num>
                      <m:den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√2</m:t>
                        </m:r>
                      </m:den>
                    </m:f>
                  </m:oMath>
                </a14:m>
                <a:br>
                  <a:rPr lang="en-GB" sz="1800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</a:br>
                <a:r>
                  <a:rPr lang="en-GB" sz="1800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Therefore,</a:t>
                </a:r>
                <a:br>
                  <a:rPr lang="en-GB" sz="1800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</a:br>
                <a:r>
                  <a:rPr lang="en-GB" sz="1800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				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sz="18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𝑐</m:t>
                        </m:r>
                      </m:sub>
                    </m:sSub>
                    <m:r>
                      <a:rPr lang="en-GB" sz="18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18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en-GB" sz="18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sz="18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(</m:t>
                            </m:r>
                            <m:f>
                              <m:fPr>
                                <m:ctrlPr>
                                  <a:rPr lang="en-GB" sz="18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sSub>
                                  <m:sSubPr>
                                    <m:ctrlPr>
                                      <a:rPr lang="en-GB" sz="18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z="18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𝐴</m:t>
                                    </m:r>
                                  </m:e>
                                  <m:sub>
                                    <m:r>
                                      <a:rPr lang="en-GB" sz="18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𝑐</m:t>
                                    </m:r>
                                  </m:sub>
                                </m:sSub>
                              </m:num>
                              <m:den>
                                <m:r>
                                  <a:rPr lang="en-GB" sz="18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√2</m:t>
                                </m:r>
                              </m:den>
                            </m:f>
                            <m:r>
                              <a:rPr lang="en-GB" sz="18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)</m:t>
                            </m:r>
                          </m:e>
                          <m:sup>
                            <m:r>
                              <a:rPr lang="en-GB" sz="18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num>
                      <m:den>
                        <m:r>
                          <a:rPr lang="en-GB" sz="18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𝑅</m:t>
                        </m:r>
                      </m:den>
                    </m:f>
                  </m:oMath>
                </a14:m>
                <a:r>
                  <a:rPr lang="en-GB" sz="1800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  -------(1)</a:t>
                </a:r>
                <a:br>
                  <a:rPr lang="en-GB" sz="1800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</a:br>
                <a:endParaRPr lang="en-GB" sz="1800" dirty="0"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  <a:p>
                <a:pPr marL="895350">
                  <a:tabLst>
                    <a:tab pos="806450" algn="l"/>
                    <a:tab pos="1885950" algn="l"/>
                  </a:tabLst>
                </a:pPr>
                <a:br>
                  <a:rPr lang="en-GB" sz="1800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</a:b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GB" sz="1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180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en-GB" sz="180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pPr>
                          <m:e>
                            <m:sSub>
                              <m:sSubPr>
                                <m:ctrlPr>
                                  <a:rPr lang="en-GB" sz="180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sz="18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𝐴</m:t>
                                </m:r>
                              </m:e>
                              <m:sub>
                                <m:r>
                                  <a:rPr lang="en-GB" sz="18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𝑚</m:t>
                                </m:r>
                              </m:sub>
                            </m:sSub>
                          </m:e>
                          <m:sup>
                            <m:r>
                              <a:rPr lang="en-GB" sz="18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num>
                      <m:den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</m:den>
                    </m:f>
                  </m:oMath>
                </a14:m>
                <a:r>
                  <a:rPr lang="en-GB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 ------(2)</a:t>
                </a:r>
              </a:p>
              <a:p>
                <a:pPr>
                  <a:tabLst>
                    <a:tab pos="806450" algn="l"/>
                    <a:tab pos="1885950" algn="l"/>
                  </a:tabLst>
                </a:pPr>
                <a:endParaRPr lang="en-GB" dirty="0"/>
              </a:p>
              <a:p>
                <a:pPr>
                  <a:tabLst>
                    <a:tab pos="806450" algn="l"/>
                    <a:tab pos="1885950" algn="l"/>
                  </a:tabLst>
                </a:pPr>
                <a:endParaRPr lang="en-GB" dirty="0"/>
              </a:p>
              <a:p>
                <a:pPr>
                  <a:tabLst>
                    <a:tab pos="806450" algn="l"/>
                    <a:tab pos="1885950" algn="l"/>
                  </a:tabLst>
                </a:pPr>
                <a:endParaRPr lang="en-GB" dirty="0"/>
              </a:p>
            </p:txBody>
          </p:sp>
        </mc:Choice>
        <mc:Fallback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36B3D8D8-222B-45F5-A5BA-DE7E25DF800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0983" y="1956615"/>
                <a:ext cx="6098101" cy="4108625"/>
              </a:xfrm>
              <a:prstGeom prst="rect">
                <a:avLst/>
              </a:prstGeom>
              <a:blipFill>
                <a:blip r:embed="rId3"/>
                <a:stretch>
                  <a:fillRect l="-8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Rectangle 5">
            <a:extLst>
              <a:ext uri="{FF2B5EF4-FFF2-40B4-BE49-F238E27FC236}">
                <a16:creationId xmlns:a16="http://schemas.microsoft.com/office/drawing/2014/main" id="{906E3F3A-E477-4571-8EA9-CE06E9B8DA39}"/>
              </a:ext>
            </a:extLst>
          </p:cNvPr>
          <p:cNvSpPr/>
          <p:nvPr/>
        </p:nvSpPr>
        <p:spPr>
          <a:xfrm>
            <a:off x="1254935" y="3429000"/>
            <a:ext cx="1154035" cy="857645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1D1C5EC-F753-4756-B262-56096C20D15D}"/>
              </a:ext>
            </a:extLst>
          </p:cNvPr>
          <p:cNvSpPr/>
          <p:nvPr/>
        </p:nvSpPr>
        <p:spPr>
          <a:xfrm>
            <a:off x="1254934" y="4410275"/>
            <a:ext cx="1154035" cy="857645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42B02C96-186B-4E38-AF90-77F17BA4E140}"/>
                  </a:ext>
                </a:extLst>
              </p:cNvPr>
              <p:cNvSpPr txBox="1"/>
              <p:nvPr/>
            </p:nvSpPr>
            <p:spPr>
              <a:xfrm>
                <a:off x="3828046" y="1817923"/>
                <a:ext cx="4275430" cy="541866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150000"/>
                  </a:lnSpc>
                  <a:tabLst>
                    <a:tab pos="806450" algn="l"/>
                    <a:tab pos="1885950" algn="l"/>
                  </a:tabLst>
                </a:pPr>
                <a:r>
                  <a:rPr lang="en-GB" sz="1800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Generally the total power is </a:t>
                </a:r>
              </a:p>
              <a:p>
                <a:pPr marL="1255713">
                  <a:lnSpc>
                    <a:spcPct val="150000"/>
                  </a:lnSpc>
                  <a:tabLst>
                    <a:tab pos="806450" algn="l"/>
                    <a:tab pos="1885950" algn="l"/>
                  </a:tabLs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𝑇</m:t>
                        </m:r>
                      </m:sub>
                    </m:sSub>
                    <m:r>
                      <a:rPr lang="en-GB" sz="18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sz="1800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𝑐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𝑈𝑆𝐵</m:t>
                        </m:r>
                      </m:sub>
                    </m:sSub>
                  </m:oMath>
                </a14:m>
                <a:r>
                  <a:rPr lang="en-GB" sz="1800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+</a:t>
                </a:r>
                <a:r>
                  <a:rPr lang="en-GB" dirty="0"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𝐿𝑆𝐵</m:t>
                        </m:r>
                      </m:sub>
                    </m:sSub>
                  </m:oMath>
                </a14:m>
                <a:endParaRPr lang="en-GB" sz="1800" dirty="0"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  <a:p>
                <a:pPr>
                  <a:lnSpc>
                    <a:spcPct val="150000"/>
                  </a:lnSpc>
                  <a:tabLst>
                    <a:tab pos="806450" algn="l"/>
                    <a:tab pos="1885950" algn="l"/>
                  </a:tabLst>
                </a:pPr>
                <a:br>
                  <a:rPr lang="en-GB" sz="1800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</a:br>
                <a:r>
                  <a:rPr lang="en-GB" dirty="0"/>
                  <a:t>Therefore,</a:t>
                </a:r>
              </a:p>
              <a:p>
                <a:pPr>
                  <a:lnSpc>
                    <a:spcPct val="150000"/>
                  </a:lnSpc>
                  <a:tabLst>
                    <a:tab pos="806450" algn="l"/>
                    <a:tab pos="1885950" algn="l"/>
                  </a:tabLst>
                </a:pPr>
                <a:r>
                  <a:rPr lang="en-GB" dirty="0"/>
                  <a:t>The total power of AM could be written as</a:t>
                </a:r>
              </a:p>
              <a:p>
                <a:pPr marL="1255713">
                  <a:lnSpc>
                    <a:spcPct val="150000"/>
                  </a:lnSpc>
                  <a:tabLst>
                    <a:tab pos="806450" algn="l"/>
                    <a:tab pos="1885950" algn="l"/>
                  </a:tabLst>
                </a:pPr>
                <a:r>
                  <a:rPr lang="en-GB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𝐴𝑀</m:t>
                        </m:r>
                      </m:sub>
                    </m:sSub>
                    <m:r>
                      <a:rPr lang="en-GB" sz="18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sz="1800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𝑃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𝑐</m:t>
                            </m:r>
                          </m:sub>
                        </m:sSub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+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𝑈𝑆𝐵</m:t>
                        </m:r>
                      </m:sub>
                    </m:sSub>
                  </m:oMath>
                </a14:m>
                <a:r>
                  <a:rPr lang="en-GB" sz="1800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+</a:t>
                </a:r>
                <a:r>
                  <a:rPr lang="en-GB" dirty="0"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𝐿𝑆𝐵</m:t>
                        </m:r>
                      </m:sub>
                    </m:sSub>
                  </m:oMath>
                </a14:m>
                <a:endParaRPr lang="en-GB" dirty="0"/>
              </a:p>
              <a:p>
                <a:pPr>
                  <a:tabLst>
                    <a:tab pos="806450" algn="l"/>
                    <a:tab pos="1885950" algn="l"/>
                  </a:tabLst>
                </a:pPr>
                <a:endParaRPr lang="en-GB" dirty="0"/>
              </a:p>
              <a:p>
                <a:pPr>
                  <a:tabLst>
                    <a:tab pos="806450" algn="l"/>
                    <a:tab pos="1885950" algn="l"/>
                  </a:tabLst>
                </a:pPr>
                <a:endParaRPr lang="en-GB" dirty="0"/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𝑃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𝑈𝑆𝐵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𝐴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𝑚</m:t>
                                  </m:r>
                                </m:sub>
                              </m:sSub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.</m:t>
                          </m:r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𝐴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𝑐</m:t>
                                  </m:r>
                                </m:sub>
                              </m:sSub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8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𝑅</m:t>
                          </m:r>
                        </m:den>
                      </m:f>
                    </m:oMath>
                  </m:oMathPara>
                </a14:m>
                <a:endParaRPr lang="en-GB" b="0" dirty="0">
                  <a:ea typeface="Cambria Math" panose="02040503050406030204" pitchFamily="18" charset="0"/>
                </a:endParaRPr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𝑃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𝐿𝑆𝐵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𝐴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𝑚</m:t>
                                  </m:r>
                                </m:sub>
                              </m:sSub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.</m:t>
                          </m:r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𝐴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𝑐</m:t>
                                  </m:r>
                                </m:sub>
                              </m:sSub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8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𝑅</m:t>
                          </m:r>
                        </m:den>
                      </m:f>
                    </m:oMath>
                  </m:oMathPara>
                </a14:m>
                <a:endParaRPr lang="en-GB" dirty="0"/>
              </a:p>
              <a:p>
                <a:pPr>
                  <a:tabLst>
                    <a:tab pos="806450" algn="l"/>
                    <a:tab pos="1885950" algn="l"/>
                  </a:tabLst>
                </a:pPr>
                <a:endParaRPr lang="en-GB" dirty="0"/>
              </a:p>
              <a:p>
                <a:pPr>
                  <a:tabLst>
                    <a:tab pos="806450" algn="l"/>
                    <a:tab pos="1885950" algn="l"/>
                  </a:tabLst>
                </a:pPr>
                <a:endParaRPr lang="en-GB" dirty="0"/>
              </a:p>
            </p:txBody>
          </p:sp>
        </mc:Choice>
        <mc:Fallback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42B02C96-186B-4E38-AF90-77F17BA4E14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28046" y="1817923"/>
                <a:ext cx="4275430" cy="5418663"/>
              </a:xfrm>
              <a:prstGeom prst="rect">
                <a:avLst/>
              </a:prstGeom>
              <a:blipFill>
                <a:blip r:embed="rId4"/>
                <a:stretch>
                  <a:fillRect l="-128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9E931491-B70F-4770-A216-4B4CDA75B771}"/>
              </a:ext>
            </a:extLst>
          </p:cNvPr>
          <p:cNvCxnSpPr>
            <a:cxnSpLocks/>
          </p:cNvCxnSpPr>
          <p:nvPr/>
        </p:nvCxnSpPr>
        <p:spPr>
          <a:xfrm>
            <a:off x="8103476" y="1286466"/>
            <a:ext cx="0" cy="5478693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>
            <a:extLst>
              <a:ext uri="{FF2B5EF4-FFF2-40B4-BE49-F238E27FC236}">
                <a16:creationId xmlns:a16="http://schemas.microsoft.com/office/drawing/2014/main" id="{8685A33D-60C9-4578-B0D6-0E9DFD4A6F65}"/>
              </a:ext>
            </a:extLst>
          </p:cNvPr>
          <p:cNvSpPr/>
          <p:nvPr/>
        </p:nvSpPr>
        <p:spPr>
          <a:xfrm>
            <a:off x="5014595" y="3977001"/>
            <a:ext cx="2497258" cy="682593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49A0FFBA-81C8-467C-9E02-E42E2BB833B9}"/>
                  </a:ext>
                </a:extLst>
              </p:cNvPr>
              <p:cNvSpPr txBox="1"/>
              <p:nvPr/>
            </p:nvSpPr>
            <p:spPr>
              <a:xfrm>
                <a:off x="8226209" y="1366537"/>
                <a:ext cx="3759740" cy="52180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150000"/>
                  </a:lnSpc>
                </a:pPr>
                <a:endParaRPr lang="en-GB" dirty="0"/>
              </a:p>
              <a:p>
                <a:pPr>
                  <a:lnSpc>
                    <a:spcPct val="150000"/>
                  </a:lnSpc>
                </a:pPr>
                <a:r>
                  <a:rPr lang="en-GB" dirty="0"/>
                  <a:t>Therefore, the power of DSBSC is</a:t>
                </a:r>
              </a:p>
              <a:p>
                <a:pPr>
                  <a:lnSpc>
                    <a:spcPct val="150000"/>
                  </a:lnSpc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𝐴𝑀</m:t>
                        </m:r>
                      </m:sub>
                    </m:sSub>
                    <m:r>
                      <a:rPr lang="en-GB" sz="1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(</m:t>
                            </m:r>
                            <m:f>
                              <m:fPr>
                                <m:ctrlP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𝐴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𝑐</m:t>
                                    </m:r>
                                  </m:sub>
                                </m:sSub>
                              </m:num>
                              <m:den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√2</m:t>
                                </m:r>
                              </m:den>
                            </m:f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)</m:t>
                            </m:r>
                          </m:e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𝑅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+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pPr>
                          <m:e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𝐴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𝑚</m:t>
                                </m:r>
                              </m:sub>
                            </m:sSub>
                          </m:e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.</m:t>
                        </m:r>
                        <m:sSup>
                          <m:sSupPr>
                            <m:ctrlP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pPr>
                          <m:e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𝐴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𝑐</m:t>
                                </m:r>
                              </m:sub>
                            </m:sSub>
                          </m:e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8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𝑅</m:t>
                        </m:r>
                      </m:den>
                    </m:f>
                  </m:oMath>
                </a14:m>
                <a:r>
                  <a:rPr lang="en-GB" dirty="0"/>
                  <a:t>+</a:t>
                </a:r>
                <a:r>
                  <a:rPr lang="en-GB" dirty="0"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pPr>
                          <m:e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𝐴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𝑚</m:t>
                                </m:r>
                              </m:sub>
                            </m:sSub>
                          </m:e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.</m:t>
                        </m:r>
                        <m:sSup>
                          <m:sSupPr>
                            <m:ctrlP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pPr>
                          <m:e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𝐴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𝑐</m:t>
                                </m:r>
                              </m:sub>
                            </m:sSub>
                          </m:e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8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𝑅</m:t>
                        </m:r>
                      </m:den>
                    </m:f>
                  </m:oMath>
                </a14:m>
                <a:endParaRPr lang="en-GB" dirty="0">
                  <a:ea typeface="Cambria Math" panose="02040503050406030204" pitchFamily="18" charset="0"/>
                </a:endParaRPr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𝑃</m:t>
                          </m:r>
                        </m:e>
                        <m:sub>
                          <m:r>
                            <a:rPr lang="en-GB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𝐴𝑀</m:t>
                          </m:r>
                        </m:sub>
                      </m:sSub>
                      <m:r>
                        <a:rPr lang="en-GB" sz="1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(</m:t>
                              </m:r>
                              <m:f>
                                <m:f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sSub>
                                    <m:sSubPr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𝐴</m:t>
                                      </m:r>
                                    </m:e>
                                    <m:sub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𝑐</m:t>
                                      </m:r>
                                    </m:sub>
                                  </m:sSub>
                                </m:num>
                                <m:den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√2</m:t>
                                  </m:r>
                                </m:den>
                              </m:f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)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𝑅</m:t>
                          </m:r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+</m:t>
                      </m:r>
                      <m:r>
                        <a:rPr lang="en-GB" sz="1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2∗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𝐴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𝑚</m:t>
                                  </m:r>
                                </m:sub>
                              </m:sSub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.</m:t>
                          </m:r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𝐴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𝑐</m:t>
                                  </m:r>
                                </m:sub>
                              </m:sSub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8</m:t>
                          </m:r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𝑅</m:t>
                          </m:r>
                        </m:den>
                      </m:f>
                    </m:oMath>
                  </m:oMathPara>
                </a14:m>
                <a:endParaRPr lang="en-GB" dirty="0"/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𝑃</m:t>
                          </m:r>
                        </m:e>
                        <m:sub>
                          <m:r>
                            <a:rPr lang="en-GB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𝐴𝑀</m:t>
                          </m:r>
                        </m:sub>
                      </m:sSub>
                      <m:r>
                        <a:rPr lang="en-GB" sz="1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(</m:t>
                              </m:r>
                              <m:f>
                                <m:f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sSub>
                                    <m:sSubPr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𝐴</m:t>
                                      </m:r>
                                    </m:e>
                                    <m:sub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𝑐</m:t>
                                      </m:r>
                                    </m:sub>
                                  </m:sSub>
                                </m:num>
                                <m:den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√2</m:t>
                                  </m:r>
                                </m:den>
                              </m:f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)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𝑅</m:t>
                          </m:r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+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𝐴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𝑚</m:t>
                                  </m:r>
                                </m:sub>
                              </m:sSub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.</m:t>
                          </m:r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𝐴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𝑐</m:t>
                                  </m:r>
                                </m:sub>
                              </m:sSub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4</m:t>
                          </m:r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𝑅</m:t>
                          </m:r>
                        </m:den>
                      </m:f>
                    </m:oMath>
                  </m:oMathPara>
                </a14:m>
                <a:endParaRPr lang="en-GB" dirty="0"/>
              </a:p>
              <a:p>
                <a:pPr>
                  <a:lnSpc>
                    <a:spcPct val="150000"/>
                  </a:lnSpc>
                </a:pPr>
                <a:endParaRPr lang="en-GB" dirty="0"/>
              </a:p>
              <a:p>
                <a:pPr>
                  <a:lnSpc>
                    <a:spcPct val="150000"/>
                  </a:lnSpc>
                </a:pPr>
                <a:r>
                  <a:rPr lang="en-GB" dirty="0"/>
                  <a:t> </a:t>
                </a:r>
              </a:p>
              <a:p>
                <a:pPr>
                  <a:lnSpc>
                    <a:spcPct val="150000"/>
                  </a:lnSpc>
                </a:pPr>
                <a:endParaRPr lang="en-GB" dirty="0"/>
              </a:p>
            </p:txBody>
          </p:sp>
        </mc:Choice>
        <mc:Fallback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49A0FFBA-81C8-467C-9E02-E42E2BB833B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26209" y="1366537"/>
                <a:ext cx="3759740" cy="5218032"/>
              </a:xfrm>
              <a:prstGeom prst="rect">
                <a:avLst/>
              </a:prstGeom>
              <a:blipFill>
                <a:blip r:embed="rId5"/>
                <a:stretch>
                  <a:fillRect l="-129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Rectangle 20">
            <a:extLst>
              <a:ext uri="{FF2B5EF4-FFF2-40B4-BE49-F238E27FC236}">
                <a16:creationId xmlns:a16="http://schemas.microsoft.com/office/drawing/2014/main" id="{F36E5133-93CE-4331-B841-9FCD707553AA}"/>
              </a:ext>
            </a:extLst>
          </p:cNvPr>
          <p:cNvSpPr/>
          <p:nvPr/>
        </p:nvSpPr>
        <p:spPr>
          <a:xfrm>
            <a:off x="8276115" y="4355106"/>
            <a:ext cx="2660951" cy="91281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002152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2 - Amplitude Modulation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728537F-215B-84F2-AE7F-11083A0F6F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" y="2158757"/>
            <a:ext cx="11607800" cy="481081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400" b="1" dirty="0"/>
              <a:t>References</a:t>
            </a:r>
            <a:endParaRPr lang="en-GB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98C1FC3-24AA-A4C0-6A04-109A42A3FE9B}"/>
              </a:ext>
            </a:extLst>
          </p:cNvPr>
          <p:cNvSpPr txBox="1"/>
          <p:nvPr/>
        </p:nvSpPr>
        <p:spPr>
          <a:xfrm>
            <a:off x="567277" y="3070366"/>
            <a:ext cx="10265245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[1] S. </a:t>
            </a:r>
            <a:r>
              <a:rPr lang="en-GB" sz="2200" dirty="0" err="1"/>
              <a:t>Haykin</a:t>
            </a:r>
            <a:r>
              <a:rPr lang="en-GB" sz="2200" dirty="0"/>
              <a:t> and M. Moher, Introduction to Analog and Digital Communications, 2nd ed. Hoboken, NJ, USA: Wiley, 2007.</a:t>
            </a:r>
          </a:p>
          <a:p>
            <a:r>
              <a:rPr lang="en-GB" sz="2200" dirty="0"/>
              <a:t>[2] "Analog Communication - DSBSC Modulators," Tutorials Point, Oct. 2023. [Online]. </a:t>
            </a:r>
            <a:r>
              <a:rPr lang="en-GB" sz="2200" dirty="0" err="1"/>
              <a:t>Available:https</a:t>
            </a:r>
            <a:r>
              <a:rPr lang="en-GB" sz="2200" dirty="0"/>
              <a:t>://www.tutorialspoint.com/analog_communication/analog_communication_dsbsc_modulators.htm.</a:t>
            </a:r>
          </a:p>
          <a:p>
            <a:r>
              <a:rPr lang="en-GB" sz="2200" dirty="0"/>
              <a:t>[3] </a:t>
            </a:r>
            <a:r>
              <a:rPr lang="en-GB" sz="2200" dirty="0" err="1"/>
              <a:t>TechnologyUK</a:t>
            </a:r>
            <a:r>
              <a:rPr lang="en-GB" sz="2200" dirty="0"/>
              <a:t>. (n.d.). Amplitude modulation. </a:t>
            </a:r>
            <a:r>
              <a:rPr lang="en-GB" sz="2200" dirty="0" err="1"/>
              <a:t>TechnologyUK</a:t>
            </a:r>
            <a:r>
              <a:rPr lang="en-GB" sz="2200" dirty="0"/>
              <a:t>, from https://www.technologyuk.net/telecommunications/telecom-principles/amplitude-modulation.shtml</a:t>
            </a:r>
          </a:p>
        </p:txBody>
      </p:sp>
    </p:spTree>
    <p:extLst>
      <p:ext uri="{BB962C8B-B14F-4D97-AF65-F5344CB8AC3E}">
        <p14:creationId xmlns:p14="http://schemas.microsoft.com/office/powerpoint/2010/main" val="347307487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8918</TotalTime>
  <Words>1147</Words>
  <Application>Microsoft Office PowerPoint</Application>
  <PresentationFormat>Widescreen</PresentationFormat>
  <Paragraphs>173</Paragraphs>
  <Slides>16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16</vt:i4>
      </vt:variant>
    </vt:vector>
  </HeadingPairs>
  <TitlesOfParts>
    <vt:vector size="24" baseType="lpstr">
      <vt:lpstr>Calibri </vt:lpstr>
      <vt:lpstr>Arial</vt:lpstr>
      <vt:lpstr>Calibri</vt:lpstr>
      <vt:lpstr>Calibri Light</vt:lpstr>
      <vt:lpstr>Cambria</vt:lpstr>
      <vt:lpstr>Cambria Math</vt:lpstr>
      <vt:lpstr>UWTSD 200_Title Page 2</vt:lpstr>
      <vt:lpstr>UWTSD 200_Text 3</vt:lpstr>
      <vt:lpstr>PowerPoint Presentation</vt:lpstr>
      <vt:lpstr>Modulation</vt:lpstr>
      <vt:lpstr>Types of Modulation</vt:lpstr>
      <vt:lpstr>Amplitude Modulation</vt:lpstr>
      <vt:lpstr>Amplitude Modulation</vt:lpstr>
      <vt:lpstr>Amplitude Modulation</vt:lpstr>
      <vt:lpstr>Amplitude Modulation</vt:lpstr>
      <vt:lpstr>Amplitude Modulation</vt:lpstr>
      <vt:lpstr>Amplitude Modulated Signal </vt:lpstr>
      <vt:lpstr>PowerPoint Presentation</vt:lpstr>
      <vt:lpstr>PowerPoint Presentation</vt:lpstr>
      <vt:lpstr>PowerPoint Presentation</vt:lpstr>
      <vt:lpstr>PowerPoint Presentation</vt:lpstr>
      <vt:lpstr>Power of AM       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38</cp:revision>
  <dcterms:created xsi:type="dcterms:W3CDTF">2021-03-09T15:35:42Z</dcterms:created>
  <dcterms:modified xsi:type="dcterms:W3CDTF">2025-09-29T14:22:50Z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