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660" r:id="rId3"/>
    <p:sldMasterId id="2147483672" r:id="rId4"/>
    <p:sldMasterId id="2147483684" r:id="rId5"/>
    <p:sldMasterId id="2147483696" r:id="rId6"/>
    <p:sldMasterId id="2147483709" r:id="rId7"/>
  </p:sldMasterIdLst>
  <p:notesMasterIdLst>
    <p:notesMasterId r:id="rId11"/>
  </p:notesMasterIdLst>
  <p:sldIdLst>
    <p:sldId id="382" r:id="rId8"/>
    <p:sldId id="817" r:id="rId9"/>
    <p:sldId id="806" r:id="rId10"/>
    <p:sldId id="732" r:id="rId12"/>
    <p:sldId id="789" r:id="rId13"/>
    <p:sldId id="790" r:id="rId14"/>
    <p:sldId id="805" r:id="rId15"/>
    <p:sldId id="800" r:id="rId16"/>
    <p:sldId id="807" r:id="rId17"/>
    <p:sldId id="798" r:id="rId18"/>
    <p:sldId id="793" r:id="rId19"/>
    <p:sldId id="791" r:id="rId20"/>
    <p:sldId id="783" r:id="rId21"/>
  </p:sldIdLst>
  <p:sldSz cx="12192000" cy="6858000"/>
  <p:notesSz cx="6858000" cy="9144000"/>
  <p:embeddedFontLst>
    <p:embeddedFont>
      <p:font typeface="Calibri" panose="020F0502020204030204" pitchFamily="34" charset="0"/>
      <p:regular r:id="rId25"/>
      <p:bold r:id="rId26"/>
      <p:italic r:id="rId27"/>
      <p:boldItalic r:id="rId28"/>
    </p:embeddedFont>
    <p:embeddedFont>
      <p:font typeface="微软雅黑" panose="020B0503020204020204" pitchFamily="34" charset="-122"/>
      <p:regular r:id="rId29"/>
    </p:embeddedFont>
    <p:embeddedFont>
      <p:font typeface="Calibri Light" panose="020F0302020204030204" charset="0"/>
      <p:regular r:id="rId30"/>
      <p:italic r:id="rId31"/>
    </p:embeddedFont>
  </p:embeddedFontLst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宋体" panose="02010600030101010101" pitchFamily="2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8149"/>
    <a:srgbClr val="058576"/>
    <a:srgbClr val="68A042"/>
    <a:srgbClr val="669E40"/>
    <a:srgbClr val="6AA343"/>
    <a:srgbClr val="C198E0"/>
    <a:srgbClr val="69D8FF"/>
    <a:srgbClr val="FFE285"/>
    <a:srgbClr val="939393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309" autoAdjust="0"/>
  </p:normalViewPr>
  <p:slideViewPr>
    <p:cSldViewPr snapToGrid="0" snapToObjects="1">
      <p:cViewPr varScale="1">
        <p:scale>
          <a:sx n="102" d="100"/>
          <a:sy n="102" d="100"/>
        </p:scale>
        <p:origin x="918" y="96"/>
      </p:cViewPr>
      <p:guideLst>
        <p:guide orient="horz" pos="247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2.xml"/><Relationship Id="rId8" Type="http://schemas.openxmlformats.org/officeDocument/2006/relationships/slide" Target="slides/slide1.xml"/><Relationship Id="rId7" Type="http://schemas.openxmlformats.org/officeDocument/2006/relationships/slideMaster" Target="slideMasters/slideMaster6.xml"/><Relationship Id="rId6" Type="http://schemas.openxmlformats.org/officeDocument/2006/relationships/slideMaster" Target="slideMasters/slideMaster5.xml"/><Relationship Id="rId5" Type="http://schemas.openxmlformats.org/officeDocument/2006/relationships/slideMaster" Target="slideMasters/slideMaster4.xml"/><Relationship Id="rId4" Type="http://schemas.openxmlformats.org/officeDocument/2006/relationships/slideMaster" Target="slideMasters/slideMaster3.xml"/><Relationship Id="rId31" Type="http://schemas.openxmlformats.org/officeDocument/2006/relationships/font" Target="fonts/font7.fntdata"/><Relationship Id="rId30" Type="http://schemas.openxmlformats.org/officeDocument/2006/relationships/font" Target="fonts/font6.fntdata"/><Relationship Id="rId3" Type="http://schemas.openxmlformats.org/officeDocument/2006/relationships/slideMaster" Target="slideMasters/slideMaster2.xml"/><Relationship Id="rId29" Type="http://schemas.openxmlformats.org/officeDocument/2006/relationships/font" Target="fonts/font5.fntdata"/><Relationship Id="rId28" Type="http://schemas.openxmlformats.org/officeDocument/2006/relationships/font" Target="fonts/font4.fntdata"/><Relationship Id="rId27" Type="http://schemas.openxmlformats.org/officeDocument/2006/relationships/font" Target="fonts/font3.fntdata"/><Relationship Id="rId26" Type="http://schemas.openxmlformats.org/officeDocument/2006/relationships/font" Target="fonts/font2.fntdata"/><Relationship Id="rId25" Type="http://schemas.openxmlformats.org/officeDocument/2006/relationships/font" Target="fonts/font1.fntdata"/><Relationship Id="rId24" Type="http://schemas.openxmlformats.org/officeDocument/2006/relationships/tableStyles" Target="tableStyles.xml"/><Relationship Id="rId23" Type="http://schemas.openxmlformats.org/officeDocument/2006/relationships/viewProps" Target="viewProps.xml"/><Relationship Id="rId22" Type="http://schemas.openxmlformats.org/officeDocument/2006/relationships/presProps" Target="presProps.xml"/><Relationship Id="rId21" Type="http://schemas.openxmlformats.org/officeDocument/2006/relationships/slide" Target="slides/slide13.xml"/><Relationship Id="rId20" Type="http://schemas.openxmlformats.org/officeDocument/2006/relationships/slide" Target="slides/slide12.xml"/><Relationship Id="rId2" Type="http://schemas.openxmlformats.org/officeDocument/2006/relationships/theme" Target="theme/theme1.xml"/><Relationship Id="rId19" Type="http://schemas.openxmlformats.org/officeDocument/2006/relationships/slide" Target="slides/slide11.xml"/><Relationship Id="rId18" Type="http://schemas.openxmlformats.org/officeDocument/2006/relationships/slide" Target="slides/slide10.xml"/><Relationship Id="rId17" Type="http://schemas.openxmlformats.org/officeDocument/2006/relationships/slide" Target="slides/slide9.xml"/><Relationship Id="rId16" Type="http://schemas.openxmlformats.org/officeDocument/2006/relationships/slide" Target="slides/slide8.xml"/><Relationship Id="rId15" Type="http://schemas.openxmlformats.org/officeDocument/2006/relationships/slide" Target="slides/slide7.xml"/><Relationship Id="rId14" Type="http://schemas.openxmlformats.org/officeDocument/2006/relationships/slide" Target="slides/slide6.xml"/><Relationship Id="rId13" Type="http://schemas.openxmlformats.org/officeDocument/2006/relationships/slide" Target="slides/slide5.xml"/><Relationship Id="rId12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10" Type="http://schemas.openxmlformats.org/officeDocument/2006/relationships/slide" Target="slides/slide3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buFont typeface="Arial" panose="020B0604020202020204" pitchFamily="34" charset="0"/>
              <a:buNone/>
              <a:defRPr sz="1200" smtClean="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r" eaLnBrk="1" hangingPunct="1">
              <a:buFont typeface="Arial" panose="020B0604020202020204" pitchFamily="34" charset="0"/>
              <a:buNone/>
              <a:defRPr sz="1200" smtClean="0"/>
            </a:lvl1pPr>
          </a:lstStyle>
          <a:p>
            <a:pPr>
              <a:defRPr/>
            </a:pPr>
            <a:fld id="{412235B8-8E38-45C9-8FE8-5956D69C72B2}" type="datetimeFigureOut">
              <a:rPr lang="zh-CN" altLang="en-US"/>
            </a:fld>
            <a:endParaRPr lang="en-US" altLang="zh-CN"/>
          </a:p>
        </p:txBody>
      </p:sp>
      <p:sp>
        <p:nvSpPr>
          <p:cNvPr id="3076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noProof="0" smtClean="0"/>
              <a:t>单击此处编辑母版文本样式</a:t>
            </a:r>
            <a:endParaRPr lang="zh-CN" altLang="en-US" noProof="0" smtClean="0"/>
          </a:p>
          <a:p>
            <a:pPr lvl="1"/>
            <a:r>
              <a:rPr lang="zh-CN" altLang="en-US" noProof="0" smtClean="0"/>
              <a:t>第二级</a:t>
            </a:r>
            <a:endParaRPr lang="zh-CN" altLang="en-US" noProof="0" smtClean="0"/>
          </a:p>
          <a:p>
            <a:pPr lvl="2"/>
            <a:r>
              <a:rPr lang="zh-CN" altLang="en-US" noProof="0" smtClean="0"/>
              <a:t>第三级</a:t>
            </a:r>
            <a:endParaRPr lang="zh-CN" altLang="en-US" noProof="0" smtClean="0"/>
          </a:p>
          <a:p>
            <a:pPr lvl="3"/>
            <a:r>
              <a:rPr lang="zh-CN" altLang="en-US" noProof="0" smtClean="0"/>
              <a:t>第四级</a:t>
            </a:r>
            <a:endParaRPr lang="zh-CN" altLang="en-US" noProof="0" smtClean="0"/>
          </a:p>
          <a:p>
            <a:pPr lvl="4"/>
            <a:r>
              <a:rPr lang="zh-CN" altLang="en-US" noProof="0" smtClean="0"/>
              <a:t>第五级</a:t>
            </a:r>
            <a:endParaRPr lang="zh-CN" altLang="en-US" noProof="0" smtClean="0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/>
          <a:lstStyle>
            <a:lvl1pPr eaLnBrk="1" hangingPunct="1">
              <a:buFont typeface="Arial" panose="020B0604020202020204" pitchFamily="34" charset="0"/>
              <a:buNone/>
              <a:defRPr sz="1200"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/>
          <a:lstStyle>
            <a:lvl1pPr algn="r" eaLnBrk="1" hangingPunct="1">
              <a:buFont typeface="Arial" panose="020B0604020202020204" pitchFamily="34" charset="0"/>
              <a:buNone/>
              <a:defRPr sz="1200" smtClean="0"/>
            </a:lvl1pPr>
          </a:lstStyle>
          <a:p>
            <a:pPr>
              <a:defRPr/>
            </a:pPr>
            <a:fld id="{0EA2A06F-BCDA-4CB0-AAD0-A255306DBDCB}" type="slidenum">
              <a:rPr lang="zh-CN" altLang="en-US"/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 dirty="0">
                <a:sym typeface="+mn-ea"/>
              </a:rPr>
              <a:t>中国人和其他任何国家人一样，很关注自己的健康，要想健康的最好的方法就是去锻炼。在英国人们喜欢去健身房，跑步，打网球，壁球squash，曲棍球hockey。足球，篮球，排球，游泳等 除了那些常见的运动意外，中国人也有很多自己的锻炼方式。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zh-CN" altLang="en-US" dirty="0"/>
            </a:br>
            <a:r>
              <a:rPr lang="zh-CN" altLang="en-US" dirty="0"/>
              <a:t>去公园晨练老年人居多。还有广场舞，那属于晚练了。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</a:fld>
            <a:endParaRPr lang="en-US" altLang="zh-CN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学校一般都会在每年的春 秋两季举办运动会。</a:t>
            </a: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</a:fld>
            <a:endParaRPr lang="en-US" altLang="zh-CN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>
                <a:effectLst/>
              </a:rPr>
              <a:t>英国在奥运会争夺战里，有四大传统优势项目：自行车、水上运动</a:t>
            </a:r>
            <a:r>
              <a:rPr lang="en-GB" altLang="zh-CN" dirty="0" smtClean="0">
                <a:effectLst/>
              </a:rPr>
              <a:t>water sport</a:t>
            </a:r>
            <a:r>
              <a:rPr lang="zh-CN" altLang="en-US" dirty="0" smtClean="0">
                <a:effectLst/>
              </a:rPr>
              <a:t>、田径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>Athletics</a:t>
            </a:r>
            <a:r>
              <a:rPr lang="zh-CN" altLang="en-US" dirty="0" smtClean="0">
                <a:effectLst/>
              </a:rPr>
              <a:t>、马术</a:t>
            </a:r>
            <a:r>
              <a:rPr lang="en-GB" altLang="zh-CN" dirty="0" smtClean="0">
                <a:effectLst/>
              </a:rPr>
              <a:t>horsemanship</a:t>
            </a:r>
            <a:r>
              <a:rPr lang="zh-CN" altLang="en-US" dirty="0" smtClean="0">
                <a:effectLst/>
              </a:rPr>
              <a:t>。</a:t>
            </a:r>
            <a:br>
              <a:rPr lang="zh-CN" altLang="en-US" dirty="0" smtClean="0">
                <a:effectLst/>
              </a:rPr>
            </a:br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</a:fld>
            <a:endParaRPr lang="en-US" altLang="zh-CN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英国很厉害的，足球，橄榄球，游泳。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乒乓球是中国的国球，它</a:t>
            </a:r>
            <a:r>
              <a:rPr lang="zh-CN" altLang="en-US">
                <a:sym typeface="+mn-ea"/>
              </a:rPr>
              <a:t>不需要很大的地方，</a:t>
            </a:r>
            <a:r>
              <a:rPr lang="zh-CN" altLang="en-US"/>
              <a:t>很多地方都可以找到乒乓球桌。以前的中国是很穷的，乒乓球很容易开展。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羽毛球是世界上最快的球。中国的羽毛球很厉害。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</a:fld>
            <a:endParaRPr lang="en-US" altLang="zh-CN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en-US" altLang="zh-CN"/>
              <a:t>FIR </a:t>
            </a:r>
            <a:r>
              <a:rPr lang="zh-CN" altLang="en-US"/>
              <a:t>五子棋， </a:t>
            </a:r>
            <a:r>
              <a:rPr lang="en-US" altLang="zh-CN"/>
              <a:t>kick </a:t>
            </a:r>
            <a:r>
              <a:rPr lang="zh-CN" altLang="en-US"/>
              <a:t>shuttlecock  踢毽子，打</a:t>
            </a:r>
            <a:r>
              <a:rPr lang="en-US" altLang="zh-CN"/>
              <a:t>MINI</a:t>
            </a:r>
            <a:r>
              <a:rPr lang="zh-CN" altLang="en-US"/>
              <a:t>乒乓球。</a:t>
            </a:r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43D0D2-FE93-4EF6-AB0B-125CB036258C}" type="datetime1">
              <a:rPr lang="zh-CN" altLang="en-US"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09D47D-2E66-4BEF-AFCD-4164C0C3999D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ABD23E-6279-4020-8615-39625346AC54}" type="datetime1">
              <a:rPr lang="zh-CN" altLang="en-US"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2D7500-7138-4A93-AA4B-A2F029F29361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33567C-6462-4A2C-A3C6-526AAB92FB5B}" type="datetime1">
              <a:rPr lang="zh-CN" altLang="en-US"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DA5085-CD4C-47D8-85F4-747B8718982C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DF64BC-BDA7-40EC-8A47-1308A762D8DB}" type="datetime1">
              <a:rPr lang="zh-CN" altLang="en-US"/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D0EF05-A89C-4A70-9155-033696F37E3E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02A57F-C3F8-48E1-AB11-CE47ED66E6B1}" type="datetime1">
              <a:rPr lang="zh-CN" altLang="en-US"/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D139C2-F5F6-435A-B698-0B324F25EF37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E593DE-D9CF-4358-9444-2E2201919058}" type="datetime1">
              <a:rPr lang="zh-CN" altLang="en-US"/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36094E-09AF-45BE-A49F-4BC2B93D8AF0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0A90DE-6A1B-4B03-9ACD-2A7106E8383E}" type="datetime1">
              <a:rPr lang="zh-CN" altLang="en-US"/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4ED563-E8A3-4170-A71D-82A2E31D347A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688C02-910C-4CD5-84D5-30C7CAADCFA3}" type="datetime1">
              <a:rPr lang="zh-CN" altLang="en-US"/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56C8F0-D90E-4891-B1C0-18ED745AB532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E542EB-2FF0-4205-9689-A41165767E2E}" type="datetime1">
              <a:rPr lang="zh-CN" altLang="en-US"/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736F6D-7B69-43E1-BCD2-F998EF80B03F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333FD3-39A2-423B-AFD3-E909D50F39AF}" type="datetime1">
              <a:rPr lang="zh-CN" altLang="en-US"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9A98F4-BFEF-4E86-B54F-8AA8C46F635E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9EDDFA-0684-4D4C-85AD-062D08A05DEF}" type="datetime1">
              <a:rPr lang="zh-CN" altLang="en-US"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136AC3-70EB-48F1-98D4-85483F2A3487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882AB36-4C16-477A-B588-7D8CB3E12C3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B2660E0-0BB6-48ED-9F38-1650F6580DF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938F2A-8EFC-48E3-816C-C9FA9619261B}" type="slidenum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878EAA-DBAE-4DE0-9A84-53B0689F84F7}" type="slidenum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732F41-6EFA-4DC1-A8EB-E70783E8919E}" type="slidenum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CE1545-26B5-484B-9D03-280F1403214D}" type="slidenum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833256-B537-47A5-A50F-3FF51F0A6D3F}" type="slidenum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21D28D-4E65-4A7D-B8F9-0ED3A6349CEF}" type="slidenum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369E97-8761-4B01-B447-2BD01C0B4E12}" type="slidenum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B74440-A00E-4FC5-838A-FBCE85C3791C}" type="slidenum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5D1E19-3023-4546-B6B2-2D7D395706E1}" type="slidenum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7E376C-365F-4107-8771-A15B85316A17}" type="slidenum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A7A8A1-C605-480F-A5DA-7959F944AF15}" type="slidenum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8F7D39E1-9FE5-46CE-B22C-448D41BE7A37}" type="datetime1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zh-CN" altLang="zh-CN">
              <a:solidFill>
                <a:srgbClr val="000000"/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C6DC7F41-410C-4E06-AF7F-F4B697818EC3}" type="slidenum">
              <a:rPr lang="zh-CN" altLang="en-US">
                <a:solidFill>
                  <a:srgbClr val="000000"/>
                </a:solidFill>
              </a:rPr>
            </a:fld>
            <a:endParaRPr lang="en-US" altLang="zh-CN" sz="1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643D0D2-FE93-4EF6-AB0B-125CB036258C}" type="datetime1">
              <a:rPr lang="zh-CN" altLang="en-US" smtClean="0"/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F09D47D-2E66-4BEF-AFCD-4164C0C3999D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9ABD23E-6279-4020-8615-39625346AC54}" type="datetime1">
              <a:rPr lang="zh-CN" altLang="en-US" smtClean="0"/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B2D7500-7138-4A93-AA4B-A2F029F29361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133567C-6462-4A2C-A3C6-526AAB92FB5B}" type="datetime1">
              <a:rPr lang="zh-CN" altLang="en-US" smtClean="0"/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FDA5085-CD4C-47D8-85F4-747B8718982C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4DF64BC-BDA7-40EC-8A47-1308A762D8DB}" type="datetime1">
              <a:rPr lang="zh-CN" altLang="en-US" smtClean="0"/>
            </a:fld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D0EF05-A89C-4A70-9155-033696F37E3E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02A57F-C3F8-48E1-AB11-CE47ED66E6B1}" type="datetime1">
              <a:rPr lang="zh-CN" altLang="en-US" smtClean="0"/>
            </a:fld>
            <a:endParaRPr lang="en-US" altLang="zh-C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D139C2-F5F6-435A-B698-0B324F25EF37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E593DE-D9CF-4358-9444-2E2201919058}" type="datetime1">
              <a:rPr lang="zh-CN" altLang="en-US" smtClean="0"/>
            </a:fld>
            <a:endParaRPr lang="en-US" altLang="zh-C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36094E-09AF-45BE-A49F-4BC2B93D8AF0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10A90DE-6A1B-4B03-9ACD-2A7106E8383E}" type="datetime1">
              <a:rPr lang="zh-CN" altLang="en-US" smtClean="0"/>
            </a:fld>
            <a:endParaRPr lang="en-US" altLang="zh-C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04ED563-E8A3-4170-A71D-82A2E31D347A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A688C02-910C-4CD5-84D5-30C7CAADCFA3}" type="datetime1">
              <a:rPr lang="zh-CN" altLang="en-US" smtClean="0"/>
            </a:fld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56C8F0-D90E-4891-B1C0-18ED745AB532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FE542EB-2FF0-4205-9689-A41165767E2E}" type="datetime1">
              <a:rPr lang="zh-CN" altLang="en-US" smtClean="0"/>
            </a:fld>
            <a:endParaRPr lang="en-US" altLang="zh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D736F6D-7B69-43E1-BCD2-F998EF80B03F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333FD3-39A2-423B-AFD3-E909D50F39AF}" type="datetime1">
              <a:rPr lang="zh-CN" altLang="en-US" smtClean="0"/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09A98F4-BFEF-4E86-B54F-8AA8C46F635E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89EDDFA-0684-4D4C-85AD-062D08A05DEF}" type="datetime1">
              <a:rPr lang="zh-CN" altLang="en-US" smtClean="0"/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4136AC3-70EB-48F1-98D4-85483F2A3487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8" Type="http://schemas.openxmlformats.org/officeDocument/2006/relationships/slideLayout" Target="../slideLayouts/slideLayout19.xml"/><Relationship Id="rId7" Type="http://schemas.openxmlformats.org/officeDocument/2006/relationships/slideLayout" Target="../slideLayouts/slideLayout18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4.xml"/><Relationship Id="rId28" Type="http://schemas.openxmlformats.org/officeDocument/2006/relationships/theme" Target="../theme/theme2.xml"/><Relationship Id="rId27" Type="http://schemas.openxmlformats.org/officeDocument/2006/relationships/image" Target="../media/image16.png"/><Relationship Id="rId26" Type="http://schemas.openxmlformats.org/officeDocument/2006/relationships/image" Target="../media/image15.jpeg"/><Relationship Id="rId25" Type="http://schemas.openxmlformats.org/officeDocument/2006/relationships/image" Target="../media/image14.png"/><Relationship Id="rId24" Type="http://schemas.openxmlformats.org/officeDocument/2006/relationships/image" Target="../media/image13.png"/><Relationship Id="rId23" Type="http://schemas.openxmlformats.org/officeDocument/2006/relationships/image" Target="../media/image12.png"/><Relationship Id="rId22" Type="http://schemas.openxmlformats.org/officeDocument/2006/relationships/image" Target="../media/image11.png"/><Relationship Id="rId21" Type="http://schemas.openxmlformats.org/officeDocument/2006/relationships/image" Target="../media/image10.jpeg"/><Relationship Id="rId20" Type="http://schemas.openxmlformats.org/officeDocument/2006/relationships/image" Target="../media/image9.png"/><Relationship Id="rId2" Type="http://schemas.openxmlformats.org/officeDocument/2006/relationships/slideLayout" Target="../slideLayouts/slideLayout13.xml"/><Relationship Id="rId19" Type="http://schemas.openxmlformats.org/officeDocument/2006/relationships/image" Target="../media/image8.png"/><Relationship Id="rId18" Type="http://schemas.openxmlformats.org/officeDocument/2006/relationships/image" Target="../media/image7.png"/><Relationship Id="rId17" Type="http://schemas.openxmlformats.org/officeDocument/2006/relationships/image" Target="../media/image6.jpeg"/><Relationship Id="rId16" Type="http://schemas.openxmlformats.org/officeDocument/2006/relationships/image" Target="../media/image5.png"/><Relationship Id="rId15" Type="http://schemas.openxmlformats.org/officeDocument/2006/relationships/image" Target="../media/image4.png"/><Relationship Id="rId14" Type="http://schemas.openxmlformats.org/officeDocument/2006/relationships/image" Target="../media/image3.png"/><Relationship Id="rId13" Type="http://schemas.openxmlformats.org/officeDocument/2006/relationships/image" Target="../media/image2.png"/><Relationship Id="rId12" Type="http://schemas.openxmlformats.org/officeDocument/2006/relationships/image" Target="../media/image1.png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31.xml"/><Relationship Id="rId8" Type="http://schemas.openxmlformats.org/officeDocument/2006/relationships/slideLayout" Target="../slideLayouts/slideLayout30.xml"/><Relationship Id="rId7" Type="http://schemas.openxmlformats.org/officeDocument/2006/relationships/slideLayout" Target="../slideLayouts/slideLayout29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Relationship Id="rId36" Type="http://schemas.openxmlformats.org/officeDocument/2006/relationships/theme" Target="../theme/theme3.xml"/><Relationship Id="rId35" Type="http://schemas.openxmlformats.org/officeDocument/2006/relationships/image" Target="../media/image13.png"/><Relationship Id="rId34" Type="http://schemas.openxmlformats.org/officeDocument/2006/relationships/image" Target="../media/image12.png"/><Relationship Id="rId33" Type="http://schemas.openxmlformats.org/officeDocument/2006/relationships/image" Target="../media/image11.png"/><Relationship Id="rId32" Type="http://schemas.openxmlformats.org/officeDocument/2006/relationships/image" Target="../media/image10.jpeg"/><Relationship Id="rId31" Type="http://schemas.openxmlformats.org/officeDocument/2006/relationships/image" Target="../media/image9.png"/><Relationship Id="rId30" Type="http://schemas.openxmlformats.org/officeDocument/2006/relationships/image" Target="../media/image8.png"/><Relationship Id="rId3" Type="http://schemas.openxmlformats.org/officeDocument/2006/relationships/slideLayout" Target="../slideLayouts/slideLayout25.xml"/><Relationship Id="rId29" Type="http://schemas.openxmlformats.org/officeDocument/2006/relationships/image" Target="../media/image7.png"/><Relationship Id="rId28" Type="http://schemas.openxmlformats.org/officeDocument/2006/relationships/image" Target="../media/image14.png"/><Relationship Id="rId27" Type="http://schemas.openxmlformats.org/officeDocument/2006/relationships/image" Target="../media/image15.jpeg"/><Relationship Id="rId26" Type="http://schemas.openxmlformats.org/officeDocument/2006/relationships/image" Target="../media/image6.jpeg"/><Relationship Id="rId25" Type="http://schemas.openxmlformats.org/officeDocument/2006/relationships/image" Target="../media/image5.png"/><Relationship Id="rId24" Type="http://schemas.openxmlformats.org/officeDocument/2006/relationships/image" Target="../media/image27.png"/><Relationship Id="rId23" Type="http://schemas.openxmlformats.org/officeDocument/2006/relationships/image" Target="../media/image26.png"/><Relationship Id="rId22" Type="http://schemas.openxmlformats.org/officeDocument/2006/relationships/image" Target="../media/image25.png"/><Relationship Id="rId21" Type="http://schemas.openxmlformats.org/officeDocument/2006/relationships/image" Target="../media/image24.png"/><Relationship Id="rId20" Type="http://schemas.openxmlformats.org/officeDocument/2006/relationships/image" Target="../media/image23.png"/><Relationship Id="rId2" Type="http://schemas.openxmlformats.org/officeDocument/2006/relationships/slideLayout" Target="../slideLayouts/slideLayout24.xml"/><Relationship Id="rId19" Type="http://schemas.openxmlformats.org/officeDocument/2006/relationships/image" Target="../media/image22.png"/><Relationship Id="rId18" Type="http://schemas.openxmlformats.org/officeDocument/2006/relationships/image" Target="../media/image21.png"/><Relationship Id="rId17" Type="http://schemas.openxmlformats.org/officeDocument/2006/relationships/image" Target="../media/image20.png"/><Relationship Id="rId16" Type="http://schemas.openxmlformats.org/officeDocument/2006/relationships/image" Target="../media/image19.png"/><Relationship Id="rId15" Type="http://schemas.openxmlformats.org/officeDocument/2006/relationships/image" Target="../media/image18.png"/><Relationship Id="rId14" Type="http://schemas.openxmlformats.org/officeDocument/2006/relationships/image" Target="../media/image17.png"/><Relationship Id="rId13" Type="http://schemas.openxmlformats.org/officeDocument/2006/relationships/image" Target="../media/image2.png"/><Relationship Id="rId12" Type="http://schemas.openxmlformats.org/officeDocument/2006/relationships/image" Target="../media/image1.png"/><Relationship Id="rId11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2.xml"/><Relationship Id="rId1" Type="http://schemas.openxmlformats.org/officeDocument/2006/relationships/slideLayout" Target="../slideLayouts/slideLayout23.xml"/></Relationships>
</file>

<file path=ppt/slideMasters/_rels/slideMaster4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42.xml"/><Relationship Id="rId8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0.xml"/><Relationship Id="rId6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7.xml"/><Relationship Id="rId30" Type="http://schemas.openxmlformats.org/officeDocument/2006/relationships/theme" Target="../theme/theme4.xml"/><Relationship Id="rId3" Type="http://schemas.openxmlformats.org/officeDocument/2006/relationships/slideLayout" Target="../slideLayouts/slideLayout36.xml"/><Relationship Id="rId29" Type="http://schemas.openxmlformats.org/officeDocument/2006/relationships/image" Target="../media/image13.png"/><Relationship Id="rId28" Type="http://schemas.openxmlformats.org/officeDocument/2006/relationships/image" Target="../media/image11.png"/><Relationship Id="rId27" Type="http://schemas.openxmlformats.org/officeDocument/2006/relationships/image" Target="../media/image9.png"/><Relationship Id="rId26" Type="http://schemas.openxmlformats.org/officeDocument/2006/relationships/image" Target="../media/image8.png"/><Relationship Id="rId25" Type="http://schemas.openxmlformats.org/officeDocument/2006/relationships/image" Target="../media/image5.png"/><Relationship Id="rId24" Type="http://schemas.openxmlformats.org/officeDocument/2006/relationships/image" Target="../media/image27.png"/><Relationship Id="rId23" Type="http://schemas.openxmlformats.org/officeDocument/2006/relationships/image" Target="../media/image26.png"/><Relationship Id="rId22" Type="http://schemas.openxmlformats.org/officeDocument/2006/relationships/image" Target="../media/image25.png"/><Relationship Id="rId21" Type="http://schemas.openxmlformats.org/officeDocument/2006/relationships/image" Target="../media/image24.png"/><Relationship Id="rId20" Type="http://schemas.openxmlformats.org/officeDocument/2006/relationships/image" Target="../media/image23.png"/><Relationship Id="rId2" Type="http://schemas.openxmlformats.org/officeDocument/2006/relationships/slideLayout" Target="../slideLayouts/slideLayout35.xml"/><Relationship Id="rId19" Type="http://schemas.openxmlformats.org/officeDocument/2006/relationships/image" Target="../media/image22.png"/><Relationship Id="rId18" Type="http://schemas.openxmlformats.org/officeDocument/2006/relationships/image" Target="../media/image21.png"/><Relationship Id="rId17" Type="http://schemas.openxmlformats.org/officeDocument/2006/relationships/image" Target="../media/image20.png"/><Relationship Id="rId16" Type="http://schemas.openxmlformats.org/officeDocument/2006/relationships/image" Target="../media/image19.png"/><Relationship Id="rId15" Type="http://schemas.openxmlformats.org/officeDocument/2006/relationships/image" Target="../media/image18.png"/><Relationship Id="rId14" Type="http://schemas.openxmlformats.org/officeDocument/2006/relationships/image" Target="../media/image17.png"/><Relationship Id="rId13" Type="http://schemas.openxmlformats.org/officeDocument/2006/relationships/image" Target="../media/image2.png"/><Relationship Id="rId12" Type="http://schemas.openxmlformats.org/officeDocument/2006/relationships/image" Target="../media/image1.png"/><Relationship Id="rId11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3.xml"/><Relationship Id="rId1" Type="http://schemas.openxmlformats.org/officeDocument/2006/relationships/slideLayout" Target="../slideLayouts/slideLayout34.xml"/></Relationships>
</file>

<file path=ppt/slideMasters/_rels/slideMaster5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53.xml"/><Relationship Id="rId8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Relationship Id="rId3" Type="http://schemas.openxmlformats.org/officeDocument/2006/relationships/slideLayout" Target="../slideLayouts/slideLayout47.xml"/><Relationship Id="rId2" Type="http://schemas.openxmlformats.org/officeDocument/2006/relationships/slideLayout" Target="../slideLayouts/slideLayout46.xml"/><Relationship Id="rId13" Type="http://schemas.openxmlformats.org/officeDocument/2006/relationships/theme" Target="../theme/theme5.xml"/><Relationship Id="rId12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55.xml"/><Relationship Id="rId10" Type="http://schemas.openxmlformats.org/officeDocument/2006/relationships/slideLayout" Target="../slideLayouts/slideLayout54.xml"/><Relationship Id="rId1" Type="http://schemas.openxmlformats.org/officeDocument/2006/relationships/slideLayout" Target="../slideLayouts/slideLayout45.xml"/></Relationships>
</file>

<file path=ppt/slideMasters/_rels/slideMaster6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65.xml"/><Relationship Id="rId8" Type="http://schemas.openxmlformats.org/officeDocument/2006/relationships/slideLayout" Target="../slideLayouts/slideLayout64.xml"/><Relationship Id="rId7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2.xml"/><Relationship Id="rId5" Type="http://schemas.openxmlformats.org/officeDocument/2006/relationships/slideLayout" Target="../slideLayouts/slideLayout61.xml"/><Relationship Id="rId4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8.xml"/><Relationship Id="rId12" Type="http://schemas.openxmlformats.org/officeDocument/2006/relationships/theme" Target="../theme/theme6.xml"/><Relationship Id="rId11" Type="http://schemas.openxmlformats.org/officeDocument/2006/relationships/slideLayout" Target="../slideLayouts/slideLayout67.xml"/><Relationship Id="rId10" Type="http://schemas.openxmlformats.org/officeDocument/2006/relationships/slideLayout" Target="../slideLayouts/slideLayout66.xml"/><Relationship Id="rId1" Type="http://schemas.openxmlformats.org/officeDocument/2006/relationships/slideLayout" Target="../slideLayouts/slideLayout5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 userDrawn="1"/>
        </p:nvGrpSpPr>
        <p:grpSpPr>
          <a:xfrm>
            <a:off x="-4764" y="-19050"/>
            <a:ext cx="12249475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400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0" y="620713"/>
              <a:ext cx="9180513" cy="5040312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0" y="6167438"/>
              <a:ext cx="2327275" cy="179387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75" y="6167438"/>
              <a:ext cx="2260600" cy="179387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7438"/>
              <a:ext cx="2260600" cy="179387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75" y="6167438"/>
              <a:ext cx="2295525" cy="179387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0" y="247650"/>
              <a:ext cx="2260600" cy="71438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0" y="247650"/>
              <a:ext cx="2260600" cy="71438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00" y="247650"/>
              <a:ext cx="2260600" cy="71438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00" y="247650"/>
              <a:ext cx="2362200" cy="71438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/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/>
          <p:cNvGrpSpPr/>
          <p:nvPr userDrawn="1"/>
        </p:nvGrpSpPr>
        <p:grpSpPr>
          <a:xfrm>
            <a:off x="-212889" y="-29028"/>
            <a:ext cx="12501640" cy="6964589"/>
            <a:chOff x="-232232" y="-159654"/>
            <a:chExt cx="9376230" cy="6964589"/>
          </a:xfrm>
        </p:grpSpPr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-232232" y="-159654"/>
              <a:ext cx="9376229" cy="6964589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4574951" y="-116113"/>
              <a:ext cx="4569047" cy="507633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-138008" y="16916"/>
              <a:ext cx="415238" cy="1586639"/>
            </a:xfrm>
            <a:prstGeom prst="rect">
              <a:avLst/>
            </a:prstGeom>
          </p:spPr>
        </p:pic>
      </p:grp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14" cstate="print"/>
          <a:stretch>
            <a:fillRect/>
          </a:stretch>
        </p:blipFill>
        <p:spPr>
          <a:xfrm>
            <a:off x="239065" y="1876372"/>
            <a:ext cx="730747" cy="60960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/>
        </p:nvPicPr>
        <p:blipFill rotWithShape="1">
          <a:blip r:embed="rId15" cstate="print"/>
          <a:srcRect t="12482"/>
          <a:stretch>
            <a:fillRect/>
          </a:stretch>
        </p:blipFill>
        <p:spPr>
          <a:xfrm>
            <a:off x="7561923" y="4037186"/>
            <a:ext cx="1325995" cy="794797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/>
        </p:nvPicPr>
        <p:blipFill rotWithShape="1">
          <a:blip r:embed="rId15" cstate="print"/>
          <a:srcRect t="12482"/>
          <a:stretch>
            <a:fillRect/>
          </a:stretch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5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14" name="图片 16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32140">
            <a:off x="2856267" y="3957571"/>
            <a:ext cx="5245100" cy="247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4" descr="画儿"/>
          <p:cNvPicPr>
            <a:picLocks noChangeAspect="1" noChangeArrowheads="1"/>
          </p:cNvPicPr>
          <p:nvPr userDrawn="1"/>
        </p:nvPicPr>
        <p:blipFill>
          <a:blip r:embed="rId1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15" t="6876" r="6429" b="5901"/>
          <a:stretch>
            <a:fillRect/>
          </a:stretch>
        </p:blipFill>
        <p:spPr bwMode="auto">
          <a:xfrm rot="4001914">
            <a:off x="3831862" y="2027239"/>
            <a:ext cx="498475" cy="97429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图片 14"/>
          <p:cNvPicPr>
            <a:picLocks noChangeAspect="1"/>
          </p:cNvPicPr>
          <p:nvPr userDrawn="1"/>
        </p:nvPicPr>
        <p:blipFill>
          <a:blip r:embed="rId18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2425" y="3750667"/>
            <a:ext cx="1030817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图片 5"/>
          <p:cNvPicPr>
            <a:picLocks noChangeAspect="1"/>
          </p:cNvPicPr>
          <p:nvPr userDrawn="1"/>
        </p:nvPicPr>
        <p:blipFill>
          <a:blip r:embed="rId1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4444" y="2140951"/>
            <a:ext cx="1005573" cy="1159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图片 1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8377" y="2485972"/>
            <a:ext cx="1841500" cy="26221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5" descr="书"/>
          <p:cNvPicPr>
            <a:picLocks noChangeAspect="1" noChangeArrowheads="1"/>
          </p:cNvPicPr>
          <p:nvPr userDrawn="1"/>
        </p:nvPicPr>
        <p:blipFill>
          <a:blip r:embed="rId21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60000">
            <a:off x="9293606" y="3550978"/>
            <a:ext cx="620113" cy="4635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图片 11"/>
          <p:cNvPicPr>
            <a:picLocks noChangeAspect="1"/>
          </p:cNvPicPr>
          <p:nvPr userDrawn="1"/>
        </p:nvPicPr>
        <p:blipFill>
          <a:blip r:embed="rId22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766">
            <a:off x="8647035" y="4307536"/>
            <a:ext cx="2489200" cy="164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图片 4"/>
          <p:cNvPicPr>
            <a:picLocks noChangeAspect="1"/>
          </p:cNvPicPr>
          <p:nvPr userDrawn="1"/>
        </p:nvPicPr>
        <p:blipFill>
          <a:blip r:embed="rId23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7425" y="1876373"/>
            <a:ext cx="1689100" cy="1227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图片 21"/>
          <p:cNvPicPr>
            <a:picLocks noChangeAspect="1"/>
          </p:cNvPicPr>
          <p:nvPr userDrawn="1"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5519" y="1622280"/>
            <a:ext cx="2567835" cy="2423164"/>
          </a:xfrm>
          <a:prstGeom prst="rect">
            <a:avLst/>
          </a:prstGeom>
        </p:spPr>
      </p:pic>
      <p:pic>
        <p:nvPicPr>
          <p:cNvPr id="23" name="图片 22"/>
          <p:cNvPicPr>
            <a:picLocks noChangeAspect="1"/>
          </p:cNvPicPr>
          <p:nvPr userDrawn="1"/>
        </p:nvPicPr>
        <p:blipFill rotWithShape="1">
          <a:blip r:embed="rId15" cstate="print"/>
          <a:srcRect t="-5524"/>
          <a:stretch>
            <a:fillRect/>
          </a:stretch>
        </p:blipFill>
        <p:spPr>
          <a:xfrm>
            <a:off x="2820169" y="3016464"/>
            <a:ext cx="1416801" cy="868105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 userDrawn="1"/>
        </p:nvPicPr>
        <p:blipFill>
          <a:blip r:embed="rId15" cstate="print"/>
          <a:stretch>
            <a:fillRect/>
          </a:stretch>
        </p:blipFill>
        <p:spPr>
          <a:xfrm>
            <a:off x="4044550" y="3061700"/>
            <a:ext cx="1361980" cy="839438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 userDrawn="1"/>
        </p:nvPicPr>
        <p:blipFill>
          <a:blip r:embed="rId15" cstate="print"/>
          <a:stretch>
            <a:fillRect/>
          </a:stretch>
        </p:blipFill>
        <p:spPr>
          <a:xfrm>
            <a:off x="5300345" y="3503489"/>
            <a:ext cx="1253332" cy="830182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 userDrawn="1"/>
        </p:nvPicPr>
        <p:blipFill>
          <a:blip r:embed="rId15" cstate="print"/>
          <a:stretch>
            <a:fillRect/>
          </a:stretch>
        </p:blipFill>
        <p:spPr>
          <a:xfrm>
            <a:off x="6442618" y="3919875"/>
            <a:ext cx="1337943" cy="895759"/>
          </a:xfrm>
          <a:prstGeom prst="rect">
            <a:avLst/>
          </a:prstGeom>
        </p:spPr>
      </p:pic>
      <p:pic>
        <p:nvPicPr>
          <p:cNvPr id="27" name="图片 1"/>
          <p:cNvPicPr>
            <a:picLocks noChangeAspect="1" noChangeArrowheads="1"/>
          </p:cNvPicPr>
          <p:nvPr userDrawn="1"/>
        </p:nvPicPr>
        <p:blipFill>
          <a:blip r:embed="rId25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03" t="8031" r="7834" b="28464"/>
          <a:stretch>
            <a:fillRect/>
          </a:stretch>
        </p:blipFill>
        <p:spPr bwMode="auto">
          <a:xfrm>
            <a:off x="6534732" y="4602265"/>
            <a:ext cx="796501" cy="5729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8" descr="纸箱子"/>
          <p:cNvPicPr>
            <a:picLocks noChangeAspect="1" noChangeArrowheads="1"/>
          </p:cNvPicPr>
          <p:nvPr userDrawn="1"/>
        </p:nvPicPr>
        <p:blipFill>
          <a:blip r:embed="rId26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061" t="3459" r="1027" b="68901"/>
          <a:stretch>
            <a:fillRect/>
          </a:stretch>
        </p:blipFill>
        <p:spPr bwMode="auto">
          <a:xfrm>
            <a:off x="7123822" y="3708705"/>
            <a:ext cx="2537844" cy="13056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图片 28"/>
          <p:cNvPicPr>
            <a:picLocks noChangeAspect="1"/>
          </p:cNvPicPr>
          <p:nvPr userDrawn="1"/>
        </p:nvPicPr>
        <p:blipFill>
          <a:blip r:embed="rId27" cstate="print"/>
          <a:stretch>
            <a:fillRect/>
          </a:stretch>
        </p:blipFill>
        <p:spPr>
          <a:xfrm>
            <a:off x="9860006" y="3152239"/>
            <a:ext cx="459401" cy="590550"/>
          </a:xfrm>
          <a:prstGeom prst="rect">
            <a:avLst/>
          </a:prstGeom>
        </p:spPr>
      </p:pic>
      <p:sp>
        <p:nvSpPr>
          <p:cNvPr id="30" name="梯形 29"/>
          <p:cNvSpPr/>
          <p:nvPr userDrawn="1"/>
        </p:nvSpPr>
        <p:spPr>
          <a:xfrm rot="12584178">
            <a:off x="2150199" y="2767809"/>
            <a:ext cx="851235" cy="14511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组合 55"/>
          <p:cNvGrpSpPr/>
          <p:nvPr userDrawn="1"/>
        </p:nvGrpSpPr>
        <p:grpSpPr>
          <a:xfrm rot="9684734">
            <a:off x="33892" y="-1398753"/>
            <a:ext cx="11933665" cy="9376229"/>
            <a:chOff x="710400" y="-2376019"/>
            <a:chExt cx="8950249" cy="9376229"/>
          </a:xfrm>
        </p:grpSpPr>
        <p:grpSp>
          <p:nvGrpSpPr>
            <p:cNvPr id="54" name="组合 53"/>
            <p:cNvGrpSpPr/>
            <p:nvPr userDrawn="1"/>
          </p:nvGrpSpPr>
          <p:grpSpPr>
            <a:xfrm rot="19463416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52" name="组合 51"/>
              <p:cNvGrpSpPr/>
              <p:nvPr userDrawn="1"/>
            </p:nvGrpSpPr>
            <p:grpSpPr>
              <a:xfrm rot="21120333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4" name="组合 43"/>
                <p:cNvGrpSpPr/>
                <p:nvPr userDrawn="1"/>
              </p:nvGrpSpPr>
              <p:grpSpPr>
                <a:xfrm rot="18282251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2" name="组合 41"/>
                  <p:cNvGrpSpPr/>
                  <p:nvPr userDrawn="1"/>
                </p:nvGrpSpPr>
                <p:grpSpPr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0" name="组合 39"/>
                    <p:cNvGrpSpPr/>
                    <p:nvPr userDrawn="1"/>
                  </p:nvGrpSpPr>
                  <p:grpSpPr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8" name="组合 37"/>
                      <p:cNvGrpSpPr/>
                      <p:nvPr userDrawn="1"/>
                    </p:nvGrpSpPr>
                    <p:grpSpPr>
                      <a:xfrm rot="162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2" name="组合 31"/>
                        <p:cNvGrpSpPr/>
                        <p:nvPr userDrawn="1"/>
                      </p:nvGrpSpPr>
                      <p:grpSpPr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" name="组合 2"/>
                          <p:cNvGrpSpPr/>
                          <p:nvPr userDrawn="1"/>
                        </p:nvGrpSpPr>
                        <p:grpSpPr>
                          <a:xfrm rot="13845033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7" name="组合 6"/>
                            <p:cNvGrpSpPr/>
                            <p:nvPr userDrawn="1"/>
                          </p:nvGrpSpPr>
                          <p:grpSpPr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8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2" cstate="print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  <p:pic>
                            <p:nvPicPr>
                              <p:cNvPr id="9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  <p:pic>
                            <p:nvPicPr>
                              <p:cNvPr id="10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</p:grpSp>
                        <p:pic>
                          <p:nvPicPr>
                            <p:cNvPr id="2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4" cstate="print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</p:spPr>
                        </p:pic>
                      </p:grpSp>
                      <p:pic>
                        <p:nvPicPr>
                          <p:cNvPr id="4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5" cstate="print"/>
                          <a:stretch>
                            <a:fillRect/>
                          </a:stretch>
                        </p:blipFill>
                        <p:spPr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</p:spPr>
                      </p:pic>
                      <p:pic>
                        <p:nvPicPr>
                          <p:cNvPr id="31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tretch>
                            <a:fillRect/>
                          </a:stretch>
                        </p:blipFill>
                        <p:spPr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</p:spPr>
                      </p:pic>
                    </p:grpSp>
                    <p:pic>
                      <p:nvPicPr>
                        <p:cNvPr id="37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7" cstate="print"/>
                        <a:stretch>
                          <a:fillRect/>
                        </a:stretch>
                      </p:blipFill>
                      <p:spPr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</p:spPr>
                    </p:pic>
                  </p:grpSp>
                  <p:pic>
                    <p:nvPicPr>
                      <p:cNvPr id="3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8" cstate="print"/>
                      <a:stretch>
                        <a:fillRect/>
                      </a:stretch>
                    </p:blipFill>
                    <p:spPr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</p:spPr>
                  </p:pic>
                </p:grpSp>
                <p:pic>
                  <p:nvPicPr>
                    <p:cNvPr id="41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19" cstate="print"/>
                    <a:stretch>
                      <a:fillRect/>
                    </a:stretch>
                  </p:blipFill>
                  <p:spPr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</p:spPr>
                </p:pic>
              </p:grpSp>
              <p:pic>
                <p:nvPicPr>
                  <p:cNvPr id="43" name="图片 42"/>
                  <p:cNvPicPr>
                    <a:picLocks noChangeAspect="1"/>
                  </p:cNvPicPr>
                  <p:nvPr userDrawn="1"/>
                </p:nvPicPr>
                <p:blipFill>
                  <a:blip r:embed="rId20" cstate="print"/>
                  <a:stretch>
                    <a:fillRect/>
                  </a:stretch>
                </p:blipFill>
                <p:spPr>
                  <a:xfrm rot="21302292">
                    <a:off x="2759164" y="4828529"/>
                    <a:ext cx="285750" cy="332252"/>
                  </a:xfrm>
                  <a:prstGeom prst="rect">
                    <a:avLst/>
                  </a:prstGeom>
                </p:spPr>
              </p:pic>
            </p:grpSp>
            <p:pic>
              <p:nvPicPr>
                <p:cNvPr id="45" name="图片 44"/>
                <p:cNvPicPr>
                  <a:picLocks noChangeAspect="1"/>
                </p:cNvPicPr>
                <p:nvPr userDrawn="1"/>
              </p:nvPicPr>
              <p:blipFill>
                <a:blip r:embed="rId21" cstate="print"/>
                <a:stretch>
                  <a:fillRect/>
                </a:stretch>
              </p:blipFill>
              <p:spPr>
                <a:xfrm>
                  <a:off x="3303098" y="473793"/>
                  <a:ext cx="209550" cy="942975"/>
                </a:xfrm>
                <a:prstGeom prst="rect">
                  <a:avLst/>
                </a:prstGeom>
              </p:spPr>
            </p:pic>
            <p:pic>
              <p:nvPicPr>
                <p:cNvPr id="50" name="图片 49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tretch>
                  <a:fillRect/>
                </a:stretch>
              </p:blipFill>
              <p:spPr>
                <a:xfrm rot="21407908">
                  <a:off x="3070145" y="637317"/>
                  <a:ext cx="227667" cy="122926"/>
                </a:xfrm>
                <a:prstGeom prst="rect">
                  <a:avLst/>
                </a:prstGeom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53" name="图片 52"/>
              <p:cNvPicPr>
                <a:picLocks noChangeAspect="1"/>
              </p:cNvPicPr>
              <p:nvPr userDrawn="1"/>
            </p:nvPicPr>
            <p:blipFill>
              <a:blip r:embed="rId23" cstate="print"/>
              <a:stretch>
                <a:fillRect/>
              </a:stretch>
            </p:blipFill>
            <p:spPr>
              <a:xfrm>
                <a:off x="2344123" y="657147"/>
                <a:ext cx="320561" cy="272488"/>
              </a:xfrm>
              <a:prstGeom prst="rect">
                <a:avLst/>
              </a:prstGeom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4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57" name="图片 56"/>
          <p:cNvPicPr>
            <a:picLocks noChangeAspect="1" noChangeArrowheads="1"/>
          </p:cNvPicPr>
          <p:nvPr userDrawn="1"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32140">
            <a:off x="2828226" y="3936356"/>
            <a:ext cx="5245100" cy="247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58" name="Picture 4" descr="画儿"/>
          <p:cNvPicPr>
            <a:picLocks noChangeAspect="1" noChangeArrowheads="1"/>
          </p:cNvPicPr>
          <p:nvPr userDrawn="1"/>
        </p:nvPicPr>
        <p:blipFill>
          <a:blip r:embed="rId2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15" t="6876" r="6429" b="5901"/>
          <a:stretch>
            <a:fillRect/>
          </a:stretch>
        </p:blipFill>
        <p:spPr bwMode="auto">
          <a:xfrm rot="4001915">
            <a:off x="3853221" y="2092211"/>
            <a:ext cx="498475" cy="97366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59" name="Picture 8" descr="纸箱子"/>
          <p:cNvPicPr>
            <a:picLocks noChangeAspect="1" noChangeArrowheads="1"/>
          </p:cNvPicPr>
          <p:nvPr userDrawn="1"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061" t="3458" r="1027" b="68900"/>
          <a:stretch>
            <a:fillRect/>
          </a:stretch>
        </p:blipFill>
        <p:spPr bwMode="auto">
          <a:xfrm>
            <a:off x="6492176" y="5180957"/>
            <a:ext cx="2537883" cy="1304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0" name="图片 59"/>
          <p:cNvPicPr>
            <a:picLocks noChangeAspect="1" noChangeArrowheads="1"/>
          </p:cNvPicPr>
          <p:nvPr userDrawn="1"/>
        </p:nvPicPr>
        <p:blipFill>
          <a:blip r:embed="rId28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02" t="8031" r="7834" b="28464"/>
          <a:stretch>
            <a:fillRect/>
          </a:stretch>
        </p:blipFill>
        <p:spPr bwMode="auto">
          <a:xfrm>
            <a:off x="6492176" y="4747570"/>
            <a:ext cx="795867" cy="573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1" name="图片 60"/>
          <p:cNvPicPr>
            <a:picLocks noChangeAspect="1" noChangeArrowheads="1"/>
          </p:cNvPicPr>
          <p:nvPr userDrawn="1"/>
        </p:nvPicPr>
        <p:blipFill>
          <a:blip r:embed="rId2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3026" y="3817295"/>
            <a:ext cx="103293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2" name="图片 61"/>
          <p:cNvPicPr>
            <a:picLocks noChangeAspect="1" noChangeArrowheads="1"/>
          </p:cNvPicPr>
          <p:nvPr userDrawn="1"/>
        </p:nvPicPr>
        <p:blipFill>
          <a:blip r:embed="rId3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760" y="2207570"/>
            <a:ext cx="1005417" cy="115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3" name="图片 62"/>
          <p:cNvPicPr>
            <a:picLocks noChangeAspect="1" noChangeArrowheads="1"/>
          </p:cNvPicPr>
          <p:nvPr userDrawn="1"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0793" y="2326632"/>
            <a:ext cx="1841500" cy="284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4" name="Picture 5" descr="书"/>
          <p:cNvPicPr>
            <a:picLocks noChangeAspect="1" noChangeArrowheads="1"/>
          </p:cNvPicPr>
          <p:nvPr userDrawn="1"/>
        </p:nvPicPr>
        <p:blipFill>
          <a:blip r:embed="rId3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60000">
            <a:off x="8562277" y="3247381"/>
            <a:ext cx="620183" cy="46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5" name="图片 64"/>
          <p:cNvPicPr>
            <a:picLocks noChangeAspect="1" noChangeArrowheads="1"/>
          </p:cNvPicPr>
          <p:nvPr userDrawn="1"/>
        </p:nvPicPr>
        <p:blipFill>
          <a:blip r:embed="rId3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766">
            <a:off x="8759125" y="4361806"/>
            <a:ext cx="2489200" cy="164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6" name="图片 65"/>
          <p:cNvPicPr>
            <a:picLocks noChangeAspect="1" noChangeArrowheads="1"/>
          </p:cNvPicPr>
          <p:nvPr userDrawn="1"/>
        </p:nvPicPr>
        <p:blipFill>
          <a:blip r:embed="rId3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2459" y="1936106"/>
            <a:ext cx="1689100" cy="122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7" name="图片 66"/>
          <p:cNvPicPr>
            <a:picLocks noChangeAspect="1" noChangeArrowheads="1"/>
          </p:cNvPicPr>
          <p:nvPr userDrawn="1"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6792" y="1786882"/>
            <a:ext cx="2474384" cy="233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组合 55"/>
          <p:cNvGrpSpPr/>
          <p:nvPr userDrawn="1"/>
        </p:nvGrpSpPr>
        <p:grpSpPr>
          <a:xfrm rot="9684734">
            <a:off x="33892" y="-1398753"/>
            <a:ext cx="11933665" cy="9376229"/>
            <a:chOff x="710400" y="-2376019"/>
            <a:chExt cx="8950249" cy="9376229"/>
          </a:xfrm>
        </p:grpSpPr>
        <p:grpSp>
          <p:nvGrpSpPr>
            <p:cNvPr id="54" name="组合 53"/>
            <p:cNvGrpSpPr/>
            <p:nvPr userDrawn="1"/>
          </p:nvGrpSpPr>
          <p:grpSpPr>
            <a:xfrm rot="19463416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52" name="组合 51"/>
              <p:cNvGrpSpPr/>
              <p:nvPr userDrawn="1"/>
            </p:nvGrpSpPr>
            <p:grpSpPr>
              <a:xfrm rot="21120333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4" name="组合 43"/>
                <p:cNvGrpSpPr/>
                <p:nvPr userDrawn="1"/>
              </p:nvGrpSpPr>
              <p:grpSpPr>
                <a:xfrm rot="18282251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2" name="组合 41"/>
                  <p:cNvGrpSpPr/>
                  <p:nvPr userDrawn="1"/>
                </p:nvGrpSpPr>
                <p:grpSpPr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0" name="组合 39"/>
                    <p:cNvGrpSpPr/>
                    <p:nvPr userDrawn="1"/>
                  </p:nvGrpSpPr>
                  <p:grpSpPr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8" name="组合 37"/>
                      <p:cNvGrpSpPr/>
                      <p:nvPr userDrawn="1"/>
                    </p:nvGrpSpPr>
                    <p:grpSpPr>
                      <a:xfrm rot="162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2" name="组合 31"/>
                        <p:cNvGrpSpPr/>
                        <p:nvPr userDrawn="1"/>
                      </p:nvGrpSpPr>
                      <p:grpSpPr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" name="组合 2"/>
                          <p:cNvGrpSpPr/>
                          <p:nvPr userDrawn="1"/>
                        </p:nvGrpSpPr>
                        <p:grpSpPr>
                          <a:xfrm rot="13845033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7" name="组合 6"/>
                            <p:cNvGrpSpPr/>
                            <p:nvPr userDrawn="1"/>
                          </p:nvGrpSpPr>
                          <p:grpSpPr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8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2" cstate="print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  <p:pic>
                            <p:nvPicPr>
                              <p:cNvPr id="9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  <p:pic>
                            <p:nvPicPr>
                              <p:cNvPr id="10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</p:spPr>
                          </p:pic>
                        </p:grpSp>
                        <p:pic>
                          <p:nvPicPr>
                            <p:cNvPr id="2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4" cstate="print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</p:spPr>
                        </p:pic>
                      </p:grpSp>
                      <p:pic>
                        <p:nvPicPr>
                          <p:cNvPr id="4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5" cstate="print"/>
                          <a:stretch>
                            <a:fillRect/>
                          </a:stretch>
                        </p:blipFill>
                        <p:spPr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</p:spPr>
                      </p:pic>
                      <p:pic>
                        <p:nvPicPr>
                          <p:cNvPr id="31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tretch>
                            <a:fillRect/>
                          </a:stretch>
                        </p:blipFill>
                        <p:spPr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</p:spPr>
                      </p:pic>
                    </p:grpSp>
                    <p:pic>
                      <p:nvPicPr>
                        <p:cNvPr id="37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7" cstate="print"/>
                        <a:stretch>
                          <a:fillRect/>
                        </a:stretch>
                      </p:blipFill>
                      <p:spPr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</p:spPr>
                    </p:pic>
                  </p:grpSp>
                  <p:pic>
                    <p:nvPicPr>
                      <p:cNvPr id="3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8" cstate="print"/>
                      <a:stretch>
                        <a:fillRect/>
                      </a:stretch>
                    </p:blipFill>
                    <p:spPr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</p:spPr>
                  </p:pic>
                </p:grpSp>
                <p:pic>
                  <p:nvPicPr>
                    <p:cNvPr id="41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19" cstate="print"/>
                    <a:stretch>
                      <a:fillRect/>
                    </a:stretch>
                  </p:blipFill>
                  <p:spPr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</p:spPr>
                </p:pic>
              </p:grpSp>
              <p:pic>
                <p:nvPicPr>
                  <p:cNvPr id="43" name="图片 42"/>
                  <p:cNvPicPr>
                    <a:picLocks noChangeAspect="1"/>
                  </p:cNvPicPr>
                  <p:nvPr userDrawn="1"/>
                </p:nvPicPr>
                <p:blipFill>
                  <a:blip r:embed="rId20" cstate="print"/>
                  <a:stretch>
                    <a:fillRect/>
                  </a:stretch>
                </p:blipFill>
                <p:spPr>
                  <a:xfrm rot="21302292">
                    <a:off x="2759164" y="4828529"/>
                    <a:ext cx="285750" cy="332252"/>
                  </a:xfrm>
                  <a:prstGeom prst="rect">
                    <a:avLst/>
                  </a:prstGeom>
                </p:spPr>
              </p:pic>
            </p:grpSp>
            <p:pic>
              <p:nvPicPr>
                <p:cNvPr id="45" name="图片 44"/>
                <p:cNvPicPr>
                  <a:picLocks noChangeAspect="1"/>
                </p:cNvPicPr>
                <p:nvPr userDrawn="1"/>
              </p:nvPicPr>
              <p:blipFill>
                <a:blip r:embed="rId21" cstate="print"/>
                <a:stretch>
                  <a:fillRect/>
                </a:stretch>
              </p:blipFill>
              <p:spPr>
                <a:xfrm>
                  <a:off x="3303098" y="473793"/>
                  <a:ext cx="209550" cy="942975"/>
                </a:xfrm>
                <a:prstGeom prst="rect">
                  <a:avLst/>
                </a:prstGeom>
              </p:spPr>
            </p:pic>
            <p:pic>
              <p:nvPicPr>
                <p:cNvPr id="50" name="图片 49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tretch>
                  <a:fillRect/>
                </a:stretch>
              </p:blipFill>
              <p:spPr>
                <a:xfrm rot="21407908">
                  <a:off x="3070145" y="637317"/>
                  <a:ext cx="227667" cy="122926"/>
                </a:xfrm>
                <a:prstGeom prst="rect">
                  <a:avLst/>
                </a:prstGeom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53" name="图片 52"/>
              <p:cNvPicPr>
                <a:picLocks noChangeAspect="1"/>
              </p:cNvPicPr>
              <p:nvPr userDrawn="1"/>
            </p:nvPicPr>
            <p:blipFill>
              <a:blip r:embed="rId23" cstate="print"/>
              <a:stretch>
                <a:fillRect/>
              </a:stretch>
            </p:blipFill>
            <p:spPr>
              <a:xfrm>
                <a:off x="2344123" y="657147"/>
                <a:ext cx="320561" cy="272488"/>
              </a:xfrm>
              <a:prstGeom prst="rect">
                <a:avLst/>
              </a:prstGeom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4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57" name="图片 56"/>
          <p:cNvPicPr>
            <a:picLocks noChangeAspect="1" noChangeArrowheads="1"/>
          </p:cNvPicPr>
          <p:nvPr userDrawn="1"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32140">
            <a:off x="2828226" y="3936356"/>
            <a:ext cx="5245100" cy="247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2" name="图片 61"/>
          <p:cNvPicPr>
            <a:picLocks noChangeAspect="1" noChangeArrowheads="1"/>
          </p:cNvPicPr>
          <p:nvPr userDrawn="1"/>
        </p:nvPicPr>
        <p:blipFill>
          <a:blip r:embed="rId26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760" y="2207570"/>
            <a:ext cx="1005417" cy="115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3" name="图片 62"/>
          <p:cNvPicPr>
            <a:picLocks noChangeAspect="1" noChangeArrowheads="1"/>
          </p:cNvPicPr>
          <p:nvPr userDrawn="1"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0793" y="2326632"/>
            <a:ext cx="1841500" cy="284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5" name="图片 64"/>
          <p:cNvPicPr>
            <a:picLocks noChangeAspect="1" noChangeArrowheads="1"/>
          </p:cNvPicPr>
          <p:nvPr userDrawn="1"/>
        </p:nvPicPr>
        <p:blipFill>
          <a:blip r:embed="rId28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766">
            <a:off x="8759125" y="4361806"/>
            <a:ext cx="2489200" cy="164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</p:pic>
      <p:pic>
        <p:nvPicPr>
          <p:cNvPr id="67" name="图片 66"/>
          <p:cNvPicPr>
            <a:picLocks noChangeAspect="1" noChangeArrowheads="1"/>
          </p:cNvPicPr>
          <p:nvPr userDrawn="1"/>
        </p:nvPicPr>
        <p:blipFill>
          <a:blip r:embed="rId2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6792" y="1786882"/>
            <a:ext cx="2474384" cy="233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zh-CN" smtClean="0">
                <a:sym typeface="Arial" panose="020B0604020202020204" pitchFamily="34" charset="0"/>
              </a:rPr>
              <a:t>单击此处编辑母版标题样式</a:t>
            </a:r>
            <a:endParaRPr lang="zh-CN" altLang="zh-CN" smtClean="0">
              <a:sym typeface="Arial" panose="020B0604020202020204" pitchFamily="34" charset="0"/>
            </a:endParaRP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zh-CN" smtClean="0">
                <a:sym typeface="Arial" panose="020B0604020202020204" pitchFamily="34" charset="0"/>
              </a:rPr>
              <a:t>单击此处编辑母版文本样式</a:t>
            </a:r>
            <a:endParaRPr lang="zh-CN" altLang="zh-CN" smtClean="0">
              <a:sym typeface="Arial" panose="020B0604020202020204" pitchFamily="34" charset="0"/>
            </a:endParaRPr>
          </a:p>
          <a:p>
            <a:pPr lvl="1"/>
            <a:r>
              <a:rPr lang="zh-CN" altLang="zh-CN" smtClean="0">
                <a:sym typeface="Arial" panose="020B0604020202020204" pitchFamily="34" charset="0"/>
              </a:rPr>
              <a:t>第二级</a:t>
            </a:r>
            <a:endParaRPr lang="zh-CN" altLang="zh-CN" smtClean="0">
              <a:sym typeface="Arial" panose="020B0604020202020204" pitchFamily="34" charset="0"/>
            </a:endParaRPr>
          </a:p>
          <a:p>
            <a:pPr lvl="2"/>
            <a:r>
              <a:rPr lang="zh-CN" altLang="zh-CN" smtClean="0">
                <a:sym typeface="Arial" panose="020B0604020202020204" pitchFamily="34" charset="0"/>
              </a:rPr>
              <a:t>第三级</a:t>
            </a:r>
            <a:endParaRPr lang="zh-CN" altLang="zh-CN" smtClean="0">
              <a:sym typeface="Arial" panose="020B0604020202020204" pitchFamily="34" charset="0"/>
            </a:endParaRPr>
          </a:p>
          <a:p>
            <a:pPr lvl="3"/>
            <a:r>
              <a:rPr lang="zh-CN" altLang="zh-CN" smtClean="0">
                <a:sym typeface="Arial" panose="020B0604020202020204" pitchFamily="34" charset="0"/>
              </a:rPr>
              <a:t>第四级</a:t>
            </a:r>
            <a:endParaRPr lang="zh-CN" altLang="zh-CN" smtClean="0">
              <a:sym typeface="Arial" panose="020B0604020202020204" pitchFamily="34" charset="0"/>
            </a:endParaRPr>
          </a:p>
          <a:p>
            <a:pPr lvl="4"/>
            <a:r>
              <a:rPr lang="zh-CN" altLang="zh-CN" smtClean="0">
                <a:sym typeface="Arial" panose="020B0604020202020204" pitchFamily="34" charset="0"/>
              </a:rPr>
              <a:t>第五级</a:t>
            </a:r>
            <a:endParaRPr lang="zh-CN" altLang="zh-CN" smtClean="0">
              <a:sym typeface="Arial" panose="020B0604020202020204" pitchFamily="34" charset="0"/>
            </a:endParaRP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 sz="1400"/>
            </a:lvl1pPr>
          </a:lstStyle>
          <a:p>
            <a:pPr>
              <a:buFont typeface="Arial" panose="020B0604020202020204" pitchFamily="34" charset="0"/>
              <a:buNone/>
            </a:pPr>
            <a:fld id="{8F7D39E1-9FE5-46CE-B22C-448D41BE7A37}" type="datetime1">
              <a:rPr lang="zh-CN" altLang="en-US" smtClean="0">
                <a:solidFill>
                  <a:srgbClr val="000000"/>
                </a:solidFill>
              </a:rPr>
            </a:fld>
            <a:endParaRPr lang="en-US" altLang="zh-CN" sz="1800" smtClean="0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ctr" eaLnBrk="1" hangingPunct="1">
              <a:defRPr sz="1400"/>
            </a:lvl1pPr>
          </a:lstStyle>
          <a:p>
            <a:pPr>
              <a:buFont typeface="Arial" panose="020B0604020202020204" pitchFamily="34" charset="0"/>
              <a:buNone/>
            </a:pPr>
            <a:endParaRPr lang="zh-CN" altLang="zh-CN" smtClean="0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bevel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r" eaLnBrk="1" hangingPunct="1">
              <a:defRPr sz="1400"/>
            </a:lvl1pPr>
          </a:lstStyle>
          <a:p>
            <a:pPr>
              <a:buFont typeface="Arial" panose="020B0604020202020204" pitchFamily="34" charset="0"/>
              <a:buNone/>
            </a:pPr>
            <a:fld id="{457252CE-D233-4B03-9C2A-50FE7E74FFF5}" type="slidenum">
              <a:rPr lang="zh-CN" altLang="en-US" smtClean="0">
                <a:solidFill>
                  <a:srgbClr val="000000"/>
                </a:solidFill>
              </a:rPr>
            </a:fld>
            <a:endParaRPr lang="en-US" altLang="zh-CN" sz="1800" smtClean="0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anose="020B0604020202020204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8426EDF3-37C0-4BBF-91FF-526CB16E0D33}" type="datetime1">
              <a:rPr lang="zh-CN" altLang="en-US" smtClean="0"/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73B5C9D-7D49-4AD2-80D3-35C2956F659B}" type="slidenum">
              <a:rPr lang="zh-CN" altLang="en-US" smtClean="0"/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.xml"/><Relationship Id="rId5" Type="http://schemas.openxmlformats.org/officeDocument/2006/relationships/tags" Target="../tags/tag1.xml"/><Relationship Id="rId4" Type="http://schemas.openxmlformats.org/officeDocument/2006/relationships/image" Target="../media/image31.jpeg"/><Relationship Id="rId3" Type="http://schemas.openxmlformats.org/officeDocument/2006/relationships/image" Target="../media/image30.jpeg"/><Relationship Id="rId2" Type="http://schemas.openxmlformats.org/officeDocument/2006/relationships/image" Target="../media/image29.png"/><Relationship Id="rId1" Type="http://schemas.openxmlformats.org/officeDocument/2006/relationships/image" Target="../media/image28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2.jpeg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34.jpeg"/><Relationship Id="rId1" Type="http://schemas.openxmlformats.org/officeDocument/2006/relationships/image" Target="../media/image33.png"/></Relationships>
</file>

<file path=ppt/slides/_rels/slide4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2.xml"/><Relationship Id="rId5" Type="http://schemas.openxmlformats.org/officeDocument/2006/relationships/slideLayout" Target="../slideLayouts/slideLayout63.xml"/><Relationship Id="rId4" Type="http://schemas.openxmlformats.org/officeDocument/2006/relationships/image" Target="../media/image37.jpeg"/><Relationship Id="rId3" Type="http://schemas.openxmlformats.org/officeDocument/2006/relationships/image" Target="../media/image36.jpeg"/><Relationship Id="rId2" Type="http://schemas.openxmlformats.org/officeDocument/2006/relationships/image" Target="../media/image35.png"/><Relationship Id="rId1" Type="http://schemas.openxmlformats.org/officeDocument/2006/relationships/hyperlink" Target="&#22825;&#22363;&#20844;&#22253;&#26216;&#32451;.mp4" TargetMode="External"/></Relationships>
</file>

<file path=ppt/slides/_rels/slide5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3.xml"/><Relationship Id="rId5" Type="http://schemas.openxmlformats.org/officeDocument/2006/relationships/slideLayout" Target="../slideLayouts/slideLayout63.xml"/><Relationship Id="rId4" Type="http://schemas.openxmlformats.org/officeDocument/2006/relationships/image" Target="../media/image40.jpeg"/><Relationship Id="rId3" Type="http://schemas.openxmlformats.org/officeDocument/2006/relationships/image" Target="../media/image39.png"/><Relationship Id="rId2" Type="http://schemas.openxmlformats.org/officeDocument/2006/relationships/hyperlink" Target="&#35838;&#38388;&#25805;.mp4" TargetMode="External"/><Relationship Id="rId1" Type="http://schemas.openxmlformats.org/officeDocument/2006/relationships/image" Target="../media/image38.png"/></Relationships>
</file>

<file path=ppt/slides/_rels/slide6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4.xml"/><Relationship Id="rId5" Type="http://schemas.openxmlformats.org/officeDocument/2006/relationships/slideLayout" Target="../slideLayouts/slideLayout63.xml"/><Relationship Id="rId4" Type="http://schemas.openxmlformats.org/officeDocument/2006/relationships/image" Target="../media/image44.png"/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image" Target="../media/image41.png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5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46.png"/><Relationship Id="rId1" Type="http://schemas.openxmlformats.org/officeDocument/2006/relationships/image" Target="../media/image45.png"/></Relationships>
</file>

<file path=ppt/slides/_rels/slide8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6.xml"/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48.png"/><Relationship Id="rId2" Type="http://schemas.openxmlformats.org/officeDocument/2006/relationships/hyperlink" Target="China's%20Ping%20Pong%20Proteges%20_%20A%20China%20Icons%20Video.mp4" TargetMode="External"/><Relationship Id="rId1" Type="http://schemas.openxmlformats.org/officeDocument/2006/relationships/image" Target="../media/image47.png"/></Relationships>
</file>

<file path=ppt/slides/_rels/slide9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hyperlink" Target="Fastest%20Balls.mp4" TargetMode="External"/><Relationship Id="rId3" Type="http://schemas.openxmlformats.org/officeDocument/2006/relationships/image" Target="../media/image51.jpeg"/><Relationship Id="rId2" Type="http://schemas.openxmlformats.org/officeDocument/2006/relationships/image" Target="../media/image50.jpeg"/><Relationship Id="rId1" Type="http://schemas.openxmlformats.org/officeDocument/2006/relationships/image" Target="../media/image49.jpeg"/></Relationships>
</file>

<file path=ppt/slides/_rels/slide10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7.xml"/><Relationship Id="rId3" Type="http://schemas.openxmlformats.org/officeDocument/2006/relationships/slideLayout" Target="../slideLayouts/slideLayout2.xml"/><Relationship Id="rId2" Type="http://schemas.openxmlformats.org/officeDocument/2006/relationships/hyperlink" Target="&#26519;&#20025;&#31359;&#35199;&#29916;.mp4" TargetMode="External"/><Relationship Id="rId1" Type="http://schemas.openxmlformats.org/officeDocument/2006/relationships/image" Target="../media/image52.png"/></Relationships>
</file>

<file path=ppt/slides/_rels/slide11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8.xml"/><Relationship Id="rId5" Type="http://schemas.openxmlformats.org/officeDocument/2006/relationships/slideLayout" Target="../slideLayouts/slideLayout63.xml"/><Relationship Id="rId4" Type="http://schemas.openxmlformats.org/officeDocument/2006/relationships/image" Target="../media/image55.jpeg"/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hyperlink" Target="&#22899;&#23376;&#20061;&#33410;&#38829;.mp4" TargetMode="External"/></Relationships>
</file>

<file path=ppt/slides/_rels/slide12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63.xml"/><Relationship Id="rId5" Type="http://schemas.openxmlformats.org/officeDocument/2006/relationships/image" Target="../media/image57.jpeg"/><Relationship Id="rId4" Type="http://schemas.openxmlformats.org/officeDocument/2006/relationships/hyperlink" Target="&#23567;&#33529;&#26524;.mp4" TargetMode="External"/><Relationship Id="rId3" Type="http://schemas.openxmlformats.org/officeDocument/2006/relationships/hyperlink" Target="&#24180;&#36731;&#20154;&#24191;&#22330;&#33310;.mp4" TargetMode="External"/><Relationship Id="rId2" Type="http://schemas.openxmlformats.org/officeDocument/2006/relationships/hyperlink" Target="&#26657;&#38271;&#39740;&#27493;&#33310;.mp4" TargetMode="External"/><Relationship Id="rId1" Type="http://schemas.openxmlformats.org/officeDocument/2006/relationships/image" Target="../media/image56.jpeg"/></Relationships>
</file>

<file path=ppt/slides/_rels/slide13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9.xml"/><Relationship Id="rId4" Type="http://schemas.openxmlformats.org/officeDocument/2006/relationships/slideLayout" Target="../slideLayouts/slideLayout63.xml"/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image" Target="../media/image5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1360443" y="1030288"/>
            <a:ext cx="428498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Know More About China-3</a:t>
            </a:r>
            <a:endParaRPr lang="en-US" altLang="zh-CN" sz="2400" b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1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3302" y="748898"/>
            <a:ext cx="754806" cy="8135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图片 4" descr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0620" y="1815465"/>
            <a:ext cx="4662805" cy="3505200"/>
          </a:xfrm>
          <a:prstGeom prst="rect">
            <a:avLst/>
          </a:prstGeom>
        </p:spPr>
      </p:pic>
      <p:pic>
        <p:nvPicPr>
          <p:cNvPr id="7" name="图片 6" descr="微信图片_2019101611020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60" y="1562100"/>
            <a:ext cx="3278505" cy="4372610"/>
          </a:xfrm>
          <a:prstGeom prst="rect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  <a:softEdge rad="127000"/>
          </a:effectLst>
        </p:spPr>
      </p:pic>
      <p:pic>
        <p:nvPicPr>
          <p:cNvPr id="4" name="图片 3" descr="IMG_20190217_15554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53425" y="1562100"/>
            <a:ext cx="3136265" cy="4182110"/>
          </a:xfrm>
          <a:prstGeom prst="rect">
            <a:avLst/>
          </a:prstGeom>
          <a:effectLst>
            <a:softEdge rad="127000"/>
          </a:effectLst>
        </p:spPr>
      </p:pic>
    </p:spTree>
    <p:custDataLst>
      <p:tags r:id="rId5"/>
    </p:custData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 descr="Screenshot_20191006_204506_com.UCMobile"/>
          <p:cNvPicPr>
            <a:picLocks noChangeAspect="1"/>
          </p:cNvPicPr>
          <p:nvPr/>
        </p:nvPicPr>
        <p:blipFill>
          <a:blip r:embed="rId1"/>
          <a:srcRect t="35859" b="26888"/>
          <a:stretch>
            <a:fillRect/>
          </a:stretch>
        </p:blipFill>
        <p:spPr>
          <a:xfrm>
            <a:off x="1730375" y="233680"/>
            <a:ext cx="7997825" cy="5958840"/>
          </a:xfrm>
          <a:prstGeom prst="rect">
            <a:avLst/>
          </a:prstGeom>
        </p:spPr>
      </p:pic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rcRect r="83826" b="20113"/>
          <a:stretch>
            <a:fillRect/>
          </a:stretch>
        </p:blipFill>
        <p:spPr>
          <a:xfrm>
            <a:off x="649605" y="1488440"/>
            <a:ext cx="1815465" cy="232537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1"/>
          <a:srcRect l="20072" r="48902" b="21640"/>
          <a:stretch>
            <a:fillRect/>
          </a:stretch>
        </p:blipFill>
        <p:spPr>
          <a:xfrm>
            <a:off x="2582545" y="1488440"/>
            <a:ext cx="3482340" cy="228092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rcRect l="53621" b="26178"/>
          <a:stretch>
            <a:fillRect/>
          </a:stretch>
        </p:blipFill>
        <p:spPr>
          <a:xfrm>
            <a:off x="6064885" y="1488440"/>
            <a:ext cx="5205730" cy="2148840"/>
          </a:xfrm>
          <a:prstGeom prst="rect">
            <a:avLst/>
          </a:prstGeom>
        </p:spPr>
      </p:pic>
      <p:pic>
        <p:nvPicPr>
          <p:cNvPr id="8" name="图片 7" descr="IMG_20190828_0841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57310" y="1744345"/>
            <a:ext cx="3137535" cy="4184015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1"/>
          <a:srcRect l="1969" t="72840" b="1527"/>
          <a:stretch>
            <a:fillRect/>
          </a:stretch>
        </p:blipFill>
        <p:spPr>
          <a:xfrm>
            <a:off x="594360" y="3769360"/>
            <a:ext cx="11003280" cy="746125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13" name="组合 12"/>
          <p:cNvGrpSpPr/>
          <p:nvPr/>
        </p:nvGrpSpPr>
        <p:grpSpPr>
          <a:xfrm>
            <a:off x="594995" y="412115"/>
            <a:ext cx="4214495" cy="645160"/>
            <a:chOff x="8463" y="508"/>
            <a:chExt cx="6637" cy="1016"/>
          </a:xfrm>
        </p:grpSpPr>
        <p:sp>
          <p:nvSpPr>
            <p:cNvPr id="6" name="文本框 5"/>
            <p:cNvSpPr txBox="1"/>
            <p:nvPr/>
          </p:nvSpPr>
          <p:spPr>
            <a:xfrm>
              <a:off x="10368" y="836"/>
              <a:ext cx="4732" cy="580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en-US" altLang="zh-CN"/>
                <a:t>Morning Exericse in China  </a:t>
              </a:r>
              <a:endParaRPr lang="en-US" altLang="zh-CN"/>
            </a:p>
          </p:txBody>
        </p:sp>
        <p:grpSp>
          <p:nvGrpSpPr>
            <p:cNvPr id="2" name="组合 1"/>
            <p:cNvGrpSpPr/>
            <p:nvPr/>
          </p:nvGrpSpPr>
          <p:grpSpPr>
            <a:xfrm>
              <a:off x="8463" y="508"/>
              <a:ext cx="6354" cy="1016"/>
              <a:chOff x="308403" y="6819"/>
              <a:chExt cx="2568447" cy="654056"/>
            </a:xfrm>
          </p:grpSpPr>
          <p:sp>
            <p:nvSpPr>
              <p:cNvPr id="4" name="Text Box 4"/>
              <p:cNvSpPr txBox="1">
                <a:spLocks noChangeArrowheads="1"/>
              </p:cNvSpPr>
              <p:nvPr/>
            </p:nvSpPr>
            <p:spPr bwMode="auto">
              <a:xfrm>
                <a:off x="308403" y="6819"/>
                <a:ext cx="1097280" cy="65405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square">
                <a:spAutoFit/>
              </a:bodyPr>
              <a:lstStyle>
                <a:lvl1pPr>
                  <a:lnSpc>
                    <a:spcPct val="90000"/>
                  </a:lnSpc>
                  <a:spcBef>
                    <a:spcPts val="1800"/>
                  </a:spcBef>
                  <a:buClr>
                    <a:schemeClr val="accent1"/>
                  </a:buClr>
                  <a:buSzPct val="80000"/>
                  <a:buFont typeface="Wingdings 2" panose="05020102010507070707" pitchFamily="18" charset="2"/>
                  <a:buChar char=""/>
                  <a:defRPr sz="2000">
                    <a:solidFill>
                      <a:schemeClr val="accent2"/>
                    </a:solidFill>
                    <a:latin typeface="Times New Roman" panose="02020603050405020304" pitchFamily="18" charset="0"/>
                    <a:ea typeface="幼圆" panose="02010509060101010101" pitchFamily="49" charset="-122"/>
                  </a:defRPr>
                </a:lvl1pPr>
                <a:lvl2pPr marL="742950" indent="-285750">
                  <a:lnSpc>
                    <a:spcPct val="130000"/>
                  </a:lnSpc>
                  <a:buFont typeface="Calibri" panose="020F0502020204030204" pitchFamily="34" charset="0"/>
                  <a:buChar char=" "/>
                  <a:defRPr sz="1600">
                    <a:solidFill>
                      <a:schemeClr val="tx1"/>
                    </a:solidFill>
                    <a:latin typeface="Times New Roman" panose="02020603050405020304" pitchFamily="18" charset="0"/>
                    <a:ea typeface="幼圆" panose="02010509060101010101" pitchFamily="49" charset="-122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Calibri" panose="020F0502020204030204" pitchFamily="34" charset="0"/>
                  <a:buChar char="•"/>
                  <a:defRPr sz="2000">
                    <a:solidFill>
                      <a:srgbClr val="7F7F7F"/>
                    </a:solidFill>
                    <a:latin typeface="Times New Roman" panose="02020603050405020304" pitchFamily="18" charset="0"/>
                    <a:ea typeface="幼圆" panose="02010509060101010101" pitchFamily="49" charset="-122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Calibri" panose="020F0502020204030204" pitchFamily="34" charset="0"/>
                  <a:buChar char="•"/>
                  <a:defRPr>
                    <a:solidFill>
                      <a:srgbClr val="7F7F7F"/>
                    </a:solidFill>
                    <a:latin typeface="Times New Roman" panose="02020603050405020304" pitchFamily="18" charset="0"/>
                    <a:ea typeface="幼圆" panose="02010509060101010101" pitchFamily="49" charset="-122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Calibri" panose="020F0502020204030204" pitchFamily="34" charset="0"/>
                  <a:buChar char="•"/>
                  <a:defRPr>
                    <a:solidFill>
                      <a:srgbClr val="7F7F7F"/>
                    </a:solidFill>
                    <a:latin typeface="Times New Roman" panose="02020603050405020304" pitchFamily="18" charset="0"/>
                    <a:ea typeface="幼圆" panose="02010509060101010101" pitchFamily="49" charset="-122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Calibri" panose="020F0502020204030204" pitchFamily="34" charset="0"/>
                  <a:buChar char="•"/>
                  <a:defRPr>
                    <a:solidFill>
                      <a:srgbClr val="7F7F7F"/>
                    </a:solidFill>
                    <a:latin typeface="Times New Roman" panose="02020603050405020304" pitchFamily="18" charset="0"/>
                    <a:ea typeface="幼圆" panose="02010509060101010101" pitchFamily="49" charset="-122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Calibri" panose="020F0502020204030204" pitchFamily="34" charset="0"/>
                  <a:buChar char="•"/>
                  <a:defRPr>
                    <a:solidFill>
                      <a:srgbClr val="7F7F7F"/>
                    </a:solidFill>
                    <a:latin typeface="Times New Roman" panose="02020603050405020304" pitchFamily="18" charset="0"/>
                    <a:ea typeface="幼圆" panose="02010509060101010101" pitchFamily="49" charset="-122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Calibri" panose="020F0502020204030204" pitchFamily="34" charset="0"/>
                  <a:buChar char="•"/>
                  <a:defRPr>
                    <a:solidFill>
                      <a:srgbClr val="7F7F7F"/>
                    </a:solidFill>
                    <a:latin typeface="Times New Roman" panose="02020603050405020304" pitchFamily="18" charset="0"/>
                    <a:ea typeface="幼圆" panose="02010509060101010101" pitchFamily="49" charset="-122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Calibri" panose="020F0502020204030204" pitchFamily="34" charset="0"/>
                  <a:buChar char="•"/>
                  <a:defRPr>
                    <a:solidFill>
                      <a:srgbClr val="7F7F7F"/>
                    </a:solidFill>
                    <a:latin typeface="Times New Roman" panose="02020603050405020304" pitchFamily="18" charset="0"/>
                    <a:ea typeface="幼圆" panose="02010509060101010101" pitchFamily="49" charset="-122"/>
                  </a:defRPr>
                </a:lvl9pPr>
              </a:lstStyle>
              <a:p>
                <a:pPr algn="l" eaLnBrk="1" hangingPunct="1">
                  <a:lnSpc>
                    <a:spcPct val="100000"/>
                  </a:lnSpc>
                  <a:spcBef>
                    <a:spcPct val="0"/>
                  </a:spcBef>
                  <a:buClrTx/>
                  <a:buSzTx/>
                  <a:buFont typeface="Arial" panose="020B0604020202020204" pitchFamily="34" charset="0"/>
                  <a:buNone/>
                </a:pPr>
                <a:r>
                  <a:rPr lang="zh-CN" altLang="en-US" sz="3600" b="1" i="1" dirty="0" smtClean="0">
                    <a:solidFill>
                      <a:srgbClr val="D09E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j-cs"/>
                    <a:sym typeface="+mn-ea"/>
                  </a:rPr>
                  <a:t>晨练</a:t>
                </a:r>
                <a:endParaRPr lang="zh-CN" altLang="en-US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  <a:sym typeface="+mn-ea"/>
                </a:endParaRPr>
              </a:p>
            </p:txBody>
          </p:sp>
          <p:cxnSp>
            <p:nvCxnSpPr>
              <p:cNvPr id="7" name="直接连接符 6"/>
              <p:cNvCxnSpPr/>
              <p:nvPr/>
            </p:nvCxnSpPr>
            <p:spPr>
              <a:xfrm>
                <a:off x="308629" y="653150"/>
                <a:ext cx="2568221" cy="0"/>
              </a:xfrm>
              <a:prstGeom prst="line">
                <a:avLst/>
              </a:prstGeom>
              <a:ln w="69850" cmpd="thickThin">
                <a:solidFill>
                  <a:schemeClr val="accent4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4" name="文本框 13"/>
          <p:cNvSpPr txBox="1"/>
          <p:nvPr/>
        </p:nvSpPr>
        <p:spPr>
          <a:xfrm>
            <a:off x="806450" y="1870075"/>
            <a:ext cx="642048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dirty="0"/>
              <a:t>Temple of Heaven park</a:t>
            </a:r>
            <a:br>
              <a:rPr lang="zh-CN" altLang="en-US" dirty="0"/>
            </a:br>
            <a:r>
              <a:rPr lang="zh-CN" altLang="en-US" dirty="0" smtClean="0">
                <a:hlinkClick r:id="rId1" action="ppaction://hlinkfile"/>
              </a:rPr>
              <a:t>https://www.youtube.com/watch?v=FUTGaaPhY98</a:t>
            </a:r>
            <a:endParaRPr lang="zh-CN" altLang="en-US" dirty="0"/>
          </a:p>
        </p:txBody>
      </p:sp>
      <p:sp>
        <p:nvSpPr>
          <p:cNvPr id="15" name="文本框 14"/>
          <p:cNvSpPr txBox="1"/>
          <p:nvPr/>
        </p:nvSpPr>
        <p:spPr>
          <a:xfrm>
            <a:off x="806450" y="2760980"/>
            <a:ext cx="6809105" cy="922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/>
              <a:t>Every morning, there're about 20,000 people will come to Tiantan Park, also known as Temple of Heaven to doing exercise such as Taiji, dancing, singing, Kung fu, etc.</a:t>
            </a:r>
            <a:endParaRPr lang="zh-CN" altLang="en-US"/>
          </a:p>
        </p:txBody>
      </p:sp>
      <p:pic>
        <p:nvPicPr>
          <p:cNvPr id="16" name="图片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5555" y="4004945"/>
            <a:ext cx="3810000" cy="2545080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3" name="图片 2" descr="IMG_20140905_174852"/>
          <p:cNvPicPr>
            <a:picLocks noChangeAspect="1"/>
          </p:cNvPicPr>
          <p:nvPr/>
        </p:nvPicPr>
        <p:blipFill>
          <a:blip r:embed="rId3">
            <a:lum bright="18000"/>
          </a:blip>
          <a:stretch>
            <a:fillRect/>
          </a:stretch>
        </p:blipFill>
        <p:spPr>
          <a:xfrm>
            <a:off x="8623300" y="161290"/>
            <a:ext cx="2746375" cy="3662680"/>
          </a:xfrm>
          <a:prstGeom prst="rect">
            <a:avLst/>
          </a:prstGeom>
        </p:spPr>
      </p:pic>
      <p:pic>
        <p:nvPicPr>
          <p:cNvPr id="5" name="图片 4" descr="IMG_41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4484370" y="3852545"/>
            <a:ext cx="3222625" cy="241744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9" name="组合 8"/>
          <p:cNvGrpSpPr/>
          <p:nvPr/>
        </p:nvGrpSpPr>
        <p:grpSpPr>
          <a:xfrm>
            <a:off x="338455" y="69215"/>
            <a:ext cx="3724910" cy="675640"/>
            <a:chOff x="308403" y="6819"/>
            <a:chExt cx="2568447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08403" y="6819"/>
              <a:ext cx="1554480" cy="617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algn="l"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  <a:sym typeface="+mn-ea"/>
                </a:rPr>
                <a:t>学校运动 </a:t>
              </a:r>
              <a:endParaRPr lang="en-US" altLang="zh-CN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  <a:sym typeface="+mn-ea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文本框 3"/>
          <p:cNvSpPr txBox="1"/>
          <p:nvPr/>
        </p:nvSpPr>
        <p:spPr>
          <a:xfrm>
            <a:off x="2362200" y="281305"/>
            <a:ext cx="19608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l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1800">
                <a:sym typeface="+mn-ea"/>
              </a:rPr>
              <a:t>Sports in Schools</a:t>
            </a:r>
            <a:endParaRPr lang="en-US" altLang="zh-CN" sz="1800"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10540" y="929005"/>
            <a:ext cx="229235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/>
              <a:t>Sports meeting</a:t>
            </a:r>
            <a:endParaRPr lang="zh-CN" altLang="en-US"/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540" y="1297305"/>
            <a:ext cx="4280535" cy="2851150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6621780" y="560705"/>
            <a:ext cx="25400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/>
              <a:t>setting-up exercises</a:t>
            </a:r>
            <a:endParaRPr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6621780" y="4925060"/>
            <a:ext cx="554355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dirty="0"/>
              <a:t>课间操</a:t>
            </a:r>
            <a:r>
              <a:rPr lang="zh-CN" altLang="en-US" dirty="0">
                <a:hlinkClick r:id="rId2" action="ppaction://hlinkfile"/>
              </a:rPr>
              <a:t>https://www.youtube.com/watch?v=m9hy86OaGA4</a:t>
            </a:r>
            <a:endParaRPr lang="zh-CN" altLang="en-US" dirty="0"/>
          </a:p>
        </p:txBody>
      </p:sp>
      <p:pic>
        <p:nvPicPr>
          <p:cNvPr id="14" name="图片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1780" y="1016635"/>
            <a:ext cx="4562475" cy="3422015"/>
          </a:xfrm>
          <a:prstGeom prst="rect">
            <a:avLst/>
          </a:prstGeom>
        </p:spPr>
      </p:pic>
      <p:sp>
        <p:nvSpPr>
          <p:cNvPr id="15" name="文本框 14"/>
          <p:cNvSpPr txBox="1"/>
          <p:nvPr/>
        </p:nvSpPr>
        <p:spPr>
          <a:xfrm>
            <a:off x="6621780" y="4438650"/>
            <a:ext cx="2348865" cy="2298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900"/>
              <a:t>From </a:t>
            </a:r>
            <a:r>
              <a:rPr lang="zh-CN" altLang="en-US" sz="900"/>
              <a:t>https://baike.sogou.com/</a:t>
            </a:r>
            <a:endParaRPr lang="zh-CN" altLang="en-US" sz="900"/>
          </a:p>
        </p:txBody>
      </p:sp>
      <p:sp>
        <p:nvSpPr>
          <p:cNvPr id="17" name="文本框 16"/>
          <p:cNvSpPr txBox="1"/>
          <p:nvPr/>
        </p:nvSpPr>
        <p:spPr>
          <a:xfrm>
            <a:off x="510540" y="4208780"/>
            <a:ext cx="2348865" cy="2298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900"/>
              <a:t>From </a:t>
            </a:r>
            <a:r>
              <a:rPr lang="zh-CN" altLang="en-US" sz="900"/>
              <a:t>https://baike.sogou.com/</a:t>
            </a:r>
            <a:endParaRPr lang="zh-CN" altLang="en-US" sz="900"/>
          </a:p>
        </p:txBody>
      </p:sp>
      <p:pic>
        <p:nvPicPr>
          <p:cNvPr id="2" name="图片 1" descr="IMG_457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2469515" y="4481195"/>
            <a:ext cx="2664460" cy="199834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9" name="组合 8"/>
          <p:cNvGrpSpPr/>
          <p:nvPr/>
        </p:nvGrpSpPr>
        <p:grpSpPr>
          <a:xfrm>
            <a:off x="338455" y="69215"/>
            <a:ext cx="2743200" cy="646430"/>
            <a:chOff x="308403" y="6819"/>
            <a:chExt cx="2568447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08403" y="6819"/>
              <a:ext cx="1909908" cy="6450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algn="l"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  <a:sym typeface="+mn-ea"/>
                </a:rPr>
                <a:t>奥运</a:t>
              </a:r>
              <a:endParaRPr lang="zh-CN" altLang="en-US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  <a:sym typeface="+mn-ea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1743710" y="207645"/>
            <a:ext cx="123888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 smtClean="0"/>
              <a:t>Olympic</a:t>
            </a:r>
            <a:endParaRPr lang="en-US" altLang="zh-CN" dirty="0" smtClean="0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65290" y="3576955"/>
            <a:ext cx="4177030" cy="268986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8390" y="1243965"/>
            <a:ext cx="3810000" cy="239268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3"/>
          <a:srcRect t="18845" b="19784"/>
          <a:stretch>
            <a:fillRect/>
          </a:stretch>
        </p:blipFill>
        <p:spPr>
          <a:xfrm>
            <a:off x="1026160" y="3785870"/>
            <a:ext cx="4191000" cy="1950085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5055" y="715645"/>
            <a:ext cx="3147060" cy="276606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文本框 13"/>
          <p:cNvSpPr txBox="1"/>
          <p:nvPr/>
        </p:nvSpPr>
        <p:spPr>
          <a:xfrm>
            <a:off x="786130" y="802005"/>
            <a:ext cx="8797925" cy="1568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4800">
                <a:latin typeface="Times New Roman" panose="02020603050405020304" pitchFamily="18" charset="0"/>
                <a:cs typeface="Times New Roman" panose="02020603050405020304" pitchFamily="18" charset="0"/>
              </a:rPr>
              <a:t>What is the </a:t>
            </a:r>
            <a:r>
              <a:rPr lang="en-US" altLang="zh-CN" sz="4800" b="1">
                <a:latin typeface="Times New Roman" panose="02020603050405020304" pitchFamily="18" charset="0"/>
                <a:cs typeface="Times New Roman" panose="02020603050405020304" pitchFamily="18" charset="0"/>
              </a:rPr>
              <a:t>Most Popular</a:t>
            </a:r>
            <a:r>
              <a:rPr lang="en-US" altLang="zh-CN" sz="4800">
                <a:latin typeface="Times New Roman" panose="02020603050405020304" pitchFamily="18" charset="0"/>
                <a:cs typeface="Times New Roman" panose="02020603050405020304" pitchFamily="18" charset="0"/>
              </a:rPr>
              <a:t> sports </a:t>
            </a:r>
            <a:br>
              <a:rPr lang="en-US" altLang="zh-CN" sz="48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zh-CN" sz="4800">
                <a:latin typeface="Times New Roman" panose="02020603050405020304" pitchFamily="18" charset="0"/>
                <a:cs typeface="Times New Roman" panose="02020603050405020304" pitchFamily="18" charset="0"/>
              </a:rPr>
              <a:t>in the UK?</a:t>
            </a:r>
            <a:endParaRPr lang="en-US" altLang="zh-CN" sz="48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86130" y="3750945"/>
            <a:ext cx="8655050" cy="1568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4800">
                <a:latin typeface="Times New Roman" panose="02020603050405020304" pitchFamily="18" charset="0"/>
                <a:cs typeface="Times New Roman" panose="02020603050405020304" pitchFamily="18" charset="0"/>
              </a:rPr>
              <a:t>What is the </a:t>
            </a:r>
            <a:r>
              <a:rPr lang="en-US" altLang="zh-CN" sz="4800" b="1">
                <a:latin typeface="Times New Roman" panose="02020603050405020304" pitchFamily="18" charset="0"/>
                <a:cs typeface="Times New Roman" panose="02020603050405020304" pitchFamily="18" charset="0"/>
              </a:rPr>
              <a:t>Most Popular</a:t>
            </a:r>
            <a:r>
              <a:rPr lang="en-US" altLang="zh-CN" sz="4800">
                <a:latin typeface="Times New Roman" panose="02020603050405020304" pitchFamily="18" charset="0"/>
                <a:cs typeface="Times New Roman" panose="02020603050405020304" pitchFamily="18" charset="0"/>
              </a:rPr>
              <a:t> sports </a:t>
            </a:r>
            <a:br>
              <a:rPr lang="en-US" altLang="zh-CN" sz="48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zh-CN" sz="4800">
                <a:latin typeface="Times New Roman" panose="02020603050405020304" pitchFamily="18" charset="0"/>
                <a:cs typeface="Times New Roman" panose="02020603050405020304" pitchFamily="18" charset="0"/>
              </a:rPr>
              <a:t>in China?</a:t>
            </a:r>
            <a:endParaRPr lang="en-US" altLang="zh-CN" sz="48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202430" y="1715135"/>
            <a:ext cx="1633855" cy="164084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rcRect l="15533" t="14967" r="23300" b="28217"/>
          <a:stretch>
            <a:fillRect/>
          </a:stretch>
        </p:blipFill>
        <p:spPr>
          <a:xfrm>
            <a:off x="4245610" y="4637405"/>
            <a:ext cx="1736090" cy="16129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2930" y="755650"/>
            <a:ext cx="4679950" cy="314579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582930" y="4502150"/>
            <a:ext cx="318579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/>
              <a:t>乒乓球（</a:t>
            </a:r>
            <a:r>
              <a:rPr lang="en-US" altLang="zh-CN"/>
              <a:t>T</a:t>
            </a:r>
            <a:r>
              <a:rPr lang="zh-CN" altLang="en-US"/>
              <a:t>able </a:t>
            </a:r>
            <a:r>
              <a:rPr lang="en-US" altLang="zh-CN"/>
              <a:t>T</a:t>
            </a:r>
            <a:r>
              <a:rPr lang="zh-CN" altLang="en-US"/>
              <a:t>ennis）</a:t>
            </a:r>
            <a:br>
              <a:rPr lang="zh-CN" altLang="en-US"/>
            </a:br>
            <a:r>
              <a:rPr lang="en-US" altLang="zh-CN"/>
              <a:t>China's National Ball Game</a:t>
            </a:r>
            <a:endParaRPr lang="en-US" altLang="zh-CN"/>
          </a:p>
        </p:txBody>
      </p:sp>
      <p:sp>
        <p:nvSpPr>
          <p:cNvPr id="6" name="文本框 5"/>
          <p:cNvSpPr txBox="1"/>
          <p:nvPr/>
        </p:nvSpPr>
        <p:spPr>
          <a:xfrm>
            <a:off x="582930" y="3901440"/>
            <a:ext cx="1660525" cy="2298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900"/>
              <a:t>from </a:t>
            </a:r>
            <a:r>
              <a:rPr lang="zh-CN" altLang="en-US" sz="900"/>
              <a:t>http://image.baidu.com/</a:t>
            </a:r>
            <a:endParaRPr lang="zh-CN" altLang="en-US" sz="900"/>
          </a:p>
        </p:txBody>
      </p:sp>
      <p:sp>
        <p:nvSpPr>
          <p:cNvPr id="2" name="文本框 1"/>
          <p:cNvSpPr txBox="1"/>
          <p:nvPr/>
        </p:nvSpPr>
        <p:spPr>
          <a:xfrm>
            <a:off x="6185535" y="4791075"/>
            <a:ext cx="533082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/>
              <a:t>什刹海体校</a:t>
            </a:r>
            <a:r>
              <a:rPr lang="zh-CN" altLang="en-US">
                <a:hlinkClick r:id="rId2" action="ppaction://hlinkfile"/>
              </a:rPr>
              <a:t>https://www.youtube.com/watch?v=So5veHoUOto</a:t>
            </a:r>
            <a:endParaRPr lang="zh-CN" altLang="en-US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495" y="649605"/>
            <a:ext cx="4482465" cy="335788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6119495" y="4007485"/>
            <a:ext cx="1660525" cy="2298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900"/>
              <a:t>from </a:t>
            </a:r>
            <a:r>
              <a:rPr lang="zh-CN" altLang="en-US" sz="900"/>
              <a:t>http://image.baidu.com/</a:t>
            </a:r>
            <a:endParaRPr lang="zh-CN" altLang="en-US" sz="90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组合 8"/>
          <p:cNvGrpSpPr/>
          <p:nvPr/>
        </p:nvGrpSpPr>
        <p:grpSpPr>
          <a:xfrm>
            <a:off x="287655" y="3092450"/>
            <a:ext cx="11564620" cy="2833370"/>
            <a:chOff x="453" y="4870"/>
            <a:chExt cx="18212" cy="4462"/>
          </a:xfrm>
        </p:grpSpPr>
        <p:pic>
          <p:nvPicPr>
            <p:cNvPr id="4" name="图片 3" descr="微信图片_20191016204136"/>
            <p:cNvPicPr>
              <a:picLocks noChangeAspect="1"/>
            </p:cNvPicPr>
            <p:nvPr/>
          </p:nvPicPr>
          <p:blipFill>
            <a:blip r:embed="rId1"/>
            <a:srcRect l="21543" t="21753" r="30201" b="2687"/>
            <a:stretch>
              <a:fillRect/>
            </a:stretch>
          </p:blipFill>
          <p:spPr>
            <a:xfrm>
              <a:off x="453" y="4871"/>
              <a:ext cx="3798" cy="4461"/>
            </a:xfrm>
            <a:prstGeom prst="rect">
              <a:avLst/>
            </a:prstGeom>
          </p:spPr>
        </p:pic>
        <p:pic>
          <p:nvPicPr>
            <p:cNvPr id="5" name="图片 4" descr="微信图片_20191016204205"/>
            <p:cNvPicPr>
              <a:picLocks noChangeAspect="1"/>
            </p:cNvPicPr>
            <p:nvPr/>
          </p:nvPicPr>
          <p:blipFill>
            <a:blip r:embed="rId2"/>
            <a:srcRect l="18095" t="30016" r="6725" b="12298"/>
            <a:stretch>
              <a:fillRect/>
            </a:stretch>
          </p:blipFill>
          <p:spPr>
            <a:xfrm>
              <a:off x="10913" y="4870"/>
              <a:ext cx="7752" cy="4462"/>
            </a:xfrm>
            <a:prstGeom prst="rect">
              <a:avLst/>
            </a:prstGeom>
          </p:spPr>
        </p:pic>
        <p:pic>
          <p:nvPicPr>
            <p:cNvPr id="6" name="图片 5" descr="微信图片_20191016204214"/>
            <p:cNvPicPr>
              <a:picLocks noChangeAspect="1"/>
            </p:cNvPicPr>
            <p:nvPr/>
          </p:nvPicPr>
          <p:blipFill>
            <a:blip r:embed="rId3"/>
            <a:srcRect l="16455" t="24512" r="4956" b="25387"/>
            <a:stretch>
              <a:fillRect/>
            </a:stretch>
          </p:blipFill>
          <p:spPr>
            <a:xfrm>
              <a:off x="5036" y="4870"/>
              <a:ext cx="5249" cy="4462"/>
            </a:xfrm>
            <a:prstGeom prst="rect">
              <a:avLst/>
            </a:prstGeom>
          </p:spPr>
        </p:pic>
      </p:grpSp>
      <p:sp>
        <p:nvSpPr>
          <p:cNvPr id="7" name="文本框 6"/>
          <p:cNvSpPr txBox="1"/>
          <p:nvPr/>
        </p:nvSpPr>
        <p:spPr>
          <a:xfrm>
            <a:off x="454660" y="1581785"/>
            <a:ext cx="538035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dirty="0" smtClean="0">
                <a:hlinkClick r:id="rId4" action="ppaction://hlinkfile"/>
              </a:rPr>
              <a:t>https://www.youtube.com/watch?v=FqD9tbdZmpQ</a:t>
            </a:r>
            <a:endParaRPr lang="zh-CN" altLang="en-US" dirty="0"/>
          </a:p>
        </p:txBody>
      </p:sp>
      <p:sp>
        <p:nvSpPr>
          <p:cNvPr id="8" name="文本框 7"/>
          <p:cNvSpPr txBox="1"/>
          <p:nvPr/>
        </p:nvSpPr>
        <p:spPr>
          <a:xfrm>
            <a:off x="387985" y="751840"/>
            <a:ext cx="10314305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 sz="4800">
                <a:latin typeface="Times New Roman" panose="02020603050405020304" pitchFamily="18" charset="0"/>
                <a:cs typeface="Times New Roman" panose="02020603050405020304" pitchFamily="18" charset="0"/>
              </a:rPr>
              <a:t>What is the </a:t>
            </a:r>
            <a:r>
              <a:rPr lang="zh-CN" altLang="en-US" sz="4800" b="1">
                <a:latin typeface="Times New Roman" panose="02020603050405020304" pitchFamily="18" charset="0"/>
                <a:cs typeface="Times New Roman" panose="02020603050405020304" pitchFamily="18" charset="0"/>
              </a:rPr>
              <a:t>Fastest Ball</a:t>
            </a:r>
            <a:r>
              <a:rPr lang="zh-CN" altLang="en-US" sz="4800">
                <a:latin typeface="Times New Roman" panose="02020603050405020304" pitchFamily="18" charset="0"/>
                <a:cs typeface="Times New Roman" panose="02020603050405020304" pitchFamily="18" charset="0"/>
              </a:rPr>
              <a:t> In Sports</a:t>
            </a:r>
            <a:r>
              <a:rPr lang="en-US" altLang="zh-CN" sz="480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  <a:endParaRPr lang="en-US" altLang="zh-CN" sz="48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组合 12"/>
          <p:cNvGrpSpPr/>
          <p:nvPr/>
        </p:nvGrpSpPr>
        <p:grpSpPr>
          <a:xfrm>
            <a:off x="396875" y="838835"/>
            <a:ext cx="5342919" cy="4081897"/>
            <a:chOff x="712" y="1477"/>
            <a:chExt cx="8049" cy="6134"/>
          </a:xfrm>
        </p:grpSpPr>
        <p:pic>
          <p:nvPicPr>
            <p:cNvPr id="10" name="图片 9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712" y="1477"/>
              <a:ext cx="8049" cy="5789"/>
            </a:xfrm>
            <a:prstGeom prst="rect">
              <a:avLst/>
            </a:prstGeom>
          </p:spPr>
        </p:pic>
        <p:sp>
          <p:nvSpPr>
            <p:cNvPr id="12" name="文本框 11"/>
            <p:cNvSpPr txBox="1"/>
            <p:nvPr/>
          </p:nvSpPr>
          <p:spPr>
            <a:xfrm>
              <a:off x="712" y="7266"/>
              <a:ext cx="7503" cy="345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/>
            <a:p>
              <a:r>
                <a:rPr lang="en-US" altLang="zh-CN" sz="900"/>
                <a:t>From </a:t>
              </a:r>
              <a:r>
                <a:rPr lang="zh-CN" altLang="en-US" sz="900"/>
                <a:t>http://ent.zdface.com/mxss/pk/2018-04-01/609661.shtml</a:t>
              </a:r>
              <a:endParaRPr lang="zh-CN" altLang="en-US" sz="900"/>
            </a:p>
          </p:txBody>
        </p:sp>
      </p:grpSp>
      <p:sp>
        <p:nvSpPr>
          <p:cNvPr id="4" name="文本框 3"/>
          <p:cNvSpPr txBox="1"/>
          <p:nvPr/>
        </p:nvSpPr>
        <p:spPr>
          <a:xfrm>
            <a:off x="5996940" y="4046220"/>
            <a:ext cx="544449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/>
              <a:t>羽毛球穿西瓜</a:t>
            </a:r>
            <a:r>
              <a:rPr lang="zh-CN" altLang="en-US">
                <a:hlinkClick r:id="rId2" action="ppaction://hlinkfile"/>
              </a:rPr>
              <a:t>https://www.youtube.com/watch?v=u_u_70mYCik</a:t>
            </a:r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5996940" y="910590"/>
            <a:ext cx="152463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/>
              <a:t>Lin Dan </a:t>
            </a:r>
            <a:br>
              <a:rPr lang="en-US" altLang="zh-CN"/>
            </a:br>
            <a:r>
              <a:rPr lang="zh-CN" altLang="en-US"/>
              <a:t>林丹</a:t>
            </a: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19914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9" name="组合 8"/>
          <p:cNvGrpSpPr/>
          <p:nvPr/>
        </p:nvGrpSpPr>
        <p:grpSpPr>
          <a:xfrm>
            <a:off x="338248" y="69049"/>
            <a:ext cx="2568447" cy="646331"/>
            <a:chOff x="308403" y="6819"/>
            <a:chExt cx="2568447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08403" y="6819"/>
              <a:ext cx="1097280" cy="6451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algn="l"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  <a:sym typeface="+mn-ea"/>
                </a:rPr>
                <a:t>武术</a:t>
              </a:r>
              <a:endParaRPr lang="zh-CN" altLang="en-US" sz="3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  <a:sym typeface="+mn-ea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文本框 5"/>
          <p:cNvSpPr txBox="1"/>
          <p:nvPr/>
        </p:nvSpPr>
        <p:spPr>
          <a:xfrm>
            <a:off x="1982470" y="207645"/>
            <a:ext cx="92392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US" altLang="zh-CN"/>
              <a:t>Wushu</a:t>
            </a:r>
            <a:endParaRPr lang="en-US" altLang="zh-CN"/>
          </a:p>
        </p:txBody>
      </p:sp>
      <p:sp>
        <p:nvSpPr>
          <p:cNvPr id="2" name="文本框 1"/>
          <p:cNvSpPr txBox="1"/>
          <p:nvPr/>
        </p:nvSpPr>
        <p:spPr>
          <a:xfrm>
            <a:off x="1108710" y="1379855"/>
            <a:ext cx="615823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dirty="0"/>
              <a:t>女子九节鞭 </a:t>
            </a:r>
            <a:r>
              <a:rPr lang="zh-CN" altLang="en-US" dirty="0">
                <a:hlinkClick r:id="rId1" action="ppaction://hlinkfile"/>
              </a:rPr>
              <a:t>https://www.youtube.com/watch?v=e-tytt5sEa4</a:t>
            </a:r>
            <a:endParaRPr lang="zh-CN" altLang="en-US" dirty="0"/>
          </a:p>
        </p:txBody>
      </p:sp>
      <p:pic>
        <p:nvPicPr>
          <p:cNvPr id="7" name="图片 6" descr="IMG_5050"/>
          <p:cNvPicPr>
            <a:picLocks noChangeAspect="1"/>
          </p:cNvPicPr>
          <p:nvPr/>
        </p:nvPicPr>
        <p:blipFill>
          <a:blip r:embed="rId2"/>
          <a:srcRect l="22352" t="5160" r="17917" b="8988"/>
          <a:stretch>
            <a:fillRect/>
          </a:stretch>
        </p:blipFill>
        <p:spPr>
          <a:xfrm rot="5400000">
            <a:off x="4328160" y="2094230"/>
            <a:ext cx="3535045" cy="3811270"/>
          </a:xfrm>
          <a:prstGeom prst="rect">
            <a:avLst/>
          </a:prstGeom>
        </p:spPr>
      </p:pic>
      <p:pic>
        <p:nvPicPr>
          <p:cNvPr id="8" name="图片 7" descr="IMG_9600"/>
          <p:cNvPicPr>
            <a:picLocks noChangeAspect="1"/>
          </p:cNvPicPr>
          <p:nvPr/>
        </p:nvPicPr>
        <p:blipFill>
          <a:blip r:embed="rId3"/>
          <a:srcRect l="23795" t="22452" r="11913" b="19120"/>
          <a:stretch>
            <a:fillRect/>
          </a:stretch>
        </p:blipFill>
        <p:spPr>
          <a:xfrm rot="5400000">
            <a:off x="484505" y="2856865"/>
            <a:ext cx="3920490" cy="2672080"/>
          </a:xfrm>
          <a:prstGeom prst="rect">
            <a:avLst/>
          </a:prstGeom>
        </p:spPr>
      </p:pic>
      <p:pic>
        <p:nvPicPr>
          <p:cNvPr id="10" name="图片 9" descr="IMG_480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7751445" y="2557780"/>
            <a:ext cx="4033520" cy="3025140"/>
          </a:xfrm>
          <a:prstGeom prst="rect">
            <a:avLst/>
          </a:prstGeom>
        </p:spPr>
      </p:pic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8482448" y="307864"/>
            <a:ext cx="1697942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 algn="l"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</a:pPr>
            <a:r>
              <a:rPr lang="zh-CN" altLang="en-US" sz="9600" b="1" i="1" dirty="0" smtClean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  <a:sym typeface="+mn-ea"/>
              </a:rPr>
              <a:t>武</a:t>
            </a:r>
            <a:endParaRPr lang="zh-CN" altLang="en-US" sz="9600" b="1" i="1" dirty="0" smtClean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  <a:sym typeface="+mn-ea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 descr="IMG_8032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 rot="5400000">
            <a:off x="68580" y="1103630"/>
            <a:ext cx="5366385" cy="402526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5389245" y="1123315"/>
            <a:ext cx="562102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/>
              <a:t>校长带领鬼步舞 shuffle</a:t>
            </a:r>
            <a:endParaRPr lang="zh-CN" altLang="en-US"/>
          </a:p>
          <a:p>
            <a:r>
              <a:rPr>
                <a:hlinkClick r:id="rId2" action="ppaction://hlinkfile"/>
              </a:rPr>
              <a:t>https://www.youtube.com/watch?v=9Ijqz8j_J34</a:t>
            </a:r>
            <a:endParaRPr>
              <a:hlinkClick r:id="rId2" action="ppaction://hlinkfile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389245" y="2018030"/>
            <a:ext cx="539940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dirty="0"/>
              <a:t>年轻人的广场舞</a:t>
            </a:r>
            <a:endParaRPr lang="zh-CN" altLang="en-US" dirty="0"/>
          </a:p>
          <a:p>
            <a:r>
              <a:rPr lang="zh-CN" altLang="en-US" dirty="0">
                <a:hlinkClick r:id="rId3" action="ppaction://hlinkfile"/>
              </a:rPr>
              <a:t>https://www.youtube.com/watch?v=GcsqWQlpIuE</a:t>
            </a:r>
            <a:endParaRPr lang="zh-CN" altLang="en-US" dirty="0"/>
          </a:p>
        </p:txBody>
      </p:sp>
      <p:sp>
        <p:nvSpPr>
          <p:cNvPr id="8" name="文本框 7"/>
          <p:cNvSpPr txBox="1"/>
          <p:nvPr/>
        </p:nvSpPr>
        <p:spPr>
          <a:xfrm>
            <a:off x="5389245" y="3040380"/>
            <a:ext cx="539940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/>
              <a:t>运动会小苹果</a:t>
            </a:r>
            <a:r>
              <a:rPr lang="zh-CN" altLang="en-US">
                <a:sym typeface="+mn-ea"/>
                <a:hlinkClick r:id="rId4" action="ppaction://hlinkfile"/>
              </a:rPr>
              <a:t>https://www.youtube.com/watch?v=LZ4mG1lVwJU</a:t>
            </a:r>
            <a:endParaRPr lang="zh-CN" altLang="en-US"/>
          </a:p>
        </p:txBody>
      </p:sp>
      <p:pic>
        <p:nvPicPr>
          <p:cNvPr id="2" name="图片 1" descr="IMG_53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4260000">
            <a:off x="9084310" y="4328160"/>
            <a:ext cx="2524760" cy="18935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200646" y="157932"/>
            <a:ext cx="1465466" cy="92333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l"/>
            <a:r>
              <a:rPr lang="en-US" altLang="zh-CN" sz="5400" b="1" dirty="0" smtClean="0">
                <a:latin typeface="Calibri" panose="020F0502020204030204" pitchFamily="34" charset="0"/>
                <a:sym typeface="+mn-ea"/>
              </a:rPr>
              <a:t>Club</a:t>
            </a:r>
            <a:endParaRPr lang="en-US" altLang="zh-CN" sz="5400" b="1" dirty="0">
              <a:latin typeface="Calibri" panose="020F0502020204030204" pitchFamily="34" charset="0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209401" y="1273627"/>
            <a:ext cx="3565525" cy="92202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/>
          <a:p>
            <a:pPr algn="l"/>
            <a:r>
              <a:rPr lang="en-US" altLang="zh-CN" sz="5400" b="1" dirty="0" smtClean="0">
                <a:gradFill>
                  <a:gsLst>
                    <a:gs pos="0">
                      <a:srgbClr val="14CD68"/>
                    </a:gs>
                    <a:gs pos="100000">
                      <a:srgbClr val="0B6E38"/>
                    </a:gs>
                  </a:gsLst>
                  <a:lin scaled="0"/>
                </a:gradFill>
                <a:latin typeface="Calibri" panose="020F0502020204030204" pitchFamily="34" charset="0"/>
                <a:sym typeface="+mn-ea"/>
              </a:rPr>
              <a:t>Sports Time</a:t>
            </a:r>
            <a:endParaRPr lang="zh-CN" altLang="en-US" sz="5400" b="1" dirty="0" smtClean="0">
              <a:latin typeface="Calibri" panose="020F0502020204030204" pitchFamily="34" charset="0"/>
              <a:sym typeface="+mn-ea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44600" y="3038475"/>
            <a:ext cx="2326005" cy="2326005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4900" y="3002280"/>
            <a:ext cx="2362200" cy="236220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3"/>
          <a:srcRect l="21000" r="8567" b="8308"/>
          <a:stretch>
            <a:fillRect/>
          </a:stretch>
        </p:blipFill>
        <p:spPr>
          <a:xfrm>
            <a:off x="8281670" y="3038475"/>
            <a:ext cx="2683510" cy="2333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KSO_WM_SLIDE_MODEL_TYPE" val="cover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1110</Words>
  <Application>WPS 演示</Application>
  <PresentationFormat>Widescreen</PresentationFormat>
  <Paragraphs>70</Paragraphs>
  <Slides>13</Slides>
  <Notes>9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6</vt:i4>
      </vt:variant>
      <vt:variant>
        <vt:lpstr>幻灯片标题</vt:lpstr>
      </vt:variant>
      <vt:variant>
        <vt:i4>13</vt:i4>
      </vt:variant>
    </vt:vector>
  </HeadingPairs>
  <TitlesOfParts>
    <vt:vector size="29" baseType="lpstr">
      <vt:lpstr>Arial</vt:lpstr>
      <vt:lpstr>宋体</vt:lpstr>
      <vt:lpstr>Wingdings</vt:lpstr>
      <vt:lpstr>幼圆</vt:lpstr>
      <vt:lpstr>Calibri</vt:lpstr>
      <vt:lpstr>Wingdings 2</vt:lpstr>
      <vt:lpstr>Times New Roman</vt:lpstr>
      <vt:lpstr>微软雅黑</vt:lpstr>
      <vt:lpstr>Arial Unicode MS</vt:lpstr>
      <vt:lpstr>Calibri Light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GUO ZHIQING</cp:lastModifiedBy>
  <cp:revision>479</cp:revision>
  <dcterms:created xsi:type="dcterms:W3CDTF">2013-01-25T01:44:00Z</dcterms:created>
  <dcterms:modified xsi:type="dcterms:W3CDTF">2019-11-23T20:46:58Z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2052-11.1.0.9208</vt:lpwstr>
  </property>
</Properties>
</file>