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636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847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182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162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691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531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041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073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033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358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8459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144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428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3532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8392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0229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29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089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enmagazine.co.uk/articles/articles/senarticles/why-is-inclusion-so-important" TargetMode="External"/><Relationship Id="rId2" Type="http://schemas.openxmlformats.org/officeDocument/2006/relationships/hyperlink" Target="https://senmagazine.co.uk/articles/articles/senarticles/supporting-the-visually-impaired-learne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nib.org.uk/insight-online/physical-activity-children-vision-impairment" TargetMode="External"/><Relationship Id="rId4" Type="http://schemas.openxmlformats.org/officeDocument/2006/relationships/hyperlink" Target="https://www.nhs.uk/conditions/vision-los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2850CC8-751E-4D0C-8328-3C0B3A44D0A9}"/>
              </a:ext>
            </a:extLst>
          </p:cNvPr>
          <p:cNvSpPr txBox="1"/>
          <p:nvPr/>
        </p:nvSpPr>
        <p:spPr>
          <a:xfrm>
            <a:off x="635000" y="5505450"/>
            <a:ext cx="10847877" cy="76944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200" b="1">
                <a:solidFill>
                  <a:srgbClr val="FFFFFF"/>
                </a:solidFill>
              </a:rPr>
              <a:t>Just because someone lacks the use of their eyes, it doesn’t mean they lack vision.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7228B3-A27C-452E-A1B5-02D232BF65B3}"/>
              </a:ext>
            </a:extLst>
          </p:cNvPr>
          <p:cNvSpPr txBox="1"/>
          <p:nvPr/>
        </p:nvSpPr>
        <p:spPr>
          <a:xfrm>
            <a:off x="733425" y="140017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1. What is inclusion?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6E409F-E17D-44F7-BD98-1A83FDC2D8DE}"/>
              </a:ext>
            </a:extLst>
          </p:cNvPr>
          <p:cNvSpPr txBox="1"/>
          <p:nvPr/>
        </p:nvSpPr>
        <p:spPr>
          <a:xfrm>
            <a:off x="778174" y="3981450"/>
            <a:ext cx="2980227" cy="36988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3. Barries and Solutions.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9F86EF-A806-4120-817D-CFA2699EC499}"/>
              </a:ext>
            </a:extLst>
          </p:cNvPr>
          <p:cNvSpPr txBox="1"/>
          <p:nvPr/>
        </p:nvSpPr>
        <p:spPr>
          <a:xfrm>
            <a:off x="778174" y="269557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2. Visual impairments.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D33990-C500-46EE-9E80-6373E09CA4FB}"/>
              </a:ext>
            </a:extLst>
          </p:cNvPr>
          <p:cNvSpPr txBox="1"/>
          <p:nvPr/>
        </p:nvSpPr>
        <p:spPr>
          <a:xfrm>
            <a:off x="7753350" y="140017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4. S.T.E.P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54FF91-DC7C-4D97-A880-254B3429AEA3}"/>
              </a:ext>
            </a:extLst>
          </p:cNvPr>
          <p:cNvSpPr txBox="1"/>
          <p:nvPr/>
        </p:nvSpPr>
        <p:spPr>
          <a:xfrm>
            <a:off x="8448675" y="3981450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6. Inclusion Spectrum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93A208-F157-449A-81B0-1D9ECE00B0BD}"/>
              </a:ext>
            </a:extLst>
          </p:cNvPr>
          <p:cNvSpPr txBox="1"/>
          <p:nvPr/>
        </p:nvSpPr>
        <p:spPr>
          <a:xfrm>
            <a:off x="8296275" y="2695575"/>
            <a:ext cx="3454282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5. Visually impaired sports</a:t>
            </a:r>
            <a:endParaRPr lang="en-US">
              <a:solidFill>
                <a:srgbClr val="FFFFFF"/>
              </a:solidFill>
            </a:endParaRPr>
          </a:p>
        </p:txBody>
      </p:sp>
      <p:pic>
        <p:nvPicPr>
          <p:cNvPr id="10" name="Picture 10" descr="Image result for paralympics">
            <a:extLst>
              <a:ext uri="{FF2B5EF4-FFF2-40B4-BE49-F238E27FC236}">
                <a16:creationId xmlns:a16="http://schemas.microsoft.com/office/drawing/2014/main" id="{FC1EB714-F5FD-4E84-9A4C-BD8F80D719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1016" y="1038225"/>
            <a:ext cx="4786039" cy="2505272"/>
          </a:xfrm>
          <a:prstGeom prst="rect">
            <a:avLst/>
          </a:prstGeom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11261A54-4F42-46DD-BAAE-0FB1071E3D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3686175"/>
            <a:ext cx="2562608" cy="1784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889E9-CD90-4B19-AAEC-65EBA3DCD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20393-55DE-413F-8BA8-F9DAD0F15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2600325"/>
            <a:ext cx="11084576" cy="34163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Dutta. 2017. </a:t>
            </a:r>
            <a:r>
              <a:rPr lang="en-GB" i="1">
                <a:solidFill>
                  <a:srgbClr val="000000"/>
                </a:solidFill>
              </a:rPr>
              <a:t>Supporting the visually impaired learner</a:t>
            </a:r>
            <a:r>
              <a:rPr lang="en-GB">
                <a:solidFill>
                  <a:srgbClr val="000000"/>
                </a:solidFill>
              </a:rPr>
              <a:t>. [ONLINE] Available at: </a:t>
            </a:r>
            <a:r>
              <a:rPr lang="en-GB" u="sng">
                <a:solidFill>
                  <a:srgbClr val="000000"/>
                </a:solidFill>
                <a:hlinkClick r:id="rId2"/>
              </a:rPr>
              <a:t>https://senmagazine.co.uk/articles/articles/senarticles/supporting-the-visually-impaired-learner</a:t>
            </a:r>
            <a:r>
              <a:rPr lang="en-GB" u="sng">
                <a:solidFill>
                  <a:srgbClr val="000000"/>
                </a:solidFill>
              </a:rPr>
              <a:t>.</a:t>
            </a:r>
            <a:endParaRPr lang="en-GB">
              <a:solidFill>
                <a:srgbClr val="000000"/>
              </a:solidFill>
            </a:endParaRPr>
          </a:p>
          <a:p>
            <a:r>
              <a:rPr lang="en-GB">
                <a:solidFill>
                  <a:srgbClr val="000000"/>
                </a:solidFill>
              </a:rPr>
              <a:t>Johnson. 2009. </a:t>
            </a:r>
            <a:r>
              <a:rPr lang="en-GB" i="1">
                <a:solidFill>
                  <a:srgbClr val="000000"/>
                </a:solidFill>
              </a:rPr>
              <a:t>Why is inclusion so important?</a:t>
            </a:r>
            <a:r>
              <a:rPr lang="en-GB">
                <a:solidFill>
                  <a:srgbClr val="000000"/>
                </a:solidFill>
              </a:rPr>
              <a:t>. [ONLINE] Available at: </a:t>
            </a:r>
            <a:r>
              <a:rPr lang="en-GB" u="sng">
                <a:solidFill>
                  <a:srgbClr val="000000"/>
                </a:solidFill>
                <a:hlinkClick r:id="rId3"/>
              </a:rPr>
              <a:t>https://senmagazine.co.uk/articles/articles/senarticles/why-is-inclusion-so-important</a:t>
            </a:r>
            <a:r>
              <a:rPr lang="en-GB" u="sng">
                <a:solidFill>
                  <a:srgbClr val="000000"/>
                </a:solidFill>
              </a:rPr>
              <a:t>.</a:t>
            </a:r>
          </a:p>
          <a:p>
            <a:r>
              <a:rPr lang="en-GB">
                <a:solidFill>
                  <a:srgbClr val="000000"/>
                </a:solidFill>
              </a:rPr>
              <a:t>NHS. 2015. </a:t>
            </a:r>
            <a:r>
              <a:rPr lang="en-GB" i="1">
                <a:solidFill>
                  <a:srgbClr val="000000"/>
                </a:solidFill>
              </a:rPr>
              <a:t>Blindness and vision loss</a:t>
            </a:r>
            <a:r>
              <a:rPr lang="en-GB">
                <a:solidFill>
                  <a:srgbClr val="000000"/>
                </a:solidFill>
              </a:rPr>
              <a:t>. [ONLINE] Available at: </a:t>
            </a:r>
            <a:r>
              <a:rPr lang="en-GB" u="sng">
                <a:solidFill>
                  <a:srgbClr val="000000"/>
                </a:solidFill>
                <a:hlinkClick r:id="rId4"/>
              </a:rPr>
              <a:t>https://www.nhs.uk/conditions/vision-loss/</a:t>
            </a:r>
            <a:r>
              <a:rPr lang="en-GB" u="sng">
                <a:solidFill>
                  <a:srgbClr val="000000"/>
                </a:solidFill>
              </a:rPr>
              <a:t>. </a:t>
            </a:r>
          </a:p>
          <a:p>
            <a:r>
              <a:rPr lang="en-GB">
                <a:solidFill>
                  <a:srgbClr val="000000"/>
                </a:solidFill>
              </a:rPr>
              <a:t>RNIB - Supporting people with sight loss. 2017. </a:t>
            </a:r>
            <a:r>
              <a:rPr lang="en-GB" i="1">
                <a:solidFill>
                  <a:srgbClr val="000000"/>
                </a:solidFill>
              </a:rPr>
              <a:t>Physical education and vision impairment: Overcoming obstacles - RNIB - Supporting people with sight loss</a:t>
            </a:r>
            <a:r>
              <a:rPr lang="en-GB">
                <a:solidFill>
                  <a:srgbClr val="000000"/>
                </a:solidFill>
              </a:rPr>
              <a:t>. [ONLINE] Available at: </a:t>
            </a:r>
            <a:r>
              <a:rPr lang="en-GB" u="sng">
                <a:solidFill>
                  <a:srgbClr val="000000"/>
                </a:solidFill>
                <a:hlinkClick r:id="rId5"/>
              </a:rPr>
              <a:t>http://www.rnib.org.uk/insight-online/physical-activity-children-vision-impairment</a:t>
            </a:r>
            <a:r>
              <a:rPr lang="en-GB" u="sng">
                <a:solidFill>
                  <a:srgbClr val="000000"/>
                </a:solidFill>
              </a:rPr>
              <a:t>.</a:t>
            </a:r>
            <a:endParaRPr lang="en-GB">
              <a:solidFill>
                <a:srgbClr val="000000"/>
              </a:solidFill>
            </a:endParaRPr>
          </a:p>
          <a:p>
            <a:endParaRPr lang="en-GB" u="sng">
              <a:solidFill>
                <a:srgbClr val="000000"/>
              </a:solidFill>
            </a:endParaRPr>
          </a:p>
          <a:p>
            <a:endParaRPr lang="en-GB" u="sng">
              <a:solidFill>
                <a:srgbClr val="000000"/>
              </a:solidFill>
            </a:endParaRPr>
          </a:p>
          <a:p>
            <a:endParaRPr lang="en-GB" u="sng">
              <a:solidFill>
                <a:srgbClr val="000000"/>
              </a:solidFill>
            </a:endParaRPr>
          </a:p>
          <a:p>
            <a:endParaRPr lang="en-GB" u="sng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9247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Ion Boardroom</vt:lpstr>
      <vt:lpstr>PowerPoint Presentation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1</cp:revision>
  <dcterms:modified xsi:type="dcterms:W3CDTF">2017-11-10T14:55:13Z</dcterms:modified>
</cp:coreProperties>
</file>