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21" r:id="rId6"/>
  </p:sldMasterIdLst>
  <p:notesMasterIdLst>
    <p:notesMasterId r:id="rId20"/>
  </p:notesMasterIdLst>
  <p:handoutMasterIdLst>
    <p:handoutMasterId r:id="rId21"/>
  </p:handoutMasterIdLst>
  <p:sldIdLst>
    <p:sldId id="277" r:id="rId7"/>
    <p:sldId id="375" r:id="rId8"/>
    <p:sldId id="415" r:id="rId9"/>
    <p:sldId id="416" r:id="rId10"/>
    <p:sldId id="390" r:id="rId11"/>
    <p:sldId id="417" r:id="rId12"/>
    <p:sldId id="391" r:id="rId13"/>
    <p:sldId id="418" r:id="rId14"/>
    <p:sldId id="392" r:id="rId15"/>
    <p:sldId id="419" r:id="rId16"/>
    <p:sldId id="393" r:id="rId17"/>
    <p:sldId id="420" r:id="rId18"/>
    <p:sldId id="383" r:id="rId1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9900CC"/>
    <a:srgbClr val="0000FF"/>
    <a:srgbClr val="EDB9FF"/>
    <a:srgbClr val="CFD5EA"/>
    <a:srgbClr val="FFD400"/>
    <a:srgbClr val="E9EB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A9F724-0FDF-4F3E-BEA9-E9CCA19484A6}" v="13" dt="2025-06-21T17:12:22.7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475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6219060-7004-4BB2-BBE1-95A542F4B048}"/>
    <pc:docChg chg="undo custSel addSld delSld modSld">
      <pc:chgData name="Serif Salem" userId="93371da5-1b6a-4146-a736-4a3b0c81f0c2" providerId="ADAL" clId="{E6219060-7004-4BB2-BBE1-95A542F4B048}" dt="2025-06-14T18:15:06.023" v="67" actId="47"/>
      <pc:docMkLst>
        <pc:docMk/>
      </pc:docMkLst>
      <pc:sldChg chg="modSp mod">
        <pc:chgData name="Serif Salem" userId="93371da5-1b6a-4146-a736-4a3b0c81f0c2" providerId="ADAL" clId="{E6219060-7004-4BB2-BBE1-95A542F4B048}" dt="2025-06-14T18:05:55.096" v="65" actId="20577"/>
        <pc:sldMkLst>
          <pc:docMk/>
          <pc:sldMk cId="0" sldId="277"/>
        </pc:sldMkLst>
        <pc:spChg chg="mod">
          <ac:chgData name="Serif Salem" userId="93371da5-1b6a-4146-a736-4a3b0c81f0c2" providerId="ADAL" clId="{E6219060-7004-4BB2-BBE1-95A542F4B048}" dt="2025-06-14T18:05:55.096" v="65" actId="20577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E6219060-7004-4BB2-BBE1-95A542F4B048}" dt="2025-06-14T18:05:49.595" v="54" actId="20577"/>
          <ac:spMkLst>
            <pc:docMk/>
            <pc:sldMk cId="0" sldId="277"/>
            <ac:spMk id="6" creationId="{D955D944-7FD2-698B-AA46-457559F93737}"/>
          </ac:spMkLst>
        </pc:spChg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167578430" sldId="363"/>
        </pc:sldMkLst>
      </pc:sldChg>
      <pc:sldChg chg="del">
        <pc:chgData name="Serif Salem" userId="93371da5-1b6a-4146-a736-4a3b0c81f0c2" providerId="ADAL" clId="{E6219060-7004-4BB2-BBE1-95A542F4B048}" dt="2025-06-14T17:27:24.177" v="1" actId="47"/>
        <pc:sldMkLst>
          <pc:docMk/>
          <pc:sldMk cId="0" sldId="375"/>
        </pc:sldMkLst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3918818607" sldId="387"/>
        </pc:sldMkLst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937933957" sldId="389"/>
        </pc:sldMkLst>
      </pc:sldChg>
      <pc:sldChg chg="modSp mod">
        <pc:chgData name="Serif Salem" userId="93371da5-1b6a-4146-a736-4a3b0c81f0c2" providerId="ADAL" clId="{E6219060-7004-4BB2-BBE1-95A542F4B048}" dt="2025-06-14T18:04:07.257" v="44" actId="20577"/>
        <pc:sldMkLst>
          <pc:docMk/>
          <pc:sldMk cId="4046922792" sldId="390"/>
        </pc:sldMkLst>
        <pc:spChg chg="mod">
          <ac:chgData name="Serif Salem" userId="93371da5-1b6a-4146-a736-4a3b0c81f0c2" providerId="ADAL" clId="{E6219060-7004-4BB2-BBE1-95A542F4B048}" dt="2025-06-14T18:04:07.257" v="44" actId="20577"/>
          <ac:spMkLst>
            <pc:docMk/>
            <pc:sldMk cId="4046922792" sldId="390"/>
            <ac:spMk id="4" creationId="{3289B129-D6D7-6204-6A9C-A76031782D57}"/>
          </ac:spMkLst>
        </pc:spChg>
      </pc:sldChg>
      <pc:sldChg chg="modSp mod">
        <pc:chgData name="Serif Salem" userId="93371da5-1b6a-4146-a736-4a3b0c81f0c2" providerId="ADAL" clId="{E6219060-7004-4BB2-BBE1-95A542F4B048}" dt="2025-06-14T18:04:03.228" v="42" actId="20577"/>
        <pc:sldMkLst>
          <pc:docMk/>
          <pc:sldMk cId="3404713415" sldId="391"/>
        </pc:sldMkLst>
        <pc:spChg chg="mod">
          <ac:chgData name="Serif Salem" userId="93371da5-1b6a-4146-a736-4a3b0c81f0c2" providerId="ADAL" clId="{E6219060-7004-4BB2-BBE1-95A542F4B048}" dt="2025-06-14T18:04:03.228" v="42" actId="20577"/>
          <ac:spMkLst>
            <pc:docMk/>
            <pc:sldMk cId="3404713415" sldId="391"/>
            <ac:spMk id="4" creationId="{39F67F3C-7E71-3A58-40F8-47A30A31A44F}"/>
          </ac:spMkLst>
        </pc:spChg>
      </pc:sldChg>
      <pc:sldChg chg="modSp mod">
        <pc:chgData name="Serif Salem" userId="93371da5-1b6a-4146-a736-4a3b0c81f0c2" providerId="ADAL" clId="{E6219060-7004-4BB2-BBE1-95A542F4B048}" dt="2025-06-14T18:03:58.140" v="40" actId="20577"/>
        <pc:sldMkLst>
          <pc:docMk/>
          <pc:sldMk cId="3907005618" sldId="392"/>
        </pc:sldMkLst>
        <pc:spChg chg="mod">
          <ac:chgData name="Serif Salem" userId="93371da5-1b6a-4146-a736-4a3b0c81f0c2" providerId="ADAL" clId="{E6219060-7004-4BB2-BBE1-95A542F4B048}" dt="2025-06-14T18:03:58.140" v="40" actId="20577"/>
          <ac:spMkLst>
            <pc:docMk/>
            <pc:sldMk cId="3907005618" sldId="392"/>
            <ac:spMk id="4" creationId="{BE6FEE5A-8610-8877-ADCB-EAF3337AD88B}"/>
          </ac:spMkLst>
        </pc:spChg>
      </pc:sldChg>
      <pc:sldChg chg="modSp mod">
        <pc:chgData name="Serif Salem" userId="93371da5-1b6a-4146-a736-4a3b0c81f0c2" providerId="ADAL" clId="{E6219060-7004-4BB2-BBE1-95A542F4B048}" dt="2025-06-14T18:05:20.998" v="53" actId="27636"/>
        <pc:sldMkLst>
          <pc:docMk/>
          <pc:sldMk cId="242028255" sldId="393"/>
        </pc:sldMkLst>
        <pc:spChg chg="mod">
          <ac:chgData name="Serif Salem" userId="93371da5-1b6a-4146-a736-4a3b0c81f0c2" providerId="ADAL" clId="{E6219060-7004-4BB2-BBE1-95A542F4B048}" dt="2025-06-14T18:05:20.998" v="53" actId="27636"/>
          <ac:spMkLst>
            <pc:docMk/>
            <pc:sldMk cId="242028255" sldId="393"/>
            <ac:spMk id="4" creationId="{5FAFA51E-A2B4-20CE-6CC9-7BC6F4436073}"/>
          </ac:spMkLst>
        </pc:spChg>
      </pc:sldChg>
      <pc:sldChg chg="del">
        <pc:chgData name="Serif Salem" userId="93371da5-1b6a-4146-a736-4a3b0c81f0c2" providerId="ADAL" clId="{E6219060-7004-4BB2-BBE1-95A542F4B048}" dt="2025-06-14T17:27:34.066" v="2" actId="47"/>
        <pc:sldMkLst>
          <pc:docMk/>
          <pc:sldMk cId="1842912348" sldId="394"/>
        </pc:sldMkLst>
      </pc:sldChg>
      <pc:sldChg chg="add">
        <pc:chgData name="Serif Salem" userId="93371da5-1b6a-4146-a736-4a3b0c81f0c2" providerId="ADAL" clId="{E6219060-7004-4BB2-BBE1-95A542F4B048}" dt="2025-06-14T17:27:22.327" v="0"/>
        <pc:sldMkLst>
          <pc:docMk/>
          <pc:sldMk cId="0" sldId="395"/>
        </pc:sldMkLst>
      </pc:sldChg>
      <pc:sldChg chg="add modTransition">
        <pc:chgData name="Serif Salem" userId="93371da5-1b6a-4146-a736-4a3b0c81f0c2" providerId="ADAL" clId="{E6219060-7004-4BB2-BBE1-95A542F4B048}" dt="2025-06-14T17:28:15.875" v="3"/>
        <pc:sldMkLst>
          <pc:docMk/>
          <pc:sldMk cId="334666795" sldId="397"/>
        </pc:sldMkLst>
      </pc:sldChg>
      <pc:sldChg chg="add modTransition modAnim">
        <pc:chgData name="Serif Salem" userId="93371da5-1b6a-4146-a736-4a3b0c81f0c2" providerId="ADAL" clId="{E6219060-7004-4BB2-BBE1-95A542F4B048}" dt="2025-06-14T17:28:41.146" v="6"/>
        <pc:sldMkLst>
          <pc:docMk/>
          <pc:sldMk cId="3221798238" sldId="398"/>
        </pc:sldMkLst>
      </pc:sldChg>
      <pc:sldChg chg="add del modAnim">
        <pc:chgData name="Serif Salem" userId="93371da5-1b6a-4146-a736-4a3b0c81f0c2" providerId="ADAL" clId="{E6219060-7004-4BB2-BBE1-95A542F4B048}" dt="2025-06-14T18:02:23.389" v="22" actId="47"/>
        <pc:sldMkLst>
          <pc:docMk/>
          <pc:sldMk cId="1888862870" sldId="399"/>
        </pc:sldMkLst>
      </pc:sldChg>
      <pc:sldChg chg="add del modAnim">
        <pc:chgData name="Serif Salem" userId="93371da5-1b6a-4146-a736-4a3b0c81f0c2" providerId="ADAL" clId="{E6219060-7004-4BB2-BBE1-95A542F4B048}" dt="2025-06-14T18:15:02.194" v="66"/>
        <pc:sldMkLst>
          <pc:docMk/>
          <pc:sldMk cId="21018508" sldId="400"/>
        </pc:sldMkLst>
      </pc:sldChg>
      <pc:sldChg chg="add modAnim">
        <pc:chgData name="Serif Salem" userId="93371da5-1b6a-4146-a736-4a3b0c81f0c2" providerId="ADAL" clId="{E6219060-7004-4BB2-BBE1-95A542F4B048}" dt="2025-06-14T18:02:33.499" v="24"/>
        <pc:sldMkLst>
          <pc:docMk/>
          <pc:sldMk cId="4158300674" sldId="401"/>
        </pc:sldMkLst>
      </pc:sldChg>
      <pc:sldChg chg="add del modAnim">
        <pc:chgData name="Serif Salem" userId="93371da5-1b6a-4146-a736-4a3b0c81f0c2" providerId="ADAL" clId="{E6219060-7004-4BB2-BBE1-95A542F4B048}" dt="2025-06-14T18:15:06.023" v="67" actId="47"/>
        <pc:sldMkLst>
          <pc:docMk/>
          <pc:sldMk cId="698718216" sldId="402"/>
        </pc:sldMkLst>
      </pc:sldChg>
    </pc:docChg>
  </pc:docChgLst>
  <pc:docChgLst>
    <pc:chgData name="Serif Salem" userId="93371da5-1b6a-4146-a736-4a3b0c81f0c2" providerId="ADAL" clId="{EAA9F724-0FDF-4F3E-BEA9-E9CCA19484A6}"/>
    <pc:docChg chg="undo custSel addSld delSld modSld">
      <pc:chgData name="Serif Salem" userId="93371da5-1b6a-4146-a736-4a3b0c81f0c2" providerId="ADAL" clId="{EAA9F724-0FDF-4F3E-BEA9-E9CCA19484A6}" dt="2025-06-21T17:15:29.028" v="216" actId="13926"/>
      <pc:docMkLst>
        <pc:docMk/>
      </pc:docMkLst>
      <pc:sldChg chg="modSp mod">
        <pc:chgData name="Serif Salem" userId="93371da5-1b6a-4146-a736-4a3b0c81f0c2" providerId="ADAL" clId="{EAA9F724-0FDF-4F3E-BEA9-E9CCA19484A6}" dt="2025-06-21T17:02:01.483" v="11" actId="20577"/>
        <pc:sldMkLst>
          <pc:docMk/>
          <pc:sldMk cId="0" sldId="277"/>
        </pc:sldMkLst>
        <pc:spChg chg="mod">
          <ac:chgData name="Serif Salem" userId="93371da5-1b6a-4146-a736-4a3b0c81f0c2" providerId="ADAL" clId="{EAA9F724-0FDF-4F3E-BEA9-E9CCA19484A6}" dt="2025-06-21T17:02:01.483" v="11" actId="20577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EAA9F724-0FDF-4F3E-BEA9-E9CCA19484A6}" dt="2025-06-21T17:01:50.732" v="0" actId="20577"/>
          <ac:spMkLst>
            <pc:docMk/>
            <pc:sldMk cId="0" sldId="277"/>
            <ac:spMk id="6" creationId="{D955D944-7FD2-698B-AA46-457559F93737}"/>
          </ac:spMkLst>
        </pc:spChg>
      </pc:sldChg>
      <pc:sldChg chg="add">
        <pc:chgData name="Serif Salem" userId="93371da5-1b6a-4146-a736-4a3b0c81f0c2" providerId="ADAL" clId="{EAA9F724-0FDF-4F3E-BEA9-E9CCA19484A6}" dt="2025-06-21T17:02:25.965" v="12"/>
        <pc:sldMkLst>
          <pc:docMk/>
          <pc:sldMk cId="0" sldId="375"/>
        </pc:sldMkLst>
      </pc:sldChg>
      <pc:sldChg chg="modSp mod modClrScheme chgLayout">
        <pc:chgData name="Serif Salem" userId="93371da5-1b6a-4146-a736-4a3b0c81f0c2" providerId="ADAL" clId="{EAA9F724-0FDF-4F3E-BEA9-E9CCA19484A6}" dt="2025-06-21T17:05:40.327" v="38" actId="6549"/>
        <pc:sldMkLst>
          <pc:docMk/>
          <pc:sldMk cId="4046922792" sldId="390"/>
        </pc:sldMkLst>
        <pc:spChg chg="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4046922792" sldId="390"/>
            <ac:spMk id="2" creationId="{96900BDA-1B8E-32EB-C916-840C694DB554}"/>
          </ac:spMkLst>
        </pc:spChg>
        <pc:spChg chg="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4046922792" sldId="390"/>
            <ac:spMk id="3" creationId="{9E641B9A-1239-46DF-855E-F5BA022FC417}"/>
          </ac:spMkLst>
        </pc:spChg>
        <pc:spChg chg="mod ord">
          <ac:chgData name="Serif Salem" userId="93371da5-1b6a-4146-a736-4a3b0c81f0c2" providerId="ADAL" clId="{EAA9F724-0FDF-4F3E-BEA9-E9CCA19484A6}" dt="2025-06-21T17:05:40.327" v="38" actId="6549"/>
          <ac:spMkLst>
            <pc:docMk/>
            <pc:sldMk cId="4046922792" sldId="390"/>
            <ac:spMk id="4" creationId="{3289B129-D6D7-6204-6A9C-A76031782D57}"/>
          </ac:spMkLst>
        </pc:spChg>
      </pc:sldChg>
      <pc:sldChg chg="modSp mod modClrScheme chgLayout">
        <pc:chgData name="Serif Salem" userId="93371da5-1b6a-4146-a736-4a3b0c81f0c2" providerId="ADAL" clId="{EAA9F724-0FDF-4F3E-BEA9-E9CCA19484A6}" dt="2025-06-21T17:05:44.719" v="39" actId="6549"/>
        <pc:sldMkLst>
          <pc:docMk/>
          <pc:sldMk cId="3404713415" sldId="391"/>
        </pc:sldMkLst>
        <pc:spChg chg="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3404713415" sldId="391"/>
            <ac:spMk id="2" creationId="{6A6B1B23-6A4E-C9FB-65F7-B8F1FCBE7079}"/>
          </ac:spMkLst>
        </pc:spChg>
        <pc:spChg chg="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3404713415" sldId="391"/>
            <ac:spMk id="3" creationId="{A55BC3E2-2A16-8961-3729-BFB9A7A03BD6}"/>
          </ac:spMkLst>
        </pc:spChg>
        <pc:spChg chg="mod ord">
          <ac:chgData name="Serif Salem" userId="93371da5-1b6a-4146-a736-4a3b0c81f0c2" providerId="ADAL" clId="{EAA9F724-0FDF-4F3E-BEA9-E9CCA19484A6}" dt="2025-06-21T17:05:44.719" v="39" actId="6549"/>
          <ac:spMkLst>
            <pc:docMk/>
            <pc:sldMk cId="3404713415" sldId="391"/>
            <ac:spMk id="4" creationId="{39F67F3C-7E71-3A58-40F8-47A30A31A44F}"/>
          </ac:spMkLst>
        </pc:spChg>
      </pc:sldChg>
      <pc:sldChg chg="modSp mod modClrScheme chgLayout">
        <pc:chgData name="Serif Salem" userId="93371da5-1b6a-4146-a736-4a3b0c81f0c2" providerId="ADAL" clId="{EAA9F724-0FDF-4F3E-BEA9-E9CCA19484A6}" dt="2025-06-21T17:05:49.913" v="40" actId="6549"/>
        <pc:sldMkLst>
          <pc:docMk/>
          <pc:sldMk cId="3907005618" sldId="392"/>
        </pc:sldMkLst>
        <pc:spChg chg="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3907005618" sldId="392"/>
            <ac:spMk id="2" creationId="{EB90D07B-17F5-4E6E-3044-1C472336A701}"/>
          </ac:spMkLst>
        </pc:spChg>
        <pc:spChg chg="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3907005618" sldId="392"/>
            <ac:spMk id="3" creationId="{A9CECA01-7D38-D911-5E44-8DCB708AD3D7}"/>
          </ac:spMkLst>
        </pc:spChg>
        <pc:spChg chg="mod ord">
          <ac:chgData name="Serif Salem" userId="93371da5-1b6a-4146-a736-4a3b0c81f0c2" providerId="ADAL" clId="{EAA9F724-0FDF-4F3E-BEA9-E9CCA19484A6}" dt="2025-06-21T17:05:49.913" v="40" actId="6549"/>
          <ac:spMkLst>
            <pc:docMk/>
            <pc:sldMk cId="3907005618" sldId="392"/>
            <ac:spMk id="4" creationId="{BE6FEE5A-8610-8877-ADCB-EAF3337AD88B}"/>
          </ac:spMkLst>
        </pc:spChg>
      </pc:sldChg>
      <pc:sldChg chg="modSp mod modClrScheme chgLayout">
        <pc:chgData name="Serif Salem" userId="93371da5-1b6a-4146-a736-4a3b0c81f0c2" providerId="ADAL" clId="{EAA9F724-0FDF-4F3E-BEA9-E9CCA19484A6}" dt="2025-06-21T17:05:54.128" v="42" actId="27636"/>
        <pc:sldMkLst>
          <pc:docMk/>
          <pc:sldMk cId="242028255" sldId="393"/>
        </pc:sldMkLst>
        <pc:spChg chg="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242028255" sldId="393"/>
            <ac:spMk id="2" creationId="{1C554C8E-FAA6-93A3-9AE6-5FB603B16DF0}"/>
          </ac:spMkLst>
        </pc:spChg>
        <pc:spChg chg="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242028255" sldId="393"/>
            <ac:spMk id="3" creationId="{522DC0F6-FFBB-F18B-A13F-32597B9B50D4}"/>
          </ac:spMkLst>
        </pc:spChg>
        <pc:spChg chg="mod ord">
          <ac:chgData name="Serif Salem" userId="93371da5-1b6a-4146-a736-4a3b0c81f0c2" providerId="ADAL" clId="{EAA9F724-0FDF-4F3E-BEA9-E9CCA19484A6}" dt="2025-06-21T17:05:54.128" v="42" actId="27636"/>
          <ac:spMkLst>
            <pc:docMk/>
            <pc:sldMk cId="242028255" sldId="393"/>
            <ac:spMk id="4" creationId="{5FAFA51E-A2B4-20CE-6CC9-7BC6F4436073}"/>
          </ac:spMkLst>
        </pc:spChg>
      </pc:sldChg>
      <pc:sldChg chg="del">
        <pc:chgData name="Serif Salem" userId="93371da5-1b6a-4146-a736-4a3b0c81f0c2" providerId="ADAL" clId="{EAA9F724-0FDF-4F3E-BEA9-E9CCA19484A6}" dt="2025-06-21T17:02:28.192" v="13" actId="47"/>
        <pc:sldMkLst>
          <pc:docMk/>
          <pc:sldMk cId="0" sldId="395"/>
        </pc:sldMkLst>
      </pc:sldChg>
      <pc:sldChg chg="del">
        <pc:chgData name="Serif Salem" userId="93371da5-1b6a-4146-a736-4a3b0c81f0c2" providerId="ADAL" clId="{EAA9F724-0FDF-4F3E-BEA9-E9CCA19484A6}" dt="2025-06-21T17:03:48.051" v="19" actId="47"/>
        <pc:sldMkLst>
          <pc:docMk/>
          <pc:sldMk cId="334666795" sldId="397"/>
        </pc:sldMkLst>
      </pc:sldChg>
      <pc:sldChg chg="del">
        <pc:chgData name="Serif Salem" userId="93371da5-1b6a-4146-a736-4a3b0c81f0c2" providerId="ADAL" clId="{EAA9F724-0FDF-4F3E-BEA9-E9CCA19484A6}" dt="2025-06-21T17:03:49.067" v="20" actId="47"/>
        <pc:sldMkLst>
          <pc:docMk/>
          <pc:sldMk cId="3221798238" sldId="398"/>
        </pc:sldMkLst>
      </pc:sldChg>
      <pc:sldChg chg="del">
        <pc:chgData name="Serif Salem" userId="93371da5-1b6a-4146-a736-4a3b0c81f0c2" providerId="ADAL" clId="{EAA9F724-0FDF-4F3E-BEA9-E9CCA19484A6}" dt="2025-06-21T17:03:52" v="22" actId="47"/>
        <pc:sldMkLst>
          <pc:docMk/>
          <pc:sldMk cId="21018508" sldId="400"/>
        </pc:sldMkLst>
      </pc:sldChg>
      <pc:sldChg chg="del">
        <pc:chgData name="Serif Salem" userId="93371da5-1b6a-4146-a736-4a3b0c81f0c2" providerId="ADAL" clId="{EAA9F724-0FDF-4F3E-BEA9-E9CCA19484A6}" dt="2025-06-21T17:03:50.624" v="21" actId="47"/>
        <pc:sldMkLst>
          <pc:docMk/>
          <pc:sldMk cId="4158300674" sldId="401"/>
        </pc:sldMkLst>
      </pc:sldChg>
      <pc:sldChg chg="new del">
        <pc:chgData name="Serif Salem" userId="93371da5-1b6a-4146-a736-4a3b0c81f0c2" providerId="ADAL" clId="{EAA9F724-0FDF-4F3E-BEA9-E9CCA19484A6}" dt="2025-06-21T17:02:45.090" v="15" actId="47"/>
        <pc:sldMkLst>
          <pc:docMk/>
          <pc:sldMk cId="495525957" sldId="402"/>
        </pc:sldMkLst>
      </pc:sldChg>
      <pc:sldChg chg="addSp delSp modSp add mod modClrScheme chgLayout">
        <pc:chgData name="Serif Salem" userId="93371da5-1b6a-4146-a736-4a3b0c81f0c2" providerId="ADAL" clId="{EAA9F724-0FDF-4F3E-BEA9-E9CCA19484A6}" dt="2025-06-21T17:03:23.174" v="18" actId="478"/>
        <pc:sldMkLst>
          <pc:docMk/>
          <pc:sldMk cId="1703943071" sldId="415"/>
        </pc:sldMkLst>
        <pc:spChg chg="mod ord">
          <ac:chgData name="Serif Salem" userId="93371da5-1b6a-4146-a736-4a3b0c81f0c2" providerId="ADAL" clId="{EAA9F724-0FDF-4F3E-BEA9-E9CCA19484A6}" dt="2025-06-21T17:03:20.016" v="17" actId="700"/>
          <ac:spMkLst>
            <pc:docMk/>
            <pc:sldMk cId="1703943071" sldId="415"/>
            <ac:spMk id="2" creationId="{19EF8048-D0AA-AF08-AB9A-274C77336FD5}"/>
          </ac:spMkLst>
        </pc:spChg>
        <pc:spChg chg="mod ord">
          <ac:chgData name="Serif Salem" userId="93371da5-1b6a-4146-a736-4a3b0c81f0c2" providerId="ADAL" clId="{EAA9F724-0FDF-4F3E-BEA9-E9CCA19484A6}" dt="2025-06-21T17:03:20.016" v="17" actId="700"/>
          <ac:spMkLst>
            <pc:docMk/>
            <pc:sldMk cId="1703943071" sldId="415"/>
            <ac:spMk id="3" creationId="{04EAD88C-8571-B08F-6864-78E4D9D7DE6D}"/>
          </ac:spMkLst>
        </pc:spChg>
        <pc:spChg chg="add del mod ord">
          <ac:chgData name="Serif Salem" userId="93371da5-1b6a-4146-a736-4a3b0c81f0c2" providerId="ADAL" clId="{EAA9F724-0FDF-4F3E-BEA9-E9CCA19484A6}" dt="2025-06-21T17:03:23.174" v="18" actId="478"/>
          <ac:spMkLst>
            <pc:docMk/>
            <pc:sldMk cId="1703943071" sldId="415"/>
            <ac:spMk id="4" creationId="{63885FDF-1F7F-A38C-1302-72ED81DFAF07}"/>
          </ac:spMkLst>
        </pc:spChg>
      </pc:sldChg>
      <pc:sldChg chg="addSp delSp modSp new mod modClrScheme chgLayout">
        <pc:chgData name="Serif Salem" userId="93371da5-1b6a-4146-a736-4a3b0c81f0c2" providerId="ADAL" clId="{EAA9F724-0FDF-4F3E-BEA9-E9CCA19484A6}" dt="2025-06-21T17:15:29.028" v="216" actId="13926"/>
        <pc:sldMkLst>
          <pc:docMk/>
          <pc:sldMk cId="2117632758" sldId="416"/>
        </pc:sldMkLst>
        <pc:spChg chg="del 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2117632758" sldId="416"/>
            <ac:spMk id="2" creationId="{C7DEAC47-83B2-5BDE-1818-DA9A7778D9DE}"/>
          </ac:spMkLst>
        </pc:spChg>
        <pc:spChg chg="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2117632758" sldId="416"/>
            <ac:spMk id="3" creationId="{5F14B915-CD1E-2293-7779-A82A0D21465A}"/>
          </ac:spMkLst>
        </pc:spChg>
        <pc:spChg chg="del mod ord">
          <ac:chgData name="Serif Salem" userId="93371da5-1b6a-4146-a736-4a3b0c81f0c2" providerId="ADAL" clId="{EAA9F724-0FDF-4F3E-BEA9-E9CCA19484A6}" dt="2025-06-21T17:04:10.581" v="24" actId="700"/>
          <ac:spMkLst>
            <pc:docMk/>
            <pc:sldMk cId="2117632758" sldId="416"/>
            <ac:spMk id="4" creationId="{E97DA7EF-8829-18A3-CC46-AAA9FBB3A3D1}"/>
          </ac:spMkLst>
        </pc:spChg>
        <pc:spChg chg="add mod ord">
          <ac:chgData name="Serif Salem" userId="93371da5-1b6a-4146-a736-4a3b0c81f0c2" providerId="ADAL" clId="{EAA9F724-0FDF-4F3E-BEA9-E9CCA19484A6}" dt="2025-06-21T17:04:27.726" v="26" actId="20577"/>
          <ac:spMkLst>
            <pc:docMk/>
            <pc:sldMk cId="2117632758" sldId="416"/>
            <ac:spMk id="5" creationId="{EBD370E4-4BDA-B306-8C1E-F1A41850E6CD}"/>
          </ac:spMkLst>
        </pc:spChg>
        <pc:spChg chg="add mod ord">
          <ac:chgData name="Serif Salem" userId="93371da5-1b6a-4146-a736-4a3b0c81f0c2" providerId="ADAL" clId="{EAA9F724-0FDF-4F3E-BEA9-E9CCA19484A6}" dt="2025-06-21T17:15:29.028" v="216" actId="13926"/>
          <ac:spMkLst>
            <pc:docMk/>
            <pc:sldMk cId="2117632758" sldId="416"/>
            <ac:spMk id="6" creationId="{FB619B32-F57A-D325-FB6D-A95F52A85A6E}"/>
          </ac:spMkLst>
        </pc:spChg>
      </pc:sldChg>
      <pc:sldChg chg="addSp delSp modSp new mod modClrScheme chgLayout">
        <pc:chgData name="Serif Salem" userId="93371da5-1b6a-4146-a736-4a3b0c81f0c2" providerId="ADAL" clId="{EAA9F724-0FDF-4F3E-BEA9-E9CCA19484A6}" dt="2025-06-21T17:13:29.569" v="129" actId="5793"/>
        <pc:sldMkLst>
          <pc:docMk/>
          <pc:sldMk cId="3029745817" sldId="417"/>
        </pc:sldMkLst>
        <pc:spChg chg="mod ord">
          <ac:chgData name="Serif Salem" userId="93371da5-1b6a-4146-a736-4a3b0c81f0c2" providerId="ADAL" clId="{EAA9F724-0FDF-4F3E-BEA9-E9CCA19484A6}" dt="2025-06-21T17:08:04.575" v="58" actId="700"/>
          <ac:spMkLst>
            <pc:docMk/>
            <pc:sldMk cId="3029745817" sldId="417"/>
            <ac:spMk id="2" creationId="{47B229C8-8BA0-8852-AEDE-6A8D6E2D4D43}"/>
          </ac:spMkLst>
        </pc:spChg>
        <pc:spChg chg="del">
          <ac:chgData name="Serif Salem" userId="93371da5-1b6a-4146-a736-4a3b0c81f0c2" providerId="ADAL" clId="{EAA9F724-0FDF-4F3E-BEA9-E9CCA19484A6}" dt="2025-06-21T17:06:09.806" v="44" actId="700"/>
          <ac:spMkLst>
            <pc:docMk/>
            <pc:sldMk cId="3029745817" sldId="417"/>
            <ac:spMk id="3" creationId="{88AB80CD-F2E8-7144-A01A-FA05F179E778}"/>
          </ac:spMkLst>
        </pc:spChg>
        <pc:spChg chg="del">
          <ac:chgData name="Serif Salem" userId="93371da5-1b6a-4146-a736-4a3b0c81f0c2" providerId="ADAL" clId="{EAA9F724-0FDF-4F3E-BEA9-E9CCA19484A6}" dt="2025-06-21T17:06:09.806" v="44" actId="700"/>
          <ac:spMkLst>
            <pc:docMk/>
            <pc:sldMk cId="3029745817" sldId="417"/>
            <ac:spMk id="4" creationId="{319DBF67-FACE-1E61-FA00-67FA8AB25BAC}"/>
          </ac:spMkLst>
        </pc:spChg>
        <pc:spChg chg="add mod">
          <ac:chgData name="Serif Salem" userId="93371da5-1b6a-4146-a736-4a3b0c81f0c2" providerId="ADAL" clId="{EAA9F724-0FDF-4F3E-BEA9-E9CCA19484A6}" dt="2025-06-21T17:13:29.569" v="129" actId="5793"/>
          <ac:spMkLst>
            <pc:docMk/>
            <pc:sldMk cId="3029745817" sldId="417"/>
            <ac:spMk id="6" creationId="{7A27AA97-88BC-F40F-87B7-1479BC00DC97}"/>
          </ac:spMkLst>
        </pc:spChg>
        <pc:picChg chg="add mod">
          <ac:chgData name="Serif Salem" userId="93371da5-1b6a-4146-a736-4a3b0c81f0c2" providerId="ADAL" clId="{EAA9F724-0FDF-4F3E-BEA9-E9CCA19484A6}" dt="2025-06-21T17:09:16.175" v="72" actId="14100"/>
          <ac:picMkLst>
            <pc:docMk/>
            <pc:sldMk cId="3029745817" sldId="417"/>
            <ac:picMk id="7" creationId="{F148681C-C91C-7B1E-27E0-767A0617D96E}"/>
          </ac:picMkLst>
        </pc:picChg>
      </pc:sldChg>
      <pc:sldChg chg="addSp modSp add mod modClrScheme chgLayout">
        <pc:chgData name="Serif Salem" userId="93371da5-1b6a-4146-a736-4a3b0c81f0c2" providerId="ADAL" clId="{EAA9F724-0FDF-4F3E-BEA9-E9CCA19484A6}" dt="2025-06-21T17:13:19.991" v="122" actId="20577"/>
        <pc:sldMkLst>
          <pc:docMk/>
          <pc:sldMk cId="1311632616" sldId="418"/>
        </pc:sldMkLst>
        <pc:spChg chg="mod ord">
          <ac:chgData name="Serif Salem" userId="93371da5-1b6a-4146-a736-4a3b0c81f0c2" providerId="ADAL" clId="{EAA9F724-0FDF-4F3E-BEA9-E9CCA19484A6}" dt="2025-06-21T17:08:18.883" v="61" actId="700"/>
          <ac:spMkLst>
            <pc:docMk/>
            <pc:sldMk cId="1311632616" sldId="418"/>
            <ac:spMk id="2" creationId="{878ACCB4-0619-4200-6BB7-CA71B6E141FA}"/>
          </ac:spMkLst>
        </pc:spChg>
        <pc:spChg chg="add mod">
          <ac:chgData name="Serif Salem" userId="93371da5-1b6a-4146-a736-4a3b0c81f0c2" providerId="ADAL" clId="{EAA9F724-0FDF-4F3E-BEA9-E9CCA19484A6}" dt="2025-06-21T17:13:19.991" v="122" actId="20577"/>
          <ac:spMkLst>
            <pc:docMk/>
            <pc:sldMk cId="1311632616" sldId="418"/>
            <ac:spMk id="4" creationId="{7AD0BA77-12B2-28C7-45C4-D75B560A434C}"/>
          </ac:spMkLst>
        </pc:spChg>
        <pc:picChg chg="add mod">
          <ac:chgData name="Serif Salem" userId="93371da5-1b6a-4146-a736-4a3b0c81f0c2" providerId="ADAL" clId="{EAA9F724-0FDF-4F3E-BEA9-E9CCA19484A6}" dt="2025-06-21T17:09:09.341" v="70" actId="14100"/>
          <ac:picMkLst>
            <pc:docMk/>
            <pc:sldMk cId="1311632616" sldId="418"/>
            <ac:picMk id="5" creationId="{E641E641-C4EB-D10F-C160-8EE4EE5A764B}"/>
          </ac:picMkLst>
        </pc:picChg>
      </pc:sldChg>
      <pc:sldChg chg="addSp modSp add mod modClrScheme chgLayout">
        <pc:chgData name="Serif Salem" userId="93371da5-1b6a-4146-a736-4a3b0c81f0c2" providerId="ADAL" clId="{EAA9F724-0FDF-4F3E-BEA9-E9CCA19484A6}" dt="2025-06-21T17:13:04.830" v="110" actId="20577"/>
        <pc:sldMkLst>
          <pc:docMk/>
          <pc:sldMk cId="161405592" sldId="419"/>
        </pc:sldMkLst>
        <pc:spChg chg="mod ord">
          <ac:chgData name="Serif Salem" userId="93371da5-1b6a-4146-a736-4a3b0c81f0c2" providerId="ADAL" clId="{EAA9F724-0FDF-4F3E-BEA9-E9CCA19484A6}" dt="2025-06-21T17:08:23.876" v="62" actId="700"/>
          <ac:spMkLst>
            <pc:docMk/>
            <pc:sldMk cId="161405592" sldId="419"/>
            <ac:spMk id="2" creationId="{631A3C2F-C091-BCB4-454E-EBEA114770F6}"/>
          </ac:spMkLst>
        </pc:spChg>
        <pc:spChg chg="add mod">
          <ac:chgData name="Serif Salem" userId="93371da5-1b6a-4146-a736-4a3b0c81f0c2" providerId="ADAL" clId="{EAA9F724-0FDF-4F3E-BEA9-E9CCA19484A6}" dt="2025-06-21T17:13:04.830" v="110" actId="20577"/>
          <ac:spMkLst>
            <pc:docMk/>
            <pc:sldMk cId="161405592" sldId="419"/>
            <ac:spMk id="4" creationId="{AC432452-06AE-B5EE-399E-AFC99D7B624A}"/>
          </ac:spMkLst>
        </pc:spChg>
        <pc:spChg chg="add mod">
          <ac:chgData name="Serif Salem" userId="93371da5-1b6a-4146-a736-4a3b0c81f0c2" providerId="ADAL" clId="{EAA9F724-0FDF-4F3E-BEA9-E9CCA19484A6}" dt="2025-06-21T17:09:54.363" v="80"/>
          <ac:spMkLst>
            <pc:docMk/>
            <pc:sldMk cId="161405592" sldId="419"/>
            <ac:spMk id="5" creationId="{D6741C5F-B2C2-5FC7-D4C9-FD75B5F95165}"/>
          </ac:spMkLst>
        </pc:spChg>
        <pc:picChg chg="add mod">
          <ac:chgData name="Serif Salem" userId="93371da5-1b6a-4146-a736-4a3b0c81f0c2" providerId="ADAL" clId="{EAA9F724-0FDF-4F3E-BEA9-E9CCA19484A6}" dt="2025-06-21T17:10:03.006" v="83" actId="14100"/>
          <ac:picMkLst>
            <pc:docMk/>
            <pc:sldMk cId="161405592" sldId="419"/>
            <ac:picMk id="6" creationId="{83965670-8B14-BB93-93C2-F34F462315E6}"/>
          </ac:picMkLst>
        </pc:picChg>
      </pc:sldChg>
      <pc:sldChg chg="addSp modSp add mod modClrScheme chgLayout">
        <pc:chgData name="Serif Salem" userId="93371da5-1b6a-4146-a736-4a3b0c81f0c2" providerId="ADAL" clId="{EAA9F724-0FDF-4F3E-BEA9-E9CCA19484A6}" dt="2025-06-21T17:12:54.444" v="104" actId="20577"/>
        <pc:sldMkLst>
          <pc:docMk/>
          <pc:sldMk cId="2665560049" sldId="420"/>
        </pc:sldMkLst>
        <pc:spChg chg="mod ord">
          <ac:chgData name="Serif Salem" userId="93371da5-1b6a-4146-a736-4a3b0c81f0c2" providerId="ADAL" clId="{EAA9F724-0FDF-4F3E-BEA9-E9CCA19484A6}" dt="2025-06-21T17:08:29.530" v="63" actId="700"/>
          <ac:spMkLst>
            <pc:docMk/>
            <pc:sldMk cId="2665560049" sldId="420"/>
            <ac:spMk id="2" creationId="{F07B127B-900A-356F-BC14-872F41ED1BF9}"/>
          </ac:spMkLst>
        </pc:spChg>
        <pc:spChg chg="add mod">
          <ac:chgData name="Serif Salem" userId="93371da5-1b6a-4146-a736-4a3b0c81f0c2" providerId="ADAL" clId="{EAA9F724-0FDF-4F3E-BEA9-E9CCA19484A6}" dt="2025-06-21T17:12:54.444" v="104" actId="20577"/>
          <ac:spMkLst>
            <pc:docMk/>
            <pc:sldMk cId="2665560049" sldId="420"/>
            <ac:spMk id="4" creationId="{74CE20F2-1A43-C6BE-52B8-A9FE54194CE7}"/>
          </ac:spMkLst>
        </pc:spChg>
        <pc:spChg chg="add mod">
          <ac:chgData name="Serif Salem" userId="93371da5-1b6a-4146-a736-4a3b0c81f0c2" providerId="ADAL" clId="{EAA9F724-0FDF-4F3E-BEA9-E9CCA19484A6}" dt="2025-06-21T17:12:20.552" v="93"/>
          <ac:spMkLst>
            <pc:docMk/>
            <pc:sldMk cId="2665560049" sldId="420"/>
            <ac:spMk id="5" creationId="{46C144AF-E3DF-ACCA-4573-FEBDA0562037}"/>
          </ac:spMkLst>
        </pc:spChg>
        <pc:picChg chg="add mod">
          <ac:chgData name="Serif Salem" userId="93371da5-1b6a-4146-a736-4a3b0c81f0c2" providerId="ADAL" clId="{EAA9F724-0FDF-4F3E-BEA9-E9CCA19484A6}" dt="2025-06-21T17:12:27.849" v="96" actId="14100"/>
          <ac:picMkLst>
            <pc:docMk/>
            <pc:sldMk cId="2665560049" sldId="420"/>
            <ac:picMk id="6" creationId="{E09F9277-3492-B887-9D4E-934B85818D69}"/>
          </ac:picMkLst>
        </pc:picChg>
      </pc:sldChg>
    </pc:docChg>
  </pc:docChgLst>
  <pc:docChgLst>
    <pc:chgData name="Serif Salem" userId="93371da5-1b6a-4146-a736-4a3b0c81f0c2" providerId="ADAL" clId="{1404DB59-8F70-4BA8-8BF2-B2E54AE129F8}"/>
    <pc:docChg chg="modSld">
      <pc:chgData name="Serif Salem" userId="93371da5-1b6a-4146-a736-4a3b0c81f0c2" providerId="ADAL" clId="{1404DB59-8F70-4BA8-8BF2-B2E54AE129F8}" dt="2025-06-11T15:51:45.227" v="5" actId="12"/>
      <pc:docMkLst>
        <pc:docMk/>
      </pc:docMkLst>
      <pc:sldChg chg="modSp mod">
        <pc:chgData name="Serif Salem" userId="93371da5-1b6a-4146-a736-4a3b0c81f0c2" providerId="ADAL" clId="{1404DB59-8F70-4BA8-8BF2-B2E54AE129F8}" dt="2025-06-11T15:51:45.227" v="5" actId="12"/>
        <pc:sldMkLst>
          <pc:docMk/>
          <pc:sldMk cId="242028255" sldId="393"/>
        </pc:sldMkLst>
        <pc:spChg chg="mod">
          <ac:chgData name="Serif Salem" userId="93371da5-1b6a-4146-a736-4a3b0c81f0c2" providerId="ADAL" clId="{1404DB59-8F70-4BA8-8BF2-B2E54AE129F8}" dt="2025-06-11T15:51:45.227" v="5" actId="12"/>
          <ac:spMkLst>
            <pc:docMk/>
            <pc:sldMk cId="242028255" sldId="393"/>
            <ac:spMk id="4" creationId="{5FAFA51E-A2B4-20CE-6CC9-7BC6F4436073}"/>
          </ac:spMkLst>
        </pc:spChg>
      </pc:sldChg>
    </pc:docChg>
  </pc:docChgLst>
  <pc:docChgLst>
    <pc:chgData name="Serif Salem" userId="93371da5-1b6a-4146-a736-4a3b0c81f0c2" providerId="ADAL" clId="{098EB32E-2ECC-44FA-8782-40BB704841BC}"/>
    <pc:docChg chg="custSel addSld modSld">
      <pc:chgData name="Serif Salem" userId="93371da5-1b6a-4146-a736-4a3b0c81f0c2" providerId="ADAL" clId="{098EB32E-2ECC-44FA-8782-40BB704841BC}" dt="2025-06-11T10:15:12.538" v="81" actId="404"/>
      <pc:docMkLst>
        <pc:docMk/>
      </pc:docMkLst>
      <pc:sldChg chg="addSp delSp modSp add mod delAnim">
        <pc:chgData name="Serif Salem" userId="93371da5-1b6a-4146-a736-4a3b0c81f0c2" providerId="ADAL" clId="{098EB32E-2ECC-44FA-8782-40BB704841BC}" dt="2025-06-11T10:15:12.538" v="81" actId="404"/>
        <pc:sldMkLst>
          <pc:docMk/>
          <pc:sldMk cId="1842912348" sldId="39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6/21/2025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A9E3A7C2-7AED-417B-8274-A9E6E0B4512D}" type="datetime1">
              <a:rPr lang="en-US" smtClean="0"/>
              <a:t>6/21/2025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94AE516A-A443-489D-BF82-919992A18F35}" type="datetime1">
              <a:rPr lang="en-US" smtClean="0"/>
              <a:t>6/21/2025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8873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CBEBC-4E21-4213-9E20-37497DDC7ECF}" type="datetime1">
              <a:rPr lang="en-US" smtClean="0"/>
              <a:t>6/21/2025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0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09D82-F3B5-48A6-A4C7-01D3D861724F}" type="datetime1">
              <a:rPr lang="en-US" smtClean="0"/>
              <a:t>6/21/2025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97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8DDCD83C-B02C-46D8-87FE-58590056B62C}" type="datetime1">
              <a:rPr lang="en-US" smtClean="0"/>
              <a:t>6/21/2025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4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FFD9D-4384-49CF-93EC-1EFA100AFA27}" type="datetime1">
              <a:rPr lang="en-US" smtClean="0"/>
              <a:t>6/21/2025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0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9660FD-F17A-43E4-99AD-23AA88628F8D}" type="datetime1">
              <a:rPr lang="en-US" smtClean="0"/>
              <a:t>6/21/2025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5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1A485FC5-D10D-4095-AD59-55FE2F2EC61B}" type="datetime1">
              <a:rPr lang="en-US" smtClean="0"/>
              <a:t>6/21/2025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4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157939F7-1260-45A7-B1F3-8857C24005AE}" type="datetime1">
              <a:rPr lang="en-US" smtClean="0"/>
              <a:t>6/21/2025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81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692DFF-E7B2-4B6D-8BE7-0A33A93CFFA5}" type="datetime1">
              <a:rPr lang="en-US" smtClean="0"/>
              <a:t>6/21/2025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9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1C690C6D-4CD6-4E6A-A3DD-00742A6C8F55}" type="datetime1">
              <a:rPr lang="en-US" smtClean="0"/>
              <a:t>6/21/2025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CA766A20-24B5-482C-AB82-69E8A164AE7A}" type="datetime1">
              <a:rPr lang="en-US" smtClean="0"/>
              <a:t>6/21/2025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5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AECFE451-6B34-461A-A220-F0BAC671E9AC}" type="datetime1">
              <a:rPr lang="en-US" smtClean="0"/>
              <a:t>6/21/2025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2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A6F56CB0-0A88-47C1-A734-EF48DE7BA848}" type="datetime1">
              <a:rPr lang="en-US" smtClean="0"/>
              <a:t>6/21/2025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6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67ED4ADA-00AA-49AF-8689-ABFED01E6B19}" type="datetime1">
              <a:rPr lang="en-US" smtClean="0"/>
              <a:t>6/21/2025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2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15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7EA1A5AD-61EC-4419-B064-A12A63DBE72D}" type="datetime1">
              <a:rPr lang="en-US" smtClean="0"/>
              <a:t>6/21/2025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0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78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B4161CD-777B-4025-B20A-A2A5D7447EAB}" type="datetime1">
              <a:rPr lang="en-US" smtClean="0"/>
              <a:t>6/21/2025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91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  <p:sldLayoutId id="2147483838" r:id="rId17"/>
    <p:sldLayoutId id="214748383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71463" indent="-271463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1463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03275" indent="-2603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84250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165225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 7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Flowchart (Tutorial)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/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err="1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Decomposition of Problems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Variables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EE0F55-F212-615D-F0F6-059F96D20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F8048-D0AA-AF08-AB9A-274C77336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Game of Dice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EAD88C-8571-B08F-6864-78E4D9D7D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011221-6BE5-E0A1-FB54-78EF2E088FC8}"/>
              </a:ext>
            </a:extLst>
          </p:cNvPr>
          <p:cNvSpPr txBox="1"/>
          <p:nvPr/>
        </p:nvSpPr>
        <p:spPr>
          <a:xfrm>
            <a:off x="815422" y="1195525"/>
            <a:ext cx="2934645" cy="304698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200" dirty="0"/>
              <a:t>START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1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Dice1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2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Dice2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5"/>
            </a:pPr>
            <a:r>
              <a:rPr lang="en-GB" sz="1200" dirty="0">
                <a:solidFill>
                  <a:srgbClr val="00B050"/>
                </a:solidFill>
              </a:rPr>
              <a:t>SET </a:t>
            </a:r>
            <a:r>
              <a:rPr lang="en-GB" sz="1200" b="1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= Dice1 + Dice2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1200" dirty="0">
                <a:solidFill>
                  <a:srgbClr val="00B050"/>
                </a:solidFill>
              </a:rPr>
              <a:t>IF </a:t>
            </a:r>
            <a:r>
              <a:rPr lang="en-GB" sz="1200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&gt; 10 THEN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win!"</a:t>
            </a:r>
          </a:p>
          <a:p>
            <a:pPr marL="342900" indent="-342900">
              <a:buFont typeface="+mj-lt"/>
              <a:buAutoNum type="arabicPeriod" startAt="7"/>
            </a:pPr>
            <a:r>
              <a:rPr lang="en-GB" sz="1200" dirty="0">
                <a:solidFill>
                  <a:srgbClr val="00B050"/>
                </a:solidFill>
              </a:rPr>
              <a:t>ELSE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lose!"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"Total Score: "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 err="1">
                <a:solidFill>
                  <a:srgbClr val="0000FF"/>
                </a:solidFill>
              </a:rPr>
              <a:t>TotalScore</a:t>
            </a:r>
            <a:endParaRPr lang="en-GB" sz="1200" b="1" dirty="0">
              <a:solidFill>
                <a:srgbClr val="0000FF"/>
              </a:solidFill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>
                <a:solidFill>
                  <a:srgbClr val="0000FF"/>
                </a:solidFill>
              </a:rPr>
              <a:t>Message</a:t>
            </a:r>
          </a:p>
          <a:p>
            <a:r>
              <a:rPr lang="en-GB" sz="1200" dirty="0"/>
              <a:t>END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B0E8E9-36C7-F8CB-9454-F3AB02E3BBB9}"/>
              </a:ext>
            </a:extLst>
          </p:cNvPr>
          <p:cNvSpPr txBox="1"/>
          <p:nvPr/>
        </p:nvSpPr>
        <p:spPr>
          <a:xfrm>
            <a:off x="825286" y="4660306"/>
            <a:ext cx="2934946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400" dirty="0"/>
              <a:t>Enter value for Dice 1 (1-6):</a:t>
            </a:r>
          </a:p>
          <a:p>
            <a:r>
              <a:rPr lang="en-GB" sz="1400" b="1" dirty="0"/>
              <a:t>&gt; 6 [Enter]</a:t>
            </a:r>
          </a:p>
          <a:p>
            <a:r>
              <a:rPr lang="en-GB" sz="1400" dirty="0"/>
              <a:t>Enter value for Dice 2 (1-6):</a:t>
            </a:r>
          </a:p>
          <a:p>
            <a:r>
              <a:rPr lang="en-GB" sz="1400" b="1" dirty="0"/>
              <a:t>&gt; 5 [Enter]</a:t>
            </a:r>
          </a:p>
          <a:p>
            <a:r>
              <a:rPr lang="en-GB" sz="1400" dirty="0"/>
              <a:t>Total Score: 11</a:t>
            </a:r>
          </a:p>
          <a:p>
            <a:r>
              <a:rPr lang="en-GB" sz="1400" dirty="0"/>
              <a:t>You win!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260EEE-2D77-8AC0-E137-35A0C4E9A9BC}"/>
              </a:ext>
            </a:extLst>
          </p:cNvPr>
          <p:cNvSpPr txBox="1"/>
          <p:nvPr/>
        </p:nvSpPr>
        <p:spPr>
          <a:xfrm>
            <a:off x="730659" y="851155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Pseudocode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8258CE-DB82-CBBE-8F3D-D1DF4106E8F5}"/>
              </a:ext>
            </a:extLst>
          </p:cNvPr>
          <p:cNvSpPr txBox="1"/>
          <p:nvPr/>
        </p:nvSpPr>
        <p:spPr>
          <a:xfrm>
            <a:off x="730659" y="4284111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Output</a:t>
            </a:r>
          </a:p>
        </p:txBody>
      </p:sp>
      <p:pic>
        <p:nvPicPr>
          <p:cNvPr id="9217" name="Picture 1">
            <a:extLst>
              <a:ext uri="{FF2B5EF4-FFF2-40B4-BE49-F238E27FC236}">
                <a16:creationId xmlns:a16="http://schemas.microsoft.com/office/drawing/2014/main" id="{F9CFA18A-5FC5-28B2-5741-0F54E602E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614" y="1299311"/>
            <a:ext cx="5624816" cy="472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0F7E77A-3D34-C4DC-D263-109BC1207A3B}"/>
              </a:ext>
            </a:extLst>
          </p:cNvPr>
          <p:cNvSpPr txBox="1"/>
          <p:nvPr/>
        </p:nvSpPr>
        <p:spPr>
          <a:xfrm>
            <a:off x="5040654" y="929979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Flowchart</a:t>
            </a:r>
          </a:p>
        </p:txBody>
      </p:sp>
    </p:spTree>
    <p:extLst>
      <p:ext uri="{BB962C8B-B14F-4D97-AF65-F5344CB8AC3E}">
        <p14:creationId xmlns:p14="http://schemas.microsoft.com/office/powerpoint/2010/main" val="170394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/>
      <p:bldP spid="12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14B915-CD1E-2293-7779-A82A0D214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BD370E4-4BDA-B306-8C1E-F1A41850E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	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619B32-F57A-D325-FB6D-A95F52A85A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For the following four scenarios, </a:t>
            </a:r>
            <a:r>
              <a:rPr lang="en-GB" b="1" dirty="0"/>
              <a:t>we have the pseudocode that created before.</a:t>
            </a:r>
          </a:p>
          <a:p>
            <a:pPr marL="271462" lvl="1" indent="0">
              <a:lnSpc>
                <a:spcPct val="150000"/>
              </a:lnSpc>
              <a:buNone/>
            </a:pPr>
            <a:r>
              <a:rPr lang="en-GB" sz="2400" b="1" dirty="0"/>
              <a:t>Need to create the suitable flowchart for each exercise. </a:t>
            </a:r>
          </a:p>
          <a:p>
            <a:pPr marL="271462" lvl="1" indent="0">
              <a:lnSpc>
                <a:spcPct val="150000"/>
              </a:lnSpc>
              <a:buNone/>
            </a:pPr>
            <a:r>
              <a:rPr lang="en-GB" sz="2400" b="1" dirty="0"/>
              <a:t>You should use </a:t>
            </a:r>
            <a:r>
              <a:rPr lang="en-GB" sz="2400" b="1" dirty="0">
                <a:highlight>
                  <a:srgbClr val="FFFF00"/>
                </a:highlight>
              </a:rPr>
              <a:t>MS Visio</a:t>
            </a:r>
            <a:r>
              <a:rPr lang="en-GB" sz="2400" b="1" dirty="0"/>
              <a:t>, or any other suitable software, to create the flowcharts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632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641B9A-1239-46DF-855E-F5BA022FC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5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00BDA-1B8E-32EB-C916-840C694DB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Exercise 1: Student Credits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9B129-D6D7-6204-6A9C-A76031782D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spcAft>
                <a:spcPts val="800"/>
              </a:spcAft>
            </a:pPr>
            <a:r>
              <a:rPr lang="en-GB" dirty="0"/>
              <a:t>Write a program that will take in basic information from a student, including student name, degree name, number of credits taken so far, and the total number of credits required in the degree program.  </a:t>
            </a:r>
          </a:p>
          <a:p>
            <a:r>
              <a:rPr lang="en-GB" dirty="0"/>
              <a:t>The program will then calculate how many credits are needed to graduate.  Display should include the student name, the degree name, and credits left to graduate.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92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7B229C8-8BA0-8852-AEDE-6A8D6E2D4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27AA97-88BC-F40F-87B7-1479BC00DC97}"/>
              </a:ext>
            </a:extLst>
          </p:cNvPr>
          <p:cNvSpPr txBox="1"/>
          <p:nvPr/>
        </p:nvSpPr>
        <p:spPr>
          <a:xfrm>
            <a:off x="666068" y="335845"/>
            <a:ext cx="6105292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Pseudocode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START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student name:"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StudentName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degree name:"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DegreeName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number of credits taken so far:"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CreditsTaken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total number of credits required for the degree:"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TotalCreditsRequired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CreditsLeft</a:t>
            </a: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=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TotalCreditsRequired</a:t>
            </a: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–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CreditsTaken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"Student Name: 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StudentName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"Degree Name: 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DegreeName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"Credits left to graduate: 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CreditsLeft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END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48681C-C91C-7B1E-27E0-767A0617D9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7721" y="1029703"/>
            <a:ext cx="5148113" cy="3508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74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5BC3E2-2A16-8961-3729-BFB9A7A03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B1B23-6A4E-C9FB-65F7-B8F1FCBE7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Exercise 2: Bank Deposit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F67F3C-7E71-3A58-40F8-47A30A31A44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 bank deposit program should first display the customer’s current account balance (you can set this to any value that you like) when they want to make a new deposit. </a:t>
            </a:r>
          </a:p>
          <a:p>
            <a:r>
              <a:rPr lang="en-GB" dirty="0"/>
              <a:t>The program should then prompt the customer for how the amount they would like to deposit. </a:t>
            </a:r>
          </a:p>
          <a:p>
            <a:r>
              <a:rPr lang="en-GB" dirty="0"/>
              <a:t>The program should compute the new account balance. It should finally display how much the user paid in and the new account balance to the customer.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71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578BE-24BF-60EC-9790-0C2A78605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78ACCB4-0619-4200-6BB7-CA71B6E14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D0BA77-12B2-28C7-45C4-D75B560A434C}"/>
              </a:ext>
            </a:extLst>
          </p:cNvPr>
          <p:cNvSpPr txBox="1"/>
          <p:nvPr/>
        </p:nvSpPr>
        <p:spPr>
          <a:xfrm>
            <a:off x="933225" y="662831"/>
            <a:ext cx="6104964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Pseudocode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START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CurrentBalance</a:t>
            </a: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= 1000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"Your current account balance is: 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CurrentBalance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the amount you would like to deposit:"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DepositAmount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NewBalance</a:t>
            </a: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=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CurrentBalance</a:t>
            </a: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+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DepositAmount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"You have deposited: 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DepositAmount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"Your new account balance is: 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NewBalance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END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41E641-C4EB-D10F-C160-8EE4EE5A7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933" y="1413430"/>
            <a:ext cx="5077913" cy="2362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63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707D8D-8B43-B057-2896-19EC2A502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CECA01-7D38-D911-5E44-8DCB708AD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0D07B-17F5-4E6E-3044-1C472336A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Exercise 3: Contractors’ Pay Calculator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6FEE5A-8610-8877-ADCB-EAF3337AD8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The HR department would like a simple program to help calculate the amount to pay a contractor.</a:t>
            </a:r>
          </a:p>
          <a:p>
            <a:r>
              <a:rPr lang="en-GB" dirty="0"/>
              <a:t>The contractors are on a fixed rate of £8.00 per hour.</a:t>
            </a:r>
          </a:p>
          <a:p>
            <a:r>
              <a:rPr lang="en-GB" dirty="0"/>
              <a:t>It should prompt for the contractor’s name and how many hours they have worked that month.</a:t>
            </a:r>
          </a:p>
          <a:p>
            <a:r>
              <a:rPr lang="en-GB" dirty="0"/>
              <a:t>It should output the contractor’s name and the amount to pay the contractor.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005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6BABB-E4A5-EA2A-2C95-9D021CE08C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31A3C2F-C091-BCB4-454E-EBEA11477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432452-06AE-B5EE-399E-AFC99D7B624A}"/>
              </a:ext>
            </a:extLst>
          </p:cNvPr>
          <p:cNvSpPr txBox="1"/>
          <p:nvPr/>
        </p:nvSpPr>
        <p:spPr>
          <a:xfrm>
            <a:off x="782618" y="673205"/>
            <a:ext cx="6104964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Pseudocode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8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START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HourlyRate</a:t>
            </a: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= 8.00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contractor name:"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ContractorName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number of hours worked this month:"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HoursWorked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AmountToPay =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HoursWorked</a:t>
            </a: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*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HourlyRate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DSPLAY "Contractor Name: 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</a:t>
            </a:r>
            <a:r>
              <a:rPr lang="en-GB" sz="1800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ContractorName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"Amount to pay: "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AmountToPay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END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965670-8B14-BB93-93C2-F34F462315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295" y="1112216"/>
            <a:ext cx="5355381" cy="2491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D801B-51D7-3D21-4CF8-310CCA5ED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2DC0F6-FFBB-F18B-A13F-32597B9B5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554C8E-FAA6-93A3-9AE6-5FB603B16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Exercise 4: Shopping Basket Calculator Options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FA51E-A2B4-20CE-6CC9-7BC6F443607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Create a solution for calculating the total amount to pay for items in a customer’s shopping basket. In this problem, the customer wishes to purchase three items. Create a solution to prompt for the price of each item.</a:t>
            </a:r>
          </a:p>
          <a:p>
            <a:r>
              <a:rPr lang="en-GB" dirty="0"/>
              <a:t>It should calculate the final, total price, which should include:</a:t>
            </a:r>
          </a:p>
          <a:p>
            <a:pPr lvl="1"/>
            <a:r>
              <a:rPr lang="en-GB" dirty="0"/>
              <a:t>The sum of all items.</a:t>
            </a:r>
          </a:p>
          <a:p>
            <a:pPr lvl="1"/>
            <a:r>
              <a:rPr lang="en-GB" dirty="0"/>
              <a:t>The standard VAT rate, 20%, which is not included as part of an item price.</a:t>
            </a:r>
          </a:p>
          <a:p>
            <a:pPr lvl="1"/>
            <a:r>
              <a:rPr lang="en-GB" dirty="0"/>
              <a:t>The delivery charge which is a flat rate of £3.99.</a:t>
            </a:r>
          </a:p>
          <a:p>
            <a:r>
              <a:rPr lang="en-GB" dirty="0"/>
              <a:t>The program should output the price of each item, the VAT charged, the delivery charge and the final total price.</a:t>
            </a:r>
          </a:p>
          <a:p>
            <a:pPr lvl="1"/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02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9C32A-7A9D-8176-0485-38A8EBF4F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07B127B-900A-356F-BC14-872F41ED1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CE20F2-1A43-C6BE-52B8-A9FE54194CE7}"/>
              </a:ext>
            </a:extLst>
          </p:cNvPr>
          <p:cNvSpPr txBox="1"/>
          <p:nvPr/>
        </p:nvSpPr>
        <p:spPr>
          <a:xfrm>
            <a:off x="900953" y="197346"/>
            <a:ext cx="6104964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Pseudocode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 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START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VatRate</a:t>
            </a: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= 0.20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DeliveryCharge</a:t>
            </a: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= 3.99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the price of item 1:"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Item1Price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the price of item 2:"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Item2Price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"Enter the price of item 3:"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INPUT Item3Price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Subtotal = Item1Price + Item2Price + Item3Price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VatAmount</a:t>
            </a: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= Subtotal *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VatRate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SET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FinalTotal</a:t>
            </a: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= Subtotal +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VatAmount</a:t>
            </a: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+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DeliveryCharge</a:t>
            </a:r>
            <a:endParaRPr lang="en-GB" dirty="0">
              <a:solidFill>
                <a:srgbClr val="0000CC"/>
              </a:solidFill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"Price of Item 1:", DISPLAY Item1Price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"Price of Item 2:", DISPLAY Item2Price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"Price of Item 3:", DISPLAY Item3Price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"VAT charged:", DISPLAY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VatAmount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"Delivery charge:", DISPLAY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DeliveryCharge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DISPLAY "Final total price:", DISPLAY </a:t>
            </a:r>
            <a:r>
              <a:rPr lang="en-GB" dirty="0" err="1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FinalTotal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solidFill>
                  <a:srgbClr val="0000CC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END</a:t>
            </a:r>
            <a:endParaRPr lang="en-GB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9F9277-3492-B887-9D4E-934B85818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5916" y="738907"/>
            <a:ext cx="4961753" cy="3381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560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77BB06-A534-0B27-A977-6EA7844824E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39DF78E4-D1B5-4786-87AD-5E0F5600E76C}" vid="{74AD5F29-278A-4109-BCA2-BD855AB8AA6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CB8E7F49-899E-49ED-BBFE-6FB5147B6A33}">
  <ds:schemaRefs>
    <ds:schemaRef ds:uri="ea615e75-cfa6-4777-b3e2-cd5725779d9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7EFD3A9-EB08-40FD-9D0C-5DEB7AA5313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EDD5B511-5103-4FC0-B3F7-1780CE46E0AB}">
  <ds:schemaRefs>
    <ds:schemaRef ds:uri="ea615e75-cfa6-4777-b3e2-cd5725779d9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61</TotalTime>
  <Words>884</Words>
  <Application>Microsoft Office PowerPoint</Application>
  <PresentationFormat>Widescreen</PresentationFormat>
  <Paragraphs>167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Wingdings</vt:lpstr>
      <vt:lpstr>UWTSD Serif 2025_2</vt:lpstr>
      <vt:lpstr>Analysing and Solving Problems (ACCA4019)  Week 7</vt:lpstr>
      <vt:lpstr>Weekly schedule</vt:lpstr>
      <vt:lpstr>Example: Game of Dice </vt:lpstr>
      <vt:lpstr>Task </vt:lpstr>
      <vt:lpstr>Exercise 1: Student Credits </vt:lpstr>
      <vt:lpstr>PowerPoint Presentation</vt:lpstr>
      <vt:lpstr>Exercise 2: Bank Deposit</vt:lpstr>
      <vt:lpstr>PowerPoint Presentation</vt:lpstr>
      <vt:lpstr>Exercise 3: Contractors’ Pay Calculator</vt:lpstr>
      <vt:lpstr>PowerPoint Presentation</vt:lpstr>
      <vt:lpstr>Exercise 4: Shopping Basket Calculator Options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Serif Salem</cp:lastModifiedBy>
  <cp:revision>1</cp:revision>
  <cp:lastPrinted>2014-09-29T16:21:25Z</cp:lastPrinted>
  <dcterms:created xsi:type="dcterms:W3CDTF">2013-09-18T07:00:31Z</dcterms:created>
  <dcterms:modified xsi:type="dcterms:W3CDTF">2025-06-21T17:15:29Z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0x0101003E0B1A72B1727944BA974A8330C49DD1</vt:lpwstr>
  </property>
</Properties>
</file>