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1"/>
  </p:notesMasterIdLst>
  <p:sldIdLst>
    <p:sldId id="256" r:id="rId5"/>
    <p:sldId id="267" r:id="rId6"/>
    <p:sldId id="279" r:id="rId7"/>
    <p:sldId id="296" r:id="rId8"/>
    <p:sldId id="290" r:id="rId9"/>
    <p:sldId id="287" r:id="rId10"/>
    <p:sldId id="273" r:id="rId11"/>
    <p:sldId id="291" r:id="rId12"/>
    <p:sldId id="295" r:id="rId13"/>
    <p:sldId id="304" r:id="rId14"/>
    <p:sldId id="305" r:id="rId15"/>
    <p:sldId id="260" r:id="rId16"/>
    <p:sldId id="292" r:id="rId17"/>
    <p:sldId id="282" r:id="rId18"/>
    <p:sldId id="285" r:id="rId19"/>
    <p:sldId id="28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" y="8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FECA6-DCE3-43AA-961D-E1EB7719E4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148E2-9AF5-48A3-9CFE-E3C2417CD7A4}">
      <dgm:prSet/>
      <dgm:spPr/>
      <dgm:t>
        <a:bodyPr/>
        <a:lstStyle/>
        <a:p>
          <a:r>
            <a:rPr lang="en-GB"/>
            <a:t>In pairs</a:t>
          </a:r>
          <a:endParaRPr lang="en-US"/>
        </a:p>
      </dgm:t>
    </dgm:pt>
    <dgm:pt modelId="{C5B1D5B5-0414-48C9-95AE-F9495C14DC51}" type="parTrans" cxnId="{39BF8EFE-EEC2-412F-8322-E5F07C2BA51B}">
      <dgm:prSet/>
      <dgm:spPr/>
      <dgm:t>
        <a:bodyPr/>
        <a:lstStyle/>
        <a:p>
          <a:endParaRPr lang="en-US"/>
        </a:p>
      </dgm:t>
    </dgm:pt>
    <dgm:pt modelId="{112EB5D3-D751-4FF4-9FC1-1EEF73B63032}" type="sibTrans" cxnId="{39BF8EFE-EEC2-412F-8322-E5F07C2BA51B}">
      <dgm:prSet/>
      <dgm:spPr/>
      <dgm:t>
        <a:bodyPr/>
        <a:lstStyle/>
        <a:p>
          <a:endParaRPr lang="en-US"/>
        </a:p>
      </dgm:t>
    </dgm:pt>
    <dgm:pt modelId="{E94BF19F-FE23-4C3A-89F7-913F772D2BBF}">
      <dgm:prSet/>
      <dgm:spPr/>
      <dgm:t>
        <a:bodyPr/>
        <a:lstStyle/>
        <a:p>
          <a:r>
            <a:rPr lang="en-GB"/>
            <a:t>Using SOLAR and Non-verbal communication</a:t>
          </a:r>
          <a:endParaRPr lang="en-US"/>
        </a:p>
      </dgm:t>
    </dgm:pt>
    <dgm:pt modelId="{096F8D64-2011-4F5F-AED7-896E8D81FE17}" type="parTrans" cxnId="{273DAF6B-1094-40CA-8F4D-DE528FDE443B}">
      <dgm:prSet/>
      <dgm:spPr/>
      <dgm:t>
        <a:bodyPr/>
        <a:lstStyle/>
        <a:p>
          <a:endParaRPr lang="en-US"/>
        </a:p>
      </dgm:t>
    </dgm:pt>
    <dgm:pt modelId="{E18E3468-6EA8-4B5F-94E6-FAA3AA1C63CB}" type="sibTrans" cxnId="{273DAF6B-1094-40CA-8F4D-DE528FDE443B}">
      <dgm:prSet/>
      <dgm:spPr/>
      <dgm:t>
        <a:bodyPr/>
        <a:lstStyle/>
        <a:p>
          <a:endParaRPr lang="en-US"/>
        </a:p>
      </dgm:t>
    </dgm:pt>
    <dgm:pt modelId="{6F0FCD19-1656-4C2A-B280-8954D79EC418}">
      <dgm:prSet/>
      <dgm:spPr/>
      <dgm:t>
        <a:bodyPr/>
        <a:lstStyle/>
        <a:p>
          <a:r>
            <a:rPr lang="en-GB"/>
            <a:t>Listen actively to your partner for 5 minutes (No questions!)</a:t>
          </a:r>
          <a:endParaRPr lang="en-US"/>
        </a:p>
      </dgm:t>
    </dgm:pt>
    <dgm:pt modelId="{DB671983-E7F8-444F-88D7-1E858F88C8BE}" type="parTrans" cxnId="{2E526F5B-F258-4248-81FA-3C82C0A5E9CF}">
      <dgm:prSet/>
      <dgm:spPr/>
      <dgm:t>
        <a:bodyPr/>
        <a:lstStyle/>
        <a:p>
          <a:endParaRPr lang="en-US"/>
        </a:p>
      </dgm:t>
    </dgm:pt>
    <dgm:pt modelId="{D64BE60C-DD63-4C11-B94A-A7E0684760B6}" type="sibTrans" cxnId="{2E526F5B-F258-4248-81FA-3C82C0A5E9CF}">
      <dgm:prSet/>
      <dgm:spPr/>
      <dgm:t>
        <a:bodyPr/>
        <a:lstStyle/>
        <a:p>
          <a:endParaRPr lang="en-US"/>
        </a:p>
      </dgm:t>
    </dgm:pt>
    <dgm:pt modelId="{28DCC7A8-9D9C-47C1-8766-32237E6C10E5}">
      <dgm:prSet/>
      <dgm:spPr/>
      <dgm:t>
        <a:bodyPr/>
        <a:lstStyle/>
        <a:p>
          <a:r>
            <a:rPr lang="en-GB"/>
            <a:t>Reflect back what you have heard.</a:t>
          </a:r>
          <a:endParaRPr lang="en-US"/>
        </a:p>
      </dgm:t>
    </dgm:pt>
    <dgm:pt modelId="{A5ADE763-2F88-4B2F-AB8A-609557A21FF1}" type="parTrans" cxnId="{B5775020-C04D-407A-8349-457651237C9D}">
      <dgm:prSet/>
      <dgm:spPr/>
      <dgm:t>
        <a:bodyPr/>
        <a:lstStyle/>
        <a:p>
          <a:endParaRPr lang="en-US"/>
        </a:p>
      </dgm:t>
    </dgm:pt>
    <dgm:pt modelId="{39D7CE37-FE24-447B-A3B5-CAC38FD35E7D}" type="sibTrans" cxnId="{B5775020-C04D-407A-8349-457651237C9D}">
      <dgm:prSet/>
      <dgm:spPr/>
      <dgm:t>
        <a:bodyPr/>
        <a:lstStyle/>
        <a:p>
          <a:endParaRPr lang="en-US"/>
        </a:p>
      </dgm:t>
    </dgm:pt>
    <dgm:pt modelId="{8DC04A1D-590B-4B14-8DDF-BB70C6C5DC67}">
      <dgm:prSet/>
      <dgm:spPr/>
      <dgm:t>
        <a:bodyPr/>
        <a:lstStyle/>
        <a:p>
          <a:r>
            <a:rPr lang="en-GB"/>
            <a:t>Swap roles </a:t>
          </a:r>
          <a:endParaRPr lang="en-US"/>
        </a:p>
      </dgm:t>
    </dgm:pt>
    <dgm:pt modelId="{83FC62F2-811C-4D4E-9321-B1663212E289}" type="parTrans" cxnId="{B81E3C4D-E47B-4380-A1ED-1B5B77AC5201}">
      <dgm:prSet/>
      <dgm:spPr/>
      <dgm:t>
        <a:bodyPr/>
        <a:lstStyle/>
        <a:p>
          <a:endParaRPr lang="en-US"/>
        </a:p>
      </dgm:t>
    </dgm:pt>
    <dgm:pt modelId="{D8CC12D3-60D8-4604-A25E-AD8ACD904988}" type="sibTrans" cxnId="{B81E3C4D-E47B-4380-A1ED-1B5B77AC5201}">
      <dgm:prSet/>
      <dgm:spPr/>
      <dgm:t>
        <a:bodyPr/>
        <a:lstStyle/>
        <a:p>
          <a:endParaRPr lang="en-US"/>
        </a:p>
      </dgm:t>
    </dgm:pt>
    <dgm:pt modelId="{0FE85ABD-D2A2-42BE-9E11-0D4268DD94D5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310FDF51-4194-4FB6-8405-EFB10CC77951}" type="parTrans" cxnId="{FAAB3E36-9956-44C4-A2AB-8CD10FC4844C}">
      <dgm:prSet/>
      <dgm:spPr/>
      <dgm:t>
        <a:bodyPr/>
        <a:lstStyle/>
        <a:p>
          <a:endParaRPr lang="en-US"/>
        </a:p>
      </dgm:t>
    </dgm:pt>
    <dgm:pt modelId="{4AF87A9F-F8FF-437B-B9F2-3CF917B4DA39}" type="sibTrans" cxnId="{FAAB3E36-9956-44C4-A2AB-8CD10FC4844C}">
      <dgm:prSet/>
      <dgm:spPr/>
      <dgm:t>
        <a:bodyPr/>
        <a:lstStyle/>
        <a:p>
          <a:endParaRPr lang="en-US"/>
        </a:p>
      </dgm:t>
    </dgm:pt>
    <dgm:pt modelId="{2F78F126-E2AA-4555-B779-C0BCE0045828}" type="pres">
      <dgm:prSet presAssocID="{3F8FECA6-DCE3-43AA-961D-E1EB7719E483}" presName="vert0" presStyleCnt="0">
        <dgm:presLayoutVars>
          <dgm:dir/>
          <dgm:animOne val="branch"/>
          <dgm:animLvl val="lvl"/>
        </dgm:presLayoutVars>
      </dgm:prSet>
      <dgm:spPr/>
    </dgm:pt>
    <dgm:pt modelId="{F23466E5-8856-48FF-8251-8C3043BA9CAE}" type="pres">
      <dgm:prSet presAssocID="{EC4148E2-9AF5-48A3-9CFE-E3C2417CD7A4}" presName="thickLine" presStyleLbl="alignNode1" presStyleIdx="0" presStyleCnt="6"/>
      <dgm:spPr/>
    </dgm:pt>
    <dgm:pt modelId="{BCDC2F36-B73E-47A0-82FC-C5ADBC27239A}" type="pres">
      <dgm:prSet presAssocID="{EC4148E2-9AF5-48A3-9CFE-E3C2417CD7A4}" presName="horz1" presStyleCnt="0"/>
      <dgm:spPr/>
    </dgm:pt>
    <dgm:pt modelId="{C10AD67E-8FBA-4914-A6B9-F277195E71FC}" type="pres">
      <dgm:prSet presAssocID="{EC4148E2-9AF5-48A3-9CFE-E3C2417CD7A4}" presName="tx1" presStyleLbl="revTx" presStyleIdx="0" presStyleCnt="6"/>
      <dgm:spPr/>
    </dgm:pt>
    <dgm:pt modelId="{0BCF3362-64C8-466D-A8A3-91B3E83A03E8}" type="pres">
      <dgm:prSet presAssocID="{EC4148E2-9AF5-48A3-9CFE-E3C2417CD7A4}" presName="vert1" presStyleCnt="0"/>
      <dgm:spPr/>
    </dgm:pt>
    <dgm:pt modelId="{258ADB25-A53B-448C-B3CD-B2437308A694}" type="pres">
      <dgm:prSet presAssocID="{E94BF19F-FE23-4C3A-89F7-913F772D2BBF}" presName="thickLine" presStyleLbl="alignNode1" presStyleIdx="1" presStyleCnt="6"/>
      <dgm:spPr/>
    </dgm:pt>
    <dgm:pt modelId="{281CE53C-2C2D-4058-9617-83FCB9B46337}" type="pres">
      <dgm:prSet presAssocID="{E94BF19F-FE23-4C3A-89F7-913F772D2BBF}" presName="horz1" presStyleCnt="0"/>
      <dgm:spPr/>
    </dgm:pt>
    <dgm:pt modelId="{5F09B32C-9EF8-406D-BB0D-B61E11D697FB}" type="pres">
      <dgm:prSet presAssocID="{E94BF19F-FE23-4C3A-89F7-913F772D2BBF}" presName="tx1" presStyleLbl="revTx" presStyleIdx="1" presStyleCnt="6"/>
      <dgm:spPr/>
    </dgm:pt>
    <dgm:pt modelId="{F8A0AF10-5E42-4767-9847-D4F82B0B661E}" type="pres">
      <dgm:prSet presAssocID="{E94BF19F-FE23-4C3A-89F7-913F772D2BBF}" presName="vert1" presStyleCnt="0"/>
      <dgm:spPr/>
    </dgm:pt>
    <dgm:pt modelId="{14B3C892-40DC-4D93-BF36-4E7854714906}" type="pres">
      <dgm:prSet presAssocID="{6F0FCD19-1656-4C2A-B280-8954D79EC418}" presName="thickLine" presStyleLbl="alignNode1" presStyleIdx="2" presStyleCnt="6"/>
      <dgm:spPr/>
    </dgm:pt>
    <dgm:pt modelId="{ECD5ED4C-2241-4E12-AC64-A673AE959E5F}" type="pres">
      <dgm:prSet presAssocID="{6F0FCD19-1656-4C2A-B280-8954D79EC418}" presName="horz1" presStyleCnt="0"/>
      <dgm:spPr/>
    </dgm:pt>
    <dgm:pt modelId="{EA51AA22-BA36-4EB4-9F0D-6438B91BC63A}" type="pres">
      <dgm:prSet presAssocID="{6F0FCD19-1656-4C2A-B280-8954D79EC418}" presName="tx1" presStyleLbl="revTx" presStyleIdx="2" presStyleCnt="6"/>
      <dgm:spPr/>
    </dgm:pt>
    <dgm:pt modelId="{234BE32D-46ED-4C28-A829-6FC69E48335C}" type="pres">
      <dgm:prSet presAssocID="{6F0FCD19-1656-4C2A-B280-8954D79EC418}" presName="vert1" presStyleCnt="0"/>
      <dgm:spPr/>
    </dgm:pt>
    <dgm:pt modelId="{1CC9B3F5-375A-4E7F-A70A-86FA09ED93D2}" type="pres">
      <dgm:prSet presAssocID="{28DCC7A8-9D9C-47C1-8766-32237E6C10E5}" presName="thickLine" presStyleLbl="alignNode1" presStyleIdx="3" presStyleCnt="6"/>
      <dgm:spPr/>
    </dgm:pt>
    <dgm:pt modelId="{6C9CA10F-A68F-489D-AD7D-2F89387E38B6}" type="pres">
      <dgm:prSet presAssocID="{28DCC7A8-9D9C-47C1-8766-32237E6C10E5}" presName="horz1" presStyleCnt="0"/>
      <dgm:spPr/>
    </dgm:pt>
    <dgm:pt modelId="{785B0798-E4B1-4FF7-805E-7C2A36E09808}" type="pres">
      <dgm:prSet presAssocID="{28DCC7A8-9D9C-47C1-8766-32237E6C10E5}" presName="tx1" presStyleLbl="revTx" presStyleIdx="3" presStyleCnt="6"/>
      <dgm:spPr/>
    </dgm:pt>
    <dgm:pt modelId="{8E88638A-14F8-4F46-A644-7D1A572DF8A6}" type="pres">
      <dgm:prSet presAssocID="{28DCC7A8-9D9C-47C1-8766-32237E6C10E5}" presName="vert1" presStyleCnt="0"/>
      <dgm:spPr/>
    </dgm:pt>
    <dgm:pt modelId="{D51814AE-AE9B-4CE2-90AB-FB25303731D9}" type="pres">
      <dgm:prSet presAssocID="{8DC04A1D-590B-4B14-8DDF-BB70C6C5DC67}" presName="thickLine" presStyleLbl="alignNode1" presStyleIdx="4" presStyleCnt="6"/>
      <dgm:spPr/>
    </dgm:pt>
    <dgm:pt modelId="{9911AE1A-CC87-4DEF-8420-D3C2A5C0F2F6}" type="pres">
      <dgm:prSet presAssocID="{8DC04A1D-590B-4B14-8DDF-BB70C6C5DC67}" presName="horz1" presStyleCnt="0"/>
      <dgm:spPr/>
    </dgm:pt>
    <dgm:pt modelId="{69840C0A-AAE0-4A95-9FB7-DAA9C4D0936F}" type="pres">
      <dgm:prSet presAssocID="{8DC04A1D-590B-4B14-8DDF-BB70C6C5DC67}" presName="tx1" presStyleLbl="revTx" presStyleIdx="4" presStyleCnt="6"/>
      <dgm:spPr/>
    </dgm:pt>
    <dgm:pt modelId="{B7F98ABB-2481-4F90-8A84-26C88D543C80}" type="pres">
      <dgm:prSet presAssocID="{8DC04A1D-590B-4B14-8DDF-BB70C6C5DC67}" presName="vert1" presStyleCnt="0"/>
      <dgm:spPr/>
    </dgm:pt>
    <dgm:pt modelId="{C6162861-119A-4527-BDAB-1D308D50A279}" type="pres">
      <dgm:prSet presAssocID="{0FE85ABD-D2A2-42BE-9E11-0D4268DD94D5}" presName="thickLine" presStyleLbl="alignNode1" presStyleIdx="5" presStyleCnt="6"/>
      <dgm:spPr/>
    </dgm:pt>
    <dgm:pt modelId="{A57F2415-BCBB-4A4B-8753-F17665D07F49}" type="pres">
      <dgm:prSet presAssocID="{0FE85ABD-D2A2-42BE-9E11-0D4268DD94D5}" presName="horz1" presStyleCnt="0"/>
      <dgm:spPr/>
    </dgm:pt>
    <dgm:pt modelId="{AEDBCDB8-9C99-4267-90B4-0380192655A5}" type="pres">
      <dgm:prSet presAssocID="{0FE85ABD-D2A2-42BE-9E11-0D4268DD94D5}" presName="tx1" presStyleLbl="revTx" presStyleIdx="5" presStyleCnt="6"/>
      <dgm:spPr/>
    </dgm:pt>
    <dgm:pt modelId="{179A3F02-864E-4CDE-8CA7-DE37695F68D6}" type="pres">
      <dgm:prSet presAssocID="{0FE85ABD-D2A2-42BE-9E11-0D4268DD94D5}" presName="vert1" presStyleCnt="0"/>
      <dgm:spPr/>
    </dgm:pt>
  </dgm:ptLst>
  <dgm:cxnLst>
    <dgm:cxn modelId="{B5775020-C04D-407A-8349-457651237C9D}" srcId="{3F8FECA6-DCE3-43AA-961D-E1EB7719E483}" destId="{28DCC7A8-9D9C-47C1-8766-32237E6C10E5}" srcOrd="3" destOrd="0" parTransId="{A5ADE763-2F88-4B2F-AB8A-609557A21FF1}" sibTransId="{39D7CE37-FE24-447B-A3B5-CAC38FD35E7D}"/>
    <dgm:cxn modelId="{FAAB3E36-9956-44C4-A2AB-8CD10FC4844C}" srcId="{3F8FECA6-DCE3-43AA-961D-E1EB7719E483}" destId="{0FE85ABD-D2A2-42BE-9E11-0D4268DD94D5}" srcOrd="5" destOrd="0" parTransId="{310FDF51-4194-4FB6-8405-EFB10CC77951}" sibTransId="{4AF87A9F-F8FF-437B-B9F2-3CF917B4DA39}"/>
    <dgm:cxn modelId="{0E4FDA3E-65C0-4F0A-A65A-23FD052991FB}" type="presOf" srcId="{E94BF19F-FE23-4C3A-89F7-913F772D2BBF}" destId="{5F09B32C-9EF8-406D-BB0D-B61E11D697FB}" srcOrd="0" destOrd="0" presId="urn:microsoft.com/office/officeart/2008/layout/LinedList"/>
    <dgm:cxn modelId="{2E526F5B-F258-4248-81FA-3C82C0A5E9CF}" srcId="{3F8FECA6-DCE3-43AA-961D-E1EB7719E483}" destId="{6F0FCD19-1656-4C2A-B280-8954D79EC418}" srcOrd="2" destOrd="0" parTransId="{DB671983-E7F8-444F-88D7-1E858F88C8BE}" sibTransId="{D64BE60C-DD63-4C11-B94A-A7E0684760B6}"/>
    <dgm:cxn modelId="{4147A05B-49FC-4F0C-8018-CA01CC1C7C0F}" type="presOf" srcId="{6F0FCD19-1656-4C2A-B280-8954D79EC418}" destId="{EA51AA22-BA36-4EB4-9F0D-6438B91BC63A}" srcOrd="0" destOrd="0" presId="urn:microsoft.com/office/officeart/2008/layout/LinedList"/>
    <dgm:cxn modelId="{273DAF6B-1094-40CA-8F4D-DE528FDE443B}" srcId="{3F8FECA6-DCE3-43AA-961D-E1EB7719E483}" destId="{E94BF19F-FE23-4C3A-89F7-913F772D2BBF}" srcOrd="1" destOrd="0" parTransId="{096F8D64-2011-4F5F-AED7-896E8D81FE17}" sibTransId="{E18E3468-6EA8-4B5F-94E6-FAA3AA1C63CB}"/>
    <dgm:cxn modelId="{B81E3C4D-E47B-4380-A1ED-1B5B77AC5201}" srcId="{3F8FECA6-DCE3-43AA-961D-E1EB7719E483}" destId="{8DC04A1D-590B-4B14-8DDF-BB70C6C5DC67}" srcOrd="4" destOrd="0" parTransId="{83FC62F2-811C-4D4E-9321-B1663212E289}" sibTransId="{D8CC12D3-60D8-4604-A25E-AD8ACD904988}"/>
    <dgm:cxn modelId="{A5846079-0741-4B9B-88F9-D24885C603AC}" type="presOf" srcId="{0FE85ABD-D2A2-42BE-9E11-0D4268DD94D5}" destId="{AEDBCDB8-9C99-4267-90B4-0380192655A5}" srcOrd="0" destOrd="0" presId="urn:microsoft.com/office/officeart/2008/layout/LinedList"/>
    <dgm:cxn modelId="{919D0988-54A3-49F4-A9FE-CA1E096F1A83}" type="presOf" srcId="{3F8FECA6-DCE3-43AA-961D-E1EB7719E483}" destId="{2F78F126-E2AA-4555-B779-C0BCE0045828}" srcOrd="0" destOrd="0" presId="urn:microsoft.com/office/officeart/2008/layout/LinedList"/>
    <dgm:cxn modelId="{48E883AB-F750-4D4A-93BC-AFE71065FBEF}" type="presOf" srcId="{28DCC7A8-9D9C-47C1-8766-32237E6C10E5}" destId="{785B0798-E4B1-4FF7-805E-7C2A36E09808}" srcOrd="0" destOrd="0" presId="urn:microsoft.com/office/officeart/2008/layout/LinedList"/>
    <dgm:cxn modelId="{199A85DB-8AC0-4DF1-9F0E-53A180E38AF5}" type="presOf" srcId="{EC4148E2-9AF5-48A3-9CFE-E3C2417CD7A4}" destId="{C10AD67E-8FBA-4914-A6B9-F277195E71FC}" srcOrd="0" destOrd="0" presId="urn:microsoft.com/office/officeart/2008/layout/LinedList"/>
    <dgm:cxn modelId="{000668F4-7D2F-4C0A-A794-FFAA4A803659}" type="presOf" srcId="{8DC04A1D-590B-4B14-8DDF-BB70C6C5DC67}" destId="{69840C0A-AAE0-4A95-9FB7-DAA9C4D0936F}" srcOrd="0" destOrd="0" presId="urn:microsoft.com/office/officeart/2008/layout/LinedList"/>
    <dgm:cxn modelId="{39BF8EFE-EEC2-412F-8322-E5F07C2BA51B}" srcId="{3F8FECA6-DCE3-43AA-961D-E1EB7719E483}" destId="{EC4148E2-9AF5-48A3-9CFE-E3C2417CD7A4}" srcOrd="0" destOrd="0" parTransId="{C5B1D5B5-0414-48C9-95AE-F9495C14DC51}" sibTransId="{112EB5D3-D751-4FF4-9FC1-1EEF73B63032}"/>
    <dgm:cxn modelId="{D8D64B12-E430-4508-9FCF-6FDEF82CC908}" type="presParOf" srcId="{2F78F126-E2AA-4555-B779-C0BCE0045828}" destId="{F23466E5-8856-48FF-8251-8C3043BA9CAE}" srcOrd="0" destOrd="0" presId="urn:microsoft.com/office/officeart/2008/layout/LinedList"/>
    <dgm:cxn modelId="{29727132-F122-4380-A567-DC33B2605386}" type="presParOf" srcId="{2F78F126-E2AA-4555-B779-C0BCE0045828}" destId="{BCDC2F36-B73E-47A0-82FC-C5ADBC27239A}" srcOrd="1" destOrd="0" presId="urn:microsoft.com/office/officeart/2008/layout/LinedList"/>
    <dgm:cxn modelId="{68408702-8521-43E3-8A9D-A535B0E867D9}" type="presParOf" srcId="{BCDC2F36-B73E-47A0-82FC-C5ADBC27239A}" destId="{C10AD67E-8FBA-4914-A6B9-F277195E71FC}" srcOrd="0" destOrd="0" presId="urn:microsoft.com/office/officeart/2008/layout/LinedList"/>
    <dgm:cxn modelId="{853DC71B-EDBB-485B-A8DC-CAA63C4124D4}" type="presParOf" srcId="{BCDC2F36-B73E-47A0-82FC-C5ADBC27239A}" destId="{0BCF3362-64C8-466D-A8A3-91B3E83A03E8}" srcOrd="1" destOrd="0" presId="urn:microsoft.com/office/officeart/2008/layout/LinedList"/>
    <dgm:cxn modelId="{07C05DB1-1240-4944-9782-60A7E6730C56}" type="presParOf" srcId="{2F78F126-E2AA-4555-B779-C0BCE0045828}" destId="{258ADB25-A53B-448C-B3CD-B2437308A694}" srcOrd="2" destOrd="0" presId="urn:microsoft.com/office/officeart/2008/layout/LinedList"/>
    <dgm:cxn modelId="{0440980D-250F-4BAE-B848-5D60AA639DA8}" type="presParOf" srcId="{2F78F126-E2AA-4555-B779-C0BCE0045828}" destId="{281CE53C-2C2D-4058-9617-83FCB9B46337}" srcOrd="3" destOrd="0" presId="urn:microsoft.com/office/officeart/2008/layout/LinedList"/>
    <dgm:cxn modelId="{336A16A6-F70E-45A5-A494-8C5F4CB4CBEB}" type="presParOf" srcId="{281CE53C-2C2D-4058-9617-83FCB9B46337}" destId="{5F09B32C-9EF8-406D-BB0D-B61E11D697FB}" srcOrd="0" destOrd="0" presId="urn:microsoft.com/office/officeart/2008/layout/LinedList"/>
    <dgm:cxn modelId="{55C882E4-9B6E-479C-8B51-FC737AED6E9F}" type="presParOf" srcId="{281CE53C-2C2D-4058-9617-83FCB9B46337}" destId="{F8A0AF10-5E42-4767-9847-D4F82B0B661E}" srcOrd="1" destOrd="0" presId="urn:microsoft.com/office/officeart/2008/layout/LinedList"/>
    <dgm:cxn modelId="{2496078B-2A88-421A-BD58-45B8C312D31B}" type="presParOf" srcId="{2F78F126-E2AA-4555-B779-C0BCE0045828}" destId="{14B3C892-40DC-4D93-BF36-4E7854714906}" srcOrd="4" destOrd="0" presId="urn:microsoft.com/office/officeart/2008/layout/LinedList"/>
    <dgm:cxn modelId="{615AB1D5-491C-4959-9413-704976081B21}" type="presParOf" srcId="{2F78F126-E2AA-4555-B779-C0BCE0045828}" destId="{ECD5ED4C-2241-4E12-AC64-A673AE959E5F}" srcOrd="5" destOrd="0" presId="urn:microsoft.com/office/officeart/2008/layout/LinedList"/>
    <dgm:cxn modelId="{9ECFE224-4697-4355-9731-DB1E71CD836B}" type="presParOf" srcId="{ECD5ED4C-2241-4E12-AC64-A673AE959E5F}" destId="{EA51AA22-BA36-4EB4-9F0D-6438B91BC63A}" srcOrd="0" destOrd="0" presId="urn:microsoft.com/office/officeart/2008/layout/LinedList"/>
    <dgm:cxn modelId="{B6C61D36-A0A8-4993-BA10-709EC28066DD}" type="presParOf" srcId="{ECD5ED4C-2241-4E12-AC64-A673AE959E5F}" destId="{234BE32D-46ED-4C28-A829-6FC69E48335C}" srcOrd="1" destOrd="0" presId="urn:microsoft.com/office/officeart/2008/layout/LinedList"/>
    <dgm:cxn modelId="{E053BB24-3947-4671-AF4C-FED2F4DCD40B}" type="presParOf" srcId="{2F78F126-E2AA-4555-B779-C0BCE0045828}" destId="{1CC9B3F5-375A-4E7F-A70A-86FA09ED93D2}" srcOrd="6" destOrd="0" presId="urn:microsoft.com/office/officeart/2008/layout/LinedList"/>
    <dgm:cxn modelId="{4255683C-C151-4546-AA72-98B3F915E94B}" type="presParOf" srcId="{2F78F126-E2AA-4555-B779-C0BCE0045828}" destId="{6C9CA10F-A68F-489D-AD7D-2F89387E38B6}" srcOrd="7" destOrd="0" presId="urn:microsoft.com/office/officeart/2008/layout/LinedList"/>
    <dgm:cxn modelId="{16208188-8CF0-435F-9A1D-9A982C556B4C}" type="presParOf" srcId="{6C9CA10F-A68F-489D-AD7D-2F89387E38B6}" destId="{785B0798-E4B1-4FF7-805E-7C2A36E09808}" srcOrd="0" destOrd="0" presId="urn:microsoft.com/office/officeart/2008/layout/LinedList"/>
    <dgm:cxn modelId="{6530264B-0D1D-401C-9DCD-015566032AB9}" type="presParOf" srcId="{6C9CA10F-A68F-489D-AD7D-2F89387E38B6}" destId="{8E88638A-14F8-4F46-A644-7D1A572DF8A6}" srcOrd="1" destOrd="0" presId="urn:microsoft.com/office/officeart/2008/layout/LinedList"/>
    <dgm:cxn modelId="{30BA845C-4988-49B0-9311-A2F8141DBBA1}" type="presParOf" srcId="{2F78F126-E2AA-4555-B779-C0BCE0045828}" destId="{D51814AE-AE9B-4CE2-90AB-FB25303731D9}" srcOrd="8" destOrd="0" presId="urn:microsoft.com/office/officeart/2008/layout/LinedList"/>
    <dgm:cxn modelId="{1BBBAE61-5554-4633-8F55-3E2749F06569}" type="presParOf" srcId="{2F78F126-E2AA-4555-B779-C0BCE0045828}" destId="{9911AE1A-CC87-4DEF-8420-D3C2A5C0F2F6}" srcOrd="9" destOrd="0" presId="urn:microsoft.com/office/officeart/2008/layout/LinedList"/>
    <dgm:cxn modelId="{8B584B50-3022-473C-8152-F6175C12C4D4}" type="presParOf" srcId="{9911AE1A-CC87-4DEF-8420-D3C2A5C0F2F6}" destId="{69840C0A-AAE0-4A95-9FB7-DAA9C4D0936F}" srcOrd="0" destOrd="0" presId="urn:microsoft.com/office/officeart/2008/layout/LinedList"/>
    <dgm:cxn modelId="{946D08B4-5C3D-4044-BA05-B6F5E12CADF9}" type="presParOf" srcId="{9911AE1A-CC87-4DEF-8420-D3C2A5C0F2F6}" destId="{B7F98ABB-2481-4F90-8A84-26C88D543C80}" srcOrd="1" destOrd="0" presId="urn:microsoft.com/office/officeart/2008/layout/LinedList"/>
    <dgm:cxn modelId="{8BD75941-B8AD-45F8-9496-23BA8494BA23}" type="presParOf" srcId="{2F78F126-E2AA-4555-B779-C0BCE0045828}" destId="{C6162861-119A-4527-BDAB-1D308D50A279}" srcOrd="10" destOrd="0" presId="urn:microsoft.com/office/officeart/2008/layout/LinedList"/>
    <dgm:cxn modelId="{481465F9-4C60-4B58-A7BC-3514464E628A}" type="presParOf" srcId="{2F78F126-E2AA-4555-B779-C0BCE0045828}" destId="{A57F2415-BCBB-4A4B-8753-F17665D07F49}" srcOrd="11" destOrd="0" presId="urn:microsoft.com/office/officeart/2008/layout/LinedList"/>
    <dgm:cxn modelId="{4712A4C8-AEB3-48DD-8895-FE4117E4B994}" type="presParOf" srcId="{A57F2415-BCBB-4A4B-8753-F17665D07F49}" destId="{AEDBCDB8-9C99-4267-90B4-0380192655A5}" srcOrd="0" destOrd="0" presId="urn:microsoft.com/office/officeart/2008/layout/LinedList"/>
    <dgm:cxn modelId="{64C5DA56-CA7F-4CCC-9136-07A568199E56}" type="presParOf" srcId="{A57F2415-BCBB-4A4B-8753-F17665D07F49}" destId="{179A3F02-864E-4CDE-8CA7-DE37695F68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AB8EF4-21E2-4FF4-826F-0C5F45A74AA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793590-D218-4F1E-8E23-577AC9FFDC09}">
      <dgm:prSet/>
      <dgm:spPr/>
      <dgm:t>
        <a:bodyPr/>
        <a:lstStyle/>
        <a:p>
          <a:r>
            <a:rPr lang="en-GB" dirty="0"/>
            <a:t>First you have to reflect the strength of the feelings – this could be a range of feelings and you might have to unpick this a little.</a:t>
          </a:r>
          <a:endParaRPr lang="en-US" dirty="0"/>
        </a:p>
      </dgm:t>
    </dgm:pt>
    <dgm:pt modelId="{B8A95041-561E-41C0-81A7-DB461C44C628}" type="parTrans" cxnId="{4720DCAC-D22B-4AC3-AED0-16E3879AB407}">
      <dgm:prSet/>
      <dgm:spPr/>
      <dgm:t>
        <a:bodyPr/>
        <a:lstStyle/>
        <a:p>
          <a:endParaRPr lang="en-US"/>
        </a:p>
      </dgm:t>
    </dgm:pt>
    <dgm:pt modelId="{C6BF40A4-C0CA-46D9-A11A-FF1418C47DD6}" type="sibTrans" cxnId="{4720DCAC-D22B-4AC3-AED0-16E3879AB407}">
      <dgm:prSet/>
      <dgm:spPr/>
      <dgm:t>
        <a:bodyPr/>
        <a:lstStyle/>
        <a:p>
          <a:endParaRPr lang="en-US"/>
        </a:p>
      </dgm:t>
    </dgm:pt>
    <dgm:pt modelId="{4741C43A-DBA8-4BDA-93F4-D505F556FFFE}">
      <dgm:prSet/>
      <dgm:spPr/>
      <dgm:t>
        <a:bodyPr/>
        <a:lstStyle/>
        <a:p>
          <a:r>
            <a:rPr lang="en-GB"/>
            <a:t>Checking your understanding and accuracy is very important.</a:t>
          </a:r>
          <a:endParaRPr lang="en-US"/>
        </a:p>
      </dgm:t>
    </dgm:pt>
    <dgm:pt modelId="{99C4FA0A-FA05-4D21-AA95-11973E1A301B}" type="parTrans" cxnId="{A652DEF3-030D-4245-BF39-AD0CF1AC4E4D}">
      <dgm:prSet/>
      <dgm:spPr/>
      <dgm:t>
        <a:bodyPr/>
        <a:lstStyle/>
        <a:p>
          <a:endParaRPr lang="en-US"/>
        </a:p>
      </dgm:t>
    </dgm:pt>
    <dgm:pt modelId="{3661FCC1-5EBF-4328-B912-D532DABD89FA}" type="sibTrans" cxnId="{A652DEF3-030D-4245-BF39-AD0CF1AC4E4D}">
      <dgm:prSet/>
      <dgm:spPr/>
      <dgm:t>
        <a:bodyPr/>
        <a:lstStyle/>
        <a:p>
          <a:endParaRPr lang="en-US"/>
        </a:p>
      </dgm:t>
    </dgm:pt>
    <dgm:pt modelId="{84FB6DAC-D501-4DF1-96A8-B2AE12B3E706}">
      <dgm:prSet/>
      <dgm:spPr/>
      <dgm:t>
        <a:bodyPr/>
        <a:lstStyle/>
        <a:p>
          <a:r>
            <a:rPr lang="en-GB"/>
            <a:t>State your feelings tentatively.</a:t>
          </a:r>
          <a:endParaRPr lang="en-US"/>
        </a:p>
      </dgm:t>
    </dgm:pt>
    <dgm:pt modelId="{17652E67-4534-4A82-BA41-18B08F9226E2}" type="parTrans" cxnId="{FE066A47-F7EF-4425-9476-024E3E2A856E}">
      <dgm:prSet/>
      <dgm:spPr/>
      <dgm:t>
        <a:bodyPr/>
        <a:lstStyle/>
        <a:p>
          <a:endParaRPr lang="en-US"/>
        </a:p>
      </dgm:t>
    </dgm:pt>
    <dgm:pt modelId="{E70C5B01-F436-4C95-B11C-986D65FD7E45}" type="sibTrans" cxnId="{FE066A47-F7EF-4425-9476-024E3E2A856E}">
      <dgm:prSet/>
      <dgm:spPr/>
      <dgm:t>
        <a:bodyPr/>
        <a:lstStyle/>
        <a:p>
          <a:endParaRPr lang="en-US"/>
        </a:p>
      </dgm:t>
    </dgm:pt>
    <dgm:pt modelId="{8BE8A688-76EC-4498-B803-81D971068959}" type="pres">
      <dgm:prSet presAssocID="{BDAB8EF4-21E2-4FF4-826F-0C5F45A74AA5}" presName="linear" presStyleCnt="0">
        <dgm:presLayoutVars>
          <dgm:animLvl val="lvl"/>
          <dgm:resizeHandles val="exact"/>
        </dgm:presLayoutVars>
      </dgm:prSet>
      <dgm:spPr/>
    </dgm:pt>
    <dgm:pt modelId="{E02EAE30-3951-4A50-80E5-1715533324E9}" type="pres">
      <dgm:prSet presAssocID="{8E793590-D218-4F1E-8E23-577AC9FFDC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31A4B-6D9B-434F-99EB-DED48EF2000C}" type="pres">
      <dgm:prSet presAssocID="{C6BF40A4-C0CA-46D9-A11A-FF1418C47DD6}" presName="spacer" presStyleCnt="0"/>
      <dgm:spPr/>
    </dgm:pt>
    <dgm:pt modelId="{37451BD0-4425-4B2A-B187-7EAA3A700944}" type="pres">
      <dgm:prSet presAssocID="{4741C43A-DBA8-4BDA-93F4-D505F556FF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5A9DA0-C592-416F-AAC5-73F3251BE810}" type="pres">
      <dgm:prSet presAssocID="{3661FCC1-5EBF-4328-B912-D532DABD89FA}" presName="spacer" presStyleCnt="0"/>
      <dgm:spPr/>
    </dgm:pt>
    <dgm:pt modelId="{1D3AA38E-D154-4275-B0EF-25824CE3D36B}" type="pres">
      <dgm:prSet presAssocID="{84FB6DAC-D501-4DF1-96A8-B2AE12B3E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579400F-A194-479C-A367-EEEA72F56E27}" type="presOf" srcId="{8E793590-D218-4F1E-8E23-577AC9FFDC09}" destId="{E02EAE30-3951-4A50-80E5-1715533324E9}" srcOrd="0" destOrd="0" presId="urn:microsoft.com/office/officeart/2005/8/layout/vList2"/>
    <dgm:cxn modelId="{FE066A47-F7EF-4425-9476-024E3E2A856E}" srcId="{BDAB8EF4-21E2-4FF4-826F-0C5F45A74AA5}" destId="{84FB6DAC-D501-4DF1-96A8-B2AE12B3E706}" srcOrd="2" destOrd="0" parTransId="{17652E67-4534-4A82-BA41-18B08F9226E2}" sibTransId="{E70C5B01-F436-4C95-B11C-986D65FD7E45}"/>
    <dgm:cxn modelId="{152684A2-1504-44B6-A112-D4E405EED27C}" type="presOf" srcId="{4741C43A-DBA8-4BDA-93F4-D505F556FFFE}" destId="{37451BD0-4425-4B2A-B187-7EAA3A700944}" srcOrd="0" destOrd="0" presId="urn:microsoft.com/office/officeart/2005/8/layout/vList2"/>
    <dgm:cxn modelId="{4720DCAC-D22B-4AC3-AED0-16E3879AB407}" srcId="{BDAB8EF4-21E2-4FF4-826F-0C5F45A74AA5}" destId="{8E793590-D218-4F1E-8E23-577AC9FFDC09}" srcOrd="0" destOrd="0" parTransId="{B8A95041-561E-41C0-81A7-DB461C44C628}" sibTransId="{C6BF40A4-C0CA-46D9-A11A-FF1418C47DD6}"/>
    <dgm:cxn modelId="{108844CF-29AE-448B-AE14-9F247E2EEBB6}" type="presOf" srcId="{84FB6DAC-D501-4DF1-96A8-B2AE12B3E706}" destId="{1D3AA38E-D154-4275-B0EF-25824CE3D36B}" srcOrd="0" destOrd="0" presId="urn:microsoft.com/office/officeart/2005/8/layout/vList2"/>
    <dgm:cxn modelId="{E85816E2-1539-4E1D-A739-D0A157537097}" type="presOf" srcId="{BDAB8EF4-21E2-4FF4-826F-0C5F45A74AA5}" destId="{8BE8A688-76EC-4498-B803-81D971068959}" srcOrd="0" destOrd="0" presId="urn:microsoft.com/office/officeart/2005/8/layout/vList2"/>
    <dgm:cxn modelId="{A652DEF3-030D-4245-BF39-AD0CF1AC4E4D}" srcId="{BDAB8EF4-21E2-4FF4-826F-0C5F45A74AA5}" destId="{4741C43A-DBA8-4BDA-93F4-D505F556FFFE}" srcOrd="1" destOrd="0" parTransId="{99C4FA0A-FA05-4D21-AA95-11973E1A301B}" sibTransId="{3661FCC1-5EBF-4328-B912-D532DABD89FA}"/>
    <dgm:cxn modelId="{5B2F3E00-568A-4126-8292-0C1532AC6C54}" type="presParOf" srcId="{8BE8A688-76EC-4498-B803-81D971068959}" destId="{E02EAE30-3951-4A50-80E5-1715533324E9}" srcOrd="0" destOrd="0" presId="urn:microsoft.com/office/officeart/2005/8/layout/vList2"/>
    <dgm:cxn modelId="{46E6B06F-6BAD-43D8-AA3A-2DFCE0FF4112}" type="presParOf" srcId="{8BE8A688-76EC-4498-B803-81D971068959}" destId="{60831A4B-6D9B-434F-99EB-DED48EF2000C}" srcOrd="1" destOrd="0" presId="urn:microsoft.com/office/officeart/2005/8/layout/vList2"/>
    <dgm:cxn modelId="{155105B2-1F39-4511-A88A-C6EF455A4E8F}" type="presParOf" srcId="{8BE8A688-76EC-4498-B803-81D971068959}" destId="{37451BD0-4425-4B2A-B187-7EAA3A700944}" srcOrd="2" destOrd="0" presId="urn:microsoft.com/office/officeart/2005/8/layout/vList2"/>
    <dgm:cxn modelId="{F2C16570-AD22-4C37-B487-BBE5C92E0D04}" type="presParOf" srcId="{8BE8A688-76EC-4498-B803-81D971068959}" destId="{475A9DA0-C592-416F-AAC5-73F3251BE810}" srcOrd="3" destOrd="0" presId="urn:microsoft.com/office/officeart/2005/8/layout/vList2"/>
    <dgm:cxn modelId="{0A17101E-661E-4458-9058-2651CD09BD3B}" type="presParOf" srcId="{8BE8A688-76EC-4498-B803-81D971068959}" destId="{1D3AA38E-D154-4275-B0EF-25824CE3D3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466E5-8856-48FF-8251-8C3043BA9CAE}">
      <dsp:nvSpPr>
        <dsp:cNvPr id="0" name=""/>
        <dsp:cNvSpPr/>
      </dsp:nvSpPr>
      <dsp:spPr>
        <a:xfrm>
          <a:off x="0" y="2181"/>
          <a:ext cx="64519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AD67E-8FBA-4914-A6B9-F277195E71FC}">
      <dsp:nvSpPr>
        <dsp:cNvPr id="0" name=""/>
        <dsp:cNvSpPr/>
      </dsp:nvSpPr>
      <dsp:spPr>
        <a:xfrm>
          <a:off x="0" y="2181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pairs</a:t>
          </a:r>
          <a:endParaRPr lang="en-US" sz="2000" kern="1200"/>
        </a:p>
      </dsp:txBody>
      <dsp:txXfrm>
        <a:off x="0" y="2181"/>
        <a:ext cx="6451943" cy="743920"/>
      </dsp:txXfrm>
    </dsp:sp>
    <dsp:sp modelId="{258ADB25-A53B-448C-B3CD-B2437308A694}">
      <dsp:nvSpPr>
        <dsp:cNvPr id="0" name=""/>
        <dsp:cNvSpPr/>
      </dsp:nvSpPr>
      <dsp:spPr>
        <a:xfrm>
          <a:off x="0" y="746102"/>
          <a:ext cx="6451943" cy="0"/>
        </a:xfrm>
        <a:prstGeom prst="line">
          <a:avLst/>
        </a:prstGeom>
        <a:solidFill>
          <a:schemeClr val="accent2">
            <a:hueOff val="275703"/>
            <a:satOff val="5161"/>
            <a:lumOff val="-314"/>
            <a:alphaOff val="0"/>
          </a:schemeClr>
        </a:solidFill>
        <a:ln w="19050" cap="flat" cmpd="sng" algn="ctr">
          <a:solidFill>
            <a:schemeClr val="accent2">
              <a:hueOff val="275703"/>
              <a:satOff val="5161"/>
              <a:lumOff val="-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B32C-9EF8-406D-BB0D-B61E11D697FB}">
      <dsp:nvSpPr>
        <dsp:cNvPr id="0" name=""/>
        <dsp:cNvSpPr/>
      </dsp:nvSpPr>
      <dsp:spPr>
        <a:xfrm>
          <a:off x="0" y="74610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SOLAR and Non-verbal communication</a:t>
          </a:r>
          <a:endParaRPr lang="en-US" sz="2000" kern="1200"/>
        </a:p>
      </dsp:txBody>
      <dsp:txXfrm>
        <a:off x="0" y="746102"/>
        <a:ext cx="6451943" cy="743920"/>
      </dsp:txXfrm>
    </dsp:sp>
    <dsp:sp modelId="{14B3C892-40DC-4D93-BF36-4E7854714906}">
      <dsp:nvSpPr>
        <dsp:cNvPr id="0" name=""/>
        <dsp:cNvSpPr/>
      </dsp:nvSpPr>
      <dsp:spPr>
        <a:xfrm>
          <a:off x="0" y="1490022"/>
          <a:ext cx="6451943" cy="0"/>
        </a:xfrm>
        <a:prstGeom prst="line">
          <a:avLst/>
        </a:prstGeom>
        <a:solidFill>
          <a:schemeClr val="accent2">
            <a:hueOff val="551407"/>
            <a:satOff val="10323"/>
            <a:lumOff val="-628"/>
            <a:alphaOff val="0"/>
          </a:schemeClr>
        </a:solidFill>
        <a:ln w="19050" cap="flat" cmpd="sng" algn="ctr">
          <a:solidFill>
            <a:schemeClr val="accent2">
              <a:hueOff val="551407"/>
              <a:satOff val="10323"/>
              <a:lumOff val="-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1AA22-BA36-4EB4-9F0D-6438B91BC63A}">
      <dsp:nvSpPr>
        <dsp:cNvPr id="0" name=""/>
        <dsp:cNvSpPr/>
      </dsp:nvSpPr>
      <dsp:spPr>
        <a:xfrm>
          <a:off x="0" y="149002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Listen actively to your partner for 5 minutes (No questions!)</a:t>
          </a:r>
          <a:endParaRPr lang="en-US" sz="2000" kern="1200"/>
        </a:p>
      </dsp:txBody>
      <dsp:txXfrm>
        <a:off x="0" y="1490022"/>
        <a:ext cx="6451943" cy="743920"/>
      </dsp:txXfrm>
    </dsp:sp>
    <dsp:sp modelId="{1CC9B3F5-375A-4E7F-A70A-86FA09ED93D2}">
      <dsp:nvSpPr>
        <dsp:cNvPr id="0" name=""/>
        <dsp:cNvSpPr/>
      </dsp:nvSpPr>
      <dsp:spPr>
        <a:xfrm>
          <a:off x="0" y="2233943"/>
          <a:ext cx="6451943" cy="0"/>
        </a:xfrm>
        <a:prstGeom prst="line">
          <a:avLst/>
        </a:prstGeom>
        <a:solidFill>
          <a:schemeClr val="accent2">
            <a:hueOff val="827110"/>
            <a:satOff val="15484"/>
            <a:lumOff val="-941"/>
            <a:alphaOff val="0"/>
          </a:schemeClr>
        </a:solidFill>
        <a:ln w="19050" cap="flat" cmpd="sng" algn="ctr">
          <a:solidFill>
            <a:schemeClr val="accent2">
              <a:hueOff val="827110"/>
              <a:satOff val="1548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B0798-E4B1-4FF7-805E-7C2A36E09808}">
      <dsp:nvSpPr>
        <dsp:cNvPr id="0" name=""/>
        <dsp:cNvSpPr/>
      </dsp:nvSpPr>
      <dsp:spPr>
        <a:xfrm>
          <a:off x="0" y="2233943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 back what you have heard.</a:t>
          </a:r>
          <a:endParaRPr lang="en-US" sz="2000" kern="1200"/>
        </a:p>
      </dsp:txBody>
      <dsp:txXfrm>
        <a:off x="0" y="2233943"/>
        <a:ext cx="6451943" cy="743920"/>
      </dsp:txXfrm>
    </dsp:sp>
    <dsp:sp modelId="{D51814AE-AE9B-4CE2-90AB-FB25303731D9}">
      <dsp:nvSpPr>
        <dsp:cNvPr id="0" name=""/>
        <dsp:cNvSpPr/>
      </dsp:nvSpPr>
      <dsp:spPr>
        <a:xfrm>
          <a:off x="0" y="2977864"/>
          <a:ext cx="6451943" cy="0"/>
        </a:xfrm>
        <a:prstGeom prst="line">
          <a:avLst/>
        </a:prstGeom>
        <a:solidFill>
          <a:schemeClr val="accent2">
            <a:hueOff val="1102814"/>
            <a:satOff val="20646"/>
            <a:lumOff val="-1255"/>
            <a:alphaOff val="0"/>
          </a:schemeClr>
        </a:solidFill>
        <a:ln w="19050" cap="flat" cmpd="sng" algn="ctr">
          <a:solidFill>
            <a:schemeClr val="accent2">
              <a:hueOff val="1102814"/>
              <a:satOff val="20646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0C0A-AAE0-4A95-9FB7-DAA9C4D0936F}">
      <dsp:nvSpPr>
        <dsp:cNvPr id="0" name=""/>
        <dsp:cNvSpPr/>
      </dsp:nvSpPr>
      <dsp:spPr>
        <a:xfrm>
          <a:off x="0" y="297786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Swap roles </a:t>
          </a:r>
          <a:endParaRPr lang="en-US" sz="2000" kern="1200"/>
        </a:p>
      </dsp:txBody>
      <dsp:txXfrm>
        <a:off x="0" y="2977864"/>
        <a:ext cx="6451943" cy="743920"/>
      </dsp:txXfrm>
    </dsp:sp>
    <dsp:sp modelId="{C6162861-119A-4527-BDAB-1D308D50A279}">
      <dsp:nvSpPr>
        <dsp:cNvPr id="0" name=""/>
        <dsp:cNvSpPr/>
      </dsp:nvSpPr>
      <dsp:spPr>
        <a:xfrm>
          <a:off x="0" y="3721784"/>
          <a:ext cx="6451943" cy="0"/>
        </a:xfrm>
        <a:prstGeom prst="line">
          <a:avLst/>
        </a:prstGeom>
        <a:solidFill>
          <a:schemeClr val="accent2">
            <a:hueOff val="1378517"/>
            <a:satOff val="25807"/>
            <a:lumOff val="-1569"/>
            <a:alphaOff val="0"/>
          </a:schemeClr>
        </a:solidFill>
        <a:ln w="19050" cap="flat" cmpd="sng" algn="ctr">
          <a:solidFill>
            <a:schemeClr val="accent2">
              <a:hueOff val="1378517"/>
              <a:satOff val="25807"/>
              <a:lumOff val="-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BCDB8-9C99-4267-90B4-0380192655A5}">
      <dsp:nvSpPr>
        <dsp:cNvPr id="0" name=""/>
        <dsp:cNvSpPr/>
      </dsp:nvSpPr>
      <dsp:spPr>
        <a:xfrm>
          <a:off x="0" y="372178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</a:t>
          </a:r>
          <a:endParaRPr lang="en-US" sz="2000" kern="1200"/>
        </a:p>
      </dsp:txBody>
      <dsp:txXfrm>
        <a:off x="0" y="3721784"/>
        <a:ext cx="6451943" cy="743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EAE30-3951-4A50-80E5-1715533324E9}">
      <dsp:nvSpPr>
        <dsp:cNvPr id="0" name=""/>
        <dsp:cNvSpPr/>
      </dsp:nvSpPr>
      <dsp:spPr>
        <a:xfrm>
          <a:off x="0" y="573095"/>
          <a:ext cx="6054725" cy="1374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First you have to reflect the strength of the feelings – this could be a range of feelings and you might have to unpick this a little.</a:t>
          </a:r>
          <a:endParaRPr lang="en-US" sz="2500" kern="1200" dirty="0"/>
        </a:p>
      </dsp:txBody>
      <dsp:txXfrm>
        <a:off x="67110" y="640205"/>
        <a:ext cx="5920505" cy="1240530"/>
      </dsp:txXfrm>
    </dsp:sp>
    <dsp:sp modelId="{37451BD0-4425-4B2A-B187-7EAA3A700944}">
      <dsp:nvSpPr>
        <dsp:cNvPr id="0" name=""/>
        <dsp:cNvSpPr/>
      </dsp:nvSpPr>
      <dsp:spPr>
        <a:xfrm>
          <a:off x="0" y="2019845"/>
          <a:ext cx="6054725" cy="13747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Checking your understanding and accuracy is very important.</a:t>
          </a:r>
          <a:endParaRPr lang="en-US" sz="2500" kern="1200"/>
        </a:p>
      </dsp:txBody>
      <dsp:txXfrm>
        <a:off x="67110" y="2086955"/>
        <a:ext cx="5920505" cy="1240530"/>
      </dsp:txXfrm>
    </dsp:sp>
    <dsp:sp modelId="{1D3AA38E-D154-4275-B0EF-25824CE3D36B}">
      <dsp:nvSpPr>
        <dsp:cNvPr id="0" name=""/>
        <dsp:cNvSpPr/>
      </dsp:nvSpPr>
      <dsp:spPr>
        <a:xfrm>
          <a:off x="0" y="3466596"/>
          <a:ext cx="6054725" cy="13747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 your feelings tentatively.</a:t>
          </a:r>
          <a:endParaRPr lang="en-US" sz="2500" kern="1200"/>
        </a:p>
      </dsp:txBody>
      <dsp:txXfrm>
        <a:off x="67110" y="3533706"/>
        <a:ext cx="5920505" cy="1240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ECCS6003: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ECCS6003 Counselling Skills  - 2020/21.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 dirty="0"/>
          </a:p>
          <a:p>
            <a:pPr marL="45720" indent="0">
              <a:buNone/>
            </a:pPr>
            <a:r>
              <a:rPr lang="en-GB" sz="2800" b="1" dirty="0"/>
              <a:t>Module Leader: Andrea Williams</a:t>
            </a:r>
          </a:p>
          <a:p>
            <a:pPr marL="45720" indent="0">
              <a:buNone/>
            </a:pPr>
            <a:r>
              <a:rPr lang="en-GB" sz="2800" dirty="0"/>
              <a:t>Email: </a:t>
            </a:r>
            <a:r>
              <a:rPr lang="en-GB" sz="2800" dirty="0">
                <a:hlinkClick r:id="rId2"/>
              </a:rPr>
              <a:t>andrea.williams@uwtsd.ac.uk</a:t>
            </a: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Office Hours: Please email for an appointment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Critically evaluate ability to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operate within the limits of own knowledge, skills and experience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a critical evaluation of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the ethical imperative of </a:t>
            </a:r>
            <a:r>
              <a:rPr lang="x-none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informed consent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a critical </a:t>
            </a:r>
            <a:r>
              <a:rPr lang="x-none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reflection on own beliefs and on the emotional impact of discrimination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reflection on and review progress in own studies and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seek assistance or guidance as appropriate in order to enhance your own personal development planning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evaluation of necessity to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keep information about clients confidential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within limits of duty of care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advanced listening skills in a helping environment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appropriate quality/skill of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congruence and empathy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E361D-DD6D-0594-B064-AB5739E4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Creating a safe space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93C107-8B37-20C0-F8F2-282B13CF9D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4769" r="35212"/>
          <a:stretch/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4B70F-813D-0A57-39D7-52E904E3B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Seating</a:t>
            </a:r>
          </a:p>
          <a:p>
            <a:r>
              <a:rPr lang="en-US"/>
              <a:t>Confidentiality</a:t>
            </a:r>
          </a:p>
          <a:p>
            <a:r>
              <a:rPr lang="en-US"/>
              <a:t>Boundaries</a:t>
            </a:r>
          </a:p>
          <a:p>
            <a:r>
              <a:rPr lang="en-US"/>
              <a:t>Time – Agreed start and finish time</a:t>
            </a:r>
          </a:p>
          <a:p>
            <a:pPr marL="45720"/>
            <a:r>
              <a:rPr lang="en-US"/>
              <a:t>(McLeod &amp; McLeod, 2011)</a:t>
            </a:r>
          </a:p>
          <a:p>
            <a:pPr marL="4572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87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GB" sz="2800" dirty="0"/>
            </a:br>
            <a:br>
              <a:rPr lang="en-GB" sz="2800" dirty="0"/>
            </a:br>
            <a:r>
              <a:rPr lang="en-GB" sz="6000" b="1" dirty="0"/>
              <a:t>Attending</a:t>
            </a:r>
            <a:br>
              <a:rPr lang="en-GB" sz="2800" dirty="0"/>
            </a:br>
            <a:br>
              <a:rPr lang="en-GB" sz="2800" dirty="0"/>
            </a:br>
            <a:r>
              <a:rPr lang="en-GB" sz="6600" b="1" dirty="0"/>
              <a:t>S</a:t>
            </a:r>
            <a:r>
              <a:rPr lang="en-GB" sz="2800" dirty="0"/>
              <a:t>: Sit </a:t>
            </a:r>
            <a:r>
              <a:rPr lang="en-GB" sz="2800" i="1" dirty="0"/>
              <a:t>squarely</a:t>
            </a:r>
            <a:br>
              <a:rPr lang="en-GB" sz="2800" dirty="0"/>
            </a:br>
            <a:r>
              <a:rPr lang="en-GB" sz="6600" b="1" dirty="0"/>
              <a:t>O</a:t>
            </a:r>
            <a:r>
              <a:rPr lang="en-GB" sz="2800" dirty="0"/>
              <a:t>: </a:t>
            </a:r>
            <a:r>
              <a:rPr lang="en-GB" sz="2800" i="1" dirty="0"/>
              <a:t>Open </a:t>
            </a:r>
            <a:r>
              <a:rPr lang="en-GB" sz="2800" dirty="0"/>
              <a:t>posture</a:t>
            </a:r>
            <a:br>
              <a:rPr lang="en-GB" sz="2800" dirty="0"/>
            </a:br>
            <a:r>
              <a:rPr lang="en-GB" sz="6600" b="1" dirty="0"/>
              <a:t>L</a:t>
            </a:r>
            <a:r>
              <a:rPr lang="en-GB" sz="2800" dirty="0"/>
              <a:t>: </a:t>
            </a:r>
            <a:r>
              <a:rPr lang="en-GB" sz="2800" i="1" dirty="0"/>
              <a:t>Lean</a:t>
            </a:r>
            <a:r>
              <a:rPr lang="en-GB" sz="2800" dirty="0"/>
              <a:t> towards the other</a:t>
            </a:r>
            <a:br>
              <a:rPr lang="en-GB" sz="2800" dirty="0"/>
            </a:br>
            <a:r>
              <a:rPr lang="en-GB" sz="6600" b="1" dirty="0"/>
              <a:t>E</a:t>
            </a:r>
            <a:r>
              <a:rPr lang="en-GB" sz="2800" dirty="0"/>
              <a:t>: Good </a:t>
            </a:r>
            <a:r>
              <a:rPr lang="en-GB" sz="2800" i="1" dirty="0"/>
              <a:t>eye</a:t>
            </a:r>
            <a:r>
              <a:rPr lang="en-GB" sz="2800" dirty="0"/>
              <a:t> contact</a:t>
            </a:r>
            <a:br>
              <a:rPr lang="en-GB" sz="2800" dirty="0"/>
            </a:br>
            <a:r>
              <a:rPr lang="en-GB" sz="6600" b="1" dirty="0"/>
              <a:t>R</a:t>
            </a:r>
            <a:r>
              <a:rPr lang="en-GB" sz="2800" dirty="0"/>
              <a:t>: </a:t>
            </a:r>
            <a:r>
              <a:rPr lang="en-GB" sz="2800" i="1" dirty="0"/>
              <a:t>Relaxed</a:t>
            </a:r>
            <a:br>
              <a:rPr lang="en-GB" sz="2800" i="1" dirty="0"/>
            </a:br>
            <a:r>
              <a:rPr lang="en-GB" sz="2800" i="1" dirty="0"/>
              <a:t>(</a:t>
            </a:r>
            <a:r>
              <a:rPr lang="en-GB" sz="2700" dirty="0"/>
              <a:t>Gerard Egan, 2010)</a:t>
            </a:r>
            <a:br>
              <a:rPr lang="en-GB" sz="5400" dirty="0"/>
            </a:br>
            <a:br>
              <a:rPr lang="en-GB" sz="5400" dirty="0"/>
            </a:br>
            <a:endParaRPr lang="en-US" sz="5400" b="1" cap="all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65330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the difference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 dirty="0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82E00-8243-2179-6E8D-C11FF45F9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Attunement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6F365-27EB-5954-F91E-ED93677A1A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Tune in to what the client is experiencing</a:t>
            </a:r>
          </a:p>
          <a:p>
            <a:r>
              <a:rPr lang="en-GB" dirty="0"/>
              <a:t>Phenomenological noticing</a:t>
            </a:r>
          </a:p>
          <a:p>
            <a:r>
              <a:rPr lang="en-GB" dirty="0"/>
              <a:t>Mirroring</a:t>
            </a:r>
          </a:p>
          <a:p>
            <a:r>
              <a:rPr lang="en-GB" dirty="0"/>
              <a:t>Bodily awareness</a:t>
            </a:r>
          </a:p>
          <a:p>
            <a:r>
              <a:rPr lang="en-GB" dirty="0"/>
              <a:t>Sensing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A51BD6-E950-660D-2E20-621EC5D40A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483599"/>
            <a:ext cx="4754563" cy="317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461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8C1-3B2F-CEAE-DCD5-ED01DB02A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 dirty="0"/>
              <a:t>Active Listening Exercise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C3F49BA-AFB5-CD07-6073-4685EFB018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858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CF8C74-6401-7FB5-1955-701CC379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91329B-49F5-23D3-FFF0-9FACD722D2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079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447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                       Responding Skills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891" y="1479666"/>
            <a:ext cx="5315989" cy="4601094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sz="3900" b="1" dirty="0"/>
              <a:t>Paraphrasing</a:t>
            </a:r>
            <a:r>
              <a:rPr lang="en-GB" sz="6600" b="1" dirty="0"/>
              <a:t> </a:t>
            </a:r>
          </a:p>
          <a:p>
            <a:r>
              <a:rPr lang="en-GB" sz="4000" dirty="0"/>
              <a:t>Repeat what you have heard, this should be brief and clear.</a:t>
            </a:r>
          </a:p>
          <a:p>
            <a:r>
              <a:rPr lang="en-GB" sz="4000" dirty="0"/>
              <a:t>You need to get to the root of the client’s message and reword what you have heard.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5C2BD9-56B2-48E2-AB4E-DA34F6E44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7808A01-BCFA-42AC-A57D-495BAEBDE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060" y="1653914"/>
            <a:ext cx="4754563" cy="451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B9787-F4B0-4D39-9586-E768A925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Reflecting/ Restating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7AC1-E08F-46B5-9783-B54F09119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/>
              <a:t>Identify feelings</a:t>
            </a:r>
          </a:p>
          <a:p>
            <a:r>
              <a:rPr lang="en-US" sz="3600" dirty="0"/>
              <a:t>Body messages</a:t>
            </a:r>
          </a:p>
          <a:p>
            <a:r>
              <a:rPr lang="en-US" sz="3600" dirty="0"/>
              <a:t>Vocal messages</a:t>
            </a:r>
          </a:p>
          <a:p>
            <a:r>
              <a:rPr lang="en-US" sz="3600" dirty="0"/>
              <a:t>Feeling words and phrases</a:t>
            </a:r>
          </a:p>
          <a:p>
            <a:r>
              <a:rPr lang="en-US" sz="3600" dirty="0"/>
              <a:t>Physiological words and phrases</a:t>
            </a:r>
          </a:p>
          <a:p>
            <a:r>
              <a:rPr lang="en-US" sz="3600" dirty="0"/>
              <a:t>Metaphors and imagery</a:t>
            </a:r>
          </a:p>
          <a:p>
            <a:pPr marL="45720"/>
            <a:endParaRPr lang="en-US" dirty="0"/>
          </a:p>
        </p:txBody>
      </p:sp>
      <p:pic>
        <p:nvPicPr>
          <p:cNvPr id="6" name="Content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6460C46E-6AB9-4A90-9C24-C79C3C4E8E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149" r="31375" b="2"/>
          <a:stretch/>
        </p:blipFill>
        <p:spPr>
          <a:xfrm>
            <a:off x="7687994" y="243840"/>
            <a:ext cx="4269465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1946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EB3C453-B485-4F07-841B-918D4033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>
                <a:solidFill>
                  <a:srgbClr val="FFFFFF"/>
                </a:solidFill>
              </a:rPr>
              <a:t>Reflecting Feelings</a:t>
            </a:r>
            <a:br>
              <a:rPr lang="en-US" sz="6000" b="1">
                <a:solidFill>
                  <a:srgbClr val="FFFFFF"/>
                </a:solidFill>
              </a:rPr>
            </a:br>
            <a:endParaRPr lang="en-US" sz="600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D84907D-91DD-4CA7-8425-56714B6812E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88679622"/>
              </p:ext>
            </p:extLst>
          </p:nvPr>
        </p:nvGraphicFramePr>
        <p:xfrm>
          <a:off x="862013" y="881063"/>
          <a:ext cx="6054725" cy="5414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Triad Work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777D311-1424-4FE6-A727-E8250F5886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9691" r="24565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1640378"/>
            <a:ext cx="6693061" cy="497378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dirty="0"/>
              <a:t>Working in triads, have a go at listening to the ‘clients’ story and try to reflect some of these feelings back.</a:t>
            </a:r>
          </a:p>
          <a:p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*Working in triads, have a go at listening to the ‘clients’ story and try to reflect some of these feelings back.</a:t>
            </a:r>
          </a:p>
          <a:p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*Avoid using questions at this stage</a:t>
            </a:r>
          </a:p>
          <a:p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*Observer role to observe and feedback to ‘counsellor’. </a:t>
            </a:r>
            <a:endParaRPr lang="en-US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79712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 dirty="0"/>
              <a:t>As you undertake your practice you are asked to reflect on your work.</a:t>
            </a:r>
          </a:p>
          <a:p>
            <a:r>
              <a:rPr lang="en-GB" sz="2400" dirty="0"/>
              <a:t>This is during the skills practice as well as after, in the group discussion.</a:t>
            </a:r>
          </a:p>
          <a:p>
            <a:r>
              <a:rPr lang="en-GB" sz="2400" dirty="0"/>
              <a:t>You will also reflect on your work during your time away from the course.</a:t>
            </a:r>
          </a:p>
          <a:p>
            <a:r>
              <a:rPr lang="en-GB" sz="2400" dirty="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532</Words>
  <Application>Microsoft Office PowerPoint</Application>
  <PresentationFormat>Widescreen</PresentationFormat>
  <Paragraphs>63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Calibri</vt:lpstr>
      <vt:lpstr>Corbel</vt:lpstr>
      <vt:lpstr>Basis</vt:lpstr>
      <vt:lpstr>ECCS6003: Counselling Skills Module Lead: Andrea Williams</vt:lpstr>
      <vt:lpstr>ECCS6003 Counselling Skills  - 2020/21.</vt:lpstr>
      <vt:lpstr>Module Learning Outcomes</vt:lpstr>
      <vt:lpstr>Creating a safe space</vt:lpstr>
      <vt:lpstr>  Attending  S: Sit squarely O: Open posture L: Lean towards the other E: Good eye contact R: Relaxed (Gerard Egan, 2010)  </vt:lpstr>
      <vt:lpstr>What is the difference between ‘Listening’ and ‘Active Listening’? </vt:lpstr>
      <vt:lpstr>PowerPoint Presentation</vt:lpstr>
      <vt:lpstr>Skills Practice</vt:lpstr>
      <vt:lpstr>Attunement</vt:lpstr>
      <vt:lpstr>Active Listening Exercise</vt:lpstr>
      <vt:lpstr>Take a Break</vt:lpstr>
      <vt:lpstr>                              Responding Skills  </vt:lpstr>
      <vt:lpstr>Reflecting/ Restating</vt:lpstr>
      <vt:lpstr>Reflecting Feelings </vt:lpstr>
      <vt:lpstr>Triad Work</vt:lpstr>
      <vt:lpstr>Reflective Practice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2023-10-09T12:11:08Z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