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notesMasterIdLst>
    <p:notesMasterId r:id="rId19"/>
  </p:notesMasterIdLst>
  <p:handoutMasterIdLst>
    <p:handoutMasterId r:id="rId20"/>
  </p:handoutMasterIdLst>
  <p:sldIdLst>
    <p:sldId id="256" r:id="rId5"/>
    <p:sldId id="266" r:id="rId6"/>
    <p:sldId id="257" r:id="rId7"/>
    <p:sldId id="258" r:id="rId8"/>
    <p:sldId id="259" r:id="rId9"/>
    <p:sldId id="268" r:id="rId10"/>
    <p:sldId id="261" r:id="rId11"/>
    <p:sldId id="260" r:id="rId12"/>
    <p:sldId id="263" r:id="rId13"/>
    <p:sldId id="262" r:id="rId14"/>
    <p:sldId id="265" r:id="rId15"/>
    <p:sldId id="264" r:id="rId16"/>
    <p:sldId id="267" r:id="rId17"/>
    <p:sldId id="269"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CAF360-4DD3-D011-CCC0-4465D8D8F82B}" v="241" dt="2024-11-08T10:53:16.581"/>
    <p1510:client id="{A11DE564-574B-8306-B2A5-0DA487972E2D}" v="438" dt="2024-11-08T00:11:47.529"/>
    <p1510:client id="{B1409974-985F-4DB8-8590-4FD133887795}" v="647" dt="2024-11-07T23:28:19.202"/>
    <p1510:client id="{B7D3F43B-472C-4C15-8F45-1CC1E230B6E3}" v="32" dt="2024-11-08T00:17:32.6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orgie Roylance-Smith (2400897)" userId="2a5d258f-9bd4-44ee-82b4-31bf76de0ae2" providerId="ADAL" clId="{B7D3F43B-472C-4C15-8F45-1CC1E230B6E3}"/>
    <pc:docChg chg="custSel modSld sldOrd">
      <pc:chgData name="Georgie Roylance-Smith (2400897)" userId="2a5d258f-9bd4-44ee-82b4-31bf76de0ae2" providerId="ADAL" clId="{B7D3F43B-472C-4C15-8F45-1CC1E230B6E3}" dt="2024-11-08T00:17:32.673" v="1492" actId="20577"/>
      <pc:docMkLst>
        <pc:docMk/>
      </pc:docMkLst>
      <pc:sldChg chg="addSp delSp modSp mod modTransition modAnim">
        <pc:chgData name="Georgie Roylance-Smith (2400897)" userId="2a5d258f-9bd4-44ee-82b4-31bf76de0ae2" providerId="ADAL" clId="{B7D3F43B-472C-4C15-8F45-1CC1E230B6E3}" dt="2024-11-07T23:38:47.729" v="1487"/>
        <pc:sldMkLst>
          <pc:docMk/>
          <pc:sldMk cId="553726541" sldId="256"/>
        </pc:sldMkLst>
        <pc:picChg chg="add del mod">
          <ac:chgData name="Georgie Roylance-Smith (2400897)" userId="2a5d258f-9bd4-44ee-82b4-31bf76de0ae2" providerId="ADAL" clId="{B7D3F43B-472C-4C15-8F45-1CC1E230B6E3}" dt="2024-11-07T23:38:30.634" v="1485"/>
          <ac:picMkLst>
            <pc:docMk/>
            <pc:sldMk cId="553726541" sldId="256"/>
            <ac:picMk id="6" creationId="{E6BCC172-C4B3-A470-57D2-72CB24E1C490}"/>
          </ac:picMkLst>
        </pc:picChg>
        <pc:picChg chg="add del mod ord">
          <ac:chgData name="Georgie Roylance-Smith (2400897)" userId="2a5d258f-9bd4-44ee-82b4-31bf76de0ae2" providerId="ADAL" clId="{B7D3F43B-472C-4C15-8F45-1CC1E230B6E3}" dt="2024-11-07T23:38:36.139" v="1486"/>
          <ac:picMkLst>
            <pc:docMk/>
            <pc:sldMk cId="553726541" sldId="256"/>
            <ac:picMk id="7" creationId="{818B749C-6B61-7147-2613-9CFF7BEDC331}"/>
          </ac:picMkLst>
        </pc:picChg>
      </pc:sldChg>
      <pc:sldChg chg="addSp delSp modSp mod modTransition modAnim">
        <pc:chgData name="Georgie Roylance-Smith (2400897)" userId="2a5d258f-9bd4-44ee-82b4-31bf76de0ae2" providerId="ADAL" clId="{B7D3F43B-472C-4C15-8F45-1CC1E230B6E3}" dt="2024-11-07T23:38:47.729" v="1487"/>
        <pc:sldMkLst>
          <pc:docMk/>
          <pc:sldMk cId="2687970393" sldId="257"/>
        </pc:sldMkLst>
        <pc:picChg chg="add del mod">
          <ac:chgData name="Georgie Roylance-Smith (2400897)" userId="2a5d258f-9bd4-44ee-82b4-31bf76de0ae2" providerId="ADAL" clId="{B7D3F43B-472C-4C15-8F45-1CC1E230B6E3}" dt="2024-11-07T23:38:30.634" v="1485"/>
          <ac:picMkLst>
            <pc:docMk/>
            <pc:sldMk cId="2687970393" sldId="257"/>
            <ac:picMk id="5" creationId="{79AE8004-1387-BF34-9FFB-8F4CBCD83DCC}"/>
          </ac:picMkLst>
        </pc:picChg>
        <pc:picChg chg="add mod ord">
          <ac:chgData name="Georgie Roylance-Smith (2400897)" userId="2a5d258f-9bd4-44ee-82b4-31bf76de0ae2" providerId="ADAL" clId="{B7D3F43B-472C-4C15-8F45-1CC1E230B6E3}" dt="2024-11-07T23:38:30.578" v="1473" actId="34307"/>
          <ac:picMkLst>
            <pc:docMk/>
            <pc:sldMk cId="2687970393" sldId="257"/>
            <ac:picMk id="6" creationId="{05953177-17A0-CC73-E3CD-B002FE9E484C}"/>
          </ac:picMkLst>
        </pc:picChg>
      </pc:sldChg>
      <pc:sldChg chg="addSp delSp modSp mod modTransition modAnim">
        <pc:chgData name="Georgie Roylance-Smith (2400897)" userId="2a5d258f-9bd4-44ee-82b4-31bf76de0ae2" providerId="ADAL" clId="{B7D3F43B-472C-4C15-8F45-1CC1E230B6E3}" dt="2024-11-07T23:38:47.729" v="1487"/>
        <pc:sldMkLst>
          <pc:docMk/>
          <pc:sldMk cId="1843646589" sldId="258"/>
        </pc:sldMkLst>
        <pc:spChg chg="mod">
          <ac:chgData name="Georgie Roylance-Smith (2400897)" userId="2a5d258f-9bd4-44ee-82b4-31bf76de0ae2" providerId="ADAL" clId="{B7D3F43B-472C-4C15-8F45-1CC1E230B6E3}" dt="2024-11-05T15:48:15.774" v="77" actId="313"/>
          <ac:spMkLst>
            <pc:docMk/>
            <pc:sldMk cId="1843646589" sldId="258"/>
            <ac:spMk id="3" creationId="{9EA9855E-6005-2476-8431-FD38D1EAF14B}"/>
          </ac:spMkLst>
        </pc:spChg>
        <pc:picChg chg="add del mod">
          <ac:chgData name="Georgie Roylance-Smith (2400897)" userId="2a5d258f-9bd4-44ee-82b4-31bf76de0ae2" providerId="ADAL" clId="{B7D3F43B-472C-4C15-8F45-1CC1E230B6E3}" dt="2024-11-07T23:38:30.634" v="1485"/>
          <ac:picMkLst>
            <pc:docMk/>
            <pc:sldMk cId="1843646589" sldId="258"/>
            <ac:picMk id="5" creationId="{B54ED9CC-122D-41D9-7454-376D5C54961A}"/>
          </ac:picMkLst>
        </pc:picChg>
        <pc:picChg chg="add mod ord">
          <ac:chgData name="Georgie Roylance-Smith (2400897)" userId="2a5d258f-9bd4-44ee-82b4-31bf76de0ae2" providerId="ADAL" clId="{B7D3F43B-472C-4C15-8F45-1CC1E230B6E3}" dt="2024-11-07T23:38:30.580" v="1474" actId="34307"/>
          <ac:picMkLst>
            <pc:docMk/>
            <pc:sldMk cId="1843646589" sldId="258"/>
            <ac:picMk id="6" creationId="{21652090-3480-78A0-2C19-53D345CF66A4}"/>
          </ac:picMkLst>
        </pc:picChg>
      </pc:sldChg>
      <pc:sldChg chg="addSp delSp modSp mod modTransition modAnim">
        <pc:chgData name="Georgie Roylance-Smith (2400897)" userId="2a5d258f-9bd4-44ee-82b4-31bf76de0ae2" providerId="ADAL" clId="{B7D3F43B-472C-4C15-8F45-1CC1E230B6E3}" dt="2024-11-07T23:38:47.729" v="1487"/>
        <pc:sldMkLst>
          <pc:docMk/>
          <pc:sldMk cId="4254547925" sldId="259"/>
        </pc:sldMkLst>
        <pc:picChg chg="add del mod">
          <ac:chgData name="Georgie Roylance-Smith (2400897)" userId="2a5d258f-9bd4-44ee-82b4-31bf76de0ae2" providerId="ADAL" clId="{B7D3F43B-472C-4C15-8F45-1CC1E230B6E3}" dt="2024-11-07T23:38:30.634" v="1485"/>
          <ac:picMkLst>
            <pc:docMk/>
            <pc:sldMk cId="4254547925" sldId="259"/>
            <ac:picMk id="5" creationId="{2A355163-69A0-43EE-17F9-1F02E6CDE7AA}"/>
          </ac:picMkLst>
        </pc:picChg>
        <pc:picChg chg="add mod ord">
          <ac:chgData name="Georgie Roylance-Smith (2400897)" userId="2a5d258f-9bd4-44ee-82b4-31bf76de0ae2" providerId="ADAL" clId="{B7D3F43B-472C-4C15-8F45-1CC1E230B6E3}" dt="2024-11-07T23:38:30.583" v="1475" actId="34307"/>
          <ac:picMkLst>
            <pc:docMk/>
            <pc:sldMk cId="4254547925" sldId="259"/>
            <ac:picMk id="6" creationId="{1155A426-71D3-A365-3AC1-516EB75D3ADB}"/>
          </ac:picMkLst>
        </pc:picChg>
      </pc:sldChg>
      <pc:sldChg chg="addSp delSp modSp mod ord modTransition modAnim">
        <pc:chgData name="Georgie Roylance-Smith (2400897)" userId="2a5d258f-9bd4-44ee-82b4-31bf76de0ae2" providerId="ADAL" clId="{B7D3F43B-472C-4C15-8F45-1CC1E230B6E3}" dt="2024-11-07T23:38:47.729" v="1487"/>
        <pc:sldMkLst>
          <pc:docMk/>
          <pc:sldMk cId="1166006673" sldId="260"/>
        </pc:sldMkLst>
        <pc:picChg chg="add del mod">
          <ac:chgData name="Georgie Roylance-Smith (2400897)" userId="2a5d258f-9bd4-44ee-82b4-31bf76de0ae2" providerId="ADAL" clId="{B7D3F43B-472C-4C15-8F45-1CC1E230B6E3}" dt="2024-11-07T23:38:30.634" v="1485"/>
          <ac:picMkLst>
            <pc:docMk/>
            <pc:sldMk cId="1166006673" sldId="260"/>
            <ac:picMk id="6" creationId="{277DE746-9683-825E-C1B8-61C0CEBE3057}"/>
          </ac:picMkLst>
        </pc:picChg>
        <pc:picChg chg="add mod ord">
          <ac:chgData name="Georgie Roylance-Smith (2400897)" userId="2a5d258f-9bd4-44ee-82b4-31bf76de0ae2" providerId="ADAL" clId="{B7D3F43B-472C-4C15-8F45-1CC1E230B6E3}" dt="2024-11-07T23:38:30.585" v="1478" actId="34307"/>
          <ac:picMkLst>
            <pc:docMk/>
            <pc:sldMk cId="1166006673" sldId="260"/>
            <ac:picMk id="7" creationId="{A051F820-E7A4-4B84-EC55-FFFB992EE859}"/>
          </ac:picMkLst>
        </pc:picChg>
      </pc:sldChg>
      <pc:sldChg chg="addSp delSp modSp mod ord modTransition modAnim">
        <pc:chgData name="Georgie Roylance-Smith (2400897)" userId="2a5d258f-9bd4-44ee-82b4-31bf76de0ae2" providerId="ADAL" clId="{B7D3F43B-472C-4C15-8F45-1CC1E230B6E3}" dt="2024-11-07T23:38:47.729" v="1487"/>
        <pc:sldMkLst>
          <pc:docMk/>
          <pc:sldMk cId="4031796825" sldId="261"/>
        </pc:sldMkLst>
        <pc:spChg chg="mod">
          <ac:chgData name="Georgie Roylance-Smith (2400897)" userId="2a5d258f-9bd4-44ee-82b4-31bf76de0ae2" providerId="ADAL" clId="{B7D3F43B-472C-4C15-8F45-1CC1E230B6E3}" dt="2024-11-05T18:15:34.473" v="1469" actId="20577"/>
          <ac:spMkLst>
            <pc:docMk/>
            <pc:sldMk cId="4031796825" sldId="261"/>
            <ac:spMk id="3" creationId="{78FEA6D4-752F-1DCC-B85E-4AB6789C8411}"/>
          </ac:spMkLst>
        </pc:spChg>
        <pc:picChg chg="add del mod">
          <ac:chgData name="Georgie Roylance-Smith (2400897)" userId="2a5d258f-9bd4-44ee-82b4-31bf76de0ae2" providerId="ADAL" clId="{B7D3F43B-472C-4C15-8F45-1CC1E230B6E3}" dt="2024-11-07T23:38:30.634" v="1485"/>
          <ac:picMkLst>
            <pc:docMk/>
            <pc:sldMk cId="4031796825" sldId="261"/>
            <ac:picMk id="5" creationId="{AA014567-CEBD-4F16-4D46-292318616B17}"/>
          </ac:picMkLst>
        </pc:picChg>
        <pc:picChg chg="add mod ord">
          <ac:chgData name="Georgie Roylance-Smith (2400897)" userId="2a5d258f-9bd4-44ee-82b4-31bf76de0ae2" providerId="ADAL" clId="{B7D3F43B-472C-4C15-8F45-1CC1E230B6E3}" dt="2024-11-07T23:38:30.585" v="1477" actId="34307"/>
          <ac:picMkLst>
            <pc:docMk/>
            <pc:sldMk cId="4031796825" sldId="261"/>
            <ac:picMk id="6" creationId="{2342B064-795A-C231-70D0-14C35EDC9D98}"/>
          </ac:picMkLst>
        </pc:picChg>
      </pc:sldChg>
      <pc:sldChg chg="addSp delSp modSp mod modTransition modAnim">
        <pc:chgData name="Georgie Roylance-Smith (2400897)" userId="2a5d258f-9bd4-44ee-82b4-31bf76de0ae2" providerId="ADAL" clId="{B7D3F43B-472C-4C15-8F45-1CC1E230B6E3}" dt="2024-11-07T23:38:47.729" v="1487"/>
        <pc:sldMkLst>
          <pc:docMk/>
          <pc:sldMk cId="2409803607" sldId="262"/>
        </pc:sldMkLst>
        <pc:picChg chg="add del mod">
          <ac:chgData name="Georgie Roylance-Smith (2400897)" userId="2a5d258f-9bd4-44ee-82b4-31bf76de0ae2" providerId="ADAL" clId="{B7D3F43B-472C-4C15-8F45-1CC1E230B6E3}" dt="2024-11-07T23:38:30.634" v="1485"/>
          <ac:picMkLst>
            <pc:docMk/>
            <pc:sldMk cId="2409803607" sldId="262"/>
            <ac:picMk id="5" creationId="{E9133ECB-3663-7ACF-1198-EFBC30DC2E1D}"/>
          </ac:picMkLst>
        </pc:picChg>
        <pc:picChg chg="add mod ord">
          <ac:chgData name="Georgie Roylance-Smith (2400897)" userId="2a5d258f-9bd4-44ee-82b4-31bf76de0ae2" providerId="ADAL" clId="{B7D3F43B-472C-4C15-8F45-1CC1E230B6E3}" dt="2024-11-07T23:38:30.586" v="1479" actId="34307"/>
          <ac:picMkLst>
            <pc:docMk/>
            <pc:sldMk cId="2409803607" sldId="262"/>
            <ac:picMk id="6" creationId="{EB549466-DAC7-A92C-202E-A8A95E32B37C}"/>
          </ac:picMkLst>
        </pc:picChg>
      </pc:sldChg>
      <pc:sldChg chg="addSp delSp modSp mod modTransition modAnim">
        <pc:chgData name="Georgie Roylance-Smith (2400897)" userId="2a5d258f-9bd4-44ee-82b4-31bf76de0ae2" providerId="ADAL" clId="{B7D3F43B-472C-4C15-8F45-1CC1E230B6E3}" dt="2024-11-08T00:17:32.673" v="1492" actId="20577"/>
        <pc:sldMkLst>
          <pc:docMk/>
          <pc:sldMk cId="3537270003" sldId="263"/>
        </pc:sldMkLst>
        <pc:spChg chg="mod">
          <ac:chgData name="Georgie Roylance-Smith (2400897)" userId="2a5d258f-9bd4-44ee-82b4-31bf76de0ae2" providerId="ADAL" clId="{B7D3F43B-472C-4C15-8F45-1CC1E230B6E3}" dt="2024-11-08T00:17:32.673" v="1492" actId="20577"/>
          <ac:spMkLst>
            <pc:docMk/>
            <pc:sldMk cId="3537270003" sldId="263"/>
            <ac:spMk id="3" creationId="{6F7D9177-B0F6-7F3C-3D6E-538A9B76EFEF}"/>
          </ac:spMkLst>
        </pc:spChg>
        <pc:picChg chg="add del mod">
          <ac:chgData name="Georgie Roylance-Smith (2400897)" userId="2a5d258f-9bd4-44ee-82b4-31bf76de0ae2" providerId="ADAL" clId="{B7D3F43B-472C-4C15-8F45-1CC1E230B6E3}" dt="2024-11-07T23:38:30.634" v="1485"/>
          <ac:picMkLst>
            <pc:docMk/>
            <pc:sldMk cId="3537270003" sldId="263"/>
            <ac:picMk id="5" creationId="{1DAD2454-C259-725E-778D-055A778C7B57}"/>
          </ac:picMkLst>
        </pc:picChg>
        <pc:picChg chg="add mod ord">
          <ac:chgData name="Georgie Roylance-Smith (2400897)" userId="2a5d258f-9bd4-44ee-82b4-31bf76de0ae2" providerId="ADAL" clId="{B7D3F43B-472C-4C15-8F45-1CC1E230B6E3}" dt="2024-11-07T23:38:30.587" v="1480" actId="34307"/>
          <ac:picMkLst>
            <pc:docMk/>
            <pc:sldMk cId="3537270003" sldId="263"/>
            <ac:picMk id="6" creationId="{6DCFD77F-EBE5-CA47-A045-7B1EA4204710}"/>
          </ac:picMkLst>
        </pc:picChg>
      </pc:sldChg>
      <pc:sldChg chg="addSp delSp modSp mod modTransition modAnim">
        <pc:chgData name="Georgie Roylance-Smith (2400897)" userId="2a5d258f-9bd4-44ee-82b4-31bf76de0ae2" providerId="ADAL" clId="{B7D3F43B-472C-4C15-8F45-1CC1E230B6E3}" dt="2024-11-07T23:38:47.729" v="1487"/>
        <pc:sldMkLst>
          <pc:docMk/>
          <pc:sldMk cId="282974659" sldId="264"/>
        </pc:sldMkLst>
        <pc:spChg chg="mod">
          <ac:chgData name="Georgie Roylance-Smith (2400897)" userId="2a5d258f-9bd4-44ee-82b4-31bf76de0ae2" providerId="ADAL" clId="{B7D3F43B-472C-4C15-8F45-1CC1E230B6E3}" dt="2024-11-05T17:25:26.934" v="544" actId="20577"/>
          <ac:spMkLst>
            <pc:docMk/>
            <pc:sldMk cId="282974659" sldId="264"/>
            <ac:spMk id="3" creationId="{7B513374-EB9E-1B8C-818A-1322035045A9}"/>
          </ac:spMkLst>
        </pc:spChg>
        <pc:picChg chg="add del mod">
          <ac:chgData name="Georgie Roylance-Smith (2400897)" userId="2a5d258f-9bd4-44ee-82b4-31bf76de0ae2" providerId="ADAL" clId="{B7D3F43B-472C-4C15-8F45-1CC1E230B6E3}" dt="2024-11-07T23:38:30.634" v="1485"/>
          <ac:picMkLst>
            <pc:docMk/>
            <pc:sldMk cId="282974659" sldId="264"/>
            <ac:picMk id="5" creationId="{91BAAE5A-1C11-D155-B7D6-1110CC0A4896}"/>
          </ac:picMkLst>
        </pc:picChg>
        <pc:picChg chg="add mod ord">
          <ac:chgData name="Georgie Roylance-Smith (2400897)" userId="2a5d258f-9bd4-44ee-82b4-31bf76de0ae2" providerId="ADAL" clId="{B7D3F43B-472C-4C15-8F45-1CC1E230B6E3}" dt="2024-11-07T23:38:30.589" v="1482" actId="34307"/>
          <ac:picMkLst>
            <pc:docMk/>
            <pc:sldMk cId="282974659" sldId="264"/>
            <ac:picMk id="6" creationId="{55B68DC2-FA73-3E2F-EEC9-772ACB88D7BC}"/>
          </ac:picMkLst>
        </pc:picChg>
      </pc:sldChg>
      <pc:sldChg chg="addSp delSp modSp mod modTransition modAnim">
        <pc:chgData name="Georgie Roylance-Smith (2400897)" userId="2a5d258f-9bd4-44ee-82b4-31bf76de0ae2" providerId="ADAL" clId="{B7D3F43B-472C-4C15-8F45-1CC1E230B6E3}" dt="2024-11-07T23:38:47.729" v="1487"/>
        <pc:sldMkLst>
          <pc:docMk/>
          <pc:sldMk cId="3432070476" sldId="265"/>
        </pc:sldMkLst>
        <pc:picChg chg="add del mod">
          <ac:chgData name="Georgie Roylance-Smith (2400897)" userId="2a5d258f-9bd4-44ee-82b4-31bf76de0ae2" providerId="ADAL" clId="{B7D3F43B-472C-4C15-8F45-1CC1E230B6E3}" dt="2024-11-07T23:38:30.634" v="1485"/>
          <ac:picMkLst>
            <pc:docMk/>
            <pc:sldMk cId="3432070476" sldId="265"/>
            <ac:picMk id="5" creationId="{B8EC8598-DFCD-56D5-481F-2C430AA037BE}"/>
          </ac:picMkLst>
        </pc:picChg>
        <pc:picChg chg="add mod ord">
          <ac:chgData name="Georgie Roylance-Smith (2400897)" userId="2a5d258f-9bd4-44ee-82b4-31bf76de0ae2" providerId="ADAL" clId="{B7D3F43B-472C-4C15-8F45-1CC1E230B6E3}" dt="2024-11-07T23:38:30.588" v="1481" actId="34307"/>
          <ac:picMkLst>
            <pc:docMk/>
            <pc:sldMk cId="3432070476" sldId="265"/>
            <ac:picMk id="6" creationId="{98F424D4-7F23-752B-3999-ADF739D4BC3C}"/>
          </ac:picMkLst>
        </pc:picChg>
      </pc:sldChg>
      <pc:sldChg chg="addSp delSp modSp mod modTransition modAnim">
        <pc:chgData name="Georgie Roylance-Smith (2400897)" userId="2a5d258f-9bd4-44ee-82b4-31bf76de0ae2" providerId="ADAL" clId="{B7D3F43B-472C-4C15-8F45-1CC1E230B6E3}" dt="2024-11-07T23:38:47.729" v="1487"/>
        <pc:sldMkLst>
          <pc:docMk/>
          <pc:sldMk cId="3508398" sldId="266"/>
        </pc:sldMkLst>
        <pc:picChg chg="add del mod">
          <ac:chgData name="Georgie Roylance-Smith (2400897)" userId="2a5d258f-9bd4-44ee-82b4-31bf76de0ae2" providerId="ADAL" clId="{B7D3F43B-472C-4C15-8F45-1CC1E230B6E3}" dt="2024-11-07T23:38:30.634" v="1485"/>
          <ac:picMkLst>
            <pc:docMk/>
            <pc:sldMk cId="3508398" sldId="266"/>
            <ac:picMk id="6" creationId="{8D7B9C14-A223-4E87-62C1-FCF6F4573D75}"/>
          </ac:picMkLst>
        </pc:picChg>
        <pc:picChg chg="add mod ord">
          <ac:chgData name="Georgie Roylance-Smith (2400897)" userId="2a5d258f-9bd4-44ee-82b4-31bf76de0ae2" providerId="ADAL" clId="{B7D3F43B-472C-4C15-8F45-1CC1E230B6E3}" dt="2024-11-07T23:38:30.576" v="1472" actId="34307"/>
          <ac:picMkLst>
            <pc:docMk/>
            <pc:sldMk cId="3508398" sldId="266"/>
            <ac:picMk id="7" creationId="{2A2CBCF1-D623-23AB-31CD-D2D23F240749}"/>
          </ac:picMkLst>
        </pc:picChg>
      </pc:sldChg>
      <pc:sldChg chg="addSp delSp modSp mod modTransition modAnim">
        <pc:chgData name="Georgie Roylance-Smith (2400897)" userId="2a5d258f-9bd4-44ee-82b4-31bf76de0ae2" providerId="ADAL" clId="{B7D3F43B-472C-4C15-8F45-1CC1E230B6E3}" dt="2024-11-07T23:38:47.729" v="1487"/>
        <pc:sldMkLst>
          <pc:docMk/>
          <pc:sldMk cId="1524378284" sldId="267"/>
        </pc:sldMkLst>
        <pc:spChg chg="mod">
          <ac:chgData name="Georgie Roylance-Smith (2400897)" userId="2a5d258f-9bd4-44ee-82b4-31bf76de0ae2" providerId="ADAL" clId="{B7D3F43B-472C-4C15-8F45-1CC1E230B6E3}" dt="2024-11-05T17:21:05.332" v="322" actId="20577"/>
          <ac:spMkLst>
            <pc:docMk/>
            <pc:sldMk cId="1524378284" sldId="267"/>
            <ac:spMk id="3" creationId="{AAA58755-8F91-2598-CF93-895C5287E94F}"/>
          </ac:spMkLst>
        </pc:spChg>
        <pc:picChg chg="add del mod">
          <ac:chgData name="Georgie Roylance-Smith (2400897)" userId="2a5d258f-9bd4-44ee-82b4-31bf76de0ae2" providerId="ADAL" clId="{B7D3F43B-472C-4C15-8F45-1CC1E230B6E3}" dt="2024-11-07T23:38:30.634" v="1485"/>
          <ac:picMkLst>
            <pc:docMk/>
            <pc:sldMk cId="1524378284" sldId="267"/>
            <ac:picMk id="5" creationId="{C54B089C-19AD-13CA-5C38-9F6CAA3BAB80}"/>
          </ac:picMkLst>
        </pc:picChg>
        <pc:picChg chg="add mod ord">
          <ac:chgData name="Georgie Roylance-Smith (2400897)" userId="2a5d258f-9bd4-44ee-82b4-31bf76de0ae2" providerId="ADAL" clId="{B7D3F43B-472C-4C15-8F45-1CC1E230B6E3}" dt="2024-11-07T23:38:30.591" v="1483" actId="34307"/>
          <ac:picMkLst>
            <pc:docMk/>
            <pc:sldMk cId="1524378284" sldId="267"/>
            <ac:picMk id="6" creationId="{21C8FF8E-1236-5475-86E5-CC1DEE2544C9}"/>
          </ac:picMkLst>
        </pc:picChg>
      </pc:sldChg>
      <pc:sldChg chg="addSp delSp modSp mod modTransition modAnim">
        <pc:chgData name="Georgie Roylance-Smith (2400897)" userId="2a5d258f-9bd4-44ee-82b4-31bf76de0ae2" providerId="ADAL" clId="{B7D3F43B-472C-4C15-8F45-1CC1E230B6E3}" dt="2024-11-07T23:38:47.729" v="1487"/>
        <pc:sldMkLst>
          <pc:docMk/>
          <pc:sldMk cId="3942005251" sldId="268"/>
        </pc:sldMkLst>
        <pc:picChg chg="add del mod">
          <ac:chgData name="Georgie Roylance-Smith (2400897)" userId="2a5d258f-9bd4-44ee-82b4-31bf76de0ae2" providerId="ADAL" clId="{B7D3F43B-472C-4C15-8F45-1CC1E230B6E3}" dt="2024-11-07T23:38:30.634" v="1485"/>
          <ac:picMkLst>
            <pc:docMk/>
            <pc:sldMk cId="3942005251" sldId="268"/>
            <ac:picMk id="5" creationId="{E8549A27-7E9F-175A-1702-E987491136D9}"/>
          </ac:picMkLst>
        </pc:picChg>
        <pc:picChg chg="add mod ord">
          <ac:chgData name="Georgie Roylance-Smith (2400897)" userId="2a5d258f-9bd4-44ee-82b4-31bf76de0ae2" providerId="ADAL" clId="{B7D3F43B-472C-4C15-8F45-1CC1E230B6E3}" dt="2024-11-07T23:38:30.584" v="1476" actId="34307"/>
          <ac:picMkLst>
            <pc:docMk/>
            <pc:sldMk cId="3942005251" sldId="268"/>
            <ac:picMk id="6" creationId="{49F9CEAA-097F-E58F-C703-5A0D22E40C93}"/>
          </ac:picMkLst>
        </pc:picChg>
      </pc:sldChg>
      <pc:sldChg chg="addSp delSp modSp mod modTransition modAnim">
        <pc:chgData name="Georgie Roylance-Smith (2400897)" userId="2a5d258f-9bd4-44ee-82b4-31bf76de0ae2" providerId="ADAL" clId="{B7D3F43B-472C-4C15-8F45-1CC1E230B6E3}" dt="2024-11-07T23:38:47.729" v="1487"/>
        <pc:sldMkLst>
          <pc:docMk/>
          <pc:sldMk cId="4151617450" sldId="269"/>
        </pc:sldMkLst>
        <pc:picChg chg="add del mod">
          <ac:chgData name="Georgie Roylance-Smith (2400897)" userId="2a5d258f-9bd4-44ee-82b4-31bf76de0ae2" providerId="ADAL" clId="{B7D3F43B-472C-4C15-8F45-1CC1E230B6E3}" dt="2024-11-07T23:38:30.634" v="1485"/>
          <ac:picMkLst>
            <pc:docMk/>
            <pc:sldMk cId="4151617450" sldId="269"/>
            <ac:picMk id="8" creationId="{E667ECE3-1D04-30E3-0461-230400DFDACA}"/>
          </ac:picMkLst>
        </pc:picChg>
        <pc:picChg chg="add mod ord">
          <ac:chgData name="Georgie Roylance-Smith (2400897)" userId="2a5d258f-9bd4-44ee-82b4-31bf76de0ae2" providerId="ADAL" clId="{B7D3F43B-472C-4C15-8F45-1CC1E230B6E3}" dt="2024-11-07T23:38:30.592" v="1484" actId="34307"/>
          <ac:picMkLst>
            <pc:docMk/>
            <pc:sldMk cId="4151617450" sldId="269"/>
            <ac:picMk id="13" creationId="{E17472EB-1051-8E5B-DBBE-390B94164220}"/>
          </ac:picMkLst>
        </pc:picChg>
      </pc:sldChg>
    </pc:docChg>
  </pc:docChgLst>
  <pc:docChgLst>
    <pc:chgData name="Georgie Roylance-Smith (2400897)" userId="S::2400897@student.uwtsd.ac.uk::2a5d258f-9bd4-44ee-82b4-31bf76de0ae2" providerId="AD" clId="Web-{B2863C0B-065F-BBE7-9013-F083FD9FBAB5}"/>
    <pc:docChg chg="modSld">
      <pc:chgData name="Georgie Roylance-Smith (2400897)" userId="S::2400897@student.uwtsd.ac.uk::2a5d258f-9bd4-44ee-82b4-31bf76de0ae2" providerId="AD" clId="Web-{B2863C0B-065F-BBE7-9013-F083FD9FBAB5}" dt="2024-11-02T13:16:49.257" v="134" actId="20577"/>
      <pc:docMkLst>
        <pc:docMk/>
      </pc:docMkLst>
      <pc:sldChg chg="modSp">
        <pc:chgData name="Georgie Roylance-Smith (2400897)" userId="S::2400897@student.uwtsd.ac.uk::2a5d258f-9bd4-44ee-82b4-31bf76de0ae2" providerId="AD" clId="Web-{B2863C0B-065F-BBE7-9013-F083FD9FBAB5}" dt="2024-11-02T13:16:49.257" v="134" actId="20577"/>
        <pc:sldMkLst>
          <pc:docMk/>
          <pc:sldMk cId="4254547925" sldId="259"/>
        </pc:sldMkLst>
        <pc:spChg chg="mod">
          <ac:chgData name="Georgie Roylance-Smith (2400897)" userId="S::2400897@student.uwtsd.ac.uk::2a5d258f-9bd4-44ee-82b4-31bf76de0ae2" providerId="AD" clId="Web-{B2863C0B-065F-BBE7-9013-F083FD9FBAB5}" dt="2024-11-02T13:16:49.257" v="134" actId="20577"/>
          <ac:spMkLst>
            <pc:docMk/>
            <pc:sldMk cId="4254547925" sldId="259"/>
            <ac:spMk id="3" creationId="{88F4B2C4-AF09-B679-4DF3-DF4AFF03E86A}"/>
          </ac:spMkLst>
        </pc:spChg>
      </pc:sldChg>
      <pc:sldChg chg="modSp">
        <pc:chgData name="Georgie Roylance-Smith (2400897)" userId="S::2400897@student.uwtsd.ac.uk::2a5d258f-9bd4-44ee-82b4-31bf76de0ae2" providerId="AD" clId="Web-{B2863C0B-065F-BBE7-9013-F083FD9FBAB5}" dt="2024-11-02T12:09:51.199" v="3" actId="20577"/>
        <pc:sldMkLst>
          <pc:docMk/>
          <pc:sldMk cId="1166006673" sldId="260"/>
        </pc:sldMkLst>
        <pc:spChg chg="mod">
          <ac:chgData name="Georgie Roylance-Smith (2400897)" userId="S::2400897@student.uwtsd.ac.uk::2a5d258f-9bd4-44ee-82b4-31bf76de0ae2" providerId="AD" clId="Web-{B2863C0B-065F-BBE7-9013-F083FD9FBAB5}" dt="2024-11-02T12:09:51.199" v="3" actId="20577"/>
          <ac:spMkLst>
            <pc:docMk/>
            <pc:sldMk cId="1166006673" sldId="260"/>
            <ac:spMk id="3" creationId="{4B8000FA-5052-737D-1296-89E92AEFE8FA}"/>
          </ac:spMkLst>
        </pc:spChg>
      </pc:sldChg>
    </pc:docChg>
  </pc:docChgLst>
  <pc:docChgLst>
    <pc:chgData name="Georgie Roylance-Smith (2400897)" userId="S::2400897@student.uwtsd.ac.uk::2a5d258f-9bd4-44ee-82b4-31bf76de0ae2" providerId="AD" clId="Web-{C5FC2FF7-728C-AD77-6F28-7FB9929461CC}"/>
    <pc:docChg chg="addSld modSld">
      <pc:chgData name="Georgie Roylance-Smith (2400897)" userId="S::2400897@student.uwtsd.ac.uk::2a5d258f-9bd4-44ee-82b4-31bf76de0ae2" providerId="AD" clId="Web-{C5FC2FF7-728C-AD77-6F28-7FB9929461CC}" dt="2024-10-28T09:45:37.504" v="76" actId="20577"/>
      <pc:docMkLst>
        <pc:docMk/>
      </pc:docMkLst>
      <pc:sldChg chg="modSp">
        <pc:chgData name="Georgie Roylance-Smith (2400897)" userId="S::2400897@student.uwtsd.ac.uk::2a5d258f-9bd4-44ee-82b4-31bf76de0ae2" providerId="AD" clId="Web-{C5FC2FF7-728C-AD77-6F28-7FB9929461CC}" dt="2024-10-28T09:37:25.722" v="13" actId="20577"/>
        <pc:sldMkLst>
          <pc:docMk/>
          <pc:sldMk cId="4254547925" sldId="259"/>
        </pc:sldMkLst>
        <pc:spChg chg="mod">
          <ac:chgData name="Georgie Roylance-Smith (2400897)" userId="S::2400897@student.uwtsd.ac.uk::2a5d258f-9bd4-44ee-82b4-31bf76de0ae2" providerId="AD" clId="Web-{C5FC2FF7-728C-AD77-6F28-7FB9929461CC}" dt="2024-10-28T09:37:25.722" v="13" actId="20577"/>
          <ac:spMkLst>
            <pc:docMk/>
            <pc:sldMk cId="4254547925" sldId="259"/>
            <ac:spMk id="3" creationId="{88F4B2C4-AF09-B679-4DF3-DF4AFF03E86A}"/>
          </ac:spMkLst>
        </pc:spChg>
      </pc:sldChg>
      <pc:sldChg chg="modSp">
        <pc:chgData name="Georgie Roylance-Smith (2400897)" userId="S::2400897@student.uwtsd.ac.uk::2a5d258f-9bd4-44ee-82b4-31bf76de0ae2" providerId="AD" clId="Web-{C5FC2FF7-728C-AD77-6F28-7FB9929461CC}" dt="2024-10-28T09:44:34.156" v="66" actId="20577"/>
        <pc:sldMkLst>
          <pc:docMk/>
          <pc:sldMk cId="2409803607" sldId="262"/>
        </pc:sldMkLst>
        <pc:spChg chg="mod">
          <ac:chgData name="Georgie Roylance-Smith (2400897)" userId="S::2400897@student.uwtsd.ac.uk::2a5d258f-9bd4-44ee-82b4-31bf76de0ae2" providerId="AD" clId="Web-{C5FC2FF7-728C-AD77-6F28-7FB9929461CC}" dt="2024-10-28T09:44:34.156" v="66" actId="20577"/>
          <ac:spMkLst>
            <pc:docMk/>
            <pc:sldMk cId="2409803607" sldId="262"/>
            <ac:spMk id="3" creationId="{7D243161-8368-66A8-EE0B-C33334B02AA8}"/>
          </ac:spMkLst>
        </pc:spChg>
      </pc:sldChg>
      <pc:sldChg chg="modSp new">
        <pc:chgData name="Georgie Roylance-Smith (2400897)" userId="S::2400897@student.uwtsd.ac.uk::2a5d258f-9bd4-44ee-82b4-31bf76de0ae2" providerId="AD" clId="Web-{C5FC2FF7-728C-AD77-6F28-7FB9929461CC}" dt="2024-10-28T09:38:08.256" v="57" actId="20577"/>
        <pc:sldMkLst>
          <pc:docMk/>
          <pc:sldMk cId="3432070476" sldId="265"/>
        </pc:sldMkLst>
        <pc:spChg chg="mod">
          <ac:chgData name="Georgie Roylance-Smith (2400897)" userId="S::2400897@student.uwtsd.ac.uk::2a5d258f-9bd4-44ee-82b4-31bf76de0ae2" providerId="AD" clId="Web-{C5FC2FF7-728C-AD77-6F28-7FB9929461CC}" dt="2024-10-28T09:38:08.256" v="57" actId="20577"/>
          <ac:spMkLst>
            <pc:docMk/>
            <pc:sldMk cId="3432070476" sldId="265"/>
            <ac:spMk id="2" creationId="{19153175-6B15-43AC-B1E0-AEE275A33689}"/>
          </ac:spMkLst>
        </pc:spChg>
        <pc:spChg chg="mod">
          <ac:chgData name="Georgie Roylance-Smith (2400897)" userId="S::2400897@student.uwtsd.ac.uk::2a5d258f-9bd4-44ee-82b4-31bf76de0ae2" providerId="AD" clId="Web-{C5FC2FF7-728C-AD77-6F28-7FB9929461CC}" dt="2024-10-28T09:37:53.599" v="53" actId="20577"/>
          <ac:spMkLst>
            <pc:docMk/>
            <pc:sldMk cId="3432070476" sldId="265"/>
            <ac:spMk id="3" creationId="{1037D78A-9D62-9D2F-D7F3-B623A5D96790}"/>
          </ac:spMkLst>
        </pc:spChg>
      </pc:sldChg>
      <pc:sldChg chg="modSp new">
        <pc:chgData name="Georgie Roylance-Smith (2400897)" userId="S::2400897@student.uwtsd.ac.uk::2a5d258f-9bd4-44ee-82b4-31bf76de0ae2" providerId="AD" clId="Web-{C5FC2FF7-728C-AD77-6F28-7FB9929461CC}" dt="2024-10-28T09:44:56.642" v="71" actId="20577"/>
        <pc:sldMkLst>
          <pc:docMk/>
          <pc:sldMk cId="3508398" sldId="266"/>
        </pc:sldMkLst>
        <pc:spChg chg="mod">
          <ac:chgData name="Georgie Roylance-Smith (2400897)" userId="S::2400897@student.uwtsd.ac.uk::2a5d258f-9bd4-44ee-82b4-31bf76de0ae2" providerId="AD" clId="Web-{C5FC2FF7-728C-AD77-6F28-7FB9929461CC}" dt="2024-10-28T09:44:56.642" v="71" actId="20577"/>
          <ac:spMkLst>
            <pc:docMk/>
            <pc:sldMk cId="3508398" sldId="266"/>
            <ac:spMk id="2" creationId="{0FEF44E1-5351-8752-232E-132A73025209}"/>
          </ac:spMkLst>
        </pc:spChg>
      </pc:sldChg>
      <pc:sldChg chg="modSp new">
        <pc:chgData name="Georgie Roylance-Smith (2400897)" userId="S::2400897@student.uwtsd.ac.uk::2a5d258f-9bd4-44ee-82b4-31bf76de0ae2" providerId="AD" clId="Web-{C5FC2FF7-728C-AD77-6F28-7FB9929461CC}" dt="2024-10-28T09:45:37.504" v="76" actId="20577"/>
        <pc:sldMkLst>
          <pc:docMk/>
          <pc:sldMk cId="1524378284" sldId="267"/>
        </pc:sldMkLst>
        <pc:spChg chg="mod">
          <ac:chgData name="Georgie Roylance-Smith (2400897)" userId="S::2400897@student.uwtsd.ac.uk::2a5d258f-9bd4-44ee-82b4-31bf76de0ae2" providerId="AD" clId="Web-{C5FC2FF7-728C-AD77-6F28-7FB9929461CC}" dt="2024-10-28T09:45:37.504" v="76" actId="20577"/>
          <ac:spMkLst>
            <pc:docMk/>
            <pc:sldMk cId="1524378284" sldId="267"/>
            <ac:spMk id="2" creationId="{0267DA86-3FF0-D243-CF5E-AC567C30A9A0}"/>
          </ac:spMkLst>
        </pc:spChg>
      </pc:sldChg>
    </pc:docChg>
  </pc:docChgLst>
  <pc:docChgLst>
    <pc:chgData name="Georgie Roylance-Smith (2400897)" userId="S::2400897@student.uwtsd.ac.uk::2a5d258f-9bd4-44ee-82b4-31bf76de0ae2" providerId="AD" clId="Web-{2BB50013-1E04-DAC9-51E9-8736419BB464}"/>
    <pc:docChg chg="modSld">
      <pc:chgData name="Georgie Roylance-Smith (2400897)" userId="S::2400897@student.uwtsd.ac.uk::2a5d258f-9bd4-44ee-82b4-31bf76de0ae2" providerId="AD" clId="Web-{2BB50013-1E04-DAC9-51E9-8736419BB464}" dt="2024-11-02T17:55:23.411" v="231" actId="20577"/>
      <pc:docMkLst>
        <pc:docMk/>
      </pc:docMkLst>
      <pc:sldChg chg="modSp">
        <pc:chgData name="Georgie Roylance-Smith (2400897)" userId="S::2400897@student.uwtsd.ac.uk::2a5d258f-9bd4-44ee-82b4-31bf76de0ae2" providerId="AD" clId="Web-{2BB50013-1E04-DAC9-51E9-8736419BB464}" dt="2024-11-02T17:28:58.368" v="1" actId="20577"/>
        <pc:sldMkLst>
          <pc:docMk/>
          <pc:sldMk cId="553726541" sldId="256"/>
        </pc:sldMkLst>
        <pc:spChg chg="mod">
          <ac:chgData name="Georgie Roylance-Smith (2400897)" userId="S::2400897@student.uwtsd.ac.uk::2a5d258f-9bd4-44ee-82b4-31bf76de0ae2" providerId="AD" clId="Web-{2BB50013-1E04-DAC9-51E9-8736419BB464}" dt="2024-11-02T17:28:58.368" v="1" actId="20577"/>
          <ac:spMkLst>
            <pc:docMk/>
            <pc:sldMk cId="553726541" sldId="256"/>
            <ac:spMk id="2" creationId="{9FB28281-3783-403A-B1AB-0182A003DFE3}"/>
          </ac:spMkLst>
        </pc:spChg>
      </pc:sldChg>
      <pc:sldChg chg="modSp">
        <pc:chgData name="Georgie Roylance-Smith (2400897)" userId="S::2400897@student.uwtsd.ac.uk::2a5d258f-9bd4-44ee-82b4-31bf76de0ae2" providerId="AD" clId="Web-{2BB50013-1E04-DAC9-51E9-8736419BB464}" dt="2024-11-02T17:43:58.018" v="129" actId="20577"/>
        <pc:sldMkLst>
          <pc:docMk/>
          <pc:sldMk cId="1166006673" sldId="260"/>
        </pc:sldMkLst>
        <pc:spChg chg="mod">
          <ac:chgData name="Georgie Roylance-Smith (2400897)" userId="S::2400897@student.uwtsd.ac.uk::2a5d258f-9bd4-44ee-82b4-31bf76de0ae2" providerId="AD" clId="Web-{2BB50013-1E04-DAC9-51E9-8736419BB464}" dt="2024-11-02T17:43:58.018" v="129" actId="20577"/>
          <ac:spMkLst>
            <pc:docMk/>
            <pc:sldMk cId="1166006673" sldId="260"/>
            <ac:spMk id="3" creationId="{4B8000FA-5052-737D-1296-89E92AEFE8FA}"/>
          </ac:spMkLst>
        </pc:spChg>
      </pc:sldChg>
      <pc:sldChg chg="modSp">
        <pc:chgData name="Georgie Roylance-Smith (2400897)" userId="S::2400897@student.uwtsd.ac.uk::2a5d258f-9bd4-44ee-82b4-31bf76de0ae2" providerId="AD" clId="Web-{2BB50013-1E04-DAC9-51E9-8736419BB464}" dt="2024-11-02T17:55:23.411" v="231" actId="20577"/>
        <pc:sldMkLst>
          <pc:docMk/>
          <pc:sldMk cId="282974659" sldId="264"/>
        </pc:sldMkLst>
        <pc:spChg chg="mod">
          <ac:chgData name="Georgie Roylance-Smith (2400897)" userId="S::2400897@student.uwtsd.ac.uk::2a5d258f-9bd4-44ee-82b4-31bf76de0ae2" providerId="AD" clId="Web-{2BB50013-1E04-DAC9-51E9-8736419BB464}" dt="2024-11-02T17:55:23.411" v="231" actId="20577"/>
          <ac:spMkLst>
            <pc:docMk/>
            <pc:sldMk cId="282974659" sldId="264"/>
            <ac:spMk id="3" creationId="{7B513374-EB9E-1B8C-818A-1322035045A9}"/>
          </ac:spMkLst>
        </pc:spChg>
      </pc:sldChg>
    </pc:docChg>
  </pc:docChgLst>
  <pc:docChgLst>
    <pc:chgData name="Georgie Roylance-Smith (2400897)" userId="S::2400897@student.uwtsd.ac.uk::2a5d258f-9bd4-44ee-82b4-31bf76de0ae2" providerId="AD" clId="Web-{8D167362-C141-4C87-5933-C4C120CDB4D9}"/>
    <pc:docChg chg="modSld">
      <pc:chgData name="Georgie Roylance-Smith (2400897)" userId="S::2400897@student.uwtsd.ac.uk::2a5d258f-9bd4-44ee-82b4-31bf76de0ae2" providerId="AD" clId="Web-{8D167362-C141-4C87-5933-C4C120CDB4D9}" dt="2024-11-05T13:53:03.364" v="759" actId="20577"/>
      <pc:docMkLst>
        <pc:docMk/>
      </pc:docMkLst>
      <pc:sldChg chg="modSp">
        <pc:chgData name="Georgie Roylance-Smith (2400897)" userId="S::2400897@student.uwtsd.ac.uk::2a5d258f-9bd4-44ee-82b4-31bf76de0ae2" providerId="AD" clId="Web-{8D167362-C141-4C87-5933-C4C120CDB4D9}" dt="2024-11-05T13:45:05.946" v="601" actId="20577"/>
        <pc:sldMkLst>
          <pc:docMk/>
          <pc:sldMk cId="2687970393" sldId="257"/>
        </pc:sldMkLst>
        <pc:spChg chg="mod">
          <ac:chgData name="Georgie Roylance-Smith (2400897)" userId="S::2400897@student.uwtsd.ac.uk::2a5d258f-9bd4-44ee-82b4-31bf76de0ae2" providerId="AD" clId="Web-{8D167362-C141-4C87-5933-C4C120CDB4D9}" dt="2024-11-05T13:45:05.946" v="601" actId="20577"/>
          <ac:spMkLst>
            <pc:docMk/>
            <pc:sldMk cId="2687970393" sldId="257"/>
            <ac:spMk id="3" creationId="{00162189-6120-83D7-C9B5-4E9609370837}"/>
          </ac:spMkLst>
        </pc:spChg>
      </pc:sldChg>
      <pc:sldChg chg="modSp">
        <pc:chgData name="Georgie Roylance-Smith (2400897)" userId="S::2400897@student.uwtsd.ac.uk::2a5d258f-9bd4-44ee-82b4-31bf76de0ae2" providerId="AD" clId="Web-{8D167362-C141-4C87-5933-C4C120CDB4D9}" dt="2024-11-05T13:53:03.364" v="759" actId="20577"/>
        <pc:sldMkLst>
          <pc:docMk/>
          <pc:sldMk cId="4254547925" sldId="259"/>
        </pc:sldMkLst>
        <pc:spChg chg="mod">
          <ac:chgData name="Georgie Roylance-Smith (2400897)" userId="S::2400897@student.uwtsd.ac.uk::2a5d258f-9bd4-44ee-82b4-31bf76de0ae2" providerId="AD" clId="Web-{8D167362-C141-4C87-5933-C4C120CDB4D9}" dt="2024-11-05T13:53:03.364" v="759" actId="20577"/>
          <ac:spMkLst>
            <pc:docMk/>
            <pc:sldMk cId="4254547925" sldId="259"/>
            <ac:spMk id="3" creationId="{88F4B2C4-AF09-B679-4DF3-DF4AFF03E86A}"/>
          </ac:spMkLst>
        </pc:spChg>
      </pc:sldChg>
      <pc:sldChg chg="modSp">
        <pc:chgData name="Georgie Roylance-Smith (2400897)" userId="S::2400897@student.uwtsd.ac.uk::2a5d258f-9bd4-44ee-82b4-31bf76de0ae2" providerId="AD" clId="Web-{8D167362-C141-4C87-5933-C4C120CDB4D9}" dt="2024-11-05T13:43:51.475" v="578" actId="20577"/>
        <pc:sldMkLst>
          <pc:docMk/>
          <pc:sldMk cId="1166006673" sldId="260"/>
        </pc:sldMkLst>
        <pc:spChg chg="mod">
          <ac:chgData name="Georgie Roylance-Smith (2400897)" userId="S::2400897@student.uwtsd.ac.uk::2a5d258f-9bd4-44ee-82b4-31bf76de0ae2" providerId="AD" clId="Web-{8D167362-C141-4C87-5933-C4C120CDB4D9}" dt="2024-11-05T13:43:51.475" v="578" actId="20577"/>
          <ac:spMkLst>
            <pc:docMk/>
            <pc:sldMk cId="1166006673" sldId="260"/>
            <ac:spMk id="3" creationId="{4B8000FA-5052-737D-1296-89E92AEFE8FA}"/>
          </ac:spMkLst>
        </pc:spChg>
      </pc:sldChg>
      <pc:sldChg chg="modSp">
        <pc:chgData name="Georgie Roylance-Smith (2400897)" userId="S::2400897@student.uwtsd.ac.uk::2a5d258f-9bd4-44ee-82b4-31bf76de0ae2" providerId="AD" clId="Web-{8D167362-C141-4C87-5933-C4C120CDB4D9}" dt="2024-11-05T13:45:30.290" v="602" actId="20577"/>
        <pc:sldMkLst>
          <pc:docMk/>
          <pc:sldMk cId="2409803607" sldId="262"/>
        </pc:sldMkLst>
        <pc:spChg chg="mod">
          <ac:chgData name="Georgie Roylance-Smith (2400897)" userId="S::2400897@student.uwtsd.ac.uk::2a5d258f-9bd4-44ee-82b4-31bf76de0ae2" providerId="AD" clId="Web-{8D167362-C141-4C87-5933-C4C120CDB4D9}" dt="2024-11-05T13:45:30.290" v="602" actId="20577"/>
          <ac:spMkLst>
            <pc:docMk/>
            <pc:sldMk cId="2409803607" sldId="262"/>
            <ac:spMk id="3" creationId="{7D243161-8368-66A8-EE0B-C33334B02AA8}"/>
          </ac:spMkLst>
        </pc:spChg>
      </pc:sldChg>
      <pc:sldChg chg="modSp">
        <pc:chgData name="Georgie Roylance-Smith (2400897)" userId="S::2400897@student.uwtsd.ac.uk::2a5d258f-9bd4-44ee-82b4-31bf76de0ae2" providerId="AD" clId="Web-{8D167362-C141-4C87-5933-C4C120CDB4D9}" dt="2024-11-05T13:25:34.729" v="334" actId="20577"/>
        <pc:sldMkLst>
          <pc:docMk/>
          <pc:sldMk cId="3508398" sldId="266"/>
        </pc:sldMkLst>
        <pc:spChg chg="mod">
          <ac:chgData name="Georgie Roylance-Smith (2400897)" userId="S::2400897@student.uwtsd.ac.uk::2a5d258f-9bd4-44ee-82b4-31bf76de0ae2" providerId="AD" clId="Web-{8D167362-C141-4C87-5933-C4C120CDB4D9}" dt="2024-11-05T13:25:34.729" v="334" actId="20577"/>
          <ac:spMkLst>
            <pc:docMk/>
            <pc:sldMk cId="3508398" sldId="266"/>
            <ac:spMk id="3" creationId="{C030B37A-C28E-9774-BF72-369D99EEBA62}"/>
          </ac:spMkLst>
        </pc:spChg>
      </pc:sldChg>
      <pc:sldChg chg="modSp">
        <pc:chgData name="Georgie Roylance-Smith (2400897)" userId="S::2400897@student.uwtsd.ac.uk::2a5d258f-9bd4-44ee-82b4-31bf76de0ae2" providerId="AD" clId="Web-{8D167362-C141-4C87-5933-C4C120CDB4D9}" dt="2024-11-05T13:43:05.005" v="554" actId="20577"/>
        <pc:sldMkLst>
          <pc:docMk/>
          <pc:sldMk cId="1524378284" sldId="267"/>
        </pc:sldMkLst>
        <pc:spChg chg="mod">
          <ac:chgData name="Georgie Roylance-Smith (2400897)" userId="S::2400897@student.uwtsd.ac.uk::2a5d258f-9bd4-44ee-82b4-31bf76de0ae2" providerId="AD" clId="Web-{8D167362-C141-4C87-5933-C4C120CDB4D9}" dt="2024-11-05T13:43:05.005" v="554" actId="20577"/>
          <ac:spMkLst>
            <pc:docMk/>
            <pc:sldMk cId="1524378284" sldId="267"/>
            <ac:spMk id="3" creationId="{AAA58755-8F91-2598-CF93-895C5287E94F}"/>
          </ac:spMkLst>
        </pc:spChg>
      </pc:sldChg>
      <pc:sldChg chg="modSp">
        <pc:chgData name="Georgie Roylance-Smith (2400897)" userId="S::2400897@student.uwtsd.ac.uk::2a5d258f-9bd4-44ee-82b4-31bf76de0ae2" providerId="AD" clId="Web-{8D167362-C141-4C87-5933-C4C120CDB4D9}" dt="2024-11-05T13:44:38.320" v="593" actId="20577"/>
        <pc:sldMkLst>
          <pc:docMk/>
          <pc:sldMk cId="3942005251" sldId="268"/>
        </pc:sldMkLst>
        <pc:spChg chg="mod">
          <ac:chgData name="Georgie Roylance-Smith (2400897)" userId="S::2400897@student.uwtsd.ac.uk::2a5d258f-9bd4-44ee-82b4-31bf76de0ae2" providerId="AD" clId="Web-{8D167362-C141-4C87-5933-C4C120CDB4D9}" dt="2024-11-05T13:44:38.320" v="593" actId="20577"/>
          <ac:spMkLst>
            <pc:docMk/>
            <pc:sldMk cId="3942005251" sldId="268"/>
            <ac:spMk id="3" creationId="{D8557431-C5FF-7A59-9FE5-B89793C30C23}"/>
          </ac:spMkLst>
        </pc:spChg>
      </pc:sldChg>
    </pc:docChg>
  </pc:docChgLst>
  <pc:docChgLst>
    <pc:chgData name="Georgie Roylance-Smith (2400897)" userId="S::2400897@student.uwtsd.ac.uk::2a5d258f-9bd4-44ee-82b4-31bf76de0ae2" providerId="AD" clId="Web-{7A08C0A4-55EF-6051-05AF-CFA73208D1CF}"/>
    <pc:docChg chg="addSld modSld addMainMaster delMainMaster modMainMaster">
      <pc:chgData name="Georgie Roylance-Smith (2400897)" userId="S::2400897@student.uwtsd.ac.uk::2a5d258f-9bd4-44ee-82b4-31bf76de0ae2" providerId="AD" clId="Web-{7A08C0A4-55EF-6051-05AF-CFA73208D1CF}" dt="2024-11-03T14:38:23.581" v="852"/>
      <pc:docMkLst>
        <pc:docMk/>
      </pc:docMkLst>
      <pc:sldChg chg="delSp modSp mod modTransition modClrScheme delDesignElem chgLayout">
        <pc:chgData name="Georgie Roylance-Smith (2400897)" userId="S::2400897@student.uwtsd.ac.uk::2a5d258f-9bd4-44ee-82b4-31bf76de0ae2" providerId="AD" clId="Web-{7A08C0A4-55EF-6051-05AF-CFA73208D1CF}" dt="2024-11-03T14:38:23.581" v="852"/>
        <pc:sldMkLst>
          <pc:docMk/>
          <pc:sldMk cId="553726541" sldId="256"/>
        </pc:sldMkLst>
        <pc:spChg chg="mod ord">
          <ac:chgData name="Georgie Roylance-Smith (2400897)" userId="S::2400897@student.uwtsd.ac.uk::2a5d258f-9bd4-44ee-82b4-31bf76de0ae2" providerId="AD" clId="Web-{7A08C0A4-55EF-6051-05AF-CFA73208D1CF}" dt="2024-11-03T14:37:18.531" v="847"/>
          <ac:spMkLst>
            <pc:docMk/>
            <pc:sldMk cId="553726541" sldId="256"/>
            <ac:spMk id="2" creationId="{9FB28281-3783-403A-B1AB-0182A003DFE3}"/>
          </ac:spMkLst>
        </pc:spChg>
        <pc:spChg chg="mod ord">
          <ac:chgData name="Georgie Roylance-Smith (2400897)" userId="S::2400897@student.uwtsd.ac.uk::2a5d258f-9bd4-44ee-82b4-31bf76de0ae2" providerId="AD" clId="Web-{7A08C0A4-55EF-6051-05AF-CFA73208D1CF}" dt="2024-11-03T14:37:18.531" v="847"/>
          <ac:spMkLst>
            <pc:docMk/>
            <pc:sldMk cId="553726541" sldId="256"/>
            <ac:spMk id="3" creationId="{C4542EAC-8BF3-4BFD-9891-145BC49409C2}"/>
          </ac:spMkLst>
        </pc:spChg>
        <pc:spChg chg="del">
          <ac:chgData name="Georgie Roylance-Smith (2400897)" userId="S::2400897@student.uwtsd.ac.uk::2a5d258f-9bd4-44ee-82b4-31bf76de0ae2" providerId="AD" clId="Web-{7A08C0A4-55EF-6051-05AF-CFA73208D1CF}" dt="2024-11-03T14:37:18.531" v="847"/>
          <ac:spMkLst>
            <pc:docMk/>
            <pc:sldMk cId="553726541" sldId="256"/>
            <ac:spMk id="22" creationId="{A51D536C-693D-4911-B3E3-277E6CA006B6}"/>
          </ac:spMkLst>
        </pc:spChg>
        <pc:spChg chg="del">
          <ac:chgData name="Georgie Roylance-Smith (2400897)" userId="S::2400897@student.uwtsd.ac.uk::2a5d258f-9bd4-44ee-82b4-31bf76de0ae2" providerId="AD" clId="Web-{7A08C0A4-55EF-6051-05AF-CFA73208D1CF}" dt="2024-11-03T14:37:18.531" v="847"/>
          <ac:spMkLst>
            <pc:docMk/>
            <pc:sldMk cId="553726541" sldId="256"/>
            <ac:spMk id="23" creationId="{CDACC7FC-0DA0-46D9-BEDF-149E4AB3243B}"/>
          </ac:spMkLst>
        </pc:spChg>
        <pc:spChg chg="del">
          <ac:chgData name="Georgie Roylance-Smith (2400897)" userId="S::2400897@student.uwtsd.ac.uk::2a5d258f-9bd4-44ee-82b4-31bf76de0ae2" providerId="AD" clId="Web-{7A08C0A4-55EF-6051-05AF-CFA73208D1CF}" dt="2024-11-03T14:37:18.531" v="847"/>
          <ac:spMkLst>
            <pc:docMk/>
            <pc:sldMk cId="553726541" sldId="256"/>
            <ac:spMk id="25" creationId="{1886631C-CD62-4E60-A5E7-767EEAEB4704}"/>
          </ac:spMkLst>
        </pc:spChg>
      </pc:sldChg>
      <pc:sldChg chg="modSp mod modTransition modClrScheme chgLayout">
        <pc:chgData name="Georgie Roylance-Smith (2400897)" userId="S::2400897@student.uwtsd.ac.uk::2a5d258f-9bd4-44ee-82b4-31bf76de0ae2" providerId="AD" clId="Web-{7A08C0A4-55EF-6051-05AF-CFA73208D1CF}" dt="2024-11-03T14:38:23.581" v="852"/>
        <pc:sldMkLst>
          <pc:docMk/>
          <pc:sldMk cId="2687970393" sldId="257"/>
        </pc:sldMkLst>
        <pc:spChg chg="mod ord">
          <ac:chgData name="Georgie Roylance-Smith (2400897)" userId="S::2400897@student.uwtsd.ac.uk::2a5d258f-9bd4-44ee-82b4-31bf76de0ae2" providerId="AD" clId="Web-{7A08C0A4-55EF-6051-05AF-CFA73208D1CF}" dt="2024-11-03T14:37:18.531" v="847"/>
          <ac:spMkLst>
            <pc:docMk/>
            <pc:sldMk cId="2687970393" sldId="257"/>
            <ac:spMk id="2" creationId="{18E8DAEC-FB55-91E3-69EA-1AB56FB2EEB4}"/>
          </ac:spMkLst>
        </pc:spChg>
        <pc:spChg chg="mod ord">
          <ac:chgData name="Georgie Roylance-Smith (2400897)" userId="S::2400897@student.uwtsd.ac.uk::2a5d258f-9bd4-44ee-82b4-31bf76de0ae2" providerId="AD" clId="Web-{7A08C0A4-55EF-6051-05AF-CFA73208D1CF}" dt="2024-11-03T14:37:18.531" v="847"/>
          <ac:spMkLst>
            <pc:docMk/>
            <pc:sldMk cId="2687970393" sldId="257"/>
            <ac:spMk id="3" creationId="{00162189-6120-83D7-C9B5-4E9609370837}"/>
          </ac:spMkLst>
        </pc:spChg>
      </pc:sldChg>
      <pc:sldChg chg="modSp mod modTransition modClrScheme chgLayout">
        <pc:chgData name="Georgie Roylance-Smith (2400897)" userId="S::2400897@student.uwtsd.ac.uk::2a5d258f-9bd4-44ee-82b4-31bf76de0ae2" providerId="AD" clId="Web-{7A08C0A4-55EF-6051-05AF-CFA73208D1CF}" dt="2024-11-03T14:38:23.581" v="852"/>
        <pc:sldMkLst>
          <pc:docMk/>
          <pc:sldMk cId="1843646589" sldId="258"/>
        </pc:sldMkLst>
        <pc:spChg chg="mod ord">
          <ac:chgData name="Georgie Roylance-Smith (2400897)" userId="S::2400897@student.uwtsd.ac.uk::2a5d258f-9bd4-44ee-82b4-31bf76de0ae2" providerId="AD" clId="Web-{7A08C0A4-55EF-6051-05AF-CFA73208D1CF}" dt="2024-11-03T14:37:18.531" v="847"/>
          <ac:spMkLst>
            <pc:docMk/>
            <pc:sldMk cId="1843646589" sldId="258"/>
            <ac:spMk id="2" creationId="{BB1FF90D-188C-50BE-3AB5-761A05EEAB2C}"/>
          </ac:spMkLst>
        </pc:spChg>
        <pc:spChg chg="mod ord">
          <ac:chgData name="Georgie Roylance-Smith (2400897)" userId="S::2400897@student.uwtsd.ac.uk::2a5d258f-9bd4-44ee-82b4-31bf76de0ae2" providerId="AD" clId="Web-{7A08C0A4-55EF-6051-05AF-CFA73208D1CF}" dt="2024-11-03T14:37:18.531" v="847"/>
          <ac:spMkLst>
            <pc:docMk/>
            <pc:sldMk cId="1843646589" sldId="258"/>
            <ac:spMk id="3" creationId="{9EA9855E-6005-2476-8431-FD38D1EAF14B}"/>
          </ac:spMkLst>
        </pc:spChg>
      </pc:sldChg>
      <pc:sldChg chg="modSp mod modTransition modClrScheme chgLayout">
        <pc:chgData name="Georgie Roylance-Smith (2400897)" userId="S::2400897@student.uwtsd.ac.uk::2a5d258f-9bd4-44ee-82b4-31bf76de0ae2" providerId="AD" clId="Web-{7A08C0A4-55EF-6051-05AF-CFA73208D1CF}" dt="2024-11-03T14:38:23.581" v="852"/>
        <pc:sldMkLst>
          <pc:docMk/>
          <pc:sldMk cId="4254547925" sldId="259"/>
        </pc:sldMkLst>
        <pc:spChg chg="mod ord">
          <ac:chgData name="Georgie Roylance-Smith (2400897)" userId="S::2400897@student.uwtsd.ac.uk::2a5d258f-9bd4-44ee-82b4-31bf76de0ae2" providerId="AD" clId="Web-{7A08C0A4-55EF-6051-05AF-CFA73208D1CF}" dt="2024-11-03T14:37:18.531" v="847"/>
          <ac:spMkLst>
            <pc:docMk/>
            <pc:sldMk cId="4254547925" sldId="259"/>
            <ac:spMk id="2" creationId="{80244B78-3BF1-C0AD-A350-96BF1C89FA96}"/>
          </ac:spMkLst>
        </pc:spChg>
        <pc:spChg chg="mod ord">
          <ac:chgData name="Georgie Roylance-Smith (2400897)" userId="S::2400897@student.uwtsd.ac.uk::2a5d258f-9bd4-44ee-82b4-31bf76de0ae2" providerId="AD" clId="Web-{7A08C0A4-55EF-6051-05AF-CFA73208D1CF}" dt="2024-11-03T14:37:18.531" v="847"/>
          <ac:spMkLst>
            <pc:docMk/>
            <pc:sldMk cId="4254547925" sldId="259"/>
            <ac:spMk id="3" creationId="{88F4B2C4-AF09-B679-4DF3-DF4AFF03E86A}"/>
          </ac:spMkLst>
        </pc:spChg>
      </pc:sldChg>
      <pc:sldChg chg="delSp modSp mod modTransition modClrScheme delDesignElem chgLayout">
        <pc:chgData name="Georgie Roylance-Smith (2400897)" userId="S::2400897@student.uwtsd.ac.uk::2a5d258f-9bd4-44ee-82b4-31bf76de0ae2" providerId="AD" clId="Web-{7A08C0A4-55EF-6051-05AF-CFA73208D1CF}" dt="2024-11-03T14:38:23.581" v="852"/>
        <pc:sldMkLst>
          <pc:docMk/>
          <pc:sldMk cId="1166006673" sldId="260"/>
        </pc:sldMkLst>
        <pc:spChg chg="mod ord">
          <ac:chgData name="Georgie Roylance-Smith (2400897)" userId="S::2400897@student.uwtsd.ac.uk::2a5d258f-9bd4-44ee-82b4-31bf76de0ae2" providerId="AD" clId="Web-{7A08C0A4-55EF-6051-05AF-CFA73208D1CF}" dt="2024-11-03T14:37:51.564" v="850" actId="20577"/>
          <ac:spMkLst>
            <pc:docMk/>
            <pc:sldMk cId="1166006673" sldId="260"/>
            <ac:spMk id="2" creationId="{79EAA238-2933-49EA-C73B-9CF06C086898}"/>
          </ac:spMkLst>
        </pc:spChg>
        <pc:spChg chg="mod ord">
          <ac:chgData name="Georgie Roylance-Smith (2400897)" userId="S::2400897@student.uwtsd.ac.uk::2a5d258f-9bd4-44ee-82b4-31bf76de0ae2" providerId="AD" clId="Web-{7A08C0A4-55EF-6051-05AF-CFA73208D1CF}" dt="2024-11-03T14:37:18.531" v="847"/>
          <ac:spMkLst>
            <pc:docMk/>
            <pc:sldMk cId="1166006673" sldId="260"/>
            <ac:spMk id="3" creationId="{4B8000FA-5052-737D-1296-89E92AEFE8FA}"/>
          </ac:spMkLst>
        </pc:spChg>
        <pc:spChg chg="del">
          <ac:chgData name="Georgie Roylance-Smith (2400897)" userId="S::2400897@student.uwtsd.ac.uk::2a5d258f-9bd4-44ee-82b4-31bf76de0ae2" providerId="AD" clId="Web-{7A08C0A4-55EF-6051-05AF-CFA73208D1CF}" dt="2024-11-03T14:37:18.531" v="847"/>
          <ac:spMkLst>
            <pc:docMk/>
            <pc:sldMk cId="1166006673" sldId="260"/>
            <ac:spMk id="22" creationId="{A6D37EE4-EA1B-46EE-A54B-5233C63C9695}"/>
          </ac:spMkLst>
        </pc:spChg>
        <pc:spChg chg="del">
          <ac:chgData name="Georgie Roylance-Smith (2400897)" userId="S::2400897@student.uwtsd.ac.uk::2a5d258f-9bd4-44ee-82b4-31bf76de0ae2" providerId="AD" clId="Web-{7A08C0A4-55EF-6051-05AF-CFA73208D1CF}" dt="2024-11-03T14:37:18.531" v="847"/>
          <ac:spMkLst>
            <pc:docMk/>
            <pc:sldMk cId="1166006673" sldId="260"/>
            <ac:spMk id="23" creationId="{3EB27620-B0B1-4232-A055-99D3476060CF}"/>
          </ac:spMkLst>
        </pc:spChg>
      </pc:sldChg>
      <pc:sldChg chg="modSp mod modTransition modClrScheme chgLayout">
        <pc:chgData name="Georgie Roylance-Smith (2400897)" userId="S::2400897@student.uwtsd.ac.uk::2a5d258f-9bd4-44ee-82b4-31bf76de0ae2" providerId="AD" clId="Web-{7A08C0A4-55EF-6051-05AF-CFA73208D1CF}" dt="2024-11-03T14:38:23.581" v="852"/>
        <pc:sldMkLst>
          <pc:docMk/>
          <pc:sldMk cId="4031796825" sldId="261"/>
        </pc:sldMkLst>
        <pc:spChg chg="mod ord">
          <ac:chgData name="Georgie Roylance-Smith (2400897)" userId="S::2400897@student.uwtsd.ac.uk::2a5d258f-9bd4-44ee-82b4-31bf76de0ae2" providerId="AD" clId="Web-{7A08C0A4-55EF-6051-05AF-CFA73208D1CF}" dt="2024-11-03T14:37:18.531" v="847"/>
          <ac:spMkLst>
            <pc:docMk/>
            <pc:sldMk cId="4031796825" sldId="261"/>
            <ac:spMk id="2" creationId="{CD572A07-DFA4-8959-17EE-B5BFD8B6B22D}"/>
          </ac:spMkLst>
        </pc:spChg>
        <pc:spChg chg="mod ord">
          <ac:chgData name="Georgie Roylance-Smith (2400897)" userId="S::2400897@student.uwtsd.ac.uk::2a5d258f-9bd4-44ee-82b4-31bf76de0ae2" providerId="AD" clId="Web-{7A08C0A4-55EF-6051-05AF-CFA73208D1CF}" dt="2024-11-03T14:37:18.531" v="847"/>
          <ac:spMkLst>
            <pc:docMk/>
            <pc:sldMk cId="4031796825" sldId="261"/>
            <ac:spMk id="3" creationId="{78FEA6D4-752F-1DCC-B85E-4AB6789C8411}"/>
          </ac:spMkLst>
        </pc:spChg>
      </pc:sldChg>
      <pc:sldChg chg="modSp mod modTransition modClrScheme chgLayout">
        <pc:chgData name="Georgie Roylance-Smith (2400897)" userId="S::2400897@student.uwtsd.ac.uk::2a5d258f-9bd4-44ee-82b4-31bf76de0ae2" providerId="AD" clId="Web-{7A08C0A4-55EF-6051-05AF-CFA73208D1CF}" dt="2024-11-03T14:38:23.581" v="852"/>
        <pc:sldMkLst>
          <pc:docMk/>
          <pc:sldMk cId="2409803607" sldId="262"/>
        </pc:sldMkLst>
        <pc:spChg chg="mod ord">
          <ac:chgData name="Georgie Roylance-Smith (2400897)" userId="S::2400897@student.uwtsd.ac.uk::2a5d258f-9bd4-44ee-82b4-31bf76de0ae2" providerId="AD" clId="Web-{7A08C0A4-55EF-6051-05AF-CFA73208D1CF}" dt="2024-11-03T14:37:18.531" v="847"/>
          <ac:spMkLst>
            <pc:docMk/>
            <pc:sldMk cId="2409803607" sldId="262"/>
            <ac:spMk id="2" creationId="{E72BD09D-1650-C403-1A4D-3FAA1E7D1A56}"/>
          </ac:spMkLst>
        </pc:spChg>
        <pc:spChg chg="mod ord">
          <ac:chgData name="Georgie Roylance-Smith (2400897)" userId="S::2400897@student.uwtsd.ac.uk::2a5d258f-9bd4-44ee-82b4-31bf76de0ae2" providerId="AD" clId="Web-{7A08C0A4-55EF-6051-05AF-CFA73208D1CF}" dt="2024-11-03T14:37:18.531" v="847"/>
          <ac:spMkLst>
            <pc:docMk/>
            <pc:sldMk cId="2409803607" sldId="262"/>
            <ac:spMk id="3" creationId="{7D243161-8368-66A8-EE0B-C33334B02AA8}"/>
          </ac:spMkLst>
        </pc:spChg>
      </pc:sldChg>
      <pc:sldChg chg="modSp mod modTransition modClrScheme chgLayout">
        <pc:chgData name="Georgie Roylance-Smith (2400897)" userId="S::2400897@student.uwtsd.ac.uk::2a5d258f-9bd4-44ee-82b4-31bf76de0ae2" providerId="AD" clId="Web-{7A08C0A4-55EF-6051-05AF-CFA73208D1CF}" dt="2024-11-03T14:38:23.581" v="852"/>
        <pc:sldMkLst>
          <pc:docMk/>
          <pc:sldMk cId="3537270003" sldId="263"/>
        </pc:sldMkLst>
        <pc:spChg chg="mod ord">
          <ac:chgData name="Georgie Roylance-Smith (2400897)" userId="S::2400897@student.uwtsd.ac.uk::2a5d258f-9bd4-44ee-82b4-31bf76de0ae2" providerId="AD" clId="Web-{7A08C0A4-55EF-6051-05AF-CFA73208D1CF}" dt="2024-11-03T14:37:18.531" v="847"/>
          <ac:spMkLst>
            <pc:docMk/>
            <pc:sldMk cId="3537270003" sldId="263"/>
            <ac:spMk id="2" creationId="{E9DDD0D6-CE48-58E1-261D-147F074E0294}"/>
          </ac:spMkLst>
        </pc:spChg>
        <pc:spChg chg="mod ord">
          <ac:chgData name="Georgie Roylance-Smith (2400897)" userId="S::2400897@student.uwtsd.ac.uk::2a5d258f-9bd4-44ee-82b4-31bf76de0ae2" providerId="AD" clId="Web-{7A08C0A4-55EF-6051-05AF-CFA73208D1CF}" dt="2024-11-03T14:37:18.531" v="847"/>
          <ac:spMkLst>
            <pc:docMk/>
            <pc:sldMk cId="3537270003" sldId="263"/>
            <ac:spMk id="3" creationId="{6F7D9177-B0F6-7F3C-3D6E-538A9B76EFEF}"/>
          </ac:spMkLst>
        </pc:spChg>
      </pc:sldChg>
      <pc:sldChg chg="modSp mod modTransition modClrScheme chgLayout">
        <pc:chgData name="Georgie Roylance-Smith (2400897)" userId="S::2400897@student.uwtsd.ac.uk::2a5d258f-9bd4-44ee-82b4-31bf76de0ae2" providerId="AD" clId="Web-{7A08C0A4-55EF-6051-05AF-CFA73208D1CF}" dt="2024-11-03T14:38:23.581" v="852"/>
        <pc:sldMkLst>
          <pc:docMk/>
          <pc:sldMk cId="282974659" sldId="264"/>
        </pc:sldMkLst>
        <pc:spChg chg="mod ord">
          <ac:chgData name="Georgie Roylance-Smith (2400897)" userId="S::2400897@student.uwtsd.ac.uk::2a5d258f-9bd4-44ee-82b4-31bf76de0ae2" providerId="AD" clId="Web-{7A08C0A4-55EF-6051-05AF-CFA73208D1CF}" dt="2024-11-03T14:37:18.531" v="847"/>
          <ac:spMkLst>
            <pc:docMk/>
            <pc:sldMk cId="282974659" sldId="264"/>
            <ac:spMk id="2" creationId="{658C3757-D6CB-CD13-7564-6977BAAAE222}"/>
          </ac:spMkLst>
        </pc:spChg>
        <pc:spChg chg="mod ord">
          <ac:chgData name="Georgie Roylance-Smith (2400897)" userId="S::2400897@student.uwtsd.ac.uk::2a5d258f-9bd4-44ee-82b4-31bf76de0ae2" providerId="AD" clId="Web-{7A08C0A4-55EF-6051-05AF-CFA73208D1CF}" dt="2024-11-03T14:37:18.531" v="847"/>
          <ac:spMkLst>
            <pc:docMk/>
            <pc:sldMk cId="282974659" sldId="264"/>
            <ac:spMk id="3" creationId="{7B513374-EB9E-1B8C-818A-1322035045A9}"/>
          </ac:spMkLst>
        </pc:spChg>
      </pc:sldChg>
      <pc:sldChg chg="modSp mod modTransition modClrScheme chgLayout">
        <pc:chgData name="Georgie Roylance-Smith (2400897)" userId="S::2400897@student.uwtsd.ac.uk::2a5d258f-9bd4-44ee-82b4-31bf76de0ae2" providerId="AD" clId="Web-{7A08C0A4-55EF-6051-05AF-CFA73208D1CF}" dt="2024-11-03T14:38:23.581" v="852"/>
        <pc:sldMkLst>
          <pc:docMk/>
          <pc:sldMk cId="3432070476" sldId="265"/>
        </pc:sldMkLst>
        <pc:spChg chg="mod ord">
          <ac:chgData name="Georgie Roylance-Smith (2400897)" userId="S::2400897@student.uwtsd.ac.uk::2a5d258f-9bd4-44ee-82b4-31bf76de0ae2" providerId="AD" clId="Web-{7A08C0A4-55EF-6051-05AF-CFA73208D1CF}" dt="2024-11-03T14:37:18.531" v="847"/>
          <ac:spMkLst>
            <pc:docMk/>
            <pc:sldMk cId="3432070476" sldId="265"/>
            <ac:spMk id="2" creationId="{19153175-6B15-43AC-B1E0-AEE275A33689}"/>
          </ac:spMkLst>
        </pc:spChg>
        <pc:spChg chg="mod ord">
          <ac:chgData name="Georgie Roylance-Smith (2400897)" userId="S::2400897@student.uwtsd.ac.uk::2a5d258f-9bd4-44ee-82b4-31bf76de0ae2" providerId="AD" clId="Web-{7A08C0A4-55EF-6051-05AF-CFA73208D1CF}" dt="2024-11-03T14:37:18.531" v="847"/>
          <ac:spMkLst>
            <pc:docMk/>
            <pc:sldMk cId="3432070476" sldId="265"/>
            <ac:spMk id="3" creationId="{1037D78A-9D62-9D2F-D7F3-B623A5D96790}"/>
          </ac:spMkLst>
        </pc:spChg>
      </pc:sldChg>
      <pc:sldChg chg="modSp mod modTransition modClrScheme chgLayout">
        <pc:chgData name="Georgie Roylance-Smith (2400897)" userId="S::2400897@student.uwtsd.ac.uk::2a5d258f-9bd4-44ee-82b4-31bf76de0ae2" providerId="AD" clId="Web-{7A08C0A4-55EF-6051-05AF-CFA73208D1CF}" dt="2024-11-03T14:38:23.581" v="852"/>
        <pc:sldMkLst>
          <pc:docMk/>
          <pc:sldMk cId="3508398" sldId="266"/>
        </pc:sldMkLst>
        <pc:spChg chg="mod ord">
          <ac:chgData name="Georgie Roylance-Smith (2400897)" userId="S::2400897@student.uwtsd.ac.uk::2a5d258f-9bd4-44ee-82b4-31bf76de0ae2" providerId="AD" clId="Web-{7A08C0A4-55EF-6051-05AF-CFA73208D1CF}" dt="2024-11-03T14:37:18.531" v="847"/>
          <ac:spMkLst>
            <pc:docMk/>
            <pc:sldMk cId="3508398" sldId="266"/>
            <ac:spMk id="2" creationId="{0FEF44E1-5351-8752-232E-132A73025209}"/>
          </ac:spMkLst>
        </pc:spChg>
        <pc:spChg chg="mod ord">
          <ac:chgData name="Georgie Roylance-Smith (2400897)" userId="S::2400897@student.uwtsd.ac.uk::2a5d258f-9bd4-44ee-82b4-31bf76de0ae2" providerId="AD" clId="Web-{7A08C0A4-55EF-6051-05AF-CFA73208D1CF}" dt="2024-11-03T14:37:18.531" v="847"/>
          <ac:spMkLst>
            <pc:docMk/>
            <pc:sldMk cId="3508398" sldId="266"/>
            <ac:spMk id="3" creationId="{C030B37A-C28E-9774-BF72-369D99EEBA62}"/>
          </ac:spMkLst>
        </pc:spChg>
      </pc:sldChg>
      <pc:sldChg chg="modSp mod modTransition modClrScheme chgLayout">
        <pc:chgData name="Georgie Roylance-Smith (2400897)" userId="S::2400897@student.uwtsd.ac.uk::2a5d258f-9bd4-44ee-82b4-31bf76de0ae2" providerId="AD" clId="Web-{7A08C0A4-55EF-6051-05AF-CFA73208D1CF}" dt="2024-11-03T14:38:23.581" v="852"/>
        <pc:sldMkLst>
          <pc:docMk/>
          <pc:sldMk cId="1524378284" sldId="267"/>
        </pc:sldMkLst>
        <pc:spChg chg="mod ord">
          <ac:chgData name="Georgie Roylance-Smith (2400897)" userId="S::2400897@student.uwtsd.ac.uk::2a5d258f-9bd4-44ee-82b4-31bf76de0ae2" providerId="AD" clId="Web-{7A08C0A4-55EF-6051-05AF-CFA73208D1CF}" dt="2024-11-03T14:37:18.531" v="847"/>
          <ac:spMkLst>
            <pc:docMk/>
            <pc:sldMk cId="1524378284" sldId="267"/>
            <ac:spMk id="2" creationId="{0267DA86-3FF0-D243-CF5E-AC567C30A9A0}"/>
          </ac:spMkLst>
        </pc:spChg>
        <pc:spChg chg="mod ord">
          <ac:chgData name="Georgie Roylance-Smith (2400897)" userId="S::2400897@student.uwtsd.ac.uk::2a5d258f-9bd4-44ee-82b4-31bf76de0ae2" providerId="AD" clId="Web-{7A08C0A4-55EF-6051-05AF-CFA73208D1CF}" dt="2024-11-03T14:37:18.531" v="847"/>
          <ac:spMkLst>
            <pc:docMk/>
            <pc:sldMk cId="1524378284" sldId="267"/>
            <ac:spMk id="3" creationId="{AAA58755-8F91-2598-CF93-895C5287E94F}"/>
          </ac:spMkLst>
        </pc:spChg>
      </pc:sldChg>
      <pc:sldChg chg="modSp new mod modTransition modClrScheme chgLayout">
        <pc:chgData name="Georgie Roylance-Smith (2400897)" userId="S::2400897@student.uwtsd.ac.uk::2a5d258f-9bd4-44ee-82b4-31bf76de0ae2" providerId="AD" clId="Web-{7A08C0A4-55EF-6051-05AF-CFA73208D1CF}" dt="2024-11-03T14:38:23.581" v="852"/>
        <pc:sldMkLst>
          <pc:docMk/>
          <pc:sldMk cId="3942005251" sldId="268"/>
        </pc:sldMkLst>
        <pc:spChg chg="mod ord">
          <ac:chgData name="Georgie Roylance-Smith (2400897)" userId="S::2400897@student.uwtsd.ac.uk::2a5d258f-9bd4-44ee-82b4-31bf76de0ae2" providerId="AD" clId="Web-{7A08C0A4-55EF-6051-05AF-CFA73208D1CF}" dt="2024-11-03T14:37:18.531" v="847"/>
          <ac:spMkLst>
            <pc:docMk/>
            <pc:sldMk cId="3942005251" sldId="268"/>
            <ac:spMk id="2" creationId="{3A139377-C4BC-5E7D-8F5B-9D932BDF897D}"/>
          </ac:spMkLst>
        </pc:spChg>
        <pc:spChg chg="mod ord">
          <ac:chgData name="Georgie Roylance-Smith (2400897)" userId="S::2400897@student.uwtsd.ac.uk::2a5d258f-9bd4-44ee-82b4-31bf76de0ae2" providerId="AD" clId="Web-{7A08C0A4-55EF-6051-05AF-CFA73208D1CF}" dt="2024-11-03T14:37:18.531" v="847"/>
          <ac:spMkLst>
            <pc:docMk/>
            <pc:sldMk cId="3942005251" sldId="268"/>
            <ac:spMk id="3" creationId="{D8557431-C5FF-7A59-9FE5-B89793C30C23}"/>
          </ac:spMkLst>
        </pc:spChg>
      </pc:sldChg>
      <pc:sldMasterChg chg="del delSldLayout">
        <pc:chgData name="Georgie Roylance-Smith (2400897)" userId="S::2400897@student.uwtsd.ac.uk::2a5d258f-9bd4-44ee-82b4-31bf76de0ae2" providerId="AD" clId="Web-{7A08C0A4-55EF-6051-05AF-CFA73208D1CF}" dt="2024-11-03T14:37:18.531" v="847"/>
        <pc:sldMasterMkLst>
          <pc:docMk/>
          <pc:sldMasterMk cId="3009333068" sldId="2147483750"/>
        </pc:sldMasterMkLst>
        <pc:sldLayoutChg chg="del">
          <pc:chgData name="Georgie Roylance-Smith (2400897)" userId="S::2400897@student.uwtsd.ac.uk::2a5d258f-9bd4-44ee-82b4-31bf76de0ae2" providerId="AD" clId="Web-{7A08C0A4-55EF-6051-05AF-CFA73208D1CF}" dt="2024-11-03T14:37:18.531" v="847"/>
          <pc:sldLayoutMkLst>
            <pc:docMk/>
            <pc:sldMasterMk cId="3009333068" sldId="2147483750"/>
            <pc:sldLayoutMk cId="2576638522" sldId="2147483739"/>
          </pc:sldLayoutMkLst>
        </pc:sldLayoutChg>
        <pc:sldLayoutChg chg="del">
          <pc:chgData name="Georgie Roylance-Smith (2400897)" userId="S::2400897@student.uwtsd.ac.uk::2a5d258f-9bd4-44ee-82b4-31bf76de0ae2" providerId="AD" clId="Web-{7A08C0A4-55EF-6051-05AF-CFA73208D1CF}" dt="2024-11-03T14:37:18.531" v="847"/>
          <pc:sldLayoutMkLst>
            <pc:docMk/>
            <pc:sldMasterMk cId="3009333068" sldId="2147483750"/>
            <pc:sldLayoutMk cId="829835477" sldId="2147483740"/>
          </pc:sldLayoutMkLst>
        </pc:sldLayoutChg>
        <pc:sldLayoutChg chg="del">
          <pc:chgData name="Georgie Roylance-Smith (2400897)" userId="S::2400897@student.uwtsd.ac.uk::2a5d258f-9bd4-44ee-82b4-31bf76de0ae2" providerId="AD" clId="Web-{7A08C0A4-55EF-6051-05AF-CFA73208D1CF}" dt="2024-11-03T14:37:18.531" v="847"/>
          <pc:sldLayoutMkLst>
            <pc:docMk/>
            <pc:sldMasterMk cId="3009333068" sldId="2147483750"/>
            <pc:sldLayoutMk cId="3086073554" sldId="2147483741"/>
          </pc:sldLayoutMkLst>
        </pc:sldLayoutChg>
        <pc:sldLayoutChg chg="del">
          <pc:chgData name="Georgie Roylance-Smith (2400897)" userId="S::2400897@student.uwtsd.ac.uk::2a5d258f-9bd4-44ee-82b4-31bf76de0ae2" providerId="AD" clId="Web-{7A08C0A4-55EF-6051-05AF-CFA73208D1CF}" dt="2024-11-03T14:37:18.531" v="847"/>
          <pc:sldLayoutMkLst>
            <pc:docMk/>
            <pc:sldMasterMk cId="3009333068" sldId="2147483750"/>
            <pc:sldLayoutMk cId="1768460807" sldId="2147483742"/>
          </pc:sldLayoutMkLst>
        </pc:sldLayoutChg>
        <pc:sldLayoutChg chg="del">
          <pc:chgData name="Georgie Roylance-Smith (2400897)" userId="S::2400897@student.uwtsd.ac.uk::2a5d258f-9bd4-44ee-82b4-31bf76de0ae2" providerId="AD" clId="Web-{7A08C0A4-55EF-6051-05AF-CFA73208D1CF}" dt="2024-11-03T14:37:18.531" v="847"/>
          <pc:sldLayoutMkLst>
            <pc:docMk/>
            <pc:sldMasterMk cId="3009333068" sldId="2147483750"/>
            <pc:sldLayoutMk cId="2641449063" sldId="2147483743"/>
          </pc:sldLayoutMkLst>
        </pc:sldLayoutChg>
        <pc:sldLayoutChg chg="del">
          <pc:chgData name="Georgie Roylance-Smith (2400897)" userId="S::2400897@student.uwtsd.ac.uk::2a5d258f-9bd4-44ee-82b4-31bf76de0ae2" providerId="AD" clId="Web-{7A08C0A4-55EF-6051-05AF-CFA73208D1CF}" dt="2024-11-03T14:37:18.531" v="847"/>
          <pc:sldLayoutMkLst>
            <pc:docMk/>
            <pc:sldMasterMk cId="3009333068" sldId="2147483750"/>
            <pc:sldLayoutMk cId="1417962848" sldId="2147483744"/>
          </pc:sldLayoutMkLst>
        </pc:sldLayoutChg>
        <pc:sldLayoutChg chg="del">
          <pc:chgData name="Georgie Roylance-Smith (2400897)" userId="S::2400897@student.uwtsd.ac.uk::2a5d258f-9bd4-44ee-82b4-31bf76de0ae2" providerId="AD" clId="Web-{7A08C0A4-55EF-6051-05AF-CFA73208D1CF}" dt="2024-11-03T14:37:18.531" v="847"/>
          <pc:sldLayoutMkLst>
            <pc:docMk/>
            <pc:sldMasterMk cId="3009333068" sldId="2147483750"/>
            <pc:sldLayoutMk cId="541202928" sldId="2147483745"/>
          </pc:sldLayoutMkLst>
        </pc:sldLayoutChg>
        <pc:sldLayoutChg chg="del">
          <pc:chgData name="Georgie Roylance-Smith (2400897)" userId="S::2400897@student.uwtsd.ac.uk::2a5d258f-9bd4-44ee-82b4-31bf76de0ae2" providerId="AD" clId="Web-{7A08C0A4-55EF-6051-05AF-CFA73208D1CF}" dt="2024-11-03T14:37:18.531" v="847"/>
          <pc:sldLayoutMkLst>
            <pc:docMk/>
            <pc:sldMasterMk cId="3009333068" sldId="2147483750"/>
            <pc:sldLayoutMk cId="2735855779" sldId="2147483746"/>
          </pc:sldLayoutMkLst>
        </pc:sldLayoutChg>
        <pc:sldLayoutChg chg="del">
          <pc:chgData name="Georgie Roylance-Smith (2400897)" userId="S::2400897@student.uwtsd.ac.uk::2a5d258f-9bd4-44ee-82b4-31bf76de0ae2" providerId="AD" clId="Web-{7A08C0A4-55EF-6051-05AF-CFA73208D1CF}" dt="2024-11-03T14:37:18.531" v="847"/>
          <pc:sldLayoutMkLst>
            <pc:docMk/>
            <pc:sldMasterMk cId="3009333068" sldId="2147483750"/>
            <pc:sldLayoutMk cId="77825008" sldId="2147483747"/>
          </pc:sldLayoutMkLst>
        </pc:sldLayoutChg>
        <pc:sldLayoutChg chg="del">
          <pc:chgData name="Georgie Roylance-Smith (2400897)" userId="S::2400897@student.uwtsd.ac.uk::2a5d258f-9bd4-44ee-82b4-31bf76de0ae2" providerId="AD" clId="Web-{7A08C0A4-55EF-6051-05AF-CFA73208D1CF}" dt="2024-11-03T14:37:18.531" v="847"/>
          <pc:sldLayoutMkLst>
            <pc:docMk/>
            <pc:sldMasterMk cId="3009333068" sldId="2147483750"/>
            <pc:sldLayoutMk cId="1875145098" sldId="2147483748"/>
          </pc:sldLayoutMkLst>
        </pc:sldLayoutChg>
        <pc:sldLayoutChg chg="del">
          <pc:chgData name="Georgie Roylance-Smith (2400897)" userId="S::2400897@student.uwtsd.ac.uk::2a5d258f-9bd4-44ee-82b4-31bf76de0ae2" providerId="AD" clId="Web-{7A08C0A4-55EF-6051-05AF-CFA73208D1CF}" dt="2024-11-03T14:37:18.531" v="847"/>
          <pc:sldLayoutMkLst>
            <pc:docMk/>
            <pc:sldMasterMk cId="3009333068" sldId="2147483750"/>
            <pc:sldLayoutMk cId="1749188459" sldId="2147483749"/>
          </pc:sldLayoutMkLst>
        </pc:sldLayoutChg>
      </pc:sldMasterChg>
      <pc:sldMasterChg chg="add modTransition addSldLayout modSldLayout">
        <pc:chgData name="Georgie Roylance-Smith (2400897)" userId="S::2400897@student.uwtsd.ac.uk::2a5d258f-9bd4-44ee-82b4-31bf76de0ae2" providerId="AD" clId="Web-{7A08C0A4-55EF-6051-05AF-CFA73208D1CF}" dt="2024-11-03T14:38:23.581" v="852"/>
        <pc:sldMasterMkLst>
          <pc:docMk/>
          <pc:sldMasterMk cId="260000595" sldId="2147483751"/>
        </pc:sldMasterMkLst>
        <pc:sldLayoutChg chg="add mod replId modTransition">
          <pc:chgData name="Georgie Roylance-Smith (2400897)" userId="S::2400897@student.uwtsd.ac.uk::2a5d258f-9bd4-44ee-82b4-31bf76de0ae2" providerId="AD" clId="Web-{7A08C0A4-55EF-6051-05AF-CFA73208D1CF}" dt="2024-11-03T14:38:23.581" v="852"/>
          <pc:sldLayoutMkLst>
            <pc:docMk/>
            <pc:sldMasterMk cId="260000595" sldId="2147483751"/>
            <pc:sldLayoutMk cId="1152403303" sldId="2147483752"/>
          </pc:sldLayoutMkLst>
        </pc:sldLayoutChg>
        <pc:sldLayoutChg chg="add mod replId modTransition">
          <pc:chgData name="Georgie Roylance-Smith (2400897)" userId="S::2400897@student.uwtsd.ac.uk::2a5d258f-9bd4-44ee-82b4-31bf76de0ae2" providerId="AD" clId="Web-{7A08C0A4-55EF-6051-05AF-CFA73208D1CF}" dt="2024-11-03T14:38:23.581" v="852"/>
          <pc:sldLayoutMkLst>
            <pc:docMk/>
            <pc:sldMasterMk cId="260000595" sldId="2147483751"/>
            <pc:sldLayoutMk cId="778330707" sldId="2147483753"/>
          </pc:sldLayoutMkLst>
        </pc:sldLayoutChg>
        <pc:sldLayoutChg chg="add mod replId modTransition">
          <pc:chgData name="Georgie Roylance-Smith (2400897)" userId="S::2400897@student.uwtsd.ac.uk::2a5d258f-9bd4-44ee-82b4-31bf76de0ae2" providerId="AD" clId="Web-{7A08C0A4-55EF-6051-05AF-CFA73208D1CF}" dt="2024-11-03T14:38:23.581" v="852"/>
          <pc:sldLayoutMkLst>
            <pc:docMk/>
            <pc:sldMasterMk cId="260000595" sldId="2147483751"/>
            <pc:sldLayoutMk cId="2035508077" sldId="2147483754"/>
          </pc:sldLayoutMkLst>
        </pc:sldLayoutChg>
        <pc:sldLayoutChg chg="add mod replId modTransition">
          <pc:chgData name="Georgie Roylance-Smith (2400897)" userId="S::2400897@student.uwtsd.ac.uk::2a5d258f-9bd4-44ee-82b4-31bf76de0ae2" providerId="AD" clId="Web-{7A08C0A4-55EF-6051-05AF-CFA73208D1CF}" dt="2024-11-03T14:38:23.581" v="852"/>
          <pc:sldLayoutMkLst>
            <pc:docMk/>
            <pc:sldMasterMk cId="260000595" sldId="2147483751"/>
            <pc:sldLayoutMk cId="1287865771" sldId="2147483755"/>
          </pc:sldLayoutMkLst>
        </pc:sldLayoutChg>
        <pc:sldLayoutChg chg="add mod replId modTransition">
          <pc:chgData name="Georgie Roylance-Smith (2400897)" userId="S::2400897@student.uwtsd.ac.uk::2a5d258f-9bd4-44ee-82b4-31bf76de0ae2" providerId="AD" clId="Web-{7A08C0A4-55EF-6051-05AF-CFA73208D1CF}" dt="2024-11-03T14:38:23.581" v="852"/>
          <pc:sldLayoutMkLst>
            <pc:docMk/>
            <pc:sldMasterMk cId="260000595" sldId="2147483751"/>
            <pc:sldLayoutMk cId="1250398901" sldId="2147483756"/>
          </pc:sldLayoutMkLst>
        </pc:sldLayoutChg>
        <pc:sldLayoutChg chg="add mod replId modTransition">
          <pc:chgData name="Georgie Roylance-Smith (2400897)" userId="S::2400897@student.uwtsd.ac.uk::2a5d258f-9bd4-44ee-82b4-31bf76de0ae2" providerId="AD" clId="Web-{7A08C0A4-55EF-6051-05AF-CFA73208D1CF}" dt="2024-11-03T14:38:23.581" v="852"/>
          <pc:sldLayoutMkLst>
            <pc:docMk/>
            <pc:sldMasterMk cId="260000595" sldId="2147483751"/>
            <pc:sldLayoutMk cId="3773009991" sldId="2147483757"/>
          </pc:sldLayoutMkLst>
        </pc:sldLayoutChg>
        <pc:sldLayoutChg chg="add mod replId modTransition">
          <pc:chgData name="Georgie Roylance-Smith (2400897)" userId="S::2400897@student.uwtsd.ac.uk::2a5d258f-9bd4-44ee-82b4-31bf76de0ae2" providerId="AD" clId="Web-{7A08C0A4-55EF-6051-05AF-CFA73208D1CF}" dt="2024-11-03T14:38:23.581" v="852"/>
          <pc:sldLayoutMkLst>
            <pc:docMk/>
            <pc:sldMasterMk cId="260000595" sldId="2147483751"/>
            <pc:sldLayoutMk cId="3513522299" sldId="2147483758"/>
          </pc:sldLayoutMkLst>
        </pc:sldLayoutChg>
        <pc:sldLayoutChg chg="add mod replId modTransition">
          <pc:chgData name="Georgie Roylance-Smith (2400897)" userId="S::2400897@student.uwtsd.ac.uk::2a5d258f-9bd4-44ee-82b4-31bf76de0ae2" providerId="AD" clId="Web-{7A08C0A4-55EF-6051-05AF-CFA73208D1CF}" dt="2024-11-03T14:38:23.581" v="852"/>
          <pc:sldLayoutMkLst>
            <pc:docMk/>
            <pc:sldMasterMk cId="260000595" sldId="2147483751"/>
            <pc:sldLayoutMk cId="460564954" sldId="2147483759"/>
          </pc:sldLayoutMkLst>
        </pc:sldLayoutChg>
        <pc:sldLayoutChg chg="add mod replId modTransition">
          <pc:chgData name="Georgie Roylance-Smith (2400897)" userId="S::2400897@student.uwtsd.ac.uk::2a5d258f-9bd4-44ee-82b4-31bf76de0ae2" providerId="AD" clId="Web-{7A08C0A4-55EF-6051-05AF-CFA73208D1CF}" dt="2024-11-03T14:38:23.581" v="852"/>
          <pc:sldLayoutMkLst>
            <pc:docMk/>
            <pc:sldMasterMk cId="260000595" sldId="2147483751"/>
            <pc:sldLayoutMk cId="791775831" sldId="2147483760"/>
          </pc:sldLayoutMkLst>
        </pc:sldLayoutChg>
        <pc:sldLayoutChg chg="add mod replId modTransition">
          <pc:chgData name="Georgie Roylance-Smith (2400897)" userId="S::2400897@student.uwtsd.ac.uk::2a5d258f-9bd4-44ee-82b4-31bf76de0ae2" providerId="AD" clId="Web-{7A08C0A4-55EF-6051-05AF-CFA73208D1CF}" dt="2024-11-03T14:38:23.581" v="852"/>
          <pc:sldLayoutMkLst>
            <pc:docMk/>
            <pc:sldMasterMk cId="260000595" sldId="2147483751"/>
            <pc:sldLayoutMk cId="3042316070" sldId="2147483761"/>
          </pc:sldLayoutMkLst>
        </pc:sldLayoutChg>
        <pc:sldLayoutChg chg="add mod replId modTransition">
          <pc:chgData name="Georgie Roylance-Smith (2400897)" userId="S::2400897@student.uwtsd.ac.uk::2a5d258f-9bd4-44ee-82b4-31bf76de0ae2" providerId="AD" clId="Web-{7A08C0A4-55EF-6051-05AF-CFA73208D1CF}" dt="2024-11-03T14:38:23.581" v="852"/>
          <pc:sldLayoutMkLst>
            <pc:docMk/>
            <pc:sldMasterMk cId="260000595" sldId="2147483751"/>
            <pc:sldLayoutMk cId="586661287" sldId="2147483762"/>
          </pc:sldLayoutMkLst>
        </pc:sldLayoutChg>
      </pc:sldMasterChg>
    </pc:docChg>
  </pc:docChgLst>
  <pc:docChgLst>
    <pc:chgData name="Georgie Roylance-Smith (2400897)" userId="S::2400897@student.uwtsd.ac.uk::2a5d258f-9bd4-44ee-82b4-31bf76de0ae2" providerId="AD" clId="Web-{73FCDD0E-3FD7-FAAF-B9CE-4D0E7E648828}"/>
    <pc:docChg chg="modSld">
      <pc:chgData name="Georgie Roylance-Smith (2400897)" userId="S::2400897@student.uwtsd.ac.uk::2a5d258f-9bd4-44ee-82b4-31bf76de0ae2" providerId="AD" clId="Web-{73FCDD0E-3FD7-FAAF-B9CE-4D0E7E648828}" dt="2024-10-28T10:36:51.208" v="170" actId="20577"/>
      <pc:docMkLst>
        <pc:docMk/>
      </pc:docMkLst>
      <pc:sldChg chg="modSp">
        <pc:chgData name="Georgie Roylance-Smith (2400897)" userId="S::2400897@student.uwtsd.ac.uk::2a5d258f-9bd4-44ee-82b4-31bf76de0ae2" providerId="AD" clId="Web-{73FCDD0E-3FD7-FAAF-B9CE-4D0E7E648828}" dt="2024-10-28T10:36:51.208" v="170" actId="20577"/>
        <pc:sldMkLst>
          <pc:docMk/>
          <pc:sldMk cId="4254547925" sldId="259"/>
        </pc:sldMkLst>
        <pc:spChg chg="mod">
          <ac:chgData name="Georgie Roylance-Smith (2400897)" userId="S::2400897@student.uwtsd.ac.uk::2a5d258f-9bd4-44ee-82b4-31bf76de0ae2" providerId="AD" clId="Web-{73FCDD0E-3FD7-FAAF-B9CE-4D0E7E648828}" dt="2024-10-28T10:36:51.208" v="170" actId="20577"/>
          <ac:spMkLst>
            <pc:docMk/>
            <pc:sldMk cId="4254547925" sldId="259"/>
            <ac:spMk id="3" creationId="{88F4B2C4-AF09-B679-4DF3-DF4AFF03E86A}"/>
          </ac:spMkLst>
        </pc:spChg>
      </pc:sldChg>
    </pc:docChg>
  </pc:docChgLst>
  <pc:docChgLst>
    <pc:chgData name="Georgie Roylance-Smith (2400897)" userId="S::2400897@student.uwtsd.ac.uk::2a5d258f-9bd4-44ee-82b4-31bf76de0ae2" providerId="AD" clId="Web-{227F2C84-5174-156D-3FE5-19E616344A89}"/>
    <pc:docChg chg="addSld modSld">
      <pc:chgData name="Georgie Roylance-Smith (2400897)" userId="S::2400897@student.uwtsd.ac.uk::2a5d258f-9bd4-44ee-82b4-31bf76de0ae2" providerId="AD" clId="Web-{227F2C84-5174-156D-3FE5-19E616344A89}" dt="2024-10-27T20:36:30.238" v="920" actId="20577"/>
      <pc:docMkLst>
        <pc:docMk/>
      </pc:docMkLst>
      <pc:sldChg chg="modSp">
        <pc:chgData name="Georgie Roylance-Smith (2400897)" userId="S::2400897@student.uwtsd.ac.uk::2a5d258f-9bd4-44ee-82b4-31bf76de0ae2" providerId="AD" clId="Web-{227F2C84-5174-156D-3FE5-19E616344A89}" dt="2024-10-27T19:23:32.952" v="9" actId="20577"/>
        <pc:sldMkLst>
          <pc:docMk/>
          <pc:sldMk cId="4254547925" sldId="259"/>
        </pc:sldMkLst>
        <pc:spChg chg="mod">
          <ac:chgData name="Georgie Roylance-Smith (2400897)" userId="S::2400897@student.uwtsd.ac.uk::2a5d258f-9bd4-44ee-82b4-31bf76de0ae2" providerId="AD" clId="Web-{227F2C84-5174-156D-3FE5-19E616344A89}" dt="2024-10-27T19:23:32.952" v="9" actId="20577"/>
          <ac:spMkLst>
            <pc:docMk/>
            <pc:sldMk cId="4254547925" sldId="259"/>
            <ac:spMk id="3" creationId="{88F4B2C4-AF09-B679-4DF3-DF4AFF03E86A}"/>
          </ac:spMkLst>
        </pc:spChg>
      </pc:sldChg>
      <pc:sldChg chg="addSp delSp modSp mod setBg setClrOvrMap">
        <pc:chgData name="Georgie Roylance-Smith (2400897)" userId="S::2400897@student.uwtsd.ac.uk::2a5d258f-9bd4-44ee-82b4-31bf76de0ae2" providerId="AD" clId="Web-{227F2C84-5174-156D-3FE5-19E616344A89}" dt="2024-10-27T19:46:34.580" v="396" actId="14100"/>
        <pc:sldMkLst>
          <pc:docMk/>
          <pc:sldMk cId="1166006673" sldId="260"/>
        </pc:sldMkLst>
        <pc:spChg chg="mod">
          <ac:chgData name="Georgie Roylance-Smith (2400897)" userId="S::2400897@student.uwtsd.ac.uk::2a5d258f-9bd4-44ee-82b4-31bf76de0ae2" providerId="AD" clId="Web-{227F2C84-5174-156D-3FE5-19E616344A89}" dt="2024-10-27T19:46:23.408" v="394" actId="1076"/>
          <ac:spMkLst>
            <pc:docMk/>
            <pc:sldMk cId="1166006673" sldId="260"/>
            <ac:spMk id="2" creationId="{79EAA238-2933-49EA-C73B-9CF06C086898}"/>
          </ac:spMkLst>
        </pc:spChg>
        <pc:spChg chg="mod ord">
          <ac:chgData name="Georgie Roylance-Smith (2400897)" userId="S::2400897@student.uwtsd.ac.uk::2a5d258f-9bd4-44ee-82b4-31bf76de0ae2" providerId="AD" clId="Web-{227F2C84-5174-156D-3FE5-19E616344A89}" dt="2024-10-27T19:46:34.580" v="396" actId="14100"/>
          <ac:spMkLst>
            <pc:docMk/>
            <pc:sldMk cId="1166006673" sldId="260"/>
            <ac:spMk id="3" creationId="{4B8000FA-5052-737D-1296-89E92AEFE8FA}"/>
          </ac:spMkLst>
        </pc:spChg>
        <pc:spChg chg="add del">
          <ac:chgData name="Georgie Roylance-Smith (2400897)" userId="S::2400897@student.uwtsd.ac.uk::2a5d258f-9bd4-44ee-82b4-31bf76de0ae2" providerId="AD" clId="Web-{227F2C84-5174-156D-3FE5-19E616344A89}" dt="2024-10-27T19:42:07.381" v="383"/>
          <ac:spMkLst>
            <pc:docMk/>
            <pc:sldMk cId="1166006673" sldId="260"/>
            <ac:spMk id="9" creationId="{F13C74B1-5B17-4795-BED0-7140497B445A}"/>
          </ac:spMkLst>
        </pc:spChg>
        <pc:spChg chg="add del">
          <ac:chgData name="Georgie Roylance-Smith (2400897)" userId="S::2400897@student.uwtsd.ac.uk::2a5d258f-9bd4-44ee-82b4-31bf76de0ae2" providerId="AD" clId="Web-{227F2C84-5174-156D-3FE5-19E616344A89}" dt="2024-10-27T19:42:07.381" v="383"/>
          <ac:spMkLst>
            <pc:docMk/>
            <pc:sldMk cId="1166006673" sldId="260"/>
            <ac:spMk id="11" creationId="{3FCFB1DE-0B7E-48CC-BA90-B2AB0889F9D6}"/>
          </ac:spMkLst>
        </pc:spChg>
        <pc:spChg chg="add del">
          <ac:chgData name="Georgie Roylance-Smith (2400897)" userId="S::2400897@student.uwtsd.ac.uk::2a5d258f-9bd4-44ee-82b4-31bf76de0ae2" providerId="AD" clId="Web-{227F2C84-5174-156D-3FE5-19E616344A89}" dt="2024-10-27T19:42:10.099" v="385"/>
          <ac:spMkLst>
            <pc:docMk/>
            <pc:sldMk cId="1166006673" sldId="260"/>
            <ac:spMk id="13" creationId="{1A9F7B4E-B03D-4F64-BE33-00D074458D45}"/>
          </ac:spMkLst>
        </pc:spChg>
        <pc:spChg chg="add del">
          <ac:chgData name="Georgie Roylance-Smith (2400897)" userId="S::2400897@student.uwtsd.ac.uk::2a5d258f-9bd4-44ee-82b4-31bf76de0ae2" providerId="AD" clId="Web-{227F2C84-5174-156D-3FE5-19E616344A89}" dt="2024-10-27T19:42:10.099" v="385"/>
          <ac:spMkLst>
            <pc:docMk/>
            <pc:sldMk cId="1166006673" sldId="260"/>
            <ac:spMk id="14" creationId="{1CA8A97F-67F0-4D5F-A850-0C30727D1CE3}"/>
          </ac:spMkLst>
        </pc:spChg>
        <pc:spChg chg="add del">
          <ac:chgData name="Georgie Roylance-Smith (2400897)" userId="S::2400897@student.uwtsd.ac.uk::2a5d258f-9bd4-44ee-82b4-31bf76de0ae2" providerId="AD" clId="Web-{227F2C84-5174-156D-3FE5-19E616344A89}" dt="2024-10-27T19:42:13.443" v="387"/>
          <ac:spMkLst>
            <pc:docMk/>
            <pc:sldMk cId="1166006673" sldId="260"/>
            <ac:spMk id="16" creationId="{A6D37EE4-EA1B-46EE-A54B-5233C63C9695}"/>
          </ac:spMkLst>
        </pc:spChg>
        <pc:spChg chg="add del">
          <ac:chgData name="Georgie Roylance-Smith (2400897)" userId="S::2400897@student.uwtsd.ac.uk::2a5d258f-9bd4-44ee-82b4-31bf76de0ae2" providerId="AD" clId="Web-{227F2C84-5174-156D-3FE5-19E616344A89}" dt="2024-10-27T19:42:13.443" v="387"/>
          <ac:spMkLst>
            <pc:docMk/>
            <pc:sldMk cId="1166006673" sldId="260"/>
            <ac:spMk id="17" creationId="{3EB27620-B0B1-4232-A055-99D3476060CF}"/>
          </ac:spMkLst>
        </pc:spChg>
        <pc:spChg chg="add del">
          <ac:chgData name="Georgie Roylance-Smith (2400897)" userId="S::2400897@student.uwtsd.ac.uk::2a5d258f-9bd4-44ee-82b4-31bf76de0ae2" providerId="AD" clId="Web-{227F2C84-5174-156D-3FE5-19E616344A89}" dt="2024-10-27T19:42:15.959" v="389"/>
          <ac:spMkLst>
            <pc:docMk/>
            <pc:sldMk cId="1166006673" sldId="260"/>
            <ac:spMk id="19" creationId="{F13C74B1-5B17-4795-BED0-7140497B445A}"/>
          </ac:spMkLst>
        </pc:spChg>
        <pc:spChg chg="add del">
          <ac:chgData name="Georgie Roylance-Smith (2400897)" userId="S::2400897@student.uwtsd.ac.uk::2a5d258f-9bd4-44ee-82b4-31bf76de0ae2" providerId="AD" clId="Web-{227F2C84-5174-156D-3FE5-19E616344A89}" dt="2024-10-27T19:42:15.959" v="389"/>
          <ac:spMkLst>
            <pc:docMk/>
            <pc:sldMk cId="1166006673" sldId="260"/>
            <ac:spMk id="20" creationId="{3FCFB1DE-0B7E-48CC-BA90-B2AB0889F9D6}"/>
          </ac:spMkLst>
        </pc:spChg>
        <pc:spChg chg="add">
          <ac:chgData name="Georgie Roylance-Smith (2400897)" userId="S::2400897@student.uwtsd.ac.uk::2a5d258f-9bd4-44ee-82b4-31bf76de0ae2" providerId="AD" clId="Web-{227F2C84-5174-156D-3FE5-19E616344A89}" dt="2024-10-27T19:42:15.959" v="390"/>
          <ac:spMkLst>
            <pc:docMk/>
            <pc:sldMk cId="1166006673" sldId="260"/>
            <ac:spMk id="22" creationId="{A6D37EE4-EA1B-46EE-A54B-5233C63C9695}"/>
          </ac:spMkLst>
        </pc:spChg>
        <pc:spChg chg="add">
          <ac:chgData name="Georgie Roylance-Smith (2400897)" userId="S::2400897@student.uwtsd.ac.uk::2a5d258f-9bd4-44ee-82b4-31bf76de0ae2" providerId="AD" clId="Web-{227F2C84-5174-156D-3FE5-19E616344A89}" dt="2024-10-27T19:42:15.959" v="390"/>
          <ac:spMkLst>
            <pc:docMk/>
            <pc:sldMk cId="1166006673" sldId="260"/>
            <ac:spMk id="23" creationId="{3EB27620-B0B1-4232-A055-99D3476060CF}"/>
          </ac:spMkLst>
        </pc:spChg>
        <pc:picChg chg="add mod ord">
          <ac:chgData name="Georgie Roylance-Smith (2400897)" userId="S::2400897@student.uwtsd.ac.uk::2a5d258f-9bd4-44ee-82b4-31bf76de0ae2" providerId="AD" clId="Web-{227F2C84-5174-156D-3FE5-19E616344A89}" dt="2024-10-27T19:42:15.959" v="390"/>
          <ac:picMkLst>
            <pc:docMk/>
            <pc:sldMk cId="1166006673" sldId="260"/>
            <ac:picMk id="4" creationId="{95DA3269-7045-395A-62B8-07437DF7932A}"/>
          </ac:picMkLst>
        </pc:picChg>
      </pc:sldChg>
      <pc:sldChg chg="modSp new">
        <pc:chgData name="Georgie Roylance-Smith (2400897)" userId="S::2400897@student.uwtsd.ac.uk::2a5d258f-9bd4-44ee-82b4-31bf76de0ae2" providerId="AD" clId="Web-{227F2C84-5174-156D-3FE5-19E616344A89}" dt="2024-10-27T19:51:23.809" v="416" actId="20577"/>
        <pc:sldMkLst>
          <pc:docMk/>
          <pc:sldMk cId="4031796825" sldId="261"/>
        </pc:sldMkLst>
        <pc:spChg chg="mod">
          <ac:chgData name="Georgie Roylance-Smith (2400897)" userId="S::2400897@student.uwtsd.ac.uk::2a5d258f-9bd4-44ee-82b4-31bf76de0ae2" providerId="AD" clId="Web-{227F2C84-5174-156D-3FE5-19E616344A89}" dt="2024-10-27T19:51:23.809" v="416" actId="20577"/>
          <ac:spMkLst>
            <pc:docMk/>
            <pc:sldMk cId="4031796825" sldId="261"/>
            <ac:spMk id="2" creationId="{CD572A07-DFA4-8959-17EE-B5BFD8B6B22D}"/>
          </ac:spMkLst>
        </pc:spChg>
      </pc:sldChg>
      <pc:sldChg chg="modSp new">
        <pc:chgData name="Georgie Roylance-Smith (2400897)" userId="S::2400897@student.uwtsd.ac.uk::2a5d258f-9bd4-44ee-82b4-31bf76de0ae2" providerId="AD" clId="Web-{227F2C84-5174-156D-3FE5-19E616344A89}" dt="2024-10-27T20:36:20.878" v="911" actId="20577"/>
        <pc:sldMkLst>
          <pc:docMk/>
          <pc:sldMk cId="2409803607" sldId="262"/>
        </pc:sldMkLst>
        <pc:spChg chg="mod">
          <ac:chgData name="Georgie Roylance-Smith (2400897)" userId="S::2400897@student.uwtsd.ac.uk::2a5d258f-9bd4-44ee-82b4-31bf76de0ae2" providerId="AD" clId="Web-{227F2C84-5174-156D-3FE5-19E616344A89}" dt="2024-10-27T19:51:41.687" v="434" actId="20577"/>
          <ac:spMkLst>
            <pc:docMk/>
            <pc:sldMk cId="2409803607" sldId="262"/>
            <ac:spMk id="2" creationId="{E72BD09D-1650-C403-1A4D-3FAA1E7D1A56}"/>
          </ac:spMkLst>
        </pc:spChg>
        <pc:spChg chg="mod">
          <ac:chgData name="Georgie Roylance-Smith (2400897)" userId="S::2400897@student.uwtsd.ac.uk::2a5d258f-9bd4-44ee-82b4-31bf76de0ae2" providerId="AD" clId="Web-{227F2C84-5174-156D-3FE5-19E616344A89}" dt="2024-10-27T20:36:20.878" v="911" actId="20577"/>
          <ac:spMkLst>
            <pc:docMk/>
            <pc:sldMk cId="2409803607" sldId="262"/>
            <ac:spMk id="3" creationId="{7D243161-8368-66A8-EE0B-C33334B02AA8}"/>
          </ac:spMkLst>
        </pc:spChg>
      </pc:sldChg>
      <pc:sldChg chg="modSp new">
        <pc:chgData name="Georgie Roylance-Smith (2400897)" userId="S::2400897@student.uwtsd.ac.uk::2a5d258f-9bd4-44ee-82b4-31bf76de0ae2" providerId="AD" clId="Web-{227F2C84-5174-156D-3FE5-19E616344A89}" dt="2024-10-27T19:52:04.985" v="448" actId="20577"/>
        <pc:sldMkLst>
          <pc:docMk/>
          <pc:sldMk cId="3537270003" sldId="263"/>
        </pc:sldMkLst>
        <pc:spChg chg="mod">
          <ac:chgData name="Georgie Roylance-Smith (2400897)" userId="S::2400897@student.uwtsd.ac.uk::2a5d258f-9bd4-44ee-82b4-31bf76de0ae2" providerId="AD" clId="Web-{227F2C84-5174-156D-3FE5-19E616344A89}" dt="2024-10-27T19:52:04.985" v="448" actId="20577"/>
          <ac:spMkLst>
            <pc:docMk/>
            <pc:sldMk cId="3537270003" sldId="263"/>
            <ac:spMk id="2" creationId="{E9DDD0D6-CE48-58E1-261D-147F074E0294}"/>
          </ac:spMkLst>
        </pc:spChg>
      </pc:sldChg>
      <pc:sldChg chg="modSp new">
        <pc:chgData name="Georgie Roylance-Smith (2400897)" userId="S::2400897@student.uwtsd.ac.uk::2a5d258f-9bd4-44ee-82b4-31bf76de0ae2" providerId="AD" clId="Web-{227F2C84-5174-156D-3FE5-19E616344A89}" dt="2024-10-27T20:36:30.238" v="920" actId="20577"/>
        <pc:sldMkLst>
          <pc:docMk/>
          <pc:sldMk cId="282974659" sldId="264"/>
        </pc:sldMkLst>
        <pc:spChg chg="mod">
          <ac:chgData name="Georgie Roylance-Smith (2400897)" userId="S::2400897@student.uwtsd.ac.uk::2a5d258f-9bd4-44ee-82b4-31bf76de0ae2" providerId="AD" clId="Web-{227F2C84-5174-156D-3FE5-19E616344A89}" dt="2024-10-27T20:36:30.238" v="920" actId="20577"/>
          <ac:spMkLst>
            <pc:docMk/>
            <pc:sldMk cId="282974659" sldId="264"/>
            <ac:spMk id="2" creationId="{658C3757-D6CB-CD13-7564-6977BAAAE222}"/>
          </ac:spMkLst>
        </pc:spChg>
      </pc:sldChg>
    </pc:docChg>
  </pc:docChgLst>
  <pc:docChgLst>
    <pc:chgData name="Georgie Roylance-Smith (2400897)" userId="S::2400897@student.uwtsd.ac.uk::2a5d258f-9bd4-44ee-82b4-31bf76de0ae2" providerId="AD" clId="Web-{6ECAF360-4DD3-D011-CCC0-4465D8D8F82B}"/>
    <pc:docChg chg="modSld sldOrd">
      <pc:chgData name="Georgie Roylance-Smith (2400897)" userId="S::2400897@student.uwtsd.ac.uk::2a5d258f-9bd4-44ee-82b4-31bf76de0ae2" providerId="AD" clId="Web-{6ECAF360-4DD3-D011-CCC0-4465D8D8F82B}" dt="2024-11-08T10:53:16.581" v="240"/>
      <pc:docMkLst>
        <pc:docMk/>
      </pc:docMkLst>
      <pc:sldChg chg="ord">
        <pc:chgData name="Georgie Roylance-Smith (2400897)" userId="S::2400897@student.uwtsd.ac.uk::2a5d258f-9bd4-44ee-82b4-31bf76de0ae2" providerId="AD" clId="Web-{6ECAF360-4DD3-D011-CCC0-4465D8D8F82B}" dt="2024-11-08T10:53:16.581" v="240"/>
        <pc:sldMkLst>
          <pc:docMk/>
          <pc:sldMk cId="2409803607" sldId="262"/>
        </pc:sldMkLst>
      </pc:sldChg>
      <pc:sldChg chg="ord">
        <pc:chgData name="Georgie Roylance-Smith (2400897)" userId="S::2400897@student.uwtsd.ac.uk::2a5d258f-9bd4-44ee-82b4-31bf76de0ae2" providerId="AD" clId="Web-{6ECAF360-4DD3-D011-CCC0-4465D8D8F82B}" dt="2024-11-08T10:53:08.987" v="238"/>
        <pc:sldMkLst>
          <pc:docMk/>
          <pc:sldMk cId="3537270003" sldId="263"/>
        </pc:sldMkLst>
      </pc:sldChg>
      <pc:sldChg chg="addSp modSp mod ord modClrScheme chgLayout">
        <pc:chgData name="Georgie Roylance-Smith (2400897)" userId="S::2400897@student.uwtsd.ac.uk::2a5d258f-9bd4-44ee-82b4-31bf76de0ae2" providerId="AD" clId="Web-{6ECAF360-4DD3-D011-CCC0-4465D8D8F82B}" dt="2024-11-08T10:53:11.315" v="239"/>
        <pc:sldMkLst>
          <pc:docMk/>
          <pc:sldMk cId="3432070476" sldId="265"/>
        </pc:sldMkLst>
        <pc:spChg chg="mod">
          <ac:chgData name="Georgie Roylance-Smith (2400897)" userId="S::2400897@student.uwtsd.ac.uk::2a5d258f-9bd4-44ee-82b4-31bf76de0ae2" providerId="AD" clId="Web-{6ECAF360-4DD3-D011-CCC0-4465D8D8F82B}" dt="2024-11-08T10:44:20.733" v="234"/>
          <ac:spMkLst>
            <pc:docMk/>
            <pc:sldMk cId="3432070476" sldId="265"/>
            <ac:spMk id="2" creationId="{19153175-6B15-43AC-B1E0-AEE275A33689}"/>
          </ac:spMkLst>
        </pc:spChg>
        <pc:spChg chg="mod">
          <ac:chgData name="Georgie Roylance-Smith (2400897)" userId="S::2400897@student.uwtsd.ac.uk::2a5d258f-9bd4-44ee-82b4-31bf76de0ae2" providerId="AD" clId="Web-{6ECAF360-4DD3-D011-CCC0-4465D8D8F82B}" dt="2024-11-08T10:44:20.733" v="234"/>
          <ac:spMkLst>
            <pc:docMk/>
            <pc:sldMk cId="3432070476" sldId="265"/>
            <ac:spMk id="3" creationId="{1037D78A-9D62-9D2F-D7F3-B623A5D96790}"/>
          </ac:spMkLst>
        </pc:spChg>
        <pc:spChg chg="add mod">
          <ac:chgData name="Georgie Roylance-Smith (2400897)" userId="S::2400897@student.uwtsd.ac.uk::2a5d258f-9bd4-44ee-82b4-31bf76de0ae2" providerId="AD" clId="Web-{6ECAF360-4DD3-D011-CCC0-4465D8D8F82B}" dt="2024-11-08T10:44:20.733" v="234"/>
          <ac:spMkLst>
            <pc:docMk/>
            <pc:sldMk cId="3432070476" sldId="265"/>
            <ac:spMk id="9" creationId="{40C4A00B-FDE7-7589-2913-5E60976A0E4E}"/>
          </ac:spMkLst>
        </pc:spChg>
        <pc:spChg chg="add mod">
          <ac:chgData name="Georgie Roylance-Smith (2400897)" userId="S::2400897@student.uwtsd.ac.uk::2a5d258f-9bd4-44ee-82b4-31bf76de0ae2" providerId="AD" clId="Web-{6ECAF360-4DD3-D011-CCC0-4465D8D8F82B}" dt="2024-11-08T10:44:20.733" v="234"/>
          <ac:spMkLst>
            <pc:docMk/>
            <pc:sldMk cId="3432070476" sldId="265"/>
            <ac:spMk id="11" creationId="{AE0629A3-4F80-9AB8-656A-6226F45FEE07}"/>
          </ac:spMkLst>
        </pc:spChg>
        <pc:spChg chg="add mod">
          <ac:chgData name="Georgie Roylance-Smith (2400897)" userId="S::2400897@student.uwtsd.ac.uk::2a5d258f-9bd4-44ee-82b4-31bf76de0ae2" providerId="AD" clId="Web-{6ECAF360-4DD3-D011-CCC0-4465D8D8F82B}" dt="2024-11-08T10:44:20.733" v="234"/>
          <ac:spMkLst>
            <pc:docMk/>
            <pc:sldMk cId="3432070476" sldId="265"/>
            <ac:spMk id="13" creationId="{DA184BF0-4886-5BDF-1CC6-30C452A3C8CE}"/>
          </ac:spMkLst>
        </pc:spChg>
        <pc:picChg chg="add mod">
          <ac:chgData name="Georgie Roylance-Smith (2400897)" userId="S::2400897@student.uwtsd.ac.uk::2a5d258f-9bd4-44ee-82b4-31bf76de0ae2" providerId="AD" clId="Web-{6ECAF360-4DD3-D011-CCC0-4465D8D8F82B}" dt="2024-11-08T10:44:20.733" v="234"/>
          <ac:picMkLst>
            <pc:docMk/>
            <pc:sldMk cId="3432070476" sldId="265"/>
            <ac:picMk id="4" creationId="{54BD4D0F-0603-10BD-C97D-8C08E0313145}"/>
          </ac:picMkLst>
        </pc:picChg>
      </pc:sldChg>
    </pc:docChg>
  </pc:docChgLst>
  <pc:docChgLst>
    <pc:chgData name="Georgie Roylance-Smith (2400897)" userId="S::2400897@student.uwtsd.ac.uk::2a5d258f-9bd4-44ee-82b4-31bf76de0ae2" providerId="AD" clId="Web-{B5A3AC44-C808-323E-90FD-40901E4D06E7}"/>
    <pc:docChg chg="addSld delSld modSld addMainMaster delMainMaster">
      <pc:chgData name="Georgie Roylance-Smith (2400897)" userId="S::2400897@student.uwtsd.ac.uk::2a5d258f-9bd4-44ee-82b4-31bf76de0ae2" providerId="AD" clId="Web-{B5A3AC44-C808-323E-90FD-40901E4D06E7}" dt="2024-10-24T14:53:34.750" v="1037" actId="20577"/>
      <pc:docMkLst>
        <pc:docMk/>
      </pc:docMkLst>
      <pc:sldChg chg="addSp delSp modSp mod modTransition setBg modClrScheme setClrOvrMap chgLayout">
        <pc:chgData name="Georgie Roylance-Smith (2400897)" userId="S::2400897@student.uwtsd.ac.uk::2a5d258f-9bd4-44ee-82b4-31bf76de0ae2" providerId="AD" clId="Web-{B5A3AC44-C808-323E-90FD-40901E4D06E7}" dt="2024-10-24T13:30:04.797" v="77"/>
        <pc:sldMkLst>
          <pc:docMk/>
          <pc:sldMk cId="553726541" sldId="256"/>
        </pc:sldMkLst>
        <pc:spChg chg="mod">
          <ac:chgData name="Georgie Roylance-Smith (2400897)" userId="S::2400897@student.uwtsd.ac.uk::2a5d258f-9bd4-44ee-82b4-31bf76de0ae2" providerId="AD" clId="Web-{B5A3AC44-C808-323E-90FD-40901E4D06E7}" dt="2024-10-24T13:27:30.182" v="11" actId="20577"/>
          <ac:spMkLst>
            <pc:docMk/>
            <pc:sldMk cId="553726541" sldId="256"/>
            <ac:spMk id="2" creationId="{9FB28281-3783-403A-B1AB-0182A003DFE3}"/>
          </ac:spMkLst>
        </pc:spChg>
        <pc:spChg chg="mod">
          <ac:chgData name="Georgie Roylance-Smith (2400897)" userId="S::2400897@student.uwtsd.ac.uk::2a5d258f-9bd4-44ee-82b4-31bf76de0ae2" providerId="AD" clId="Web-{B5A3AC44-C808-323E-90FD-40901E4D06E7}" dt="2024-10-24T13:29:52.953" v="76" actId="20577"/>
          <ac:spMkLst>
            <pc:docMk/>
            <pc:sldMk cId="553726541" sldId="256"/>
            <ac:spMk id="3" creationId="{C4542EAC-8BF3-4BFD-9891-145BC49409C2}"/>
          </ac:spMkLst>
        </pc:spChg>
        <pc:spChg chg="add del">
          <ac:chgData name="Georgie Roylance-Smith (2400897)" userId="S::2400897@student.uwtsd.ac.uk::2a5d258f-9bd4-44ee-82b4-31bf76de0ae2" providerId="AD" clId="Web-{B5A3AC44-C808-323E-90FD-40901E4D06E7}" dt="2024-10-24T13:25:16.943" v="1"/>
          <ac:spMkLst>
            <pc:docMk/>
            <pc:sldMk cId="553726541" sldId="256"/>
            <ac:spMk id="8" creationId="{4E7CE7A7-0AFD-439B-9765-E708254D9D2D}"/>
          </ac:spMkLst>
        </pc:spChg>
        <pc:spChg chg="add del">
          <ac:chgData name="Georgie Roylance-Smith (2400897)" userId="S::2400897@student.uwtsd.ac.uk::2a5d258f-9bd4-44ee-82b4-31bf76de0ae2" providerId="AD" clId="Web-{B5A3AC44-C808-323E-90FD-40901E4D06E7}" dt="2024-10-24T13:25:19.646" v="3"/>
          <ac:spMkLst>
            <pc:docMk/>
            <pc:sldMk cId="553726541" sldId="256"/>
            <ac:spMk id="9" creationId="{E20BB609-EF92-42DB-836C-0699A590B5CF}"/>
          </ac:spMkLst>
        </pc:spChg>
        <pc:spChg chg="add del">
          <ac:chgData name="Georgie Roylance-Smith (2400897)" userId="S::2400897@student.uwtsd.ac.uk::2a5d258f-9bd4-44ee-82b4-31bf76de0ae2" providerId="AD" clId="Web-{B5A3AC44-C808-323E-90FD-40901E4D06E7}" dt="2024-10-24T13:25:16.943" v="1"/>
          <ac:spMkLst>
            <pc:docMk/>
            <pc:sldMk cId="553726541" sldId="256"/>
            <ac:spMk id="10" creationId="{239CFBC2-8561-4BBF-BDDE-CF7908C98DFC}"/>
          </ac:spMkLst>
        </pc:spChg>
        <pc:spChg chg="add del">
          <ac:chgData name="Georgie Roylance-Smith (2400897)" userId="S::2400897@student.uwtsd.ac.uk::2a5d258f-9bd4-44ee-82b4-31bf76de0ae2" providerId="AD" clId="Web-{B5A3AC44-C808-323E-90FD-40901E4D06E7}" dt="2024-10-24T13:25:19.646" v="3"/>
          <ac:spMkLst>
            <pc:docMk/>
            <pc:sldMk cId="553726541" sldId="256"/>
            <ac:spMk id="11" creationId="{40FA88D0-E295-4CF3-934C-6423EACEB025}"/>
          </ac:spMkLst>
        </pc:spChg>
        <pc:spChg chg="add del">
          <ac:chgData name="Georgie Roylance-Smith (2400897)" userId="S::2400897@student.uwtsd.ac.uk::2a5d258f-9bd4-44ee-82b4-31bf76de0ae2" providerId="AD" clId="Web-{B5A3AC44-C808-323E-90FD-40901E4D06E7}" dt="2024-10-24T13:25:24.474" v="5"/>
          <ac:spMkLst>
            <pc:docMk/>
            <pc:sldMk cId="553726541" sldId="256"/>
            <ac:spMk id="17" creationId="{82950D9A-4705-4314-961A-4F88B2CE412D}"/>
          </ac:spMkLst>
        </pc:spChg>
        <pc:spChg chg="add">
          <ac:chgData name="Georgie Roylance-Smith (2400897)" userId="S::2400897@student.uwtsd.ac.uk::2a5d258f-9bd4-44ee-82b4-31bf76de0ae2" providerId="AD" clId="Web-{B5A3AC44-C808-323E-90FD-40901E4D06E7}" dt="2024-10-24T13:25:24.559" v="6"/>
          <ac:spMkLst>
            <pc:docMk/>
            <pc:sldMk cId="553726541" sldId="256"/>
            <ac:spMk id="22" creationId="{A51D536C-693D-4911-B3E3-277E6CA006B6}"/>
          </ac:spMkLst>
        </pc:spChg>
        <pc:spChg chg="add">
          <ac:chgData name="Georgie Roylance-Smith (2400897)" userId="S::2400897@student.uwtsd.ac.uk::2a5d258f-9bd4-44ee-82b4-31bf76de0ae2" providerId="AD" clId="Web-{B5A3AC44-C808-323E-90FD-40901E4D06E7}" dt="2024-10-24T13:25:24.559" v="6"/>
          <ac:spMkLst>
            <pc:docMk/>
            <pc:sldMk cId="553726541" sldId="256"/>
            <ac:spMk id="23" creationId="{CDACC7FC-0DA0-46D9-BEDF-149E4AB3243B}"/>
          </ac:spMkLst>
        </pc:spChg>
        <pc:spChg chg="add">
          <ac:chgData name="Georgie Roylance-Smith (2400897)" userId="S::2400897@student.uwtsd.ac.uk::2a5d258f-9bd4-44ee-82b4-31bf76de0ae2" providerId="AD" clId="Web-{B5A3AC44-C808-323E-90FD-40901E4D06E7}" dt="2024-10-24T13:25:24.559" v="6"/>
          <ac:spMkLst>
            <pc:docMk/>
            <pc:sldMk cId="553726541" sldId="256"/>
            <ac:spMk id="25" creationId="{1886631C-CD62-4E60-A5E7-767EEAEB4704}"/>
          </ac:spMkLst>
        </pc:spChg>
        <pc:grpChg chg="add del">
          <ac:chgData name="Georgie Roylance-Smith (2400897)" userId="S::2400897@student.uwtsd.ac.uk::2a5d258f-9bd4-44ee-82b4-31bf76de0ae2" providerId="AD" clId="Web-{B5A3AC44-C808-323E-90FD-40901E4D06E7}" dt="2024-10-24T13:25:16.943" v="1"/>
          <ac:grpSpMkLst>
            <pc:docMk/>
            <pc:sldMk cId="553726541" sldId="256"/>
            <ac:grpSpMk id="12" creationId="{2AAC8F43-3BD7-44FC-843A-972922AF2BC0}"/>
          </ac:grpSpMkLst>
        </pc:grpChg>
        <pc:picChg chg="add del">
          <ac:chgData name="Georgie Roylance-Smith (2400897)" userId="S::2400897@student.uwtsd.ac.uk::2a5d258f-9bd4-44ee-82b4-31bf76de0ae2" providerId="AD" clId="Web-{B5A3AC44-C808-323E-90FD-40901E4D06E7}" dt="2024-10-24T13:25:19.646" v="3"/>
          <ac:picMkLst>
            <pc:docMk/>
            <pc:sldMk cId="553726541" sldId="256"/>
            <ac:picMk id="4" creationId="{F974AADB-09AA-B873-1FD0-08540A4FD141}"/>
          </ac:picMkLst>
        </pc:picChg>
        <pc:picChg chg="add del">
          <ac:chgData name="Georgie Roylance-Smith (2400897)" userId="S::2400897@student.uwtsd.ac.uk::2a5d258f-9bd4-44ee-82b4-31bf76de0ae2" providerId="AD" clId="Web-{B5A3AC44-C808-323E-90FD-40901E4D06E7}" dt="2024-10-24T13:25:24.474" v="5"/>
          <ac:picMkLst>
            <pc:docMk/>
            <pc:sldMk cId="553726541" sldId="256"/>
            <ac:picMk id="18" creationId="{F6EAFE9D-510D-E9DE-FDA7-2A497C081347}"/>
          </ac:picMkLst>
        </pc:picChg>
        <pc:picChg chg="add">
          <ac:chgData name="Georgie Roylance-Smith (2400897)" userId="S::2400897@student.uwtsd.ac.uk::2a5d258f-9bd4-44ee-82b4-31bf76de0ae2" providerId="AD" clId="Web-{B5A3AC44-C808-323E-90FD-40901E4D06E7}" dt="2024-10-24T13:25:24.559" v="6"/>
          <ac:picMkLst>
            <pc:docMk/>
            <pc:sldMk cId="553726541" sldId="256"/>
            <ac:picMk id="24" creationId="{0C20127E-F708-4694-678D-2236AA4209A0}"/>
          </ac:picMkLst>
        </pc:picChg>
        <pc:cxnChg chg="add del">
          <ac:chgData name="Georgie Roylance-Smith (2400897)" userId="S::2400897@student.uwtsd.ac.uk::2a5d258f-9bd4-44ee-82b4-31bf76de0ae2" providerId="AD" clId="Web-{B5A3AC44-C808-323E-90FD-40901E4D06E7}" dt="2024-10-24T13:25:19.646" v="3"/>
          <ac:cxnSpMkLst>
            <pc:docMk/>
            <pc:sldMk cId="553726541" sldId="256"/>
            <ac:cxnSpMk id="13" creationId="{8F4E56A8-93D5-4BE3-AE61-84677331AD07}"/>
          </ac:cxnSpMkLst>
        </pc:cxnChg>
        <pc:cxnChg chg="add del">
          <ac:chgData name="Georgie Roylance-Smith (2400897)" userId="S::2400897@student.uwtsd.ac.uk::2a5d258f-9bd4-44ee-82b4-31bf76de0ae2" providerId="AD" clId="Web-{B5A3AC44-C808-323E-90FD-40901E4D06E7}" dt="2024-10-24T13:25:19.646" v="3"/>
          <ac:cxnSpMkLst>
            <pc:docMk/>
            <pc:sldMk cId="553726541" sldId="256"/>
            <ac:cxnSpMk id="15" creationId="{BD492A0C-1773-477B-83B5-C707CB057709}"/>
          </ac:cxnSpMkLst>
        </pc:cxnChg>
        <pc:cxnChg chg="add del">
          <ac:chgData name="Georgie Roylance-Smith (2400897)" userId="S::2400897@student.uwtsd.ac.uk::2a5d258f-9bd4-44ee-82b4-31bf76de0ae2" providerId="AD" clId="Web-{B5A3AC44-C808-323E-90FD-40901E4D06E7}" dt="2024-10-24T13:25:24.474" v="5"/>
          <ac:cxnSpMkLst>
            <pc:docMk/>
            <pc:sldMk cId="553726541" sldId="256"/>
            <ac:cxnSpMk id="19" creationId="{13AC671C-E66F-43C5-A66A-C477339DD232}"/>
          </ac:cxnSpMkLst>
        </pc:cxnChg>
        <pc:cxnChg chg="add del">
          <ac:chgData name="Georgie Roylance-Smith (2400897)" userId="S::2400897@student.uwtsd.ac.uk::2a5d258f-9bd4-44ee-82b4-31bf76de0ae2" providerId="AD" clId="Web-{B5A3AC44-C808-323E-90FD-40901E4D06E7}" dt="2024-10-24T13:25:24.474" v="5"/>
          <ac:cxnSpMkLst>
            <pc:docMk/>
            <pc:sldMk cId="553726541" sldId="256"/>
            <ac:cxnSpMk id="20" creationId="{EEE10AC2-20ED-4628-9A8E-14F8437B55CB}"/>
          </ac:cxnSpMkLst>
        </pc:cxnChg>
      </pc:sldChg>
      <pc:sldChg chg="modSp new modTransition">
        <pc:chgData name="Georgie Roylance-Smith (2400897)" userId="S::2400897@student.uwtsd.ac.uk::2a5d258f-9bd4-44ee-82b4-31bf76de0ae2" providerId="AD" clId="Web-{B5A3AC44-C808-323E-90FD-40901E4D06E7}" dt="2024-10-24T14:11:41.296" v="862" actId="20577"/>
        <pc:sldMkLst>
          <pc:docMk/>
          <pc:sldMk cId="2687970393" sldId="257"/>
        </pc:sldMkLst>
        <pc:spChg chg="mod">
          <ac:chgData name="Georgie Roylance-Smith (2400897)" userId="S::2400897@student.uwtsd.ac.uk::2a5d258f-9bd4-44ee-82b4-31bf76de0ae2" providerId="AD" clId="Web-{B5A3AC44-C808-323E-90FD-40901E4D06E7}" dt="2024-10-24T13:30:58.159" v="94" actId="20577"/>
          <ac:spMkLst>
            <pc:docMk/>
            <pc:sldMk cId="2687970393" sldId="257"/>
            <ac:spMk id="2" creationId="{18E8DAEC-FB55-91E3-69EA-1AB56FB2EEB4}"/>
          </ac:spMkLst>
        </pc:spChg>
        <pc:spChg chg="mod">
          <ac:chgData name="Georgie Roylance-Smith (2400897)" userId="S::2400897@student.uwtsd.ac.uk::2a5d258f-9bd4-44ee-82b4-31bf76de0ae2" providerId="AD" clId="Web-{B5A3AC44-C808-323E-90FD-40901E4D06E7}" dt="2024-10-24T14:11:41.296" v="862" actId="20577"/>
          <ac:spMkLst>
            <pc:docMk/>
            <pc:sldMk cId="2687970393" sldId="257"/>
            <ac:spMk id="3" creationId="{00162189-6120-83D7-C9B5-4E9609370837}"/>
          </ac:spMkLst>
        </pc:spChg>
      </pc:sldChg>
      <pc:sldChg chg="modSp new">
        <pc:chgData name="Georgie Roylance-Smith (2400897)" userId="S::2400897@student.uwtsd.ac.uk::2a5d258f-9bd4-44ee-82b4-31bf76de0ae2" providerId="AD" clId="Web-{B5A3AC44-C808-323E-90FD-40901E4D06E7}" dt="2024-10-24T14:53:11.718" v="1025" actId="20577"/>
        <pc:sldMkLst>
          <pc:docMk/>
          <pc:sldMk cId="1843646589" sldId="258"/>
        </pc:sldMkLst>
        <pc:spChg chg="mod">
          <ac:chgData name="Georgie Roylance-Smith (2400897)" userId="S::2400897@student.uwtsd.ac.uk::2a5d258f-9bd4-44ee-82b4-31bf76de0ae2" providerId="AD" clId="Web-{B5A3AC44-C808-323E-90FD-40901E4D06E7}" dt="2024-10-24T14:10:22.903" v="843" actId="20577"/>
          <ac:spMkLst>
            <pc:docMk/>
            <pc:sldMk cId="1843646589" sldId="258"/>
            <ac:spMk id="2" creationId="{BB1FF90D-188C-50BE-3AB5-761A05EEAB2C}"/>
          </ac:spMkLst>
        </pc:spChg>
        <pc:spChg chg="mod">
          <ac:chgData name="Georgie Roylance-Smith (2400897)" userId="S::2400897@student.uwtsd.ac.uk::2a5d258f-9bd4-44ee-82b4-31bf76de0ae2" providerId="AD" clId="Web-{B5A3AC44-C808-323E-90FD-40901E4D06E7}" dt="2024-10-24T14:53:11.718" v="1025" actId="20577"/>
          <ac:spMkLst>
            <pc:docMk/>
            <pc:sldMk cId="1843646589" sldId="258"/>
            <ac:spMk id="3" creationId="{9EA9855E-6005-2476-8431-FD38D1EAF14B}"/>
          </ac:spMkLst>
        </pc:spChg>
      </pc:sldChg>
      <pc:sldChg chg="modSp new">
        <pc:chgData name="Georgie Roylance-Smith (2400897)" userId="S::2400897@student.uwtsd.ac.uk::2a5d258f-9bd4-44ee-82b4-31bf76de0ae2" providerId="AD" clId="Web-{B5A3AC44-C808-323E-90FD-40901E4D06E7}" dt="2024-10-24T14:53:34.750" v="1037" actId="20577"/>
        <pc:sldMkLst>
          <pc:docMk/>
          <pc:sldMk cId="4254547925" sldId="259"/>
        </pc:sldMkLst>
        <pc:spChg chg="mod">
          <ac:chgData name="Georgie Roylance-Smith (2400897)" userId="S::2400897@student.uwtsd.ac.uk::2a5d258f-9bd4-44ee-82b4-31bf76de0ae2" providerId="AD" clId="Web-{B5A3AC44-C808-323E-90FD-40901E4D06E7}" dt="2024-10-24T14:53:34.750" v="1037" actId="20577"/>
          <ac:spMkLst>
            <pc:docMk/>
            <pc:sldMk cId="4254547925" sldId="259"/>
            <ac:spMk id="2" creationId="{80244B78-3BF1-C0AD-A350-96BF1C89FA96}"/>
          </ac:spMkLst>
        </pc:spChg>
      </pc:sldChg>
      <pc:sldChg chg="new del">
        <pc:chgData name="Georgie Roylance-Smith (2400897)" userId="S::2400897@student.uwtsd.ac.uk::2a5d258f-9bd4-44ee-82b4-31bf76de0ae2" providerId="AD" clId="Web-{B5A3AC44-C808-323E-90FD-40901E4D06E7}" dt="2024-10-24T14:53:16.687" v="1028"/>
        <pc:sldMkLst>
          <pc:docMk/>
          <pc:sldMk cId="4156055603" sldId="260"/>
        </pc:sldMkLst>
      </pc:sldChg>
      <pc:sldMasterChg chg="add del addSldLayout delSldLayout">
        <pc:chgData name="Georgie Roylance-Smith (2400897)" userId="S::2400897@student.uwtsd.ac.uk::2a5d258f-9bd4-44ee-82b4-31bf76de0ae2" providerId="AD" clId="Web-{B5A3AC44-C808-323E-90FD-40901E4D06E7}" dt="2024-10-24T13:25:24.559" v="6"/>
        <pc:sldMasterMkLst>
          <pc:docMk/>
          <pc:sldMasterMk cId="2371758177" sldId="2147483660"/>
        </pc:sldMasterMkLst>
        <pc:sldLayoutChg chg="add del">
          <pc:chgData name="Georgie Roylance-Smith (2400897)" userId="S::2400897@student.uwtsd.ac.uk::2a5d258f-9bd4-44ee-82b4-31bf76de0ae2" providerId="AD" clId="Web-{B5A3AC44-C808-323E-90FD-40901E4D06E7}" dt="2024-10-24T13:25:24.559" v="6"/>
          <pc:sldLayoutMkLst>
            <pc:docMk/>
            <pc:sldMasterMk cId="2371758177" sldId="2147483660"/>
            <pc:sldLayoutMk cId="3129878285" sldId="2147483661"/>
          </pc:sldLayoutMkLst>
        </pc:sldLayoutChg>
        <pc:sldLayoutChg chg="add del">
          <pc:chgData name="Georgie Roylance-Smith (2400897)" userId="S::2400897@student.uwtsd.ac.uk::2a5d258f-9bd4-44ee-82b4-31bf76de0ae2" providerId="AD" clId="Web-{B5A3AC44-C808-323E-90FD-40901E4D06E7}" dt="2024-10-24T13:25:24.559" v="6"/>
          <pc:sldLayoutMkLst>
            <pc:docMk/>
            <pc:sldMasterMk cId="2371758177" sldId="2147483660"/>
            <pc:sldLayoutMk cId="572029412" sldId="2147483662"/>
          </pc:sldLayoutMkLst>
        </pc:sldLayoutChg>
        <pc:sldLayoutChg chg="add del">
          <pc:chgData name="Georgie Roylance-Smith (2400897)" userId="S::2400897@student.uwtsd.ac.uk::2a5d258f-9bd4-44ee-82b4-31bf76de0ae2" providerId="AD" clId="Web-{B5A3AC44-C808-323E-90FD-40901E4D06E7}" dt="2024-10-24T13:25:24.559" v="6"/>
          <pc:sldLayoutMkLst>
            <pc:docMk/>
            <pc:sldMasterMk cId="2371758177" sldId="2147483660"/>
            <pc:sldLayoutMk cId="3636461385" sldId="2147483663"/>
          </pc:sldLayoutMkLst>
        </pc:sldLayoutChg>
        <pc:sldLayoutChg chg="add del">
          <pc:chgData name="Georgie Roylance-Smith (2400897)" userId="S::2400897@student.uwtsd.ac.uk::2a5d258f-9bd4-44ee-82b4-31bf76de0ae2" providerId="AD" clId="Web-{B5A3AC44-C808-323E-90FD-40901E4D06E7}" dt="2024-10-24T13:25:24.559" v="6"/>
          <pc:sldLayoutMkLst>
            <pc:docMk/>
            <pc:sldMasterMk cId="2371758177" sldId="2147483660"/>
            <pc:sldLayoutMk cId="3626050071" sldId="2147483664"/>
          </pc:sldLayoutMkLst>
        </pc:sldLayoutChg>
        <pc:sldLayoutChg chg="add del">
          <pc:chgData name="Georgie Roylance-Smith (2400897)" userId="S::2400897@student.uwtsd.ac.uk::2a5d258f-9bd4-44ee-82b4-31bf76de0ae2" providerId="AD" clId="Web-{B5A3AC44-C808-323E-90FD-40901E4D06E7}" dt="2024-10-24T13:25:24.559" v="6"/>
          <pc:sldLayoutMkLst>
            <pc:docMk/>
            <pc:sldMasterMk cId="2371758177" sldId="2147483660"/>
            <pc:sldLayoutMk cId="4223613637" sldId="2147483665"/>
          </pc:sldLayoutMkLst>
        </pc:sldLayoutChg>
        <pc:sldLayoutChg chg="add del">
          <pc:chgData name="Georgie Roylance-Smith (2400897)" userId="S::2400897@student.uwtsd.ac.uk::2a5d258f-9bd4-44ee-82b4-31bf76de0ae2" providerId="AD" clId="Web-{B5A3AC44-C808-323E-90FD-40901E4D06E7}" dt="2024-10-24T13:25:24.559" v="6"/>
          <pc:sldLayoutMkLst>
            <pc:docMk/>
            <pc:sldMasterMk cId="2371758177" sldId="2147483660"/>
            <pc:sldLayoutMk cId="986665687" sldId="2147483666"/>
          </pc:sldLayoutMkLst>
        </pc:sldLayoutChg>
        <pc:sldLayoutChg chg="add del">
          <pc:chgData name="Georgie Roylance-Smith (2400897)" userId="S::2400897@student.uwtsd.ac.uk::2a5d258f-9bd4-44ee-82b4-31bf76de0ae2" providerId="AD" clId="Web-{B5A3AC44-C808-323E-90FD-40901E4D06E7}" dt="2024-10-24T13:25:24.559" v="6"/>
          <pc:sldLayoutMkLst>
            <pc:docMk/>
            <pc:sldMasterMk cId="2371758177" sldId="2147483660"/>
            <pc:sldLayoutMk cId="2924672457" sldId="2147483667"/>
          </pc:sldLayoutMkLst>
        </pc:sldLayoutChg>
        <pc:sldLayoutChg chg="add del">
          <pc:chgData name="Georgie Roylance-Smith (2400897)" userId="S::2400897@student.uwtsd.ac.uk::2a5d258f-9bd4-44ee-82b4-31bf76de0ae2" providerId="AD" clId="Web-{B5A3AC44-C808-323E-90FD-40901E4D06E7}" dt="2024-10-24T13:25:24.559" v="6"/>
          <pc:sldLayoutMkLst>
            <pc:docMk/>
            <pc:sldMasterMk cId="2371758177" sldId="2147483660"/>
            <pc:sldLayoutMk cId="1650365514" sldId="2147483668"/>
          </pc:sldLayoutMkLst>
        </pc:sldLayoutChg>
        <pc:sldLayoutChg chg="add del">
          <pc:chgData name="Georgie Roylance-Smith (2400897)" userId="S::2400897@student.uwtsd.ac.uk::2a5d258f-9bd4-44ee-82b4-31bf76de0ae2" providerId="AD" clId="Web-{B5A3AC44-C808-323E-90FD-40901E4D06E7}" dt="2024-10-24T13:25:24.559" v="6"/>
          <pc:sldLayoutMkLst>
            <pc:docMk/>
            <pc:sldMasterMk cId="2371758177" sldId="2147483660"/>
            <pc:sldLayoutMk cId="746702124" sldId="2147483669"/>
          </pc:sldLayoutMkLst>
        </pc:sldLayoutChg>
        <pc:sldLayoutChg chg="add del">
          <pc:chgData name="Georgie Roylance-Smith (2400897)" userId="S::2400897@student.uwtsd.ac.uk::2a5d258f-9bd4-44ee-82b4-31bf76de0ae2" providerId="AD" clId="Web-{B5A3AC44-C808-323E-90FD-40901E4D06E7}" dt="2024-10-24T13:25:24.559" v="6"/>
          <pc:sldLayoutMkLst>
            <pc:docMk/>
            <pc:sldMasterMk cId="2371758177" sldId="2147483660"/>
            <pc:sldLayoutMk cId="61784523" sldId="2147483670"/>
          </pc:sldLayoutMkLst>
        </pc:sldLayoutChg>
        <pc:sldLayoutChg chg="add del">
          <pc:chgData name="Georgie Roylance-Smith (2400897)" userId="S::2400897@student.uwtsd.ac.uk::2a5d258f-9bd4-44ee-82b4-31bf76de0ae2" providerId="AD" clId="Web-{B5A3AC44-C808-323E-90FD-40901E4D06E7}" dt="2024-10-24T13:25:24.559" v="6"/>
          <pc:sldLayoutMkLst>
            <pc:docMk/>
            <pc:sldMasterMk cId="2371758177" sldId="2147483660"/>
            <pc:sldLayoutMk cId="1164236222" sldId="2147483671"/>
          </pc:sldLayoutMkLst>
        </pc:sldLayoutChg>
      </pc:sldMasterChg>
      <pc:sldMasterChg chg="add del addSldLayout delSldLayout">
        <pc:chgData name="Georgie Roylance-Smith (2400897)" userId="S::2400897@student.uwtsd.ac.uk::2a5d258f-9bd4-44ee-82b4-31bf76de0ae2" providerId="AD" clId="Web-{B5A3AC44-C808-323E-90FD-40901E4D06E7}" dt="2024-10-24T13:25:16.943" v="1"/>
        <pc:sldMasterMkLst>
          <pc:docMk/>
          <pc:sldMasterMk cId="1277725177" sldId="2147483685"/>
        </pc:sldMasterMkLst>
        <pc:sldLayoutChg chg="add del">
          <pc:chgData name="Georgie Roylance-Smith (2400897)" userId="S::2400897@student.uwtsd.ac.uk::2a5d258f-9bd4-44ee-82b4-31bf76de0ae2" providerId="AD" clId="Web-{B5A3AC44-C808-323E-90FD-40901E4D06E7}" dt="2024-10-24T13:25:16.943" v="1"/>
          <pc:sldLayoutMkLst>
            <pc:docMk/>
            <pc:sldMasterMk cId="1277725177" sldId="2147483685"/>
            <pc:sldLayoutMk cId="3873322136" sldId="2147483674"/>
          </pc:sldLayoutMkLst>
        </pc:sldLayoutChg>
        <pc:sldLayoutChg chg="add del">
          <pc:chgData name="Georgie Roylance-Smith (2400897)" userId="S::2400897@student.uwtsd.ac.uk::2a5d258f-9bd4-44ee-82b4-31bf76de0ae2" providerId="AD" clId="Web-{B5A3AC44-C808-323E-90FD-40901E4D06E7}" dt="2024-10-24T13:25:16.943" v="1"/>
          <pc:sldLayoutMkLst>
            <pc:docMk/>
            <pc:sldMasterMk cId="1277725177" sldId="2147483685"/>
            <pc:sldLayoutMk cId="3416669908" sldId="2147483675"/>
          </pc:sldLayoutMkLst>
        </pc:sldLayoutChg>
        <pc:sldLayoutChg chg="add del">
          <pc:chgData name="Georgie Roylance-Smith (2400897)" userId="S::2400897@student.uwtsd.ac.uk::2a5d258f-9bd4-44ee-82b4-31bf76de0ae2" providerId="AD" clId="Web-{B5A3AC44-C808-323E-90FD-40901E4D06E7}" dt="2024-10-24T13:25:16.943" v="1"/>
          <pc:sldLayoutMkLst>
            <pc:docMk/>
            <pc:sldMasterMk cId="1277725177" sldId="2147483685"/>
            <pc:sldLayoutMk cId="1324251720" sldId="2147483676"/>
          </pc:sldLayoutMkLst>
        </pc:sldLayoutChg>
        <pc:sldLayoutChg chg="add del">
          <pc:chgData name="Georgie Roylance-Smith (2400897)" userId="S::2400897@student.uwtsd.ac.uk::2a5d258f-9bd4-44ee-82b4-31bf76de0ae2" providerId="AD" clId="Web-{B5A3AC44-C808-323E-90FD-40901E4D06E7}" dt="2024-10-24T13:25:16.943" v="1"/>
          <pc:sldLayoutMkLst>
            <pc:docMk/>
            <pc:sldMasterMk cId="1277725177" sldId="2147483685"/>
            <pc:sldLayoutMk cId="3365190802" sldId="2147483677"/>
          </pc:sldLayoutMkLst>
        </pc:sldLayoutChg>
        <pc:sldLayoutChg chg="add del">
          <pc:chgData name="Georgie Roylance-Smith (2400897)" userId="S::2400897@student.uwtsd.ac.uk::2a5d258f-9bd4-44ee-82b4-31bf76de0ae2" providerId="AD" clId="Web-{B5A3AC44-C808-323E-90FD-40901E4D06E7}" dt="2024-10-24T13:25:16.943" v="1"/>
          <pc:sldLayoutMkLst>
            <pc:docMk/>
            <pc:sldMasterMk cId="1277725177" sldId="2147483685"/>
            <pc:sldLayoutMk cId="3702018489" sldId="2147483678"/>
          </pc:sldLayoutMkLst>
        </pc:sldLayoutChg>
        <pc:sldLayoutChg chg="add del">
          <pc:chgData name="Georgie Roylance-Smith (2400897)" userId="S::2400897@student.uwtsd.ac.uk::2a5d258f-9bd4-44ee-82b4-31bf76de0ae2" providerId="AD" clId="Web-{B5A3AC44-C808-323E-90FD-40901E4D06E7}" dt="2024-10-24T13:25:16.943" v="1"/>
          <pc:sldLayoutMkLst>
            <pc:docMk/>
            <pc:sldMasterMk cId="1277725177" sldId="2147483685"/>
            <pc:sldLayoutMk cId="1025743373" sldId="2147483679"/>
          </pc:sldLayoutMkLst>
        </pc:sldLayoutChg>
        <pc:sldLayoutChg chg="add del">
          <pc:chgData name="Georgie Roylance-Smith (2400897)" userId="S::2400897@student.uwtsd.ac.uk::2a5d258f-9bd4-44ee-82b4-31bf76de0ae2" providerId="AD" clId="Web-{B5A3AC44-C808-323E-90FD-40901E4D06E7}" dt="2024-10-24T13:25:16.943" v="1"/>
          <pc:sldLayoutMkLst>
            <pc:docMk/>
            <pc:sldMasterMk cId="1277725177" sldId="2147483685"/>
            <pc:sldLayoutMk cId="4031909246" sldId="2147483680"/>
          </pc:sldLayoutMkLst>
        </pc:sldLayoutChg>
        <pc:sldLayoutChg chg="add del">
          <pc:chgData name="Georgie Roylance-Smith (2400897)" userId="S::2400897@student.uwtsd.ac.uk::2a5d258f-9bd4-44ee-82b4-31bf76de0ae2" providerId="AD" clId="Web-{B5A3AC44-C808-323E-90FD-40901E4D06E7}" dt="2024-10-24T13:25:16.943" v="1"/>
          <pc:sldLayoutMkLst>
            <pc:docMk/>
            <pc:sldMasterMk cId="1277725177" sldId="2147483685"/>
            <pc:sldLayoutMk cId="1755946266" sldId="2147483681"/>
          </pc:sldLayoutMkLst>
        </pc:sldLayoutChg>
        <pc:sldLayoutChg chg="add del">
          <pc:chgData name="Georgie Roylance-Smith (2400897)" userId="S::2400897@student.uwtsd.ac.uk::2a5d258f-9bd4-44ee-82b4-31bf76de0ae2" providerId="AD" clId="Web-{B5A3AC44-C808-323E-90FD-40901E4D06E7}" dt="2024-10-24T13:25:16.943" v="1"/>
          <pc:sldLayoutMkLst>
            <pc:docMk/>
            <pc:sldMasterMk cId="1277725177" sldId="2147483685"/>
            <pc:sldLayoutMk cId="1658771268" sldId="2147483682"/>
          </pc:sldLayoutMkLst>
        </pc:sldLayoutChg>
        <pc:sldLayoutChg chg="add del">
          <pc:chgData name="Georgie Roylance-Smith (2400897)" userId="S::2400897@student.uwtsd.ac.uk::2a5d258f-9bd4-44ee-82b4-31bf76de0ae2" providerId="AD" clId="Web-{B5A3AC44-C808-323E-90FD-40901E4D06E7}" dt="2024-10-24T13:25:16.943" v="1"/>
          <pc:sldLayoutMkLst>
            <pc:docMk/>
            <pc:sldMasterMk cId="1277725177" sldId="2147483685"/>
            <pc:sldLayoutMk cId="4058922825" sldId="2147483683"/>
          </pc:sldLayoutMkLst>
        </pc:sldLayoutChg>
        <pc:sldLayoutChg chg="add del">
          <pc:chgData name="Georgie Roylance-Smith (2400897)" userId="S::2400897@student.uwtsd.ac.uk::2a5d258f-9bd4-44ee-82b4-31bf76de0ae2" providerId="AD" clId="Web-{B5A3AC44-C808-323E-90FD-40901E4D06E7}" dt="2024-10-24T13:25:16.943" v="1"/>
          <pc:sldLayoutMkLst>
            <pc:docMk/>
            <pc:sldMasterMk cId="1277725177" sldId="2147483685"/>
            <pc:sldLayoutMk cId="791413183" sldId="2147483684"/>
          </pc:sldLayoutMkLst>
        </pc:sldLayoutChg>
      </pc:sldMasterChg>
      <pc:sldMasterChg chg="add del addSldLayout delSldLayout">
        <pc:chgData name="Georgie Roylance-Smith (2400897)" userId="S::2400897@student.uwtsd.ac.uk::2a5d258f-9bd4-44ee-82b4-31bf76de0ae2" providerId="AD" clId="Web-{B5A3AC44-C808-323E-90FD-40901E4D06E7}" dt="2024-10-24T13:25:19.646" v="3"/>
        <pc:sldMasterMkLst>
          <pc:docMk/>
          <pc:sldMasterMk cId="2011258566" sldId="2147483711"/>
        </pc:sldMasterMkLst>
        <pc:sldLayoutChg chg="add del">
          <pc:chgData name="Georgie Roylance-Smith (2400897)" userId="S::2400897@student.uwtsd.ac.uk::2a5d258f-9bd4-44ee-82b4-31bf76de0ae2" providerId="AD" clId="Web-{B5A3AC44-C808-323E-90FD-40901E4D06E7}" dt="2024-10-24T13:25:19.646" v="3"/>
          <pc:sldLayoutMkLst>
            <pc:docMk/>
            <pc:sldMasterMk cId="2011258566" sldId="2147483711"/>
            <pc:sldLayoutMk cId="2670210996" sldId="2147483700"/>
          </pc:sldLayoutMkLst>
        </pc:sldLayoutChg>
        <pc:sldLayoutChg chg="add del">
          <pc:chgData name="Georgie Roylance-Smith (2400897)" userId="S::2400897@student.uwtsd.ac.uk::2a5d258f-9bd4-44ee-82b4-31bf76de0ae2" providerId="AD" clId="Web-{B5A3AC44-C808-323E-90FD-40901E4D06E7}" dt="2024-10-24T13:25:19.646" v="3"/>
          <pc:sldLayoutMkLst>
            <pc:docMk/>
            <pc:sldMasterMk cId="2011258566" sldId="2147483711"/>
            <pc:sldLayoutMk cId="1124204841" sldId="2147483701"/>
          </pc:sldLayoutMkLst>
        </pc:sldLayoutChg>
        <pc:sldLayoutChg chg="add del">
          <pc:chgData name="Georgie Roylance-Smith (2400897)" userId="S::2400897@student.uwtsd.ac.uk::2a5d258f-9bd4-44ee-82b4-31bf76de0ae2" providerId="AD" clId="Web-{B5A3AC44-C808-323E-90FD-40901E4D06E7}" dt="2024-10-24T13:25:19.646" v="3"/>
          <pc:sldLayoutMkLst>
            <pc:docMk/>
            <pc:sldMasterMk cId="2011258566" sldId="2147483711"/>
            <pc:sldLayoutMk cId="1245636897" sldId="2147483702"/>
          </pc:sldLayoutMkLst>
        </pc:sldLayoutChg>
        <pc:sldLayoutChg chg="add del">
          <pc:chgData name="Georgie Roylance-Smith (2400897)" userId="S::2400897@student.uwtsd.ac.uk::2a5d258f-9bd4-44ee-82b4-31bf76de0ae2" providerId="AD" clId="Web-{B5A3AC44-C808-323E-90FD-40901E4D06E7}" dt="2024-10-24T13:25:19.646" v="3"/>
          <pc:sldLayoutMkLst>
            <pc:docMk/>
            <pc:sldMasterMk cId="2011258566" sldId="2147483711"/>
            <pc:sldLayoutMk cId="2475319112" sldId="2147483703"/>
          </pc:sldLayoutMkLst>
        </pc:sldLayoutChg>
        <pc:sldLayoutChg chg="add del">
          <pc:chgData name="Georgie Roylance-Smith (2400897)" userId="S::2400897@student.uwtsd.ac.uk::2a5d258f-9bd4-44ee-82b4-31bf76de0ae2" providerId="AD" clId="Web-{B5A3AC44-C808-323E-90FD-40901E4D06E7}" dt="2024-10-24T13:25:19.646" v="3"/>
          <pc:sldLayoutMkLst>
            <pc:docMk/>
            <pc:sldMasterMk cId="2011258566" sldId="2147483711"/>
            <pc:sldLayoutMk cId="2397494183" sldId="2147483704"/>
          </pc:sldLayoutMkLst>
        </pc:sldLayoutChg>
        <pc:sldLayoutChg chg="add del">
          <pc:chgData name="Georgie Roylance-Smith (2400897)" userId="S::2400897@student.uwtsd.ac.uk::2a5d258f-9bd4-44ee-82b4-31bf76de0ae2" providerId="AD" clId="Web-{B5A3AC44-C808-323E-90FD-40901E4D06E7}" dt="2024-10-24T13:25:19.646" v="3"/>
          <pc:sldLayoutMkLst>
            <pc:docMk/>
            <pc:sldMasterMk cId="2011258566" sldId="2147483711"/>
            <pc:sldLayoutMk cId="912916012" sldId="2147483705"/>
          </pc:sldLayoutMkLst>
        </pc:sldLayoutChg>
        <pc:sldLayoutChg chg="add del">
          <pc:chgData name="Georgie Roylance-Smith (2400897)" userId="S::2400897@student.uwtsd.ac.uk::2a5d258f-9bd4-44ee-82b4-31bf76de0ae2" providerId="AD" clId="Web-{B5A3AC44-C808-323E-90FD-40901E4D06E7}" dt="2024-10-24T13:25:19.646" v="3"/>
          <pc:sldLayoutMkLst>
            <pc:docMk/>
            <pc:sldMasterMk cId="2011258566" sldId="2147483711"/>
            <pc:sldLayoutMk cId="2607028244" sldId="2147483706"/>
          </pc:sldLayoutMkLst>
        </pc:sldLayoutChg>
        <pc:sldLayoutChg chg="add del">
          <pc:chgData name="Georgie Roylance-Smith (2400897)" userId="S::2400897@student.uwtsd.ac.uk::2a5d258f-9bd4-44ee-82b4-31bf76de0ae2" providerId="AD" clId="Web-{B5A3AC44-C808-323E-90FD-40901E4D06E7}" dt="2024-10-24T13:25:19.646" v="3"/>
          <pc:sldLayoutMkLst>
            <pc:docMk/>
            <pc:sldMasterMk cId="2011258566" sldId="2147483711"/>
            <pc:sldLayoutMk cId="588922187" sldId="2147483707"/>
          </pc:sldLayoutMkLst>
        </pc:sldLayoutChg>
        <pc:sldLayoutChg chg="add del">
          <pc:chgData name="Georgie Roylance-Smith (2400897)" userId="S::2400897@student.uwtsd.ac.uk::2a5d258f-9bd4-44ee-82b4-31bf76de0ae2" providerId="AD" clId="Web-{B5A3AC44-C808-323E-90FD-40901E4D06E7}" dt="2024-10-24T13:25:19.646" v="3"/>
          <pc:sldLayoutMkLst>
            <pc:docMk/>
            <pc:sldMasterMk cId="2011258566" sldId="2147483711"/>
            <pc:sldLayoutMk cId="580449089" sldId="2147483708"/>
          </pc:sldLayoutMkLst>
        </pc:sldLayoutChg>
        <pc:sldLayoutChg chg="add del">
          <pc:chgData name="Georgie Roylance-Smith (2400897)" userId="S::2400897@student.uwtsd.ac.uk::2a5d258f-9bd4-44ee-82b4-31bf76de0ae2" providerId="AD" clId="Web-{B5A3AC44-C808-323E-90FD-40901E4D06E7}" dt="2024-10-24T13:25:19.646" v="3"/>
          <pc:sldLayoutMkLst>
            <pc:docMk/>
            <pc:sldMasterMk cId="2011258566" sldId="2147483711"/>
            <pc:sldLayoutMk cId="863472568" sldId="2147483709"/>
          </pc:sldLayoutMkLst>
        </pc:sldLayoutChg>
        <pc:sldLayoutChg chg="add del">
          <pc:chgData name="Georgie Roylance-Smith (2400897)" userId="S::2400897@student.uwtsd.ac.uk::2a5d258f-9bd4-44ee-82b4-31bf76de0ae2" providerId="AD" clId="Web-{B5A3AC44-C808-323E-90FD-40901E4D06E7}" dt="2024-10-24T13:25:19.646" v="3"/>
          <pc:sldLayoutMkLst>
            <pc:docMk/>
            <pc:sldMasterMk cId="2011258566" sldId="2147483711"/>
            <pc:sldLayoutMk cId="2595613104" sldId="2147483710"/>
          </pc:sldLayoutMkLst>
        </pc:sldLayoutChg>
      </pc:sldMasterChg>
      <pc:sldMasterChg chg="add del addSldLayout delSldLayout">
        <pc:chgData name="Georgie Roylance-Smith (2400897)" userId="S::2400897@student.uwtsd.ac.uk::2a5d258f-9bd4-44ee-82b4-31bf76de0ae2" providerId="AD" clId="Web-{B5A3AC44-C808-323E-90FD-40901E4D06E7}" dt="2024-10-24T13:25:24.474" v="5"/>
        <pc:sldMasterMkLst>
          <pc:docMk/>
          <pc:sldMasterMk cId="1494119363" sldId="2147483724"/>
        </pc:sldMasterMkLst>
        <pc:sldLayoutChg chg="add del">
          <pc:chgData name="Georgie Roylance-Smith (2400897)" userId="S::2400897@student.uwtsd.ac.uk::2a5d258f-9bd4-44ee-82b4-31bf76de0ae2" providerId="AD" clId="Web-{B5A3AC44-C808-323E-90FD-40901E4D06E7}" dt="2024-10-24T13:25:24.474" v="5"/>
          <pc:sldLayoutMkLst>
            <pc:docMk/>
            <pc:sldMasterMk cId="1494119363" sldId="2147483724"/>
            <pc:sldLayoutMk cId="291773100" sldId="2147483713"/>
          </pc:sldLayoutMkLst>
        </pc:sldLayoutChg>
        <pc:sldLayoutChg chg="add del">
          <pc:chgData name="Georgie Roylance-Smith (2400897)" userId="S::2400897@student.uwtsd.ac.uk::2a5d258f-9bd4-44ee-82b4-31bf76de0ae2" providerId="AD" clId="Web-{B5A3AC44-C808-323E-90FD-40901E4D06E7}" dt="2024-10-24T13:25:24.474" v="5"/>
          <pc:sldLayoutMkLst>
            <pc:docMk/>
            <pc:sldMasterMk cId="1494119363" sldId="2147483724"/>
            <pc:sldLayoutMk cId="2728214602" sldId="2147483714"/>
          </pc:sldLayoutMkLst>
        </pc:sldLayoutChg>
        <pc:sldLayoutChg chg="add del">
          <pc:chgData name="Georgie Roylance-Smith (2400897)" userId="S::2400897@student.uwtsd.ac.uk::2a5d258f-9bd4-44ee-82b4-31bf76de0ae2" providerId="AD" clId="Web-{B5A3AC44-C808-323E-90FD-40901E4D06E7}" dt="2024-10-24T13:25:24.474" v="5"/>
          <pc:sldLayoutMkLst>
            <pc:docMk/>
            <pc:sldMasterMk cId="1494119363" sldId="2147483724"/>
            <pc:sldLayoutMk cId="1693292239" sldId="2147483715"/>
          </pc:sldLayoutMkLst>
        </pc:sldLayoutChg>
        <pc:sldLayoutChg chg="add del">
          <pc:chgData name="Georgie Roylance-Smith (2400897)" userId="S::2400897@student.uwtsd.ac.uk::2a5d258f-9bd4-44ee-82b4-31bf76de0ae2" providerId="AD" clId="Web-{B5A3AC44-C808-323E-90FD-40901E4D06E7}" dt="2024-10-24T13:25:24.474" v="5"/>
          <pc:sldLayoutMkLst>
            <pc:docMk/>
            <pc:sldMasterMk cId="1494119363" sldId="2147483724"/>
            <pc:sldLayoutMk cId="2054286603" sldId="2147483716"/>
          </pc:sldLayoutMkLst>
        </pc:sldLayoutChg>
        <pc:sldLayoutChg chg="add del">
          <pc:chgData name="Georgie Roylance-Smith (2400897)" userId="S::2400897@student.uwtsd.ac.uk::2a5d258f-9bd4-44ee-82b4-31bf76de0ae2" providerId="AD" clId="Web-{B5A3AC44-C808-323E-90FD-40901E4D06E7}" dt="2024-10-24T13:25:24.474" v="5"/>
          <pc:sldLayoutMkLst>
            <pc:docMk/>
            <pc:sldMasterMk cId="1494119363" sldId="2147483724"/>
            <pc:sldLayoutMk cId="3364627162" sldId="2147483717"/>
          </pc:sldLayoutMkLst>
        </pc:sldLayoutChg>
        <pc:sldLayoutChg chg="add del">
          <pc:chgData name="Georgie Roylance-Smith (2400897)" userId="S::2400897@student.uwtsd.ac.uk::2a5d258f-9bd4-44ee-82b4-31bf76de0ae2" providerId="AD" clId="Web-{B5A3AC44-C808-323E-90FD-40901E4D06E7}" dt="2024-10-24T13:25:24.474" v="5"/>
          <pc:sldLayoutMkLst>
            <pc:docMk/>
            <pc:sldMasterMk cId="1494119363" sldId="2147483724"/>
            <pc:sldLayoutMk cId="2569387146" sldId="2147483718"/>
          </pc:sldLayoutMkLst>
        </pc:sldLayoutChg>
        <pc:sldLayoutChg chg="add del">
          <pc:chgData name="Georgie Roylance-Smith (2400897)" userId="S::2400897@student.uwtsd.ac.uk::2a5d258f-9bd4-44ee-82b4-31bf76de0ae2" providerId="AD" clId="Web-{B5A3AC44-C808-323E-90FD-40901E4D06E7}" dt="2024-10-24T13:25:24.474" v="5"/>
          <pc:sldLayoutMkLst>
            <pc:docMk/>
            <pc:sldMasterMk cId="1494119363" sldId="2147483724"/>
            <pc:sldLayoutMk cId="1454349873" sldId="2147483719"/>
          </pc:sldLayoutMkLst>
        </pc:sldLayoutChg>
        <pc:sldLayoutChg chg="add del">
          <pc:chgData name="Georgie Roylance-Smith (2400897)" userId="S::2400897@student.uwtsd.ac.uk::2a5d258f-9bd4-44ee-82b4-31bf76de0ae2" providerId="AD" clId="Web-{B5A3AC44-C808-323E-90FD-40901E4D06E7}" dt="2024-10-24T13:25:24.474" v="5"/>
          <pc:sldLayoutMkLst>
            <pc:docMk/>
            <pc:sldMasterMk cId="1494119363" sldId="2147483724"/>
            <pc:sldLayoutMk cId="2303453244" sldId="2147483720"/>
          </pc:sldLayoutMkLst>
        </pc:sldLayoutChg>
        <pc:sldLayoutChg chg="add del">
          <pc:chgData name="Georgie Roylance-Smith (2400897)" userId="S::2400897@student.uwtsd.ac.uk::2a5d258f-9bd4-44ee-82b4-31bf76de0ae2" providerId="AD" clId="Web-{B5A3AC44-C808-323E-90FD-40901E4D06E7}" dt="2024-10-24T13:25:24.474" v="5"/>
          <pc:sldLayoutMkLst>
            <pc:docMk/>
            <pc:sldMasterMk cId="1494119363" sldId="2147483724"/>
            <pc:sldLayoutMk cId="1832313569" sldId="2147483721"/>
          </pc:sldLayoutMkLst>
        </pc:sldLayoutChg>
        <pc:sldLayoutChg chg="add del">
          <pc:chgData name="Georgie Roylance-Smith (2400897)" userId="S::2400897@student.uwtsd.ac.uk::2a5d258f-9bd4-44ee-82b4-31bf76de0ae2" providerId="AD" clId="Web-{B5A3AC44-C808-323E-90FD-40901E4D06E7}" dt="2024-10-24T13:25:24.474" v="5"/>
          <pc:sldLayoutMkLst>
            <pc:docMk/>
            <pc:sldMasterMk cId="1494119363" sldId="2147483724"/>
            <pc:sldLayoutMk cId="1482590877" sldId="2147483722"/>
          </pc:sldLayoutMkLst>
        </pc:sldLayoutChg>
        <pc:sldLayoutChg chg="add del">
          <pc:chgData name="Georgie Roylance-Smith (2400897)" userId="S::2400897@student.uwtsd.ac.uk::2a5d258f-9bd4-44ee-82b4-31bf76de0ae2" providerId="AD" clId="Web-{B5A3AC44-C808-323E-90FD-40901E4D06E7}" dt="2024-10-24T13:25:24.474" v="5"/>
          <pc:sldLayoutMkLst>
            <pc:docMk/>
            <pc:sldMasterMk cId="1494119363" sldId="2147483724"/>
            <pc:sldLayoutMk cId="2471373989" sldId="2147483723"/>
          </pc:sldLayoutMkLst>
        </pc:sldLayoutChg>
      </pc:sldMasterChg>
      <pc:sldMasterChg chg="add addSldLayout">
        <pc:chgData name="Georgie Roylance-Smith (2400897)" userId="S::2400897@student.uwtsd.ac.uk::2a5d258f-9bd4-44ee-82b4-31bf76de0ae2" providerId="AD" clId="Web-{B5A3AC44-C808-323E-90FD-40901E4D06E7}" dt="2024-10-24T13:25:24.559" v="6"/>
        <pc:sldMasterMkLst>
          <pc:docMk/>
          <pc:sldMasterMk cId="3009333068" sldId="2147483750"/>
        </pc:sldMasterMkLst>
        <pc:sldLayoutChg chg="add">
          <pc:chgData name="Georgie Roylance-Smith (2400897)" userId="S::2400897@student.uwtsd.ac.uk::2a5d258f-9bd4-44ee-82b4-31bf76de0ae2" providerId="AD" clId="Web-{B5A3AC44-C808-323E-90FD-40901E4D06E7}" dt="2024-10-24T13:25:24.559" v="6"/>
          <pc:sldLayoutMkLst>
            <pc:docMk/>
            <pc:sldMasterMk cId="3009333068" sldId="2147483750"/>
            <pc:sldLayoutMk cId="2576638522" sldId="2147483739"/>
          </pc:sldLayoutMkLst>
        </pc:sldLayoutChg>
        <pc:sldLayoutChg chg="add">
          <pc:chgData name="Georgie Roylance-Smith (2400897)" userId="S::2400897@student.uwtsd.ac.uk::2a5d258f-9bd4-44ee-82b4-31bf76de0ae2" providerId="AD" clId="Web-{B5A3AC44-C808-323E-90FD-40901E4D06E7}" dt="2024-10-24T13:25:24.559" v="6"/>
          <pc:sldLayoutMkLst>
            <pc:docMk/>
            <pc:sldMasterMk cId="3009333068" sldId="2147483750"/>
            <pc:sldLayoutMk cId="829835477" sldId="2147483740"/>
          </pc:sldLayoutMkLst>
        </pc:sldLayoutChg>
        <pc:sldLayoutChg chg="add">
          <pc:chgData name="Georgie Roylance-Smith (2400897)" userId="S::2400897@student.uwtsd.ac.uk::2a5d258f-9bd4-44ee-82b4-31bf76de0ae2" providerId="AD" clId="Web-{B5A3AC44-C808-323E-90FD-40901E4D06E7}" dt="2024-10-24T13:25:24.559" v="6"/>
          <pc:sldLayoutMkLst>
            <pc:docMk/>
            <pc:sldMasterMk cId="3009333068" sldId="2147483750"/>
            <pc:sldLayoutMk cId="3086073554" sldId="2147483741"/>
          </pc:sldLayoutMkLst>
        </pc:sldLayoutChg>
        <pc:sldLayoutChg chg="add">
          <pc:chgData name="Georgie Roylance-Smith (2400897)" userId="S::2400897@student.uwtsd.ac.uk::2a5d258f-9bd4-44ee-82b4-31bf76de0ae2" providerId="AD" clId="Web-{B5A3AC44-C808-323E-90FD-40901E4D06E7}" dt="2024-10-24T13:25:24.559" v="6"/>
          <pc:sldLayoutMkLst>
            <pc:docMk/>
            <pc:sldMasterMk cId="3009333068" sldId="2147483750"/>
            <pc:sldLayoutMk cId="1768460807" sldId="2147483742"/>
          </pc:sldLayoutMkLst>
        </pc:sldLayoutChg>
        <pc:sldLayoutChg chg="add">
          <pc:chgData name="Georgie Roylance-Smith (2400897)" userId="S::2400897@student.uwtsd.ac.uk::2a5d258f-9bd4-44ee-82b4-31bf76de0ae2" providerId="AD" clId="Web-{B5A3AC44-C808-323E-90FD-40901E4D06E7}" dt="2024-10-24T13:25:24.559" v="6"/>
          <pc:sldLayoutMkLst>
            <pc:docMk/>
            <pc:sldMasterMk cId="3009333068" sldId="2147483750"/>
            <pc:sldLayoutMk cId="2641449063" sldId="2147483743"/>
          </pc:sldLayoutMkLst>
        </pc:sldLayoutChg>
        <pc:sldLayoutChg chg="add">
          <pc:chgData name="Georgie Roylance-Smith (2400897)" userId="S::2400897@student.uwtsd.ac.uk::2a5d258f-9bd4-44ee-82b4-31bf76de0ae2" providerId="AD" clId="Web-{B5A3AC44-C808-323E-90FD-40901E4D06E7}" dt="2024-10-24T13:25:24.559" v="6"/>
          <pc:sldLayoutMkLst>
            <pc:docMk/>
            <pc:sldMasterMk cId="3009333068" sldId="2147483750"/>
            <pc:sldLayoutMk cId="1417962848" sldId="2147483744"/>
          </pc:sldLayoutMkLst>
        </pc:sldLayoutChg>
        <pc:sldLayoutChg chg="add">
          <pc:chgData name="Georgie Roylance-Smith (2400897)" userId="S::2400897@student.uwtsd.ac.uk::2a5d258f-9bd4-44ee-82b4-31bf76de0ae2" providerId="AD" clId="Web-{B5A3AC44-C808-323E-90FD-40901E4D06E7}" dt="2024-10-24T13:25:24.559" v="6"/>
          <pc:sldLayoutMkLst>
            <pc:docMk/>
            <pc:sldMasterMk cId="3009333068" sldId="2147483750"/>
            <pc:sldLayoutMk cId="541202928" sldId="2147483745"/>
          </pc:sldLayoutMkLst>
        </pc:sldLayoutChg>
        <pc:sldLayoutChg chg="add">
          <pc:chgData name="Georgie Roylance-Smith (2400897)" userId="S::2400897@student.uwtsd.ac.uk::2a5d258f-9bd4-44ee-82b4-31bf76de0ae2" providerId="AD" clId="Web-{B5A3AC44-C808-323E-90FD-40901E4D06E7}" dt="2024-10-24T13:25:24.559" v="6"/>
          <pc:sldLayoutMkLst>
            <pc:docMk/>
            <pc:sldMasterMk cId="3009333068" sldId="2147483750"/>
            <pc:sldLayoutMk cId="2735855779" sldId="2147483746"/>
          </pc:sldLayoutMkLst>
        </pc:sldLayoutChg>
        <pc:sldLayoutChg chg="add">
          <pc:chgData name="Georgie Roylance-Smith (2400897)" userId="S::2400897@student.uwtsd.ac.uk::2a5d258f-9bd4-44ee-82b4-31bf76de0ae2" providerId="AD" clId="Web-{B5A3AC44-C808-323E-90FD-40901E4D06E7}" dt="2024-10-24T13:25:24.559" v="6"/>
          <pc:sldLayoutMkLst>
            <pc:docMk/>
            <pc:sldMasterMk cId="3009333068" sldId="2147483750"/>
            <pc:sldLayoutMk cId="77825008" sldId="2147483747"/>
          </pc:sldLayoutMkLst>
        </pc:sldLayoutChg>
        <pc:sldLayoutChg chg="add">
          <pc:chgData name="Georgie Roylance-Smith (2400897)" userId="S::2400897@student.uwtsd.ac.uk::2a5d258f-9bd4-44ee-82b4-31bf76de0ae2" providerId="AD" clId="Web-{B5A3AC44-C808-323E-90FD-40901E4D06E7}" dt="2024-10-24T13:25:24.559" v="6"/>
          <pc:sldLayoutMkLst>
            <pc:docMk/>
            <pc:sldMasterMk cId="3009333068" sldId="2147483750"/>
            <pc:sldLayoutMk cId="1875145098" sldId="2147483748"/>
          </pc:sldLayoutMkLst>
        </pc:sldLayoutChg>
        <pc:sldLayoutChg chg="add">
          <pc:chgData name="Georgie Roylance-Smith (2400897)" userId="S::2400897@student.uwtsd.ac.uk::2a5d258f-9bd4-44ee-82b4-31bf76de0ae2" providerId="AD" clId="Web-{B5A3AC44-C808-323E-90FD-40901E4D06E7}" dt="2024-10-24T13:25:24.559" v="6"/>
          <pc:sldLayoutMkLst>
            <pc:docMk/>
            <pc:sldMasterMk cId="3009333068" sldId="2147483750"/>
            <pc:sldLayoutMk cId="1749188459" sldId="2147483749"/>
          </pc:sldLayoutMkLst>
        </pc:sldLayoutChg>
      </pc:sldMasterChg>
    </pc:docChg>
  </pc:docChgLst>
  <pc:docChgLst>
    <pc:chgData name="Georgie Roylance-Smith (2400897)" userId="S::2400897@student.uwtsd.ac.uk::2a5d258f-9bd4-44ee-82b4-31bf76de0ae2" providerId="AD" clId="Web-{B1409974-985F-4DB8-8590-4FD133887795}"/>
    <pc:docChg chg="addSld modSld">
      <pc:chgData name="Georgie Roylance-Smith (2400897)" userId="S::2400897@student.uwtsd.ac.uk::2a5d258f-9bd4-44ee-82b4-31bf76de0ae2" providerId="AD" clId="Web-{B1409974-985F-4DB8-8590-4FD133887795}" dt="2024-11-07T23:28:16.905" v="652" actId="20577"/>
      <pc:docMkLst>
        <pc:docMk/>
      </pc:docMkLst>
      <pc:sldChg chg="modSp">
        <pc:chgData name="Georgie Roylance-Smith (2400897)" userId="S::2400897@student.uwtsd.ac.uk::2a5d258f-9bd4-44ee-82b4-31bf76de0ae2" providerId="AD" clId="Web-{B1409974-985F-4DB8-8590-4FD133887795}" dt="2024-11-07T23:10:06.708" v="538" actId="1076"/>
        <pc:sldMkLst>
          <pc:docMk/>
          <pc:sldMk cId="2687970393" sldId="257"/>
        </pc:sldMkLst>
        <pc:spChg chg="mod">
          <ac:chgData name="Georgie Roylance-Smith (2400897)" userId="S::2400897@student.uwtsd.ac.uk::2a5d258f-9bd4-44ee-82b4-31bf76de0ae2" providerId="AD" clId="Web-{B1409974-985F-4DB8-8590-4FD133887795}" dt="2024-11-07T23:10:06.708" v="538" actId="1076"/>
          <ac:spMkLst>
            <pc:docMk/>
            <pc:sldMk cId="2687970393" sldId="257"/>
            <ac:spMk id="3" creationId="{00162189-6120-83D7-C9B5-4E9609370837}"/>
          </ac:spMkLst>
        </pc:spChg>
      </pc:sldChg>
      <pc:sldChg chg="modSp">
        <pc:chgData name="Georgie Roylance-Smith (2400897)" userId="S::2400897@student.uwtsd.ac.uk::2a5d258f-9bd4-44ee-82b4-31bf76de0ae2" providerId="AD" clId="Web-{B1409974-985F-4DB8-8590-4FD133887795}" dt="2024-11-07T23:10:29.286" v="542" actId="14100"/>
        <pc:sldMkLst>
          <pc:docMk/>
          <pc:sldMk cId="1843646589" sldId="258"/>
        </pc:sldMkLst>
        <pc:spChg chg="mod">
          <ac:chgData name="Georgie Roylance-Smith (2400897)" userId="S::2400897@student.uwtsd.ac.uk::2a5d258f-9bd4-44ee-82b4-31bf76de0ae2" providerId="AD" clId="Web-{B1409974-985F-4DB8-8590-4FD133887795}" dt="2024-11-07T23:10:29.286" v="542" actId="14100"/>
          <ac:spMkLst>
            <pc:docMk/>
            <pc:sldMk cId="1843646589" sldId="258"/>
            <ac:spMk id="3" creationId="{9EA9855E-6005-2476-8431-FD38D1EAF14B}"/>
          </ac:spMkLst>
        </pc:spChg>
      </pc:sldChg>
      <pc:sldChg chg="modSp">
        <pc:chgData name="Georgie Roylance-Smith (2400897)" userId="S::2400897@student.uwtsd.ac.uk::2a5d258f-9bd4-44ee-82b4-31bf76de0ae2" providerId="AD" clId="Web-{B1409974-985F-4DB8-8590-4FD133887795}" dt="2024-11-07T22:33:20.616" v="141" actId="20577"/>
        <pc:sldMkLst>
          <pc:docMk/>
          <pc:sldMk cId="1166006673" sldId="260"/>
        </pc:sldMkLst>
        <pc:spChg chg="mod">
          <ac:chgData name="Georgie Roylance-Smith (2400897)" userId="S::2400897@student.uwtsd.ac.uk::2a5d258f-9bd4-44ee-82b4-31bf76de0ae2" providerId="AD" clId="Web-{B1409974-985F-4DB8-8590-4FD133887795}" dt="2024-11-07T22:33:20.616" v="141" actId="20577"/>
          <ac:spMkLst>
            <pc:docMk/>
            <pc:sldMk cId="1166006673" sldId="260"/>
            <ac:spMk id="3" creationId="{4B8000FA-5052-737D-1296-89E92AEFE8FA}"/>
          </ac:spMkLst>
        </pc:spChg>
      </pc:sldChg>
      <pc:sldChg chg="modSp">
        <pc:chgData name="Georgie Roylance-Smith (2400897)" userId="S::2400897@student.uwtsd.ac.uk::2a5d258f-9bd4-44ee-82b4-31bf76de0ae2" providerId="AD" clId="Web-{B1409974-985F-4DB8-8590-4FD133887795}" dt="2024-11-07T23:28:16.905" v="652" actId="20577"/>
        <pc:sldMkLst>
          <pc:docMk/>
          <pc:sldMk cId="3537270003" sldId="263"/>
        </pc:sldMkLst>
        <pc:spChg chg="mod">
          <ac:chgData name="Georgie Roylance-Smith (2400897)" userId="S::2400897@student.uwtsd.ac.uk::2a5d258f-9bd4-44ee-82b4-31bf76de0ae2" providerId="AD" clId="Web-{B1409974-985F-4DB8-8590-4FD133887795}" dt="2024-11-07T23:28:16.905" v="652" actId="20577"/>
          <ac:spMkLst>
            <pc:docMk/>
            <pc:sldMk cId="3537270003" sldId="263"/>
            <ac:spMk id="3" creationId="{6F7D9177-B0F6-7F3C-3D6E-538A9B76EFEF}"/>
          </ac:spMkLst>
        </pc:spChg>
      </pc:sldChg>
      <pc:sldChg chg="modSp">
        <pc:chgData name="Georgie Roylance-Smith (2400897)" userId="S::2400897@student.uwtsd.ac.uk::2a5d258f-9bd4-44ee-82b4-31bf76de0ae2" providerId="AD" clId="Web-{B1409974-985F-4DB8-8590-4FD133887795}" dt="2024-11-07T22:36:42.089" v="175" actId="20577"/>
        <pc:sldMkLst>
          <pc:docMk/>
          <pc:sldMk cId="1524378284" sldId="267"/>
        </pc:sldMkLst>
        <pc:spChg chg="mod">
          <ac:chgData name="Georgie Roylance-Smith (2400897)" userId="S::2400897@student.uwtsd.ac.uk::2a5d258f-9bd4-44ee-82b4-31bf76de0ae2" providerId="AD" clId="Web-{B1409974-985F-4DB8-8590-4FD133887795}" dt="2024-11-07T22:36:42.089" v="175" actId="20577"/>
          <ac:spMkLst>
            <pc:docMk/>
            <pc:sldMk cId="1524378284" sldId="267"/>
            <ac:spMk id="3" creationId="{AAA58755-8F91-2598-CF93-895C5287E94F}"/>
          </ac:spMkLst>
        </pc:spChg>
      </pc:sldChg>
      <pc:sldChg chg="modSp new">
        <pc:chgData name="Georgie Roylance-Smith (2400897)" userId="S::2400897@student.uwtsd.ac.uk::2a5d258f-9bd4-44ee-82b4-31bf76de0ae2" providerId="AD" clId="Web-{B1409974-985F-4DB8-8590-4FD133887795}" dt="2024-11-07T23:08:50.565" v="533" actId="14100"/>
        <pc:sldMkLst>
          <pc:docMk/>
          <pc:sldMk cId="4151617450" sldId="269"/>
        </pc:sldMkLst>
        <pc:spChg chg="mod">
          <ac:chgData name="Georgie Roylance-Smith (2400897)" userId="S::2400897@student.uwtsd.ac.uk::2a5d258f-9bd4-44ee-82b4-31bf76de0ae2" providerId="AD" clId="Web-{B1409974-985F-4DB8-8590-4FD133887795}" dt="2024-11-07T23:08:48.065" v="532" actId="1076"/>
          <ac:spMkLst>
            <pc:docMk/>
            <pc:sldMk cId="4151617450" sldId="269"/>
            <ac:spMk id="2" creationId="{D08AE8FE-D6D0-80B2-3875-BC72365BB6BE}"/>
          </ac:spMkLst>
        </pc:spChg>
        <pc:spChg chg="mod">
          <ac:chgData name="Georgie Roylance-Smith (2400897)" userId="S::2400897@student.uwtsd.ac.uk::2a5d258f-9bd4-44ee-82b4-31bf76de0ae2" providerId="AD" clId="Web-{B1409974-985F-4DB8-8590-4FD133887795}" dt="2024-11-07T23:08:50.565" v="533" actId="14100"/>
          <ac:spMkLst>
            <pc:docMk/>
            <pc:sldMk cId="4151617450" sldId="269"/>
            <ac:spMk id="3" creationId="{26235D0A-7FC3-D727-401D-A898209FF5A5}"/>
          </ac:spMkLst>
        </pc:spChg>
      </pc:sldChg>
    </pc:docChg>
  </pc:docChgLst>
  <pc:docChgLst>
    <pc:chgData name="Georgie Roylance-Smith (2400897)" userId="S::2400897@student.uwtsd.ac.uk::2a5d258f-9bd4-44ee-82b4-31bf76de0ae2" providerId="AD" clId="Web-{24CCA01D-01E0-4824-0D37-96501E925668}"/>
    <pc:docChg chg="addSld modSld">
      <pc:chgData name="Georgie Roylance-Smith (2400897)" userId="S::2400897@student.uwtsd.ac.uk::2a5d258f-9bd4-44ee-82b4-31bf76de0ae2" providerId="AD" clId="Web-{24CCA01D-01E0-4824-0D37-96501E925668}" dt="2024-10-26T13:25:39.188" v="208"/>
      <pc:docMkLst>
        <pc:docMk/>
      </pc:docMkLst>
      <pc:sldChg chg="modTransition">
        <pc:chgData name="Georgie Roylance-Smith (2400897)" userId="S::2400897@student.uwtsd.ac.uk::2a5d258f-9bd4-44ee-82b4-31bf76de0ae2" providerId="AD" clId="Web-{24CCA01D-01E0-4824-0D37-96501E925668}" dt="2024-10-25T12:18:00.882" v="0"/>
        <pc:sldMkLst>
          <pc:docMk/>
          <pc:sldMk cId="1843646589" sldId="258"/>
        </pc:sldMkLst>
      </pc:sldChg>
      <pc:sldChg chg="modSp modTransition">
        <pc:chgData name="Georgie Roylance-Smith (2400897)" userId="S::2400897@student.uwtsd.ac.uk::2a5d258f-9bd4-44ee-82b4-31bf76de0ae2" providerId="AD" clId="Web-{24CCA01D-01E0-4824-0D37-96501E925668}" dt="2024-10-26T13:25:28.938" v="207" actId="20577"/>
        <pc:sldMkLst>
          <pc:docMk/>
          <pc:sldMk cId="4254547925" sldId="259"/>
        </pc:sldMkLst>
        <pc:spChg chg="mod">
          <ac:chgData name="Georgie Roylance-Smith (2400897)" userId="S::2400897@student.uwtsd.ac.uk::2a5d258f-9bd4-44ee-82b4-31bf76de0ae2" providerId="AD" clId="Web-{24CCA01D-01E0-4824-0D37-96501E925668}" dt="2024-10-26T13:25:28.938" v="207" actId="20577"/>
          <ac:spMkLst>
            <pc:docMk/>
            <pc:sldMk cId="4254547925" sldId="259"/>
            <ac:spMk id="3" creationId="{88F4B2C4-AF09-B679-4DF3-DF4AFF03E86A}"/>
          </ac:spMkLst>
        </pc:spChg>
      </pc:sldChg>
      <pc:sldChg chg="new">
        <pc:chgData name="Georgie Roylance-Smith (2400897)" userId="S::2400897@student.uwtsd.ac.uk::2a5d258f-9bd4-44ee-82b4-31bf76de0ae2" providerId="AD" clId="Web-{24CCA01D-01E0-4824-0D37-96501E925668}" dt="2024-10-26T13:25:39.188" v="208"/>
        <pc:sldMkLst>
          <pc:docMk/>
          <pc:sldMk cId="1166006673" sldId="260"/>
        </pc:sldMkLst>
      </pc:sldChg>
    </pc:docChg>
  </pc:docChgLst>
  <pc:docChgLst>
    <pc:chgData name="Georgie Roylance-Smith (2400897)" userId="S::2400897@student.uwtsd.ac.uk::2a5d258f-9bd4-44ee-82b4-31bf76de0ae2" providerId="AD" clId="Web-{819188D8-227F-E6E8-E67E-77159AA9F851}"/>
    <pc:docChg chg="modSld">
      <pc:chgData name="Georgie Roylance-Smith (2400897)" userId="S::2400897@student.uwtsd.ac.uk::2a5d258f-9bd4-44ee-82b4-31bf76de0ae2" providerId="AD" clId="Web-{819188D8-227F-E6E8-E67E-77159AA9F851}" dt="2024-10-28T09:58:20.377" v="19" actId="20577"/>
      <pc:docMkLst>
        <pc:docMk/>
      </pc:docMkLst>
    </pc:docChg>
  </pc:docChgLst>
  <pc:docChgLst>
    <pc:chgData name="Georgie Roylance-Smith (2400897)" userId="S::2400897@student.uwtsd.ac.uk::2a5d258f-9bd4-44ee-82b4-31bf76de0ae2" providerId="AD" clId="Web-{A11DE564-574B-8306-B2A5-0DA487972E2D}"/>
    <pc:docChg chg="modSld">
      <pc:chgData name="Georgie Roylance-Smith (2400897)" userId="S::2400897@student.uwtsd.ac.uk::2a5d258f-9bd4-44ee-82b4-31bf76de0ae2" providerId="AD" clId="Web-{A11DE564-574B-8306-B2A5-0DA487972E2D}" dt="2024-11-08T00:11:47.529" v="451" actId="20577"/>
      <pc:docMkLst>
        <pc:docMk/>
      </pc:docMkLst>
      <pc:sldChg chg="delSp modSp">
        <pc:chgData name="Georgie Roylance-Smith (2400897)" userId="S::2400897@student.uwtsd.ac.uk::2a5d258f-9bd4-44ee-82b4-31bf76de0ae2" providerId="AD" clId="Web-{A11DE564-574B-8306-B2A5-0DA487972E2D}" dt="2024-11-07T23:56:05.709" v="225"/>
        <pc:sldMkLst>
          <pc:docMk/>
          <pc:sldMk cId="2687970393" sldId="257"/>
        </pc:sldMkLst>
        <pc:spChg chg="mod">
          <ac:chgData name="Georgie Roylance-Smith (2400897)" userId="S::2400897@student.uwtsd.ac.uk::2a5d258f-9bd4-44ee-82b4-31bf76de0ae2" providerId="AD" clId="Web-{A11DE564-574B-8306-B2A5-0DA487972E2D}" dt="2024-11-07T23:47:06.233" v="79" actId="20577"/>
          <ac:spMkLst>
            <pc:docMk/>
            <pc:sldMk cId="2687970393" sldId="257"/>
            <ac:spMk id="3" creationId="{00162189-6120-83D7-C9B5-4E9609370837}"/>
          </ac:spMkLst>
        </pc:spChg>
        <pc:picChg chg="del">
          <ac:chgData name="Georgie Roylance-Smith (2400897)" userId="S::2400897@student.uwtsd.ac.uk::2a5d258f-9bd4-44ee-82b4-31bf76de0ae2" providerId="AD" clId="Web-{A11DE564-574B-8306-B2A5-0DA487972E2D}" dt="2024-11-07T23:56:05.709" v="225"/>
          <ac:picMkLst>
            <pc:docMk/>
            <pc:sldMk cId="2687970393" sldId="257"/>
            <ac:picMk id="6" creationId="{05953177-17A0-CC73-E3CD-B002FE9E484C}"/>
          </ac:picMkLst>
        </pc:picChg>
      </pc:sldChg>
      <pc:sldChg chg="delSp modSp">
        <pc:chgData name="Georgie Roylance-Smith (2400897)" userId="S::2400897@student.uwtsd.ac.uk::2a5d258f-9bd4-44ee-82b4-31bf76de0ae2" providerId="AD" clId="Web-{A11DE564-574B-8306-B2A5-0DA487972E2D}" dt="2024-11-08T00:05:05.615" v="326" actId="20577"/>
        <pc:sldMkLst>
          <pc:docMk/>
          <pc:sldMk cId="1843646589" sldId="258"/>
        </pc:sldMkLst>
        <pc:spChg chg="mod">
          <ac:chgData name="Georgie Roylance-Smith (2400897)" userId="S::2400897@student.uwtsd.ac.uk::2a5d258f-9bd4-44ee-82b4-31bf76de0ae2" providerId="AD" clId="Web-{A11DE564-574B-8306-B2A5-0DA487972E2D}" dt="2024-11-08T00:04:59.427" v="323" actId="20577"/>
          <ac:spMkLst>
            <pc:docMk/>
            <pc:sldMk cId="1843646589" sldId="258"/>
            <ac:spMk id="2" creationId="{BB1FF90D-188C-50BE-3AB5-761A05EEAB2C}"/>
          </ac:spMkLst>
        </pc:spChg>
        <pc:spChg chg="mod">
          <ac:chgData name="Georgie Roylance-Smith (2400897)" userId="S::2400897@student.uwtsd.ac.uk::2a5d258f-9bd4-44ee-82b4-31bf76de0ae2" providerId="AD" clId="Web-{A11DE564-574B-8306-B2A5-0DA487972E2D}" dt="2024-11-08T00:05:05.615" v="326" actId="20577"/>
          <ac:spMkLst>
            <pc:docMk/>
            <pc:sldMk cId="1843646589" sldId="258"/>
            <ac:spMk id="3" creationId="{9EA9855E-6005-2476-8431-FD38D1EAF14B}"/>
          </ac:spMkLst>
        </pc:spChg>
        <pc:picChg chg="del">
          <ac:chgData name="Georgie Roylance-Smith (2400897)" userId="S::2400897@student.uwtsd.ac.uk::2a5d258f-9bd4-44ee-82b4-31bf76de0ae2" providerId="AD" clId="Web-{A11DE564-574B-8306-B2A5-0DA487972E2D}" dt="2024-11-07T23:53:46.587" v="173"/>
          <ac:picMkLst>
            <pc:docMk/>
            <pc:sldMk cId="1843646589" sldId="258"/>
            <ac:picMk id="6" creationId="{21652090-3480-78A0-2C19-53D345CF66A4}"/>
          </ac:picMkLst>
        </pc:picChg>
      </pc:sldChg>
      <pc:sldChg chg="delSp modSp">
        <pc:chgData name="Georgie Roylance-Smith (2400897)" userId="S::2400897@student.uwtsd.ac.uk::2a5d258f-9bd4-44ee-82b4-31bf76de0ae2" providerId="AD" clId="Web-{A11DE564-574B-8306-B2A5-0DA487972E2D}" dt="2024-11-07T23:53:34.602" v="171" actId="20577"/>
        <pc:sldMkLst>
          <pc:docMk/>
          <pc:sldMk cId="1166006673" sldId="260"/>
        </pc:sldMkLst>
        <pc:spChg chg="mod">
          <ac:chgData name="Georgie Roylance-Smith (2400897)" userId="S::2400897@student.uwtsd.ac.uk::2a5d258f-9bd4-44ee-82b4-31bf76de0ae2" providerId="AD" clId="Web-{A11DE564-574B-8306-B2A5-0DA487972E2D}" dt="2024-11-07T23:53:34.602" v="171" actId="20577"/>
          <ac:spMkLst>
            <pc:docMk/>
            <pc:sldMk cId="1166006673" sldId="260"/>
            <ac:spMk id="3" creationId="{4B8000FA-5052-737D-1296-89E92AEFE8FA}"/>
          </ac:spMkLst>
        </pc:spChg>
        <pc:picChg chg="del">
          <ac:chgData name="Georgie Roylance-Smith (2400897)" userId="S::2400897@student.uwtsd.ac.uk::2a5d258f-9bd4-44ee-82b4-31bf76de0ae2" providerId="AD" clId="Web-{A11DE564-574B-8306-B2A5-0DA487972E2D}" dt="2024-11-07T23:51:21.312" v="123"/>
          <ac:picMkLst>
            <pc:docMk/>
            <pc:sldMk cId="1166006673" sldId="260"/>
            <ac:picMk id="7" creationId="{A051F820-E7A4-4B84-EC55-FFFB992EE859}"/>
          </ac:picMkLst>
        </pc:picChg>
      </pc:sldChg>
      <pc:sldChg chg="delSp modSp">
        <pc:chgData name="Georgie Roylance-Smith (2400897)" userId="S::2400897@student.uwtsd.ac.uk::2a5d258f-9bd4-44ee-82b4-31bf76de0ae2" providerId="AD" clId="Web-{A11DE564-574B-8306-B2A5-0DA487972E2D}" dt="2024-11-07T23:51:08.640" v="121" actId="20577"/>
        <pc:sldMkLst>
          <pc:docMk/>
          <pc:sldMk cId="4031796825" sldId="261"/>
        </pc:sldMkLst>
        <pc:spChg chg="mod">
          <ac:chgData name="Georgie Roylance-Smith (2400897)" userId="S::2400897@student.uwtsd.ac.uk::2a5d258f-9bd4-44ee-82b4-31bf76de0ae2" providerId="AD" clId="Web-{A11DE564-574B-8306-B2A5-0DA487972E2D}" dt="2024-11-07T23:51:08.640" v="121" actId="20577"/>
          <ac:spMkLst>
            <pc:docMk/>
            <pc:sldMk cId="4031796825" sldId="261"/>
            <ac:spMk id="3" creationId="{78FEA6D4-752F-1DCC-B85E-4AB6789C8411}"/>
          </ac:spMkLst>
        </pc:spChg>
        <pc:picChg chg="del">
          <ac:chgData name="Georgie Roylance-Smith (2400897)" userId="S::2400897@student.uwtsd.ac.uk::2a5d258f-9bd4-44ee-82b4-31bf76de0ae2" providerId="AD" clId="Web-{A11DE564-574B-8306-B2A5-0DA487972E2D}" dt="2024-11-07T23:50:32.091" v="106"/>
          <ac:picMkLst>
            <pc:docMk/>
            <pc:sldMk cId="4031796825" sldId="261"/>
            <ac:picMk id="6" creationId="{2342B064-795A-C231-70D0-14C35EDC9D98}"/>
          </ac:picMkLst>
        </pc:picChg>
      </pc:sldChg>
      <pc:sldChg chg="delSp">
        <pc:chgData name="Georgie Roylance-Smith (2400897)" userId="S::2400897@student.uwtsd.ac.uk::2a5d258f-9bd4-44ee-82b4-31bf76de0ae2" providerId="AD" clId="Web-{A11DE564-574B-8306-B2A5-0DA487972E2D}" dt="2024-11-07T23:51:17.203" v="122"/>
        <pc:sldMkLst>
          <pc:docMk/>
          <pc:sldMk cId="2409803607" sldId="262"/>
        </pc:sldMkLst>
        <pc:picChg chg="del">
          <ac:chgData name="Georgie Roylance-Smith (2400897)" userId="S::2400897@student.uwtsd.ac.uk::2a5d258f-9bd4-44ee-82b4-31bf76de0ae2" providerId="AD" clId="Web-{A11DE564-574B-8306-B2A5-0DA487972E2D}" dt="2024-11-07T23:51:17.203" v="122"/>
          <ac:picMkLst>
            <pc:docMk/>
            <pc:sldMk cId="2409803607" sldId="262"/>
            <ac:picMk id="6" creationId="{EB549466-DAC7-A92C-202E-A8A95E32B37C}"/>
          </ac:picMkLst>
        </pc:picChg>
      </pc:sldChg>
      <pc:sldChg chg="delSp">
        <pc:chgData name="Georgie Roylance-Smith (2400897)" userId="S::2400897@student.uwtsd.ac.uk::2a5d258f-9bd4-44ee-82b4-31bf76de0ae2" providerId="AD" clId="Web-{A11DE564-574B-8306-B2A5-0DA487972E2D}" dt="2024-11-07T23:55:44.739" v="224"/>
        <pc:sldMkLst>
          <pc:docMk/>
          <pc:sldMk cId="3537270003" sldId="263"/>
        </pc:sldMkLst>
        <pc:picChg chg="del">
          <ac:chgData name="Georgie Roylance-Smith (2400897)" userId="S::2400897@student.uwtsd.ac.uk::2a5d258f-9bd4-44ee-82b4-31bf76de0ae2" providerId="AD" clId="Web-{A11DE564-574B-8306-B2A5-0DA487972E2D}" dt="2024-11-07T23:55:44.739" v="224"/>
          <ac:picMkLst>
            <pc:docMk/>
            <pc:sldMk cId="3537270003" sldId="263"/>
            <ac:picMk id="6" creationId="{6DCFD77F-EBE5-CA47-A045-7B1EA4204710}"/>
          </ac:picMkLst>
        </pc:picChg>
      </pc:sldChg>
      <pc:sldChg chg="delSp">
        <pc:chgData name="Georgie Roylance-Smith (2400897)" userId="S::2400897@student.uwtsd.ac.uk::2a5d258f-9bd4-44ee-82b4-31bf76de0ae2" providerId="AD" clId="Web-{A11DE564-574B-8306-B2A5-0DA487972E2D}" dt="2024-11-07T23:55:33.222" v="222"/>
        <pc:sldMkLst>
          <pc:docMk/>
          <pc:sldMk cId="282974659" sldId="264"/>
        </pc:sldMkLst>
        <pc:picChg chg="del">
          <ac:chgData name="Georgie Roylance-Smith (2400897)" userId="S::2400897@student.uwtsd.ac.uk::2a5d258f-9bd4-44ee-82b4-31bf76de0ae2" providerId="AD" clId="Web-{A11DE564-574B-8306-B2A5-0DA487972E2D}" dt="2024-11-07T23:55:33.222" v="222"/>
          <ac:picMkLst>
            <pc:docMk/>
            <pc:sldMk cId="282974659" sldId="264"/>
            <ac:picMk id="6" creationId="{55B68DC2-FA73-3E2F-EEC9-772ACB88D7BC}"/>
          </ac:picMkLst>
        </pc:picChg>
      </pc:sldChg>
      <pc:sldChg chg="delSp modSp">
        <pc:chgData name="Georgie Roylance-Smith (2400897)" userId="S::2400897@student.uwtsd.ac.uk::2a5d258f-9bd4-44ee-82b4-31bf76de0ae2" providerId="AD" clId="Web-{A11DE564-574B-8306-B2A5-0DA487972E2D}" dt="2024-11-08T00:09:55.773" v="443" actId="20577"/>
        <pc:sldMkLst>
          <pc:docMk/>
          <pc:sldMk cId="3432070476" sldId="265"/>
        </pc:sldMkLst>
        <pc:spChg chg="mod">
          <ac:chgData name="Georgie Roylance-Smith (2400897)" userId="S::2400897@student.uwtsd.ac.uk::2a5d258f-9bd4-44ee-82b4-31bf76de0ae2" providerId="AD" clId="Web-{A11DE564-574B-8306-B2A5-0DA487972E2D}" dt="2024-11-08T00:09:55.773" v="443" actId="20577"/>
          <ac:spMkLst>
            <pc:docMk/>
            <pc:sldMk cId="3432070476" sldId="265"/>
            <ac:spMk id="3" creationId="{1037D78A-9D62-9D2F-D7F3-B623A5D96790}"/>
          </ac:spMkLst>
        </pc:spChg>
        <pc:picChg chg="del">
          <ac:chgData name="Georgie Roylance-Smith (2400897)" userId="S::2400897@student.uwtsd.ac.uk::2a5d258f-9bd4-44ee-82b4-31bf76de0ae2" providerId="AD" clId="Web-{A11DE564-574B-8306-B2A5-0DA487972E2D}" dt="2024-11-07T23:55:38.691" v="223"/>
          <ac:picMkLst>
            <pc:docMk/>
            <pc:sldMk cId="3432070476" sldId="265"/>
            <ac:picMk id="6" creationId="{98F424D4-7F23-752B-3999-ADF739D4BC3C}"/>
          </ac:picMkLst>
        </pc:picChg>
      </pc:sldChg>
      <pc:sldChg chg="delSp">
        <pc:chgData name="Georgie Roylance-Smith (2400897)" userId="S::2400897@student.uwtsd.ac.uk::2a5d258f-9bd4-44ee-82b4-31bf76de0ae2" providerId="AD" clId="Web-{A11DE564-574B-8306-B2A5-0DA487972E2D}" dt="2024-11-07T23:56:12.131" v="226"/>
        <pc:sldMkLst>
          <pc:docMk/>
          <pc:sldMk cId="3508398" sldId="266"/>
        </pc:sldMkLst>
        <pc:picChg chg="del">
          <ac:chgData name="Georgie Roylance-Smith (2400897)" userId="S::2400897@student.uwtsd.ac.uk::2a5d258f-9bd4-44ee-82b4-31bf76de0ae2" providerId="AD" clId="Web-{A11DE564-574B-8306-B2A5-0DA487972E2D}" dt="2024-11-07T23:56:12.131" v="226"/>
          <ac:picMkLst>
            <pc:docMk/>
            <pc:sldMk cId="3508398" sldId="266"/>
            <ac:picMk id="7" creationId="{2A2CBCF1-D623-23AB-31CD-D2D23F240749}"/>
          </ac:picMkLst>
        </pc:picChg>
      </pc:sldChg>
      <pc:sldChg chg="delSp modSp">
        <pc:chgData name="Georgie Roylance-Smith (2400897)" userId="S::2400897@student.uwtsd.ac.uk::2a5d258f-9bd4-44ee-82b4-31bf76de0ae2" providerId="AD" clId="Web-{A11DE564-574B-8306-B2A5-0DA487972E2D}" dt="2024-11-08T00:11:47.529" v="451" actId="20577"/>
        <pc:sldMkLst>
          <pc:docMk/>
          <pc:sldMk cId="1524378284" sldId="267"/>
        </pc:sldMkLst>
        <pc:spChg chg="mod">
          <ac:chgData name="Georgie Roylance-Smith (2400897)" userId="S::2400897@student.uwtsd.ac.uk::2a5d258f-9bd4-44ee-82b4-31bf76de0ae2" providerId="AD" clId="Web-{A11DE564-574B-8306-B2A5-0DA487972E2D}" dt="2024-11-08T00:11:47.529" v="451" actId="20577"/>
          <ac:spMkLst>
            <pc:docMk/>
            <pc:sldMk cId="1524378284" sldId="267"/>
            <ac:spMk id="3" creationId="{AAA58755-8F91-2598-CF93-895C5287E94F}"/>
          </ac:spMkLst>
        </pc:spChg>
        <pc:picChg chg="del">
          <ac:chgData name="Georgie Roylance-Smith (2400897)" userId="S::2400897@student.uwtsd.ac.uk::2a5d258f-9bd4-44ee-82b4-31bf76de0ae2" providerId="AD" clId="Web-{A11DE564-574B-8306-B2A5-0DA487972E2D}" dt="2024-11-07T23:55:27.269" v="221"/>
          <ac:picMkLst>
            <pc:docMk/>
            <pc:sldMk cId="1524378284" sldId="267"/>
            <ac:picMk id="6" creationId="{21C8FF8E-1236-5475-86E5-CC1DEE2544C9}"/>
          </ac:picMkLst>
        </pc:picChg>
      </pc:sldChg>
      <pc:sldChg chg="delSp">
        <pc:chgData name="Georgie Roylance-Smith (2400897)" userId="S::2400897@student.uwtsd.ac.uk::2a5d258f-9bd4-44ee-82b4-31bf76de0ae2" providerId="AD" clId="Web-{A11DE564-574B-8306-B2A5-0DA487972E2D}" dt="2024-11-07T23:53:41.024" v="172"/>
        <pc:sldMkLst>
          <pc:docMk/>
          <pc:sldMk cId="3942005251" sldId="268"/>
        </pc:sldMkLst>
        <pc:picChg chg="del">
          <ac:chgData name="Georgie Roylance-Smith (2400897)" userId="S::2400897@student.uwtsd.ac.uk::2a5d258f-9bd4-44ee-82b4-31bf76de0ae2" providerId="AD" clId="Web-{A11DE564-574B-8306-B2A5-0DA487972E2D}" dt="2024-11-07T23:53:41.024" v="172"/>
          <ac:picMkLst>
            <pc:docMk/>
            <pc:sldMk cId="3942005251" sldId="268"/>
            <ac:picMk id="6" creationId="{49F9CEAA-097F-E58F-C703-5A0D22E40C93}"/>
          </ac:picMkLst>
        </pc:picChg>
      </pc:sldChg>
      <pc:sldChg chg="addSp delSp modSp">
        <pc:chgData name="Georgie Roylance-Smith (2400897)" userId="S::2400897@student.uwtsd.ac.uk::2a5d258f-9bd4-44ee-82b4-31bf76de0ae2" providerId="AD" clId="Web-{A11DE564-574B-8306-B2A5-0DA487972E2D}" dt="2024-11-08T00:04:25.128" v="319" actId="20577"/>
        <pc:sldMkLst>
          <pc:docMk/>
          <pc:sldMk cId="4151617450" sldId="269"/>
        </pc:sldMkLst>
        <pc:spChg chg="mod">
          <ac:chgData name="Georgie Roylance-Smith (2400897)" userId="S::2400897@student.uwtsd.ac.uk::2a5d258f-9bd4-44ee-82b4-31bf76de0ae2" providerId="AD" clId="Web-{A11DE564-574B-8306-B2A5-0DA487972E2D}" dt="2024-11-08T00:04:25.128" v="319" actId="20577"/>
          <ac:spMkLst>
            <pc:docMk/>
            <pc:sldMk cId="4151617450" sldId="269"/>
            <ac:spMk id="3" creationId="{26235D0A-7FC3-D727-401D-A898209FF5A5}"/>
          </ac:spMkLst>
        </pc:spChg>
        <pc:picChg chg="add del">
          <ac:chgData name="Georgie Roylance-Smith (2400897)" userId="S::2400897@student.uwtsd.ac.uk::2a5d258f-9bd4-44ee-82b4-31bf76de0ae2" providerId="AD" clId="Web-{A11DE564-574B-8306-B2A5-0DA487972E2D}" dt="2024-11-07T23:52:15.503" v="137"/>
          <ac:picMkLst>
            <pc:docMk/>
            <pc:sldMk cId="4151617450" sldId="269"/>
            <ac:picMk id="7" creationId="{E17472EB-1051-8E5B-DBBE-390B94164220}"/>
          </ac:picMkLst>
        </pc:picChg>
        <pc:picChg chg="add del">
          <ac:chgData name="Georgie Roylance-Smith (2400897)" userId="S::2400897@student.uwtsd.ac.uk::2a5d258f-9bd4-44ee-82b4-31bf76de0ae2" providerId="AD" clId="Web-{A11DE564-574B-8306-B2A5-0DA487972E2D}" dt="2024-11-07T23:52:41.083" v="149"/>
          <ac:picMkLst>
            <pc:docMk/>
            <pc:sldMk cId="4151617450" sldId="269"/>
            <ac:picMk id="13" creationId="{E17472EB-1051-8E5B-DBBE-390B9416422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E18FA9B-3E06-41AF-BDF7-6710797097D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0F9B942-99CF-4AC4-9F77-E625D2C71C6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37E2813-601B-4697-B14D-165027600992}" type="datetimeFigureOut">
              <a:rPr lang="en-US" smtClean="0"/>
              <a:t>11/8/2024</a:t>
            </a:fld>
            <a:endParaRPr lang="en-US"/>
          </a:p>
        </p:txBody>
      </p:sp>
      <p:sp>
        <p:nvSpPr>
          <p:cNvPr id="4" name="Footer Placeholder 3">
            <a:extLst>
              <a:ext uri="{FF2B5EF4-FFF2-40B4-BE49-F238E27FC236}">
                <a16:creationId xmlns:a16="http://schemas.microsoft.com/office/drawing/2014/main" id="{3CAD4C1D-64AA-4DA1-8A75-FCF5ECA4501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D886DA9-2A38-4F39-B33B-4F7B5E44448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75EF03-110B-4710-A708-FEF1927612B9}" type="slidenum">
              <a:rPr lang="en-US" smtClean="0"/>
              <a:t>‹#›</a:t>
            </a:fld>
            <a:endParaRPr lang="en-US"/>
          </a:p>
        </p:txBody>
      </p:sp>
    </p:spTree>
    <p:extLst>
      <p:ext uri="{BB962C8B-B14F-4D97-AF65-F5344CB8AC3E}">
        <p14:creationId xmlns:p14="http://schemas.microsoft.com/office/powerpoint/2010/main" val="16323214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3F8F91-4F38-4A01-947F-C76C21BA8A7A}" type="datetimeFigureOut">
              <a:rPr lang="en-US" smtClean="0"/>
              <a:t>11/8/2024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8CCA95-4F40-4CDD-BF1E-B8C9EB86EE73}" type="slidenum">
              <a:rPr lang="en-US" smtClean="0"/>
              <a:t>‹#›</a:t>
            </a:fld>
            <a:endParaRPr lang="en-US"/>
          </a:p>
        </p:txBody>
      </p:sp>
    </p:spTree>
    <p:extLst>
      <p:ext uri="{BB962C8B-B14F-4D97-AF65-F5344CB8AC3E}">
        <p14:creationId xmlns:p14="http://schemas.microsoft.com/office/powerpoint/2010/main" val="25662959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8CCA95-4F40-4CDD-BF1E-B8C9EB86EE73}" type="slidenum">
              <a:rPr lang="en-US" smtClean="0"/>
              <a:t>1</a:t>
            </a:fld>
            <a:endParaRPr lang="en-US"/>
          </a:p>
        </p:txBody>
      </p:sp>
    </p:spTree>
    <p:extLst>
      <p:ext uri="{BB962C8B-B14F-4D97-AF65-F5344CB8AC3E}">
        <p14:creationId xmlns:p14="http://schemas.microsoft.com/office/powerpoint/2010/main" val="303180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912629" y="1371600"/>
            <a:ext cx="5935540" cy="2696866"/>
          </a:xfrm>
        </p:spPr>
        <p:txBody>
          <a:bodyPr anchor="t">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912629" y="4584879"/>
            <a:ext cx="5935540" cy="1287887"/>
          </a:xfrm>
        </p:spPr>
        <p:txBody>
          <a:bodyPr anchor="b">
            <a:normAutofit/>
          </a:bodyPr>
          <a:lstStyle>
            <a:lvl1pPr marL="0" indent="0" algn="l">
              <a:lnSpc>
                <a:spcPct val="130000"/>
              </a:lnSpc>
              <a:buNone/>
              <a:defRPr sz="1800" b="1" cap="all" spc="300" baseline="0"/>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8D5D83F1-BF6E-4A98-8153-BAC9ABDE7CE3}" type="datetimeFigureOut">
              <a:rPr lang="en-US" dirty="0"/>
              <a:t>11/8/2024</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dirty="0"/>
              <a:t>‹#›</a:t>
            </a:fld>
            <a:endParaRPr lang="en-US"/>
          </a:p>
        </p:txBody>
      </p:sp>
    </p:spTree>
    <p:extLst>
      <p:ext uri="{BB962C8B-B14F-4D97-AF65-F5344CB8AC3E}">
        <p14:creationId xmlns:p14="http://schemas.microsoft.com/office/powerpoint/2010/main" val="1152403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BA576E92-E5C8-4FF8-B2BE-A516F6A1724E}" type="datetimeFigureOut">
              <a:rPr lang="en-US" dirty="0"/>
              <a:t>11/8/2024</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dirty="0"/>
              <a:t>‹#›</a:t>
            </a:fld>
            <a:endParaRPr lang="en-US"/>
          </a:p>
        </p:txBody>
      </p:sp>
    </p:spTree>
    <p:extLst>
      <p:ext uri="{BB962C8B-B14F-4D97-AF65-F5344CB8AC3E}">
        <p14:creationId xmlns:p14="http://schemas.microsoft.com/office/powerpoint/2010/main" val="778330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912629" y="1709738"/>
            <a:ext cx="9214884" cy="3159974"/>
          </a:xfrm>
        </p:spPr>
        <p:txBody>
          <a:bodyPr anchor="b">
            <a:normAutofit/>
          </a:bodyPr>
          <a:lstStyle>
            <a:lvl1pPr>
              <a:defRPr sz="4800"/>
            </a:lvl1pPr>
          </a:lstStyle>
          <a:p>
            <a:r>
              <a:rPr lang="en-US"/>
              <a:t>Click to edit Master title style</a:t>
            </a:r>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912628" y="5018567"/>
            <a:ext cx="7907079" cy="1073889"/>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06DDB232-C681-46A2-B21F-2BD21E9CA134}" type="datetimeFigureOut">
              <a:rPr lang="en-US" dirty="0"/>
              <a:t>11/8/2024</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dirty="0"/>
              <a:t>‹#›</a:t>
            </a:fld>
            <a:endParaRPr lang="en-US"/>
          </a:p>
        </p:txBody>
      </p:sp>
    </p:spTree>
    <p:extLst>
      <p:ext uri="{BB962C8B-B14F-4D97-AF65-F5344CB8AC3E}">
        <p14:creationId xmlns:p14="http://schemas.microsoft.com/office/powerpoint/2010/main" val="2035508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914400" y="2849526"/>
            <a:ext cx="5105400" cy="32104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172200" y="2849526"/>
            <a:ext cx="5105400" cy="3210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30ABE26E-66F9-4E5F-9E07-CA7CDB200281}" type="datetimeFigureOut">
              <a:rPr lang="en-US" dirty="0"/>
              <a:t>11/8/2024</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dirty="0"/>
              <a:t>‹#›</a:t>
            </a:fld>
            <a:endParaRPr lang="en-US"/>
          </a:p>
        </p:txBody>
      </p:sp>
    </p:spTree>
    <p:extLst>
      <p:ext uri="{BB962C8B-B14F-4D97-AF65-F5344CB8AC3E}">
        <p14:creationId xmlns:p14="http://schemas.microsoft.com/office/powerpoint/2010/main" val="1287865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912628" y="1371599"/>
            <a:ext cx="10442760" cy="93975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912628" y="2311353"/>
            <a:ext cx="5084947" cy="695372"/>
          </a:xfrm>
        </p:spPr>
        <p:txBody>
          <a:bodyPr anchor="b">
            <a:normAutofit/>
          </a:bodyPr>
          <a:lstStyle>
            <a:lvl1pPr marL="0" indent="0">
              <a:buNone/>
              <a:defRPr sz="1800" b="1" cap="all" spc="300" baseline="0"/>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912628" y="3006725"/>
            <a:ext cx="5084947" cy="3182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172200" y="2311353"/>
            <a:ext cx="5183188" cy="695372"/>
          </a:xfrm>
        </p:spPr>
        <p:txBody>
          <a:bodyPr anchor="b">
            <a:normAutofit/>
          </a:bodyPr>
          <a:lstStyle>
            <a:lvl1pPr marL="0" indent="0">
              <a:buNone/>
              <a:defRPr sz="1800" b="1" cap="all" spc="300" baseline="0"/>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172200" y="3006725"/>
            <a:ext cx="5183188" cy="3182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85A1A01C-F286-49E7-998E-3D5BB613F99A}" type="datetimeFigureOut">
              <a:rPr lang="en-US" dirty="0"/>
              <a:t>11/8/2024</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dirty="0"/>
              <a:t>‹#›</a:t>
            </a:fld>
            <a:endParaRPr lang="en-US"/>
          </a:p>
        </p:txBody>
      </p:sp>
    </p:spTree>
    <p:extLst>
      <p:ext uri="{BB962C8B-B14F-4D97-AF65-F5344CB8AC3E}">
        <p14:creationId xmlns:p14="http://schemas.microsoft.com/office/powerpoint/2010/main" val="1250398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7CC2C0A-F771-42D9-AAB0-90C3A2B0FEAD}" type="datetimeFigureOut">
              <a:rPr lang="en-US" dirty="0"/>
              <a:t>11/8/2024</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dirty="0"/>
              <a:t>‹#›</a:t>
            </a:fld>
            <a:endParaRPr lang="en-US"/>
          </a:p>
        </p:txBody>
      </p:sp>
    </p:spTree>
    <p:extLst>
      <p:ext uri="{BB962C8B-B14F-4D97-AF65-F5344CB8AC3E}">
        <p14:creationId xmlns:p14="http://schemas.microsoft.com/office/powerpoint/2010/main" val="3773009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2CA2A270-409D-4410-9649-B7481576446C}" type="datetimeFigureOut">
              <a:rPr lang="en-US" dirty="0"/>
              <a:t>11/8/2024</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dirty="0"/>
              <a:t>‹#›</a:t>
            </a:fld>
            <a:endParaRPr lang="en-US"/>
          </a:p>
        </p:txBody>
      </p:sp>
    </p:spTree>
    <p:extLst>
      <p:ext uri="{BB962C8B-B14F-4D97-AF65-F5344CB8AC3E}">
        <p14:creationId xmlns:p14="http://schemas.microsoft.com/office/powerpoint/2010/main" val="3513522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912628" y="1463038"/>
            <a:ext cx="3859397" cy="1471548"/>
          </a:xfrm>
        </p:spPr>
        <p:txBody>
          <a:bodyPr anchor="t"/>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5183188" y="987425"/>
            <a:ext cx="6172200" cy="4873625"/>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912628" y="2934586"/>
            <a:ext cx="3859397" cy="29344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42200AA3-798A-4433-8927-6E115914B6EF}" type="datetimeFigureOut">
              <a:rPr lang="en-US" dirty="0"/>
              <a:t>11/8/2024</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dirty="0"/>
              <a:t>‹#›</a:t>
            </a:fld>
            <a:endParaRPr lang="en-US"/>
          </a:p>
        </p:txBody>
      </p:sp>
    </p:spTree>
    <p:extLst>
      <p:ext uri="{BB962C8B-B14F-4D97-AF65-F5344CB8AC3E}">
        <p14:creationId xmlns:p14="http://schemas.microsoft.com/office/powerpoint/2010/main" val="460564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912628" y="1463038"/>
            <a:ext cx="3859397" cy="1471548"/>
          </a:xfrm>
        </p:spPr>
        <p:txBody>
          <a:bodyPr anchor="t"/>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1627A0F-F1B8-49BE-A0FF-7FE16E3BDCC1}"/>
              </a:ext>
            </a:extLst>
          </p:cNvPr>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912628" y="2934586"/>
            <a:ext cx="3859397" cy="29344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36322871-0F85-43DC-99D7-CA8E7437E2EC}" type="datetimeFigureOut">
              <a:rPr lang="en-US" dirty="0"/>
              <a:t>11/8/2024</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dirty="0"/>
              <a:t>‹#›</a:t>
            </a:fld>
            <a:endParaRPr lang="en-US"/>
          </a:p>
        </p:txBody>
      </p:sp>
    </p:spTree>
    <p:extLst>
      <p:ext uri="{BB962C8B-B14F-4D97-AF65-F5344CB8AC3E}">
        <p14:creationId xmlns:p14="http://schemas.microsoft.com/office/powerpoint/2010/main" val="791775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ED9BE5A2-57A1-4629-B29D-D386573AF9F3}" type="datetimeFigureOut">
              <a:rPr lang="en-US" dirty="0"/>
              <a:t>11/8/2024</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dirty="0"/>
              <a:t>‹#›</a:t>
            </a:fld>
            <a:endParaRPr lang="en-US"/>
          </a:p>
        </p:txBody>
      </p:sp>
    </p:spTree>
    <p:extLst>
      <p:ext uri="{BB962C8B-B14F-4D97-AF65-F5344CB8AC3E}">
        <p14:creationId xmlns:p14="http://schemas.microsoft.com/office/powerpoint/2010/main" val="3042316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198077" y="1401097"/>
            <a:ext cx="2155722" cy="477586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838200" y="1401097"/>
            <a:ext cx="8232058" cy="477586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A3A72485-1B57-41B4-A998-97848CC136C2}" type="datetimeFigureOut">
              <a:rPr lang="en-US" dirty="0"/>
              <a:t>11/8/2024</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dirty="0"/>
              <a:t>‹#›</a:t>
            </a:fld>
            <a:endParaRPr lang="en-US"/>
          </a:p>
        </p:txBody>
      </p:sp>
    </p:spTree>
    <p:extLst>
      <p:ext uri="{BB962C8B-B14F-4D97-AF65-F5344CB8AC3E}">
        <p14:creationId xmlns:p14="http://schemas.microsoft.com/office/powerpoint/2010/main" val="586661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914400" y="1371601"/>
            <a:ext cx="10363200" cy="118757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914399" y="2559171"/>
            <a:ext cx="10363200" cy="338265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912628"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E857DF4D-D974-434D-9D64-40B7405DF5F0}" type="datetimeFigureOut">
              <a:rPr lang="en-US" dirty="0"/>
              <a:t>11/8/2024</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r>
              <a:rPr lang="en-US"/>
              <a:t>
              </a:t>
            </a:r>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dirty="0"/>
              <a:t>‹#›</a:t>
            </a:fld>
            <a:endParaRPr lang="en-US"/>
          </a:p>
        </p:txBody>
      </p:sp>
      <p:cxnSp>
        <p:nvCxnSpPr>
          <p:cNvPr id="7" name="Straight Connector 6">
            <a:extLst>
              <a:ext uri="{FF2B5EF4-FFF2-40B4-BE49-F238E27FC236}">
                <a16:creationId xmlns:a16="http://schemas.microsoft.com/office/drawing/2014/main" id="{F209B62C-3402-4623-9A7C-AA048B56F8C3}"/>
              </a:ext>
            </a:extLst>
          </p:cNvPr>
          <p:cNvCxnSpPr>
            <a:cxnSpLocks/>
          </p:cNvCxnSpPr>
          <p:nvPr/>
        </p:nvCxnSpPr>
        <p:spPr>
          <a:xfrm>
            <a:off x="990600"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000595"/>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914400" rtl="0" eaLnBrk="1" latinLnBrk="0" hangingPunct="1">
        <a:lnSpc>
          <a:spcPct val="10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2160">
          <p15:clr>
            <a:srgbClr val="F26B43"/>
          </p15:clr>
        </p15:guide>
        <p15:guide id="4" pos="3840">
          <p15:clr>
            <a:srgbClr val="F26B43"/>
          </p15:clr>
        </p15:guide>
        <p15:guide id="5" pos="576">
          <p15:clr>
            <a:srgbClr val="F26B43"/>
          </p15:clr>
        </p15:guide>
        <p15:guide id="6" orient="horz"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redlawlist.com/blog/criminal-law/insanity-defense-pros-cons/" TargetMode="External"/><Relationship Id="rId3" Type="http://schemas.openxmlformats.org/officeDocument/2006/relationships/hyperlink" Target="https://ejournals.bc.edu/index.php/blsr/article/view/16933" TargetMode="External"/><Relationship Id="rId7" Type="http://schemas.openxmlformats.org/officeDocument/2006/relationships/hyperlink" Target="https://www.oed.com/dictionary/insanity_n?tl=true" TargetMode="External"/><Relationship Id="rId2" Type="http://schemas.openxmlformats.org/officeDocument/2006/relationships/hyperlink" Target="https://www.minsterlaw.co.uk/blog/2020/06/10/what-is-a-defence-of-automatism-and-how-do-we-counter-that/" TargetMode="External"/><Relationship Id="rId1" Type="http://schemas.openxmlformats.org/officeDocument/2006/relationships/slideLayout" Target="../slideLayouts/slideLayout2.xml"/><Relationship Id="rId6" Type="http://schemas.openxmlformats.org/officeDocument/2006/relationships/hyperlink" Target="https://www.ljlaw.org/blog/the-advantages-and-disadvantages-of-an-insanity-plea/" TargetMode="External"/><Relationship Id="rId5" Type="http://schemas.openxmlformats.org/officeDocument/2006/relationships/hyperlink" Target="https://lawcom.gov.uk/project/insanity-and-automatism/" TargetMode="External"/><Relationship Id="rId10" Type="http://schemas.openxmlformats.org/officeDocument/2006/relationships/hyperlink" Target="https://danielwoodman.co.uk/2024/06/06/the-insanity-defence-in-serious-criminal-cases" TargetMode="External"/><Relationship Id="rId4" Type="http://schemas.openxmlformats.org/officeDocument/2006/relationships/hyperlink" Target="https://www.collegelaw.co.uk/criminal-law/defence_of_automatism/index.html" TargetMode="External"/><Relationship Id="rId9" Type="http://schemas.openxmlformats.org/officeDocument/2006/relationships/hyperlink" Target="https://hansard.parliament.uk/Commons/2019-05-14/debates/78A88DD4-FCFA-425B-B9F3-723FB395802E/AutomatismAsALegalDefence"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4" name="Picture 23" descr="An abstract burst of blue and pink">
            <a:extLst>
              <a:ext uri="{FF2B5EF4-FFF2-40B4-BE49-F238E27FC236}">
                <a16:creationId xmlns:a16="http://schemas.microsoft.com/office/drawing/2014/main" id="{0C20127E-F708-4694-678D-2236AA4209A0}"/>
              </a:ext>
            </a:extLst>
          </p:cNvPr>
          <p:cNvPicPr>
            <a:picLocks noChangeAspect="1"/>
          </p:cNvPicPr>
          <p:nvPr/>
        </p:nvPicPr>
        <p:blipFill>
          <a:blip r:embed="rId3">
            <a:duotone>
              <a:schemeClr val="accent1">
                <a:shade val="45000"/>
                <a:satMod val="135000"/>
              </a:schemeClr>
              <a:prstClr val="white"/>
            </a:duotone>
            <a:alphaModFix amt="40000"/>
          </a:blip>
          <a:srcRect r="-2" b="-2"/>
          <a:stretch/>
        </p:blipFill>
        <p:spPr>
          <a:xfrm>
            <a:off x="20" y="10"/>
            <a:ext cx="12191980" cy="6857990"/>
          </a:xfrm>
          <a:prstGeom prst="rect">
            <a:avLst/>
          </a:prstGeom>
        </p:spPr>
      </p:pic>
      <p:sp>
        <p:nvSpPr>
          <p:cNvPr id="2" name="Title 1">
            <a:extLst>
              <a:ext uri="{FF2B5EF4-FFF2-40B4-BE49-F238E27FC236}">
                <a16:creationId xmlns:a16="http://schemas.microsoft.com/office/drawing/2014/main" id="{9FB28281-3783-403A-B1AB-0182A003DFE3}"/>
              </a:ext>
            </a:extLst>
          </p:cNvPr>
          <p:cNvSpPr>
            <a:spLocks noGrp="1"/>
          </p:cNvSpPr>
          <p:nvPr>
            <p:ph type="ctrTitle"/>
          </p:nvPr>
        </p:nvSpPr>
        <p:spPr>
          <a:xfrm>
            <a:off x="841248" y="448056"/>
            <a:ext cx="10512552" cy="4069080"/>
          </a:xfrm>
        </p:spPr>
        <p:txBody>
          <a:bodyPr>
            <a:normAutofit/>
          </a:bodyPr>
          <a:lstStyle/>
          <a:p>
            <a:endParaRPr lang="en-US"/>
          </a:p>
          <a:p>
            <a:endParaRPr lang="en-US"/>
          </a:p>
          <a:p>
            <a:r>
              <a:rPr lang="en-US" sz="1200" b="1" i="1">
                <a:latin typeface="Arial"/>
                <a:cs typeface="Arial"/>
              </a:rPr>
              <a:t>‘’ Both the test for unfitness to plead and the insanity defense are founded on nineteenth century legal concepts which have not kept pace with developments in medicine, psychiatry and psychology’’</a:t>
            </a:r>
            <a:r>
              <a:rPr lang="en-US" sz="1200" b="1">
                <a:latin typeface="Arial"/>
                <a:cs typeface="Arial"/>
              </a:rPr>
              <a:t> (Law Commission, 2013) </a:t>
            </a:r>
            <a:r>
              <a:rPr lang="en-US" sz="1200">
                <a:latin typeface="Arial"/>
                <a:cs typeface="Arial"/>
              </a:rPr>
              <a:t>Are the </a:t>
            </a:r>
            <a:r>
              <a:rPr lang="en-US" sz="1200" err="1">
                <a:latin typeface="Arial"/>
                <a:cs typeface="Arial"/>
              </a:rPr>
              <a:t>defences</a:t>
            </a:r>
            <a:r>
              <a:rPr lang="en-US" sz="1200">
                <a:latin typeface="Arial"/>
                <a:cs typeface="Arial"/>
              </a:rPr>
              <a:t> of insanity and automatism in need of reform? </a:t>
            </a:r>
            <a:endParaRPr lang="en-US"/>
          </a:p>
          <a:p>
            <a:endParaRPr lang="en-US"/>
          </a:p>
        </p:txBody>
      </p:sp>
      <p:sp>
        <p:nvSpPr>
          <p:cNvPr id="3" name="Subtitle 2">
            <a:extLst>
              <a:ext uri="{FF2B5EF4-FFF2-40B4-BE49-F238E27FC236}">
                <a16:creationId xmlns:a16="http://schemas.microsoft.com/office/drawing/2014/main" id="{C4542EAC-8BF3-4BFD-9891-145BC49409C2}"/>
              </a:ext>
            </a:extLst>
          </p:cNvPr>
          <p:cNvSpPr>
            <a:spLocks noGrp="1"/>
          </p:cNvSpPr>
          <p:nvPr>
            <p:ph type="subTitle" idx="1"/>
          </p:nvPr>
        </p:nvSpPr>
        <p:spPr>
          <a:xfrm>
            <a:off x="841248" y="4983480"/>
            <a:ext cx="10512552" cy="1873579"/>
          </a:xfrm>
        </p:spPr>
        <p:txBody>
          <a:bodyPr vert="horz" lIns="91440" tIns="45720" rIns="91440" bIns="45720" rtlCol="0" anchor="t">
            <a:normAutofit/>
          </a:bodyPr>
          <a:lstStyle/>
          <a:p>
            <a:r>
              <a:rPr lang="en-US"/>
              <a:t>Georgie Roylance-Smith </a:t>
            </a:r>
          </a:p>
          <a:p>
            <a:r>
              <a:rPr lang="en-US"/>
              <a:t>2400897 </a:t>
            </a:r>
          </a:p>
          <a:p>
            <a:r>
              <a:rPr lang="en-US"/>
              <a:t>BLMW4010-Zita, Criminal Law Assessment </a:t>
            </a:r>
          </a:p>
          <a:p>
            <a:endParaRPr lang="en-US"/>
          </a:p>
        </p:txBody>
      </p:sp>
    </p:spTree>
    <p:extLst>
      <p:ext uri="{BB962C8B-B14F-4D97-AF65-F5344CB8AC3E}">
        <p14:creationId xmlns:p14="http://schemas.microsoft.com/office/powerpoint/2010/main" val="55372654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F44E1-5351-8752-232E-132A73025209}"/>
              </a:ext>
            </a:extLst>
          </p:cNvPr>
          <p:cNvSpPr>
            <a:spLocks noGrp="1"/>
          </p:cNvSpPr>
          <p:nvPr>
            <p:ph type="title"/>
          </p:nvPr>
        </p:nvSpPr>
        <p:spPr>
          <a:xfrm>
            <a:off x="838200" y="365125"/>
            <a:ext cx="10515600" cy="679310"/>
          </a:xfrm>
        </p:spPr>
        <p:txBody>
          <a:bodyPr>
            <a:normAutofit fontScale="90000"/>
          </a:bodyPr>
          <a:lstStyle/>
          <a:p>
            <a:r>
              <a:rPr lang="en-US" sz="4400"/>
              <a:t>Content page </a:t>
            </a:r>
          </a:p>
        </p:txBody>
      </p:sp>
      <p:sp>
        <p:nvSpPr>
          <p:cNvPr id="3" name="Content Placeholder 2">
            <a:extLst>
              <a:ext uri="{FF2B5EF4-FFF2-40B4-BE49-F238E27FC236}">
                <a16:creationId xmlns:a16="http://schemas.microsoft.com/office/drawing/2014/main" id="{C030B37A-C28E-9774-BF72-369D99EEBA62}"/>
              </a:ext>
            </a:extLst>
          </p:cNvPr>
          <p:cNvSpPr>
            <a:spLocks noGrp="1"/>
          </p:cNvSpPr>
          <p:nvPr>
            <p:ph idx="1"/>
          </p:nvPr>
        </p:nvSpPr>
        <p:spPr>
          <a:xfrm>
            <a:off x="838200" y="1041993"/>
            <a:ext cx="10515600" cy="5013959"/>
          </a:xfrm>
        </p:spPr>
        <p:txBody>
          <a:bodyPr vert="horz" lIns="91440" tIns="45720" rIns="91440" bIns="45720" rtlCol="0" anchor="t">
            <a:normAutofit/>
          </a:bodyPr>
          <a:lstStyle/>
          <a:p>
            <a:pPr marL="0" indent="0">
              <a:buNone/>
            </a:pPr>
            <a:r>
              <a:rPr lang="en-US" sz="3200">
                <a:latin typeface="Arial"/>
                <a:cs typeface="Arial"/>
              </a:rPr>
              <a:t>INTRODUCTION:</a:t>
            </a:r>
          </a:p>
          <a:p>
            <a:pPr marL="0" indent="0">
              <a:buNone/>
            </a:pPr>
            <a:r>
              <a:rPr lang="en-US" sz="3200">
                <a:latin typeface="Arial"/>
                <a:cs typeface="Arial"/>
              </a:rPr>
              <a:t>Main body </a:t>
            </a:r>
          </a:p>
          <a:p>
            <a:pPr marL="0" indent="0">
              <a:buNone/>
            </a:pPr>
            <a:r>
              <a:rPr lang="en-US" sz="3200">
                <a:latin typeface="Arial"/>
                <a:cs typeface="Arial"/>
              </a:rPr>
              <a:t>Timeline </a:t>
            </a:r>
          </a:p>
          <a:p>
            <a:pPr marL="0" indent="0">
              <a:buNone/>
            </a:pPr>
            <a:r>
              <a:rPr lang="en-US" sz="3200">
                <a:latin typeface="Arial"/>
                <a:cs typeface="Arial"/>
              </a:rPr>
              <a:t>reference list </a:t>
            </a:r>
          </a:p>
          <a:p>
            <a:pPr marL="0" indent="0">
              <a:buNone/>
            </a:pPr>
            <a:endParaRPr lang="en-US"/>
          </a:p>
          <a:p>
            <a:pPr marL="0" indent="0">
              <a:buNone/>
            </a:pPr>
            <a:endParaRPr lang="en-US"/>
          </a:p>
        </p:txBody>
      </p:sp>
    </p:spTree>
    <p:extLst>
      <p:ext uri="{BB962C8B-B14F-4D97-AF65-F5344CB8AC3E}">
        <p14:creationId xmlns:p14="http://schemas.microsoft.com/office/powerpoint/2010/main" val="3508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8DAEC-FB55-91E3-69EA-1AB56FB2EEB4}"/>
              </a:ext>
            </a:extLst>
          </p:cNvPr>
          <p:cNvSpPr>
            <a:spLocks noGrp="1"/>
          </p:cNvSpPr>
          <p:nvPr>
            <p:ph type="title"/>
          </p:nvPr>
        </p:nvSpPr>
        <p:spPr/>
        <p:txBody>
          <a:bodyPr/>
          <a:lstStyle/>
          <a:p>
            <a:r>
              <a:rPr lang="en-US"/>
              <a:t>What is insanity? </a:t>
            </a:r>
          </a:p>
        </p:txBody>
      </p:sp>
      <p:sp>
        <p:nvSpPr>
          <p:cNvPr id="3" name="Content Placeholder 2">
            <a:extLst>
              <a:ext uri="{FF2B5EF4-FFF2-40B4-BE49-F238E27FC236}">
                <a16:creationId xmlns:a16="http://schemas.microsoft.com/office/drawing/2014/main" id="{00162189-6120-83D7-C9B5-4E9609370837}"/>
              </a:ext>
            </a:extLst>
          </p:cNvPr>
          <p:cNvSpPr>
            <a:spLocks noGrp="1"/>
          </p:cNvSpPr>
          <p:nvPr>
            <p:ph idx="1"/>
          </p:nvPr>
        </p:nvSpPr>
        <p:spPr>
          <a:xfrm>
            <a:off x="914399" y="2067247"/>
            <a:ext cx="10363200" cy="4572630"/>
          </a:xfrm>
        </p:spPr>
        <p:txBody>
          <a:bodyPr vert="horz" lIns="91440" tIns="45720" rIns="91440" bIns="45720" rtlCol="0" anchor="t">
            <a:noAutofit/>
          </a:bodyPr>
          <a:lstStyle/>
          <a:p>
            <a:pPr marL="0" indent="0">
              <a:buNone/>
            </a:pPr>
            <a:r>
              <a:rPr lang="en-US" sz="2100">
                <a:latin typeface="Grandview Display"/>
                <a:ea typeface="MS Mincho"/>
              </a:rPr>
              <a:t>The condition of being insane; a state of mind that impedes the ability to think, reason, or behave in ways that are considered normal, esp. one caused by mental illness, Oxford dictionary (1989).</a:t>
            </a:r>
            <a:endParaRPr lang="en-US"/>
          </a:p>
          <a:p>
            <a:pPr marL="0" indent="0">
              <a:buNone/>
            </a:pPr>
            <a:endParaRPr lang="en-US" sz="2100">
              <a:latin typeface="Grandview Display"/>
              <a:ea typeface="MS Mincho"/>
            </a:endParaRPr>
          </a:p>
          <a:p>
            <a:pPr marL="0" indent="0">
              <a:buNone/>
            </a:pPr>
            <a:endParaRPr lang="en-US" sz="2100">
              <a:latin typeface="Grandview Display"/>
              <a:ea typeface="MS Mincho"/>
            </a:endParaRPr>
          </a:p>
          <a:p>
            <a:pPr marL="0" indent="0">
              <a:buNone/>
            </a:pPr>
            <a:r>
              <a:rPr lang="en-US" sz="2100">
                <a:latin typeface="Grandview Display"/>
                <a:ea typeface="MS Mincho"/>
              </a:rPr>
              <a:t>The insanity </a:t>
            </a:r>
            <a:r>
              <a:rPr lang="en-GB" sz="2100">
                <a:latin typeface="Grandview Display"/>
                <a:ea typeface="MS Mincho"/>
              </a:rPr>
              <a:t>defence</a:t>
            </a:r>
            <a:r>
              <a:rPr lang="en-US" sz="2100">
                <a:latin typeface="Grandview Display"/>
                <a:ea typeface="MS Mincho"/>
              </a:rPr>
              <a:t>, the Criminal Procedure Act (1991), is rarely used due to the negative stigma attached with the belief of a person being 'insane', however, it is still used. Every defendant is treated as a 'sane' person unless proved not to be.</a:t>
            </a:r>
            <a:endParaRPr lang="en-US" sz="1900">
              <a:latin typeface="Grandview Display"/>
              <a:ea typeface="MS Mincho"/>
            </a:endParaRPr>
          </a:p>
        </p:txBody>
      </p:sp>
    </p:spTree>
    <p:extLst>
      <p:ext uri="{BB962C8B-B14F-4D97-AF65-F5344CB8AC3E}">
        <p14:creationId xmlns:p14="http://schemas.microsoft.com/office/powerpoint/2010/main" val="2687970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FF90D-188C-50BE-3AB5-761A05EEAB2C}"/>
              </a:ext>
            </a:extLst>
          </p:cNvPr>
          <p:cNvSpPr>
            <a:spLocks noGrp="1"/>
          </p:cNvSpPr>
          <p:nvPr>
            <p:ph type="title"/>
          </p:nvPr>
        </p:nvSpPr>
        <p:spPr/>
        <p:txBody>
          <a:bodyPr>
            <a:normAutofit fontScale="90000"/>
          </a:bodyPr>
          <a:lstStyle/>
          <a:p>
            <a:r>
              <a:rPr lang="en-US"/>
              <a:t>Insanity defense?</a:t>
            </a:r>
            <a:br>
              <a:rPr lang="en-US"/>
            </a:br>
            <a:br>
              <a:rPr lang="en-US"/>
            </a:br>
            <a:r>
              <a:rPr lang="en-US"/>
              <a:t> </a:t>
            </a:r>
          </a:p>
        </p:txBody>
      </p:sp>
      <p:sp>
        <p:nvSpPr>
          <p:cNvPr id="3" name="Content Placeholder 2">
            <a:extLst>
              <a:ext uri="{FF2B5EF4-FFF2-40B4-BE49-F238E27FC236}">
                <a16:creationId xmlns:a16="http://schemas.microsoft.com/office/drawing/2014/main" id="{9EA9855E-6005-2476-8431-FD38D1EAF14B}"/>
              </a:ext>
            </a:extLst>
          </p:cNvPr>
          <p:cNvSpPr>
            <a:spLocks noGrp="1"/>
          </p:cNvSpPr>
          <p:nvPr>
            <p:ph idx="1"/>
          </p:nvPr>
        </p:nvSpPr>
        <p:spPr>
          <a:xfrm>
            <a:off x="837234" y="1961146"/>
            <a:ext cx="10363200" cy="4405088"/>
          </a:xfrm>
        </p:spPr>
        <p:txBody>
          <a:bodyPr vert="horz" lIns="91440" tIns="45720" rIns="91440" bIns="45720" rtlCol="0" anchor="t">
            <a:normAutofit/>
          </a:bodyPr>
          <a:lstStyle/>
          <a:p>
            <a:endParaRPr lang="en-US" sz="2400">
              <a:latin typeface="Grandview Display"/>
            </a:endParaRPr>
          </a:p>
          <a:p>
            <a:endParaRPr lang="en-US" sz="2400">
              <a:latin typeface="Grandview Display"/>
            </a:endParaRPr>
          </a:p>
          <a:p>
            <a:r>
              <a:rPr lang="en-US" sz="2400">
                <a:latin typeface="Grandview Display"/>
              </a:rPr>
              <a:t>There are a few defenses for insanity, the main one being the McNaughten (1843) case that created the test for insanity. This shows that the defendant did not know the reasoning and or outcome of his or her actions, and don’t understand the wrongness of their actions. </a:t>
            </a:r>
            <a:endParaRPr lang="en-US"/>
          </a:p>
          <a:p>
            <a:endParaRPr lang="en-US" sz="2400">
              <a:latin typeface="Grandview Display"/>
            </a:endParaRPr>
          </a:p>
          <a:p>
            <a:pPr marL="0" indent="0">
              <a:buNone/>
            </a:pPr>
            <a:endParaRPr lang="en-US" sz="1600">
              <a:latin typeface="Walbaum Display Light"/>
            </a:endParaRPr>
          </a:p>
        </p:txBody>
      </p:sp>
    </p:spTree>
    <p:extLst>
      <p:ext uri="{BB962C8B-B14F-4D97-AF65-F5344CB8AC3E}">
        <p14:creationId xmlns:p14="http://schemas.microsoft.com/office/powerpoint/2010/main" val="1843646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44B78-3BF1-C0AD-A350-96BF1C89FA96}"/>
              </a:ext>
            </a:extLst>
          </p:cNvPr>
          <p:cNvSpPr>
            <a:spLocks noGrp="1"/>
          </p:cNvSpPr>
          <p:nvPr>
            <p:ph type="title"/>
          </p:nvPr>
        </p:nvSpPr>
        <p:spPr/>
        <p:txBody>
          <a:bodyPr/>
          <a:lstStyle/>
          <a:p>
            <a:r>
              <a:rPr lang="en-US"/>
              <a:t>What is automatism? </a:t>
            </a:r>
          </a:p>
        </p:txBody>
      </p:sp>
      <p:sp>
        <p:nvSpPr>
          <p:cNvPr id="3" name="Content Placeholder 2">
            <a:extLst>
              <a:ext uri="{FF2B5EF4-FFF2-40B4-BE49-F238E27FC236}">
                <a16:creationId xmlns:a16="http://schemas.microsoft.com/office/drawing/2014/main" id="{88F4B2C4-AF09-B679-4DF3-DF4AFF03E86A}"/>
              </a:ext>
            </a:extLst>
          </p:cNvPr>
          <p:cNvSpPr>
            <a:spLocks noGrp="1"/>
          </p:cNvSpPr>
          <p:nvPr>
            <p:ph idx="1"/>
          </p:nvPr>
        </p:nvSpPr>
        <p:spPr/>
        <p:txBody>
          <a:bodyPr vert="horz" lIns="91440" tIns="45720" rIns="91440" bIns="45720" rtlCol="0" anchor="t">
            <a:normAutofit/>
          </a:bodyPr>
          <a:lstStyle/>
          <a:p>
            <a:r>
              <a:rPr lang="en-US"/>
              <a:t>Bratty v Attorney general for Northern Ireland. </a:t>
            </a:r>
          </a:p>
          <a:p>
            <a:r>
              <a:rPr lang="en-US"/>
              <a:t>Automatism differs from Insanity as it's based on external factors, such as sleepwalking or drowsiness from medication prescribed by a doctor and not internal factors such as a mental illness.  </a:t>
            </a:r>
          </a:p>
          <a:p>
            <a:r>
              <a:rPr lang="en-US"/>
              <a:t>There are two types of automatism, sane and insane. </a:t>
            </a:r>
          </a:p>
        </p:txBody>
      </p:sp>
    </p:spTree>
    <p:extLst>
      <p:ext uri="{BB962C8B-B14F-4D97-AF65-F5344CB8AC3E}">
        <p14:creationId xmlns:p14="http://schemas.microsoft.com/office/powerpoint/2010/main" val="4254547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39377-C4BC-5E7D-8F5B-9D932BDF897D}"/>
              </a:ext>
            </a:extLst>
          </p:cNvPr>
          <p:cNvSpPr>
            <a:spLocks noGrp="1"/>
          </p:cNvSpPr>
          <p:nvPr>
            <p:ph type="title"/>
          </p:nvPr>
        </p:nvSpPr>
        <p:spPr/>
        <p:txBody>
          <a:bodyPr/>
          <a:lstStyle/>
          <a:p>
            <a:r>
              <a:rPr lang="en-US"/>
              <a:t>Automatism defense?</a:t>
            </a:r>
          </a:p>
        </p:txBody>
      </p:sp>
      <p:sp>
        <p:nvSpPr>
          <p:cNvPr id="3" name="Content Placeholder 2">
            <a:extLst>
              <a:ext uri="{FF2B5EF4-FFF2-40B4-BE49-F238E27FC236}">
                <a16:creationId xmlns:a16="http://schemas.microsoft.com/office/drawing/2014/main" id="{D8557431-C5FF-7A59-9FE5-B89793C30C23}"/>
              </a:ext>
            </a:extLst>
          </p:cNvPr>
          <p:cNvSpPr>
            <a:spLocks noGrp="1"/>
          </p:cNvSpPr>
          <p:nvPr>
            <p:ph idx="1"/>
          </p:nvPr>
        </p:nvSpPr>
        <p:spPr/>
        <p:txBody>
          <a:bodyPr vert="horz" lIns="91440" tIns="45720" rIns="91440" bIns="45720" rtlCol="0" anchor="t">
            <a:normAutofit/>
          </a:bodyPr>
          <a:lstStyle/>
          <a:p>
            <a:r>
              <a:rPr lang="en-US">
                <a:ea typeface="+mn-lt"/>
                <a:cs typeface="+mn-lt"/>
              </a:rPr>
              <a:t>Automatism is also a complete defense when successfully used in court, any accusations are quashed, College Law (2014).</a:t>
            </a:r>
          </a:p>
          <a:p>
            <a:r>
              <a:rPr lang="en-US"/>
              <a:t>The case of Hill vs Baxter (1958) shows this as the defendant was charged with dangerous driving, however, he used the defense of automatism, claiming that he had no memory of driving and was overcome by sudden illness. </a:t>
            </a:r>
          </a:p>
          <a:p>
            <a:r>
              <a:rPr lang="en-US"/>
              <a:t>However, he was charged later on, due to a lack of proof of his sudden illness he claimed to have succumb to, as falling asleep doesn’t fall under the Automatism defense. </a:t>
            </a:r>
          </a:p>
        </p:txBody>
      </p:sp>
    </p:spTree>
    <p:extLst>
      <p:ext uri="{BB962C8B-B14F-4D97-AF65-F5344CB8AC3E}">
        <p14:creationId xmlns:p14="http://schemas.microsoft.com/office/powerpoint/2010/main" val="3942005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72A07-DFA4-8959-17EE-B5BFD8B6B22D}"/>
              </a:ext>
            </a:extLst>
          </p:cNvPr>
          <p:cNvSpPr>
            <a:spLocks noGrp="1"/>
          </p:cNvSpPr>
          <p:nvPr>
            <p:ph type="title"/>
          </p:nvPr>
        </p:nvSpPr>
        <p:spPr/>
        <p:txBody>
          <a:bodyPr/>
          <a:lstStyle/>
          <a:p>
            <a:r>
              <a:rPr lang="en-US"/>
              <a:t>Issues with automatism</a:t>
            </a:r>
          </a:p>
        </p:txBody>
      </p:sp>
      <p:sp>
        <p:nvSpPr>
          <p:cNvPr id="3" name="Content Placeholder 2">
            <a:extLst>
              <a:ext uri="{FF2B5EF4-FFF2-40B4-BE49-F238E27FC236}">
                <a16:creationId xmlns:a16="http://schemas.microsoft.com/office/drawing/2014/main" id="{78FEA6D4-752F-1DCC-B85E-4AB6789C8411}"/>
              </a:ext>
            </a:extLst>
          </p:cNvPr>
          <p:cNvSpPr>
            <a:spLocks noGrp="1"/>
          </p:cNvSpPr>
          <p:nvPr>
            <p:ph idx="1"/>
          </p:nvPr>
        </p:nvSpPr>
        <p:spPr>
          <a:xfrm>
            <a:off x="914399" y="1999716"/>
            <a:ext cx="10363200" cy="4657458"/>
          </a:xfrm>
        </p:spPr>
        <p:txBody>
          <a:bodyPr vert="horz" lIns="91440" tIns="45720" rIns="91440" bIns="45720" rtlCol="0" anchor="t">
            <a:normAutofit/>
          </a:bodyPr>
          <a:lstStyle/>
          <a:p>
            <a:endParaRPr lang="en-US"/>
          </a:p>
          <a:p>
            <a:endParaRPr lang="en-US"/>
          </a:p>
          <a:p>
            <a:r>
              <a:rPr lang="en-US"/>
              <a:t>The main issue with the defense of automatism is that the difference between the defense of sane and insane automatism is not clear and is non-sensical as its purely based on ‘whether the loss of control is external or internal to the accused’, Law commission (2013) </a:t>
            </a:r>
          </a:p>
          <a:p>
            <a:endParaRPr lang="en-US"/>
          </a:p>
          <a:p>
            <a:pPr marL="0" indent="0">
              <a:buNone/>
            </a:pPr>
            <a:endParaRPr lang="en-US"/>
          </a:p>
          <a:p>
            <a:pPr marL="0" indent="0">
              <a:buNone/>
            </a:pPr>
            <a:r>
              <a:rPr lang="en-US"/>
              <a:t>A case that supports this is Broome vs Perkins (1987).  </a:t>
            </a:r>
          </a:p>
        </p:txBody>
      </p:sp>
    </p:spTree>
    <p:extLst>
      <p:ext uri="{BB962C8B-B14F-4D97-AF65-F5344CB8AC3E}">
        <p14:creationId xmlns:p14="http://schemas.microsoft.com/office/powerpoint/2010/main" val="403179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AA238-2933-49EA-C73B-9CF06C086898}"/>
              </a:ext>
            </a:extLst>
          </p:cNvPr>
          <p:cNvSpPr>
            <a:spLocks noGrp="1"/>
          </p:cNvSpPr>
          <p:nvPr>
            <p:ph type="title"/>
          </p:nvPr>
        </p:nvSpPr>
        <p:spPr>
          <a:xfrm>
            <a:off x="6074256" y="244005"/>
            <a:ext cx="4584921" cy="1949815"/>
          </a:xfrm>
        </p:spPr>
        <p:txBody>
          <a:bodyPr anchor="b">
            <a:noAutofit/>
          </a:bodyPr>
          <a:lstStyle/>
          <a:p>
            <a:r>
              <a:rPr lang="en-US"/>
              <a:t>Issues regarding insanity? </a:t>
            </a:r>
          </a:p>
        </p:txBody>
      </p:sp>
      <p:sp>
        <p:nvSpPr>
          <p:cNvPr id="3" name="Content Placeholder 2">
            <a:extLst>
              <a:ext uri="{FF2B5EF4-FFF2-40B4-BE49-F238E27FC236}">
                <a16:creationId xmlns:a16="http://schemas.microsoft.com/office/drawing/2014/main" id="{4B8000FA-5052-737D-1296-89E92AEFE8FA}"/>
              </a:ext>
            </a:extLst>
          </p:cNvPr>
          <p:cNvSpPr>
            <a:spLocks noGrp="1"/>
          </p:cNvSpPr>
          <p:nvPr>
            <p:ph idx="1"/>
          </p:nvPr>
        </p:nvSpPr>
        <p:spPr>
          <a:xfrm>
            <a:off x="6356092" y="2193852"/>
            <a:ext cx="5263414" cy="4570997"/>
          </a:xfrm>
        </p:spPr>
        <p:style>
          <a:lnRef idx="2">
            <a:schemeClr val="dk1">
              <a:shade val="15000"/>
            </a:schemeClr>
          </a:lnRef>
          <a:fillRef idx="1">
            <a:schemeClr val="dk1"/>
          </a:fillRef>
          <a:effectRef idx="0">
            <a:schemeClr val="dk1"/>
          </a:effectRef>
          <a:fontRef idx="minor">
            <a:schemeClr val="lt1"/>
          </a:fontRef>
        </p:style>
        <p:txBody>
          <a:bodyPr vert="horz" lIns="91440" tIns="45720" rIns="91440" bIns="45720" rtlCol="0" anchor="t">
            <a:normAutofit/>
          </a:bodyPr>
          <a:lstStyle/>
          <a:p>
            <a:pPr marL="0" indent="0">
              <a:lnSpc>
                <a:spcPct val="100000"/>
              </a:lnSpc>
              <a:buNone/>
            </a:pPr>
            <a:r>
              <a:rPr lang="en-US"/>
              <a:t>There are a multiple of reasons as to why the defense of insanity is </a:t>
            </a:r>
            <a:r>
              <a:rPr lang="en-GB"/>
              <a:t>criticised. </a:t>
            </a:r>
            <a:endParaRPr lang="en-GB" sz="2000"/>
          </a:p>
          <a:p>
            <a:pPr marL="0" indent="0">
              <a:lnSpc>
                <a:spcPct val="100000"/>
              </a:lnSpc>
              <a:buNone/>
            </a:pPr>
            <a:endParaRPr lang="en-GB"/>
          </a:p>
          <a:p>
            <a:pPr marL="0" indent="0">
              <a:lnSpc>
                <a:spcPct val="100000"/>
              </a:lnSpc>
              <a:buNone/>
            </a:pPr>
            <a:endParaRPr lang="en-GB"/>
          </a:p>
          <a:p>
            <a:pPr marL="0" indent="0">
              <a:lnSpc>
                <a:spcPct val="100000"/>
              </a:lnSpc>
              <a:buNone/>
            </a:pPr>
            <a:r>
              <a:rPr lang="en-GB"/>
              <a:t>Law commission (2013) put forward the reasoning that the term 'insanity' is very outdated and can potentially attach negative stigma to the individual, especially if the defendant suffers with a mental disability or mental health problems. </a:t>
            </a:r>
            <a:endParaRPr lang="en-GB" sz="2000"/>
          </a:p>
          <a:p>
            <a:pPr marL="0" indent="0">
              <a:lnSpc>
                <a:spcPct val="100000"/>
              </a:lnSpc>
              <a:buNone/>
            </a:pPr>
            <a:endParaRPr lang="en-GB"/>
          </a:p>
          <a:p>
            <a:pPr marL="0" indent="0">
              <a:lnSpc>
                <a:spcPct val="100000"/>
              </a:lnSpc>
              <a:buNone/>
            </a:pPr>
            <a:endParaRPr lang="en-GB"/>
          </a:p>
          <a:p>
            <a:pPr marL="0" indent="0">
              <a:lnSpc>
                <a:spcPct val="100000"/>
              </a:lnSpc>
              <a:buNone/>
            </a:pPr>
            <a:endParaRPr lang="en-GB"/>
          </a:p>
          <a:p>
            <a:pPr>
              <a:lnSpc>
                <a:spcPct val="100000"/>
              </a:lnSpc>
            </a:pPr>
            <a:endParaRPr lang="en-US"/>
          </a:p>
        </p:txBody>
      </p:sp>
      <p:pic>
        <p:nvPicPr>
          <p:cNvPr id="4" name="Picture 3" descr="32,100+ Insanity Stock Photos, Pictures &amp; Royalty-Free Images - iStock |  Crazy, Funny, Psychiatric hospital">
            <a:extLst>
              <a:ext uri="{FF2B5EF4-FFF2-40B4-BE49-F238E27FC236}">
                <a16:creationId xmlns:a16="http://schemas.microsoft.com/office/drawing/2014/main" id="{95DA3269-7045-395A-62B8-07437DF7932A}"/>
              </a:ext>
            </a:extLst>
          </p:cNvPr>
          <p:cNvPicPr>
            <a:picLocks noChangeAspect="1"/>
          </p:cNvPicPr>
          <p:nvPr/>
        </p:nvPicPr>
        <p:blipFill>
          <a:blip r:embed="rId2"/>
          <a:srcRect l="7064" r="810" b="1"/>
          <a:stretch/>
        </p:blipFill>
        <p:spPr>
          <a:xfrm>
            <a:off x="866691" y="1216968"/>
            <a:ext cx="5416261" cy="4424065"/>
          </a:xfrm>
          <a:custGeom>
            <a:avLst/>
            <a:gdLst/>
            <a:ahLst/>
            <a:cxnLst/>
            <a:rect l="l" t="t" r="r" b="b"/>
            <a:pathLst>
              <a:path w="5531320" h="4424065">
                <a:moveTo>
                  <a:pt x="4292328" y="3931444"/>
                </a:moveTo>
                <a:cubicBezTo>
                  <a:pt x="3830135" y="4131325"/>
                  <a:pt x="3346708" y="4259111"/>
                  <a:pt x="2855653" y="4364392"/>
                </a:cubicBezTo>
                <a:lnTo>
                  <a:pt x="2855525" y="4364392"/>
                </a:lnTo>
                <a:cubicBezTo>
                  <a:pt x="3386634" y="4394018"/>
                  <a:pt x="3853531" y="4210158"/>
                  <a:pt x="4292328" y="3931444"/>
                </a:cubicBezTo>
                <a:close/>
                <a:moveTo>
                  <a:pt x="4302118" y="3923561"/>
                </a:moveTo>
                <a:lnTo>
                  <a:pt x="4301102" y="3924959"/>
                </a:lnTo>
                <a:lnTo>
                  <a:pt x="4302881" y="3924959"/>
                </a:lnTo>
                <a:close/>
                <a:moveTo>
                  <a:pt x="3885572" y="334733"/>
                </a:moveTo>
                <a:cubicBezTo>
                  <a:pt x="4046889" y="406840"/>
                  <a:pt x="4203653" y="488713"/>
                  <a:pt x="4355013" y="579880"/>
                </a:cubicBezTo>
                <a:cubicBezTo>
                  <a:pt x="4662082" y="768063"/>
                  <a:pt x="4933803" y="995790"/>
                  <a:pt x="5144619" y="1290779"/>
                </a:cubicBezTo>
                <a:cubicBezTo>
                  <a:pt x="5314365" y="1528042"/>
                  <a:pt x="5426258" y="1789591"/>
                  <a:pt x="5468598" y="2088522"/>
                </a:cubicBezTo>
                <a:cubicBezTo>
                  <a:pt x="5479330" y="2001424"/>
                  <a:pt x="5480182" y="1913385"/>
                  <a:pt x="5471141" y="1826083"/>
                </a:cubicBezTo>
                <a:cubicBezTo>
                  <a:pt x="5455337" y="1662962"/>
                  <a:pt x="5406307" y="1504799"/>
                  <a:pt x="5327080" y="1361348"/>
                </a:cubicBezTo>
                <a:cubicBezTo>
                  <a:pt x="5206160" y="1140233"/>
                  <a:pt x="5033362" y="965782"/>
                  <a:pt x="4833354" y="816507"/>
                </a:cubicBezTo>
                <a:cubicBezTo>
                  <a:pt x="4597235" y="640276"/>
                  <a:pt x="4336322" y="509438"/>
                  <a:pt x="4063457" y="400724"/>
                </a:cubicBezTo>
                <a:cubicBezTo>
                  <a:pt x="4033360" y="388607"/>
                  <a:pt x="4003060" y="376909"/>
                  <a:pt x="3972544" y="365631"/>
                </a:cubicBezTo>
                <a:cubicBezTo>
                  <a:pt x="3943680" y="354950"/>
                  <a:pt x="3914563" y="345033"/>
                  <a:pt x="3885572" y="334733"/>
                </a:cubicBezTo>
                <a:close/>
                <a:moveTo>
                  <a:pt x="3865737" y="329520"/>
                </a:moveTo>
                <a:cubicBezTo>
                  <a:pt x="3865737" y="329520"/>
                  <a:pt x="3865737" y="330410"/>
                  <a:pt x="3866500" y="330537"/>
                </a:cubicBezTo>
                <a:lnTo>
                  <a:pt x="3869806" y="330156"/>
                </a:lnTo>
                <a:close/>
                <a:moveTo>
                  <a:pt x="2219772" y="85645"/>
                </a:moveTo>
                <a:cubicBezTo>
                  <a:pt x="2206943" y="84005"/>
                  <a:pt x="2193910" y="85264"/>
                  <a:pt x="2181627" y="89333"/>
                </a:cubicBezTo>
                <a:cubicBezTo>
                  <a:pt x="1932920" y="125113"/>
                  <a:pt x="1690800" y="197118"/>
                  <a:pt x="1462972" y="303073"/>
                </a:cubicBezTo>
                <a:cubicBezTo>
                  <a:pt x="971789" y="529528"/>
                  <a:pt x="578130" y="865460"/>
                  <a:pt x="308698" y="1338461"/>
                </a:cubicBezTo>
                <a:cubicBezTo>
                  <a:pt x="180225" y="1561852"/>
                  <a:pt x="97653" y="1808638"/>
                  <a:pt x="65840" y="2064364"/>
                </a:cubicBezTo>
                <a:cubicBezTo>
                  <a:pt x="71943" y="2050505"/>
                  <a:pt x="77284" y="2036391"/>
                  <a:pt x="82115" y="2022150"/>
                </a:cubicBezTo>
                <a:cubicBezTo>
                  <a:pt x="170104" y="1763653"/>
                  <a:pt x="279580" y="1515073"/>
                  <a:pt x="423261" y="1282260"/>
                </a:cubicBezTo>
                <a:cubicBezTo>
                  <a:pt x="630770" y="945565"/>
                  <a:pt x="895371" y="664944"/>
                  <a:pt x="1231812" y="454001"/>
                </a:cubicBezTo>
                <a:cubicBezTo>
                  <a:pt x="1535193" y="263783"/>
                  <a:pt x="1866802" y="149729"/>
                  <a:pt x="2219772" y="85645"/>
                </a:cubicBezTo>
                <a:close/>
                <a:moveTo>
                  <a:pt x="2612541" y="836"/>
                </a:moveTo>
                <a:cubicBezTo>
                  <a:pt x="2715914" y="-4250"/>
                  <a:pt x="2831240" y="14695"/>
                  <a:pt x="2946311" y="35548"/>
                </a:cubicBezTo>
                <a:cubicBezTo>
                  <a:pt x="3291652" y="98106"/>
                  <a:pt x="3631144" y="182915"/>
                  <a:pt x="3961100" y="303581"/>
                </a:cubicBezTo>
                <a:cubicBezTo>
                  <a:pt x="4278341" y="419543"/>
                  <a:pt x="4581341" y="563350"/>
                  <a:pt x="4854588" y="764502"/>
                </a:cubicBezTo>
                <a:cubicBezTo>
                  <a:pt x="5067438" y="921152"/>
                  <a:pt x="5250408" y="1105521"/>
                  <a:pt x="5377813" y="1339732"/>
                </a:cubicBezTo>
                <a:cubicBezTo>
                  <a:pt x="5459812" y="1489986"/>
                  <a:pt x="5510304" y="1655396"/>
                  <a:pt x="5526198" y="1825829"/>
                </a:cubicBezTo>
                <a:cubicBezTo>
                  <a:pt x="5538277" y="1951327"/>
                  <a:pt x="5527342" y="2074917"/>
                  <a:pt x="5510558" y="2199398"/>
                </a:cubicBezTo>
                <a:cubicBezTo>
                  <a:pt x="5502967" y="2266991"/>
                  <a:pt x="5502713" y="2335195"/>
                  <a:pt x="5509796" y="2402839"/>
                </a:cubicBezTo>
                <a:cubicBezTo>
                  <a:pt x="5534208" y="2664197"/>
                  <a:pt x="5468472" y="2926051"/>
                  <a:pt x="5323520" y="3144890"/>
                </a:cubicBezTo>
                <a:cubicBezTo>
                  <a:pt x="5201340" y="3332234"/>
                  <a:pt x="5041042" y="3491719"/>
                  <a:pt x="4853062" y="3612932"/>
                </a:cubicBezTo>
                <a:cubicBezTo>
                  <a:pt x="4671110" y="3732072"/>
                  <a:pt x="4498566" y="3864563"/>
                  <a:pt x="4316359" y="3982940"/>
                </a:cubicBezTo>
                <a:cubicBezTo>
                  <a:pt x="4019717" y="4175573"/>
                  <a:pt x="3701077" y="4317347"/>
                  <a:pt x="3352557" y="4386771"/>
                </a:cubicBezTo>
                <a:cubicBezTo>
                  <a:pt x="3160954" y="4425590"/>
                  <a:pt x="2964456" y="4434173"/>
                  <a:pt x="2770207" y="4412201"/>
                </a:cubicBezTo>
                <a:cubicBezTo>
                  <a:pt x="2685525" y="4402537"/>
                  <a:pt x="2599953" y="4402410"/>
                  <a:pt x="2514889" y="4393637"/>
                </a:cubicBezTo>
                <a:cubicBezTo>
                  <a:pt x="2307137" y="4370851"/>
                  <a:pt x="2102209" y="4327277"/>
                  <a:pt x="1903167" y="4263562"/>
                </a:cubicBezTo>
                <a:cubicBezTo>
                  <a:pt x="1560623" y="4156119"/>
                  <a:pt x="1238932" y="4006972"/>
                  <a:pt x="948393" y="3794249"/>
                </a:cubicBezTo>
                <a:cubicBezTo>
                  <a:pt x="647554" y="3573897"/>
                  <a:pt x="396813" y="3308660"/>
                  <a:pt x="223634" y="2975526"/>
                </a:cubicBezTo>
                <a:cubicBezTo>
                  <a:pt x="129454" y="2796370"/>
                  <a:pt x="67150" y="2602198"/>
                  <a:pt x="39520" y="2401695"/>
                </a:cubicBezTo>
                <a:cubicBezTo>
                  <a:pt x="34510" y="2367555"/>
                  <a:pt x="26729" y="2333872"/>
                  <a:pt x="16252" y="2300991"/>
                </a:cubicBezTo>
                <a:cubicBezTo>
                  <a:pt x="-9179" y="2218598"/>
                  <a:pt x="-24" y="2135695"/>
                  <a:pt x="11801" y="2053556"/>
                </a:cubicBezTo>
                <a:cubicBezTo>
                  <a:pt x="93686" y="1480615"/>
                  <a:pt x="377868" y="1021983"/>
                  <a:pt x="812850" y="651084"/>
                </a:cubicBezTo>
                <a:cubicBezTo>
                  <a:pt x="1176755" y="340201"/>
                  <a:pt x="1598260" y="146042"/>
                  <a:pt x="2066810" y="52586"/>
                </a:cubicBezTo>
                <a:cubicBezTo>
                  <a:pt x="2154544" y="35039"/>
                  <a:pt x="2243041" y="23087"/>
                  <a:pt x="2332046" y="14441"/>
                </a:cubicBezTo>
                <a:cubicBezTo>
                  <a:pt x="2421052" y="5794"/>
                  <a:pt x="2508913" y="2107"/>
                  <a:pt x="2612541" y="836"/>
                </a:cubicBezTo>
                <a:close/>
              </a:path>
            </a:pathLst>
          </a:custGeom>
        </p:spPr>
      </p:pic>
    </p:spTree>
    <p:extLst>
      <p:ext uri="{BB962C8B-B14F-4D97-AF65-F5344CB8AC3E}">
        <p14:creationId xmlns:p14="http://schemas.microsoft.com/office/powerpoint/2010/main" val="116600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DD0D6-CE48-58E1-261D-147F074E0294}"/>
              </a:ext>
            </a:extLst>
          </p:cNvPr>
          <p:cNvSpPr>
            <a:spLocks noGrp="1"/>
          </p:cNvSpPr>
          <p:nvPr>
            <p:ph type="title"/>
          </p:nvPr>
        </p:nvSpPr>
        <p:spPr/>
        <p:txBody>
          <a:bodyPr/>
          <a:lstStyle/>
          <a:p>
            <a:r>
              <a:rPr lang="en-US"/>
              <a:t>Advantage of automatism</a:t>
            </a:r>
          </a:p>
        </p:txBody>
      </p:sp>
      <p:sp>
        <p:nvSpPr>
          <p:cNvPr id="3" name="Content Placeholder 2">
            <a:extLst>
              <a:ext uri="{FF2B5EF4-FFF2-40B4-BE49-F238E27FC236}">
                <a16:creationId xmlns:a16="http://schemas.microsoft.com/office/drawing/2014/main" id="{6F7D9177-B0F6-7F3C-3D6E-538A9B76EFEF}"/>
              </a:ext>
            </a:extLst>
          </p:cNvPr>
          <p:cNvSpPr>
            <a:spLocks noGrp="1"/>
          </p:cNvSpPr>
          <p:nvPr>
            <p:ph idx="1"/>
          </p:nvPr>
        </p:nvSpPr>
        <p:spPr/>
        <p:txBody>
          <a:bodyPr vert="horz" lIns="91440" tIns="45720" rIns="91440" bIns="45720" rtlCol="0" anchor="t">
            <a:normAutofit/>
          </a:bodyPr>
          <a:lstStyle/>
          <a:p>
            <a:pPr marL="0" indent="0">
              <a:buNone/>
            </a:pPr>
            <a:r>
              <a:rPr lang="en-US"/>
              <a:t>An advantage of the automatism is that it is a common law offence, meaning that this is a defense that can be used within all crimes. </a:t>
            </a:r>
          </a:p>
          <a:p>
            <a:pPr marL="0" indent="0">
              <a:buNone/>
            </a:pPr>
            <a:endParaRPr lang="en-US"/>
          </a:p>
          <a:p>
            <a:pPr marL="0" indent="0">
              <a:buNone/>
            </a:pPr>
            <a:r>
              <a:rPr lang="en-US"/>
              <a:t>Another advantage is that it can be used for defendants without the guilty men's rea, and if it's defended correctly, the defendants can be fully released. </a:t>
            </a:r>
          </a:p>
          <a:p>
            <a:pPr marL="0" indent="0">
              <a:buNone/>
            </a:pPr>
            <a:endParaRPr lang="en-US"/>
          </a:p>
        </p:txBody>
      </p:sp>
    </p:spTree>
    <p:extLst>
      <p:ext uri="{BB962C8B-B14F-4D97-AF65-F5344CB8AC3E}">
        <p14:creationId xmlns:p14="http://schemas.microsoft.com/office/powerpoint/2010/main" val="3537270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BD09D-1650-C403-1A4D-3FAA1E7D1A56}"/>
              </a:ext>
            </a:extLst>
          </p:cNvPr>
          <p:cNvSpPr>
            <a:spLocks noGrp="1"/>
          </p:cNvSpPr>
          <p:nvPr>
            <p:ph type="title"/>
          </p:nvPr>
        </p:nvSpPr>
        <p:spPr/>
        <p:txBody>
          <a:bodyPr/>
          <a:lstStyle/>
          <a:p>
            <a:r>
              <a:rPr lang="en-US"/>
              <a:t>Advantages of insanity defense </a:t>
            </a:r>
          </a:p>
        </p:txBody>
      </p:sp>
      <p:sp>
        <p:nvSpPr>
          <p:cNvPr id="3" name="Content Placeholder 2">
            <a:extLst>
              <a:ext uri="{FF2B5EF4-FFF2-40B4-BE49-F238E27FC236}">
                <a16:creationId xmlns:a16="http://schemas.microsoft.com/office/drawing/2014/main" id="{7D243161-8368-66A8-EE0B-C33334B02AA8}"/>
              </a:ext>
            </a:extLst>
          </p:cNvPr>
          <p:cNvSpPr>
            <a:spLocks noGrp="1"/>
          </p:cNvSpPr>
          <p:nvPr>
            <p:ph idx="1"/>
          </p:nvPr>
        </p:nvSpPr>
        <p:spPr/>
        <p:txBody>
          <a:bodyPr vert="horz" lIns="91440" tIns="45720" rIns="91440" bIns="45720" rtlCol="0" anchor="t">
            <a:normAutofit lnSpcReduction="10000"/>
          </a:bodyPr>
          <a:lstStyle/>
          <a:p>
            <a:pPr marL="0" indent="0">
              <a:buNone/>
            </a:pPr>
            <a:r>
              <a:rPr lang="en-US"/>
              <a:t>Here are some advantages of the insanity defense...</a:t>
            </a:r>
          </a:p>
          <a:p>
            <a:r>
              <a:rPr lang="en-US"/>
              <a:t>Red List Law (2019) presents the argument that insanity is a 'middle ground' for the defendant who claims insanity. The court is able to understand the mentally unstable state that the defendant was in, and so can allow the defendant to gain punishment as well as aid for his/her actions, while the defendant is still able to 'establish' guilt. CASES TO BACK UP</a:t>
            </a:r>
          </a:p>
          <a:p>
            <a:r>
              <a:rPr lang="en-US"/>
              <a:t>The insanity defense is a strong defense because it gives defendants who suffer from legitimate mental illnesses to be punished in a more suitable manner for their crimes Boston College, Simon Hoefilling (2023),. </a:t>
            </a:r>
          </a:p>
          <a:p>
            <a:endParaRPr lang="en-US"/>
          </a:p>
        </p:txBody>
      </p:sp>
    </p:spTree>
    <p:extLst>
      <p:ext uri="{BB962C8B-B14F-4D97-AF65-F5344CB8AC3E}">
        <p14:creationId xmlns:p14="http://schemas.microsoft.com/office/powerpoint/2010/main" val="2409803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53175-6B15-43AC-B1E0-AEE275A33689}"/>
              </a:ext>
            </a:extLst>
          </p:cNvPr>
          <p:cNvSpPr>
            <a:spLocks noGrp="1"/>
          </p:cNvSpPr>
          <p:nvPr>
            <p:ph type="title"/>
          </p:nvPr>
        </p:nvSpPr>
        <p:spPr>
          <a:xfrm>
            <a:off x="914400" y="1371601"/>
            <a:ext cx="10363200" cy="1187570"/>
          </a:xfrm>
        </p:spPr>
        <p:txBody>
          <a:bodyPr anchor="t">
            <a:normAutofit/>
          </a:bodyPr>
          <a:lstStyle/>
          <a:p>
            <a:r>
              <a:rPr lang="en-US"/>
              <a:t>Reform suggestions</a:t>
            </a:r>
          </a:p>
        </p:txBody>
      </p:sp>
      <p:sp>
        <p:nvSpPr>
          <p:cNvPr id="3" name="Content Placeholder 2">
            <a:extLst>
              <a:ext uri="{FF2B5EF4-FFF2-40B4-BE49-F238E27FC236}">
                <a16:creationId xmlns:a16="http://schemas.microsoft.com/office/drawing/2014/main" id="{1037D78A-9D62-9D2F-D7F3-B623A5D96790}"/>
              </a:ext>
            </a:extLst>
          </p:cNvPr>
          <p:cNvSpPr>
            <a:spLocks noGrp="1"/>
          </p:cNvSpPr>
          <p:nvPr>
            <p:ph sz="half" idx="1"/>
          </p:nvPr>
        </p:nvSpPr>
        <p:spPr>
          <a:xfrm>
            <a:off x="914400" y="2849526"/>
            <a:ext cx="5105400" cy="3210479"/>
          </a:xfrm>
        </p:spPr>
        <p:txBody>
          <a:bodyPr vert="horz" lIns="91440" tIns="45720" rIns="91440" bIns="45720" rtlCol="0">
            <a:normAutofit/>
          </a:bodyPr>
          <a:lstStyle/>
          <a:p>
            <a:pPr>
              <a:lnSpc>
                <a:spcPct val="110000"/>
              </a:lnSpc>
            </a:pPr>
            <a:r>
              <a:rPr lang="en-US" sz="1400"/>
              <a:t>How to fix the issues I have given in the previous slides does the defense work? Is it still relevant, is it still doing its job, has society changed so that it needs to be adapted. </a:t>
            </a:r>
          </a:p>
          <a:p>
            <a:pPr>
              <a:lnSpc>
                <a:spcPct val="110000"/>
              </a:lnSpc>
            </a:pPr>
            <a:r>
              <a:rPr lang="en-US" sz="1400"/>
              <a:t>The insanity and automatism defense is very much still needed in today's society as it’s a disciplinary for those 'diseased of the mind', and those who are unable to be made aware of the consequences of their actions, and so is definitely still doing its job as a defense, however, potentially the terminology should be changed as it's still an extremely rare defense (1%) as a result of negative stigma. </a:t>
            </a:r>
          </a:p>
          <a:p>
            <a:pPr>
              <a:lnSpc>
                <a:spcPct val="110000"/>
              </a:lnSpc>
            </a:pPr>
            <a:endParaRPr lang="en-US" sz="1400"/>
          </a:p>
        </p:txBody>
      </p:sp>
      <p:pic>
        <p:nvPicPr>
          <p:cNvPr id="4" name="Picture 3" descr="A red puzzle pieces with white letters&#10;&#10;Description automatically generated">
            <a:extLst>
              <a:ext uri="{FF2B5EF4-FFF2-40B4-BE49-F238E27FC236}">
                <a16:creationId xmlns:a16="http://schemas.microsoft.com/office/drawing/2014/main" id="{54BD4D0F-0603-10BD-C97D-8C08E0313145}"/>
              </a:ext>
            </a:extLst>
          </p:cNvPr>
          <p:cNvPicPr>
            <a:picLocks noChangeAspect="1"/>
          </p:cNvPicPr>
          <p:nvPr/>
        </p:nvPicPr>
        <p:blipFill>
          <a:blip r:embed="rId2"/>
          <a:srcRect l="8459" r="8451" b="-1"/>
          <a:stretch/>
        </p:blipFill>
        <p:spPr>
          <a:xfrm>
            <a:off x="6172200" y="2849526"/>
            <a:ext cx="5105400" cy="3210480"/>
          </a:xfrm>
          <a:prstGeom prst="rect">
            <a:avLst/>
          </a:prstGeom>
          <a:noFill/>
        </p:spPr>
      </p:pic>
      <p:sp>
        <p:nvSpPr>
          <p:cNvPr id="9" name="Date Placeholder 4">
            <a:extLst>
              <a:ext uri="{FF2B5EF4-FFF2-40B4-BE49-F238E27FC236}">
                <a16:creationId xmlns:a16="http://schemas.microsoft.com/office/drawing/2014/main" id="{40C4A00B-FDE7-7589-2913-5E60976A0E4E}"/>
              </a:ext>
            </a:extLst>
          </p:cNvPr>
          <p:cNvSpPr>
            <a:spLocks noGrp="1"/>
          </p:cNvSpPr>
          <p:nvPr>
            <p:ph type="dt" sz="half" idx="10"/>
          </p:nvPr>
        </p:nvSpPr>
        <p:spPr>
          <a:xfrm>
            <a:off x="912628" y="6356350"/>
            <a:ext cx="2743200" cy="365125"/>
          </a:xfrm>
        </p:spPr>
        <p:txBody>
          <a:bodyPr/>
          <a:lstStyle/>
          <a:p>
            <a:pPr>
              <a:spcAft>
                <a:spcPts val="600"/>
              </a:spcAft>
            </a:pPr>
            <a:fld id="{300079C1-BC65-4568-BEB2-51198737E484}" type="datetime1">
              <a:pPr>
                <a:spcAft>
                  <a:spcPts val="600"/>
                </a:spcAft>
              </a:pPr>
              <a:t>11/8/2024</a:t>
            </a:fld>
            <a:endParaRPr lang="en-US"/>
          </a:p>
        </p:txBody>
      </p:sp>
      <p:sp>
        <p:nvSpPr>
          <p:cNvPr id="11" name="Footer Placeholder 5">
            <a:extLst>
              <a:ext uri="{FF2B5EF4-FFF2-40B4-BE49-F238E27FC236}">
                <a16:creationId xmlns:a16="http://schemas.microsoft.com/office/drawing/2014/main" id="{AE0629A3-4F80-9AB8-656A-6226F45FEE07}"/>
              </a:ext>
            </a:extLst>
          </p:cNvPr>
          <p:cNvSpPr>
            <a:spLocks noGrp="1"/>
          </p:cNvSpPr>
          <p:nvPr>
            <p:ph type="ftr" sz="quarter" idx="11"/>
          </p:nvPr>
        </p:nvSpPr>
        <p:spPr>
          <a:xfrm>
            <a:off x="6767622" y="6356350"/>
            <a:ext cx="4040373" cy="365125"/>
          </a:xfrm>
        </p:spPr>
        <p:txBody>
          <a:bodyPr/>
          <a:lstStyle/>
          <a:p>
            <a:pPr>
              <a:spcAft>
                <a:spcPts val="600"/>
              </a:spcAft>
            </a:pPr>
            <a:r>
              <a:rPr lang="en-US"/>
              <a:t>
              </a:t>
            </a:r>
          </a:p>
        </p:txBody>
      </p:sp>
      <p:sp>
        <p:nvSpPr>
          <p:cNvPr id="13" name="Slide Number Placeholder 6">
            <a:extLst>
              <a:ext uri="{FF2B5EF4-FFF2-40B4-BE49-F238E27FC236}">
                <a16:creationId xmlns:a16="http://schemas.microsoft.com/office/drawing/2014/main" id="{DA184BF0-4886-5BDF-1CC6-30C452A3C8CE}"/>
              </a:ext>
            </a:extLst>
          </p:cNvPr>
          <p:cNvSpPr>
            <a:spLocks noGrp="1"/>
          </p:cNvSpPr>
          <p:nvPr>
            <p:ph type="sldNum" sz="quarter" idx="12"/>
          </p:nvPr>
        </p:nvSpPr>
        <p:spPr>
          <a:xfrm>
            <a:off x="10807995" y="6356350"/>
            <a:ext cx="723014" cy="365125"/>
          </a:xfrm>
        </p:spPr>
        <p:txBody>
          <a:bodyPr/>
          <a:lstStyle/>
          <a:p>
            <a:pPr>
              <a:spcAft>
                <a:spcPts val="600"/>
              </a:spcAft>
            </a:pPr>
            <a:fld id="{70C12960-6E85-460F-B6E3-5B82CB31AF3D}" type="slidenum">
              <a:rPr lang="en-US" dirty="0"/>
              <a:pPr>
                <a:spcAft>
                  <a:spcPts val="600"/>
                </a:spcAft>
              </a:pPr>
              <a:t>11</a:t>
            </a:fld>
            <a:endParaRPr lang="en-US"/>
          </a:p>
        </p:txBody>
      </p:sp>
    </p:spTree>
    <p:extLst>
      <p:ext uri="{BB962C8B-B14F-4D97-AF65-F5344CB8AC3E}">
        <p14:creationId xmlns:p14="http://schemas.microsoft.com/office/powerpoint/2010/main" val="3432070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C3757-D6CB-CD13-7564-6977BAAAE222}"/>
              </a:ext>
            </a:extLst>
          </p:cNvPr>
          <p:cNvSpPr>
            <a:spLocks noGrp="1"/>
          </p:cNvSpPr>
          <p:nvPr>
            <p:ph type="title"/>
          </p:nvPr>
        </p:nvSpPr>
        <p:spPr/>
        <p:txBody>
          <a:bodyPr/>
          <a:lstStyle/>
          <a:p>
            <a:r>
              <a:rPr lang="en-US"/>
              <a:t>Timeline</a:t>
            </a:r>
          </a:p>
        </p:txBody>
      </p:sp>
      <p:sp>
        <p:nvSpPr>
          <p:cNvPr id="3" name="Content Placeholder 2">
            <a:extLst>
              <a:ext uri="{FF2B5EF4-FFF2-40B4-BE49-F238E27FC236}">
                <a16:creationId xmlns:a16="http://schemas.microsoft.com/office/drawing/2014/main" id="{7B513374-EB9E-1B8C-818A-1322035045A9}"/>
              </a:ext>
            </a:extLst>
          </p:cNvPr>
          <p:cNvSpPr>
            <a:spLocks noGrp="1"/>
          </p:cNvSpPr>
          <p:nvPr>
            <p:ph idx="1"/>
          </p:nvPr>
        </p:nvSpPr>
        <p:spPr/>
        <p:txBody>
          <a:bodyPr vert="horz" lIns="91440" tIns="45720" rIns="91440" bIns="45720" rtlCol="0" anchor="t">
            <a:normAutofit fontScale="92500" lnSpcReduction="20000"/>
          </a:bodyPr>
          <a:lstStyle/>
          <a:p>
            <a:pPr>
              <a:buFont typeface="Courier New" panose="020B0604020202020204" pitchFamily="34" charset="0"/>
              <a:buChar char="o"/>
            </a:pPr>
            <a:r>
              <a:rPr lang="en-US"/>
              <a:t>14th of October- began my plan for my power point. I began to look at different websites to use and have an idea of the sort of layout I wanted to use. </a:t>
            </a:r>
          </a:p>
          <a:p>
            <a:pPr>
              <a:buFont typeface="Courier New" panose="020B0604020202020204" pitchFamily="34" charset="0"/>
              <a:buChar char="o"/>
            </a:pPr>
            <a:r>
              <a:rPr lang="en-US"/>
              <a:t>Around the 17th I started to begin my power point and began writing the first few slides, looking at the definitions of both Insanity and automatism.  was able to move onto Insanity easier than Automatism as I understood and found the information much easier online and in books. </a:t>
            </a:r>
          </a:p>
          <a:p>
            <a:pPr>
              <a:buFont typeface="Courier New" panose="020B0604020202020204" pitchFamily="34" charset="0"/>
              <a:buChar char="o"/>
            </a:pPr>
            <a:r>
              <a:rPr lang="en-US"/>
              <a:t>On the 4th I then went to the library to get more information for Automatism from books such as and then continued to add to the advantages and issues as well as defense for this.   </a:t>
            </a:r>
          </a:p>
          <a:p>
            <a:pPr>
              <a:buFont typeface="Courier New" panose="020B0604020202020204" pitchFamily="34" charset="0"/>
              <a:buChar char="o"/>
            </a:pPr>
            <a:r>
              <a:rPr lang="en-US"/>
              <a:t>Tuesday and Wednesday I worked and did the final references I had to complete and then worked on the timings and practiced my power point presentation. </a:t>
            </a:r>
          </a:p>
          <a:p>
            <a:pPr>
              <a:buFont typeface="Courier New" panose="020B0604020202020204" pitchFamily="34" charset="0"/>
              <a:buChar char="o"/>
            </a:pPr>
            <a:endParaRPr lang="en-US"/>
          </a:p>
          <a:p>
            <a:pPr marL="0" indent="0">
              <a:buNone/>
            </a:pPr>
            <a:endParaRPr lang="en-US"/>
          </a:p>
          <a:p>
            <a:pPr>
              <a:buFont typeface="Courier New" panose="020B0604020202020204" pitchFamily="34" charset="0"/>
              <a:buChar char="o"/>
            </a:pPr>
            <a:endParaRPr lang="en-US"/>
          </a:p>
        </p:txBody>
      </p:sp>
    </p:spTree>
    <p:extLst>
      <p:ext uri="{BB962C8B-B14F-4D97-AF65-F5344CB8AC3E}">
        <p14:creationId xmlns:p14="http://schemas.microsoft.com/office/powerpoint/2010/main" val="282974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7DA86-3FF0-D243-CF5E-AC567C30A9A0}"/>
              </a:ext>
            </a:extLst>
          </p:cNvPr>
          <p:cNvSpPr>
            <a:spLocks noGrp="1"/>
          </p:cNvSpPr>
          <p:nvPr>
            <p:ph type="title"/>
          </p:nvPr>
        </p:nvSpPr>
        <p:spPr/>
        <p:txBody>
          <a:bodyPr/>
          <a:lstStyle/>
          <a:p>
            <a:r>
              <a:rPr lang="en-US"/>
              <a:t>Reference list</a:t>
            </a:r>
          </a:p>
        </p:txBody>
      </p:sp>
      <p:sp>
        <p:nvSpPr>
          <p:cNvPr id="3" name="Content Placeholder 2">
            <a:extLst>
              <a:ext uri="{FF2B5EF4-FFF2-40B4-BE49-F238E27FC236}">
                <a16:creationId xmlns:a16="http://schemas.microsoft.com/office/drawing/2014/main" id="{AAA58755-8F91-2598-CF93-895C5287E94F}"/>
              </a:ext>
            </a:extLst>
          </p:cNvPr>
          <p:cNvSpPr>
            <a:spLocks noGrp="1"/>
          </p:cNvSpPr>
          <p:nvPr>
            <p:ph idx="1"/>
          </p:nvPr>
        </p:nvSpPr>
        <p:spPr>
          <a:xfrm>
            <a:off x="914399" y="1964185"/>
            <a:ext cx="10363200" cy="4666575"/>
          </a:xfrm>
        </p:spPr>
        <p:txBody>
          <a:bodyPr vert="horz" lIns="91440" tIns="45720" rIns="91440" bIns="45720" rtlCol="0" anchor="t">
            <a:noAutofit/>
          </a:bodyPr>
          <a:lstStyle/>
          <a:p>
            <a:r>
              <a:rPr lang="en-US" sz="1200">
                <a:ea typeface="+mn-lt"/>
                <a:cs typeface="+mn-lt"/>
              </a:rPr>
              <a:t>Austick. P available at </a:t>
            </a:r>
            <a:r>
              <a:rPr lang="en-US" sz="1200">
                <a:solidFill>
                  <a:srgbClr val="1AC16E"/>
                </a:solidFill>
                <a:ea typeface="+mn-lt"/>
                <a:cs typeface="+mn-lt"/>
                <a:hlinkClick r:id="rId2"/>
              </a:rPr>
              <a:t>https://www.minsterlaw.co.uk/blog/2020/06/10/what-is-a-defence-of-automatism-and-how-do-we-counter-that/</a:t>
            </a:r>
            <a:r>
              <a:rPr lang="en-US" sz="1200">
                <a:ea typeface="+mn-lt"/>
                <a:cs typeface="+mn-lt"/>
              </a:rPr>
              <a:t> (6th November 2024) </a:t>
            </a:r>
          </a:p>
          <a:p>
            <a:r>
              <a:rPr lang="en-US" sz="1200">
                <a:ea typeface="+mn-lt"/>
                <a:cs typeface="+mn-lt"/>
              </a:rPr>
              <a:t>Boston college, </a:t>
            </a:r>
            <a:r>
              <a:rPr lang="en-US" sz="1200" err="1">
                <a:ea typeface="+mn-lt"/>
                <a:cs typeface="+mn-lt"/>
              </a:rPr>
              <a:t>Hoefilling</a:t>
            </a:r>
            <a:r>
              <a:rPr lang="en-US" sz="1200">
                <a:ea typeface="+mn-lt"/>
                <a:cs typeface="+mn-lt"/>
              </a:rPr>
              <a:t>. S (2023) available at </a:t>
            </a:r>
            <a:r>
              <a:rPr lang="en-US" sz="1200">
                <a:solidFill>
                  <a:srgbClr val="1AC16E"/>
                </a:solidFill>
                <a:ea typeface="+mn-lt"/>
                <a:cs typeface="+mn-lt"/>
                <a:hlinkClick r:id="rId3"/>
              </a:rPr>
              <a:t>https://ejournals.bc.edu/index.php/blsr/article/view/16933</a:t>
            </a:r>
            <a:r>
              <a:rPr lang="en-US" sz="1200">
                <a:ea typeface="+mn-lt"/>
                <a:cs typeface="+mn-lt"/>
              </a:rPr>
              <a:t> (5th November 2024)</a:t>
            </a:r>
            <a:r>
              <a:rPr lang="en-US" sz="1200">
                <a:latin typeface="Grandview Display"/>
                <a:ea typeface="+mn-lt"/>
                <a:cs typeface="Arial"/>
              </a:rPr>
              <a:t> </a:t>
            </a:r>
            <a:endParaRPr lang="en-US" sz="1200">
              <a:latin typeface="Grandview Display"/>
            </a:endParaRPr>
          </a:p>
          <a:p>
            <a:r>
              <a:rPr lang="en-US" sz="1200">
                <a:ea typeface="+mn-lt"/>
                <a:cs typeface="+mn-lt"/>
              </a:rPr>
              <a:t>College law (2014) available at </a:t>
            </a:r>
            <a:r>
              <a:rPr lang="en-US" sz="1200">
                <a:solidFill>
                  <a:srgbClr val="1AC16E"/>
                </a:solidFill>
                <a:ea typeface="+mn-lt"/>
                <a:cs typeface="+mn-lt"/>
                <a:hlinkClick r:id="rId4"/>
              </a:rPr>
              <a:t>https://www.collegelaw.co.uk/criminal-law/defence_of_automatism/index.html</a:t>
            </a:r>
            <a:r>
              <a:rPr lang="en-US" sz="1200">
                <a:ea typeface="+mn-lt"/>
                <a:cs typeface="+mn-lt"/>
              </a:rPr>
              <a:t> (6th November 2024) </a:t>
            </a:r>
            <a:r>
              <a:rPr lang="en-US" sz="1200">
                <a:latin typeface="Grandview Display"/>
                <a:ea typeface="+mn-lt"/>
                <a:cs typeface="Arial"/>
              </a:rPr>
              <a:t> </a:t>
            </a:r>
            <a:endParaRPr lang="en-US" sz="1200">
              <a:latin typeface="Grandview Display"/>
            </a:endParaRPr>
          </a:p>
          <a:p>
            <a:r>
              <a:rPr lang="en-US" sz="1200">
                <a:ea typeface="+mn-lt"/>
                <a:cs typeface="+mn-lt"/>
              </a:rPr>
              <a:t>Law Commission (2013) available at </a:t>
            </a:r>
            <a:r>
              <a:rPr lang="en-US" sz="1200">
                <a:solidFill>
                  <a:srgbClr val="1AC16E"/>
                </a:solidFill>
                <a:ea typeface="+mn-lt"/>
                <a:cs typeface="+mn-lt"/>
                <a:hlinkClick r:id="rId5"/>
              </a:rPr>
              <a:t>https://lawcom.gov.uk/project/insanity-and-automatism/</a:t>
            </a:r>
            <a:r>
              <a:rPr lang="en-US" sz="1200">
                <a:ea typeface="+mn-lt"/>
                <a:cs typeface="+mn-lt"/>
              </a:rPr>
              <a:t> (4th November 2024) </a:t>
            </a:r>
            <a:r>
              <a:rPr lang="en-US" sz="1200">
                <a:latin typeface="Grandview Display"/>
                <a:ea typeface="+mn-lt"/>
                <a:cs typeface="Arial"/>
              </a:rPr>
              <a:t> </a:t>
            </a:r>
            <a:endParaRPr lang="en-US" sz="1200">
              <a:latin typeface="Grandview Display"/>
            </a:endParaRPr>
          </a:p>
          <a:p>
            <a:r>
              <a:rPr lang="en-US" sz="1200">
                <a:ea typeface="+mn-lt"/>
                <a:cs typeface="+mn-lt"/>
              </a:rPr>
              <a:t>Longman </a:t>
            </a:r>
            <a:r>
              <a:rPr lang="en-US" sz="1200" err="1">
                <a:ea typeface="+mn-lt"/>
                <a:cs typeface="+mn-lt"/>
              </a:rPr>
              <a:t>Jackuback</a:t>
            </a:r>
            <a:r>
              <a:rPr lang="en-US" sz="1200">
                <a:ea typeface="+mn-lt"/>
                <a:cs typeface="+mn-lt"/>
              </a:rPr>
              <a:t> (2023) available at </a:t>
            </a:r>
            <a:r>
              <a:rPr lang="en-US" sz="1200">
                <a:solidFill>
                  <a:srgbClr val="1AC16E"/>
                </a:solidFill>
                <a:ea typeface="+mn-lt"/>
                <a:cs typeface="+mn-lt"/>
                <a:hlinkClick r:id="rId6"/>
              </a:rPr>
              <a:t>https://www.ljlaw.org/blog/the-advantages-and-disadvantages-of-an-insanity-plea/</a:t>
            </a:r>
            <a:r>
              <a:rPr lang="en-US" sz="1200">
                <a:ea typeface="+mn-lt"/>
                <a:cs typeface="+mn-lt"/>
              </a:rPr>
              <a:t> (7th November 2024) </a:t>
            </a:r>
            <a:r>
              <a:rPr lang="en-US" sz="1200">
                <a:latin typeface="Grandview Display"/>
                <a:ea typeface="+mn-lt"/>
                <a:cs typeface="Arial"/>
              </a:rPr>
              <a:t> </a:t>
            </a:r>
            <a:endParaRPr lang="en-US" sz="1200">
              <a:latin typeface="Grandview Display"/>
            </a:endParaRPr>
          </a:p>
          <a:p>
            <a:r>
              <a:rPr lang="en-US" sz="1200">
                <a:ea typeface="+mn-lt"/>
                <a:cs typeface="+mn-lt"/>
              </a:rPr>
              <a:t>Oxford Dictionary (1989) available at </a:t>
            </a:r>
            <a:r>
              <a:rPr lang="en-US" sz="1200">
                <a:solidFill>
                  <a:srgbClr val="1AC16E"/>
                </a:solidFill>
                <a:ea typeface="+mn-lt"/>
                <a:cs typeface="+mn-lt"/>
                <a:hlinkClick r:id="rId7"/>
              </a:rPr>
              <a:t>https://www.oed.com/dictionary/insanity_n?tl=true</a:t>
            </a:r>
            <a:r>
              <a:rPr lang="en-US" sz="1200">
                <a:ea typeface="+mn-lt"/>
                <a:cs typeface="+mn-lt"/>
              </a:rPr>
              <a:t> (3rd November 2024) </a:t>
            </a:r>
            <a:r>
              <a:rPr lang="en-US" sz="1200">
                <a:latin typeface="Grandview Display"/>
                <a:ea typeface="+mn-lt"/>
                <a:cs typeface="Arial"/>
              </a:rPr>
              <a:t> </a:t>
            </a:r>
            <a:endParaRPr lang="en-US" sz="1200">
              <a:latin typeface="Grandview Display"/>
            </a:endParaRPr>
          </a:p>
          <a:p>
            <a:r>
              <a:rPr lang="en-US" sz="1200">
                <a:ea typeface="+mn-lt"/>
                <a:cs typeface="+mn-lt"/>
              </a:rPr>
              <a:t>Red list law (2019) available at </a:t>
            </a:r>
            <a:r>
              <a:rPr lang="en-US" sz="1200">
                <a:solidFill>
                  <a:srgbClr val="1AC16E"/>
                </a:solidFill>
                <a:ea typeface="+mn-lt"/>
                <a:cs typeface="+mn-lt"/>
                <a:hlinkClick r:id="rId8"/>
              </a:rPr>
              <a:t>https://www.redlawlist.com/blog/criminal-law/insanity-defense-pros-cons/</a:t>
            </a:r>
            <a:r>
              <a:rPr lang="en-US" sz="1200">
                <a:ea typeface="+mn-lt"/>
                <a:cs typeface="+mn-lt"/>
              </a:rPr>
              <a:t> (5th November 2024) </a:t>
            </a:r>
            <a:r>
              <a:rPr lang="en-US" sz="1200">
                <a:latin typeface="Grandview Display"/>
                <a:ea typeface="+mn-lt"/>
                <a:cs typeface="Arial"/>
              </a:rPr>
              <a:t> </a:t>
            </a:r>
            <a:endParaRPr lang="en-US" sz="1200">
              <a:latin typeface="Grandview Display"/>
            </a:endParaRPr>
          </a:p>
          <a:p>
            <a:r>
              <a:rPr lang="en-US" sz="1200" err="1">
                <a:ea typeface="+mn-lt"/>
                <a:cs typeface="+mn-lt"/>
              </a:rPr>
              <a:t>Sheerman</a:t>
            </a:r>
            <a:r>
              <a:rPr lang="en-US" sz="1200">
                <a:ea typeface="+mn-lt"/>
                <a:cs typeface="+mn-lt"/>
              </a:rPr>
              <a:t>. B (2019) available at </a:t>
            </a:r>
            <a:r>
              <a:rPr lang="en-US" sz="1200">
                <a:solidFill>
                  <a:srgbClr val="1AC16E"/>
                </a:solidFill>
                <a:ea typeface="+mn-lt"/>
                <a:cs typeface="+mn-lt"/>
                <a:hlinkClick r:id="rId9"/>
              </a:rPr>
              <a:t>https://hansard.parliament.uk/Commons/2019-05-14/debates/78A88DD4-FCFA-425B-B9F3-723FB395802E/AutomatismAsALegalDefence</a:t>
            </a:r>
            <a:r>
              <a:rPr lang="en-US" sz="1200">
                <a:ea typeface="+mn-lt"/>
                <a:cs typeface="+mn-lt"/>
              </a:rPr>
              <a:t> (3rd November 2024) </a:t>
            </a:r>
            <a:r>
              <a:rPr lang="en-US" sz="1200">
                <a:latin typeface="Grandview Display"/>
                <a:ea typeface="+mn-lt"/>
                <a:cs typeface="Arial"/>
              </a:rPr>
              <a:t> </a:t>
            </a:r>
            <a:endParaRPr lang="en-US" sz="1200">
              <a:latin typeface="Grandview Display"/>
            </a:endParaRPr>
          </a:p>
          <a:p>
            <a:r>
              <a:rPr lang="en-US" sz="1200">
                <a:ea typeface="+mn-lt"/>
                <a:cs typeface="+mn-lt"/>
              </a:rPr>
              <a:t>Woodman and Co. (2024) available at </a:t>
            </a:r>
            <a:r>
              <a:rPr lang="en-US" sz="1200">
                <a:solidFill>
                  <a:srgbClr val="1AC16E"/>
                </a:solidFill>
                <a:ea typeface="+mn-lt"/>
                <a:cs typeface="+mn-lt"/>
                <a:hlinkClick r:id="rId10"/>
              </a:rPr>
              <a:t>https://danielwoodman.co.uk/2024/06/06/the-insanity-defence-in-serious-criminal-cases</a:t>
            </a:r>
            <a:r>
              <a:rPr lang="en-US" sz="1200">
                <a:ea typeface="+mn-lt"/>
                <a:cs typeface="+mn-lt"/>
              </a:rPr>
              <a:t> (5th November 2024) </a:t>
            </a:r>
            <a:r>
              <a:rPr lang="en-US" sz="1200">
                <a:latin typeface="Grandview Display"/>
                <a:ea typeface="+mn-lt"/>
                <a:cs typeface="Arial"/>
              </a:rPr>
              <a:t> </a:t>
            </a:r>
            <a:endParaRPr lang="en-US" sz="1200">
              <a:latin typeface="Grandview Display"/>
            </a:endParaRPr>
          </a:p>
          <a:p>
            <a:endParaRPr lang="en-US"/>
          </a:p>
          <a:p>
            <a:endParaRPr lang="en-US">
              <a:ea typeface="+mn-lt"/>
              <a:cs typeface="+mn-lt"/>
            </a:endParaRPr>
          </a:p>
          <a:p>
            <a:endParaRPr lang="en-US">
              <a:ea typeface="+mn-lt"/>
              <a:cs typeface="+mn-lt"/>
            </a:endParaRPr>
          </a:p>
          <a:p>
            <a:endParaRPr lang="en-US"/>
          </a:p>
          <a:p>
            <a:endParaRPr lang="en-US"/>
          </a:p>
          <a:p>
            <a:endParaRPr lang="en-US"/>
          </a:p>
          <a:p>
            <a:endParaRPr lang="en-US"/>
          </a:p>
          <a:p>
            <a:endParaRPr lang="en-US"/>
          </a:p>
          <a:p>
            <a:endParaRPr lang="en-US"/>
          </a:p>
        </p:txBody>
      </p:sp>
    </p:spTree>
    <p:extLst>
      <p:ext uri="{BB962C8B-B14F-4D97-AF65-F5344CB8AC3E}">
        <p14:creationId xmlns:p14="http://schemas.microsoft.com/office/powerpoint/2010/main" val="1524378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AE8FE-D6D0-80B2-3875-BC72365BB6BE}"/>
              </a:ext>
            </a:extLst>
          </p:cNvPr>
          <p:cNvSpPr>
            <a:spLocks noGrp="1"/>
          </p:cNvSpPr>
          <p:nvPr>
            <p:ph type="title"/>
          </p:nvPr>
        </p:nvSpPr>
        <p:spPr>
          <a:xfrm>
            <a:off x="808299" y="117677"/>
            <a:ext cx="10363200" cy="1187570"/>
          </a:xfrm>
        </p:spPr>
        <p:txBody>
          <a:bodyPr/>
          <a:lstStyle/>
          <a:p>
            <a:r>
              <a:rPr lang="en-US"/>
              <a:t>Notes slide</a:t>
            </a:r>
          </a:p>
        </p:txBody>
      </p:sp>
      <p:sp>
        <p:nvSpPr>
          <p:cNvPr id="3" name="Content Placeholder 2">
            <a:extLst>
              <a:ext uri="{FF2B5EF4-FFF2-40B4-BE49-F238E27FC236}">
                <a16:creationId xmlns:a16="http://schemas.microsoft.com/office/drawing/2014/main" id="{26235D0A-7FC3-D727-401D-A898209FF5A5}"/>
              </a:ext>
            </a:extLst>
          </p:cNvPr>
          <p:cNvSpPr>
            <a:spLocks noGrp="1"/>
          </p:cNvSpPr>
          <p:nvPr>
            <p:ph idx="1"/>
          </p:nvPr>
        </p:nvSpPr>
        <p:spPr>
          <a:xfrm>
            <a:off x="810016" y="710261"/>
            <a:ext cx="10373638" cy="5826554"/>
          </a:xfrm>
        </p:spPr>
        <p:txBody>
          <a:bodyPr vert="horz" lIns="91440" tIns="45720" rIns="91440" bIns="45720" rtlCol="0" anchor="t">
            <a:normAutofit fontScale="77500" lnSpcReduction="20000"/>
          </a:bodyPr>
          <a:lstStyle/>
          <a:p>
            <a:endParaRPr lang="en-US"/>
          </a:p>
          <a:p>
            <a:pPr marL="0" indent="0">
              <a:buNone/>
            </a:pPr>
            <a:endParaRPr lang="en-US"/>
          </a:p>
          <a:p>
            <a:r>
              <a:rPr lang="en-US"/>
              <a:t>3:Insanity needs to be diagnosed by one of the following three institutions: Hospital order, Supervision order, Absolute discharge</a:t>
            </a:r>
          </a:p>
          <a:p>
            <a:pPr>
              <a:lnSpc>
                <a:spcPct val="100000"/>
              </a:lnSpc>
            </a:pPr>
            <a:r>
              <a:rPr lang="en-US"/>
              <a:t>4: To prove insanity, the defendant must be able to prove an unexplainable reason as to why the crime was committed Insanity is a legal, not medically, defined term. A key case to look at is the R v </a:t>
            </a:r>
            <a:r>
              <a:rPr lang="en-US" err="1"/>
              <a:t>Sullvan</a:t>
            </a:r>
            <a:r>
              <a:rPr lang="en-US"/>
              <a:t> (1984) case., here the defendant kicked the victim in the head, however, the defendant suffered from epilepsy and so pleaded not guilty of section 18 and 20 of the Offences against the Persons Act 1861. He claimed he did not remember kicking the victim, so the case was pleaded and so the judge ruled the case as insanity. </a:t>
            </a:r>
          </a:p>
          <a:p>
            <a:r>
              <a:rPr lang="en-US"/>
              <a:t>5:Automatism is defined as an 'Act that which is done by the muscles without any control by the mind, such as spasms, a reflex, action or a convulsion, done by a person who is not conscious of what he is doing',  point on screen and then.... 'Sane automatism is actions such as sleepwalking, fainting and hypoglycemic attacks. On the contrary, insane automatism is the diseases of the mind, such as schizophrenia', Sheerman. B (2019). </a:t>
            </a:r>
          </a:p>
          <a:p>
            <a:r>
              <a:rPr lang="en-US"/>
              <a:t>7: The defendant was charged with dangerous driving. However, he argued that he was suffering from a ‘hypoglycemic incident’ and so he was unaware of what he was doing. The prosecution then argued against his claim and so the judge’s decision ruled at disallowing the defense of automatism because it's unacceptable as he would've had to drive several miles without any control over his car, and yet he got into no road incidents. Another issue regarding the issues towards the insanity defense is chances of people abusing the defense. People may exaggerate their situation and mental state in attempt to reduce their sentence, making it more difficult for the credibility of the defendant, Woodman and Co. (2024) Longman </a:t>
            </a:r>
            <a:r>
              <a:rPr lang="en-US" err="1"/>
              <a:t>Jackuback</a:t>
            </a:r>
            <a:r>
              <a:rPr lang="en-US"/>
              <a:t> stated that around 1% of all defendants use the insanity defense, however only around 25% of those are actually successful. </a:t>
            </a:r>
          </a:p>
          <a:p>
            <a:endParaRPr lang="en-US"/>
          </a:p>
          <a:p>
            <a:endParaRPr lang="en-US"/>
          </a:p>
        </p:txBody>
      </p:sp>
      <p:sp>
        <p:nvSpPr>
          <p:cNvPr id="4" name="Date Placeholder 3">
            <a:extLst>
              <a:ext uri="{FF2B5EF4-FFF2-40B4-BE49-F238E27FC236}">
                <a16:creationId xmlns:a16="http://schemas.microsoft.com/office/drawing/2014/main" id="{71B76C03-D98D-AB86-73F4-A1F931295E55}"/>
              </a:ext>
            </a:extLst>
          </p:cNvPr>
          <p:cNvSpPr>
            <a:spLocks noGrp="1"/>
          </p:cNvSpPr>
          <p:nvPr>
            <p:ph type="dt" sz="half" idx="10"/>
          </p:nvPr>
        </p:nvSpPr>
        <p:spPr/>
        <p:txBody>
          <a:bodyPr/>
          <a:lstStyle/>
          <a:p>
            <a:fld id="{0AFEC65A-6C74-47B3-A350-B730AC532B99}" type="datetime1">
              <a:rPr lang="en-US"/>
              <a:t>11/8/2024</a:t>
            </a:fld>
            <a:endParaRPr lang="en-US"/>
          </a:p>
        </p:txBody>
      </p:sp>
      <p:sp>
        <p:nvSpPr>
          <p:cNvPr id="5" name="Footer Placeholder 4">
            <a:extLst>
              <a:ext uri="{FF2B5EF4-FFF2-40B4-BE49-F238E27FC236}">
                <a16:creationId xmlns:a16="http://schemas.microsoft.com/office/drawing/2014/main" id="{44ACEB65-F836-AEA7-C5FA-BD6A54084F4F}"/>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E628DA3E-0529-19EC-F126-F9902A273F87}"/>
              </a:ext>
            </a:extLst>
          </p:cNvPr>
          <p:cNvSpPr>
            <a:spLocks noGrp="1"/>
          </p:cNvSpPr>
          <p:nvPr>
            <p:ph type="sldNum" sz="quarter" idx="12"/>
          </p:nvPr>
        </p:nvSpPr>
        <p:spPr/>
        <p:txBody>
          <a:bodyPr/>
          <a:lstStyle/>
          <a:p>
            <a:fld id="{70C12960-6E85-460F-B6E3-5B82CB31AF3D}" type="slidenum">
              <a:rPr lang="en-US" dirty="0"/>
              <a:t>14</a:t>
            </a:fld>
            <a:endParaRPr lang="en-US"/>
          </a:p>
        </p:txBody>
      </p:sp>
    </p:spTree>
    <p:extLst>
      <p:ext uri="{BB962C8B-B14F-4D97-AF65-F5344CB8AC3E}">
        <p14:creationId xmlns:p14="http://schemas.microsoft.com/office/powerpoint/2010/main" val="4151617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DashVTI">
  <a:themeElements>
    <a:clrScheme name="DashVTI">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DashVTI">
      <a:majorFont>
        <a:latin typeface="Grandview Display"/>
        <a:ea typeface=""/>
        <a:cs typeface=""/>
      </a:majorFont>
      <a:minorFont>
        <a:latin typeface="Grandview Display"/>
        <a:ea typeface=""/>
        <a:cs typeface=""/>
      </a:minorFont>
    </a:fontScheme>
    <a:fmtScheme name="Dash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E0E31462-65AE-4087-9B94-B3347EE711B2}" vid="{CA8B31CB-369F-4872-A917-A9EAAF9182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7C2F7BF6-CD39-4568-B8BD-EA8D252E100B}">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50455F8-10A0-4EEF-9BB1-9035E295B165}">
  <ds:schemaRefs>
    <ds:schemaRef ds:uri="http://schemas.microsoft.com/sharepoint/v3/contenttype/forms"/>
  </ds:schemaRefs>
</ds:datastoreItem>
</file>

<file path=customXml/itemProps3.xml><?xml version="1.0" encoding="utf-8"?>
<ds:datastoreItem xmlns:ds="http://schemas.openxmlformats.org/officeDocument/2006/customXml" ds:itemID="{79B0F2AC-8567-4D03-BFFC-653DB596C528}">
  <ds:schemaRefs>
    <ds:schemaRef ds:uri="16c05727-aa75-4e4a-9b5f-8a80a1165891"/>
    <ds:schemaRef ds:uri="230e9df3-be65-4c73-a93b-d1236ebd677e"/>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Madison</Template>
  <Application>Microsoft Office PowerPoint</Application>
  <PresentationFormat>Widescreen</PresentationFormat>
  <Slides>14</Slides>
  <Notes>1</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DashVTI</vt:lpstr>
      <vt:lpstr>  ‘’ Both the test for unfitness to plead and the insanity defense are founded on nineteenth century legal concepts which have not kept pace with developments in medicine, psychiatry and psychology’’ (Law Commission, 2013) Are the defences of insanity and automatism in need of reform?  </vt:lpstr>
      <vt:lpstr>Content page </vt:lpstr>
      <vt:lpstr>What is insanity? </vt:lpstr>
      <vt:lpstr>Insanity defense?   </vt:lpstr>
      <vt:lpstr>What is automatism? </vt:lpstr>
      <vt:lpstr>Automatism defense?</vt:lpstr>
      <vt:lpstr>Issues with automatism</vt:lpstr>
      <vt:lpstr>Issues regarding insanity? </vt:lpstr>
      <vt:lpstr>Advantage of automatism</vt:lpstr>
      <vt:lpstr>Advantages of insanity defense </vt:lpstr>
      <vt:lpstr>Reform suggestions</vt:lpstr>
      <vt:lpstr>Timeline</vt:lpstr>
      <vt:lpstr>Reference list</vt:lpstr>
      <vt:lpstr>Notes slide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35</cp:revision>
  <dcterms:created xsi:type="dcterms:W3CDTF">2024-10-24T13:22:23Z</dcterms:created>
  <dcterms:modified xsi:type="dcterms:W3CDTF">2024-11-08T10:53:18Z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