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7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5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03AE45-A9B6-4DD0-BD9C-6A56B7D523C2}" type="datetimeFigureOut">
              <a:rPr lang="en-GB" smtClean="0"/>
              <a:t>31/01/2021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7EEF1-33C4-463A-AE9B-9EDB88DB85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06645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03AE45-A9B6-4DD0-BD9C-6A56B7D523C2}" type="datetimeFigureOut">
              <a:rPr lang="en-GB" smtClean="0"/>
              <a:t>31/01/2021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7EEF1-33C4-463A-AE9B-9EDB88DB85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42666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03AE45-A9B6-4DD0-BD9C-6A56B7D523C2}" type="datetimeFigureOut">
              <a:rPr lang="en-GB" smtClean="0"/>
              <a:t>31/01/2021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7EEF1-33C4-463A-AE9B-9EDB88DB85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6662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03AE45-A9B6-4DD0-BD9C-6A56B7D523C2}" type="datetimeFigureOut">
              <a:rPr lang="en-GB" smtClean="0"/>
              <a:t>31/01/2021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7EEF1-33C4-463A-AE9B-9EDB88DB85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4475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03AE45-A9B6-4DD0-BD9C-6A56B7D523C2}" type="datetimeFigureOut">
              <a:rPr lang="en-GB" smtClean="0"/>
              <a:t>31/01/2021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7EEF1-33C4-463A-AE9B-9EDB88DB85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2052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03AE45-A9B6-4DD0-BD9C-6A56B7D523C2}" type="datetimeFigureOut">
              <a:rPr lang="en-GB" smtClean="0"/>
              <a:t>31/01/2021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7EEF1-33C4-463A-AE9B-9EDB88DB85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45275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03AE45-A9B6-4DD0-BD9C-6A56B7D523C2}" type="datetimeFigureOut">
              <a:rPr lang="en-GB" smtClean="0"/>
              <a:t>31/01/2021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7EEF1-33C4-463A-AE9B-9EDB88DB85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68574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03AE45-A9B6-4DD0-BD9C-6A56B7D523C2}" type="datetimeFigureOut">
              <a:rPr lang="en-GB" smtClean="0"/>
              <a:t>31/01/2021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7EEF1-33C4-463A-AE9B-9EDB88DB85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05859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03AE45-A9B6-4DD0-BD9C-6A56B7D523C2}" type="datetimeFigureOut">
              <a:rPr lang="en-GB" smtClean="0"/>
              <a:t>31/01/2021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7EEF1-33C4-463A-AE9B-9EDB88DB85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25391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03AE45-A9B6-4DD0-BD9C-6A56B7D523C2}" type="datetimeFigureOut">
              <a:rPr lang="en-GB" smtClean="0"/>
              <a:t>31/01/2021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7EEF1-33C4-463A-AE9B-9EDB88DB85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43450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03AE45-A9B6-4DD0-BD9C-6A56B7D523C2}" type="datetimeFigureOut">
              <a:rPr lang="en-GB" smtClean="0"/>
              <a:t>31/01/2021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7EEF1-33C4-463A-AE9B-9EDB88DB85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53124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03AE45-A9B6-4DD0-BD9C-6A56B7D523C2}" type="datetimeFigureOut">
              <a:rPr lang="en-GB" smtClean="0"/>
              <a:t>31/01/2021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47EEF1-33C4-463A-AE9B-9EDB88DB85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82834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50558"/>
          </a:xfrm>
        </p:spPr>
        <p:txBody>
          <a:bodyPr/>
          <a:lstStyle/>
          <a:p>
            <a:r>
              <a:rPr lang="en-GB" dirty="0" smtClean="0"/>
              <a:t>Tuesday 2</a:t>
            </a:r>
            <a:r>
              <a:rPr lang="en-GB" baseline="30000" dirty="0" smtClean="0"/>
              <a:t>nd</a:t>
            </a:r>
            <a:r>
              <a:rPr lang="en-GB" dirty="0" smtClean="0"/>
              <a:t> February Overview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72241"/>
            <a:ext cx="10515600" cy="5193101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Module Structure:</a:t>
            </a:r>
          </a:p>
          <a:p>
            <a:pPr lvl="1"/>
            <a:r>
              <a:rPr lang="en-GB" dirty="0" smtClean="0"/>
              <a:t>Tuesday Lecture Sessions - 2</a:t>
            </a:r>
            <a:r>
              <a:rPr lang="en-GB" baseline="30000" dirty="0" smtClean="0"/>
              <a:t>nd</a:t>
            </a:r>
            <a:r>
              <a:rPr lang="en-GB" dirty="0" smtClean="0"/>
              <a:t>, 9</a:t>
            </a:r>
            <a:r>
              <a:rPr lang="en-GB" baseline="30000" dirty="0" smtClean="0"/>
              <a:t>th</a:t>
            </a:r>
            <a:r>
              <a:rPr lang="en-GB" dirty="0" smtClean="0"/>
              <a:t>, 16</a:t>
            </a:r>
            <a:r>
              <a:rPr lang="en-GB" baseline="30000" dirty="0" smtClean="0"/>
              <a:t>th</a:t>
            </a:r>
            <a:r>
              <a:rPr lang="en-GB" dirty="0" smtClean="0"/>
              <a:t> &amp; 23</a:t>
            </a:r>
            <a:r>
              <a:rPr lang="en-GB" baseline="30000" dirty="0" smtClean="0"/>
              <a:t>rd</a:t>
            </a:r>
            <a:r>
              <a:rPr lang="en-GB" dirty="0" smtClean="0"/>
              <a:t> February, 9am to 12.30pm.</a:t>
            </a:r>
          </a:p>
          <a:p>
            <a:pPr lvl="1"/>
            <a:r>
              <a:rPr lang="en-GB" dirty="0" smtClean="0"/>
              <a:t>Friday Support Sessions – 5</a:t>
            </a:r>
            <a:r>
              <a:rPr lang="en-GB" baseline="30000" dirty="0" smtClean="0"/>
              <a:t>th</a:t>
            </a:r>
            <a:r>
              <a:rPr lang="en-GB" dirty="0" smtClean="0"/>
              <a:t>, 12</a:t>
            </a:r>
            <a:r>
              <a:rPr lang="en-GB" baseline="30000" dirty="0" smtClean="0"/>
              <a:t>th</a:t>
            </a:r>
            <a:r>
              <a:rPr lang="en-GB" dirty="0" smtClean="0"/>
              <a:t>, 19</a:t>
            </a:r>
            <a:r>
              <a:rPr lang="en-GB" baseline="30000" dirty="0" smtClean="0"/>
              <a:t>th</a:t>
            </a:r>
            <a:r>
              <a:rPr lang="en-GB" dirty="0" smtClean="0"/>
              <a:t> &amp; 26</a:t>
            </a:r>
            <a:r>
              <a:rPr lang="en-GB" baseline="30000" dirty="0" smtClean="0"/>
              <a:t>th</a:t>
            </a:r>
            <a:r>
              <a:rPr lang="en-GB" dirty="0" smtClean="0"/>
              <a:t> February, 10am to 12pm</a:t>
            </a:r>
          </a:p>
          <a:p>
            <a:r>
              <a:rPr lang="en-GB" dirty="0" smtClean="0"/>
              <a:t>Assessment Overview, Assignment 1 and 2.</a:t>
            </a:r>
          </a:p>
          <a:p>
            <a:pPr lvl="1"/>
            <a:r>
              <a:rPr lang="en-GB" dirty="0" smtClean="0"/>
              <a:t>Assignment 1 due Monday 22</a:t>
            </a:r>
            <a:r>
              <a:rPr lang="en-GB" baseline="30000" dirty="0" smtClean="0"/>
              <a:t>nd</a:t>
            </a:r>
            <a:r>
              <a:rPr lang="en-GB" dirty="0" smtClean="0"/>
              <a:t> February, 3000 word report (60%)</a:t>
            </a:r>
          </a:p>
          <a:p>
            <a:pPr lvl="1"/>
            <a:r>
              <a:rPr lang="en-GB" dirty="0" smtClean="0"/>
              <a:t>Assignment 2 due Monday 1</a:t>
            </a:r>
            <a:r>
              <a:rPr lang="en-GB" baseline="30000" dirty="0" smtClean="0"/>
              <a:t>st</a:t>
            </a:r>
            <a:r>
              <a:rPr lang="en-GB" dirty="0" smtClean="0"/>
              <a:t> March, 10 minute recorded presentation (40%)</a:t>
            </a:r>
          </a:p>
          <a:p>
            <a:r>
              <a:rPr lang="en-GB" dirty="0" smtClean="0"/>
              <a:t>Every Week there are Activities to Complete.  You will find them in the Activities Folder.  Your answers go in the Discussion Board Folder.  There are a range of resources i.e. videos, PPs, pdf docs, Word docs, Web-links.</a:t>
            </a:r>
          </a:p>
          <a:p>
            <a:r>
              <a:rPr lang="en-GB" dirty="0" smtClean="0"/>
              <a:t>Module Overview and Introduction:</a:t>
            </a:r>
          </a:p>
          <a:p>
            <a:pPr lvl="1"/>
            <a:r>
              <a:rPr lang="en-GB" dirty="0" smtClean="0"/>
              <a:t>Videos and PowerPoint</a:t>
            </a:r>
          </a:p>
          <a:p>
            <a:pPr lvl="1"/>
            <a:r>
              <a:rPr lang="en-GB" dirty="0" smtClean="0"/>
              <a:t>People Management Pre-Lecture Task</a:t>
            </a:r>
          </a:p>
          <a:p>
            <a:pPr lvl="1"/>
            <a:r>
              <a:rPr lang="en-GB" dirty="0" smtClean="0"/>
              <a:t>Video</a:t>
            </a:r>
          </a:p>
          <a:p>
            <a:pPr lvl="1"/>
            <a:r>
              <a:rPr lang="en-GB" dirty="0" smtClean="0"/>
              <a:t>Managing People and HRM PP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154906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B438F96E705D6469403A46F42FBE3CB" ma:contentTypeVersion="10" ma:contentTypeDescription="Create a new document." ma:contentTypeScope="" ma:versionID="4b5dee9453d474f14d984c62bca5aea0">
  <xsd:schema xmlns:xsd="http://www.w3.org/2001/XMLSchema" xmlns:xs="http://www.w3.org/2001/XMLSchema" xmlns:p="http://schemas.microsoft.com/office/2006/metadata/properties" xmlns:ns3="bf13d2f1-3fb4-4d24-806f-713eb38c1b0e" targetNamespace="http://schemas.microsoft.com/office/2006/metadata/properties" ma:root="true" ma:fieldsID="b614c3faa3ae6c249c67f1320b977d17" ns3:_="">
    <xsd:import namespace="bf13d2f1-3fb4-4d24-806f-713eb38c1b0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f13d2f1-3fb4-4d24-806f-713eb38c1b0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ServiceOCR" ma:index="1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5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6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Location" ma:index="17" nillable="true" ma:displayName="Location" ma:internalName="MediaServiceLocatio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BD881C95-DD1A-43D6-B34A-C90090E9578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f13d2f1-3fb4-4d24-806f-713eb38c1b0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2A870EB-4181-4A0B-8862-5E7BD67E3B1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3996CDD-B348-4551-A607-67B170CD7BC3}">
  <ds:schemaRefs>
    <ds:schemaRef ds:uri="bf13d2f1-3fb4-4d24-806f-713eb38c1b0e"/>
    <ds:schemaRef ds:uri="http://purl.org/dc/terms/"/>
    <ds:schemaRef ds:uri="http://purl.org/dc/dcmitype/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139</Words>
  <Application>Microsoft Office PowerPoint</Application>
  <PresentationFormat>Widescreen</PresentationFormat>
  <Paragraphs>13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Tuesday 2nd February Overview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Glenn Behenna</dc:creator>
  <cp:lastModifiedBy>Glenn Behenna</cp:lastModifiedBy>
  <cp:revision>4</cp:revision>
  <dcterms:created xsi:type="dcterms:W3CDTF">2021-01-31T16:03:09Z</dcterms:created>
  <dcterms:modified xsi:type="dcterms:W3CDTF">2021-01-31T16:14:50Z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0x010100AB438F96E705D6469403A46F42FBE3CB</vt:lpwstr>
  </property>
</Properties>
</file>