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87" r:id="rId5"/>
    <p:sldId id="290" r:id="rId6"/>
    <p:sldId id="289" r:id="rId7"/>
    <p:sldId id="291" r:id="rId8"/>
    <p:sldId id="292" r:id="rId9"/>
    <p:sldId id="293" r:id="rId10"/>
    <p:sldId id="295" r:id="rId11"/>
    <p:sldId id="294" r:id="rId12"/>
    <p:sldId id="277" r:id="rId13"/>
    <p:sldId id="296" r:id="rId14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F9F9"/>
    <a:srgbClr val="C1E4FF"/>
    <a:srgbClr val="023B5A"/>
    <a:srgbClr val="D5E3FF"/>
    <a:srgbClr val="C3E4F8"/>
    <a:srgbClr val="B5CCDA"/>
    <a:srgbClr val="A7AEB2"/>
    <a:srgbClr val="F6F5F5"/>
    <a:srgbClr val="FFFFFF"/>
    <a:srgbClr val="607E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BA00C6-4C78-404F-954B-89E6B7755A4C}" v="83" dt="2025-05-15T20:01:32.1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3529" autoAdjust="0"/>
  </p:normalViewPr>
  <p:slideViewPr>
    <p:cSldViewPr snapToGrid="0">
      <p:cViewPr>
        <p:scale>
          <a:sx n="70" d="100"/>
          <a:sy n="70" d="100"/>
        </p:scale>
        <p:origin x="512" y="-7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Lynam (2200304)" userId="41784da3-5e7d-4099-aae4-d0877edbca8e" providerId="ADAL" clId="{A2BA00C6-4C78-404F-954B-89E6B7755A4C}"/>
    <pc:docChg chg="undo custSel addSld delSld modSld">
      <pc:chgData name="Rebecca Lynam (2200304)" userId="41784da3-5e7d-4099-aae4-d0877edbca8e" providerId="ADAL" clId="{A2BA00C6-4C78-404F-954B-89E6B7755A4C}" dt="2025-05-15T20:28:57.257" v="1379" actId="1076"/>
      <pc:docMkLst>
        <pc:docMk/>
      </pc:docMkLst>
      <pc:sldChg chg="addSp delSp modSp mod modTransition modAnim modNotesTx">
        <pc:chgData name="Rebecca Lynam (2200304)" userId="41784da3-5e7d-4099-aae4-d0877edbca8e" providerId="ADAL" clId="{A2BA00C6-4C78-404F-954B-89E6B7755A4C}" dt="2025-05-15T20:27:27.025" v="1377" actId="20577"/>
        <pc:sldMkLst>
          <pc:docMk/>
          <pc:sldMk cId="578731612" sldId="277"/>
        </pc:sldMkLst>
        <pc:picChg chg="add del mod">
          <ac:chgData name="Rebecca Lynam (2200304)" userId="41784da3-5e7d-4099-aae4-d0877edbca8e" providerId="ADAL" clId="{A2BA00C6-4C78-404F-954B-89E6B7755A4C}" dt="2025-05-15T11:05:31.990" v="57"/>
          <ac:picMkLst>
            <pc:docMk/>
            <pc:sldMk cId="578731612" sldId="277"/>
            <ac:picMk id="3" creationId="{BBABD386-2D77-C966-80C6-2B2646E56D83}"/>
          </ac:picMkLst>
        </pc:picChg>
        <pc:picChg chg="add del mod ord">
          <ac:chgData name="Rebecca Lynam (2200304)" userId="41784da3-5e7d-4099-aae4-d0877edbca8e" providerId="ADAL" clId="{A2BA00C6-4C78-404F-954B-89E6B7755A4C}" dt="2025-05-15T11:06:06.450" v="58"/>
          <ac:picMkLst>
            <pc:docMk/>
            <pc:sldMk cId="578731612" sldId="277"/>
            <ac:picMk id="6" creationId="{2E20F705-8A72-A21E-B864-BD857587C11D}"/>
          </ac:picMkLst>
        </pc:picChg>
        <pc:picChg chg="add del mod">
          <ac:chgData name="Rebecca Lynam (2200304)" userId="41784da3-5e7d-4099-aae4-d0877edbca8e" providerId="ADAL" clId="{A2BA00C6-4C78-404F-954B-89E6B7755A4C}" dt="2025-05-15T11:06:12.003" v="60"/>
          <ac:picMkLst>
            <pc:docMk/>
            <pc:sldMk cId="578731612" sldId="277"/>
            <ac:picMk id="7" creationId="{23DEA768-0AE1-A42A-DA4A-340A8DD8B4EB}"/>
          </ac:picMkLst>
        </pc:picChg>
        <pc:picChg chg="add del mod ord">
          <ac:chgData name="Rebecca Lynam (2200304)" userId="41784da3-5e7d-4099-aae4-d0877edbca8e" providerId="ADAL" clId="{A2BA00C6-4C78-404F-954B-89E6B7755A4C}" dt="2025-05-15T11:06:51.989" v="61"/>
          <ac:picMkLst>
            <pc:docMk/>
            <pc:sldMk cId="578731612" sldId="277"/>
            <ac:picMk id="10" creationId="{CDC5CBA5-B744-A10F-96EB-65FAED5E1026}"/>
          </ac:picMkLst>
        </pc:picChg>
        <pc:picChg chg="add mod">
          <ac:chgData name="Rebecca Lynam (2200304)" userId="41784da3-5e7d-4099-aae4-d0877edbca8e" providerId="ADAL" clId="{A2BA00C6-4C78-404F-954B-89E6B7755A4C}" dt="2025-05-15T11:06:51.989" v="61"/>
          <ac:picMkLst>
            <pc:docMk/>
            <pc:sldMk cId="578731612" sldId="277"/>
            <ac:picMk id="11" creationId="{1AEFBE94-C6DD-15AB-1407-E235B5A5BE63}"/>
          </ac:picMkLst>
        </pc:picChg>
      </pc:sldChg>
      <pc:sldChg chg="addSp delSp modSp mod modTransition modAnim">
        <pc:chgData name="Rebecca Lynam (2200304)" userId="41784da3-5e7d-4099-aae4-d0877edbca8e" providerId="ADAL" clId="{A2BA00C6-4C78-404F-954B-89E6B7755A4C}" dt="2025-05-15T10:52:44.523" v="38"/>
        <pc:sldMkLst>
          <pc:docMk/>
          <pc:sldMk cId="3279317916" sldId="287"/>
        </pc:sldMkLst>
        <pc:picChg chg="add del mod">
          <ac:chgData name="Rebecca Lynam (2200304)" userId="41784da3-5e7d-4099-aae4-d0877edbca8e" providerId="ADAL" clId="{A2BA00C6-4C78-404F-954B-89E6B7755A4C}" dt="2025-05-15T10:35:57.056" v="5"/>
          <ac:picMkLst>
            <pc:docMk/>
            <pc:sldMk cId="3279317916" sldId="287"/>
            <ac:picMk id="8" creationId="{551388FD-89FB-1C36-1CD5-AFCAC09B11E0}"/>
          </ac:picMkLst>
        </pc:picChg>
        <pc:picChg chg="add del mod ord">
          <ac:chgData name="Rebecca Lynam (2200304)" userId="41784da3-5e7d-4099-aae4-d0877edbca8e" providerId="ADAL" clId="{A2BA00C6-4C78-404F-954B-89E6B7755A4C}" dt="2025-05-15T10:38:51.068" v="6"/>
          <ac:picMkLst>
            <pc:docMk/>
            <pc:sldMk cId="3279317916" sldId="287"/>
            <ac:picMk id="9" creationId="{B6C66E4A-1F3A-AA63-59D4-DD6DCC8C30EA}"/>
          </ac:picMkLst>
        </pc:picChg>
        <pc:picChg chg="add del mod">
          <ac:chgData name="Rebecca Lynam (2200304)" userId="41784da3-5e7d-4099-aae4-d0877edbca8e" providerId="ADAL" clId="{A2BA00C6-4C78-404F-954B-89E6B7755A4C}" dt="2025-05-15T10:39:09.371" v="11"/>
          <ac:picMkLst>
            <pc:docMk/>
            <pc:sldMk cId="3279317916" sldId="287"/>
            <ac:picMk id="10" creationId="{45AF24BB-2B4B-88AD-9033-75C612E746E7}"/>
          </ac:picMkLst>
        </pc:picChg>
        <pc:picChg chg="add del mod ord">
          <ac:chgData name="Rebecca Lynam (2200304)" userId="41784da3-5e7d-4099-aae4-d0877edbca8e" providerId="ADAL" clId="{A2BA00C6-4C78-404F-954B-89E6B7755A4C}" dt="2025-05-15T10:40:15.462" v="12"/>
          <ac:picMkLst>
            <pc:docMk/>
            <pc:sldMk cId="3279317916" sldId="287"/>
            <ac:picMk id="11" creationId="{6E2FCB5F-7F16-B564-1F1A-2B89D9DEEBA7}"/>
          </ac:picMkLst>
        </pc:picChg>
        <pc:picChg chg="add del mod">
          <ac:chgData name="Rebecca Lynam (2200304)" userId="41784da3-5e7d-4099-aae4-d0877edbca8e" providerId="ADAL" clId="{A2BA00C6-4C78-404F-954B-89E6B7755A4C}" dt="2025-05-15T10:40:21.586" v="17"/>
          <ac:picMkLst>
            <pc:docMk/>
            <pc:sldMk cId="3279317916" sldId="287"/>
            <ac:picMk id="12" creationId="{A09C388E-3E82-A318-1F84-2CE384DC22E1}"/>
          </ac:picMkLst>
        </pc:picChg>
        <pc:picChg chg="add del mod ord">
          <ac:chgData name="Rebecca Lynam (2200304)" userId="41784da3-5e7d-4099-aae4-d0877edbca8e" providerId="ADAL" clId="{A2BA00C6-4C78-404F-954B-89E6B7755A4C}" dt="2025-05-15T10:41:33.501" v="18"/>
          <ac:picMkLst>
            <pc:docMk/>
            <pc:sldMk cId="3279317916" sldId="287"/>
            <ac:picMk id="13" creationId="{D7C94D5D-188B-5255-5D23-5AB007C2BA37}"/>
          </ac:picMkLst>
        </pc:picChg>
        <pc:picChg chg="add del mod">
          <ac:chgData name="Rebecca Lynam (2200304)" userId="41784da3-5e7d-4099-aae4-d0877edbca8e" providerId="ADAL" clId="{A2BA00C6-4C78-404F-954B-89E6B7755A4C}" dt="2025-05-15T10:51:21.724" v="37"/>
          <ac:picMkLst>
            <pc:docMk/>
            <pc:sldMk cId="3279317916" sldId="287"/>
            <ac:picMk id="14" creationId="{CCF812CB-7349-E11F-567F-147E138C44EB}"/>
          </ac:picMkLst>
        </pc:picChg>
        <pc:picChg chg="add mod">
          <ac:chgData name="Rebecca Lynam (2200304)" userId="41784da3-5e7d-4099-aae4-d0877edbca8e" providerId="ADAL" clId="{A2BA00C6-4C78-404F-954B-89E6B7755A4C}" dt="2025-05-15T10:52:44.523" v="38"/>
          <ac:picMkLst>
            <pc:docMk/>
            <pc:sldMk cId="3279317916" sldId="287"/>
            <ac:picMk id="17" creationId="{95AC146D-AF5F-CE21-2A56-B46348A71C06}"/>
          </ac:picMkLst>
        </pc:picChg>
      </pc:sldChg>
      <pc:sldChg chg="addSp delSp modSp mod modTransition modAnim">
        <pc:chgData name="Rebecca Lynam (2200304)" userId="41784da3-5e7d-4099-aae4-d0877edbca8e" providerId="ADAL" clId="{A2BA00C6-4C78-404F-954B-89E6B7755A4C}" dt="2025-05-15T10:52:44.523" v="38"/>
        <pc:sldMkLst>
          <pc:docMk/>
          <pc:sldMk cId="3120485204" sldId="289"/>
        </pc:sldMkLst>
        <pc:picChg chg="add del mod">
          <ac:chgData name="Rebecca Lynam (2200304)" userId="41784da3-5e7d-4099-aae4-d0877edbca8e" providerId="ADAL" clId="{A2BA00C6-4C78-404F-954B-89E6B7755A4C}" dt="2025-05-15T10:35:57.056" v="5"/>
          <ac:picMkLst>
            <pc:docMk/>
            <pc:sldMk cId="3120485204" sldId="289"/>
            <ac:picMk id="4" creationId="{CE641BE4-E655-6531-CBC3-472F259A716E}"/>
          </ac:picMkLst>
        </pc:picChg>
        <pc:picChg chg="add del mod ord">
          <ac:chgData name="Rebecca Lynam (2200304)" userId="41784da3-5e7d-4099-aae4-d0877edbca8e" providerId="ADAL" clId="{A2BA00C6-4C78-404F-954B-89E6B7755A4C}" dt="2025-05-15T10:38:51.068" v="6"/>
          <ac:picMkLst>
            <pc:docMk/>
            <pc:sldMk cId="3120485204" sldId="289"/>
            <ac:picMk id="5" creationId="{064B8F44-9DD6-CEFF-2824-B28F33F5F26F}"/>
          </ac:picMkLst>
        </pc:picChg>
        <pc:picChg chg="add del mod">
          <ac:chgData name="Rebecca Lynam (2200304)" userId="41784da3-5e7d-4099-aae4-d0877edbca8e" providerId="ADAL" clId="{A2BA00C6-4C78-404F-954B-89E6B7755A4C}" dt="2025-05-15T10:39:09.371" v="11"/>
          <ac:picMkLst>
            <pc:docMk/>
            <pc:sldMk cId="3120485204" sldId="289"/>
            <ac:picMk id="7" creationId="{5E1BDE31-B88A-634F-912D-3F7B51585E01}"/>
          </ac:picMkLst>
        </pc:picChg>
        <pc:picChg chg="add del mod ord">
          <ac:chgData name="Rebecca Lynam (2200304)" userId="41784da3-5e7d-4099-aae4-d0877edbca8e" providerId="ADAL" clId="{A2BA00C6-4C78-404F-954B-89E6B7755A4C}" dt="2025-05-15T10:40:15.462" v="12"/>
          <ac:picMkLst>
            <pc:docMk/>
            <pc:sldMk cId="3120485204" sldId="289"/>
            <ac:picMk id="8" creationId="{2630B60B-BE11-74DC-42DA-4C04FFDC1A42}"/>
          </ac:picMkLst>
        </pc:picChg>
        <pc:picChg chg="add del mod">
          <ac:chgData name="Rebecca Lynam (2200304)" userId="41784da3-5e7d-4099-aae4-d0877edbca8e" providerId="ADAL" clId="{A2BA00C6-4C78-404F-954B-89E6B7755A4C}" dt="2025-05-15T10:40:21.586" v="17"/>
          <ac:picMkLst>
            <pc:docMk/>
            <pc:sldMk cId="3120485204" sldId="289"/>
            <ac:picMk id="9" creationId="{5665581D-A889-EA8F-B794-793FC358FEEC}"/>
          </ac:picMkLst>
        </pc:picChg>
        <pc:picChg chg="add del mod ord">
          <ac:chgData name="Rebecca Lynam (2200304)" userId="41784da3-5e7d-4099-aae4-d0877edbca8e" providerId="ADAL" clId="{A2BA00C6-4C78-404F-954B-89E6B7755A4C}" dt="2025-05-15T10:41:33.501" v="18"/>
          <ac:picMkLst>
            <pc:docMk/>
            <pc:sldMk cId="3120485204" sldId="289"/>
            <ac:picMk id="11" creationId="{DCEC54E4-CED2-2928-59EA-74280BE0F9B0}"/>
          </ac:picMkLst>
        </pc:picChg>
        <pc:picChg chg="add del mod">
          <ac:chgData name="Rebecca Lynam (2200304)" userId="41784da3-5e7d-4099-aae4-d0877edbca8e" providerId="ADAL" clId="{A2BA00C6-4C78-404F-954B-89E6B7755A4C}" dt="2025-05-15T10:51:21.724" v="37"/>
          <ac:picMkLst>
            <pc:docMk/>
            <pc:sldMk cId="3120485204" sldId="289"/>
            <ac:picMk id="12" creationId="{920DB7F0-7A30-1364-4948-366159BFEE78}"/>
          </ac:picMkLst>
        </pc:picChg>
        <pc:picChg chg="add mod">
          <ac:chgData name="Rebecca Lynam (2200304)" userId="41784da3-5e7d-4099-aae4-d0877edbca8e" providerId="ADAL" clId="{A2BA00C6-4C78-404F-954B-89E6B7755A4C}" dt="2025-05-15T10:52:44.523" v="38"/>
          <ac:picMkLst>
            <pc:docMk/>
            <pc:sldMk cId="3120485204" sldId="289"/>
            <ac:picMk id="15" creationId="{51A76F1E-C394-A2CD-E83D-50239C3BA8FD}"/>
          </ac:picMkLst>
        </pc:picChg>
      </pc:sldChg>
      <pc:sldChg chg="addSp delSp modSp mod modTransition modAnim modNotesTx">
        <pc:chgData name="Rebecca Lynam (2200304)" userId="41784da3-5e7d-4099-aae4-d0877edbca8e" providerId="ADAL" clId="{A2BA00C6-4C78-404F-954B-89E6B7755A4C}" dt="2025-05-15T20:26:22.027" v="1372" actId="20577"/>
        <pc:sldMkLst>
          <pc:docMk/>
          <pc:sldMk cId="3430728793" sldId="290"/>
        </pc:sldMkLst>
        <pc:spChg chg="mod">
          <ac:chgData name="Rebecca Lynam (2200304)" userId="41784da3-5e7d-4099-aae4-d0877edbca8e" providerId="ADAL" clId="{A2BA00C6-4C78-404F-954B-89E6B7755A4C}" dt="2025-05-15T20:00:33.609" v="98" actId="20577"/>
          <ac:spMkLst>
            <pc:docMk/>
            <pc:sldMk cId="3430728793" sldId="290"/>
            <ac:spMk id="5" creationId="{2BA58271-5500-3E27-F8D6-7183425C2720}"/>
          </ac:spMkLst>
        </pc:spChg>
        <pc:picChg chg="add del mod">
          <ac:chgData name="Rebecca Lynam (2200304)" userId="41784da3-5e7d-4099-aae4-d0877edbca8e" providerId="ADAL" clId="{A2BA00C6-4C78-404F-954B-89E6B7755A4C}" dt="2025-05-15T10:35:57.056" v="5"/>
          <ac:picMkLst>
            <pc:docMk/>
            <pc:sldMk cId="3430728793" sldId="290"/>
            <ac:picMk id="7" creationId="{100F74E0-6170-9117-74FB-FDEF2FCF5816}"/>
          </ac:picMkLst>
        </pc:picChg>
        <pc:picChg chg="add del mod ord">
          <ac:chgData name="Rebecca Lynam (2200304)" userId="41784da3-5e7d-4099-aae4-d0877edbca8e" providerId="ADAL" clId="{A2BA00C6-4C78-404F-954B-89E6B7755A4C}" dt="2025-05-15T10:38:51.068" v="6"/>
          <ac:picMkLst>
            <pc:docMk/>
            <pc:sldMk cId="3430728793" sldId="290"/>
            <ac:picMk id="8" creationId="{4F67C88A-EFD4-4FDE-A341-FA3B412E2AF5}"/>
          </ac:picMkLst>
        </pc:picChg>
        <pc:picChg chg="add del mod">
          <ac:chgData name="Rebecca Lynam (2200304)" userId="41784da3-5e7d-4099-aae4-d0877edbca8e" providerId="ADAL" clId="{A2BA00C6-4C78-404F-954B-89E6B7755A4C}" dt="2025-05-15T10:39:09.371" v="11"/>
          <ac:picMkLst>
            <pc:docMk/>
            <pc:sldMk cId="3430728793" sldId="290"/>
            <ac:picMk id="9" creationId="{93AE98EF-C868-2FFB-DE16-8BA2BF147E17}"/>
          </ac:picMkLst>
        </pc:picChg>
        <pc:picChg chg="add del mod ord">
          <ac:chgData name="Rebecca Lynam (2200304)" userId="41784da3-5e7d-4099-aae4-d0877edbca8e" providerId="ADAL" clId="{A2BA00C6-4C78-404F-954B-89E6B7755A4C}" dt="2025-05-15T10:40:15.462" v="12"/>
          <ac:picMkLst>
            <pc:docMk/>
            <pc:sldMk cId="3430728793" sldId="290"/>
            <ac:picMk id="10" creationId="{14E3DFCF-D96E-4632-0837-938721DCFB18}"/>
          </ac:picMkLst>
        </pc:picChg>
        <pc:picChg chg="add del mod">
          <ac:chgData name="Rebecca Lynam (2200304)" userId="41784da3-5e7d-4099-aae4-d0877edbca8e" providerId="ADAL" clId="{A2BA00C6-4C78-404F-954B-89E6B7755A4C}" dt="2025-05-15T10:40:21.586" v="17"/>
          <ac:picMkLst>
            <pc:docMk/>
            <pc:sldMk cId="3430728793" sldId="290"/>
            <ac:picMk id="11" creationId="{6BFD9396-FFFF-DDFA-F958-1CF57253A761}"/>
          </ac:picMkLst>
        </pc:picChg>
        <pc:picChg chg="add del mod ord">
          <ac:chgData name="Rebecca Lynam (2200304)" userId="41784da3-5e7d-4099-aae4-d0877edbca8e" providerId="ADAL" clId="{A2BA00C6-4C78-404F-954B-89E6B7755A4C}" dt="2025-05-15T10:41:33.501" v="18"/>
          <ac:picMkLst>
            <pc:docMk/>
            <pc:sldMk cId="3430728793" sldId="290"/>
            <ac:picMk id="12" creationId="{B72E9E6F-C2FF-8251-1C1C-658C7B2225F6}"/>
          </ac:picMkLst>
        </pc:picChg>
        <pc:picChg chg="add del mod">
          <ac:chgData name="Rebecca Lynam (2200304)" userId="41784da3-5e7d-4099-aae4-d0877edbca8e" providerId="ADAL" clId="{A2BA00C6-4C78-404F-954B-89E6B7755A4C}" dt="2025-05-15T10:51:21.724" v="37"/>
          <ac:picMkLst>
            <pc:docMk/>
            <pc:sldMk cId="3430728793" sldId="290"/>
            <ac:picMk id="13" creationId="{40BD56E7-FF60-D942-CF74-BC8B3D95CEF1}"/>
          </ac:picMkLst>
        </pc:picChg>
        <pc:picChg chg="add mod">
          <ac:chgData name="Rebecca Lynam (2200304)" userId="41784da3-5e7d-4099-aae4-d0877edbca8e" providerId="ADAL" clId="{A2BA00C6-4C78-404F-954B-89E6B7755A4C}" dt="2025-05-15T10:52:44.523" v="38"/>
          <ac:picMkLst>
            <pc:docMk/>
            <pc:sldMk cId="3430728793" sldId="290"/>
            <ac:picMk id="16" creationId="{5F6CEEF9-89AB-CBE8-EC43-0714229882AF}"/>
          </ac:picMkLst>
        </pc:picChg>
      </pc:sldChg>
      <pc:sldChg chg="addSp delSp modSp mod modTransition modAnim modNotesTx">
        <pc:chgData name="Rebecca Lynam (2200304)" userId="41784da3-5e7d-4099-aae4-d0877edbca8e" providerId="ADAL" clId="{A2BA00C6-4C78-404F-954B-89E6B7755A4C}" dt="2025-05-15T20:26:30.270" v="1373" actId="20577"/>
        <pc:sldMkLst>
          <pc:docMk/>
          <pc:sldMk cId="225378585" sldId="291"/>
        </pc:sldMkLst>
        <pc:spChg chg="add mod">
          <ac:chgData name="Rebecca Lynam (2200304)" userId="41784da3-5e7d-4099-aae4-d0877edbca8e" providerId="ADAL" clId="{A2BA00C6-4C78-404F-954B-89E6B7755A4C}" dt="2025-05-15T20:15:02.166" v="861" actId="20577"/>
          <ac:spMkLst>
            <pc:docMk/>
            <pc:sldMk cId="225378585" sldId="291"/>
            <ac:spMk id="76" creationId="{5ADD1736-F66F-EFE7-3E58-35BA58CEDF52}"/>
          </ac:spMkLst>
        </pc:spChg>
        <pc:picChg chg="add del mod">
          <ac:chgData name="Rebecca Lynam (2200304)" userId="41784da3-5e7d-4099-aae4-d0877edbca8e" providerId="ADAL" clId="{A2BA00C6-4C78-404F-954B-89E6B7755A4C}" dt="2025-05-15T10:35:57.056" v="5"/>
          <ac:picMkLst>
            <pc:docMk/>
            <pc:sldMk cId="225378585" sldId="291"/>
            <ac:picMk id="3" creationId="{BD96A830-0556-7230-AB45-574115406C38}"/>
          </ac:picMkLst>
        </pc:picChg>
        <pc:picChg chg="add del mod ord">
          <ac:chgData name="Rebecca Lynam (2200304)" userId="41784da3-5e7d-4099-aae4-d0877edbca8e" providerId="ADAL" clId="{A2BA00C6-4C78-404F-954B-89E6B7755A4C}" dt="2025-05-15T10:38:51.068" v="6"/>
          <ac:picMkLst>
            <pc:docMk/>
            <pc:sldMk cId="225378585" sldId="291"/>
            <ac:picMk id="8" creationId="{D2ED8507-DD5E-088C-8D30-07DEA1039428}"/>
          </ac:picMkLst>
        </pc:picChg>
        <pc:picChg chg="add del mod">
          <ac:chgData name="Rebecca Lynam (2200304)" userId="41784da3-5e7d-4099-aae4-d0877edbca8e" providerId="ADAL" clId="{A2BA00C6-4C78-404F-954B-89E6B7755A4C}" dt="2025-05-15T10:39:09.371" v="11"/>
          <ac:picMkLst>
            <pc:docMk/>
            <pc:sldMk cId="225378585" sldId="291"/>
            <ac:picMk id="9" creationId="{9A6D136A-506A-F7F8-73B7-A9C98DE422D5}"/>
          </ac:picMkLst>
        </pc:picChg>
        <pc:picChg chg="add del mod ord">
          <ac:chgData name="Rebecca Lynam (2200304)" userId="41784da3-5e7d-4099-aae4-d0877edbca8e" providerId="ADAL" clId="{A2BA00C6-4C78-404F-954B-89E6B7755A4C}" dt="2025-05-15T10:40:15.462" v="12"/>
          <ac:picMkLst>
            <pc:docMk/>
            <pc:sldMk cId="225378585" sldId="291"/>
            <ac:picMk id="12" creationId="{7EF696C9-C6B0-4668-1443-932833997BDC}"/>
          </ac:picMkLst>
        </pc:picChg>
        <pc:picChg chg="add del mod">
          <ac:chgData name="Rebecca Lynam (2200304)" userId="41784da3-5e7d-4099-aae4-d0877edbca8e" providerId="ADAL" clId="{A2BA00C6-4C78-404F-954B-89E6B7755A4C}" dt="2025-05-15T10:40:21.586" v="17"/>
          <ac:picMkLst>
            <pc:docMk/>
            <pc:sldMk cId="225378585" sldId="291"/>
            <ac:picMk id="13" creationId="{94B523DC-E6C7-E307-DDB7-70D679647C72}"/>
          </ac:picMkLst>
        </pc:picChg>
        <pc:picChg chg="add del mod ord">
          <ac:chgData name="Rebecca Lynam (2200304)" userId="41784da3-5e7d-4099-aae4-d0877edbca8e" providerId="ADAL" clId="{A2BA00C6-4C78-404F-954B-89E6B7755A4C}" dt="2025-05-15T10:41:33.501" v="18"/>
          <ac:picMkLst>
            <pc:docMk/>
            <pc:sldMk cId="225378585" sldId="291"/>
            <ac:picMk id="16" creationId="{4DBE9A86-3421-4CB3-7C7E-8FF77E21FB5B}"/>
          </ac:picMkLst>
        </pc:picChg>
        <pc:picChg chg="add del mod">
          <ac:chgData name="Rebecca Lynam (2200304)" userId="41784da3-5e7d-4099-aae4-d0877edbca8e" providerId="ADAL" clId="{A2BA00C6-4C78-404F-954B-89E6B7755A4C}" dt="2025-05-15T10:41:36.826" v="20"/>
          <ac:picMkLst>
            <pc:docMk/>
            <pc:sldMk cId="225378585" sldId="291"/>
            <ac:picMk id="17" creationId="{DBB2B8C2-F4A9-8177-D343-6D31C0937F88}"/>
          </ac:picMkLst>
        </pc:picChg>
        <pc:picChg chg="add del mod ord">
          <ac:chgData name="Rebecca Lynam (2200304)" userId="41784da3-5e7d-4099-aae4-d0877edbca8e" providerId="ADAL" clId="{A2BA00C6-4C78-404F-954B-89E6B7755A4C}" dt="2025-05-15T10:44:13.040" v="21"/>
          <ac:picMkLst>
            <pc:docMk/>
            <pc:sldMk cId="225378585" sldId="291"/>
            <ac:picMk id="20" creationId="{8A717154-2D5A-587F-7419-EE873A4AD02B}"/>
          </ac:picMkLst>
        </pc:picChg>
        <pc:picChg chg="add del mod">
          <ac:chgData name="Rebecca Lynam (2200304)" userId="41784da3-5e7d-4099-aae4-d0877edbca8e" providerId="ADAL" clId="{A2BA00C6-4C78-404F-954B-89E6B7755A4C}" dt="2025-05-15T10:44:25.020" v="23"/>
          <ac:picMkLst>
            <pc:docMk/>
            <pc:sldMk cId="225378585" sldId="291"/>
            <ac:picMk id="21" creationId="{CB39DD0B-E4EE-7131-1DF6-D42041A010B7}"/>
          </ac:picMkLst>
        </pc:picChg>
        <pc:picChg chg="add del mod ord">
          <ac:chgData name="Rebecca Lynam (2200304)" userId="41784da3-5e7d-4099-aae4-d0877edbca8e" providerId="ADAL" clId="{A2BA00C6-4C78-404F-954B-89E6B7755A4C}" dt="2025-05-15T10:45:16.309" v="24"/>
          <ac:picMkLst>
            <pc:docMk/>
            <pc:sldMk cId="225378585" sldId="291"/>
            <ac:picMk id="24" creationId="{3323B849-7DD9-BFE5-7D50-FC88BC30415F}"/>
          </ac:picMkLst>
        </pc:picChg>
        <pc:picChg chg="add del mod">
          <ac:chgData name="Rebecca Lynam (2200304)" userId="41784da3-5e7d-4099-aae4-d0877edbca8e" providerId="ADAL" clId="{A2BA00C6-4C78-404F-954B-89E6B7755A4C}" dt="2025-05-15T10:45:19.684" v="26"/>
          <ac:picMkLst>
            <pc:docMk/>
            <pc:sldMk cId="225378585" sldId="291"/>
            <ac:picMk id="25" creationId="{E9861839-E6D7-D089-B36E-76BE783FCA1E}"/>
          </ac:picMkLst>
        </pc:picChg>
        <pc:picChg chg="add del mod ord">
          <ac:chgData name="Rebecca Lynam (2200304)" userId="41784da3-5e7d-4099-aae4-d0877edbca8e" providerId="ADAL" clId="{A2BA00C6-4C78-404F-954B-89E6B7755A4C}" dt="2025-05-15T10:46:40.692" v="27"/>
          <ac:picMkLst>
            <pc:docMk/>
            <pc:sldMk cId="225378585" sldId="291"/>
            <ac:picMk id="28" creationId="{ED5ECE31-E306-552B-0BD7-5F760355C6F9}"/>
          </ac:picMkLst>
        </pc:picChg>
        <pc:picChg chg="add del mod">
          <ac:chgData name="Rebecca Lynam (2200304)" userId="41784da3-5e7d-4099-aae4-d0877edbca8e" providerId="ADAL" clId="{A2BA00C6-4C78-404F-954B-89E6B7755A4C}" dt="2025-05-15T10:46:50.556" v="29"/>
          <ac:picMkLst>
            <pc:docMk/>
            <pc:sldMk cId="225378585" sldId="291"/>
            <ac:picMk id="29" creationId="{A309AB88-C965-C19F-CAEA-B56EACB44D2C}"/>
          </ac:picMkLst>
        </pc:picChg>
        <pc:picChg chg="add del mod ord">
          <ac:chgData name="Rebecca Lynam (2200304)" userId="41784da3-5e7d-4099-aae4-d0877edbca8e" providerId="ADAL" clId="{A2BA00C6-4C78-404F-954B-89E6B7755A4C}" dt="2025-05-15T10:47:11.201" v="30"/>
          <ac:picMkLst>
            <pc:docMk/>
            <pc:sldMk cId="225378585" sldId="291"/>
            <ac:picMk id="32" creationId="{17E1C72D-1C45-2D17-34D4-D5133D199698}"/>
          </ac:picMkLst>
        </pc:picChg>
        <pc:picChg chg="add del mod">
          <ac:chgData name="Rebecca Lynam (2200304)" userId="41784da3-5e7d-4099-aae4-d0877edbca8e" providerId="ADAL" clId="{A2BA00C6-4C78-404F-954B-89E6B7755A4C}" dt="2025-05-15T10:47:17.422" v="32"/>
          <ac:picMkLst>
            <pc:docMk/>
            <pc:sldMk cId="225378585" sldId="291"/>
            <ac:picMk id="33" creationId="{C8208BB1-4457-E0C8-3555-038CA274CEE5}"/>
          </ac:picMkLst>
        </pc:picChg>
        <pc:picChg chg="add del mod ord">
          <ac:chgData name="Rebecca Lynam (2200304)" userId="41784da3-5e7d-4099-aae4-d0877edbca8e" providerId="ADAL" clId="{A2BA00C6-4C78-404F-954B-89E6B7755A4C}" dt="2025-05-15T10:47:38.955" v="33"/>
          <ac:picMkLst>
            <pc:docMk/>
            <pc:sldMk cId="225378585" sldId="291"/>
            <ac:picMk id="36" creationId="{7B26C613-FE8C-69E6-4105-9044082B4ED3}"/>
          </ac:picMkLst>
        </pc:picChg>
        <pc:picChg chg="add del mod">
          <ac:chgData name="Rebecca Lynam (2200304)" userId="41784da3-5e7d-4099-aae4-d0877edbca8e" providerId="ADAL" clId="{A2BA00C6-4C78-404F-954B-89E6B7755A4C}" dt="2025-05-15T10:47:48.773" v="35"/>
          <ac:picMkLst>
            <pc:docMk/>
            <pc:sldMk cId="225378585" sldId="291"/>
            <ac:picMk id="37" creationId="{F673EF4A-817E-04DE-88D6-3CED29F1B555}"/>
          </ac:picMkLst>
        </pc:picChg>
        <pc:picChg chg="add del mod ord">
          <ac:chgData name="Rebecca Lynam (2200304)" userId="41784da3-5e7d-4099-aae4-d0877edbca8e" providerId="ADAL" clId="{A2BA00C6-4C78-404F-954B-89E6B7755A4C}" dt="2025-05-15T10:50:59.403" v="36"/>
          <ac:picMkLst>
            <pc:docMk/>
            <pc:sldMk cId="225378585" sldId="291"/>
            <ac:picMk id="40" creationId="{02CBA8DD-2EAB-7C34-43B7-261C3B6CBA68}"/>
          </ac:picMkLst>
        </pc:picChg>
        <pc:picChg chg="add del mod">
          <ac:chgData name="Rebecca Lynam (2200304)" userId="41784da3-5e7d-4099-aae4-d0877edbca8e" providerId="ADAL" clId="{A2BA00C6-4C78-404F-954B-89E6B7755A4C}" dt="2025-05-15T10:51:21.724" v="37"/>
          <ac:picMkLst>
            <pc:docMk/>
            <pc:sldMk cId="225378585" sldId="291"/>
            <ac:picMk id="41" creationId="{01BCD2E3-362D-E9B5-C2E0-43B87F522CB9}"/>
          </ac:picMkLst>
        </pc:picChg>
        <pc:picChg chg="add del mod">
          <ac:chgData name="Rebecca Lynam (2200304)" userId="41784da3-5e7d-4099-aae4-d0877edbca8e" providerId="ADAL" clId="{A2BA00C6-4C78-404F-954B-89E6B7755A4C}" dt="2025-05-15T10:52:55.992" v="40"/>
          <ac:picMkLst>
            <pc:docMk/>
            <pc:sldMk cId="225378585" sldId="291"/>
            <ac:picMk id="45" creationId="{26C11A01-3B90-432C-BE57-FA1F0DB6A006}"/>
          </ac:picMkLst>
        </pc:picChg>
        <pc:picChg chg="add del mod ord">
          <ac:chgData name="Rebecca Lynam (2200304)" userId="41784da3-5e7d-4099-aae4-d0877edbca8e" providerId="ADAL" clId="{A2BA00C6-4C78-404F-954B-89E6B7755A4C}" dt="2025-05-15T10:54:37.360" v="41"/>
          <ac:picMkLst>
            <pc:docMk/>
            <pc:sldMk cId="225378585" sldId="291"/>
            <ac:picMk id="48" creationId="{A6D07148-E1B2-AEBB-2F7D-50AD09E02D87}"/>
          </ac:picMkLst>
        </pc:picChg>
        <pc:picChg chg="add del mod">
          <ac:chgData name="Rebecca Lynam (2200304)" userId="41784da3-5e7d-4099-aae4-d0877edbca8e" providerId="ADAL" clId="{A2BA00C6-4C78-404F-954B-89E6B7755A4C}" dt="2025-05-15T10:54:54.579" v="43"/>
          <ac:picMkLst>
            <pc:docMk/>
            <pc:sldMk cId="225378585" sldId="291"/>
            <ac:picMk id="49" creationId="{759E6E9F-798E-0568-E43B-4933A3E555D5}"/>
          </ac:picMkLst>
        </pc:picChg>
        <pc:picChg chg="add del mod ord">
          <ac:chgData name="Rebecca Lynam (2200304)" userId="41784da3-5e7d-4099-aae4-d0877edbca8e" providerId="ADAL" clId="{A2BA00C6-4C78-404F-954B-89E6B7755A4C}" dt="2025-05-15T10:55:27.380" v="44"/>
          <ac:picMkLst>
            <pc:docMk/>
            <pc:sldMk cId="225378585" sldId="291"/>
            <ac:picMk id="52" creationId="{BF09BE40-F495-F026-8958-889DD2A4B535}"/>
          </ac:picMkLst>
        </pc:picChg>
        <pc:picChg chg="add del mod">
          <ac:chgData name="Rebecca Lynam (2200304)" userId="41784da3-5e7d-4099-aae4-d0877edbca8e" providerId="ADAL" clId="{A2BA00C6-4C78-404F-954B-89E6B7755A4C}" dt="2025-05-15T10:55:34.159" v="46"/>
          <ac:picMkLst>
            <pc:docMk/>
            <pc:sldMk cId="225378585" sldId="291"/>
            <ac:picMk id="53" creationId="{05044F7F-6ABD-E490-D03B-66F007B92522}"/>
          </ac:picMkLst>
        </pc:picChg>
        <pc:picChg chg="add del mod ord">
          <ac:chgData name="Rebecca Lynam (2200304)" userId="41784da3-5e7d-4099-aae4-d0877edbca8e" providerId="ADAL" clId="{A2BA00C6-4C78-404F-954B-89E6B7755A4C}" dt="2025-05-15T10:58:36.124" v="47"/>
          <ac:picMkLst>
            <pc:docMk/>
            <pc:sldMk cId="225378585" sldId="291"/>
            <ac:picMk id="56" creationId="{FA8896E3-A4C7-59E4-F9EF-E78FA27E0658}"/>
          </ac:picMkLst>
        </pc:picChg>
        <pc:picChg chg="add del mod">
          <ac:chgData name="Rebecca Lynam (2200304)" userId="41784da3-5e7d-4099-aae4-d0877edbca8e" providerId="ADAL" clId="{A2BA00C6-4C78-404F-954B-89E6B7755A4C}" dt="2025-05-15T11:11:40.305" v="64"/>
          <ac:picMkLst>
            <pc:docMk/>
            <pc:sldMk cId="225378585" sldId="291"/>
            <ac:picMk id="57" creationId="{0AC945C6-B4A9-298E-562F-49F74FD0C4A7}"/>
          </ac:picMkLst>
        </pc:picChg>
        <pc:picChg chg="add del mod ord">
          <ac:chgData name="Rebecca Lynam (2200304)" userId="41784da3-5e7d-4099-aae4-d0877edbca8e" providerId="ADAL" clId="{A2BA00C6-4C78-404F-954B-89E6B7755A4C}" dt="2025-05-15T11:13:26.924" v="65"/>
          <ac:picMkLst>
            <pc:docMk/>
            <pc:sldMk cId="225378585" sldId="291"/>
            <ac:picMk id="64" creationId="{28779C2B-F96B-7A14-1112-F0CA47F86428}"/>
          </ac:picMkLst>
        </pc:picChg>
        <pc:picChg chg="add del mod">
          <ac:chgData name="Rebecca Lynam (2200304)" userId="41784da3-5e7d-4099-aae4-d0877edbca8e" providerId="ADAL" clId="{A2BA00C6-4C78-404F-954B-89E6B7755A4C}" dt="2025-05-15T11:13:34.305" v="67"/>
          <ac:picMkLst>
            <pc:docMk/>
            <pc:sldMk cId="225378585" sldId="291"/>
            <ac:picMk id="65" creationId="{675B9FA2-2CF9-6B11-43B2-276CE7AE8FFF}"/>
          </ac:picMkLst>
        </pc:picChg>
        <pc:picChg chg="add del mod ord">
          <ac:chgData name="Rebecca Lynam (2200304)" userId="41784da3-5e7d-4099-aae4-d0877edbca8e" providerId="ADAL" clId="{A2BA00C6-4C78-404F-954B-89E6B7755A4C}" dt="2025-05-15T11:15:51.839" v="68"/>
          <ac:picMkLst>
            <pc:docMk/>
            <pc:sldMk cId="225378585" sldId="291"/>
            <ac:picMk id="68" creationId="{619F0269-728D-3D35-ED9F-B2169DA384A5}"/>
          </ac:picMkLst>
        </pc:picChg>
        <pc:picChg chg="add del mod">
          <ac:chgData name="Rebecca Lynam (2200304)" userId="41784da3-5e7d-4099-aae4-d0877edbca8e" providerId="ADAL" clId="{A2BA00C6-4C78-404F-954B-89E6B7755A4C}" dt="2025-05-15T11:15:57.250" v="70"/>
          <ac:picMkLst>
            <pc:docMk/>
            <pc:sldMk cId="225378585" sldId="291"/>
            <ac:picMk id="69" creationId="{4E0A8E80-66D3-C5F3-0E97-BA1B7F745579}"/>
          </ac:picMkLst>
        </pc:picChg>
        <pc:picChg chg="add del mod ord">
          <ac:chgData name="Rebecca Lynam (2200304)" userId="41784da3-5e7d-4099-aae4-d0877edbca8e" providerId="ADAL" clId="{A2BA00C6-4C78-404F-954B-89E6B7755A4C}" dt="2025-05-15T11:18:52.644" v="71"/>
          <ac:picMkLst>
            <pc:docMk/>
            <pc:sldMk cId="225378585" sldId="291"/>
            <ac:picMk id="72" creationId="{26F1452C-C984-1323-C491-E978D62D5128}"/>
          </ac:picMkLst>
        </pc:picChg>
        <pc:picChg chg="add mod">
          <ac:chgData name="Rebecca Lynam (2200304)" userId="41784da3-5e7d-4099-aae4-d0877edbca8e" providerId="ADAL" clId="{A2BA00C6-4C78-404F-954B-89E6B7755A4C}" dt="2025-05-15T11:18:52.644" v="71"/>
          <ac:picMkLst>
            <pc:docMk/>
            <pc:sldMk cId="225378585" sldId="291"/>
            <ac:picMk id="73" creationId="{15219B6F-1166-1580-D2EF-8FBBB1C3C3F8}"/>
          </ac:picMkLst>
        </pc:picChg>
      </pc:sldChg>
      <pc:sldChg chg="addSp modSp modTransition">
        <pc:chgData name="Rebecca Lynam (2200304)" userId="41784da3-5e7d-4099-aae4-d0877edbca8e" providerId="ADAL" clId="{A2BA00C6-4C78-404F-954B-89E6B7755A4C}" dt="2025-05-15T10:59:44.693" v="48"/>
        <pc:sldMkLst>
          <pc:docMk/>
          <pc:sldMk cId="1449933027" sldId="292"/>
        </pc:sldMkLst>
        <pc:picChg chg="add mod">
          <ac:chgData name="Rebecca Lynam (2200304)" userId="41784da3-5e7d-4099-aae4-d0877edbca8e" providerId="ADAL" clId="{A2BA00C6-4C78-404F-954B-89E6B7755A4C}" dt="2025-05-15T10:59:44.693" v="48"/>
          <ac:picMkLst>
            <pc:docMk/>
            <pc:sldMk cId="1449933027" sldId="292"/>
            <ac:picMk id="5" creationId="{939C5604-329A-B476-5C81-F587DF77973E}"/>
          </ac:picMkLst>
        </pc:picChg>
      </pc:sldChg>
      <pc:sldChg chg="addSp delSp modSp mod modTransition modAnim modNotesTx">
        <pc:chgData name="Rebecca Lynam (2200304)" userId="41784da3-5e7d-4099-aae4-d0877edbca8e" providerId="ADAL" clId="{A2BA00C6-4C78-404F-954B-89E6B7755A4C}" dt="2025-05-15T20:26:39.008" v="1374" actId="20577"/>
        <pc:sldMkLst>
          <pc:docMk/>
          <pc:sldMk cId="2763827937" sldId="293"/>
        </pc:sldMkLst>
        <pc:spChg chg="mod">
          <ac:chgData name="Rebecca Lynam (2200304)" userId="41784da3-5e7d-4099-aae4-d0877edbca8e" providerId="ADAL" clId="{A2BA00C6-4C78-404F-954B-89E6B7755A4C}" dt="2025-05-15T20:12:24.436" v="699" actId="1076"/>
          <ac:spMkLst>
            <pc:docMk/>
            <pc:sldMk cId="2763827937" sldId="293"/>
            <ac:spMk id="5" creationId="{D86592B3-5D89-A843-E197-F81C04DC9FE2}"/>
          </ac:spMkLst>
        </pc:spChg>
        <pc:spChg chg="add del mod">
          <ac:chgData name="Rebecca Lynam (2200304)" userId="41784da3-5e7d-4099-aae4-d0877edbca8e" providerId="ADAL" clId="{A2BA00C6-4C78-404F-954B-89E6B7755A4C}" dt="2025-05-15T20:20:46.030" v="1365" actId="403"/>
          <ac:spMkLst>
            <pc:docMk/>
            <pc:sldMk cId="2763827937" sldId="293"/>
            <ac:spMk id="6" creationId="{83AD7A92-61C8-C832-C010-3C7F9E3AD451}"/>
          </ac:spMkLst>
        </pc:spChg>
        <pc:spChg chg="add del mod">
          <ac:chgData name="Rebecca Lynam (2200304)" userId="41784da3-5e7d-4099-aae4-d0877edbca8e" providerId="ADAL" clId="{A2BA00C6-4C78-404F-954B-89E6B7755A4C}" dt="2025-05-15T20:16:57.754" v="1031" actId="478"/>
          <ac:spMkLst>
            <pc:docMk/>
            <pc:sldMk cId="2763827937" sldId="293"/>
            <ac:spMk id="21" creationId="{8643FB37-1756-226A-2BA6-F326BE4F36C0}"/>
          </ac:spMkLst>
        </pc:spChg>
        <pc:picChg chg="mod">
          <ac:chgData name="Rebecca Lynam (2200304)" userId="41784da3-5e7d-4099-aae4-d0877edbca8e" providerId="ADAL" clId="{A2BA00C6-4C78-404F-954B-89E6B7755A4C}" dt="2025-05-15T20:12:33.859" v="702" actId="1076"/>
          <ac:picMkLst>
            <pc:docMk/>
            <pc:sldMk cId="2763827937" sldId="293"/>
            <ac:picMk id="2" creationId="{9E7FCB23-621A-CA0B-9592-01E960FEB591}"/>
          </ac:picMkLst>
        </pc:picChg>
        <pc:picChg chg="add del mod">
          <ac:chgData name="Rebecca Lynam (2200304)" userId="41784da3-5e7d-4099-aae4-d0877edbca8e" providerId="ADAL" clId="{A2BA00C6-4C78-404F-954B-89E6B7755A4C}" dt="2025-05-15T10:59:49.990" v="50"/>
          <ac:picMkLst>
            <pc:docMk/>
            <pc:sldMk cId="2763827937" sldId="293"/>
            <ac:picMk id="4" creationId="{5838C3BB-1F11-360C-758C-F09D975B072C}"/>
          </ac:picMkLst>
        </pc:picChg>
        <pc:picChg chg="add del mod ord">
          <ac:chgData name="Rebecca Lynam (2200304)" userId="41784da3-5e7d-4099-aae4-d0877edbca8e" providerId="ADAL" clId="{A2BA00C6-4C78-404F-954B-89E6B7755A4C}" dt="2025-05-15T11:00:07.922" v="51"/>
          <ac:picMkLst>
            <pc:docMk/>
            <pc:sldMk cId="2763827937" sldId="293"/>
            <ac:picMk id="9" creationId="{C3B1FA3C-D367-9AFE-EACF-283E06967573}"/>
          </ac:picMkLst>
        </pc:picChg>
        <pc:picChg chg="add del mod">
          <ac:chgData name="Rebecca Lynam (2200304)" userId="41784da3-5e7d-4099-aae4-d0877edbca8e" providerId="ADAL" clId="{A2BA00C6-4C78-404F-954B-89E6B7755A4C}" dt="2025-05-15T11:00:17.635" v="53"/>
          <ac:picMkLst>
            <pc:docMk/>
            <pc:sldMk cId="2763827937" sldId="293"/>
            <ac:picMk id="10" creationId="{06FEEFD3-ADE6-4AC8-5D1E-B98270A9B3FF}"/>
          </ac:picMkLst>
        </pc:picChg>
        <pc:picChg chg="add del mod ord">
          <ac:chgData name="Rebecca Lynam (2200304)" userId="41784da3-5e7d-4099-aae4-d0877edbca8e" providerId="ADAL" clId="{A2BA00C6-4C78-404F-954B-89E6B7755A4C}" dt="2025-05-15T11:02:49.119" v="54"/>
          <ac:picMkLst>
            <pc:docMk/>
            <pc:sldMk cId="2763827937" sldId="293"/>
            <ac:picMk id="13" creationId="{7CAF3F14-9056-5C1A-243B-ABF0B89A4405}"/>
          </ac:picMkLst>
        </pc:picChg>
        <pc:picChg chg="add mod">
          <ac:chgData name="Rebecca Lynam (2200304)" userId="41784da3-5e7d-4099-aae4-d0877edbca8e" providerId="ADAL" clId="{A2BA00C6-4C78-404F-954B-89E6B7755A4C}" dt="2025-05-15T11:02:49.119" v="54"/>
          <ac:picMkLst>
            <pc:docMk/>
            <pc:sldMk cId="2763827937" sldId="293"/>
            <ac:picMk id="14" creationId="{97AE27DA-4E29-4FE9-FF65-2092568D1149}"/>
          </ac:picMkLst>
        </pc:picChg>
      </pc:sldChg>
      <pc:sldChg chg="addSp modSp mod modTransition modNotesTx">
        <pc:chgData name="Rebecca Lynam (2200304)" userId="41784da3-5e7d-4099-aae4-d0877edbca8e" providerId="ADAL" clId="{A2BA00C6-4C78-404F-954B-89E6B7755A4C}" dt="2025-05-15T20:27:20.123" v="1376" actId="20577"/>
        <pc:sldMkLst>
          <pc:docMk/>
          <pc:sldMk cId="3804703712" sldId="294"/>
        </pc:sldMkLst>
        <pc:spChg chg="mod">
          <ac:chgData name="Rebecca Lynam (2200304)" userId="41784da3-5e7d-4099-aae4-d0877edbca8e" providerId="ADAL" clId="{A2BA00C6-4C78-404F-954B-89E6B7755A4C}" dt="2025-05-15T20:20:40.342" v="1363" actId="1076"/>
          <ac:spMkLst>
            <pc:docMk/>
            <pc:sldMk cId="3804703712" sldId="294"/>
            <ac:spMk id="5" creationId="{77427C67-C942-8036-6EBB-F82A7E464B38}"/>
          </ac:spMkLst>
        </pc:spChg>
        <pc:picChg chg="add mod">
          <ac:chgData name="Rebecca Lynam (2200304)" userId="41784da3-5e7d-4099-aae4-d0877edbca8e" providerId="ADAL" clId="{A2BA00C6-4C78-404F-954B-89E6B7755A4C}" dt="2025-05-15T11:05:25.929" v="55"/>
          <ac:picMkLst>
            <pc:docMk/>
            <pc:sldMk cId="3804703712" sldId="294"/>
            <ac:picMk id="3" creationId="{BB20686D-3F11-B47C-7BB0-FC6F831434E5}"/>
          </ac:picMkLst>
        </pc:picChg>
      </pc:sldChg>
      <pc:sldChg chg="addSp modSp modTransition">
        <pc:chgData name="Rebecca Lynam (2200304)" userId="41784da3-5e7d-4099-aae4-d0877edbca8e" providerId="ADAL" clId="{A2BA00C6-4C78-404F-954B-89E6B7755A4C}" dt="2025-05-15T11:05:25.929" v="55"/>
        <pc:sldMkLst>
          <pc:docMk/>
          <pc:sldMk cId="618552509" sldId="295"/>
        </pc:sldMkLst>
        <pc:picChg chg="add mod">
          <ac:chgData name="Rebecca Lynam (2200304)" userId="41784da3-5e7d-4099-aae4-d0877edbca8e" providerId="ADAL" clId="{A2BA00C6-4C78-404F-954B-89E6B7755A4C}" dt="2025-05-15T11:05:25.929" v="55"/>
          <ac:picMkLst>
            <pc:docMk/>
            <pc:sldMk cId="618552509" sldId="295"/>
            <ac:picMk id="5" creationId="{1168FEF1-EA2D-E2D0-5D9B-AE8D2D5216F8}"/>
          </ac:picMkLst>
        </pc:picChg>
      </pc:sldChg>
      <pc:sldChg chg="addSp modSp mod modTransition">
        <pc:chgData name="Rebecca Lynam (2200304)" userId="41784da3-5e7d-4099-aae4-d0877edbca8e" providerId="ADAL" clId="{A2BA00C6-4C78-404F-954B-89E6B7755A4C}" dt="2025-05-15T20:28:57.257" v="1379" actId="1076"/>
        <pc:sldMkLst>
          <pc:docMk/>
          <pc:sldMk cId="777196276" sldId="296"/>
        </pc:sldMkLst>
        <pc:spChg chg="mod">
          <ac:chgData name="Rebecca Lynam (2200304)" userId="41784da3-5e7d-4099-aae4-d0877edbca8e" providerId="ADAL" clId="{A2BA00C6-4C78-404F-954B-89E6B7755A4C}" dt="2025-05-15T20:21:20.310" v="1371" actId="1076"/>
          <ac:spMkLst>
            <pc:docMk/>
            <pc:sldMk cId="777196276" sldId="296"/>
            <ac:spMk id="6" creationId="{AA1B38A2-9985-C360-28D9-020CEA4308B5}"/>
          </ac:spMkLst>
        </pc:spChg>
        <pc:picChg chg="add mod">
          <ac:chgData name="Rebecca Lynam (2200304)" userId="41784da3-5e7d-4099-aae4-d0877edbca8e" providerId="ADAL" clId="{A2BA00C6-4C78-404F-954B-89E6B7755A4C}" dt="2025-05-15T20:28:57.257" v="1379" actId="1076"/>
          <ac:picMkLst>
            <pc:docMk/>
            <pc:sldMk cId="777196276" sldId="296"/>
            <ac:picMk id="4" creationId="{E53D4260-1EB2-6EDE-F2F2-9625FBAB52E3}"/>
          </ac:picMkLst>
        </pc:picChg>
      </pc:sldChg>
      <pc:sldChg chg="new del">
        <pc:chgData name="Rebecca Lynam (2200304)" userId="41784da3-5e7d-4099-aae4-d0877edbca8e" providerId="ADAL" clId="{A2BA00C6-4C78-404F-954B-89E6B7755A4C}" dt="2025-05-15T20:05:23.516" v="314" actId="680"/>
        <pc:sldMkLst>
          <pc:docMk/>
          <pc:sldMk cId="1089481382" sldId="297"/>
        </pc:sldMkLst>
      </pc:sldChg>
    </pc:docChg>
  </pc:docChgLst>
  <pc:docChgLst>
    <pc:chgData name="Laura Emanuel" userId="500375fa-2f0f-4385-97a1-bd3e0a106415" providerId="ADAL" clId="{A296E107-F3FD-4679-93D6-C51A8B5B9672}"/>
    <pc:docChg chg="undo custSel addSld delSld modSld sldOrd delMainMaster">
      <pc:chgData name="Laura Emanuel" userId="500375fa-2f0f-4385-97a1-bd3e0a106415" providerId="ADAL" clId="{A296E107-F3FD-4679-93D6-C51A8B5B9672}" dt="2025-04-20T14:39:09.267" v="416" actId="20577"/>
      <pc:docMkLst>
        <pc:docMk/>
      </pc:docMkLst>
      <pc:sldChg chg="delSp modSp mod">
        <pc:chgData name="Laura Emanuel" userId="500375fa-2f0f-4385-97a1-bd3e0a106415" providerId="ADAL" clId="{A296E107-F3FD-4679-93D6-C51A8B5B9672}" dt="2025-04-20T14:38:39.069" v="390" actId="478"/>
        <pc:sldMkLst>
          <pc:docMk/>
          <pc:sldMk cId="578731612" sldId="277"/>
        </pc:sldMkLst>
        <pc:spChg chg="mod">
          <ac:chgData name="Laura Emanuel" userId="500375fa-2f0f-4385-97a1-bd3e0a106415" providerId="ADAL" clId="{A296E107-F3FD-4679-93D6-C51A8B5B9672}" dt="2025-04-15T15:40:51.857" v="183" actId="20577"/>
          <ac:spMkLst>
            <pc:docMk/>
            <pc:sldMk cId="578731612" sldId="277"/>
            <ac:spMk id="12" creationId="{6BD49207-43C6-FB09-7E09-389DD7E73A27}"/>
          </ac:spMkLst>
        </pc:spChg>
        <pc:spChg chg="mod">
          <ac:chgData name="Laura Emanuel" userId="500375fa-2f0f-4385-97a1-bd3e0a106415" providerId="ADAL" clId="{A296E107-F3FD-4679-93D6-C51A8B5B9672}" dt="2025-04-20T14:38:23.909" v="388" actId="20577"/>
          <ac:spMkLst>
            <pc:docMk/>
            <pc:sldMk cId="578731612" sldId="277"/>
            <ac:spMk id="14" creationId="{034C39AA-06FC-81DF-184B-55939A8B17FF}"/>
          </ac:spMkLst>
        </pc:spChg>
        <pc:spChg chg="mod">
          <ac:chgData name="Laura Emanuel" userId="500375fa-2f0f-4385-97a1-bd3e0a106415" providerId="ADAL" clId="{A296E107-F3FD-4679-93D6-C51A8B5B9672}" dt="2025-04-20T14:38:26.481" v="389" actId="20577"/>
          <ac:spMkLst>
            <pc:docMk/>
            <pc:sldMk cId="578731612" sldId="277"/>
            <ac:spMk id="15" creationId="{556EDEE4-0C57-C5E8-9AFE-C85085D19FE5}"/>
          </ac:spMkLst>
        </pc:spChg>
      </pc:sldChg>
      <pc:sldChg chg="del">
        <pc:chgData name="Laura Emanuel" userId="500375fa-2f0f-4385-97a1-bd3e0a106415" providerId="ADAL" clId="{A296E107-F3FD-4679-93D6-C51A8B5B9672}" dt="2025-04-15T14:25:15.842" v="6" actId="47"/>
        <pc:sldMkLst>
          <pc:docMk/>
          <pc:sldMk cId="2150968190" sldId="284"/>
        </pc:sldMkLst>
      </pc:sldChg>
      <pc:sldChg chg="addSp delSp modSp mod ord">
        <pc:chgData name="Laura Emanuel" userId="500375fa-2f0f-4385-97a1-bd3e0a106415" providerId="ADAL" clId="{A296E107-F3FD-4679-93D6-C51A8B5B9672}" dt="2025-04-20T14:39:09.267" v="416" actId="20577"/>
        <pc:sldMkLst>
          <pc:docMk/>
          <pc:sldMk cId="3279317916" sldId="287"/>
        </pc:sldMkLst>
        <pc:spChg chg="add mod">
          <ac:chgData name="Laura Emanuel" userId="500375fa-2f0f-4385-97a1-bd3e0a106415" providerId="ADAL" clId="{A296E107-F3FD-4679-93D6-C51A8B5B9672}" dt="2025-04-20T14:39:09.267" v="416" actId="20577"/>
          <ac:spMkLst>
            <pc:docMk/>
            <pc:sldMk cId="3279317916" sldId="287"/>
            <ac:spMk id="2" creationId="{1FC7D1A7-68AA-88B8-5745-5AF8DC0843A3}"/>
          </ac:spMkLst>
        </pc:spChg>
        <pc:spChg chg="mod">
          <ac:chgData name="Laura Emanuel" userId="500375fa-2f0f-4385-97a1-bd3e0a106415" providerId="ADAL" clId="{A296E107-F3FD-4679-93D6-C51A8B5B9672}" dt="2025-04-15T14:28:34.998" v="59" actId="20577"/>
          <ac:spMkLst>
            <pc:docMk/>
            <pc:sldMk cId="3279317916" sldId="287"/>
            <ac:spMk id="5" creationId="{763E5B4D-B411-3260-98A2-B92124012A40}"/>
          </ac:spMkLst>
        </pc:spChg>
        <pc:spChg chg="add mod">
          <ac:chgData name="Laura Emanuel" userId="500375fa-2f0f-4385-97a1-bd3e0a106415" providerId="ADAL" clId="{A296E107-F3FD-4679-93D6-C51A8B5B9672}" dt="2025-04-20T14:38:51.534" v="391" actId="5793"/>
          <ac:spMkLst>
            <pc:docMk/>
            <pc:sldMk cId="3279317916" sldId="287"/>
            <ac:spMk id="6" creationId="{F241D70A-AE8F-482B-F01E-A427FEB0F0AB}"/>
          </ac:spMkLst>
        </pc:spChg>
      </pc:sldChg>
      <pc:sldChg chg="addSp delSp modSp mod ord">
        <pc:chgData name="Laura Emanuel" userId="500375fa-2f0f-4385-97a1-bd3e0a106415" providerId="ADAL" clId="{A296E107-F3FD-4679-93D6-C51A8B5B9672}" dt="2025-04-20T14:36:17.212" v="341" actId="403"/>
        <pc:sldMkLst>
          <pc:docMk/>
          <pc:sldMk cId="3120485204" sldId="289"/>
        </pc:sldMkLst>
        <pc:spChg chg="add mod">
          <ac:chgData name="Laura Emanuel" userId="500375fa-2f0f-4385-97a1-bd3e0a106415" providerId="ADAL" clId="{A296E107-F3FD-4679-93D6-C51A8B5B9672}" dt="2025-04-15T15:38:26.995" v="83" actId="6549"/>
          <ac:spMkLst>
            <pc:docMk/>
            <pc:sldMk cId="3120485204" sldId="289"/>
            <ac:spMk id="3" creationId="{20142AD6-FB22-1612-966B-B87A6092114A}"/>
          </ac:spMkLst>
        </pc:spChg>
        <pc:spChg chg="mod">
          <ac:chgData name="Laura Emanuel" userId="500375fa-2f0f-4385-97a1-bd3e0a106415" providerId="ADAL" clId="{A296E107-F3FD-4679-93D6-C51A8B5B9672}" dt="2025-04-15T14:27:37.470" v="44" actId="207"/>
          <ac:spMkLst>
            <pc:docMk/>
            <pc:sldMk cId="3120485204" sldId="289"/>
            <ac:spMk id="6" creationId="{2AA5F214-79DC-A2F2-AF13-38C2010A3376}"/>
          </ac:spMkLst>
        </pc:spChg>
        <pc:spChg chg="add mod">
          <ac:chgData name="Laura Emanuel" userId="500375fa-2f0f-4385-97a1-bd3e0a106415" providerId="ADAL" clId="{A296E107-F3FD-4679-93D6-C51A8B5B9672}" dt="2025-04-20T14:36:17.212" v="341" actId="403"/>
          <ac:spMkLst>
            <pc:docMk/>
            <pc:sldMk cId="3120485204" sldId="289"/>
            <ac:spMk id="10" creationId="{AFDFD06C-DC89-284F-4AF0-E405E95EBCE9}"/>
          </ac:spMkLst>
        </pc:spChg>
        <pc:spChg chg="add mod">
          <ac:chgData name="Laura Emanuel" userId="500375fa-2f0f-4385-97a1-bd3e0a106415" providerId="ADAL" clId="{A296E107-F3FD-4679-93D6-C51A8B5B9672}" dt="2025-04-20T14:36:09.402" v="339" actId="403"/>
          <ac:spMkLst>
            <pc:docMk/>
            <pc:sldMk cId="3120485204" sldId="289"/>
            <ac:spMk id="13" creationId="{E0EB33A0-B0D2-D786-1871-A72A60C63E48}"/>
          </ac:spMkLst>
        </pc:spChg>
      </pc:sldChg>
      <pc:sldChg chg="del">
        <pc:chgData name="Laura Emanuel" userId="500375fa-2f0f-4385-97a1-bd3e0a106415" providerId="ADAL" clId="{A296E107-F3FD-4679-93D6-C51A8B5B9672}" dt="2025-04-15T14:25:16.992" v="7" actId="47"/>
        <pc:sldMkLst>
          <pc:docMk/>
          <pc:sldMk cId="412474371" sldId="290"/>
        </pc:sldMkLst>
      </pc:sldChg>
      <pc:sldChg chg="add ord">
        <pc:chgData name="Laura Emanuel" userId="500375fa-2f0f-4385-97a1-bd3e0a106415" providerId="ADAL" clId="{A296E107-F3FD-4679-93D6-C51A8B5B9672}" dt="2025-04-15T14:25:30.729" v="12"/>
        <pc:sldMkLst>
          <pc:docMk/>
          <pc:sldMk cId="3430728793" sldId="290"/>
        </pc:sldMkLst>
      </pc:sldChg>
      <pc:sldChg chg="delSp modSp add mod ord">
        <pc:chgData name="Laura Emanuel" userId="500375fa-2f0f-4385-97a1-bd3e0a106415" providerId="ADAL" clId="{A296E107-F3FD-4679-93D6-C51A8B5B9672}" dt="2025-04-15T15:55:35.537" v="337" actId="20577"/>
        <pc:sldMkLst>
          <pc:docMk/>
          <pc:sldMk cId="225378585" sldId="291"/>
        </pc:sldMkLst>
        <pc:spChg chg="mod">
          <ac:chgData name="Laura Emanuel" userId="500375fa-2f0f-4385-97a1-bd3e0a106415" providerId="ADAL" clId="{A296E107-F3FD-4679-93D6-C51A8B5B9672}" dt="2025-04-15T15:55:35.537" v="337" actId="20577"/>
          <ac:spMkLst>
            <pc:docMk/>
            <pc:sldMk cId="225378585" sldId="291"/>
            <ac:spMk id="6" creationId="{A1B71920-7BF8-480D-45D3-9B5A3C062025}"/>
          </ac:spMkLst>
        </pc:spChg>
      </pc:sldChg>
      <pc:sldChg chg="add del ord">
        <pc:chgData name="Laura Emanuel" userId="500375fa-2f0f-4385-97a1-bd3e0a106415" providerId="ADAL" clId="{A296E107-F3FD-4679-93D6-C51A8B5B9672}" dt="2025-04-15T15:40:15.820" v="104" actId="47"/>
        <pc:sldMkLst>
          <pc:docMk/>
          <pc:sldMk cId="1331774682" sldId="291"/>
        </pc:sldMkLst>
      </pc:sldChg>
      <pc:sldChg chg="del">
        <pc:chgData name="Laura Emanuel" userId="500375fa-2f0f-4385-97a1-bd3e0a106415" providerId="ADAL" clId="{A296E107-F3FD-4679-93D6-C51A8B5B9672}" dt="2025-04-15T14:25:17.352" v="8" actId="47"/>
        <pc:sldMkLst>
          <pc:docMk/>
          <pc:sldMk cId="2289097196" sldId="291"/>
        </pc:sldMkLst>
      </pc:sldChg>
      <pc:sldChg chg="modSp add mod ord">
        <pc:chgData name="Laura Emanuel" userId="500375fa-2f0f-4385-97a1-bd3e0a106415" providerId="ADAL" clId="{A296E107-F3FD-4679-93D6-C51A8B5B9672}" dt="2025-04-20T14:36:58.349" v="358" actId="20577"/>
        <pc:sldMkLst>
          <pc:docMk/>
          <pc:sldMk cId="1449933027" sldId="292"/>
        </pc:sldMkLst>
        <pc:spChg chg="mod">
          <ac:chgData name="Laura Emanuel" userId="500375fa-2f0f-4385-97a1-bd3e0a106415" providerId="ADAL" clId="{A296E107-F3FD-4679-93D6-C51A8B5B9672}" dt="2025-04-20T14:36:52.058" v="354" actId="1076"/>
          <ac:spMkLst>
            <pc:docMk/>
            <pc:sldMk cId="1449933027" sldId="292"/>
            <ac:spMk id="10" creationId="{F8BA4421-6CF2-8EC1-A8EC-0BF487367839}"/>
          </ac:spMkLst>
        </pc:spChg>
        <pc:spChg chg="mod">
          <ac:chgData name="Laura Emanuel" userId="500375fa-2f0f-4385-97a1-bd3e0a106415" providerId="ADAL" clId="{A296E107-F3FD-4679-93D6-C51A8B5B9672}" dt="2025-04-20T14:36:58.349" v="358" actId="20577"/>
          <ac:spMkLst>
            <pc:docMk/>
            <pc:sldMk cId="1449933027" sldId="292"/>
            <ac:spMk id="13" creationId="{5DE03C10-24C4-8178-76EA-7C8E89698595}"/>
          </ac:spMkLst>
        </pc:spChg>
      </pc:sldChg>
      <pc:sldChg chg="del">
        <pc:chgData name="Laura Emanuel" userId="500375fa-2f0f-4385-97a1-bd3e0a106415" providerId="ADAL" clId="{A296E107-F3FD-4679-93D6-C51A8B5B9672}" dt="2025-04-15T14:25:00.830" v="0" actId="47"/>
        <pc:sldMkLst>
          <pc:docMk/>
          <pc:sldMk cId="3443313797" sldId="292"/>
        </pc:sldMkLst>
      </pc:sldChg>
      <pc:sldChg chg="del">
        <pc:chgData name="Laura Emanuel" userId="500375fa-2f0f-4385-97a1-bd3e0a106415" providerId="ADAL" clId="{A296E107-F3FD-4679-93D6-C51A8B5B9672}" dt="2025-04-15T14:25:17.928" v="9" actId="47"/>
        <pc:sldMkLst>
          <pc:docMk/>
          <pc:sldMk cId="2659956877" sldId="293"/>
        </pc:sldMkLst>
      </pc:sldChg>
      <pc:sldChg chg="add ord">
        <pc:chgData name="Laura Emanuel" userId="500375fa-2f0f-4385-97a1-bd3e0a106415" providerId="ADAL" clId="{A296E107-F3FD-4679-93D6-C51A8B5B9672}" dt="2025-04-15T15:41:54.879" v="202"/>
        <pc:sldMkLst>
          <pc:docMk/>
          <pc:sldMk cId="2763827937" sldId="293"/>
        </pc:sldMkLst>
      </pc:sldChg>
      <pc:sldChg chg="del">
        <pc:chgData name="Laura Emanuel" userId="500375fa-2f0f-4385-97a1-bd3e0a106415" providerId="ADAL" clId="{A296E107-F3FD-4679-93D6-C51A8B5B9672}" dt="2025-04-15T14:25:13.990" v="5" actId="47"/>
        <pc:sldMkLst>
          <pc:docMk/>
          <pc:sldMk cId="899541292" sldId="294"/>
        </pc:sldMkLst>
      </pc:sldChg>
      <pc:sldChg chg="add">
        <pc:chgData name="Laura Emanuel" userId="500375fa-2f0f-4385-97a1-bd3e0a106415" providerId="ADAL" clId="{A296E107-F3FD-4679-93D6-C51A8B5B9672}" dt="2025-04-15T15:41:57.054" v="203" actId="2890"/>
        <pc:sldMkLst>
          <pc:docMk/>
          <pc:sldMk cId="3804703712" sldId="294"/>
        </pc:sldMkLst>
      </pc:sldChg>
      <pc:sldChg chg="modSp add mod ord">
        <pc:chgData name="Laura Emanuel" userId="500375fa-2f0f-4385-97a1-bd3e0a106415" providerId="ADAL" clId="{A296E107-F3FD-4679-93D6-C51A8B5B9672}" dt="2025-04-20T14:37:31.097" v="371" actId="1076"/>
        <pc:sldMkLst>
          <pc:docMk/>
          <pc:sldMk cId="618552509" sldId="295"/>
        </pc:sldMkLst>
        <pc:spChg chg="mod">
          <ac:chgData name="Laura Emanuel" userId="500375fa-2f0f-4385-97a1-bd3e0a106415" providerId="ADAL" clId="{A296E107-F3FD-4679-93D6-C51A8B5B9672}" dt="2025-04-20T14:37:31.097" v="371" actId="1076"/>
          <ac:spMkLst>
            <pc:docMk/>
            <pc:sldMk cId="618552509" sldId="295"/>
            <ac:spMk id="10" creationId="{61BC598E-7057-0316-B60C-EAE8B2DBD819}"/>
          </ac:spMkLst>
        </pc:spChg>
        <pc:spChg chg="mod">
          <ac:chgData name="Laura Emanuel" userId="500375fa-2f0f-4385-97a1-bd3e0a106415" providerId="ADAL" clId="{A296E107-F3FD-4679-93D6-C51A8B5B9672}" dt="2025-04-20T14:37:14.825" v="364" actId="1076"/>
          <ac:spMkLst>
            <pc:docMk/>
            <pc:sldMk cId="618552509" sldId="295"/>
            <ac:spMk id="13" creationId="{1CCFF264-0F4F-C2AE-FD57-D286FBAFAB92}"/>
          </ac:spMkLst>
        </pc:spChg>
      </pc:sldChg>
      <pc:sldMasterChg chg="del delSldLayout">
        <pc:chgData name="Laura Emanuel" userId="500375fa-2f0f-4385-97a1-bd3e0a106415" providerId="ADAL" clId="{A296E107-F3FD-4679-93D6-C51A8B5B9672}" dt="2025-04-15T14:25:17.928" v="9" actId="47"/>
        <pc:sldMasterMkLst>
          <pc:docMk/>
          <pc:sldMasterMk cId="1098329342" sldId="2147483674"/>
        </pc:sldMasterMkLst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3224113262" sldId="2147483676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1102137751" sldId="2147483684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3536259080" sldId="2147483691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2678113395" sldId="2147483697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3363051145" sldId="2147483698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206156366" sldId="2147483699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2406495277" sldId="2147483700"/>
          </pc:sldLayoutMkLst>
        </pc:sldLayoutChg>
      </pc:sldMasterChg>
    </pc:docChg>
  </pc:docChgLst>
  <pc:docChgLst>
    <pc:chgData name="Rebecca Lynam (2200304)" userId="41784da3-5e7d-4099-aae4-d0877edbca8e" providerId="ADAL" clId="{FBACEB93-9051-2C4B-B40C-BB6DAF77CF3D}"/>
    <pc:docChg chg="undo custSel modSld">
      <pc:chgData name="Rebecca Lynam (2200304)" userId="41784da3-5e7d-4099-aae4-d0877edbca8e" providerId="ADAL" clId="{FBACEB93-9051-2C4B-B40C-BB6DAF77CF3D}" dt="2025-05-12T20:55:31.093" v="146" actId="14100"/>
      <pc:docMkLst>
        <pc:docMk/>
      </pc:docMkLst>
      <pc:sldChg chg="addSp modSp">
        <pc:chgData name="Rebecca Lynam (2200304)" userId="41784da3-5e7d-4099-aae4-d0877edbca8e" providerId="ADAL" clId="{FBACEB93-9051-2C4B-B40C-BB6DAF77CF3D}" dt="2025-05-12T20:43:34.751" v="71" actId="20577"/>
        <pc:sldMkLst>
          <pc:docMk/>
          <pc:sldMk cId="3430728793" sldId="290"/>
        </pc:sldMkLst>
        <pc:spChg chg="mod">
          <ac:chgData name="Rebecca Lynam (2200304)" userId="41784da3-5e7d-4099-aae4-d0877edbca8e" providerId="ADAL" clId="{FBACEB93-9051-2C4B-B40C-BB6DAF77CF3D}" dt="2025-05-12T20:43:34.751" v="71" actId="20577"/>
          <ac:spMkLst>
            <pc:docMk/>
            <pc:sldMk cId="3430728793" sldId="290"/>
            <ac:spMk id="6" creationId="{985D36CF-6B14-B426-A6BE-8D47C5A45206}"/>
          </ac:spMkLst>
        </pc:spChg>
        <pc:picChg chg="add mod">
          <ac:chgData name="Rebecca Lynam (2200304)" userId="41784da3-5e7d-4099-aae4-d0877edbca8e" providerId="ADAL" clId="{FBACEB93-9051-2C4B-B40C-BB6DAF77CF3D}" dt="2025-05-12T20:39:16.579" v="7" actId="1076"/>
          <ac:picMkLst>
            <pc:docMk/>
            <pc:sldMk cId="3430728793" sldId="290"/>
            <ac:picMk id="2" creationId="{74F9089E-E14D-22FE-3FF5-3859036CFFB8}"/>
          </ac:picMkLst>
        </pc:picChg>
      </pc:sldChg>
      <pc:sldChg chg="addSp delSp modSp">
        <pc:chgData name="Rebecca Lynam (2200304)" userId="41784da3-5e7d-4099-aae4-d0877edbca8e" providerId="ADAL" clId="{FBACEB93-9051-2C4B-B40C-BB6DAF77CF3D}" dt="2025-05-12T20:43:42.658" v="72" actId="20577"/>
        <pc:sldMkLst>
          <pc:docMk/>
          <pc:sldMk cId="225378585" sldId="291"/>
        </pc:sldMkLst>
        <pc:spChg chg="mod">
          <ac:chgData name="Rebecca Lynam (2200304)" userId="41784da3-5e7d-4099-aae4-d0877edbca8e" providerId="ADAL" clId="{FBACEB93-9051-2C4B-B40C-BB6DAF77CF3D}" dt="2025-05-12T20:43:42.658" v="72" actId="20577"/>
          <ac:spMkLst>
            <pc:docMk/>
            <pc:sldMk cId="225378585" sldId="291"/>
            <ac:spMk id="6" creationId="{A1B71920-7BF8-480D-45D3-9B5A3C062025}"/>
          </ac:spMkLst>
        </pc:spChg>
        <pc:picChg chg="add del mod">
          <ac:chgData name="Rebecca Lynam (2200304)" userId="41784da3-5e7d-4099-aae4-d0877edbca8e" providerId="ADAL" clId="{FBACEB93-9051-2C4B-B40C-BB6DAF77CF3D}" dt="2025-05-12T20:42:41.551" v="51" actId="21"/>
          <ac:picMkLst>
            <pc:docMk/>
            <pc:sldMk cId="225378585" sldId="291"/>
            <ac:picMk id="4" creationId="{91CAFB7E-BB67-3EB9-FEFC-005E15DC04DF}"/>
          </ac:picMkLst>
        </pc:picChg>
      </pc:sldChg>
      <pc:sldChg chg="addSp modSp">
        <pc:chgData name="Rebecca Lynam (2200304)" userId="41784da3-5e7d-4099-aae4-d0877edbca8e" providerId="ADAL" clId="{FBACEB93-9051-2C4B-B40C-BB6DAF77CF3D}" dt="2025-05-12T20:47:58.691" v="100" actId="1076"/>
        <pc:sldMkLst>
          <pc:docMk/>
          <pc:sldMk cId="2763827937" sldId="293"/>
        </pc:sldMkLst>
        <pc:spChg chg="mod">
          <ac:chgData name="Rebecca Lynam (2200304)" userId="41784da3-5e7d-4099-aae4-d0877edbca8e" providerId="ADAL" clId="{FBACEB93-9051-2C4B-B40C-BB6DAF77CF3D}" dt="2025-05-12T20:47:58.691" v="100" actId="1076"/>
          <ac:spMkLst>
            <pc:docMk/>
            <pc:sldMk cId="2763827937" sldId="293"/>
            <ac:spMk id="5" creationId="{D86592B3-5D89-A843-E197-F81C04DC9FE2}"/>
          </ac:spMkLst>
        </pc:spChg>
        <pc:picChg chg="add mod">
          <ac:chgData name="Rebecca Lynam (2200304)" userId="41784da3-5e7d-4099-aae4-d0877edbca8e" providerId="ADAL" clId="{FBACEB93-9051-2C4B-B40C-BB6DAF77CF3D}" dt="2025-05-12T20:47:36.507" v="81" actId="1076"/>
          <ac:picMkLst>
            <pc:docMk/>
            <pc:sldMk cId="2763827937" sldId="293"/>
            <ac:picMk id="2" creationId="{9E7FCB23-621A-CA0B-9592-01E960FEB591}"/>
          </ac:picMkLst>
        </pc:picChg>
      </pc:sldChg>
      <pc:sldChg chg="addSp delSp modSp">
        <pc:chgData name="Rebecca Lynam (2200304)" userId="41784da3-5e7d-4099-aae4-d0877edbca8e" providerId="ADAL" clId="{FBACEB93-9051-2C4B-B40C-BB6DAF77CF3D}" dt="2025-05-12T20:53:08.048" v="122" actId="1076"/>
        <pc:sldMkLst>
          <pc:docMk/>
          <pc:sldMk cId="3804703712" sldId="294"/>
        </pc:sldMkLst>
        <pc:spChg chg="mod">
          <ac:chgData name="Rebecca Lynam (2200304)" userId="41784da3-5e7d-4099-aae4-d0877edbca8e" providerId="ADAL" clId="{FBACEB93-9051-2C4B-B40C-BB6DAF77CF3D}" dt="2025-05-12T20:53:08.048" v="122" actId="1076"/>
          <ac:spMkLst>
            <pc:docMk/>
            <pc:sldMk cId="3804703712" sldId="294"/>
            <ac:spMk id="6" creationId="{3E3392B7-AAED-AC59-3AB2-85137BDB842C}"/>
          </ac:spMkLst>
        </pc:spChg>
        <pc:picChg chg="add mod">
          <ac:chgData name="Rebecca Lynam (2200304)" userId="41784da3-5e7d-4099-aae4-d0877edbca8e" providerId="ADAL" clId="{FBACEB93-9051-2C4B-B40C-BB6DAF77CF3D}" dt="2025-05-12T20:52:31.011" v="110" actId="1076"/>
          <ac:picMkLst>
            <pc:docMk/>
            <pc:sldMk cId="3804703712" sldId="294"/>
            <ac:picMk id="4" creationId="{BAC3F8AC-5DA6-BA21-0D04-1B7C09B55268}"/>
          </ac:picMkLst>
        </pc:picChg>
      </pc:sldChg>
      <pc:sldChg chg="modSp">
        <pc:chgData name="Rebecca Lynam (2200304)" userId="41784da3-5e7d-4099-aae4-d0877edbca8e" providerId="ADAL" clId="{FBACEB93-9051-2C4B-B40C-BB6DAF77CF3D}" dt="2025-05-12T20:55:31.093" v="146" actId="14100"/>
        <pc:sldMkLst>
          <pc:docMk/>
          <pc:sldMk cId="777196276" sldId="296"/>
        </pc:sldMkLst>
        <pc:spChg chg="mod">
          <ac:chgData name="Rebecca Lynam (2200304)" userId="41784da3-5e7d-4099-aae4-d0877edbca8e" providerId="ADAL" clId="{FBACEB93-9051-2C4B-B40C-BB6DAF77CF3D}" dt="2025-05-12T20:55:31.093" v="146" actId="14100"/>
          <ac:spMkLst>
            <pc:docMk/>
            <pc:sldMk cId="777196276" sldId="296"/>
            <ac:spMk id="6" creationId="{AA1B38A2-9985-C360-28D9-020CEA4308B5}"/>
          </ac:spMkLst>
        </pc:spChg>
      </pc:sldChg>
    </pc:docChg>
  </pc:docChgLst>
  <pc:docChgLst>
    <pc:chgData name="Rebecca Lynam (2200304)" userId="S::2200304@student.uwtsd.ac.uk::41784da3-5e7d-4099-aae4-d0877edbca8e" providerId="AD" clId="Web-{C58C1F35-9E90-3C97-A14D-F15A4069AF14}"/>
    <pc:docChg chg="addSld modSld sldOrd">
      <pc:chgData name="Rebecca Lynam (2200304)" userId="S::2200304@student.uwtsd.ac.uk::41784da3-5e7d-4099-aae4-d0877edbca8e" providerId="AD" clId="Web-{C58C1F35-9E90-3C97-A14D-F15A4069AF14}" dt="2025-05-10T13:18:43.766" v="1150"/>
      <pc:docMkLst>
        <pc:docMk/>
      </pc:docMkLst>
      <pc:sldChg chg="modNotes">
        <pc:chgData name="Rebecca Lynam (2200304)" userId="S::2200304@student.uwtsd.ac.uk::41784da3-5e7d-4099-aae4-d0877edbca8e" providerId="AD" clId="Web-{C58C1F35-9E90-3C97-A14D-F15A4069AF14}" dt="2025-05-10T13:18:43.766" v="1150"/>
        <pc:sldMkLst>
          <pc:docMk/>
          <pc:sldMk cId="578731612" sldId="277"/>
        </pc:sldMkLst>
      </pc:sldChg>
      <pc:sldChg chg="ord modNotes">
        <pc:chgData name="Rebecca Lynam (2200304)" userId="S::2200304@student.uwtsd.ac.uk::41784da3-5e7d-4099-aae4-d0877edbca8e" providerId="AD" clId="Web-{C58C1F35-9E90-3C97-A14D-F15A4069AF14}" dt="2025-05-10T13:11:39.738" v="1149"/>
        <pc:sldMkLst>
          <pc:docMk/>
          <pc:sldMk cId="3430728793" sldId="290"/>
        </pc:sldMkLst>
      </pc:sldChg>
      <pc:sldChg chg="ord modNotes">
        <pc:chgData name="Rebecca Lynam (2200304)" userId="S::2200304@student.uwtsd.ac.uk::41784da3-5e7d-4099-aae4-d0877edbca8e" providerId="AD" clId="Web-{C58C1F35-9E90-3C97-A14D-F15A4069AF14}" dt="2025-05-10T12:13:48.343" v="1068"/>
        <pc:sldMkLst>
          <pc:docMk/>
          <pc:sldMk cId="225378585" sldId="291"/>
        </pc:sldMkLst>
      </pc:sldChg>
      <pc:sldChg chg="modNotes">
        <pc:chgData name="Rebecca Lynam (2200304)" userId="S::2200304@student.uwtsd.ac.uk::41784da3-5e7d-4099-aae4-d0877edbca8e" providerId="AD" clId="Web-{C58C1F35-9E90-3C97-A14D-F15A4069AF14}" dt="2025-05-10T12:21:00.501" v="1103"/>
        <pc:sldMkLst>
          <pc:docMk/>
          <pc:sldMk cId="2763827937" sldId="293"/>
        </pc:sldMkLst>
      </pc:sldChg>
      <pc:sldChg chg="modNotes">
        <pc:chgData name="Rebecca Lynam (2200304)" userId="S::2200304@student.uwtsd.ac.uk::41784da3-5e7d-4099-aae4-d0877edbca8e" providerId="AD" clId="Web-{C58C1F35-9E90-3C97-A14D-F15A4069AF14}" dt="2025-05-10T12:29:52.898" v="1110"/>
        <pc:sldMkLst>
          <pc:docMk/>
          <pc:sldMk cId="3804703712" sldId="294"/>
        </pc:sldMkLst>
      </pc:sldChg>
      <pc:sldChg chg="addSp delSp modSp add ord replId">
        <pc:chgData name="Rebecca Lynam (2200304)" userId="S::2200304@student.uwtsd.ac.uk::41784da3-5e7d-4099-aae4-d0877edbca8e" providerId="AD" clId="Web-{C58C1F35-9E90-3C97-A14D-F15A4069AF14}" dt="2025-05-10T12:43:26.809" v="1145" actId="20577"/>
        <pc:sldMkLst>
          <pc:docMk/>
          <pc:sldMk cId="777196276" sldId="296"/>
        </pc:sldMkLst>
        <pc:spChg chg="mod">
          <ac:chgData name="Rebecca Lynam (2200304)" userId="S::2200304@student.uwtsd.ac.uk::41784da3-5e7d-4099-aae4-d0877edbca8e" providerId="AD" clId="Web-{C58C1F35-9E90-3C97-A14D-F15A4069AF14}" dt="2025-05-10T12:43:26.809" v="1145" actId="20577"/>
          <ac:spMkLst>
            <pc:docMk/>
            <pc:sldMk cId="777196276" sldId="296"/>
            <ac:spMk id="6" creationId="{AA1B38A2-9985-C360-28D9-020CEA4308B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15/05/2025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2074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484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6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4635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39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microsoft.com/office/2007/relationships/hdphoto" Target="../media/hdphoto2.wdp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microsoft.com/office/2007/relationships/hdphoto" Target="../media/hdphoto2.wdp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and Pictur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prstGeom prst="rect">
            <a:avLst/>
          </a:prstGeom>
          <a:ln>
            <a:noFill/>
          </a:ln>
        </p:spPr>
        <p:txBody>
          <a:bodyPr/>
          <a:lstStyle>
            <a:lvl1pPr>
              <a:defRPr>
                <a:latin typeface="Aptos Display" panose="020B0004020202020204" pitchFamily="34" charset="0"/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56E0D4-93A9-A194-EA0B-D8F3DA014FC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28588" y="6331226"/>
            <a:ext cx="4086225" cy="387074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buNone/>
              <a:defRPr sz="1200">
                <a:solidFill>
                  <a:schemeClr val="bg1"/>
                </a:solidFill>
              </a:defRPr>
            </a:lvl3pPr>
            <a:lvl4pPr marL="1371600" indent="0">
              <a:buNone/>
              <a:defRPr sz="1100">
                <a:solidFill>
                  <a:schemeClr val="bg1"/>
                </a:solidFill>
              </a:defRPr>
            </a:lvl4pPr>
            <a:lvl5pPr marL="1828800" indent="0">
              <a:buNone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Citation or Link</a:t>
            </a:r>
            <a:endParaRPr lang="en-GB"/>
          </a:p>
        </p:txBody>
      </p:sp>
      <p:pic>
        <p:nvPicPr>
          <p:cNvPr id="11" name="Picture 10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D5CBDCAA-E922-7A5E-149E-C07F73335F5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668" y="6207488"/>
            <a:ext cx="2918744" cy="510812"/>
          </a:xfrm>
          <a:prstGeom prst="rect">
            <a:avLst/>
          </a:prstGeom>
        </p:spPr>
      </p:pic>
      <p:pic>
        <p:nvPicPr>
          <p:cNvPr id="13" name="Picture 12" descr="A blue and black logo&#10;&#10;Description automatically generated">
            <a:extLst>
              <a:ext uri="{FF2B5EF4-FFF2-40B4-BE49-F238E27FC236}">
                <a16:creationId xmlns:a16="http://schemas.microsoft.com/office/drawing/2014/main" id="{3AEB608B-F8FF-EB9B-7068-24643A8CAAE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806"/>
          <a:stretch/>
        </p:blipFill>
        <p:spPr>
          <a:xfrm>
            <a:off x="7871741" y="6207488"/>
            <a:ext cx="1172114" cy="510812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98916F04-CF7A-7A7F-19F7-2D29B6CBE4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7645" y="1459622"/>
            <a:ext cx="3670481" cy="2240062"/>
          </a:xfrm>
        </p:spPr>
        <p:txBody>
          <a:bodyPr anchor="ctr" anchorCtr="0"/>
          <a:lstStyle>
            <a:lvl1pPr algn="l">
              <a:defRPr/>
            </a:lvl1pPr>
          </a:lstStyle>
          <a:p>
            <a:r>
              <a:rPr lang="en-US" err="1"/>
              <a:t>Cliciwch</a:t>
            </a:r>
            <a:r>
              <a:rPr lang="en-US"/>
              <a:t> i </a:t>
            </a:r>
            <a:r>
              <a:rPr lang="en-US" err="1"/>
              <a:t>olygu'r</a:t>
            </a:r>
            <a:r>
              <a:rPr lang="en-US"/>
              <a:t> </a:t>
            </a:r>
            <a:r>
              <a:rPr lang="en-US" err="1"/>
              <a:t>Meistr</a:t>
            </a:r>
            <a:r>
              <a:rPr lang="en-US"/>
              <a:t> is-</a:t>
            </a:r>
            <a:r>
              <a:rPr lang="en-US" err="1"/>
              <a:t>deitl</a:t>
            </a:r>
            <a:r>
              <a:rPr lang="en-US"/>
              <a:t> </a:t>
            </a:r>
            <a:r>
              <a:rPr lang="en-US" err="1"/>
              <a:t>arddull</a:t>
            </a:r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C8350CC-1AA2-0646-5423-37A350062DD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68288" y="3902075"/>
            <a:ext cx="3670300" cy="22399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1E4FF"/>
                </a:solidFill>
              </a:defRPr>
            </a:lvl1pPr>
            <a:lvl2pPr>
              <a:defRPr>
                <a:solidFill>
                  <a:srgbClr val="C1E4FF"/>
                </a:solidFill>
              </a:defRPr>
            </a:lvl2pPr>
            <a:lvl3pPr>
              <a:defRPr>
                <a:solidFill>
                  <a:srgbClr val="C1E4FF"/>
                </a:solidFill>
              </a:defRPr>
            </a:lvl3pPr>
            <a:lvl4pPr>
              <a:defRPr>
                <a:solidFill>
                  <a:srgbClr val="C1E4FF"/>
                </a:solidFill>
              </a:defRPr>
            </a:lvl4pPr>
            <a:lvl5pPr>
              <a:defRPr>
                <a:solidFill>
                  <a:srgbClr val="C1E4FF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36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ilingual Title and Content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5"/>
            <a:ext cx="3670481" cy="22400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4000" i="0" baseline="0">
                <a:solidFill>
                  <a:schemeClr val="bg1"/>
                </a:solidFill>
                <a:latin typeface="Aptos Display" panose="020B0004020202020204" pitchFamily="34" charset="0"/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 err="1"/>
              <a:t>Cliciwch</a:t>
            </a:r>
            <a:r>
              <a:rPr lang="en-US"/>
              <a:t> i </a:t>
            </a:r>
            <a:r>
              <a:rPr lang="en-US" err="1"/>
              <a:t>olygu'r</a:t>
            </a:r>
            <a:r>
              <a:rPr lang="en-US"/>
              <a:t> </a:t>
            </a:r>
            <a:r>
              <a:rPr lang="en-US" err="1"/>
              <a:t>Meistr</a:t>
            </a:r>
            <a:r>
              <a:rPr lang="en-US"/>
              <a:t> is-</a:t>
            </a:r>
            <a:r>
              <a:rPr lang="en-US" err="1"/>
              <a:t>deitl</a:t>
            </a:r>
            <a:r>
              <a:rPr lang="en-US"/>
              <a:t> </a:t>
            </a:r>
            <a:r>
              <a:rPr lang="en-US" err="1"/>
              <a:t>arddull</a:t>
            </a:r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56E0D4-93A9-A194-EA0B-D8F3DA014FC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28588" y="6331226"/>
            <a:ext cx="4086225" cy="387074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buNone/>
              <a:defRPr sz="1200">
                <a:solidFill>
                  <a:schemeClr val="bg1"/>
                </a:solidFill>
              </a:defRPr>
            </a:lvl3pPr>
            <a:lvl4pPr marL="1371600" indent="0">
              <a:buNone/>
              <a:defRPr sz="1100">
                <a:solidFill>
                  <a:schemeClr val="bg1"/>
                </a:solidFill>
              </a:defRPr>
            </a:lvl4pPr>
            <a:lvl5pPr marL="1828800" indent="0">
              <a:buNone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Citation or Link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CEE706D-51A6-4475-6397-4F81921F536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81525" y="923636"/>
            <a:ext cx="3786188" cy="5643852"/>
          </a:xfrm>
          <a:prstGeom prst="rect">
            <a:avLst/>
          </a:prstGeom>
        </p:spPr>
        <p:txBody>
          <a:bodyPr/>
          <a:lstStyle>
            <a:lvl1pPr>
              <a:defRPr>
                <a:latin typeface="Aptos Display" panose="020B0004020202020204" pitchFamily="34" charset="0"/>
              </a:defRPr>
            </a:lvl1pPr>
            <a:lvl2pPr>
              <a:defRPr>
                <a:latin typeface="Aptos Display" panose="020B0004020202020204" pitchFamily="34" charset="0"/>
              </a:defRPr>
            </a:lvl2pPr>
            <a:lvl3pPr>
              <a:defRPr>
                <a:latin typeface="Aptos Display" panose="020B0004020202020204" pitchFamily="34" charset="0"/>
              </a:defRPr>
            </a:lvl3pPr>
            <a:lvl4pPr>
              <a:defRPr>
                <a:latin typeface="Aptos Display" panose="020B0004020202020204" pitchFamily="34" charset="0"/>
              </a:defRPr>
            </a:lvl4pPr>
            <a:lvl5pPr>
              <a:defRPr>
                <a:latin typeface="Aptos Display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5F542B0-5E4F-5061-6489-06CB718CEAE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543925" y="923636"/>
            <a:ext cx="3519488" cy="564385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1pPr>
            <a:lvl2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2pPr>
            <a:lvl3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3pPr>
            <a:lvl4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4pPr>
            <a:lvl5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4" name="Picture 13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6C63DF93-B543-8AB1-A21B-F47F467EB37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35" y="139700"/>
            <a:ext cx="2684977" cy="469900"/>
          </a:xfrm>
          <a:prstGeom prst="rect">
            <a:avLst/>
          </a:prstGeom>
        </p:spPr>
      </p:pic>
      <p:pic>
        <p:nvPicPr>
          <p:cNvPr id="15" name="Picture 14" descr="A black and white logo with blue text&#10;&#10;Description automatically generated">
            <a:extLst>
              <a:ext uri="{FF2B5EF4-FFF2-40B4-BE49-F238E27FC236}">
                <a16:creationId xmlns:a16="http://schemas.microsoft.com/office/drawing/2014/main" id="{963B0B30-0F8B-D20C-DF0B-2D77BE406CD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5392"/>
          <a:stretch/>
        </p:blipFill>
        <p:spPr>
          <a:xfrm>
            <a:off x="3064643" y="139700"/>
            <a:ext cx="1004636" cy="469900"/>
          </a:xfrm>
          <a:prstGeom prst="rect">
            <a:avLst/>
          </a:prstGeom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EC738B84-132F-E9FE-C9E1-8E5D31452E1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85750" y="3794125"/>
            <a:ext cx="3670300" cy="22399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1E4FF"/>
                </a:solidFill>
              </a:defRPr>
            </a:lvl1pPr>
            <a:lvl2pPr>
              <a:defRPr>
                <a:solidFill>
                  <a:srgbClr val="C1E4FF"/>
                </a:solidFill>
              </a:defRPr>
            </a:lvl2pPr>
            <a:lvl3pPr>
              <a:defRPr>
                <a:solidFill>
                  <a:srgbClr val="C1E4FF"/>
                </a:solidFill>
              </a:defRPr>
            </a:lvl3pPr>
            <a:lvl4pPr>
              <a:defRPr>
                <a:solidFill>
                  <a:srgbClr val="C1E4FF"/>
                </a:solidFill>
              </a:defRPr>
            </a:lvl4pPr>
            <a:lvl5pPr>
              <a:defRPr>
                <a:solidFill>
                  <a:srgbClr val="C1E4FF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236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ilingual Title and content stacked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5"/>
            <a:ext cx="3670481" cy="22400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4000" i="0" baseline="0">
                <a:solidFill>
                  <a:schemeClr val="bg1"/>
                </a:solidFill>
                <a:latin typeface="Aptos Display" panose="020B0004020202020204" pitchFamily="34" charset="0"/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 err="1"/>
              <a:t>Cliciwch</a:t>
            </a:r>
            <a:r>
              <a:rPr lang="en-US"/>
              <a:t> i </a:t>
            </a:r>
            <a:r>
              <a:rPr lang="en-US" err="1"/>
              <a:t>olygu'r</a:t>
            </a:r>
            <a:r>
              <a:rPr lang="en-US"/>
              <a:t> </a:t>
            </a:r>
            <a:r>
              <a:rPr lang="en-US" err="1"/>
              <a:t>Meistr</a:t>
            </a:r>
            <a:r>
              <a:rPr lang="en-US"/>
              <a:t> is-</a:t>
            </a:r>
            <a:r>
              <a:rPr lang="en-US" err="1"/>
              <a:t>deitl</a:t>
            </a:r>
            <a:r>
              <a:rPr lang="en-US"/>
              <a:t> </a:t>
            </a:r>
            <a:r>
              <a:rPr lang="en-US" err="1"/>
              <a:t>arddull</a:t>
            </a:r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56E0D4-93A9-A194-EA0B-D8F3DA014FC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28588" y="6331226"/>
            <a:ext cx="4086225" cy="387074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buNone/>
              <a:defRPr sz="1200">
                <a:solidFill>
                  <a:schemeClr val="bg1"/>
                </a:solidFill>
              </a:defRPr>
            </a:lvl3pPr>
            <a:lvl4pPr marL="1371600" indent="0">
              <a:buNone/>
              <a:defRPr sz="1100">
                <a:solidFill>
                  <a:schemeClr val="bg1"/>
                </a:solidFill>
              </a:defRPr>
            </a:lvl4pPr>
            <a:lvl5pPr marL="1828800" indent="0">
              <a:buNone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Citation or Link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CEE706D-51A6-4475-6397-4F81921F536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81525" y="387350"/>
            <a:ext cx="7481888" cy="2873086"/>
          </a:xfrm>
          <a:prstGeom prst="rect">
            <a:avLst/>
          </a:prstGeom>
        </p:spPr>
        <p:txBody>
          <a:bodyPr/>
          <a:lstStyle>
            <a:lvl1pPr>
              <a:defRPr>
                <a:latin typeface="Aptos Display" panose="020B0004020202020204" pitchFamily="34" charset="0"/>
              </a:defRPr>
            </a:lvl1pPr>
            <a:lvl2pPr>
              <a:defRPr>
                <a:latin typeface="Aptos Display" panose="020B0004020202020204" pitchFamily="34" charset="0"/>
              </a:defRPr>
            </a:lvl2pPr>
            <a:lvl3pPr>
              <a:defRPr>
                <a:latin typeface="Aptos Display" panose="020B0004020202020204" pitchFamily="34" charset="0"/>
              </a:defRPr>
            </a:lvl3pPr>
            <a:lvl4pPr>
              <a:defRPr>
                <a:latin typeface="Aptos Display" panose="020B0004020202020204" pitchFamily="34" charset="0"/>
              </a:defRPr>
            </a:lvl4pPr>
            <a:lvl5pPr>
              <a:defRPr>
                <a:latin typeface="Aptos Display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5F542B0-5E4F-5061-6489-06CB718CEAE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601848" y="3429000"/>
            <a:ext cx="7461565" cy="313848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1pPr>
            <a:lvl2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2pPr>
            <a:lvl3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3pPr>
            <a:lvl4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4pPr>
            <a:lvl5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AB852AD-EA4F-631A-3630-44E72D109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85750" y="3810000"/>
            <a:ext cx="3670300" cy="22399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1E4FF"/>
                </a:solidFill>
              </a:defRPr>
            </a:lvl1pPr>
            <a:lvl2pPr>
              <a:defRPr>
                <a:solidFill>
                  <a:srgbClr val="C1E4FF"/>
                </a:solidFill>
              </a:defRPr>
            </a:lvl2pPr>
            <a:lvl3pPr>
              <a:defRPr>
                <a:solidFill>
                  <a:srgbClr val="C1E4FF"/>
                </a:solidFill>
              </a:defRPr>
            </a:lvl3pPr>
            <a:lvl4pPr>
              <a:defRPr>
                <a:solidFill>
                  <a:srgbClr val="C1E4FF"/>
                </a:solidFill>
              </a:defRPr>
            </a:lvl4pPr>
            <a:lvl5pPr>
              <a:defRPr>
                <a:solidFill>
                  <a:srgbClr val="C1E4FF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2" name="Picture 11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25501F7B-6370-E384-AE9A-62CDB711026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35" y="139700"/>
            <a:ext cx="2684977" cy="469900"/>
          </a:xfrm>
          <a:prstGeom prst="rect">
            <a:avLst/>
          </a:prstGeom>
        </p:spPr>
      </p:pic>
      <p:pic>
        <p:nvPicPr>
          <p:cNvPr id="13" name="Picture 12" descr="A black and white logo with blue text&#10;&#10;Description automatically generated">
            <a:extLst>
              <a:ext uri="{FF2B5EF4-FFF2-40B4-BE49-F238E27FC236}">
                <a16:creationId xmlns:a16="http://schemas.microsoft.com/office/drawing/2014/main" id="{F9EA7F3F-3BEF-48AB-09CA-EA4715A27F1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5392"/>
          <a:stretch/>
        </p:blipFill>
        <p:spPr>
          <a:xfrm>
            <a:off x="3064643" y="139700"/>
            <a:ext cx="1004636" cy="46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550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ingual Bod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296648" y="6324601"/>
            <a:ext cx="6840000" cy="533399"/>
          </a:xfrm>
          <a:prstGeom prst="rect">
            <a:avLst/>
          </a:prstGeom>
        </p:spPr>
        <p:txBody>
          <a:bodyPr anchor="ctr"/>
          <a:lstStyle>
            <a:lvl1pPr algn="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fld id="{2E890CAA-3B62-42C3-9EF7-5315DE9CAEE6}" type="datetime2">
              <a:rPr lang="cy-GB" smtClean="0"/>
              <a:pPr/>
              <a:t>Dydd Iau, 15 Mai 2025</a:t>
            </a:fld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4670588-DE8E-E84F-8C91-7A176295B8A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096000" y="1199184"/>
            <a:ext cx="5972175" cy="489681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2pPr>
            <a:lvl3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3pPr>
            <a:lvl4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4pPr>
            <a:lvl5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21A366C-5802-CDA3-99B8-9F667CA8356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3825" y="1198216"/>
            <a:ext cx="5715001" cy="488729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ingual Sub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21A366C-5802-CDA3-99B8-9F667CA835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109912" y="1913834"/>
            <a:ext cx="5972175" cy="151516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000" baseline="0">
                <a:solidFill>
                  <a:schemeClr val="tx1">
                    <a:lumMod val="50000"/>
                  </a:schemeClr>
                </a:solidFill>
                <a:latin typeface="Aptos Black" panose="020F0502020204030204" pitchFamily="34" charset="0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Subsection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4670588-DE8E-E84F-8C91-7A176295B8A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109912" y="3866323"/>
            <a:ext cx="5972175" cy="152068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000" baseline="0">
                <a:solidFill>
                  <a:srgbClr val="023B5A"/>
                </a:solidFill>
                <a:latin typeface="Aptos Black" panose="020B0004020202020204" pitchFamily="34" charset="0"/>
              </a:defRPr>
            </a:lvl1pPr>
            <a:lvl2pPr>
              <a:defRPr>
                <a:solidFill>
                  <a:srgbClr val="002060"/>
                </a:solidFill>
              </a:defRPr>
            </a:lvl2pPr>
            <a:lvl3pPr>
              <a:defRPr>
                <a:solidFill>
                  <a:srgbClr val="002060"/>
                </a:solidFill>
              </a:defRPr>
            </a:lvl3pPr>
            <a:lvl4pPr>
              <a:defRPr>
                <a:solidFill>
                  <a:srgbClr val="002060"/>
                </a:solidFill>
              </a:defRPr>
            </a:lvl4pPr>
            <a:lvl5pPr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/>
              <a:t>Subsection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296648" y="6324601"/>
            <a:ext cx="6840000" cy="533399"/>
          </a:xfrm>
          <a:prstGeom prst="rect">
            <a:avLst/>
          </a:prstGeom>
        </p:spPr>
        <p:txBody>
          <a:bodyPr anchor="ctr"/>
          <a:lstStyle>
            <a:lvl1pPr algn="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739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nolingua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title and dua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34044"/>
            <a:ext cx="5819775" cy="936539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25450" y="1232548"/>
            <a:ext cx="5441950" cy="481994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>
                <a:latin typeface="Aptos" panose="020B0004020202020204" pitchFamily="34" charset="0"/>
              </a:defRPr>
            </a:lvl1pPr>
          </a:lstStyle>
          <a:p>
            <a:pPr lvl="0"/>
            <a:r>
              <a:rPr lang="en-US" err="1"/>
              <a:t>Testun</a:t>
            </a:r>
            <a:r>
              <a:rPr lang="en-US"/>
              <a:t> </a:t>
            </a:r>
            <a:r>
              <a:rPr lang="en-US" err="1"/>
              <a:t>cyffredinol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01DE432-2DF7-1599-CC23-8BA452F9982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096000" y="1231899"/>
            <a:ext cx="5810249" cy="482123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23B5A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Body Text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module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err="1"/>
              <a:t>Cwrdd</a:t>
            </a:r>
            <a:r>
              <a:rPr lang="en-GB"/>
              <a:t> </a:t>
            </a:r>
            <a:r>
              <a:rPr lang="en-GB" err="1"/>
              <a:t>â'r</a:t>
            </a:r>
            <a:r>
              <a:rPr lang="en-GB"/>
              <a:t> </a:t>
            </a:r>
            <a:r>
              <a:rPr lang="en-GB" err="1"/>
              <a:t>Tîm</a:t>
            </a:r>
            <a:r>
              <a:rPr lang="en-GB"/>
              <a:t> </a:t>
            </a:r>
            <a:r>
              <a:rPr lang="en-GB" err="1"/>
              <a:t>Modiwl</a:t>
            </a:r>
            <a:br>
              <a:rPr lang="en-GB"/>
            </a:br>
            <a:r>
              <a:rPr lang="en-GB"/>
              <a:t>Meet the Module Team</a:t>
            </a:r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forma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light blu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light yellow"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303600"/>
            <a:ext cx="12192000" cy="554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 </a:t>
            </a:r>
          </a:p>
        </p:txBody>
      </p:sp>
      <p:sp>
        <p:nvSpPr>
          <p:cNvPr id="26" name="Rectangle 2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0" y="34044"/>
            <a:ext cx="6040648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CDF3DF-8861-3FA3-DB54-FBFC43452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20" y="6365098"/>
            <a:ext cx="2256130" cy="3948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458FC2-8A00-E89D-DB2E-1FAE4BBB4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5392"/>
          <a:stretch/>
        </p:blipFill>
        <p:spPr>
          <a:xfrm>
            <a:off x="2609170" y="6398676"/>
            <a:ext cx="772385" cy="361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11" r:id="rId2"/>
    <p:sldLayoutId id="2147483712" r:id="rId3"/>
    <p:sldLayoutId id="2147483673" r:id="rId4"/>
    <p:sldLayoutId id="2147483710" r:id="rId5"/>
    <p:sldLayoutId id="2147483668" r:id="rId6"/>
    <p:sldLayoutId id="2147483678" r:id="rId7"/>
    <p:sldLayoutId id="2147483686" r:id="rId8"/>
    <p:sldLayoutId id="2147483671" r:id="rId9"/>
    <p:sldLayoutId id="2147483663" r:id="rId10"/>
    <p:sldLayoutId id="2147483683" r:id="rId11"/>
  </p:sldLayoutIdLst>
  <p:hf sldNum="0" hdr="0" ftr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Aptos ExtraBold" panose="020F0502020204030204" pitchFamily="34" charset="0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0/15/contents" TargetMode="External"/><Relationship Id="rId3" Type="http://schemas.openxmlformats.org/officeDocument/2006/relationships/slideLayout" Target="../slideLayouts/slideLayout5.xml"/><Relationship Id="rId7" Type="http://schemas.openxmlformats.org/officeDocument/2006/relationships/hyperlink" Target="https://www.autism.org.uk/advice-and-guidance/professional-practice/designing-schools" TargetMode="Externa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hyperlink" Target="https://estyn.gov.wales/system/files/2023-09/The%20new%20additional%20learning%20needs%20system_0.pdf" TargetMode="External"/><Relationship Id="rId11" Type="http://schemas.openxmlformats.org/officeDocument/2006/relationships/image" Target="../media/image10.png"/><Relationship Id="rId5" Type="http://schemas.openxmlformats.org/officeDocument/2006/relationships/hyperlink" Target="https://senedd.wales/media/4ycp0zxa/18-23-web-english.pdf" TargetMode="External"/><Relationship Id="rId10" Type="http://schemas.openxmlformats.org/officeDocument/2006/relationships/hyperlink" Target="https://www.gov.wales/additional-learning-needs-code" TargetMode="External"/><Relationship Id="rId4" Type="http://schemas.openxmlformats.org/officeDocument/2006/relationships/hyperlink" Target="https://eric.ed.gov/?id=ED470516" TargetMode="External"/><Relationship Id="rId9" Type="http://schemas.openxmlformats.org/officeDocument/2006/relationships/hyperlink" Target="https://hwb.gov.wales/api/storage/19bc948b-8a3f-41e0-944a-7bf2cadf7d18/professional-standards-for-teaching-and-leadership-interactive-pdf-for-pc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63E5B4D-B411-3260-98A2-B92124012A40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dirty="0"/>
              <a:t>ECAD6018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7D1A7-68AA-88B8-5745-5AF8DC0843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096000" y="1337953"/>
            <a:ext cx="5972175" cy="48974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Welcome, please briefly introduce yourself on the next slide and then please refer to the rubric and guidance to answer the following three interview questions.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41D70A-AE8F-482B-F01E-A427FEB0F0AB}"/>
              </a:ext>
            </a:extLst>
          </p:cNvPr>
          <p:cNvSpPr txBox="1">
            <a:spLocks noGrp="1"/>
          </p:cNvSpPr>
          <p:nvPr>
            <p:ph type="body" sz="quarter" idx="12"/>
          </p:nvPr>
        </p:nvSpPr>
        <p:spPr>
          <a:xfrm>
            <a:off x="123825" y="1337953"/>
            <a:ext cx="5715000" cy="22304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indent="0"/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Croeso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!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Cyflwynwch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eich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hun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y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sleid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nesaf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, ac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yna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cyfeiriwch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at y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meini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prawf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a’r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canllawiau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i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ateb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y tri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chwestiwn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cyfweliad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canlynol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0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95AC146D-AF5F-CE21-2A56-B46348A71C0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79317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83"/>
    </mc:Choice>
    <mc:Fallback>
      <p:transition spd="slow" advTm="33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015C21-990D-60D1-AB5C-D4961CD6F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A58271-5500-3E27-F8D6-7183425C272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19825" y="1718546"/>
            <a:ext cx="5972175" cy="1520686"/>
          </a:xfrm>
        </p:spPr>
        <p:txBody>
          <a:bodyPr/>
          <a:lstStyle/>
          <a:p>
            <a:r>
              <a:rPr lang="en-GB" dirty="0"/>
              <a:t>(Welsh Government, 2021)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5D36CF-6B14-B426-A6BE-8D47C5A4520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10800000" flipV="1">
            <a:off x="552750" y="5586585"/>
            <a:ext cx="5114324" cy="1252462"/>
          </a:xfrm>
        </p:spPr>
        <p:txBody>
          <a:bodyPr/>
          <a:lstStyle/>
          <a:p>
            <a:r>
              <a:rPr lang="en-GB" dirty="0"/>
              <a:t>(</a:t>
            </a:r>
            <a:r>
              <a:rPr lang="en-GB" dirty="0" err="1"/>
              <a:t>Freepix</a:t>
            </a:r>
            <a:r>
              <a:rPr lang="en-GB" dirty="0"/>
              <a:t>, 2025a)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4F9089E-E14D-22FE-3FF5-3859036CFF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038" y="1255687"/>
            <a:ext cx="5805961" cy="4346623"/>
          </a:xfrm>
          <a:prstGeom prst="rect">
            <a:avLst/>
          </a:prstGeom>
        </p:spPr>
      </p:pic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5F6CEEF9-89AB-CBE8-EC43-0714229882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30728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681"/>
    </mc:Choice>
    <mc:Fallback>
      <p:transition spd="slow" advTm="33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AA5F214-79DC-A2F2-AF13-38C2010A337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46251" y="163572"/>
            <a:ext cx="5972175" cy="6554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ECAD6018</a:t>
            </a:r>
            <a:r>
              <a:rPr lang="en-GB" dirty="0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0142AD6-FB22-1612-966B-B87A6092114A}"/>
              </a:ext>
            </a:extLst>
          </p:cNvPr>
          <p:cNvSpPr txBox="1">
            <a:spLocks/>
          </p:cNvSpPr>
          <p:nvPr/>
        </p:nvSpPr>
        <p:spPr>
          <a:xfrm>
            <a:off x="198592" y="1259701"/>
            <a:ext cx="4477486" cy="152082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FDFD06C-DC89-284F-4AF0-E405E95EBC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096000" y="1260475"/>
            <a:ext cx="5745933" cy="4895881"/>
          </a:xfrm>
        </p:spPr>
        <p:txBody>
          <a:bodyPr>
            <a:noAutofit/>
          </a:bodyPr>
          <a:lstStyle/>
          <a:p>
            <a: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  <a:t>How would you support Jack’s teacher to create an inclusive classroom, in this scenario?</a:t>
            </a:r>
            <a:b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  <a:t>Jack is a Year 3 pupil recently diagnosed with Autism Spectrum Condition. </a:t>
            </a:r>
            <a:b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  <a:t>He struggles with sensory processing issues, finds transitions between activities difficult, and often withdraws from group work. </a:t>
            </a:r>
            <a:b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  <a:t> His teacher is unsure how best to differentiate lessons and manage sensory overload in the classroom.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E0EB33A0-B0D2-D786-1871-A72A60C63E48}"/>
              </a:ext>
            </a:extLst>
          </p:cNvPr>
          <p:cNvSpPr txBox="1">
            <a:spLocks/>
          </p:cNvSpPr>
          <p:nvPr/>
        </p:nvSpPr>
        <p:spPr>
          <a:xfrm>
            <a:off x="197739" y="1259701"/>
            <a:ext cx="5659853" cy="46793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fyddech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chi'n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cefnogi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athro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Jack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greu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ystafell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ddosbarth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gynhwysol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sefyllfa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hon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  <a:b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GB" sz="1800" i="1" dirty="0">
              <a:solidFill>
                <a:schemeClr val="accent5">
                  <a:lumMod val="7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Jack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ddisgybl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Blwyddyn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3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gael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diagnosis o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Cyflwr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Sbectrwm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Awtistig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Mae'n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trafferth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phrosesu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synhwyraidd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chael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hi'n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anodd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pan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gweithgareddau’n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newid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ac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tynnu'n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waith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grŵp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yw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athro’n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siŵr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wahaniaethu’r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gwersi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orau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reoli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gorlwytho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synhwyraidd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yr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ystafell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ddosbarth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51A76F1E-C394-A2CD-E83D-50239C3BA8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20485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60"/>
    </mc:Choice>
    <mc:Fallback>
      <p:transition spd="slow" advTm="5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0EE46F-5B8A-5F69-94E4-F7E493E0D6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B71920-7BF8-480D-45D3-9B5A3C0620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37770" y="5222574"/>
            <a:ext cx="4544284" cy="1091514"/>
          </a:xfrm>
        </p:spPr>
        <p:txBody>
          <a:bodyPr/>
          <a:lstStyle/>
          <a:p>
            <a:r>
              <a:rPr lang="en-GB" dirty="0"/>
              <a:t>(</a:t>
            </a:r>
            <a:r>
              <a:rPr lang="en-GB" dirty="0" err="1"/>
              <a:t>Freepix</a:t>
            </a:r>
            <a:r>
              <a:rPr lang="en-GB" dirty="0"/>
              <a:t>, 2025b)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CAFB7E-BB67-3EB9-FEFC-005E15DC04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030" y="1635424"/>
            <a:ext cx="5407764" cy="3587150"/>
          </a:xfrm>
          <a:prstGeom prst="rect">
            <a:avLst/>
          </a:prstGeom>
        </p:spPr>
      </p:pic>
      <p:pic>
        <p:nvPicPr>
          <p:cNvPr id="73" name="Video 72">
            <a:hlinkClick r:id="" action="ppaction://media"/>
            <a:extLst>
              <a:ext uri="{FF2B5EF4-FFF2-40B4-BE49-F238E27FC236}">
                <a16:creationId xmlns:a16="http://schemas.microsoft.com/office/drawing/2014/main" id="{15219B6F-1166-1580-D2EF-8FBBB1C3C3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76" name="Text Placeholder 4">
            <a:extLst>
              <a:ext uri="{FF2B5EF4-FFF2-40B4-BE49-F238E27FC236}">
                <a16:creationId xmlns:a16="http://schemas.microsoft.com/office/drawing/2014/main" id="{5ADD1736-F66F-EFE7-3E58-35BA58CEDF5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3794" y="1635424"/>
            <a:ext cx="5972175" cy="1520686"/>
          </a:xfrm>
        </p:spPr>
        <p:txBody>
          <a:bodyPr/>
          <a:lstStyle/>
          <a:p>
            <a:pPr marL="571500" indent="-571500" algn="l">
              <a:buFontTx/>
              <a:buChar char="-"/>
            </a:pPr>
            <a:r>
              <a:rPr lang="en-GB" sz="1400" dirty="0"/>
              <a:t>ALN Code(Welsh Government, 2021)</a:t>
            </a:r>
          </a:p>
          <a:p>
            <a:pPr marL="571500" indent="-571500" algn="l">
              <a:buFontTx/>
              <a:buChar char="-"/>
            </a:pPr>
            <a:r>
              <a:rPr lang="en-GB" sz="1400" dirty="0"/>
              <a:t>Additional Learning Needs and Education Tribunal (Wales) Act (Dauncey, 2018)</a:t>
            </a:r>
          </a:p>
          <a:p>
            <a:pPr marL="571500" indent="-571500" algn="l">
              <a:buFontTx/>
              <a:buChar char="-"/>
            </a:pPr>
            <a:r>
              <a:rPr lang="en-GB" sz="1400" dirty="0"/>
              <a:t>Visual Timetables and Now and Next strips (Clark, Dunlap and Baughan, 1999, Stoner </a:t>
            </a:r>
            <a:r>
              <a:rPr lang="en-GB" sz="1400" i="1" dirty="0"/>
              <a:t>et al</a:t>
            </a:r>
            <a:r>
              <a:rPr lang="en-GB" sz="1400" dirty="0"/>
              <a:t>, 2007 and Marshall and </a:t>
            </a:r>
            <a:r>
              <a:rPr lang="en-GB" sz="1400" dirty="0" err="1"/>
              <a:t>Mirendar</a:t>
            </a:r>
            <a:r>
              <a:rPr lang="en-GB" sz="1400" dirty="0"/>
              <a:t>, 2002)</a:t>
            </a:r>
          </a:p>
          <a:p>
            <a:pPr marL="571500" indent="-571500" algn="l">
              <a:buFontTx/>
              <a:buChar char="-"/>
            </a:pPr>
            <a:r>
              <a:rPr lang="en-GB" sz="1400" dirty="0"/>
              <a:t>Quiet Zones(Cooper and Jacobs, 2011 and Peat, 2017)</a:t>
            </a:r>
          </a:p>
          <a:p>
            <a:pPr marL="571500" indent="-571500" algn="l">
              <a:buFontTx/>
              <a:buChar char="-"/>
            </a:pPr>
            <a:r>
              <a:rPr lang="en-GB" sz="1400" dirty="0"/>
              <a:t>Sensory Integration Theory (Dunn, 2007)</a:t>
            </a:r>
          </a:p>
          <a:p>
            <a:pPr marL="571500" indent="-571500" algn="l">
              <a:buFontTx/>
              <a:buChar char="-"/>
            </a:pPr>
            <a:r>
              <a:rPr lang="en-GB" sz="1400" dirty="0"/>
              <a:t>Improved participation through research (Tomchek and Dunn, 2007)</a:t>
            </a:r>
          </a:p>
          <a:p>
            <a:pPr marL="571500" indent="-571500" algn="l">
              <a:buFontTx/>
              <a:buChar char="-"/>
            </a:pPr>
            <a:r>
              <a:rPr lang="en-GB" sz="1400" dirty="0"/>
              <a:t>Differentiation (Tomlinson, 2001)</a:t>
            </a:r>
          </a:p>
          <a:p>
            <a:pPr marL="571500" indent="-571500" algn="l">
              <a:buFontTx/>
              <a:buChar char="-"/>
            </a:pPr>
            <a:r>
              <a:rPr lang="en-GB" sz="1400" dirty="0"/>
              <a:t>Inclusive Pedagogy (Florian and Black-Hawkins, 2011)</a:t>
            </a:r>
          </a:p>
          <a:p>
            <a:pPr marL="571500" indent="-571500" algn="l">
              <a:buFontTx/>
              <a:buChar char="-"/>
            </a:pPr>
            <a:r>
              <a:rPr lang="en-GB" sz="1400" dirty="0"/>
              <a:t>ALN support across Wales varies (Estyn, 2023)</a:t>
            </a:r>
          </a:p>
        </p:txBody>
      </p:sp>
    </p:spTree>
    <p:extLst>
      <p:ext uri="{BB962C8B-B14F-4D97-AF65-F5344CB8AC3E}">
        <p14:creationId xmlns:p14="http://schemas.microsoft.com/office/powerpoint/2010/main" val="225378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997"/>
    </mc:Choice>
    <mc:Fallback>
      <p:transition spd="slow" advTm="171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DC3D6-81B1-699F-CF36-7ACE28F07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420AAB-40F2-71D8-9C22-EE96EB3A6BA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46251" y="163572"/>
            <a:ext cx="5972175" cy="6554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ECAD6018</a:t>
            </a:r>
            <a:r>
              <a:rPr lang="en-GB" dirty="0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BFA3964-112B-28E8-2FC0-3728FD199DAE}"/>
              </a:ext>
            </a:extLst>
          </p:cNvPr>
          <p:cNvSpPr txBox="1">
            <a:spLocks/>
          </p:cNvSpPr>
          <p:nvPr/>
        </p:nvSpPr>
        <p:spPr>
          <a:xfrm>
            <a:off x="198592" y="1259701"/>
            <a:ext cx="4477486" cy="152082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8BA4421-6CF2-8EC1-A8EC-0BF48736783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194849" y="2408221"/>
            <a:ext cx="5897563" cy="1520825"/>
          </a:xfrm>
        </p:spPr>
        <p:txBody>
          <a:bodyPr>
            <a:noAutofit/>
          </a:bodyPr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If there was a negative staff attitude to supporting children with ALN, how would you approach this?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DE03C10-24C4-8178-76EA-7C8E89698595}"/>
              </a:ext>
            </a:extLst>
          </p:cNvPr>
          <p:cNvSpPr txBox="1">
            <a:spLocks/>
          </p:cNvSpPr>
          <p:nvPr/>
        </p:nvSpPr>
        <p:spPr>
          <a:xfrm>
            <a:off x="197739" y="2408221"/>
            <a:ext cx="5897563" cy="344031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 bai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agwedd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negyddol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gan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aelodau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staff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tuag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at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gefnogi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plant ag ADY,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fyddech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chi'n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ati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ddelio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â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939C5604-329A-B476-5C81-F587DF7797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9933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48"/>
    </mc:Choice>
    <mc:Fallback>
      <p:transition spd="slow" advTm="4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B2BEE-1157-A7BC-9566-69BAFB5FE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6592B3-5D89-A843-E197-F81C04DC9FE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3730" y="4718304"/>
            <a:ext cx="5972175" cy="1520686"/>
          </a:xfrm>
        </p:spPr>
        <p:txBody>
          <a:bodyPr/>
          <a:lstStyle/>
          <a:p>
            <a:r>
              <a:rPr lang="en-GB" dirty="0"/>
              <a:t>(</a:t>
            </a:r>
            <a:r>
              <a:rPr lang="en-GB" dirty="0" err="1"/>
              <a:t>Freepix</a:t>
            </a:r>
            <a:r>
              <a:rPr lang="en-GB" dirty="0"/>
              <a:t>, 2025c)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3AD7A92-61C8-C832-C010-3C7F9E3AD45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335905" y="1575193"/>
            <a:ext cx="5972175" cy="1515165"/>
          </a:xfrm>
        </p:spPr>
        <p:txBody>
          <a:bodyPr/>
          <a:lstStyle/>
          <a:p>
            <a:pPr marL="285750" indent="-285750" algn="l">
              <a:buFontTx/>
              <a:buChar char="-"/>
            </a:pPr>
            <a:r>
              <a:rPr lang="en-GB" sz="1800" dirty="0"/>
              <a:t>Building confidence is an important aspect of inclusive pedagogy(Florian and Black – Hawkins, 2011)</a:t>
            </a:r>
          </a:p>
          <a:p>
            <a:pPr marL="285750" indent="-285750" algn="l">
              <a:buFontTx/>
              <a:buChar char="-"/>
            </a:pPr>
            <a:r>
              <a:rPr lang="en-GB" sz="1800" dirty="0"/>
              <a:t>ALN Code (Welsh Government, 2021)</a:t>
            </a:r>
          </a:p>
          <a:p>
            <a:pPr marL="285750" indent="-285750" algn="l">
              <a:buFontTx/>
              <a:buChar char="-"/>
            </a:pPr>
            <a:r>
              <a:rPr lang="en-GB" sz="1800" dirty="0"/>
              <a:t>Equality Act 2010 (UK Government, 2010)</a:t>
            </a:r>
          </a:p>
          <a:p>
            <a:pPr marL="285750" indent="-285750" algn="l">
              <a:buFontTx/>
              <a:buChar char="-"/>
            </a:pPr>
            <a:r>
              <a:rPr lang="en-GB" sz="1800" dirty="0"/>
              <a:t>Hands-on support leads to stronger and more inclusive classrooms (Estyn, 2023)</a:t>
            </a:r>
          </a:p>
          <a:p>
            <a:pPr marL="285750" indent="-285750" algn="l">
              <a:buFontTx/>
              <a:buChar char="-"/>
            </a:pPr>
            <a:r>
              <a:rPr lang="en-GB" sz="1800" dirty="0"/>
              <a:t>Professional Standards for Teaching and Leadership in Wales ( Welsh Government, 2017)</a:t>
            </a:r>
          </a:p>
          <a:p>
            <a:pPr marL="285750" indent="-285750" algn="l">
              <a:buFontTx/>
              <a:buChar char="-"/>
            </a:pPr>
            <a:endParaRPr lang="en-GB" sz="1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E7FCB23-621A-CA0B-9592-01E960FEB5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71777"/>
            <a:ext cx="6185883" cy="2837161"/>
          </a:xfrm>
          <a:prstGeom prst="rect">
            <a:avLst/>
          </a:prstGeom>
        </p:spPr>
      </p:pic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97AE27DA-4E29-4FE9-FF65-2092568D11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3827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515"/>
    </mc:Choice>
    <mc:Fallback>
      <p:transition spd="slow" advTm="147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53EEC7-747B-6689-D9B0-5F0070AC3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3AE65FA-2244-BDB1-F29F-BA24D4DCACE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46251" y="163572"/>
            <a:ext cx="5972175" cy="6554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ECAD6018</a:t>
            </a:r>
            <a:r>
              <a:rPr lang="en-GB" dirty="0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6A756A7-2F16-D424-B434-E582CB367DDA}"/>
              </a:ext>
            </a:extLst>
          </p:cNvPr>
          <p:cNvSpPr txBox="1">
            <a:spLocks/>
          </p:cNvSpPr>
          <p:nvPr/>
        </p:nvSpPr>
        <p:spPr>
          <a:xfrm>
            <a:off x="198592" y="1259701"/>
            <a:ext cx="4477486" cy="152082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1BC598E-7057-0316-B60C-EAE8B2DBD81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26331" y="2668586"/>
            <a:ext cx="5897563" cy="1520825"/>
          </a:xfrm>
        </p:spPr>
        <p:txBody>
          <a:bodyPr>
            <a:noAutofit/>
          </a:bodyPr>
          <a:lstStyle/>
          <a:p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What does the role of the ALNCo mean to you?</a:t>
            </a:r>
            <a:b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GB" sz="32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CCFF264-0F4F-C2AE-FD57-D286FBAFAB92}"/>
              </a:ext>
            </a:extLst>
          </p:cNvPr>
          <p:cNvSpPr txBox="1">
            <a:spLocks/>
          </p:cNvSpPr>
          <p:nvPr/>
        </p:nvSpPr>
        <p:spPr>
          <a:xfrm>
            <a:off x="68106" y="2668587"/>
            <a:ext cx="5556289" cy="152082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rôl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Cydlynydd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ADY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olygu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chi?</a:t>
            </a:r>
            <a:br>
              <a:rPr lang="en-GB" sz="16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GB" sz="1600" dirty="0">
              <a:solidFill>
                <a:schemeClr val="accent5">
                  <a:lumMod val="7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1168FEF1-EA2D-E2D0-5D9B-AE8D2D5216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8552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99"/>
    </mc:Choice>
    <mc:Fallback>
      <p:transition spd="slow" advTm="31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677A8-8952-878E-CE6C-90BCDBB10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427C67-C942-8036-6EBB-F82A7E464B3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962840" y="1767211"/>
            <a:ext cx="5972175" cy="1520686"/>
          </a:xfrm>
        </p:spPr>
        <p:txBody>
          <a:bodyPr/>
          <a:lstStyle/>
          <a:p>
            <a:pPr marL="571500" indent="-571500" algn="l">
              <a:buFontTx/>
              <a:buChar char="-"/>
            </a:pPr>
            <a:r>
              <a:rPr lang="en-GB" sz="2000" dirty="0"/>
              <a:t>“What is the child trying to tell us?” and Index for Inclusion (Booth and Ainscow, 2002)</a:t>
            </a:r>
          </a:p>
          <a:p>
            <a:pPr marL="571500" indent="-571500" algn="l">
              <a:buFontTx/>
              <a:buChar char="-"/>
            </a:pPr>
            <a:r>
              <a:rPr lang="en-GB" sz="2000" dirty="0"/>
              <a:t>Ecological Systems Theory (Bronfenbrenner, 1979)</a:t>
            </a:r>
          </a:p>
          <a:p>
            <a:pPr marL="571500" indent="-571500" algn="l">
              <a:buFontTx/>
              <a:buChar char="-"/>
            </a:pPr>
            <a:r>
              <a:rPr lang="en-GB" sz="2000" dirty="0"/>
              <a:t>Professional Standards for Teaching and Leadership (Welsh Government, 2017)</a:t>
            </a:r>
          </a:p>
          <a:p>
            <a:pPr marL="571500" indent="-571500" algn="l">
              <a:buFontTx/>
              <a:buChar char="-"/>
            </a:pP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E3392B7-AAED-AC59-3AB2-85137BDB842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03837" y="5737193"/>
            <a:ext cx="5972175" cy="1515165"/>
          </a:xfrm>
        </p:spPr>
        <p:txBody>
          <a:bodyPr/>
          <a:lstStyle/>
          <a:p>
            <a:r>
              <a:rPr lang="en-GB" dirty="0"/>
              <a:t>(Guy, 2025)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C3F8AC-5DA6-BA21-0D04-1B7C09B552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175" y="1355692"/>
            <a:ext cx="4381501" cy="4381501"/>
          </a:xfrm>
          <a:prstGeom prst="rect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BB20686D-3F11-B47C-7BB0-FC6F831434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04703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673"/>
    </mc:Choice>
    <mc:Fallback>
      <p:transition spd="slow" advTm="1356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ubtitle 11">
            <a:extLst>
              <a:ext uri="{FF2B5EF4-FFF2-40B4-BE49-F238E27FC236}">
                <a16:creationId xmlns:a16="http://schemas.microsoft.com/office/drawing/2014/main" id="{6BD49207-43C6-FB09-7E09-389DD7E73A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ECAD6018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34C39AA-06FC-81DF-184B-55939A8B17FF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5400" dirty="0" err="1">
                <a:solidFill>
                  <a:schemeClr val="accent5">
                    <a:lumMod val="75000"/>
                  </a:schemeClr>
                </a:solidFill>
              </a:rPr>
              <a:t>Diolch</a:t>
            </a:r>
            <a:r>
              <a:rPr lang="en-GB" sz="5400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sz="5400" dirty="0">
                <a:solidFill>
                  <a:schemeClr val="accent5">
                    <a:lumMod val="75000"/>
                  </a:schemeClr>
                </a:solidFill>
              </a:rPr>
              <a:t>a </a:t>
            </a:r>
          </a:p>
          <a:p>
            <a:pPr marL="0" indent="0">
              <a:buNone/>
            </a:pPr>
            <a:r>
              <a:rPr lang="en-GB" sz="5400" dirty="0" err="1">
                <a:solidFill>
                  <a:schemeClr val="accent5">
                    <a:lumMod val="75000"/>
                  </a:schemeClr>
                </a:solidFill>
              </a:rPr>
              <a:t>pob</a:t>
            </a:r>
            <a:r>
              <a:rPr lang="en-GB" sz="54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5400" dirty="0" err="1">
                <a:solidFill>
                  <a:schemeClr val="accent5">
                    <a:lumMod val="75000"/>
                  </a:schemeClr>
                </a:solidFill>
              </a:rPr>
              <a:t>lwc</a:t>
            </a:r>
            <a:r>
              <a:rPr lang="en-GB" sz="5400" dirty="0">
                <a:solidFill>
                  <a:schemeClr val="accent5">
                    <a:lumMod val="75000"/>
                  </a:schemeClr>
                </a:solidFill>
              </a:rPr>
              <a:t>!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56EDEE4-0C57-C5E8-9AFE-C85085D19FE5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5400" dirty="0"/>
              <a:t>Thank you and </a:t>
            </a:r>
          </a:p>
          <a:p>
            <a:pPr marL="0" indent="0">
              <a:buNone/>
            </a:pPr>
            <a:r>
              <a:rPr lang="en-GB" sz="5400" dirty="0"/>
              <a:t>good luck!</a:t>
            </a: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A577D587-DAFC-547A-062D-47F44625A09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96000" y="-936539"/>
            <a:ext cx="6040648" cy="936539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Bilingual Content</a:t>
            </a: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1AEFBE94-C6DD-15AB-1407-E235B5A5BE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416"/>
    </mc:Choice>
    <mc:Fallback>
      <p:transition spd="slow" advTm="37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26E06-75E7-FC1D-BC52-EB202E1A7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1B38A2-9985-C360-28D9-020CEA4308B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1129" y="897485"/>
            <a:ext cx="11677135" cy="997777"/>
          </a:xfrm>
        </p:spPr>
        <p:txBody>
          <a:bodyPr lIns="91440" tIns="45720" rIns="91440" bIns="45720" anchor="t"/>
          <a:lstStyle/>
          <a:p>
            <a:r>
              <a:rPr lang="en-GB" sz="2800" b="1" u="sng" dirty="0">
                <a:latin typeface="Aptos Black"/>
              </a:rPr>
              <a:t>Reference List</a:t>
            </a:r>
            <a:r>
              <a:rPr lang="en-GB" sz="3200" dirty="0">
                <a:latin typeface="Aptos Black"/>
              </a:rPr>
              <a:t> </a:t>
            </a: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Booth, T. and </a:t>
            </a:r>
            <a:r>
              <a:rPr lang="en-GB" sz="1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Ainscow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M. (2002).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Index for Inclusion: Developing Learning and Participation in Schools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ERIC. Centre for Studies on Inclusive Education. Bristol. Available at: 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4"/>
              </a:rPr>
              <a:t>https://eric.ed.gov/?id=ED470516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(Accessed: 10th May 2025).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Bronfenbrenner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U. (1979).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Ecology of Human Development: Experiments by Nature and Design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Harvard University Press.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Clarke, S., Dunlap, G. and Vaughn, B. (1999). Family-centred, assessment-based intervention to improve </a:t>
            </a:r>
            <a:r>
              <a:rPr lang="en-GB" sz="1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behavior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during an early morning routine.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Journal of Positive </a:t>
            </a:r>
            <a:r>
              <a:rPr lang="en-GB" sz="1000" i="1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Behavior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Interventions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1, pp.235–241.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Cooper, P. and Jacobs, B. (2011).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From inclusion to engagement: Helping students engage with schooling through policy and practice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John Wiley &amp; Sons.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Dauncey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M. (2018).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Act Summary: Additional Learning Needs and Education Tribunal (Wales) Act 2018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5"/>
              </a:rPr>
              <a:t>https://senedd.wales/media/4ycp0zxa/18-23-web-english.pdf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(Accessed: 4th May 2025).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Dunn, W. (2007). Supporting children to participate successfully in everyday life by using sensory processing knowledge.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Infants &amp; Young Children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20(2), pp.84–101.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Estyn (2023).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new additional learning needs system: Progress of schools and local authorities in supporting pupils with additional learning needs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6"/>
              </a:rPr>
              <a:t>https://estyn.gov.wales/system/files/2023-09/The%20new%20additional%20learning%20needs%20system_0.pdf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Florian, L. and Black-Hawkins, K. (2011). Exploring inclusive pedagogy.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British Educational Research Journal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37(5), pp.813–828.</a:t>
            </a:r>
          </a:p>
          <a:p>
            <a:pPr marL="457200" lvl="1" indent="0">
              <a:buNone/>
            </a:pPr>
            <a:r>
              <a:rPr lang="en-GB" sz="800" dirty="0" err="1"/>
              <a:t>Freepik</a:t>
            </a:r>
            <a:r>
              <a:rPr lang="en-GB" sz="800" dirty="0"/>
              <a:t>. (2025a). Inclusive Education Photos. Retrieved from https://</a:t>
            </a:r>
            <a:r>
              <a:rPr lang="en-GB" sz="800" dirty="0" err="1"/>
              <a:t>www.freepik.com</a:t>
            </a:r>
            <a:r>
              <a:rPr lang="en-GB" sz="800" dirty="0"/>
              <a:t>/photos/inclusive-education </a:t>
            </a:r>
          </a:p>
          <a:p>
            <a:pPr marL="457200" lvl="1" indent="0">
              <a:buNone/>
            </a:pPr>
            <a:r>
              <a:rPr lang="en-GB" sz="800" dirty="0" err="1"/>
              <a:t>Freepik</a:t>
            </a:r>
            <a:r>
              <a:rPr lang="en-GB" sz="800" dirty="0"/>
              <a:t>. (2025b). Autism Education Images. Retrieved from https://</a:t>
            </a:r>
            <a:r>
              <a:rPr lang="en-GB" sz="800" dirty="0" err="1"/>
              <a:t>www.freepik.com</a:t>
            </a:r>
            <a:r>
              <a:rPr lang="en-GB" sz="800" dirty="0"/>
              <a:t>/free-photos-vectors/autism-education</a:t>
            </a:r>
          </a:p>
          <a:p>
            <a:pPr marL="457200" lvl="1" indent="0">
              <a:buNone/>
            </a:pPr>
            <a:r>
              <a:rPr lang="en-GB" sz="800" dirty="0" err="1"/>
              <a:t>Freepik</a:t>
            </a:r>
            <a:r>
              <a:rPr lang="en-GB" sz="800" dirty="0"/>
              <a:t>. (2025c). Inclusive Education Vectors. Retrieved from https://</a:t>
            </a:r>
            <a:r>
              <a:rPr lang="en-GB" sz="800" dirty="0" err="1"/>
              <a:t>www.freepik.com</a:t>
            </a:r>
            <a:r>
              <a:rPr lang="en-GB" sz="800" dirty="0"/>
              <a:t>/vectors/inclusive-education </a:t>
            </a:r>
          </a:p>
          <a:p>
            <a:pPr marL="457200" lvl="1" indent="0">
              <a:buNone/>
            </a:pPr>
            <a:r>
              <a:rPr lang="en-GB" sz="800" dirty="0"/>
              <a:t>Guy-Evans, O. (2025). </a:t>
            </a:r>
            <a:r>
              <a:rPr lang="en-GB" sz="800" dirty="0" err="1"/>
              <a:t>Bronfenbrenner’s</a:t>
            </a:r>
            <a:r>
              <a:rPr lang="en-GB" sz="800" dirty="0"/>
              <a:t> Ecological Systems Theory. Simply Psychology. Retrieved from https://</a:t>
            </a:r>
            <a:r>
              <a:rPr lang="en-GB" sz="800" dirty="0" err="1"/>
              <a:t>www.simplypsychology.org</a:t>
            </a:r>
            <a:r>
              <a:rPr lang="en-GB" sz="800" dirty="0"/>
              <a:t>/</a:t>
            </a:r>
            <a:r>
              <a:rPr lang="en-GB" sz="800" dirty="0" err="1"/>
              <a:t>bronfenbrenner.html</a:t>
            </a:r>
            <a:r>
              <a:rPr lang="en-GB" sz="800" dirty="0"/>
              <a:t> 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Marshall, J.K. and </a:t>
            </a:r>
            <a:r>
              <a:rPr lang="en-GB" sz="1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Mirenda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P. (2002). Parent-professionals collaboration for positive behaviour support in the home.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Focus on Autism and Other Developmental Disabilities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17, pp.216–228.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Peat, M. (2017). Designing schools for autistic pupils. [online]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National Autistic Society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7"/>
              </a:rPr>
              <a:t>https://www.autism.org.uk/advice-and-guidance/professional-practice/designing-schools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(Accessed: 10th May 2025).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Stoner, J.B., </a:t>
            </a:r>
            <a:r>
              <a:rPr lang="en-GB" sz="1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Angell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M.E., House, J.J. and Bock, S.J. (2007). Transitions: Perspectives from parents of young children with autism spectrum disorder (ASD).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Journal of Developmental and Physical Disabilities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19, pp.23–39.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Tomchek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S.D. and Dunn, W. (2007). Sensory processing in children with and without autism: a comparative study using the short sensory profile.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American Journal of Occupational Therapy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61(2).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Tomlinson, C.A. (2001).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to Differentiate Instruction in Mixed-Ability Classrooms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ASCD, pp.190–200.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UK Government (2010).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Equality Act 2010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Legislation.gov.uk. Available at: 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8"/>
              </a:rPr>
              <a:t>https://www.legislation.gov.uk/ukpga/2010/15/contents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(Accessed: 10th May 2025).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Welsh Government (2017).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Professional Standards for Teaching and Leadership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9"/>
              </a:rPr>
              <a:t>https://hwb.gov.wales/api/storage/19bc948b-8a3f-41e0-944a-7bf2cadf7d18/professional-standards-for-teaching-and-leadership-interactive-pdf-for-pc.pdf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(Accessed: 10th May 2025).</a:t>
            </a:r>
            <a:endParaRPr lang="en-GB" sz="1000" dirty="0">
              <a:latin typeface="Calibri"/>
              <a:ea typeface="Calibri"/>
              <a:cs typeface="Arial"/>
            </a:endParaRPr>
          </a:p>
          <a:p>
            <a:pPr marL="457200" lvl="1" indent="0">
              <a:buNone/>
            </a:pP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Welsh Government (2021). </a:t>
            </a:r>
            <a:r>
              <a:rPr lang="en-GB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Additional Learning Needs Code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0"/>
              </a:rPr>
              <a:t>https://www.gov.wales/additional-learning-needs-code</a:t>
            </a:r>
            <a:r>
              <a:rPr lang="en-GB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(Accessed: 10th May 2025).</a:t>
            </a:r>
            <a:endParaRPr lang="en-GB" sz="1000" dirty="0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sz="1000" dirty="0">
              <a:solidFill>
                <a:srgbClr val="222222"/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E53D4260-1EB2-6EDE-F2F2-9625FBAB52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1122152" y="3126167"/>
            <a:ext cx="896112" cy="89611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77196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19"/>
    </mc:Choice>
    <mc:Fallback>
      <p:transition spd="slow" advTm="3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0a153d2e-a37b-4c97-b024-0728ab5e79b6"/>
</p:tagLst>
</file>

<file path=ppt/theme/theme1.xml><?xml version="1.0" encoding="utf-8"?>
<a:theme xmlns:a="http://schemas.openxmlformats.org/drawingml/2006/main" name="Blank Title">
  <a:themeElements>
    <a:clrScheme name="Athrofa">
      <a:dk1>
        <a:srgbClr val="3B3838"/>
      </a:dk1>
      <a:lt1>
        <a:srgbClr val="FAFAFD"/>
      </a:lt1>
      <a:dk2>
        <a:srgbClr val="023B5A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7FF6D6AF-F319-455C-B2EB-11BADBDA0F7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2c24619-d6d5-42cf-b618-23d930ad9f20"/>
    <ds:schemaRef ds:uri="8ee9550b-f5f4-4dde-bce5-39f4ba45c2f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5B4881-779F-4145-8124-C5A395BA0F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0E1AF5-1885-4603-8878-DF64045B7990}">
  <ds:schemaRefs>
    <ds:schemaRef ds:uri="http://purl.org/dc/terms/"/>
    <ds:schemaRef ds:uri="92c24619-d6d5-42cf-b618-23d930ad9f20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8ee9550b-f5f4-4dde-bce5-39f4ba45c2f1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596</TotalTime>
  <Words>1256</Words>
  <Application>Microsoft Office PowerPoint</Application>
  <PresentationFormat>Widescreen</PresentationFormat>
  <Paragraphs>71</Paragraphs>
  <Slides>10</Slides>
  <Notes>5</Notes>
  <HiddenSlides>0</HiddenSlides>
  <MMClips>10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Aptos</vt:lpstr>
      <vt:lpstr>Aptos Black</vt:lpstr>
      <vt:lpstr>Aptos Display</vt:lpstr>
      <vt:lpstr>Aptos ExtraBold</vt:lpstr>
      <vt:lpstr>Arial</vt:lpstr>
      <vt:lpstr>Calibri</vt:lpstr>
      <vt:lpstr>Cavolini</vt:lpstr>
      <vt:lpstr>Wingdings</vt:lpstr>
      <vt:lpstr>Blank Title</vt:lpstr>
      <vt:lpstr>ECAD6018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Bilingual Content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Rebecca Lynam (2200304)</cp:lastModifiedBy>
  <cp:revision>257</cp:revision>
  <dcterms:created xsi:type="dcterms:W3CDTF">2024-01-22T14:45:26Z</dcterms:created>
  <dcterms:modified xsi:type="dcterms:W3CDTF">2025-05-15T20:29:05Z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