
<file path=[Content_Types].xml><?xml version="1.0" encoding="utf-8"?>
<Types xmlns="http://schemas.openxmlformats.org/package/2006/content-types">
  <Default Extension="bin" ContentType="application/vnd.openxmlformats-officedocument.oleObject"/>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charts/chart2.xml" ContentType="application/vnd.openxmlformats-officedocument.drawingml.chart+xml"/>
  <Override PartName="/ppt/charts/style2.xml" ContentType="application/vnd.ms-office.chartstyle+xml"/>
  <Override PartName="/ppt/charts/colors2.xml" ContentType="application/vnd.ms-office.chartcolorstyle+xml"/>
  <Override PartName="/ppt/charts/chart3.xml" ContentType="application/vnd.openxmlformats-officedocument.drawingml.chart+xml"/>
  <Override PartName="/ppt/charts/style3.xml" ContentType="application/vnd.ms-office.chartstyle+xml"/>
  <Override PartName="/ppt/charts/colors3.xml" ContentType="application/vnd.ms-office.chartcolorstyl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bookmarkIdSeed="2">
  <p:sldMasterIdLst>
    <p:sldMasterId id="2147483743" r:id="rId1"/>
  </p:sldMasterIdLst>
  <p:notesMasterIdLst>
    <p:notesMasterId r:id="rId14"/>
  </p:notesMasterIdLst>
  <p:sldIdLst>
    <p:sldId id="270" r:id="rId2"/>
    <p:sldId id="257" r:id="rId3"/>
    <p:sldId id="258" r:id="rId4"/>
    <p:sldId id="259" r:id="rId5"/>
    <p:sldId id="260" r:id="rId6"/>
    <p:sldId id="261" r:id="rId7"/>
    <p:sldId id="263" r:id="rId8"/>
    <p:sldId id="264" r:id="rId9"/>
    <p:sldId id="265" r:id="rId10"/>
    <p:sldId id="266" r:id="rId11"/>
    <p:sldId id="267" r:id="rId12"/>
    <p:sldId id="268"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906FFA0-D545-4E80-B5E9-1E8523D3C48B}" v="49" dt="2021-12-04T09:25:31.198"/>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4061" autoAdjust="0"/>
  </p:normalViewPr>
  <p:slideViewPr>
    <p:cSldViewPr snapToGrid="0">
      <p:cViewPr varScale="1">
        <p:scale>
          <a:sx n="70" d="100"/>
          <a:sy n="70" d="100"/>
        </p:scale>
        <p:origin x="738"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20"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ostache Ana-Maria" userId="61d7e0bcd9b49435" providerId="LiveId" clId="{E906FFA0-D545-4E80-B5E9-1E8523D3C48B}"/>
    <pc:docChg chg="custSel addSld delSld modSld sldOrd">
      <pc:chgData name="Costache Ana-Maria" userId="61d7e0bcd9b49435" providerId="LiveId" clId="{E906FFA0-D545-4E80-B5E9-1E8523D3C48B}" dt="2021-12-06T19:30:16.425" v="284" actId="14100"/>
      <pc:docMkLst>
        <pc:docMk/>
      </pc:docMkLst>
      <pc:sldChg chg="modSp del">
        <pc:chgData name="Costache Ana-Maria" userId="61d7e0bcd9b49435" providerId="LiveId" clId="{E906FFA0-D545-4E80-B5E9-1E8523D3C48B}" dt="2021-12-02T07:27:49.539" v="88" actId="47"/>
        <pc:sldMkLst>
          <pc:docMk/>
          <pc:sldMk cId="3003094995" sldId="256"/>
        </pc:sldMkLst>
        <pc:spChg chg="mod">
          <ac:chgData name="Costache Ana-Maria" userId="61d7e0bcd9b49435" providerId="LiveId" clId="{E906FFA0-D545-4E80-B5E9-1E8523D3C48B}" dt="2021-12-02T07:18:49.918" v="14"/>
          <ac:spMkLst>
            <pc:docMk/>
            <pc:sldMk cId="3003094995" sldId="256"/>
            <ac:spMk id="2" creationId="{161F5FC9-BB23-484C-AB5A-6E40FDE65360}"/>
          </ac:spMkLst>
        </pc:spChg>
      </pc:sldChg>
      <pc:sldChg chg="addSp modSp mod setBg">
        <pc:chgData name="Costache Ana-Maria" userId="61d7e0bcd9b49435" providerId="LiveId" clId="{E906FFA0-D545-4E80-B5E9-1E8523D3C48B}" dt="2021-12-02T17:25:55.789" v="152" actId="20577"/>
        <pc:sldMkLst>
          <pc:docMk/>
          <pc:sldMk cId="3243398472" sldId="257"/>
        </pc:sldMkLst>
        <pc:spChg chg="mod">
          <ac:chgData name="Costache Ana-Maria" userId="61d7e0bcd9b49435" providerId="LiveId" clId="{E906FFA0-D545-4E80-B5E9-1E8523D3C48B}" dt="2021-12-02T07:25:35.548" v="74" actId="26606"/>
          <ac:spMkLst>
            <pc:docMk/>
            <pc:sldMk cId="3243398472" sldId="257"/>
            <ac:spMk id="2" creationId="{549FD9FB-C328-40A6-B5DA-B244CD95C718}"/>
          </ac:spMkLst>
        </pc:spChg>
        <pc:spChg chg="mod">
          <ac:chgData name="Costache Ana-Maria" userId="61d7e0bcd9b49435" providerId="LiveId" clId="{E906FFA0-D545-4E80-B5E9-1E8523D3C48B}" dt="2021-12-02T17:25:55.789" v="152" actId="20577"/>
          <ac:spMkLst>
            <pc:docMk/>
            <pc:sldMk cId="3243398472" sldId="257"/>
            <ac:spMk id="3" creationId="{1751978C-229C-40E5-983C-5B4C6BD775C9}"/>
          </ac:spMkLst>
        </pc:spChg>
        <pc:spChg chg="add">
          <ac:chgData name="Costache Ana-Maria" userId="61d7e0bcd9b49435" providerId="LiveId" clId="{E906FFA0-D545-4E80-B5E9-1E8523D3C48B}" dt="2021-12-02T07:25:35.548" v="74" actId="26606"/>
          <ac:spMkLst>
            <pc:docMk/>
            <pc:sldMk cId="3243398472" sldId="257"/>
            <ac:spMk id="8" creationId="{C9A36457-A5F4-4103-A443-02581C09185B}"/>
          </ac:spMkLst>
        </pc:spChg>
        <pc:spChg chg="add">
          <ac:chgData name="Costache Ana-Maria" userId="61d7e0bcd9b49435" providerId="LiveId" clId="{E906FFA0-D545-4E80-B5E9-1E8523D3C48B}" dt="2021-12-02T07:25:35.548" v="74" actId="26606"/>
          <ac:spMkLst>
            <pc:docMk/>
            <pc:sldMk cId="3243398472" sldId="257"/>
            <ac:spMk id="10" creationId="{DC5FB7E8-B636-40FA-BE8D-48145C0F5C57}"/>
          </ac:spMkLst>
        </pc:spChg>
        <pc:spChg chg="add">
          <ac:chgData name="Costache Ana-Maria" userId="61d7e0bcd9b49435" providerId="LiveId" clId="{E906FFA0-D545-4E80-B5E9-1E8523D3C48B}" dt="2021-12-02T07:25:35.548" v="74" actId="26606"/>
          <ac:spMkLst>
            <pc:docMk/>
            <pc:sldMk cId="3243398472" sldId="257"/>
            <ac:spMk id="12" creationId="{142DCE2C-2863-46FA-9BE7-24365A24D9BA}"/>
          </ac:spMkLst>
        </pc:spChg>
      </pc:sldChg>
      <pc:sldChg chg="modSp mod">
        <pc:chgData name="Costache Ana-Maria" userId="61d7e0bcd9b49435" providerId="LiveId" clId="{E906FFA0-D545-4E80-B5E9-1E8523D3C48B}" dt="2021-12-02T07:25:16.481" v="73" actId="1076"/>
        <pc:sldMkLst>
          <pc:docMk/>
          <pc:sldMk cId="1562954219" sldId="258"/>
        </pc:sldMkLst>
        <pc:spChg chg="mod">
          <ac:chgData name="Costache Ana-Maria" userId="61d7e0bcd9b49435" providerId="LiveId" clId="{E906FFA0-D545-4E80-B5E9-1E8523D3C48B}" dt="2021-12-02T07:18:49.918" v="14"/>
          <ac:spMkLst>
            <pc:docMk/>
            <pc:sldMk cId="1562954219" sldId="258"/>
            <ac:spMk id="2" creationId="{ACB1A54D-CECE-4458-AE27-082DF900E279}"/>
          </ac:spMkLst>
        </pc:spChg>
        <pc:spChg chg="mod">
          <ac:chgData name="Costache Ana-Maria" userId="61d7e0bcd9b49435" providerId="LiveId" clId="{E906FFA0-D545-4E80-B5E9-1E8523D3C48B}" dt="2021-12-02T07:18:26.654" v="3" actId="27636"/>
          <ac:spMkLst>
            <pc:docMk/>
            <pc:sldMk cId="1562954219" sldId="258"/>
            <ac:spMk id="3" creationId="{E3552E92-9093-43A4-89AA-C0C986E4759D}"/>
          </ac:spMkLst>
        </pc:spChg>
        <pc:spChg chg="mod">
          <ac:chgData name="Costache Ana-Maria" userId="61d7e0bcd9b49435" providerId="LiveId" clId="{E906FFA0-D545-4E80-B5E9-1E8523D3C48B}" dt="2021-12-02T07:25:16.481" v="73" actId="1076"/>
          <ac:spMkLst>
            <pc:docMk/>
            <pc:sldMk cId="1562954219" sldId="258"/>
            <ac:spMk id="8" creationId="{CF91214A-E4AF-42B9-9D21-23F0097D16C2}"/>
          </ac:spMkLst>
        </pc:spChg>
        <pc:picChg chg="mod">
          <ac:chgData name="Costache Ana-Maria" userId="61d7e0bcd9b49435" providerId="LiveId" clId="{E906FFA0-D545-4E80-B5E9-1E8523D3C48B}" dt="2021-12-02T07:24:59.698" v="71" actId="14100"/>
          <ac:picMkLst>
            <pc:docMk/>
            <pc:sldMk cId="1562954219" sldId="258"/>
            <ac:picMk id="5" creationId="{53E5F524-2AF6-4FF2-A055-3B26054D6888}"/>
          </ac:picMkLst>
        </pc:picChg>
      </pc:sldChg>
      <pc:sldChg chg="modSp mod">
        <pc:chgData name="Costache Ana-Maria" userId="61d7e0bcd9b49435" providerId="LiveId" clId="{E906FFA0-D545-4E80-B5E9-1E8523D3C48B}" dt="2021-12-02T07:18:49.918" v="14"/>
        <pc:sldMkLst>
          <pc:docMk/>
          <pc:sldMk cId="6754775" sldId="259"/>
        </pc:sldMkLst>
        <pc:spChg chg="mod">
          <ac:chgData name="Costache Ana-Maria" userId="61d7e0bcd9b49435" providerId="LiveId" clId="{E906FFA0-D545-4E80-B5E9-1E8523D3C48B}" dt="2021-12-02T07:18:49.918" v="14"/>
          <ac:spMkLst>
            <pc:docMk/>
            <pc:sldMk cId="6754775" sldId="259"/>
            <ac:spMk id="2" creationId="{57E07287-ACAC-4834-936A-C66D398C3DF9}"/>
          </ac:spMkLst>
        </pc:spChg>
        <pc:spChg chg="mod">
          <ac:chgData name="Costache Ana-Maria" userId="61d7e0bcd9b49435" providerId="LiveId" clId="{E906FFA0-D545-4E80-B5E9-1E8523D3C48B}" dt="2021-12-02T07:18:26.677" v="4" actId="27636"/>
          <ac:spMkLst>
            <pc:docMk/>
            <pc:sldMk cId="6754775" sldId="259"/>
            <ac:spMk id="3" creationId="{43B99438-9043-45A2-AD51-3AC05BD1FBC2}"/>
          </ac:spMkLst>
        </pc:spChg>
      </pc:sldChg>
      <pc:sldChg chg="addSp delSp modSp mod modClrScheme chgLayout">
        <pc:chgData name="Costache Ana-Maria" userId="61d7e0bcd9b49435" providerId="LiveId" clId="{E906FFA0-D545-4E80-B5E9-1E8523D3C48B}" dt="2021-12-06T19:30:16.425" v="284" actId="14100"/>
        <pc:sldMkLst>
          <pc:docMk/>
          <pc:sldMk cId="2619101869" sldId="260"/>
        </pc:sldMkLst>
        <pc:spChg chg="del mod ord">
          <ac:chgData name="Costache Ana-Maria" userId="61d7e0bcd9b49435" providerId="LiveId" clId="{E906FFA0-D545-4E80-B5E9-1E8523D3C48B}" dt="2021-12-04T09:25:49.308" v="252" actId="478"/>
          <ac:spMkLst>
            <pc:docMk/>
            <pc:sldMk cId="2619101869" sldId="260"/>
            <ac:spMk id="2" creationId="{82C1A175-EBEB-4F02-97C3-CB5E9A49F35F}"/>
          </ac:spMkLst>
        </pc:spChg>
        <pc:spChg chg="del mod">
          <ac:chgData name="Costache Ana-Maria" userId="61d7e0bcd9b49435" providerId="LiveId" clId="{E906FFA0-D545-4E80-B5E9-1E8523D3C48B}" dt="2021-12-04T09:24:40.677" v="200" actId="12084"/>
          <ac:spMkLst>
            <pc:docMk/>
            <pc:sldMk cId="2619101869" sldId="260"/>
            <ac:spMk id="3" creationId="{8FC7DD6C-72A0-4D04-A316-E347DD8135AF}"/>
          </ac:spMkLst>
        </pc:spChg>
        <pc:spChg chg="add del mod">
          <ac:chgData name="Costache Ana-Maria" userId="61d7e0bcd9b49435" providerId="LiveId" clId="{E906FFA0-D545-4E80-B5E9-1E8523D3C48B}" dt="2021-12-04T09:25:12.378" v="205" actId="6264"/>
          <ac:spMkLst>
            <pc:docMk/>
            <pc:sldMk cId="2619101869" sldId="260"/>
            <ac:spMk id="6" creationId="{9F2763D9-291A-4D16-8401-114EC3EC2A8B}"/>
          </ac:spMkLst>
        </pc:spChg>
        <pc:spChg chg="add del mod">
          <ac:chgData name="Costache Ana-Maria" userId="61d7e0bcd9b49435" providerId="LiveId" clId="{E906FFA0-D545-4E80-B5E9-1E8523D3C48B}" dt="2021-12-04T09:25:12.378" v="205" actId="6264"/>
          <ac:spMkLst>
            <pc:docMk/>
            <pc:sldMk cId="2619101869" sldId="260"/>
            <ac:spMk id="7" creationId="{6DEDDC59-7419-4B4E-AD59-3B985EAB912F}"/>
          </ac:spMkLst>
        </pc:spChg>
        <pc:spChg chg="add del mod">
          <ac:chgData name="Costache Ana-Maria" userId="61d7e0bcd9b49435" providerId="LiveId" clId="{E906FFA0-D545-4E80-B5E9-1E8523D3C48B}" dt="2021-12-04T09:25:13.636" v="206" actId="6264"/>
          <ac:spMkLst>
            <pc:docMk/>
            <pc:sldMk cId="2619101869" sldId="260"/>
            <ac:spMk id="8" creationId="{FAA736CB-41A4-4535-B9D6-0607877894E0}"/>
          </ac:spMkLst>
        </pc:spChg>
        <pc:spChg chg="add del mod">
          <ac:chgData name="Costache Ana-Maria" userId="61d7e0bcd9b49435" providerId="LiveId" clId="{E906FFA0-D545-4E80-B5E9-1E8523D3C48B}" dt="2021-12-04T09:25:13.636" v="206" actId="6264"/>
          <ac:spMkLst>
            <pc:docMk/>
            <pc:sldMk cId="2619101869" sldId="260"/>
            <ac:spMk id="9" creationId="{637F6B3A-538D-4E2B-AEC8-E7C344B1073A}"/>
          </ac:spMkLst>
        </pc:spChg>
        <pc:spChg chg="add del mod ord">
          <ac:chgData name="Costache Ana-Maria" userId="61d7e0bcd9b49435" providerId="LiveId" clId="{E906FFA0-D545-4E80-B5E9-1E8523D3C48B}" dt="2021-12-04T09:25:37.344" v="212" actId="478"/>
          <ac:spMkLst>
            <pc:docMk/>
            <pc:sldMk cId="2619101869" sldId="260"/>
            <ac:spMk id="10" creationId="{B4394D56-8825-4721-9E19-12AA047C1F1C}"/>
          </ac:spMkLst>
        </pc:spChg>
        <pc:spChg chg="del mod">
          <ac:chgData name="Costache Ana-Maria" userId="61d7e0bcd9b49435" providerId="LiveId" clId="{E906FFA0-D545-4E80-B5E9-1E8523D3C48B}" dt="2021-12-04T09:24:34.764" v="199" actId="478"/>
          <ac:spMkLst>
            <pc:docMk/>
            <pc:sldMk cId="2619101869" sldId="260"/>
            <ac:spMk id="19" creationId="{AC98EE3D-2E3A-4561-A8E6-B8C803E8E980}"/>
          </ac:spMkLst>
        </pc:spChg>
        <pc:graphicFrameChg chg="add mod">
          <ac:chgData name="Costache Ana-Maria" userId="61d7e0bcd9b49435" providerId="LiveId" clId="{E906FFA0-D545-4E80-B5E9-1E8523D3C48B}" dt="2021-12-06T19:30:05.725" v="282" actId="14100"/>
          <ac:graphicFrameMkLst>
            <pc:docMk/>
            <pc:sldMk cId="2619101869" sldId="260"/>
            <ac:graphicFrameMk id="3" creationId="{FD77DD5F-0394-4AB8-BE48-BD780C2BF8FA}"/>
          </ac:graphicFrameMkLst>
        </pc:graphicFrameChg>
        <pc:graphicFrameChg chg="add del mod ord">
          <ac:chgData name="Costache Ana-Maria" userId="61d7e0bcd9b49435" providerId="LiveId" clId="{E906FFA0-D545-4E80-B5E9-1E8523D3C48B}" dt="2021-12-04T09:25:31.552" v="210" actId="478"/>
          <ac:graphicFrameMkLst>
            <pc:docMk/>
            <pc:sldMk cId="2619101869" sldId="260"/>
            <ac:graphicFrameMk id="4" creationId="{C26C6B2D-D7A9-45F5-8071-3170C70460B9}"/>
          </ac:graphicFrameMkLst>
        </pc:graphicFrameChg>
        <pc:graphicFrameChg chg="add mod">
          <ac:chgData name="Costache Ana-Maria" userId="61d7e0bcd9b49435" providerId="LiveId" clId="{E906FFA0-D545-4E80-B5E9-1E8523D3C48B}" dt="2021-12-06T19:30:12.928" v="283" actId="14100"/>
          <ac:graphicFrameMkLst>
            <pc:docMk/>
            <pc:sldMk cId="2619101869" sldId="260"/>
            <ac:graphicFrameMk id="4" creationId="{F63DBA91-0002-4D8E-A522-60F54A886AB2}"/>
          </ac:graphicFrameMkLst>
        </pc:graphicFrameChg>
        <pc:graphicFrameChg chg="add del mod">
          <ac:chgData name="Costache Ana-Maria" userId="61d7e0bcd9b49435" providerId="LiveId" clId="{E906FFA0-D545-4E80-B5E9-1E8523D3C48B}" dt="2021-12-06T19:15:43.804" v="262" actId="478"/>
          <ac:graphicFrameMkLst>
            <pc:docMk/>
            <pc:sldMk cId="2619101869" sldId="260"/>
            <ac:graphicFrameMk id="6" creationId="{CF37007A-0428-4EDC-985C-9205DD0523BC}"/>
          </ac:graphicFrameMkLst>
        </pc:graphicFrameChg>
        <pc:graphicFrameChg chg="add mod">
          <ac:chgData name="Costache Ana-Maria" userId="61d7e0bcd9b49435" providerId="LiveId" clId="{E906FFA0-D545-4E80-B5E9-1E8523D3C48B}" dt="2021-12-06T19:30:16.425" v="284" actId="14100"/>
          <ac:graphicFrameMkLst>
            <pc:docMk/>
            <pc:sldMk cId="2619101869" sldId="260"/>
            <ac:graphicFrameMk id="7" creationId="{CF37007A-0428-4EDC-985C-9205DD0523BC}"/>
          </ac:graphicFrameMkLst>
        </pc:graphicFrameChg>
        <pc:picChg chg="add del">
          <ac:chgData name="Costache Ana-Maria" userId="61d7e0bcd9b49435" providerId="LiveId" clId="{E906FFA0-D545-4E80-B5E9-1E8523D3C48B}" dt="2021-12-06T19:28:16.412" v="268" actId="478"/>
          <ac:picMkLst>
            <pc:docMk/>
            <pc:sldMk cId="2619101869" sldId="260"/>
            <ac:picMk id="8" creationId="{727F1669-D209-4F1C-A680-BC2404E18C43}"/>
          </ac:picMkLst>
        </pc:picChg>
        <pc:picChg chg="add mod">
          <ac:chgData name="Costache Ana-Maria" userId="61d7e0bcd9b49435" providerId="LiveId" clId="{E906FFA0-D545-4E80-B5E9-1E8523D3C48B}" dt="2021-12-06T19:29:58.408" v="281" actId="14100"/>
          <ac:picMkLst>
            <pc:docMk/>
            <pc:sldMk cId="2619101869" sldId="260"/>
            <ac:picMk id="10" creationId="{A9674F0A-8EEC-46FD-B0B9-A048DA4E8AF9}"/>
          </ac:picMkLst>
        </pc:picChg>
        <pc:picChg chg="del mod">
          <ac:chgData name="Costache Ana-Maria" userId="61d7e0bcd9b49435" providerId="LiveId" clId="{E906FFA0-D545-4E80-B5E9-1E8523D3C48B}" dt="2021-12-04T09:24:20.326" v="195" actId="478"/>
          <ac:picMkLst>
            <pc:docMk/>
            <pc:sldMk cId="2619101869" sldId="260"/>
            <ac:picMk id="16" creationId="{60F231F8-CE78-4487-A80E-5D417058098C}"/>
          </ac:picMkLst>
        </pc:picChg>
      </pc:sldChg>
      <pc:sldChg chg="addSp delSp modSp mod">
        <pc:chgData name="Costache Ana-Maria" userId="61d7e0bcd9b49435" providerId="LiveId" clId="{E906FFA0-D545-4E80-B5E9-1E8523D3C48B}" dt="2021-12-02T18:28:56.736" v="194" actId="478"/>
        <pc:sldMkLst>
          <pc:docMk/>
          <pc:sldMk cId="1394543713" sldId="261"/>
        </pc:sldMkLst>
        <pc:spChg chg="del mod">
          <ac:chgData name="Costache Ana-Maria" userId="61d7e0bcd9b49435" providerId="LiveId" clId="{E906FFA0-D545-4E80-B5E9-1E8523D3C48B}" dt="2021-12-02T18:24:49.590" v="155" actId="478"/>
          <ac:spMkLst>
            <pc:docMk/>
            <pc:sldMk cId="1394543713" sldId="261"/>
            <ac:spMk id="2" creationId="{8354E2A3-08B4-4A76-B4D6-BBEE8D980E97}"/>
          </ac:spMkLst>
        </pc:spChg>
        <pc:spChg chg="mod">
          <ac:chgData name="Costache Ana-Maria" userId="61d7e0bcd9b49435" providerId="LiveId" clId="{E906FFA0-D545-4E80-B5E9-1E8523D3C48B}" dt="2021-12-02T18:25:28.077" v="156" actId="1076"/>
          <ac:spMkLst>
            <pc:docMk/>
            <pc:sldMk cId="1394543713" sldId="261"/>
            <ac:spMk id="3" creationId="{D741BA8A-7224-43AF-8140-DFBFBF3E3212}"/>
          </ac:spMkLst>
        </pc:spChg>
        <pc:spChg chg="add del mod">
          <ac:chgData name="Costache Ana-Maria" userId="61d7e0bcd9b49435" providerId="LiveId" clId="{E906FFA0-D545-4E80-B5E9-1E8523D3C48B}" dt="2021-12-02T18:28:56.736" v="194" actId="478"/>
          <ac:spMkLst>
            <pc:docMk/>
            <pc:sldMk cId="1394543713" sldId="261"/>
            <ac:spMk id="6" creationId="{FCE33AFE-DD25-497D-9402-2222AD270919}"/>
          </ac:spMkLst>
        </pc:spChg>
        <pc:spChg chg="mod">
          <ac:chgData name="Costache Ana-Maria" userId="61d7e0bcd9b49435" providerId="LiveId" clId="{E906FFA0-D545-4E80-B5E9-1E8523D3C48B}" dt="2021-12-02T18:25:38.489" v="158" actId="1076"/>
          <ac:spMkLst>
            <pc:docMk/>
            <pc:sldMk cId="1394543713" sldId="261"/>
            <ac:spMk id="10" creationId="{9F5910AD-7FEF-43DB-A81D-E7277C5BE69B}"/>
          </ac:spMkLst>
        </pc:spChg>
        <pc:picChg chg="mod">
          <ac:chgData name="Costache Ana-Maria" userId="61d7e0bcd9b49435" providerId="LiveId" clId="{E906FFA0-D545-4E80-B5E9-1E8523D3C48B}" dt="2021-12-02T18:25:29.651" v="157" actId="1076"/>
          <ac:picMkLst>
            <pc:docMk/>
            <pc:sldMk cId="1394543713" sldId="261"/>
            <ac:picMk id="5" creationId="{F52831AF-3DDD-4B5F-AA4A-CF9A3A62F904}"/>
          </ac:picMkLst>
        </pc:picChg>
      </pc:sldChg>
      <pc:sldChg chg="modSp del">
        <pc:chgData name="Costache Ana-Maria" userId="61d7e0bcd9b49435" providerId="LiveId" clId="{E906FFA0-D545-4E80-B5E9-1E8523D3C48B}" dt="2021-12-02T18:26:18.947" v="159" actId="47"/>
        <pc:sldMkLst>
          <pc:docMk/>
          <pc:sldMk cId="3579045797" sldId="262"/>
        </pc:sldMkLst>
        <pc:spChg chg="mod">
          <ac:chgData name="Costache Ana-Maria" userId="61d7e0bcd9b49435" providerId="LiveId" clId="{E906FFA0-D545-4E80-B5E9-1E8523D3C48B}" dt="2021-12-02T07:18:49.918" v="14"/>
          <ac:spMkLst>
            <pc:docMk/>
            <pc:sldMk cId="3579045797" sldId="262"/>
            <ac:spMk id="2" creationId="{484D7BCF-2824-4976-994B-627ED956C6AD}"/>
          </ac:spMkLst>
        </pc:spChg>
      </pc:sldChg>
      <pc:sldChg chg="modSp mod">
        <pc:chgData name="Costache Ana-Maria" userId="61d7e0bcd9b49435" providerId="LiveId" clId="{E906FFA0-D545-4E80-B5E9-1E8523D3C48B}" dt="2021-12-02T07:27:22.887" v="87"/>
        <pc:sldMkLst>
          <pc:docMk/>
          <pc:sldMk cId="3504998881" sldId="263"/>
        </pc:sldMkLst>
        <pc:spChg chg="mod">
          <ac:chgData name="Costache Ana-Maria" userId="61d7e0bcd9b49435" providerId="LiveId" clId="{E906FFA0-D545-4E80-B5E9-1E8523D3C48B}" dt="2021-12-02T07:18:49.918" v="14"/>
          <ac:spMkLst>
            <pc:docMk/>
            <pc:sldMk cId="3504998881" sldId="263"/>
            <ac:spMk id="2" creationId="{9AE5DCA1-24A0-4DA4-9D8E-77A668CC9216}"/>
          </ac:spMkLst>
        </pc:spChg>
        <pc:spChg chg="mod">
          <ac:chgData name="Costache Ana-Maria" userId="61d7e0bcd9b49435" providerId="LiveId" clId="{E906FFA0-D545-4E80-B5E9-1E8523D3C48B}" dt="2021-12-02T07:27:03.547" v="85" actId="14100"/>
          <ac:spMkLst>
            <pc:docMk/>
            <pc:sldMk cId="3504998881" sldId="263"/>
            <ac:spMk id="3" creationId="{A38BFFBD-12B3-4A09-9848-2FF328F8561A}"/>
          </ac:spMkLst>
        </pc:spChg>
        <pc:spChg chg="mod">
          <ac:chgData name="Costache Ana-Maria" userId="61d7e0bcd9b49435" providerId="LiveId" clId="{E906FFA0-D545-4E80-B5E9-1E8523D3C48B}" dt="2021-12-02T07:23:03.137" v="50" actId="1076"/>
          <ac:spMkLst>
            <pc:docMk/>
            <pc:sldMk cId="3504998881" sldId="263"/>
            <ac:spMk id="9" creationId="{6A228487-0EE1-4F97-B35A-4D38013040A2}"/>
          </ac:spMkLst>
        </pc:spChg>
        <pc:picChg chg="mod">
          <ac:chgData name="Costache Ana-Maria" userId="61d7e0bcd9b49435" providerId="LiveId" clId="{E906FFA0-D545-4E80-B5E9-1E8523D3C48B}" dt="2021-12-02T07:27:22.887" v="87"/>
          <ac:picMkLst>
            <pc:docMk/>
            <pc:sldMk cId="3504998881" sldId="263"/>
            <ac:picMk id="5" creationId="{715068A5-724D-44BB-A241-2FF04E5AF545}"/>
          </ac:picMkLst>
        </pc:picChg>
      </pc:sldChg>
      <pc:sldChg chg="delSp modSp mod">
        <pc:chgData name="Costache Ana-Maria" userId="61d7e0bcd9b49435" providerId="LiveId" clId="{E906FFA0-D545-4E80-B5E9-1E8523D3C48B}" dt="2021-12-02T18:26:33.893" v="169" actId="478"/>
        <pc:sldMkLst>
          <pc:docMk/>
          <pc:sldMk cId="4197831917" sldId="264"/>
        </pc:sldMkLst>
        <pc:spChg chg="del mod">
          <ac:chgData name="Costache Ana-Maria" userId="61d7e0bcd9b49435" providerId="LiveId" clId="{E906FFA0-D545-4E80-B5E9-1E8523D3C48B}" dt="2021-12-02T18:26:33.893" v="169" actId="478"/>
          <ac:spMkLst>
            <pc:docMk/>
            <pc:sldMk cId="4197831917" sldId="264"/>
            <ac:spMk id="2" creationId="{3CCFC12A-9698-4DD2-9EA2-5A5F93EF2FBD}"/>
          </ac:spMkLst>
        </pc:spChg>
        <pc:spChg chg="mod">
          <ac:chgData name="Costache Ana-Maria" userId="61d7e0bcd9b49435" providerId="LiveId" clId="{E906FFA0-D545-4E80-B5E9-1E8523D3C48B}" dt="2021-12-02T07:18:26.739" v="7" actId="27636"/>
          <ac:spMkLst>
            <pc:docMk/>
            <pc:sldMk cId="4197831917" sldId="264"/>
            <ac:spMk id="3" creationId="{6688494E-03B4-4770-BB97-63F6B32E8BE8}"/>
          </ac:spMkLst>
        </pc:spChg>
        <pc:picChg chg="mod">
          <ac:chgData name="Costache Ana-Maria" userId="61d7e0bcd9b49435" providerId="LiveId" clId="{E906FFA0-D545-4E80-B5E9-1E8523D3C48B}" dt="2021-12-02T07:19:14.368" v="15" actId="14100"/>
          <ac:picMkLst>
            <pc:docMk/>
            <pc:sldMk cId="4197831917" sldId="264"/>
            <ac:picMk id="5" creationId="{E7D4B6BA-9EE1-4C50-9948-6CF6FB8FC383}"/>
          </ac:picMkLst>
        </pc:picChg>
      </pc:sldChg>
      <pc:sldChg chg="delSp modSp mod">
        <pc:chgData name="Costache Ana-Maria" userId="61d7e0bcd9b49435" providerId="LiveId" clId="{E906FFA0-D545-4E80-B5E9-1E8523D3C48B}" dt="2021-12-02T18:27:12.830" v="180" actId="478"/>
        <pc:sldMkLst>
          <pc:docMk/>
          <pc:sldMk cId="1953206876" sldId="265"/>
        </pc:sldMkLst>
        <pc:spChg chg="del mod">
          <ac:chgData name="Costache Ana-Maria" userId="61d7e0bcd9b49435" providerId="LiveId" clId="{E906FFA0-D545-4E80-B5E9-1E8523D3C48B}" dt="2021-12-02T18:27:12.830" v="180" actId="478"/>
          <ac:spMkLst>
            <pc:docMk/>
            <pc:sldMk cId="1953206876" sldId="265"/>
            <ac:spMk id="2" creationId="{70B811E6-C20F-447B-A5B1-D5A3042E5319}"/>
          </ac:spMkLst>
        </pc:spChg>
        <pc:spChg chg="mod">
          <ac:chgData name="Costache Ana-Maria" userId="61d7e0bcd9b49435" providerId="LiveId" clId="{E906FFA0-D545-4E80-B5E9-1E8523D3C48B}" dt="2021-12-02T07:22:51.004" v="48" actId="255"/>
          <ac:spMkLst>
            <pc:docMk/>
            <pc:sldMk cId="1953206876" sldId="265"/>
            <ac:spMk id="3" creationId="{1B9F6456-B891-4BE3-9B74-B3F7F92FFD13}"/>
          </ac:spMkLst>
        </pc:spChg>
        <pc:spChg chg="mod">
          <ac:chgData name="Costache Ana-Maria" userId="61d7e0bcd9b49435" providerId="LiveId" clId="{E906FFA0-D545-4E80-B5E9-1E8523D3C48B}" dt="2021-12-02T07:22:34.718" v="47" actId="1076"/>
          <ac:spMkLst>
            <pc:docMk/>
            <pc:sldMk cId="1953206876" sldId="265"/>
            <ac:spMk id="8" creationId="{D992C6BE-90A1-4DF9-B1C4-1CCFC9FE5D4C}"/>
          </ac:spMkLst>
        </pc:spChg>
        <pc:picChg chg="mod">
          <ac:chgData name="Costache Ana-Maria" userId="61d7e0bcd9b49435" providerId="LiveId" clId="{E906FFA0-D545-4E80-B5E9-1E8523D3C48B}" dt="2021-12-02T07:22:18.345" v="45" actId="1076"/>
          <ac:picMkLst>
            <pc:docMk/>
            <pc:sldMk cId="1953206876" sldId="265"/>
            <ac:picMk id="5" creationId="{26A4DA59-340C-4BC8-AE1C-ECF5B193FB18}"/>
          </ac:picMkLst>
        </pc:picChg>
      </pc:sldChg>
      <pc:sldChg chg="addSp delSp modSp mod">
        <pc:chgData name="Costache Ana-Maria" userId="61d7e0bcd9b49435" providerId="LiveId" clId="{E906FFA0-D545-4E80-B5E9-1E8523D3C48B}" dt="2021-12-02T18:27:57.814" v="192" actId="1076"/>
        <pc:sldMkLst>
          <pc:docMk/>
          <pc:sldMk cId="2713985034" sldId="266"/>
        </pc:sldMkLst>
        <pc:spChg chg="del mod">
          <ac:chgData name="Costache Ana-Maria" userId="61d7e0bcd9b49435" providerId="LiveId" clId="{E906FFA0-D545-4E80-B5E9-1E8523D3C48B}" dt="2021-12-02T18:27:49.187" v="191" actId="478"/>
          <ac:spMkLst>
            <pc:docMk/>
            <pc:sldMk cId="2713985034" sldId="266"/>
            <ac:spMk id="2" creationId="{88892BB9-3ED2-498C-A4C5-4AF618152CE9}"/>
          </ac:spMkLst>
        </pc:spChg>
        <pc:spChg chg="mod">
          <ac:chgData name="Costache Ana-Maria" userId="61d7e0bcd9b49435" providerId="LiveId" clId="{E906FFA0-D545-4E80-B5E9-1E8523D3C48B}" dt="2021-12-02T18:27:57.814" v="192" actId="1076"/>
          <ac:spMkLst>
            <pc:docMk/>
            <pc:sldMk cId="2713985034" sldId="266"/>
            <ac:spMk id="3" creationId="{59F57432-BA44-48F0-A7CA-8689D67DEEF4}"/>
          </ac:spMkLst>
        </pc:spChg>
        <pc:picChg chg="add mod">
          <ac:chgData name="Costache Ana-Maria" userId="61d7e0bcd9b49435" providerId="LiveId" clId="{E906FFA0-D545-4E80-B5E9-1E8523D3C48B}" dt="2021-12-02T07:20:19.435" v="19" actId="1440"/>
          <ac:picMkLst>
            <pc:docMk/>
            <pc:sldMk cId="2713985034" sldId="266"/>
            <ac:picMk id="4" creationId="{EE327990-13BA-49F7-9608-FF7C5D8F296C}"/>
          </ac:picMkLst>
        </pc:picChg>
        <pc:picChg chg="del">
          <ac:chgData name="Costache Ana-Maria" userId="61d7e0bcd9b49435" providerId="LiveId" clId="{E906FFA0-D545-4E80-B5E9-1E8523D3C48B}" dt="2021-12-02T07:19:59.193" v="16" actId="478"/>
          <ac:picMkLst>
            <pc:docMk/>
            <pc:sldMk cId="2713985034" sldId="266"/>
            <ac:picMk id="5" creationId="{45266F4B-6894-4352-BE48-2956BD9E5884}"/>
          </ac:picMkLst>
        </pc:picChg>
      </pc:sldChg>
      <pc:sldChg chg="addSp delSp modSp mod">
        <pc:chgData name="Costache Ana-Maria" userId="61d7e0bcd9b49435" providerId="LiveId" clId="{E906FFA0-D545-4E80-B5E9-1E8523D3C48B}" dt="2021-12-02T07:21:26.453" v="31" actId="14100"/>
        <pc:sldMkLst>
          <pc:docMk/>
          <pc:sldMk cId="3006725173" sldId="267"/>
        </pc:sldMkLst>
        <pc:spChg chg="mod">
          <ac:chgData name="Costache Ana-Maria" userId="61d7e0bcd9b49435" providerId="LiveId" clId="{E906FFA0-D545-4E80-B5E9-1E8523D3C48B}" dt="2021-12-02T07:21:26.453" v="31" actId="14100"/>
          <ac:spMkLst>
            <pc:docMk/>
            <pc:sldMk cId="3006725173" sldId="267"/>
            <ac:spMk id="2" creationId="{F5264025-A734-445E-9134-58BFC0BF84F4}"/>
          </ac:spMkLst>
        </pc:spChg>
        <pc:spChg chg="mod">
          <ac:chgData name="Costache Ana-Maria" userId="61d7e0bcd9b49435" providerId="LiveId" clId="{E906FFA0-D545-4E80-B5E9-1E8523D3C48B}" dt="2021-12-02T07:21:00.395" v="27" actId="1076"/>
          <ac:spMkLst>
            <pc:docMk/>
            <pc:sldMk cId="3006725173" sldId="267"/>
            <ac:spMk id="3" creationId="{F82CFAD9-1B21-455B-87E6-C489997C5CFF}"/>
          </ac:spMkLst>
        </pc:spChg>
        <pc:spChg chg="del mod">
          <ac:chgData name="Costache Ana-Maria" userId="61d7e0bcd9b49435" providerId="LiveId" clId="{E906FFA0-D545-4E80-B5E9-1E8523D3C48B}" dt="2021-12-02T07:21:05.779" v="29" actId="478"/>
          <ac:spMkLst>
            <pc:docMk/>
            <pc:sldMk cId="3006725173" sldId="267"/>
            <ac:spMk id="10" creationId="{8BCCBBEC-D386-4CD7-82CC-066E6E785618}"/>
          </ac:spMkLst>
        </pc:spChg>
        <pc:picChg chg="del">
          <ac:chgData name="Costache Ana-Maria" userId="61d7e0bcd9b49435" providerId="LiveId" clId="{E906FFA0-D545-4E80-B5E9-1E8523D3C48B}" dt="2021-12-02T07:20:46.504" v="22" actId="478"/>
          <ac:picMkLst>
            <pc:docMk/>
            <pc:sldMk cId="3006725173" sldId="267"/>
            <ac:picMk id="5" creationId="{036FFA2A-E622-469E-8B40-CEA01829ACE8}"/>
          </ac:picMkLst>
        </pc:picChg>
        <pc:picChg chg="add mod">
          <ac:chgData name="Costache Ana-Maria" userId="61d7e0bcd9b49435" providerId="LiveId" clId="{E906FFA0-D545-4E80-B5E9-1E8523D3C48B}" dt="2021-12-02T07:21:11.041" v="30"/>
          <ac:picMkLst>
            <pc:docMk/>
            <pc:sldMk cId="3006725173" sldId="267"/>
            <ac:picMk id="6" creationId="{99A0F903-F346-4C42-A7BD-6854EB236B1B}"/>
          </ac:picMkLst>
        </pc:picChg>
      </pc:sldChg>
      <pc:sldChg chg="addSp modSp mod setBg">
        <pc:chgData name="Costache Ana-Maria" userId="61d7e0bcd9b49435" providerId="LiveId" clId="{E906FFA0-D545-4E80-B5E9-1E8523D3C48B}" dt="2021-12-02T07:21:54.448" v="39" actId="14100"/>
        <pc:sldMkLst>
          <pc:docMk/>
          <pc:sldMk cId="3210147246" sldId="268"/>
        </pc:sldMkLst>
        <pc:spChg chg="mod">
          <ac:chgData name="Costache Ana-Maria" userId="61d7e0bcd9b49435" providerId="LiveId" clId="{E906FFA0-D545-4E80-B5E9-1E8523D3C48B}" dt="2021-12-02T07:21:32.036" v="32" actId="26606"/>
          <ac:spMkLst>
            <pc:docMk/>
            <pc:sldMk cId="3210147246" sldId="268"/>
            <ac:spMk id="2" creationId="{CED502BD-B08C-4E8B-B8F1-58182EBFEA0D}"/>
          </ac:spMkLst>
        </pc:spChg>
        <pc:spChg chg="mod">
          <ac:chgData name="Costache Ana-Maria" userId="61d7e0bcd9b49435" providerId="LiveId" clId="{E906FFA0-D545-4E80-B5E9-1E8523D3C48B}" dt="2021-12-02T07:21:54.448" v="39" actId="14100"/>
          <ac:spMkLst>
            <pc:docMk/>
            <pc:sldMk cId="3210147246" sldId="268"/>
            <ac:spMk id="4" creationId="{4B9B7496-560B-48AC-87BA-4E327EA55D52}"/>
          </ac:spMkLst>
        </pc:spChg>
        <pc:spChg chg="add">
          <ac:chgData name="Costache Ana-Maria" userId="61d7e0bcd9b49435" providerId="LiveId" clId="{E906FFA0-D545-4E80-B5E9-1E8523D3C48B}" dt="2021-12-02T07:21:32.036" v="32" actId="26606"/>
          <ac:spMkLst>
            <pc:docMk/>
            <pc:sldMk cId="3210147246" sldId="268"/>
            <ac:spMk id="9" creationId="{C9A36457-A5F4-4103-A443-02581C09185B}"/>
          </ac:spMkLst>
        </pc:spChg>
        <pc:spChg chg="add">
          <ac:chgData name="Costache Ana-Maria" userId="61d7e0bcd9b49435" providerId="LiveId" clId="{E906FFA0-D545-4E80-B5E9-1E8523D3C48B}" dt="2021-12-02T07:21:32.036" v="32" actId="26606"/>
          <ac:spMkLst>
            <pc:docMk/>
            <pc:sldMk cId="3210147246" sldId="268"/>
            <ac:spMk id="11" creationId="{DC5FB7E8-B636-40FA-BE8D-48145C0F5C57}"/>
          </ac:spMkLst>
        </pc:spChg>
        <pc:spChg chg="add">
          <ac:chgData name="Costache Ana-Maria" userId="61d7e0bcd9b49435" providerId="LiveId" clId="{E906FFA0-D545-4E80-B5E9-1E8523D3C48B}" dt="2021-12-02T07:21:32.036" v="32" actId="26606"/>
          <ac:spMkLst>
            <pc:docMk/>
            <pc:sldMk cId="3210147246" sldId="268"/>
            <ac:spMk id="13" creationId="{142DCE2C-2863-46FA-9BE7-24365A24D9BA}"/>
          </ac:spMkLst>
        </pc:spChg>
      </pc:sldChg>
      <pc:sldChg chg="addSp delSp modSp new del mod ord setBg">
        <pc:chgData name="Costache Ana-Maria" userId="61d7e0bcd9b49435" providerId="LiveId" clId="{E906FFA0-D545-4E80-B5E9-1E8523D3C48B}" dt="2021-12-02T07:32:53.980" v="98" actId="47"/>
        <pc:sldMkLst>
          <pc:docMk/>
          <pc:sldMk cId="629664877" sldId="269"/>
        </pc:sldMkLst>
        <pc:spChg chg="mod">
          <ac:chgData name="Costache Ana-Maria" userId="61d7e0bcd9b49435" providerId="LiveId" clId="{E906FFA0-D545-4E80-B5E9-1E8523D3C48B}" dt="2021-12-02T07:28:54.154" v="96" actId="26606"/>
          <ac:spMkLst>
            <pc:docMk/>
            <pc:sldMk cId="629664877" sldId="269"/>
            <ac:spMk id="2" creationId="{9E4C97AD-E1CE-4864-9D4D-B04F578DD44B}"/>
          </ac:spMkLst>
        </pc:spChg>
        <pc:spChg chg="del">
          <ac:chgData name="Costache Ana-Maria" userId="61d7e0bcd9b49435" providerId="LiveId" clId="{E906FFA0-D545-4E80-B5E9-1E8523D3C48B}" dt="2021-12-02T07:28:36.874" v="92" actId="931"/>
          <ac:spMkLst>
            <pc:docMk/>
            <pc:sldMk cId="629664877" sldId="269"/>
            <ac:spMk id="3" creationId="{96A2E5ED-AF53-43F2-A0FB-7C1A36B1DBD9}"/>
          </ac:spMkLst>
        </pc:spChg>
        <pc:spChg chg="add mod">
          <ac:chgData name="Costache Ana-Maria" userId="61d7e0bcd9b49435" providerId="LiveId" clId="{E906FFA0-D545-4E80-B5E9-1E8523D3C48B}" dt="2021-12-02T07:31:27.872" v="97" actId="5793"/>
          <ac:spMkLst>
            <pc:docMk/>
            <pc:sldMk cId="629664877" sldId="269"/>
            <ac:spMk id="9" creationId="{4F1B015F-D064-474F-B1A6-12B477A4FEDD}"/>
          </ac:spMkLst>
        </pc:spChg>
        <pc:spChg chg="add">
          <ac:chgData name="Costache Ana-Maria" userId="61d7e0bcd9b49435" providerId="LiveId" clId="{E906FFA0-D545-4E80-B5E9-1E8523D3C48B}" dt="2021-12-02T07:28:54.154" v="96" actId="26606"/>
          <ac:spMkLst>
            <pc:docMk/>
            <pc:sldMk cId="629664877" sldId="269"/>
            <ac:spMk id="12" creationId="{D1D34770-47A8-402C-AF23-2B653F2D88C1}"/>
          </ac:spMkLst>
        </pc:spChg>
        <pc:picChg chg="add mod">
          <ac:chgData name="Costache Ana-Maria" userId="61d7e0bcd9b49435" providerId="LiveId" clId="{E906FFA0-D545-4E80-B5E9-1E8523D3C48B}" dt="2021-12-02T07:28:54.154" v="96" actId="26606"/>
          <ac:picMkLst>
            <pc:docMk/>
            <pc:sldMk cId="629664877" sldId="269"/>
            <ac:picMk id="5" creationId="{97F4BF40-30F2-4FCE-8933-4ABF0193D389}"/>
          </ac:picMkLst>
        </pc:picChg>
      </pc:sldChg>
      <pc:sldChg chg="new del">
        <pc:chgData name="Costache Ana-Maria" userId="61d7e0bcd9b49435" providerId="LiveId" clId="{E906FFA0-D545-4E80-B5E9-1E8523D3C48B}" dt="2021-12-02T07:33:29.089" v="102" actId="47"/>
        <pc:sldMkLst>
          <pc:docMk/>
          <pc:sldMk cId="2029457334" sldId="269"/>
        </pc:sldMkLst>
      </pc:sldChg>
      <pc:sldChg chg="modSp add mod ord setBg">
        <pc:chgData name="Costache Ana-Maria" userId="61d7e0bcd9b49435" providerId="LiveId" clId="{E906FFA0-D545-4E80-B5E9-1E8523D3C48B}" dt="2021-12-02T17:21:07.238" v="148" actId="1076"/>
        <pc:sldMkLst>
          <pc:docMk/>
          <pc:sldMk cId="1590921515" sldId="270"/>
        </pc:sldMkLst>
        <pc:picChg chg="mod">
          <ac:chgData name="Costache Ana-Maria" userId="61d7e0bcd9b49435" providerId="LiveId" clId="{E906FFA0-D545-4E80-B5E9-1E8523D3C48B}" dt="2021-12-02T17:21:07.238" v="148" actId="1076"/>
          <ac:picMkLst>
            <pc:docMk/>
            <pc:sldMk cId="1590921515" sldId="270"/>
            <ac:picMk id="4" creationId="{CFAB30D9-0F84-4D79-9777-21BD45906C3E}"/>
          </ac:picMkLst>
        </pc:picChg>
      </pc:sldChg>
    </pc:docChg>
  </pc:docChgLst>
</pc:chgInfo>
</file>

<file path=ppt/charts/_rels/chart1.xml.rels><?xml version="1.0" encoding="UTF-8" standalone="yes"?>
<Relationships xmlns="http://schemas.openxmlformats.org/package/2006/relationships"><Relationship Id="rId3" Type="http://schemas.openxmlformats.org/officeDocument/2006/relationships/oleObject" Target="../embeddings/oleObject1.bin"/><Relationship Id="rId2" Type="http://schemas.microsoft.com/office/2011/relationships/chartColorStyle" Target="colors1.xml"/><Relationship Id="rId1" Type="http://schemas.microsoft.com/office/2011/relationships/chartStyle" Target="style1.xml"/></Relationships>
</file>

<file path=ppt/charts/_rels/chart2.xml.rels><?xml version="1.0" encoding="UTF-8" standalone="yes"?>
<Relationships xmlns="http://schemas.openxmlformats.org/package/2006/relationships"><Relationship Id="rId3" Type="http://schemas.openxmlformats.org/officeDocument/2006/relationships/oleObject" Target="../embeddings/oleObject2.bin"/><Relationship Id="rId2" Type="http://schemas.microsoft.com/office/2011/relationships/chartColorStyle" Target="colors2.xml"/><Relationship Id="rId1" Type="http://schemas.microsoft.com/office/2011/relationships/chartStyle" Target="style2.xml"/></Relationships>
</file>

<file path=ppt/charts/_rels/chart3.xml.rels><?xml version="1.0" encoding="UTF-8" standalone="yes"?>
<Relationships xmlns="http://schemas.openxmlformats.org/package/2006/relationships"><Relationship Id="rId3" Type="http://schemas.openxmlformats.org/officeDocument/2006/relationships/oleObject" Target="../embeddings/oleObject3.bin"/><Relationship Id="rId2" Type="http://schemas.microsoft.com/office/2011/relationships/chartColorStyle" Target="colors3.xml"/><Relationship Id="rId1" Type="http://schemas.microsoft.com/office/2011/relationships/chartStyle" Target="style3.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600" b="1" i="0" u="none" strike="noStrike" kern="1200" baseline="0">
                <a:solidFill>
                  <a:schemeClr val="tx1">
                    <a:lumMod val="65000"/>
                    <a:lumOff val="35000"/>
                  </a:schemeClr>
                </a:solidFill>
                <a:latin typeface="+mn-lt"/>
                <a:ea typeface="+mn-ea"/>
                <a:cs typeface="+mn-cs"/>
              </a:defRPr>
            </a:pPr>
            <a:r>
              <a:rPr lang="en-US"/>
              <a:t>Primary Data</a:t>
            </a:r>
          </a:p>
        </c:rich>
      </c:tx>
      <c:overlay val="0"/>
      <c:spPr>
        <a:noFill/>
        <a:ln>
          <a:noFill/>
        </a:ln>
        <a:effectLst/>
      </c:spPr>
      <c:txPr>
        <a:bodyPr rot="0" spcFirstLastPara="1" vertOverflow="ellipsis" vert="horz" wrap="square" anchor="ctr" anchorCtr="1"/>
        <a:lstStyle/>
        <a:p>
          <a:pPr>
            <a:defRPr sz="1600" b="1" i="0" u="none" strike="noStrike" kern="1200" baseline="0">
              <a:solidFill>
                <a:schemeClr val="tx1">
                  <a:lumMod val="65000"/>
                  <a:lumOff val="35000"/>
                </a:schemeClr>
              </a:solidFill>
              <a:latin typeface="+mn-lt"/>
              <a:ea typeface="+mn-ea"/>
              <a:cs typeface="+mn-cs"/>
            </a:defRPr>
          </a:pPr>
          <a:endParaRPr lang="en-US"/>
        </a:p>
      </c:txPr>
    </c:title>
    <c:autoTitleDeleted val="0"/>
    <c:plotArea>
      <c:layout/>
      <c:scatterChart>
        <c:scatterStyle val="lineMarker"/>
        <c:varyColors val="0"/>
        <c:ser>
          <c:idx val="1"/>
          <c:order val="0"/>
          <c:tx>
            <c:strRef>
              <c:f>'https://d.docs.live.net/61d7e0bcd9b49435/Desktop/ana/[New Microsoft Excel Worksheet.xlsx]Sheet1'!$B$1</c:f>
              <c:strCache>
                <c:ptCount val="1"/>
                <c:pt idx="0">
                  <c:v>Grit Score</c:v>
                </c:pt>
              </c:strCache>
            </c:strRef>
          </c:tx>
          <c:spPr>
            <a:ln w="9525" cap="rnd">
              <a:solidFill>
                <a:schemeClr val="accent2"/>
              </a:solidFill>
              <a:round/>
            </a:ln>
            <a:effectLst>
              <a:outerShdw blurRad="57150" dist="19050" dir="5400000" algn="ctr" rotWithShape="0">
                <a:srgbClr val="000000">
                  <a:alpha val="63000"/>
                </a:srgbClr>
              </a:outerShdw>
            </a:effectLst>
          </c:spPr>
          <c:marker>
            <c:symbol val="circle"/>
            <c:size val="6"/>
            <c:spPr>
              <a:gradFill rotWithShape="1">
                <a:gsLst>
                  <a:gs pos="0">
                    <a:schemeClr val="accent2">
                      <a:satMod val="103000"/>
                      <a:lumMod val="102000"/>
                      <a:tint val="94000"/>
                    </a:schemeClr>
                  </a:gs>
                  <a:gs pos="50000">
                    <a:schemeClr val="accent2">
                      <a:satMod val="110000"/>
                      <a:lumMod val="100000"/>
                      <a:shade val="100000"/>
                    </a:schemeClr>
                  </a:gs>
                  <a:gs pos="100000">
                    <a:schemeClr val="accent2">
                      <a:lumMod val="99000"/>
                      <a:satMod val="120000"/>
                      <a:shade val="78000"/>
                    </a:schemeClr>
                  </a:gs>
                </a:gsLst>
                <a:lin ang="5400000" scaled="0"/>
              </a:gradFill>
              <a:ln w="9525" cap="rnd">
                <a:solidFill>
                  <a:schemeClr val="accent2"/>
                </a:solidFill>
                <a:round/>
              </a:ln>
              <a:effectLst>
                <a:outerShdw blurRad="57150" dist="19050" dir="5400000" algn="ctr" rotWithShape="0">
                  <a:srgbClr val="000000">
                    <a:alpha val="63000"/>
                  </a:srgbClr>
                </a:outerShdw>
              </a:effectLst>
            </c:spPr>
          </c:marker>
          <c:xVal>
            <c:numRef>
              <c:f>'https://d.docs.live.net/61d7e0bcd9b49435/Desktop/ana/[New Microsoft Excel Worksheet.xlsx]Sheet1'!$A$2:$A$6</c:f>
              <c:numCache>
                <c:formatCode>General</c:formatCode>
                <c:ptCount val="5"/>
                <c:pt idx="0">
                  <c:v>1</c:v>
                </c:pt>
                <c:pt idx="1">
                  <c:v>2</c:v>
                </c:pt>
                <c:pt idx="2">
                  <c:v>3</c:v>
                </c:pt>
                <c:pt idx="3">
                  <c:v>4</c:v>
                </c:pt>
                <c:pt idx="4">
                  <c:v>5</c:v>
                </c:pt>
              </c:numCache>
            </c:numRef>
          </c:xVal>
          <c:yVal>
            <c:numRef>
              <c:f>'https://d.docs.live.net/61d7e0bcd9b49435/Desktop/ana/[New Microsoft Excel Worksheet.xlsx]Sheet1'!$B$2:$B$6</c:f>
              <c:numCache>
                <c:formatCode>General</c:formatCode>
                <c:ptCount val="5"/>
                <c:pt idx="0">
                  <c:v>4.3</c:v>
                </c:pt>
                <c:pt idx="1">
                  <c:v>3.4635714289999999</c:v>
                </c:pt>
                <c:pt idx="2">
                  <c:v>3.8731578949999999</c:v>
                </c:pt>
                <c:pt idx="3">
                  <c:v>3.9624999999999999</c:v>
                </c:pt>
                <c:pt idx="4">
                  <c:v>4.0719230770000001</c:v>
                </c:pt>
              </c:numCache>
            </c:numRef>
          </c:yVal>
          <c:smooth val="0"/>
          <c:extLst>
            <c:ext xmlns:c16="http://schemas.microsoft.com/office/drawing/2014/chart" uri="{C3380CC4-5D6E-409C-BE32-E72D297353CC}">
              <c16:uniqueId val="{00000000-8FD6-4902-BDD1-617579CCAA89}"/>
            </c:ext>
          </c:extLst>
        </c:ser>
        <c:ser>
          <c:idx val="0"/>
          <c:order val="1"/>
          <c:tx>
            <c:strRef>
              <c:f>'https://d.docs.live.net/61d7e0bcd9b49435/Desktop/ana/[New Microsoft Excel Worksheet.xlsx]Sheet1'!$B$1</c:f>
              <c:strCache>
                <c:ptCount val="1"/>
                <c:pt idx="0">
                  <c:v>Grit Score</c:v>
                </c:pt>
              </c:strCache>
            </c:strRef>
          </c:tx>
          <c:spPr>
            <a:ln w="9525" cap="rnd">
              <a:solidFill>
                <a:schemeClr val="accent1"/>
              </a:solidFill>
              <a:round/>
            </a:ln>
            <a:effectLst>
              <a:outerShdw blurRad="57150" dist="19050" dir="5400000" algn="ctr" rotWithShape="0">
                <a:srgbClr val="000000">
                  <a:alpha val="63000"/>
                </a:srgbClr>
              </a:outerShdw>
            </a:effectLst>
          </c:spPr>
          <c:marker>
            <c:symbol val="circle"/>
            <c:size val="6"/>
            <c:spPr>
              <a:gradFill rotWithShape="1">
                <a:gsLst>
                  <a:gs pos="0">
                    <a:schemeClr val="accent1">
                      <a:satMod val="103000"/>
                      <a:lumMod val="102000"/>
                      <a:tint val="94000"/>
                    </a:schemeClr>
                  </a:gs>
                  <a:gs pos="50000">
                    <a:schemeClr val="accent1">
                      <a:satMod val="110000"/>
                      <a:lumMod val="100000"/>
                      <a:shade val="100000"/>
                    </a:schemeClr>
                  </a:gs>
                  <a:gs pos="100000">
                    <a:schemeClr val="accent1">
                      <a:lumMod val="99000"/>
                      <a:satMod val="120000"/>
                      <a:shade val="78000"/>
                    </a:schemeClr>
                  </a:gs>
                </a:gsLst>
                <a:lin ang="5400000" scaled="0"/>
              </a:gradFill>
              <a:ln w="9525" cap="rnd">
                <a:solidFill>
                  <a:schemeClr val="accent1"/>
                </a:solidFill>
                <a:round/>
              </a:ln>
              <a:effectLst>
                <a:outerShdw blurRad="57150" dist="19050" dir="5400000" algn="ctr" rotWithShape="0">
                  <a:srgbClr val="000000">
                    <a:alpha val="63000"/>
                  </a:srgbClr>
                </a:outerShdw>
              </a:effectLst>
            </c:spPr>
          </c:marker>
          <c:xVal>
            <c:numRef>
              <c:f>'https://d.docs.live.net/61d7e0bcd9b49435/Desktop/ana/[New Microsoft Excel Worksheet.xlsx]Sheet1'!$A$2:$A$6</c:f>
              <c:numCache>
                <c:formatCode>General</c:formatCode>
                <c:ptCount val="5"/>
                <c:pt idx="0">
                  <c:v>1</c:v>
                </c:pt>
                <c:pt idx="1">
                  <c:v>2</c:v>
                </c:pt>
                <c:pt idx="2">
                  <c:v>3</c:v>
                </c:pt>
                <c:pt idx="3">
                  <c:v>4</c:v>
                </c:pt>
                <c:pt idx="4">
                  <c:v>5</c:v>
                </c:pt>
              </c:numCache>
            </c:numRef>
          </c:xVal>
          <c:yVal>
            <c:numRef>
              <c:f>'https://d.docs.live.net/61d7e0bcd9b49435/Desktop/ana/[New Microsoft Excel Worksheet.xlsx]Sheet1'!$B$2:$B$6</c:f>
              <c:numCache>
                <c:formatCode>General</c:formatCode>
                <c:ptCount val="5"/>
                <c:pt idx="0">
                  <c:v>4.3</c:v>
                </c:pt>
                <c:pt idx="1">
                  <c:v>3.4635714289999999</c:v>
                </c:pt>
                <c:pt idx="2">
                  <c:v>3.8731578949999999</c:v>
                </c:pt>
                <c:pt idx="3">
                  <c:v>3.9624999999999999</c:v>
                </c:pt>
                <c:pt idx="4">
                  <c:v>4.0719230770000001</c:v>
                </c:pt>
              </c:numCache>
            </c:numRef>
          </c:yVal>
          <c:smooth val="0"/>
          <c:extLst>
            <c:ext xmlns:c16="http://schemas.microsoft.com/office/drawing/2014/chart" uri="{C3380CC4-5D6E-409C-BE32-E72D297353CC}">
              <c16:uniqueId val="{00000001-8FD6-4902-BDD1-617579CCAA89}"/>
            </c:ext>
          </c:extLst>
        </c:ser>
        <c:dLbls>
          <c:showLegendKey val="0"/>
          <c:showVal val="0"/>
          <c:showCatName val="0"/>
          <c:showSerName val="0"/>
          <c:showPercent val="0"/>
          <c:showBubbleSize val="0"/>
        </c:dLbls>
        <c:axId val="767861151"/>
        <c:axId val="767859487"/>
      </c:scatterChart>
      <c:valAx>
        <c:axId val="767861151"/>
        <c:scaling>
          <c:orientation val="minMax"/>
        </c:scaling>
        <c:delete val="0"/>
        <c:axPos val="b"/>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767859487"/>
        <c:crosses val="autoZero"/>
        <c:crossBetween val="midCat"/>
      </c:valAx>
      <c:valAx>
        <c:axId val="767859487"/>
        <c:scaling>
          <c:orientation val="minMax"/>
        </c:scaling>
        <c:delete val="0"/>
        <c:axPos val="l"/>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767861151"/>
        <c:crosses val="autoZero"/>
        <c:crossBetween val="midCat"/>
      </c:valAx>
      <c:spPr>
        <a:noFill/>
        <a:ln>
          <a:noFill/>
        </a:ln>
        <a:effectLst/>
      </c:spPr>
    </c:plotArea>
    <c:plotVisOnly val="1"/>
    <c:dispBlanksAs val="gap"/>
    <c:showDLblsOverMax val="0"/>
    <c:extLst/>
  </c:chart>
  <c:spPr>
    <a:noFill/>
    <a:ln>
      <a:noFill/>
    </a:ln>
    <a:effectLst/>
  </c:spPr>
  <c:txPr>
    <a:bodyPr/>
    <a:lstStyle/>
    <a:p>
      <a:pPr>
        <a:defRPr/>
      </a:pPr>
      <a:endParaRPr lang="en-US"/>
    </a:p>
  </c:txPr>
  <c:externalData r:id="rId3">
    <c:autoUpdate val="0"/>
  </c:externalData>
</c:chartSpace>
</file>

<file path=ppt/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600" b="1" i="0" u="none" strike="noStrike" kern="1200" baseline="0">
                <a:solidFill>
                  <a:schemeClr val="tx1">
                    <a:lumMod val="65000"/>
                    <a:lumOff val="35000"/>
                  </a:schemeClr>
                </a:solidFill>
                <a:latin typeface="+mn-lt"/>
                <a:ea typeface="+mn-ea"/>
                <a:cs typeface="+mn-cs"/>
              </a:defRPr>
            </a:pPr>
            <a:r>
              <a:rPr lang="en-US"/>
              <a:t>Secondary Data</a:t>
            </a:r>
          </a:p>
        </c:rich>
      </c:tx>
      <c:overlay val="0"/>
      <c:spPr>
        <a:noFill/>
        <a:ln>
          <a:noFill/>
        </a:ln>
        <a:effectLst/>
      </c:spPr>
      <c:txPr>
        <a:bodyPr rot="0" spcFirstLastPara="1" vertOverflow="ellipsis" vert="horz" wrap="square" anchor="ctr" anchorCtr="1"/>
        <a:lstStyle/>
        <a:p>
          <a:pPr>
            <a:defRPr sz="1600" b="1" i="0" u="none" strike="noStrike" kern="1200" baseline="0">
              <a:solidFill>
                <a:schemeClr val="tx1">
                  <a:lumMod val="65000"/>
                  <a:lumOff val="35000"/>
                </a:schemeClr>
              </a:solidFill>
              <a:latin typeface="+mn-lt"/>
              <a:ea typeface="+mn-ea"/>
              <a:cs typeface="+mn-cs"/>
            </a:defRPr>
          </a:pPr>
          <a:endParaRPr lang="en-US"/>
        </a:p>
      </c:txPr>
    </c:title>
    <c:autoTitleDeleted val="0"/>
    <c:plotArea>
      <c:layout/>
      <c:scatterChart>
        <c:scatterStyle val="lineMarker"/>
        <c:varyColors val="0"/>
        <c:ser>
          <c:idx val="0"/>
          <c:order val="0"/>
          <c:tx>
            <c:strRef>
              <c:f>'https://d.docs.live.net/61d7e0bcd9b49435/Desktop/ana/[New Microsoft Excel Worksheet.xlsx]Sheet1'!$F$1</c:f>
              <c:strCache>
                <c:ptCount val="1"/>
                <c:pt idx="0">
                  <c:v>Grit Score</c:v>
                </c:pt>
              </c:strCache>
            </c:strRef>
          </c:tx>
          <c:spPr>
            <a:ln w="9525" cap="rnd">
              <a:solidFill>
                <a:schemeClr val="accent1"/>
              </a:solidFill>
              <a:round/>
            </a:ln>
            <a:effectLst>
              <a:outerShdw blurRad="57150" dist="19050" dir="5400000" algn="ctr" rotWithShape="0">
                <a:srgbClr val="000000">
                  <a:alpha val="63000"/>
                </a:srgbClr>
              </a:outerShdw>
            </a:effectLst>
          </c:spPr>
          <c:marker>
            <c:symbol val="circle"/>
            <c:size val="6"/>
            <c:spPr>
              <a:gradFill rotWithShape="1">
                <a:gsLst>
                  <a:gs pos="0">
                    <a:schemeClr val="accent1">
                      <a:satMod val="103000"/>
                      <a:lumMod val="102000"/>
                      <a:tint val="94000"/>
                    </a:schemeClr>
                  </a:gs>
                  <a:gs pos="50000">
                    <a:schemeClr val="accent1">
                      <a:satMod val="110000"/>
                      <a:lumMod val="100000"/>
                      <a:shade val="100000"/>
                    </a:schemeClr>
                  </a:gs>
                  <a:gs pos="100000">
                    <a:schemeClr val="accent1">
                      <a:lumMod val="99000"/>
                      <a:satMod val="120000"/>
                      <a:shade val="78000"/>
                    </a:schemeClr>
                  </a:gs>
                </a:gsLst>
                <a:lin ang="5400000" scaled="0"/>
              </a:gradFill>
              <a:ln w="9525" cap="rnd">
                <a:solidFill>
                  <a:schemeClr val="accent1"/>
                </a:solidFill>
                <a:round/>
              </a:ln>
              <a:effectLst>
                <a:outerShdw blurRad="57150" dist="19050" dir="5400000" algn="ctr" rotWithShape="0">
                  <a:srgbClr val="000000">
                    <a:alpha val="63000"/>
                  </a:srgbClr>
                </a:outerShdw>
              </a:effectLst>
            </c:spPr>
          </c:marker>
          <c:xVal>
            <c:numRef>
              <c:f>'https://d.docs.live.net/61d7e0bcd9b49435/Desktop/ana/[New Microsoft Excel Worksheet.xlsx]Sheet1'!$E$2:$E$5</c:f>
              <c:numCache>
                <c:formatCode>General</c:formatCode>
                <c:ptCount val="4"/>
                <c:pt idx="0">
                  <c:v>2</c:v>
                </c:pt>
                <c:pt idx="1">
                  <c:v>3</c:v>
                </c:pt>
                <c:pt idx="2">
                  <c:v>4</c:v>
                </c:pt>
                <c:pt idx="3">
                  <c:v>5</c:v>
                </c:pt>
              </c:numCache>
            </c:numRef>
          </c:xVal>
          <c:yVal>
            <c:numRef>
              <c:f>'https://d.docs.live.net/61d7e0bcd9b49435/Desktop/ana/[New Microsoft Excel Worksheet.xlsx]Sheet1'!$F$2:$F$5</c:f>
              <c:numCache>
                <c:formatCode>General</c:formatCode>
                <c:ptCount val="4"/>
                <c:pt idx="0">
                  <c:v>3.5625</c:v>
                </c:pt>
                <c:pt idx="1">
                  <c:v>3.4500793650000001</c:v>
                </c:pt>
                <c:pt idx="2">
                  <c:v>3.7303703700000002</c:v>
                </c:pt>
                <c:pt idx="3">
                  <c:v>3.9921428570000002</c:v>
                </c:pt>
              </c:numCache>
            </c:numRef>
          </c:yVal>
          <c:smooth val="0"/>
          <c:extLst>
            <c:ext xmlns:c16="http://schemas.microsoft.com/office/drawing/2014/chart" uri="{C3380CC4-5D6E-409C-BE32-E72D297353CC}">
              <c16:uniqueId val="{00000000-12B0-45FF-9E85-E11396B8AD8B}"/>
            </c:ext>
          </c:extLst>
        </c:ser>
        <c:dLbls>
          <c:showLegendKey val="0"/>
          <c:showVal val="0"/>
          <c:showCatName val="0"/>
          <c:showSerName val="0"/>
          <c:showPercent val="0"/>
          <c:showBubbleSize val="0"/>
        </c:dLbls>
        <c:axId val="773891455"/>
        <c:axId val="773892287"/>
      </c:scatterChart>
      <c:valAx>
        <c:axId val="773891455"/>
        <c:scaling>
          <c:orientation val="minMax"/>
        </c:scaling>
        <c:delete val="0"/>
        <c:axPos val="b"/>
        <c:majorGridlines>
          <c:spPr>
            <a:ln w="9525" cap="flat" cmpd="sng" algn="ctr">
              <a:solidFill>
                <a:schemeClr val="tx1">
                  <a:lumMod val="15000"/>
                  <a:lumOff val="85000"/>
                </a:schemeClr>
              </a:solidFill>
              <a:round/>
            </a:ln>
            <a:effectLst/>
          </c:spPr>
        </c:majorGridlines>
        <c:title>
          <c:tx>
            <c:rich>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r>
                  <a:rPr lang="en-GB"/>
                  <a:t>highest academic level</a:t>
                </a:r>
              </a:p>
            </c:rich>
          </c:tx>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773892287"/>
        <c:crosses val="autoZero"/>
        <c:crossBetween val="midCat"/>
      </c:valAx>
      <c:valAx>
        <c:axId val="773892287"/>
        <c:scaling>
          <c:orientation val="minMax"/>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r>
                  <a:rPr lang="en-GB"/>
                  <a:t>grit score</a:t>
                </a:r>
              </a:p>
            </c:rich>
          </c:tx>
          <c:overlay val="0"/>
          <c:spPr>
            <a:noFill/>
            <a:ln>
              <a:noFill/>
            </a:ln>
            <a:effectLst/>
          </c:spPr>
          <c:txPr>
            <a:bodyPr rot="-54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773891455"/>
        <c:crosses val="autoZero"/>
        <c:crossBetween val="midCat"/>
      </c:valAx>
      <c:spPr>
        <a:noFill/>
        <a:ln>
          <a:noFill/>
        </a:ln>
        <a:effectLst/>
      </c:spPr>
    </c:plotArea>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a:pPr>
      <a:endParaRPr lang="en-US"/>
    </a:p>
  </c:txPr>
  <c:externalData r:id="rId3">
    <c:autoUpdate val="0"/>
  </c:externalData>
</c:chartSpace>
</file>

<file path=ppt/charts/chart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600" b="1" i="0" u="none" strike="noStrike" kern="1200" baseline="0">
                <a:solidFill>
                  <a:schemeClr val="tx1">
                    <a:lumMod val="65000"/>
                    <a:lumOff val="35000"/>
                  </a:schemeClr>
                </a:solidFill>
                <a:latin typeface="+mn-lt"/>
                <a:ea typeface="+mn-ea"/>
                <a:cs typeface="+mn-cs"/>
              </a:defRPr>
            </a:pPr>
            <a:r>
              <a:rPr lang="en-GB"/>
              <a:t>Primary</a:t>
            </a:r>
            <a:r>
              <a:rPr lang="en-GB" baseline="0"/>
              <a:t> and Secondary Data</a:t>
            </a:r>
            <a:endParaRPr lang="en-GB"/>
          </a:p>
        </c:rich>
      </c:tx>
      <c:overlay val="0"/>
      <c:spPr>
        <a:noFill/>
        <a:ln>
          <a:noFill/>
        </a:ln>
        <a:effectLst/>
      </c:spPr>
      <c:txPr>
        <a:bodyPr rot="0" spcFirstLastPara="1" vertOverflow="ellipsis" vert="horz" wrap="square" anchor="ctr" anchorCtr="1"/>
        <a:lstStyle/>
        <a:p>
          <a:pPr>
            <a:defRPr sz="1600" b="1" i="0" u="none" strike="noStrike" kern="1200" baseline="0">
              <a:solidFill>
                <a:schemeClr val="tx1">
                  <a:lumMod val="65000"/>
                  <a:lumOff val="35000"/>
                </a:schemeClr>
              </a:solidFill>
              <a:latin typeface="+mn-lt"/>
              <a:ea typeface="+mn-ea"/>
              <a:cs typeface="+mn-cs"/>
            </a:defRPr>
          </a:pPr>
          <a:endParaRPr lang="en-US"/>
        </a:p>
      </c:txPr>
    </c:title>
    <c:autoTitleDeleted val="0"/>
    <c:plotArea>
      <c:layout>
        <c:manualLayout>
          <c:layoutTarget val="inner"/>
          <c:xMode val="edge"/>
          <c:yMode val="edge"/>
          <c:x val="6.2262844426384904E-2"/>
          <c:y val="0.15016071104277928"/>
          <c:w val="0.83329417736396716"/>
          <c:h val="0.52713292557571223"/>
        </c:manualLayout>
      </c:layout>
      <c:scatterChart>
        <c:scatterStyle val="lineMarker"/>
        <c:varyColors val="0"/>
        <c:ser>
          <c:idx val="1"/>
          <c:order val="0"/>
          <c:tx>
            <c:v>Primary Data</c:v>
          </c:tx>
          <c:spPr>
            <a:ln w="9525" cap="rnd">
              <a:solidFill>
                <a:schemeClr val="accent2"/>
              </a:solidFill>
              <a:round/>
            </a:ln>
            <a:effectLst>
              <a:outerShdw blurRad="57150" dist="19050" dir="5400000" algn="ctr" rotWithShape="0">
                <a:srgbClr val="000000">
                  <a:alpha val="63000"/>
                </a:srgbClr>
              </a:outerShdw>
            </a:effectLst>
          </c:spPr>
          <c:marker>
            <c:symbol val="none"/>
          </c:marker>
          <c:xVal>
            <c:numRef>
              <c:f>'https://d.docs.live.net/61d7e0bcd9b49435/Desktop/ana/[New Microsoft Excel Worksheet.xlsx]Sheet1'!$A$2:$A$6</c:f>
              <c:numCache>
                <c:formatCode>General</c:formatCode>
                <c:ptCount val="5"/>
                <c:pt idx="0">
                  <c:v>1</c:v>
                </c:pt>
                <c:pt idx="1">
                  <c:v>2</c:v>
                </c:pt>
                <c:pt idx="2">
                  <c:v>3</c:v>
                </c:pt>
                <c:pt idx="3">
                  <c:v>4</c:v>
                </c:pt>
                <c:pt idx="4">
                  <c:v>5</c:v>
                </c:pt>
              </c:numCache>
            </c:numRef>
          </c:xVal>
          <c:yVal>
            <c:numRef>
              <c:f>'https://d.docs.live.net/61d7e0bcd9b49435/Desktop/ana/[New Microsoft Excel Worksheet.xlsx]Sheet1'!$B$2:$B$6</c:f>
              <c:numCache>
                <c:formatCode>General</c:formatCode>
                <c:ptCount val="5"/>
                <c:pt idx="0">
                  <c:v>4.3</c:v>
                </c:pt>
                <c:pt idx="1">
                  <c:v>3.4635714289999999</c:v>
                </c:pt>
                <c:pt idx="2">
                  <c:v>3.8731578949999999</c:v>
                </c:pt>
                <c:pt idx="3">
                  <c:v>3.9624999999999999</c:v>
                </c:pt>
                <c:pt idx="4">
                  <c:v>4.0719230770000001</c:v>
                </c:pt>
              </c:numCache>
            </c:numRef>
          </c:yVal>
          <c:smooth val="0"/>
          <c:extLst>
            <c:ext xmlns:c16="http://schemas.microsoft.com/office/drawing/2014/chart" uri="{C3380CC4-5D6E-409C-BE32-E72D297353CC}">
              <c16:uniqueId val="{00000000-3812-4FF1-A580-7F099422B65F}"/>
            </c:ext>
          </c:extLst>
        </c:ser>
        <c:ser>
          <c:idx val="0"/>
          <c:order val="1"/>
          <c:tx>
            <c:v>Secondary Data</c:v>
          </c:tx>
          <c:spPr>
            <a:ln w="9525" cap="rnd">
              <a:solidFill>
                <a:schemeClr val="accent1"/>
              </a:solidFill>
              <a:round/>
            </a:ln>
            <a:effectLst>
              <a:outerShdw blurRad="57150" dist="19050" dir="5400000" algn="ctr" rotWithShape="0">
                <a:srgbClr val="000000">
                  <a:alpha val="63000"/>
                </a:srgbClr>
              </a:outerShdw>
            </a:effectLst>
          </c:spPr>
          <c:marker>
            <c:symbol val="none"/>
          </c:marker>
          <c:xVal>
            <c:numRef>
              <c:f>'https://d.docs.live.net/61d7e0bcd9b49435/Desktop/ana/[New Microsoft Excel Worksheet.xlsx]Sheet1'!$E$2:$E$5</c:f>
              <c:numCache>
                <c:formatCode>General</c:formatCode>
                <c:ptCount val="4"/>
                <c:pt idx="0">
                  <c:v>2</c:v>
                </c:pt>
                <c:pt idx="1">
                  <c:v>3</c:v>
                </c:pt>
                <c:pt idx="2">
                  <c:v>4</c:v>
                </c:pt>
                <c:pt idx="3">
                  <c:v>5</c:v>
                </c:pt>
              </c:numCache>
            </c:numRef>
          </c:xVal>
          <c:yVal>
            <c:numRef>
              <c:f>'https://d.docs.live.net/61d7e0bcd9b49435/Desktop/ana/[New Microsoft Excel Worksheet.xlsx]Sheet1'!$F$2:$F$5</c:f>
              <c:numCache>
                <c:formatCode>General</c:formatCode>
                <c:ptCount val="4"/>
                <c:pt idx="0">
                  <c:v>3.5625</c:v>
                </c:pt>
                <c:pt idx="1">
                  <c:v>3.4500793650000001</c:v>
                </c:pt>
                <c:pt idx="2">
                  <c:v>3.7303703700000002</c:v>
                </c:pt>
                <c:pt idx="3">
                  <c:v>3.9921428570000002</c:v>
                </c:pt>
              </c:numCache>
            </c:numRef>
          </c:yVal>
          <c:smooth val="0"/>
          <c:extLst>
            <c:ext xmlns:c16="http://schemas.microsoft.com/office/drawing/2014/chart" uri="{C3380CC4-5D6E-409C-BE32-E72D297353CC}">
              <c16:uniqueId val="{00000001-3812-4FF1-A580-7F099422B65F}"/>
            </c:ext>
          </c:extLst>
        </c:ser>
        <c:dLbls>
          <c:showLegendKey val="0"/>
          <c:showVal val="0"/>
          <c:showCatName val="0"/>
          <c:showSerName val="0"/>
          <c:showPercent val="0"/>
          <c:showBubbleSize val="0"/>
        </c:dLbls>
        <c:axId val="818895183"/>
        <c:axId val="818895599"/>
      </c:scatterChart>
      <c:valAx>
        <c:axId val="818895183"/>
        <c:scaling>
          <c:orientation val="minMax"/>
        </c:scaling>
        <c:delete val="0"/>
        <c:axPos val="b"/>
        <c:majorGridlines>
          <c:spPr>
            <a:ln w="9525" cap="flat" cmpd="sng" algn="ctr">
              <a:solidFill>
                <a:schemeClr val="tx1">
                  <a:lumMod val="15000"/>
                  <a:lumOff val="85000"/>
                </a:schemeClr>
              </a:solidFill>
              <a:round/>
            </a:ln>
            <a:effectLst/>
          </c:spPr>
        </c:majorGridlines>
        <c:title>
          <c:tx>
            <c:rich>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r>
                  <a:rPr lang="en-GB"/>
                  <a:t>Grit Score</a:t>
                </a:r>
              </a:p>
            </c:rich>
          </c:tx>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818895599"/>
        <c:crosses val="autoZero"/>
        <c:crossBetween val="midCat"/>
      </c:valAx>
      <c:valAx>
        <c:axId val="818895599"/>
        <c:scaling>
          <c:orientation val="minMax"/>
        </c:scaling>
        <c:delete val="0"/>
        <c:axPos val="l"/>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818895183"/>
        <c:crosses val="autoZero"/>
        <c:crossBetween val="midCat"/>
      </c:valAx>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3.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343">
  <cs:axisTitle>
    <cs:lnRef idx="0"/>
    <cs:fillRef idx="0"/>
    <cs:effectRef idx="0"/>
    <cs:fontRef idx="minor">
      <a:schemeClr val="tx1">
        <a:lumMod val="65000"/>
        <a:lumOff val="35000"/>
      </a:schemeClr>
    </cs:fontRef>
    <cs:defRPr sz="900" kern="1200"/>
  </cs:axisTitle>
  <cs:categoryAxis>
    <cs:lnRef idx="0"/>
    <cs:fillRef idx="0"/>
    <cs:effectRef idx="0"/>
    <cs:fontRef idx="minor">
      <a:schemeClr val="tx1">
        <a:lumMod val="65000"/>
        <a:lumOff val="35000"/>
      </a:schemeClr>
    </cs:fontRef>
    <cs:spPr>
      <a:ln w="12700"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2"/>
    </cs:fontRef>
    <cs:spPr>
      <a:solidFill>
        <a:schemeClr val="bg1"/>
      </a:solidFill>
      <a:ln w="9525" cap="flat" cmpd="sng" algn="ctr">
        <a:solidFill>
          <a:schemeClr val="tx1">
            <a:lumMod val="15000"/>
            <a:lumOff val="85000"/>
          </a:schemeClr>
        </a:solidFill>
        <a:round/>
      </a:ln>
    </cs:spPr>
    <cs:defRPr sz="9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3">
      <cs:styleClr val="auto"/>
    </cs:fillRef>
    <cs:effectRef idx="3"/>
    <cs:fontRef idx="minor">
      <a:schemeClr val="tx1"/>
    </cs:fontRef>
  </cs:dataPoint>
  <cs:dataPoint3D>
    <cs:lnRef idx="0"/>
    <cs:fillRef idx="3">
      <cs:styleClr val="auto"/>
    </cs:fillRef>
    <cs:effectRef idx="3"/>
    <cs:fontRef idx="minor">
      <a:schemeClr val="tx1"/>
    </cs:fontRef>
  </cs:dataPoint3D>
  <cs:dataPointLine>
    <cs:lnRef idx="0">
      <cs:styleClr val="auto"/>
    </cs:lnRef>
    <cs:fillRef idx="3"/>
    <cs:effectRef idx="3"/>
    <cs:fontRef idx="minor">
      <a:schemeClr val="tx1"/>
    </cs:fontRef>
    <cs:spPr>
      <a:ln w="9525" cap="rnd">
        <a:solidFill>
          <a:schemeClr val="phClr"/>
        </a:solidFill>
        <a:round/>
      </a:ln>
    </cs:spPr>
  </cs:dataPointLine>
  <cs:dataPointMarker>
    <cs:lnRef idx="0">
      <cs:styleClr val="auto"/>
    </cs:lnRef>
    <cs:fillRef idx="3">
      <cs:styleClr val="auto"/>
    </cs:fillRef>
    <cs:effectRef idx="3"/>
    <cs:fontRef idx="minor">
      <a:schemeClr val="tx1"/>
    </cs:fontRef>
    <cs:spPr>
      <a:ln w="9525" cap="rnd">
        <a:solidFill>
          <a:schemeClr val="phClr"/>
        </a:solidFill>
        <a:round/>
      </a:ln>
    </cs:spPr>
  </cs:dataPointMarker>
  <cs:dataPointMarkerLayout symbol="circle" size="6"/>
  <cs:dataPointWireframe>
    <cs:lnRef idx="0">
      <cs:styleClr val="auto"/>
    </cs:lnRef>
    <cs:fillRef idx="3"/>
    <cs:effectRef idx="3"/>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lt1"/>
    </cs:fontRef>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cs:lnRef idx="0"/>
    <cs:fillRef idx="0"/>
    <cs:effectRef idx="0"/>
    <cs:fontRef idx="minor">
      <a:schemeClr val="lt1"/>
    </cs:fontRef>
  </cs:plotArea>
  <cs:plotArea3D>
    <cs:lnRef idx="0"/>
    <cs:fillRef idx="0"/>
    <cs:effectRef idx="0"/>
    <cs:fontRef idx="minor">
      <a:schemeClr val="lt1"/>
    </cs:fontRef>
  </cs:plotArea3D>
  <cs:seriesAxis>
    <cs:lnRef idx="0"/>
    <cs:fillRef idx="0"/>
    <cs:effectRef idx="0"/>
    <cs:fontRef idx="minor">
      <a:schemeClr val="tx1">
        <a:lumMod val="65000"/>
        <a:lumOff val="35000"/>
      </a:schemeClr>
    </cs:fontRef>
    <cs:spPr>
      <a:ln w="12700" cap="flat" cmpd="sng" algn="ctr">
        <a:solidFill>
          <a:schemeClr val="tx1">
            <a:lumMod val="15000"/>
            <a:lumOff val="85000"/>
          </a:schemeClr>
        </a:solidFill>
        <a:round/>
      </a:ln>
    </cs:spPr>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600" b="1" kern="1200" baseline="0"/>
  </cs:title>
  <cs:trendline>
    <cs:lnRef idx="0">
      <cs:styleClr val="auto"/>
    </cs:lnRef>
    <cs:fillRef idx="0"/>
    <cs:effectRef idx="0"/>
    <cs:fontRef idx="minor">
      <a:schemeClr val="lt1"/>
    </cs:fontRef>
    <cs:spPr>
      <a:ln w="19050" cap="rnd">
        <a:solidFill>
          <a:schemeClr val="phClr"/>
        </a:solidFill>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lt1"/>
    </cs:fontRef>
  </cs:wall>
</cs:chartStyle>
</file>

<file path=ppt/charts/style2.xml><?xml version="1.0" encoding="utf-8"?>
<cs:chartStyle xmlns:cs="http://schemas.microsoft.com/office/drawing/2012/chartStyle" xmlns:a="http://schemas.openxmlformats.org/drawingml/2006/main" id="343">
  <cs:axisTitle>
    <cs:lnRef idx="0"/>
    <cs:fillRef idx="0"/>
    <cs:effectRef idx="0"/>
    <cs:fontRef idx="minor">
      <a:schemeClr val="tx1">
        <a:lumMod val="65000"/>
        <a:lumOff val="35000"/>
      </a:schemeClr>
    </cs:fontRef>
    <cs:defRPr sz="900" kern="1200"/>
  </cs:axisTitle>
  <cs:categoryAxis>
    <cs:lnRef idx="0"/>
    <cs:fillRef idx="0"/>
    <cs:effectRef idx="0"/>
    <cs:fontRef idx="minor">
      <a:schemeClr val="tx1">
        <a:lumMod val="65000"/>
        <a:lumOff val="35000"/>
      </a:schemeClr>
    </cs:fontRef>
    <cs:spPr>
      <a:ln w="12700"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2"/>
    </cs:fontRef>
    <cs:spPr>
      <a:solidFill>
        <a:schemeClr val="bg1"/>
      </a:solidFill>
      <a:ln w="9525" cap="flat" cmpd="sng" algn="ctr">
        <a:solidFill>
          <a:schemeClr val="tx1">
            <a:lumMod val="15000"/>
            <a:lumOff val="85000"/>
          </a:schemeClr>
        </a:solidFill>
        <a:round/>
      </a:ln>
    </cs:spPr>
    <cs:defRPr sz="9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3">
      <cs:styleClr val="auto"/>
    </cs:fillRef>
    <cs:effectRef idx="3"/>
    <cs:fontRef idx="minor">
      <a:schemeClr val="tx1"/>
    </cs:fontRef>
  </cs:dataPoint>
  <cs:dataPoint3D>
    <cs:lnRef idx="0"/>
    <cs:fillRef idx="3">
      <cs:styleClr val="auto"/>
    </cs:fillRef>
    <cs:effectRef idx="3"/>
    <cs:fontRef idx="minor">
      <a:schemeClr val="tx1"/>
    </cs:fontRef>
  </cs:dataPoint3D>
  <cs:dataPointLine>
    <cs:lnRef idx="0">
      <cs:styleClr val="auto"/>
    </cs:lnRef>
    <cs:fillRef idx="3"/>
    <cs:effectRef idx="3"/>
    <cs:fontRef idx="minor">
      <a:schemeClr val="tx1"/>
    </cs:fontRef>
    <cs:spPr>
      <a:ln w="9525" cap="rnd">
        <a:solidFill>
          <a:schemeClr val="phClr"/>
        </a:solidFill>
        <a:round/>
      </a:ln>
    </cs:spPr>
  </cs:dataPointLine>
  <cs:dataPointMarker>
    <cs:lnRef idx="0">
      <cs:styleClr val="auto"/>
    </cs:lnRef>
    <cs:fillRef idx="3">
      <cs:styleClr val="auto"/>
    </cs:fillRef>
    <cs:effectRef idx="3"/>
    <cs:fontRef idx="minor">
      <a:schemeClr val="tx1"/>
    </cs:fontRef>
    <cs:spPr>
      <a:ln w="9525" cap="rnd">
        <a:solidFill>
          <a:schemeClr val="phClr"/>
        </a:solidFill>
        <a:round/>
      </a:ln>
    </cs:spPr>
  </cs:dataPointMarker>
  <cs:dataPointMarkerLayout symbol="circle" size="6"/>
  <cs:dataPointWireframe>
    <cs:lnRef idx="0">
      <cs:styleClr val="auto"/>
    </cs:lnRef>
    <cs:fillRef idx="3"/>
    <cs:effectRef idx="3"/>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lt1"/>
    </cs:fontRef>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cs:lnRef idx="0"/>
    <cs:fillRef idx="0"/>
    <cs:effectRef idx="0"/>
    <cs:fontRef idx="minor">
      <a:schemeClr val="lt1"/>
    </cs:fontRef>
  </cs:plotArea>
  <cs:plotArea3D>
    <cs:lnRef idx="0"/>
    <cs:fillRef idx="0"/>
    <cs:effectRef idx="0"/>
    <cs:fontRef idx="minor">
      <a:schemeClr val="lt1"/>
    </cs:fontRef>
  </cs:plotArea3D>
  <cs:seriesAxis>
    <cs:lnRef idx="0"/>
    <cs:fillRef idx="0"/>
    <cs:effectRef idx="0"/>
    <cs:fontRef idx="minor">
      <a:schemeClr val="tx1">
        <a:lumMod val="65000"/>
        <a:lumOff val="35000"/>
      </a:schemeClr>
    </cs:fontRef>
    <cs:spPr>
      <a:ln w="12700" cap="flat" cmpd="sng" algn="ctr">
        <a:solidFill>
          <a:schemeClr val="tx1">
            <a:lumMod val="15000"/>
            <a:lumOff val="85000"/>
          </a:schemeClr>
        </a:solidFill>
        <a:round/>
      </a:ln>
    </cs:spPr>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600" b="1" kern="1200" baseline="0"/>
  </cs:title>
  <cs:trendline>
    <cs:lnRef idx="0">
      <cs:styleClr val="auto"/>
    </cs:lnRef>
    <cs:fillRef idx="0"/>
    <cs:effectRef idx="0"/>
    <cs:fontRef idx="minor">
      <a:schemeClr val="lt1"/>
    </cs:fontRef>
    <cs:spPr>
      <a:ln w="19050" cap="rnd">
        <a:solidFill>
          <a:schemeClr val="phClr"/>
        </a:solidFill>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lt1"/>
    </cs:fontRef>
  </cs:wall>
</cs:chartStyle>
</file>

<file path=ppt/charts/style3.xml><?xml version="1.0" encoding="utf-8"?>
<cs:chartStyle xmlns:cs="http://schemas.microsoft.com/office/drawing/2012/chartStyle" xmlns:a="http://schemas.openxmlformats.org/drawingml/2006/main" id="343">
  <cs:axisTitle>
    <cs:lnRef idx="0"/>
    <cs:fillRef idx="0"/>
    <cs:effectRef idx="0"/>
    <cs:fontRef idx="minor">
      <a:schemeClr val="tx1">
        <a:lumMod val="65000"/>
        <a:lumOff val="35000"/>
      </a:schemeClr>
    </cs:fontRef>
    <cs:defRPr sz="900" kern="1200"/>
  </cs:axisTitle>
  <cs:categoryAxis>
    <cs:lnRef idx="0"/>
    <cs:fillRef idx="0"/>
    <cs:effectRef idx="0"/>
    <cs:fontRef idx="minor">
      <a:schemeClr val="tx1">
        <a:lumMod val="65000"/>
        <a:lumOff val="35000"/>
      </a:schemeClr>
    </cs:fontRef>
    <cs:spPr>
      <a:ln w="12700"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2"/>
    </cs:fontRef>
    <cs:spPr>
      <a:solidFill>
        <a:schemeClr val="bg1"/>
      </a:solidFill>
      <a:ln w="9525" cap="flat" cmpd="sng" algn="ctr">
        <a:solidFill>
          <a:schemeClr val="tx1">
            <a:lumMod val="15000"/>
            <a:lumOff val="85000"/>
          </a:schemeClr>
        </a:solidFill>
        <a:round/>
      </a:ln>
    </cs:spPr>
    <cs:defRPr sz="9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3">
      <cs:styleClr val="auto"/>
    </cs:fillRef>
    <cs:effectRef idx="3"/>
    <cs:fontRef idx="minor">
      <a:schemeClr val="tx1"/>
    </cs:fontRef>
  </cs:dataPoint>
  <cs:dataPoint3D>
    <cs:lnRef idx="0"/>
    <cs:fillRef idx="3">
      <cs:styleClr val="auto"/>
    </cs:fillRef>
    <cs:effectRef idx="3"/>
    <cs:fontRef idx="minor">
      <a:schemeClr val="tx1"/>
    </cs:fontRef>
  </cs:dataPoint3D>
  <cs:dataPointLine>
    <cs:lnRef idx="0">
      <cs:styleClr val="auto"/>
    </cs:lnRef>
    <cs:fillRef idx="3"/>
    <cs:effectRef idx="3"/>
    <cs:fontRef idx="minor">
      <a:schemeClr val="tx1"/>
    </cs:fontRef>
    <cs:spPr>
      <a:ln w="9525" cap="rnd">
        <a:solidFill>
          <a:schemeClr val="phClr"/>
        </a:solidFill>
        <a:round/>
      </a:ln>
    </cs:spPr>
  </cs:dataPointLine>
  <cs:dataPointMarker>
    <cs:lnRef idx="0">
      <cs:styleClr val="auto"/>
    </cs:lnRef>
    <cs:fillRef idx="3">
      <cs:styleClr val="auto"/>
    </cs:fillRef>
    <cs:effectRef idx="3"/>
    <cs:fontRef idx="minor">
      <a:schemeClr val="tx1"/>
    </cs:fontRef>
    <cs:spPr>
      <a:ln w="9525" cap="rnd">
        <a:solidFill>
          <a:schemeClr val="phClr"/>
        </a:solidFill>
        <a:round/>
      </a:ln>
    </cs:spPr>
  </cs:dataPointMarker>
  <cs:dataPointMarkerLayout symbol="circle" size="6"/>
  <cs:dataPointWireframe>
    <cs:lnRef idx="0">
      <cs:styleClr val="auto"/>
    </cs:lnRef>
    <cs:fillRef idx="3"/>
    <cs:effectRef idx="3"/>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lt1"/>
    </cs:fontRef>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cs:lnRef idx="0"/>
    <cs:fillRef idx="0"/>
    <cs:effectRef idx="0"/>
    <cs:fontRef idx="minor">
      <a:schemeClr val="lt1"/>
    </cs:fontRef>
  </cs:plotArea>
  <cs:plotArea3D>
    <cs:lnRef idx="0"/>
    <cs:fillRef idx="0"/>
    <cs:effectRef idx="0"/>
    <cs:fontRef idx="minor">
      <a:schemeClr val="lt1"/>
    </cs:fontRef>
  </cs:plotArea3D>
  <cs:seriesAxis>
    <cs:lnRef idx="0"/>
    <cs:fillRef idx="0"/>
    <cs:effectRef idx="0"/>
    <cs:fontRef idx="minor">
      <a:schemeClr val="tx1">
        <a:lumMod val="65000"/>
        <a:lumOff val="35000"/>
      </a:schemeClr>
    </cs:fontRef>
    <cs:spPr>
      <a:ln w="12700" cap="flat" cmpd="sng" algn="ctr">
        <a:solidFill>
          <a:schemeClr val="tx1">
            <a:lumMod val="15000"/>
            <a:lumOff val="85000"/>
          </a:schemeClr>
        </a:solidFill>
        <a:round/>
      </a:ln>
    </cs:spPr>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600" b="1" kern="1200" baseline="0"/>
  </cs:title>
  <cs:trendline>
    <cs:lnRef idx="0">
      <cs:styleClr val="auto"/>
    </cs:lnRef>
    <cs:fillRef idx="0"/>
    <cs:effectRef idx="0"/>
    <cs:fontRef idx="minor">
      <a:schemeClr val="lt1"/>
    </cs:fontRef>
    <cs:spPr>
      <a:ln w="19050" cap="rnd">
        <a:solidFill>
          <a:schemeClr val="phClr"/>
        </a:solidFill>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lt1"/>
    </cs:fontRef>
  </cs:wall>
</cs:chartStyle>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9B2FA53-750E-4324-A41E-31C9A835C000}" type="datetimeFigureOut">
              <a:rPr lang="en-US" smtClean="0"/>
              <a:t>12/6/2021</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5D64B9B-BDE3-40B4-A7F7-5082F2536D0E}" type="slidenum">
              <a:rPr lang="en-US" smtClean="0"/>
              <a:t>‹#›</a:t>
            </a:fld>
            <a:endParaRPr lang="en-US"/>
          </a:p>
        </p:txBody>
      </p:sp>
    </p:spTree>
    <p:extLst>
      <p:ext uri="{BB962C8B-B14F-4D97-AF65-F5344CB8AC3E}">
        <p14:creationId xmlns:p14="http://schemas.microsoft.com/office/powerpoint/2010/main" val="27169328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dirty="0"/>
              <a:t>Notes:</a:t>
            </a:r>
          </a:p>
          <a:p>
            <a:pPr algn="just">
              <a:lnSpc>
                <a:spcPct val="200000"/>
              </a:lnSpc>
              <a:spcBef>
                <a:spcPts val="1200"/>
              </a:spcBef>
            </a:pPr>
            <a:r>
              <a:rPr lang="en-US" sz="1800" b="1" kern="0" dirty="0">
                <a:effectLst/>
                <a:latin typeface="Times New Roman" panose="02020603050405020304" pitchFamily="18" charset="0"/>
                <a:ea typeface="Times New Roman" panose="02020603050405020304" pitchFamily="18" charset="0"/>
                <a:cs typeface="Times New Roman" panose="02020603050405020304" pitchFamily="18" charset="0"/>
              </a:rPr>
              <a:t>Introduction </a:t>
            </a:r>
          </a:p>
          <a:p>
            <a:pPr algn="just">
              <a:lnSpc>
                <a:spcPct val="200000"/>
              </a:lnSpc>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Modern Technology has created an immense effect upon the overall organisation and has also helped in increasing the overall efficiency of the workplace. Further, there are different technological advancements in the recent times which has helped in identifying the reliability of the resources. These techniques have earned a huge importance in the overall organisation and has also ensured that the organisations are able to gain the complete benefits out of this particular technique. The range of information sources can be validated as well with the help of different advancements in the technology. This particular assignment will basically focus upon the use of two different frameworks such as the DIKW and the CRAAP frameworks so that I am able to refute or confirm the work that has been produced by Angela Duckworth. Along with this, these two frameworks are most important to validate the wide range of information sources and the validity of the work can also be checked with the help of this particular tools. Further, the DIKW is the framework which analyses the relationship among the data, the information, the knowledge as well as the wisdom. This is represented in the form of a form of pyramid which adds more value to the range of information sources. </a:t>
            </a:r>
          </a:p>
          <a:p>
            <a:pPr algn="l">
              <a:lnSpc>
                <a:spcPct val="107000"/>
              </a:lnSpc>
              <a:spcAft>
                <a:spcPts val="800"/>
              </a:spcAft>
            </a:pPr>
            <a:br>
              <a:rPr lang="en-US" dirty="0">
                <a:effectLst/>
              </a:rPr>
            </a:b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a:t>
            </a:r>
          </a:p>
          <a:p>
            <a:endParaRPr lang="en-US" dirty="0"/>
          </a:p>
        </p:txBody>
      </p:sp>
      <p:sp>
        <p:nvSpPr>
          <p:cNvPr id="4" name="Slide Number Placeholder 3"/>
          <p:cNvSpPr>
            <a:spLocks noGrp="1"/>
          </p:cNvSpPr>
          <p:nvPr>
            <p:ph type="sldNum" sz="quarter" idx="5"/>
          </p:nvPr>
        </p:nvSpPr>
        <p:spPr/>
        <p:txBody>
          <a:bodyPr/>
          <a:lstStyle/>
          <a:p>
            <a:fld id="{F5D64B9B-BDE3-40B4-A7F7-5082F2536D0E}" type="slidenum">
              <a:rPr lang="en-US" smtClean="0"/>
              <a:t>3</a:t>
            </a:fld>
            <a:endParaRPr lang="en-US"/>
          </a:p>
        </p:txBody>
      </p:sp>
    </p:spTree>
    <p:extLst>
      <p:ext uri="{BB962C8B-B14F-4D97-AF65-F5344CB8AC3E}">
        <p14:creationId xmlns:p14="http://schemas.microsoft.com/office/powerpoint/2010/main" val="228564395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dirty="0"/>
              <a:t>Notes:</a:t>
            </a:r>
          </a:p>
          <a:p>
            <a:pPr algn="just">
              <a:lnSpc>
                <a:spcPct val="200000"/>
              </a:lnSpc>
              <a:spcBef>
                <a:spcPts val="200"/>
              </a:spcBef>
            </a:pPr>
            <a:r>
              <a:rPr lang="en-US" sz="1800" b="1" dirty="0">
                <a:effectLst/>
                <a:latin typeface="Times New Roman" panose="02020603050405020304" pitchFamily="18" charset="0"/>
                <a:ea typeface="Times New Roman" panose="02020603050405020304" pitchFamily="18" charset="0"/>
                <a:cs typeface="Times New Roman" panose="02020603050405020304" pitchFamily="18" charset="0"/>
              </a:rPr>
              <a:t>1. Use of Contemporary Technologies for improving the workplace efficiency</a:t>
            </a:r>
          </a:p>
          <a:p>
            <a:pPr algn="just">
              <a:lnSpc>
                <a:spcPct val="200000"/>
              </a:lnSpc>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The advancements in the technology ha helped in influencing the modern workplace and has also helped in enhancing the overall productivity of the organisation. Further, Angela Duckworth is the founder of the character lab which is one of the non-profit organisations and it aims at providing advance scientific insights to the children which will help them to thrive in the competitive environment. With the help of advanced technologies, she was able to create the character lab which is one of the non-profit organisations and it aimed at connecting the researchers with that of the educators so that greater knowledge about the conditions is created </a:t>
            </a:r>
            <a:r>
              <a:rPr lang="en-IN" sz="1800" dirty="0">
                <a:effectLst/>
                <a:latin typeface="Times New Roman" panose="02020603050405020304" pitchFamily="18" charset="0"/>
                <a:ea typeface="Calibri" panose="020F0502020204030204" pitchFamily="34" charset="0"/>
                <a:cs typeface="Times New Roman" panose="02020603050405020304" pitchFamily="18" charset="0"/>
              </a:rPr>
              <a:t>(</a:t>
            </a:r>
            <a:r>
              <a:rPr lang="en-IN" sz="1800" dirty="0" err="1">
                <a:effectLst/>
                <a:latin typeface="Times New Roman" panose="02020603050405020304" pitchFamily="18" charset="0"/>
                <a:ea typeface="Calibri" panose="020F0502020204030204" pitchFamily="34" charset="0"/>
                <a:cs typeface="Times New Roman" panose="02020603050405020304" pitchFamily="18" charset="0"/>
              </a:rPr>
              <a:t>thoughteconomics</a:t>
            </a:r>
            <a:r>
              <a:rPr lang="en-IN" sz="1800" dirty="0">
                <a:effectLst/>
                <a:latin typeface="Times New Roman" panose="02020603050405020304" pitchFamily="18" charset="0"/>
                <a:ea typeface="Calibri" panose="020F0502020204030204" pitchFamily="34" charset="0"/>
                <a:cs typeface="Times New Roman" panose="02020603050405020304" pitchFamily="18" charset="0"/>
              </a:rPr>
              <a:t>, 2020)</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This also aimed at the providing different scientific insights to the young people so that they are able to contribute towards doing something good for the overall society. Different contemporary technologies are used within this character lab. Playbook is one of them which acts as one of the guides to the students who are engaged with the operations. Further, these playbooks are an example for the technological advancements which helps in enhancing the overall efficiency of the students who are engaged in the evidence-based research. These playbooks also help in testing the level of knowledge of the students so that their overall efficiency can be enhanced with the tests </a:t>
            </a:r>
            <a:r>
              <a:rPr lang="en-IN" sz="1800" dirty="0">
                <a:effectLst/>
                <a:latin typeface="Times New Roman" panose="02020603050405020304" pitchFamily="18" charset="0"/>
                <a:ea typeface="Calibri" panose="020F0502020204030204" pitchFamily="34" charset="0"/>
                <a:cs typeface="Times New Roman" panose="02020603050405020304" pitchFamily="18" charset="0"/>
              </a:rPr>
              <a:t>(Kim, 2020)</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a:t>
            </a:r>
          </a:p>
          <a:p>
            <a:endParaRPr lang="en-US" dirty="0"/>
          </a:p>
        </p:txBody>
      </p:sp>
      <p:sp>
        <p:nvSpPr>
          <p:cNvPr id="4" name="Slide Number Placeholder 3"/>
          <p:cNvSpPr>
            <a:spLocks noGrp="1"/>
          </p:cNvSpPr>
          <p:nvPr>
            <p:ph type="sldNum" sz="quarter" idx="5"/>
          </p:nvPr>
        </p:nvSpPr>
        <p:spPr/>
        <p:txBody>
          <a:bodyPr/>
          <a:lstStyle/>
          <a:p>
            <a:fld id="{F5D64B9B-BDE3-40B4-A7F7-5082F2536D0E}" type="slidenum">
              <a:rPr lang="en-US" smtClean="0"/>
              <a:t>4</a:t>
            </a:fld>
            <a:endParaRPr lang="en-US"/>
          </a:p>
        </p:txBody>
      </p:sp>
    </p:spTree>
    <p:extLst>
      <p:ext uri="{BB962C8B-B14F-4D97-AF65-F5344CB8AC3E}">
        <p14:creationId xmlns:p14="http://schemas.microsoft.com/office/powerpoint/2010/main" val="411950247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dirty="0"/>
              <a:t>Notes: </a:t>
            </a:r>
          </a:p>
          <a:p>
            <a:pPr algn="just">
              <a:lnSpc>
                <a:spcPct val="200000"/>
              </a:lnSpc>
              <a:spcBef>
                <a:spcPts val="200"/>
              </a:spcBef>
            </a:pPr>
            <a:r>
              <a:rPr lang="en-US" sz="1800" b="1" dirty="0">
                <a:effectLst/>
                <a:latin typeface="Times New Roman" panose="02020603050405020304" pitchFamily="18" charset="0"/>
                <a:ea typeface="Times New Roman" panose="02020603050405020304" pitchFamily="18" charset="0"/>
                <a:cs typeface="Times New Roman" panose="02020603050405020304" pitchFamily="18" charset="0"/>
              </a:rPr>
              <a:t>2. Competence in workplace data handling </a:t>
            </a:r>
          </a:p>
          <a:p>
            <a:r>
              <a:rPr lang="en-US" sz="1800" dirty="0">
                <a:effectLst/>
                <a:latin typeface="Times New Roman" panose="02020603050405020304" pitchFamily="18" charset="0"/>
                <a:ea typeface="Calibri" panose="020F0502020204030204" pitchFamily="34" charset="0"/>
              </a:rPr>
              <a:t>Data handling in workplace is usually defined as the concept that is used for storing the data regarding the research so that it cannot be misused by the other people. Further, this is one of the significant aspects which help in managing all the information sources and creating the validated data. This has also earned a significant position in the character lab as well as in the book grit. The book Grit is one of the works of Angela Duckworth which consisted of different topics regarding passion and perseverance. These data is properly analysed with the help of this particular topic. Furthermore, there are several techniques which are included in the data handling method which helps in ensuring that the data can be handled properly. This is one of the significant aspects which helps in collecting the data properly so that the data is reliable to use it for any particular work. Along with this, it is one of the several aspects which can ensure the proper utilization of the overall data. Organising all the data also becomes easier with the help of this handling process </a:t>
            </a:r>
            <a:r>
              <a:rPr lang="en-IN" sz="1800" dirty="0">
                <a:effectLst/>
                <a:latin typeface="Times New Roman" panose="02020603050405020304" pitchFamily="18" charset="0"/>
                <a:ea typeface="Calibri" panose="020F0502020204030204" pitchFamily="34" charset="0"/>
              </a:rPr>
              <a:t>(</a:t>
            </a:r>
            <a:r>
              <a:rPr lang="en-IN" sz="1800" dirty="0" err="1">
                <a:effectLst/>
                <a:latin typeface="Times New Roman" panose="02020603050405020304" pitchFamily="18" charset="0"/>
                <a:ea typeface="Calibri" panose="020F0502020204030204" pitchFamily="34" charset="0"/>
              </a:rPr>
              <a:t>characterlab</a:t>
            </a:r>
            <a:r>
              <a:rPr lang="en-IN" sz="1800" dirty="0">
                <a:effectLst/>
                <a:latin typeface="Times New Roman" panose="02020603050405020304" pitchFamily="18" charset="0"/>
                <a:ea typeface="Calibri" panose="020F0502020204030204" pitchFamily="34" charset="0"/>
              </a:rPr>
              <a:t>, 2020)</a:t>
            </a:r>
            <a:r>
              <a:rPr lang="en-US" sz="1800" dirty="0">
                <a:effectLst/>
                <a:latin typeface="Times New Roman" panose="02020603050405020304" pitchFamily="18" charset="0"/>
                <a:ea typeface="Calibri" panose="020F0502020204030204" pitchFamily="34" charset="0"/>
              </a:rPr>
              <a:t>. Hence, it can be said that the overall procedure of the data handling process makes the work easier for the management of character lab to </a:t>
            </a:r>
            <a:r>
              <a:rPr lang="en-US" sz="1800" dirty="0" err="1">
                <a:effectLst/>
                <a:latin typeface="Times New Roman" panose="02020603050405020304" pitchFamily="18" charset="0"/>
                <a:ea typeface="Calibri" panose="020F0502020204030204" pitchFamily="34" charset="0"/>
              </a:rPr>
              <a:t>organise</a:t>
            </a:r>
            <a:r>
              <a:rPr lang="en-US" sz="1800" dirty="0">
                <a:effectLst/>
                <a:latin typeface="Times New Roman" panose="02020603050405020304" pitchFamily="18" charset="0"/>
                <a:ea typeface="Calibri" panose="020F0502020204030204" pitchFamily="34" charset="0"/>
              </a:rPr>
              <a:t> the data of the students involved with the process of the evidence-based research</a:t>
            </a:r>
            <a:endParaRPr lang="en-US" dirty="0"/>
          </a:p>
        </p:txBody>
      </p:sp>
      <p:sp>
        <p:nvSpPr>
          <p:cNvPr id="4" name="Slide Number Placeholder 3"/>
          <p:cNvSpPr>
            <a:spLocks noGrp="1"/>
          </p:cNvSpPr>
          <p:nvPr>
            <p:ph type="sldNum" sz="quarter" idx="5"/>
          </p:nvPr>
        </p:nvSpPr>
        <p:spPr/>
        <p:txBody>
          <a:bodyPr/>
          <a:lstStyle/>
          <a:p>
            <a:fld id="{F5D64B9B-BDE3-40B4-A7F7-5082F2536D0E}" type="slidenum">
              <a:rPr lang="en-US" smtClean="0"/>
              <a:t>5</a:t>
            </a:fld>
            <a:endParaRPr lang="en-US"/>
          </a:p>
        </p:txBody>
      </p:sp>
    </p:spTree>
    <p:extLst>
      <p:ext uri="{BB962C8B-B14F-4D97-AF65-F5344CB8AC3E}">
        <p14:creationId xmlns:p14="http://schemas.microsoft.com/office/powerpoint/2010/main" val="119919317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dirty="0"/>
              <a:t>Notes:</a:t>
            </a:r>
          </a:p>
          <a:p>
            <a:pPr algn="just">
              <a:lnSpc>
                <a:spcPct val="200000"/>
              </a:lnSpc>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Furthermore, these techniques are described below: </a:t>
            </a:r>
          </a:p>
          <a:p>
            <a:pPr algn="just">
              <a:lnSpc>
                <a:spcPct val="200000"/>
              </a:lnSpc>
              <a:spcAft>
                <a:spcPts val="800"/>
              </a:spcAft>
            </a:pPr>
            <a:r>
              <a:rPr lang="en-US" sz="1800" b="1" dirty="0">
                <a:effectLst/>
                <a:latin typeface="Times New Roman" panose="02020603050405020304" pitchFamily="18" charset="0"/>
                <a:ea typeface="Calibri" panose="020F0502020204030204" pitchFamily="34" charset="0"/>
                <a:cs typeface="Times New Roman" panose="02020603050405020304" pitchFamily="18" charset="0"/>
              </a:rPr>
              <a:t>Time Series Forecasting:</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This is one of the significant aspects of the overall process of the learning machines and technology. The prediction of the problems is the main problems that is associated with the data handling process. There are different set of skills which are required for the process of data handling. Further, the time series forecasting is one of the different processes through which the process of predicting the problems becomes easier for the overall organisation. This is one of the techniques which ensures that the data is collected properly and also understood properly </a:t>
            </a:r>
            <a:r>
              <a:rPr lang="en-IN" sz="1800" dirty="0">
                <a:effectLst/>
                <a:latin typeface="Times New Roman" panose="02020603050405020304" pitchFamily="18" charset="0"/>
                <a:ea typeface="Calibri" panose="020F0502020204030204" pitchFamily="34" charset="0"/>
                <a:cs typeface="Times New Roman" panose="02020603050405020304" pitchFamily="18" charset="0"/>
              </a:rPr>
              <a:t>(</a:t>
            </a:r>
            <a:r>
              <a:rPr lang="en-IN" sz="1800" dirty="0" err="1">
                <a:effectLst/>
                <a:latin typeface="Times New Roman" panose="02020603050405020304" pitchFamily="18" charset="0"/>
                <a:ea typeface="Calibri" panose="020F0502020204030204" pitchFamily="34" charset="0"/>
                <a:cs typeface="Times New Roman" panose="02020603050405020304" pitchFamily="18" charset="0"/>
              </a:rPr>
              <a:t>techtarget</a:t>
            </a:r>
            <a:r>
              <a:rPr lang="en-IN" sz="1800" dirty="0">
                <a:effectLst/>
                <a:latin typeface="Times New Roman" panose="02020603050405020304" pitchFamily="18" charset="0"/>
                <a:ea typeface="Calibri" panose="020F0502020204030204" pitchFamily="34" charset="0"/>
                <a:cs typeface="Times New Roman" panose="02020603050405020304" pitchFamily="18" charset="0"/>
              </a:rPr>
              <a:t>, 2020)</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a:t>
            </a:r>
          </a:p>
          <a:p>
            <a:pPr algn="just">
              <a:lnSpc>
                <a:spcPct val="200000"/>
              </a:lnSpc>
              <a:spcAft>
                <a:spcPts val="800"/>
              </a:spcAft>
            </a:pPr>
            <a:r>
              <a:rPr lang="en-US" sz="1800" b="1" dirty="0">
                <a:effectLst/>
                <a:latin typeface="Times New Roman" panose="02020603050405020304" pitchFamily="18" charset="0"/>
                <a:ea typeface="Calibri" panose="020F0502020204030204" pitchFamily="34" charset="0"/>
                <a:cs typeface="Times New Roman" panose="02020603050405020304" pitchFamily="18" charset="0"/>
              </a:rPr>
              <a:t>Computer Vision:</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The meaningful information and data from different sets of data is derived with the help of this particular technique. The students of Character Lab often views different types of images. This is one of the different methods which is included in the process of AI and helps the students to derive the actual meaning of the images that they can view. The visual inputs are also properly analysed with the help of this particular technique. There are different requirements in this particular technique. The first one is the deep learning and the second one is the neural network of CNN. </a:t>
            </a:r>
          </a:p>
          <a:p>
            <a:pPr algn="l">
              <a:lnSpc>
                <a:spcPct val="107000"/>
              </a:lnSpc>
              <a:spcAft>
                <a:spcPts val="800"/>
              </a:spcAft>
            </a:pPr>
            <a:br>
              <a:rPr lang="en-US" dirty="0">
                <a:effectLst/>
              </a:rPr>
            </a:b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a:t>
            </a:r>
          </a:p>
          <a:p>
            <a:endParaRPr lang="en-US" dirty="0"/>
          </a:p>
        </p:txBody>
      </p:sp>
      <p:sp>
        <p:nvSpPr>
          <p:cNvPr id="4" name="Slide Number Placeholder 3"/>
          <p:cNvSpPr>
            <a:spLocks noGrp="1"/>
          </p:cNvSpPr>
          <p:nvPr>
            <p:ph type="sldNum" sz="quarter" idx="5"/>
          </p:nvPr>
        </p:nvSpPr>
        <p:spPr/>
        <p:txBody>
          <a:bodyPr/>
          <a:lstStyle/>
          <a:p>
            <a:fld id="{F5D64B9B-BDE3-40B4-A7F7-5082F2536D0E}" type="slidenum">
              <a:rPr lang="en-US" smtClean="0"/>
              <a:t>6</a:t>
            </a:fld>
            <a:endParaRPr lang="en-US"/>
          </a:p>
        </p:txBody>
      </p:sp>
    </p:spTree>
    <p:extLst>
      <p:ext uri="{BB962C8B-B14F-4D97-AF65-F5344CB8AC3E}">
        <p14:creationId xmlns:p14="http://schemas.microsoft.com/office/powerpoint/2010/main" val="333096093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dirty="0"/>
              <a:t>Notes:</a:t>
            </a:r>
          </a:p>
          <a:p>
            <a:pPr algn="just">
              <a:lnSpc>
                <a:spcPct val="200000"/>
              </a:lnSpc>
              <a:spcBef>
                <a:spcPts val="200"/>
              </a:spcBef>
            </a:pPr>
            <a:r>
              <a:rPr lang="en-US" sz="1800" b="1" i="1" u="sng" dirty="0">
                <a:effectLst/>
                <a:latin typeface="Times New Roman" panose="02020603050405020304" pitchFamily="18" charset="0"/>
                <a:ea typeface="Times New Roman" panose="02020603050405020304" pitchFamily="18" charset="0"/>
                <a:cs typeface="Times New Roman" panose="02020603050405020304" pitchFamily="18" charset="0"/>
              </a:rPr>
              <a:t>DIKW Pyramid</a:t>
            </a:r>
          </a:p>
          <a:p>
            <a:pPr algn="just">
              <a:lnSpc>
                <a:spcPct val="200000"/>
              </a:lnSpc>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This is one of the frameworks that is used for representing the interrelationship between the different sets of data, knowledge, information and wisdom (Tomita, et, al., 2017, pp. 858-870). This is one of the efficient frameworks which helps in enriching the data so that it helps in taking better decisions. Further, the different steps that is included in the framework is explained below: </a:t>
            </a:r>
          </a:p>
          <a:p>
            <a:pPr algn="just">
              <a:lnSpc>
                <a:spcPct val="200000"/>
              </a:lnSpc>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DATA:</a:t>
            </a:r>
          </a:p>
          <a:p>
            <a:pPr algn="just">
              <a:lnSpc>
                <a:spcPct val="200000"/>
              </a:lnSpc>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This is the base of the DIKW pyramid which can be described as the collection of the information in the unorganised form so that it can be properly handled by the individuals for their own use. This is basically the starting point towards reaching a meaningful point or the useful result at its extreme end. There might be several things which can be included in the overall data which might not have any relevance with that of the actual outcome of the overall process. However, there can be certain changes in the data which then becomes useful for the individuals. Further, this is one of the most significant aspects in the overall process. This says that the building blocks of the pyramid is the data which is managed well by the different users so that the individuals are able to cope up with the requirements of the research and reach towards a reliable conclusion </a:t>
            </a:r>
            <a:r>
              <a:rPr lang="en-IN" sz="1800" dirty="0">
                <a:effectLst/>
                <a:latin typeface="Times New Roman" panose="02020603050405020304" pitchFamily="18" charset="0"/>
                <a:ea typeface="Calibri" panose="020F0502020204030204" pitchFamily="34" charset="0"/>
                <a:cs typeface="Times New Roman" panose="02020603050405020304" pitchFamily="18" charset="0"/>
              </a:rPr>
              <a:t>(</a:t>
            </a:r>
            <a:r>
              <a:rPr lang="en-IN" sz="1800" dirty="0" err="1">
                <a:effectLst/>
                <a:latin typeface="Times New Roman" panose="02020603050405020304" pitchFamily="18" charset="0"/>
                <a:ea typeface="Calibri" panose="020F0502020204030204" pitchFamily="34" charset="0"/>
                <a:cs typeface="Times New Roman" panose="02020603050405020304" pitchFamily="18" charset="0"/>
              </a:rPr>
              <a:t>i</a:t>
            </a:r>
            <a:r>
              <a:rPr lang="en-IN" sz="1800" dirty="0">
                <a:effectLst/>
                <a:latin typeface="Times New Roman" panose="02020603050405020304" pitchFamily="18" charset="0"/>
                <a:ea typeface="Calibri" panose="020F0502020204030204" pitchFamily="34" charset="0"/>
                <a:cs typeface="Times New Roman" panose="02020603050405020304" pitchFamily="18" charset="0"/>
              </a:rPr>
              <a:t>-scoop, 2020)</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Without the help of this particular matter, the overall process cannot be completed efficiently. </a:t>
            </a:r>
          </a:p>
          <a:p>
            <a:endParaRPr lang="en-US" dirty="0"/>
          </a:p>
        </p:txBody>
      </p:sp>
      <p:sp>
        <p:nvSpPr>
          <p:cNvPr id="4" name="Slide Number Placeholder 3"/>
          <p:cNvSpPr>
            <a:spLocks noGrp="1"/>
          </p:cNvSpPr>
          <p:nvPr>
            <p:ph type="sldNum" sz="quarter" idx="5"/>
          </p:nvPr>
        </p:nvSpPr>
        <p:spPr/>
        <p:txBody>
          <a:bodyPr/>
          <a:lstStyle/>
          <a:p>
            <a:fld id="{F5D64B9B-BDE3-40B4-A7F7-5082F2536D0E}" type="slidenum">
              <a:rPr lang="en-US" smtClean="0"/>
              <a:t>7</a:t>
            </a:fld>
            <a:endParaRPr lang="en-US"/>
          </a:p>
        </p:txBody>
      </p:sp>
    </p:spTree>
    <p:extLst>
      <p:ext uri="{BB962C8B-B14F-4D97-AF65-F5344CB8AC3E}">
        <p14:creationId xmlns:p14="http://schemas.microsoft.com/office/powerpoint/2010/main" val="314133164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dirty="0"/>
              <a:t>Notes:</a:t>
            </a:r>
          </a:p>
          <a:p>
            <a:pPr algn="just">
              <a:lnSpc>
                <a:spcPct val="200000"/>
              </a:lnSpc>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INFORMATION: </a:t>
            </a:r>
          </a:p>
          <a:p>
            <a:pPr algn="just">
              <a:lnSpc>
                <a:spcPct val="200000"/>
              </a:lnSpc>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The data that has been collected for the research is analysed properly with the help of this particular step. This step helps in processing the data in an efficient way and also allows in revealing the relationship among the data in an efficient way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Merkus</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et, al.,  2019, pp. 143-154). Furthermore, this efficient step also allows the individuals to gain more information regarding the particular event and enhances the quality of the overall availability of the information. This step also includes analysing the data appropriately so that it can be managed efficiently by the individuals for increasing the efficiency of the information sources. Moreover, this is also one of the significant aspects which ensures that the sources of information are reliable to get used by the research for accomplishing its research. After this step, the data will be able to answer the question that are related to Who, What, When and Where (Pretorius, et, al., 2019, pp.319-326). All the raw data that has been collected by the researcher is analysed properly with the help of this step so that the useful information can be gained from this step. Furthermore, for all this reasons this particular step becomes the most important among all the other steps in the pyramid. </a:t>
            </a:r>
          </a:p>
          <a:p>
            <a:endParaRPr lang="en-US" dirty="0"/>
          </a:p>
        </p:txBody>
      </p:sp>
      <p:sp>
        <p:nvSpPr>
          <p:cNvPr id="4" name="Slide Number Placeholder 3"/>
          <p:cNvSpPr>
            <a:spLocks noGrp="1"/>
          </p:cNvSpPr>
          <p:nvPr>
            <p:ph type="sldNum" sz="quarter" idx="5"/>
          </p:nvPr>
        </p:nvSpPr>
        <p:spPr/>
        <p:txBody>
          <a:bodyPr/>
          <a:lstStyle/>
          <a:p>
            <a:fld id="{F5D64B9B-BDE3-40B4-A7F7-5082F2536D0E}" type="slidenum">
              <a:rPr lang="en-US" smtClean="0"/>
              <a:t>8</a:t>
            </a:fld>
            <a:endParaRPr lang="en-US"/>
          </a:p>
        </p:txBody>
      </p:sp>
    </p:spTree>
    <p:extLst>
      <p:ext uri="{BB962C8B-B14F-4D97-AF65-F5344CB8AC3E}">
        <p14:creationId xmlns:p14="http://schemas.microsoft.com/office/powerpoint/2010/main" val="354350297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dirty="0"/>
              <a:t>Notes:</a:t>
            </a:r>
          </a:p>
          <a:p>
            <a:pPr algn="just">
              <a:lnSpc>
                <a:spcPct val="200000"/>
              </a:lnSpc>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KNOWLEDGE: </a:t>
            </a:r>
          </a:p>
          <a:p>
            <a:pPr algn="just">
              <a:lnSpc>
                <a:spcPct val="200000"/>
              </a:lnSpc>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This is the third step of the DIKW pyramid which aims at giving the answer of how. This means that the relevance of the data is analysed with the help of this step. This is also one of the significant steps which is included in the pyramid and helps in confirming the validity of the particular incidence. There are various specific measures which are identified with the help of this particular step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Frické</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M., 2019, pp.33-46). The information that has been gained from the previous step help in giving the answer to the relevant questions that arises with the help of different techniques from the sources of information. Moreover, this is one of the most important aspects of the overall process of the DIKW analysis. This also helps in analysing the overall data and the information from the relevant data is able to convert into reliable sources towards the useful and valid information so that the researcher will be able to use it to accomplish the overall research. Moreover, this is one of the significant aspects which helps in managing the data efficiently so that the sources can be reliable and can be valid for the use in the overall research. Hence, this is one of the significant aspects of the overall research. </a:t>
            </a:r>
          </a:p>
          <a:p>
            <a:endParaRPr lang="en-US" dirty="0"/>
          </a:p>
        </p:txBody>
      </p:sp>
      <p:sp>
        <p:nvSpPr>
          <p:cNvPr id="4" name="Slide Number Placeholder 3"/>
          <p:cNvSpPr>
            <a:spLocks noGrp="1"/>
          </p:cNvSpPr>
          <p:nvPr>
            <p:ph type="sldNum" sz="quarter" idx="5"/>
          </p:nvPr>
        </p:nvSpPr>
        <p:spPr/>
        <p:txBody>
          <a:bodyPr/>
          <a:lstStyle/>
          <a:p>
            <a:fld id="{F5D64B9B-BDE3-40B4-A7F7-5082F2536D0E}" type="slidenum">
              <a:rPr lang="en-US" smtClean="0"/>
              <a:t>9</a:t>
            </a:fld>
            <a:endParaRPr lang="en-US"/>
          </a:p>
        </p:txBody>
      </p:sp>
    </p:spTree>
    <p:extLst>
      <p:ext uri="{BB962C8B-B14F-4D97-AF65-F5344CB8AC3E}">
        <p14:creationId xmlns:p14="http://schemas.microsoft.com/office/powerpoint/2010/main" val="161750198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dirty="0"/>
              <a:t>Notes:</a:t>
            </a:r>
          </a:p>
          <a:p>
            <a:pPr algn="just">
              <a:lnSpc>
                <a:spcPct val="200000"/>
              </a:lnSpc>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WISDOM: </a:t>
            </a:r>
          </a:p>
          <a:p>
            <a:pPr algn="just">
              <a:lnSpc>
                <a:spcPct val="200000"/>
              </a:lnSpc>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This is the fourth and the last step of the overall DIKW model which help in implementing the knowledge. This is the final step of the overall model which helps the researcher to gain the appropriate knowledge for the overall research. Further, this is the topmost level in the hierarchy of the model. This step includes the way through which the knowledge that is gained from the overall process is applied by the researcher in its work. The researcher is able to gain the final results or the final information from this particular step (Duan, et, al., 2019, pp.323-335). This is basically done with the help of the calculations that has been drawn from the extrapolation of knowledge. </a:t>
            </a:r>
          </a:p>
          <a:p>
            <a:pPr algn="l">
              <a:lnSpc>
                <a:spcPct val="107000"/>
              </a:lnSpc>
              <a:spcAft>
                <a:spcPts val="800"/>
              </a:spcAft>
            </a:pPr>
            <a:br>
              <a:rPr lang="en-US" dirty="0">
                <a:effectLst/>
              </a:rPr>
            </a:b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a:t>
            </a:r>
          </a:p>
          <a:p>
            <a:endParaRPr lang="en-US" dirty="0"/>
          </a:p>
        </p:txBody>
      </p:sp>
      <p:sp>
        <p:nvSpPr>
          <p:cNvPr id="4" name="Slide Number Placeholder 3"/>
          <p:cNvSpPr>
            <a:spLocks noGrp="1"/>
          </p:cNvSpPr>
          <p:nvPr>
            <p:ph type="sldNum" sz="quarter" idx="5"/>
          </p:nvPr>
        </p:nvSpPr>
        <p:spPr/>
        <p:txBody>
          <a:bodyPr/>
          <a:lstStyle/>
          <a:p>
            <a:fld id="{F5D64B9B-BDE3-40B4-A7F7-5082F2536D0E}" type="slidenum">
              <a:rPr lang="en-US" smtClean="0"/>
              <a:t>10</a:t>
            </a:fld>
            <a:endParaRPr lang="en-US"/>
          </a:p>
        </p:txBody>
      </p:sp>
    </p:spTree>
    <p:extLst>
      <p:ext uri="{BB962C8B-B14F-4D97-AF65-F5344CB8AC3E}">
        <p14:creationId xmlns:p14="http://schemas.microsoft.com/office/powerpoint/2010/main" val="78897192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dirty="0"/>
              <a:t>Notes:</a:t>
            </a:r>
          </a:p>
          <a:p>
            <a:pPr algn="just">
              <a:lnSpc>
                <a:spcPct val="200000"/>
              </a:lnSpc>
              <a:spcBef>
                <a:spcPts val="1200"/>
              </a:spcBef>
            </a:pPr>
            <a:r>
              <a:rPr lang="en-US" sz="1800" b="1" kern="0" dirty="0">
                <a:effectLst/>
                <a:latin typeface="Times New Roman" panose="02020603050405020304" pitchFamily="18" charset="0"/>
                <a:ea typeface="Times New Roman" panose="02020603050405020304" pitchFamily="18" charset="0"/>
                <a:cs typeface="Times New Roman" panose="02020603050405020304" pitchFamily="18" charset="0"/>
              </a:rPr>
              <a:t>Conclusion</a:t>
            </a:r>
          </a:p>
          <a:p>
            <a:pPr algn="just">
              <a:lnSpc>
                <a:spcPct val="200000"/>
              </a:lnSpc>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The DIKW and the CRAPP framework are the two most important frameworks which helps in analysing the reliability of the information sources. These two helps in analysing the relevance of the information sources. This particular assignment has explained the use of these two frameworks. Further, it has also confirmed the work of  Angela Duckworth with the help of CRAPP test. Based on the works of Angela Duckworth, the assignment has also explained the use of modern technologies in the workplace which has gained immense importance in the recent times. The modern technology can be described as the most important resources which allows the organisation to gain the overall advantage in the recent times. The wide range of information that is available for the use of the researcher to accomplish the overall research. Moreover, this aspect of the technology has been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utilised</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extensively by the business organisations as well so that all the work can be managed efficiently without much delay in it. The lesser use of man power is also ensured by the use of technology. Hence, it can be said that the information sources can be handled and managed properly with the help of this framework. </a:t>
            </a:r>
          </a:p>
          <a:p>
            <a:endParaRPr lang="en-US" dirty="0"/>
          </a:p>
        </p:txBody>
      </p:sp>
      <p:sp>
        <p:nvSpPr>
          <p:cNvPr id="4" name="Slide Number Placeholder 3"/>
          <p:cNvSpPr>
            <a:spLocks noGrp="1"/>
          </p:cNvSpPr>
          <p:nvPr>
            <p:ph type="sldNum" sz="quarter" idx="5"/>
          </p:nvPr>
        </p:nvSpPr>
        <p:spPr/>
        <p:txBody>
          <a:bodyPr/>
          <a:lstStyle/>
          <a:p>
            <a:fld id="{F5D64B9B-BDE3-40B4-A7F7-5082F2536D0E}" type="slidenum">
              <a:rPr lang="en-US" smtClean="0"/>
              <a:t>11</a:t>
            </a:fld>
            <a:endParaRPr lang="en-US"/>
          </a:p>
        </p:txBody>
      </p:sp>
    </p:spTree>
    <p:extLst>
      <p:ext uri="{BB962C8B-B14F-4D97-AF65-F5344CB8AC3E}">
        <p14:creationId xmlns:p14="http://schemas.microsoft.com/office/powerpoint/2010/main" val="107260320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3FE773DC-9024-433F-ACA8-0B9F6960450E}" type="datetimeFigureOut">
              <a:rPr lang="en-US" smtClean="0"/>
              <a:t>12/6/2021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38E43D3-B385-4B08-AA4D-85BA197052E9}" type="slidenum">
              <a:rPr lang="en-US" smtClean="0"/>
              <a:t>‹#›</a:t>
            </a:fld>
            <a:endParaRPr lang="en-US"/>
          </a:p>
        </p:txBody>
      </p:sp>
    </p:spTree>
    <p:extLst>
      <p:ext uri="{BB962C8B-B14F-4D97-AF65-F5344CB8AC3E}">
        <p14:creationId xmlns:p14="http://schemas.microsoft.com/office/powerpoint/2010/main" val="165970194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FE773DC-9024-433F-ACA8-0B9F6960450E}" type="datetimeFigureOut">
              <a:rPr lang="en-US" smtClean="0"/>
              <a:t>12/6/2021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38E43D3-B385-4B08-AA4D-85BA197052E9}" type="slidenum">
              <a:rPr lang="en-US" smtClean="0"/>
              <a:t>‹#›</a:t>
            </a:fld>
            <a:endParaRPr lang="en-US"/>
          </a:p>
        </p:txBody>
      </p:sp>
    </p:spTree>
    <p:extLst>
      <p:ext uri="{BB962C8B-B14F-4D97-AF65-F5344CB8AC3E}">
        <p14:creationId xmlns:p14="http://schemas.microsoft.com/office/powerpoint/2010/main" val="338646487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FE773DC-9024-433F-ACA8-0B9F6960450E}" type="datetimeFigureOut">
              <a:rPr lang="en-US" smtClean="0"/>
              <a:t>12/6/2021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38E43D3-B385-4B08-AA4D-85BA197052E9}" type="slidenum">
              <a:rPr lang="en-US" smtClean="0"/>
              <a:t>‹#›</a:t>
            </a:fld>
            <a:endParaRPr lang="en-US"/>
          </a:p>
        </p:txBody>
      </p:sp>
    </p:spTree>
    <p:extLst>
      <p:ext uri="{BB962C8B-B14F-4D97-AF65-F5344CB8AC3E}">
        <p14:creationId xmlns:p14="http://schemas.microsoft.com/office/powerpoint/2010/main" val="142833506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3FE773DC-9024-433F-ACA8-0B9F6960450E}" type="datetimeFigureOut">
              <a:rPr lang="en-US" smtClean="0"/>
              <a:t>12/6/2021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A38E43D3-B385-4B08-AA4D-85BA197052E9}" type="slidenum">
              <a:rPr lang="en-US" smtClean="0"/>
              <a:t>‹#›</a:t>
            </a:fld>
            <a:endParaRPr lang="en-US"/>
          </a:p>
        </p:txBody>
      </p:sp>
    </p:spTree>
    <p:extLst>
      <p:ext uri="{BB962C8B-B14F-4D97-AF65-F5344CB8AC3E}">
        <p14:creationId xmlns:p14="http://schemas.microsoft.com/office/powerpoint/2010/main" val="73317909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3FE773DC-9024-433F-ACA8-0B9F6960450E}" type="datetimeFigureOut">
              <a:rPr lang="en-US" smtClean="0"/>
              <a:t>12/6/2021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A38E43D3-B385-4B08-AA4D-85BA197052E9}" type="slidenum">
              <a:rPr lang="en-US" smtClean="0"/>
              <a:t>‹#›</a:t>
            </a:fld>
            <a:endParaRPr lang="en-US"/>
          </a:p>
        </p:txBody>
      </p:sp>
    </p:spTree>
    <p:extLst>
      <p:ext uri="{BB962C8B-B14F-4D97-AF65-F5344CB8AC3E}">
        <p14:creationId xmlns:p14="http://schemas.microsoft.com/office/powerpoint/2010/main" val="405814187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3FE773DC-9024-433F-ACA8-0B9F6960450E}" type="datetimeFigureOut">
              <a:rPr lang="en-US" smtClean="0"/>
              <a:t>12/6/2021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A38E43D3-B385-4B08-AA4D-85BA197052E9}" type="slidenum">
              <a:rPr lang="en-US" smtClean="0"/>
              <a:t>‹#›</a:t>
            </a:fld>
            <a:endParaRPr lang="en-US"/>
          </a:p>
        </p:txBody>
      </p:sp>
    </p:spTree>
    <p:extLst>
      <p:ext uri="{BB962C8B-B14F-4D97-AF65-F5344CB8AC3E}">
        <p14:creationId xmlns:p14="http://schemas.microsoft.com/office/powerpoint/2010/main" val="121501650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FE773DC-9024-433F-ACA8-0B9F6960450E}" type="datetimeFigureOut">
              <a:rPr lang="en-US" smtClean="0"/>
              <a:t>12/6/2021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A38E43D3-B385-4B08-AA4D-85BA197052E9}" type="slidenum">
              <a:rPr lang="en-US" smtClean="0"/>
              <a:t>‹#›</a:t>
            </a:fld>
            <a:endParaRPr lang="en-US"/>
          </a:p>
        </p:txBody>
      </p:sp>
    </p:spTree>
    <p:extLst>
      <p:ext uri="{BB962C8B-B14F-4D97-AF65-F5344CB8AC3E}">
        <p14:creationId xmlns:p14="http://schemas.microsoft.com/office/powerpoint/2010/main" val="127867135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3FE773DC-9024-433F-ACA8-0B9F6960450E}" type="datetimeFigureOut">
              <a:rPr lang="en-US" smtClean="0"/>
              <a:t>12/6/2021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A38E43D3-B385-4B08-AA4D-85BA197052E9}" type="slidenum">
              <a:rPr lang="en-US" smtClean="0"/>
              <a:t>‹#›</a:t>
            </a:fld>
            <a:endParaRPr lang="en-US"/>
          </a:p>
        </p:txBody>
      </p:sp>
    </p:spTree>
    <p:extLst>
      <p:ext uri="{BB962C8B-B14F-4D97-AF65-F5344CB8AC3E}">
        <p14:creationId xmlns:p14="http://schemas.microsoft.com/office/powerpoint/2010/main" val="367407900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3FE773DC-9024-433F-ACA8-0B9F6960450E}" type="datetimeFigureOut">
              <a:rPr lang="en-US" smtClean="0"/>
              <a:t>12/6/2021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A38E43D3-B385-4B08-AA4D-85BA197052E9}" type="slidenum">
              <a:rPr lang="en-US" smtClean="0"/>
              <a:t>‹#›</a:t>
            </a:fld>
            <a:endParaRPr lang="en-US"/>
          </a:p>
        </p:txBody>
      </p:sp>
    </p:spTree>
    <p:extLst>
      <p:ext uri="{BB962C8B-B14F-4D97-AF65-F5344CB8AC3E}">
        <p14:creationId xmlns:p14="http://schemas.microsoft.com/office/powerpoint/2010/main" val="294233101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FE773DC-9024-433F-ACA8-0B9F6960450E}" type="datetimeFigureOut">
              <a:rPr lang="en-US" smtClean="0"/>
              <a:t>12/6/2021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38E43D3-B385-4B08-AA4D-85BA197052E9}" type="slidenum">
              <a:rPr lang="en-US" smtClean="0"/>
              <a:t>‹#›</a:t>
            </a:fld>
            <a:endParaRPr lang="en-US"/>
          </a:p>
        </p:txBody>
      </p:sp>
    </p:spTree>
    <p:extLst>
      <p:ext uri="{BB962C8B-B14F-4D97-AF65-F5344CB8AC3E}">
        <p14:creationId xmlns:p14="http://schemas.microsoft.com/office/powerpoint/2010/main" val="119444323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FE773DC-9024-433F-ACA8-0B9F6960450E}" type="datetimeFigureOut">
              <a:rPr lang="en-US" smtClean="0"/>
              <a:t>12/6/2021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38E43D3-B385-4B08-AA4D-85BA197052E9}" type="slidenum">
              <a:rPr lang="en-US" smtClean="0"/>
              <a:t>‹#›</a:t>
            </a:fld>
            <a:endParaRPr lang="en-US"/>
          </a:p>
        </p:txBody>
      </p:sp>
    </p:spTree>
    <p:extLst>
      <p:ext uri="{BB962C8B-B14F-4D97-AF65-F5344CB8AC3E}">
        <p14:creationId xmlns:p14="http://schemas.microsoft.com/office/powerpoint/2010/main" val="168202482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FE773DC-9024-433F-ACA8-0B9F6960450E}" type="datetimeFigureOut">
              <a:rPr lang="en-US" smtClean="0"/>
              <a:t>12/6/2021</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38E43D3-B385-4B08-AA4D-85BA197052E9}" type="slidenum">
              <a:rPr lang="en-US" smtClean="0"/>
              <a:t>‹#›</a:t>
            </a:fld>
            <a:endParaRPr lang="en-US"/>
          </a:p>
        </p:txBody>
      </p:sp>
    </p:spTree>
    <p:extLst>
      <p:ext uri="{BB962C8B-B14F-4D97-AF65-F5344CB8AC3E}">
        <p14:creationId xmlns:p14="http://schemas.microsoft.com/office/powerpoint/2010/main" val="1100272301"/>
      </p:ext>
    </p:extLst>
  </p:cSld>
  <p:clrMap bg1="lt1" tx1="dk1" bg2="lt2" tx2="dk2" accent1="accent1" accent2="accent2" accent3="accent3" accent4="accent4" accent5="accent5" accent6="accent6" hlink="hlink" folHlink="folHlink"/>
  <p:sldLayoutIdLst>
    <p:sldLayoutId id="2147483744" r:id="rId1"/>
    <p:sldLayoutId id="2147483745" r:id="rId2"/>
    <p:sldLayoutId id="2147483746" r:id="rId3"/>
    <p:sldLayoutId id="2147483747" r:id="rId4"/>
    <p:sldLayoutId id="2147483748" r:id="rId5"/>
    <p:sldLayoutId id="2147483749" r:id="rId6"/>
    <p:sldLayoutId id="2147483750" r:id="rId7"/>
    <p:sldLayoutId id="2147483751" r:id="rId8"/>
    <p:sldLayoutId id="2147483752" r:id="rId9"/>
    <p:sldLayoutId id="2147483753" r:id="rId10"/>
    <p:sldLayoutId id="2147483754"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image" Target="../media/image3.sv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hyperlink" Target="https://www.zbw-mediatalk.eu/2018/09/research-data-management-over-reliance-on-the-lifecycle-metaphor-and-alternatives/" TargetMode="External"/></Relationships>
</file>

<file path=ppt/slides/_rels/slide4.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hyperlink" Target="http://openforumeurope.org/event/one-year-after-the-tallinn-declaration-taking-stock-of-progress-and-areas-to-accelerate/" TargetMode="External"/></Relationships>
</file>

<file path=ppt/slides/_rels/slide5.xml.rels><?xml version="1.0" encoding="UTF-8" standalone="yes"?>
<Relationships xmlns="http://schemas.openxmlformats.org/package/2006/relationships"><Relationship Id="rId3" Type="http://schemas.openxmlformats.org/officeDocument/2006/relationships/chart" Target="../charts/chart1.xml"/><Relationship Id="rId2" Type="http://schemas.openxmlformats.org/officeDocument/2006/relationships/notesSlide" Target="../notesSlides/notesSlide3.xml"/><Relationship Id="rId1" Type="http://schemas.openxmlformats.org/officeDocument/2006/relationships/slideLayout" Target="../slideLayouts/slideLayout1.xml"/><Relationship Id="rId6" Type="http://schemas.openxmlformats.org/officeDocument/2006/relationships/image" Target="../media/image6.png"/><Relationship Id="rId5" Type="http://schemas.openxmlformats.org/officeDocument/2006/relationships/chart" Target="../charts/chart3.xml"/><Relationship Id="rId4" Type="http://schemas.openxmlformats.org/officeDocument/2006/relationships/chart" Target="../charts/chart2.xml"/></Relationships>
</file>

<file path=ppt/slides/_rels/slide6.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hyperlink" Target="https://ayc-data.com/data_science/2020/04/19/electricity-forecasting-with-data-science.html" TargetMode="External"/></Relationships>
</file>

<file path=ppt/slides/_rels/slide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hyperlink" Target="https://medium.com/@maneeshchiba/data-to-knowledge-in-the-information-age-dd3034538779" TargetMode="External"/></Relationships>
</file>

<file path=ppt/slides/_rels/slide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hyperlink" Target="https://www.marketingfacts.nl/berichten/het-derde-machinetijdperk" TargetMode="External"/></Relationships>
</file>

<file path=ppt/slides/_rels/slide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hyperlink" Target="https://www.gollner.ca/2010/07/data-information-and-knowledge.html" TargetMode="External"/></Relationships>
</file>

<file path=ppt/slides/_rels/slide10.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4" descr="A picture containing person, yellow, person&#10;&#10;Description automatically generated">
            <a:extLst>
              <a:ext uri="{FF2B5EF4-FFF2-40B4-BE49-F238E27FC236}">
                <a16:creationId xmlns:a16="http://schemas.microsoft.com/office/drawing/2014/main" id="{CFAB30D9-0F84-4D79-9777-21BD45906C3E}"/>
              </a:ext>
            </a:extLst>
          </p:cNvPr>
          <p:cNvPicPr>
            <a:picLocks noChangeAspect="1"/>
          </p:cNvPicPr>
          <p:nvPr/>
        </p:nvPicPr>
        <p:blipFill>
          <a:blip r:embed="rId2"/>
          <a:stretch>
            <a:fillRect/>
          </a:stretch>
        </p:blipFill>
        <p:spPr>
          <a:xfrm>
            <a:off x="157608" y="959778"/>
            <a:ext cx="3819258" cy="5551463"/>
          </a:xfrm>
          <a:prstGeom prst="rect">
            <a:avLst/>
          </a:prstGeom>
          <a:effectLst>
            <a:outerShdw blurRad="406400" dist="317500" dir="5400000" sx="89000" sy="89000" rotWithShape="0">
              <a:prstClr val="black">
                <a:alpha val="15000"/>
              </a:prstClr>
            </a:outerShdw>
          </a:effectLst>
        </p:spPr>
      </p:pic>
      <p:pic>
        <p:nvPicPr>
          <p:cNvPr id="5" name="Graphic 5" descr="An organic corner shape">
            <a:extLst>
              <a:ext uri="{FF2B5EF4-FFF2-40B4-BE49-F238E27FC236}">
                <a16:creationId xmlns:a16="http://schemas.microsoft.com/office/drawing/2014/main" id="{6B835882-98CB-4B36-B056-11E7CFF9A3BB}"/>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4332176" y="1932129"/>
            <a:ext cx="2989932" cy="2989932"/>
          </a:xfrm>
          <a:prstGeom prst="rect">
            <a:avLst/>
          </a:prstGeom>
          <a:effectLst>
            <a:outerShdw blurRad="406400" dist="317500" dir="5400000" sx="89000" sy="89000" rotWithShape="0">
              <a:prstClr val="black">
                <a:alpha val="15000"/>
              </a:prstClr>
            </a:outerShdw>
          </a:effectLst>
        </p:spPr>
      </p:pic>
      <p:sp>
        <p:nvSpPr>
          <p:cNvPr id="8" name="Content Placeholder 7">
            <a:extLst>
              <a:ext uri="{FF2B5EF4-FFF2-40B4-BE49-F238E27FC236}">
                <a16:creationId xmlns:a16="http://schemas.microsoft.com/office/drawing/2014/main" id="{7A5C249B-E5F1-41D3-8DC3-FFB727095EA5}"/>
              </a:ext>
            </a:extLst>
          </p:cNvPr>
          <p:cNvSpPr>
            <a:spLocks noGrp="1"/>
          </p:cNvSpPr>
          <p:nvPr>
            <p:ph idx="1"/>
          </p:nvPr>
        </p:nvSpPr>
        <p:spPr>
          <a:xfrm>
            <a:off x="4332176" y="1932129"/>
            <a:ext cx="7164500" cy="4112055"/>
          </a:xfrm>
        </p:spPr>
        <p:txBody>
          <a:bodyPr vert="horz" lIns="91440" tIns="45720" rIns="91440" bIns="45720" rtlCol="0">
            <a:normAutofit/>
          </a:bodyPr>
          <a:lstStyle/>
          <a:p>
            <a:endParaRPr lang="en-US" sz="2000" dirty="0"/>
          </a:p>
          <a:p>
            <a:pPr marL="0" indent="0">
              <a:buNone/>
            </a:pPr>
            <a:r>
              <a:rPr lang="en-US" sz="2400" dirty="0"/>
              <a:t>Name of student: Ana-Maria Costache</a:t>
            </a:r>
          </a:p>
          <a:p>
            <a:pPr marL="0" indent="0">
              <a:buNone/>
            </a:pPr>
            <a:r>
              <a:rPr lang="en-US" sz="2400" dirty="0">
                <a:ea typeface="+mn-lt"/>
                <a:cs typeface="+mn-lt"/>
              </a:rPr>
              <a:t>         Student ID: 2108826</a:t>
            </a:r>
          </a:p>
          <a:p>
            <a:pPr marL="0" indent="0">
              <a:buNone/>
            </a:pPr>
            <a:r>
              <a:rPr lang="en-US" sz="2400" dirty="0">
                <a:ea typeface="+mn-lt"/>
                <a:cs typeface="+mn-lt"/>
              </a:rPr>
              <a:t>    Lecturer Name: Dr.  </a:t>
            </a:r>
            <a:r>
              <a:rPr lang="en-US" sz="2400" dirty="0" err="1">
                <a:ea typeface="+mn-lt"/>
                <a:cs typeface="+mn-lt"/>
              </a:rPr>
              <a:t>Navid</a:t>
            </a:r>
            <a:r>
              <a:rPr lang="en-US" sz="2400" dirty="0">
                <a:ea typeface="+mn-lt"/>
                <a:cs typeface="+mn-lt"/>
              </a:rPr>
              <a:t>  </a:t>
            </a:r>
            <a:r>
              <a:rPr lang="en-US" sz="2400" dirty="0" err="1">
                <a:ea typeface="+mn-lt"/>
                <a:cs typeface="+mn-lt"/>
              </a:rPr>
              <a:t>Nasirpour</a:t>
            </a:r>
            <a:endParaRPr lang="en-US" sz="2400" dirty="0">
              <a:ea typeface="+mn-lt"/>
              <a:cs typeface="+mn-lt"/>
            </a:endParaRPr>
          </a:p>
          <a:p>
            <a:pPr marL="0" indent="0">
              <a:buNone/>
            </a:pPr>
            <a:r>
              <a:rPr lang="en-US" sz="2400" dirty="0">
                <a:ea typeface="+mn-lt"/>
                <a:cs typeface="+mn-lt"/>
              </a:rPr>
              <a:t>Module name: Digital Skills and Research Methods</a:t>
            </a:r>
          </a:p>
          <a:p>
            <a:pPr marL="0" indent="0">
              <a:buNone/>
            </a:pPr>
            <a:r>
              <a:rPr lang="en-US" sz="2400" dirty="0"/>
              <a:t>       Module Code: BMSW4003</a:t>
            </a:r>
          </a:p>
          <a:p>
            <a:endParaRPr lang="en-GB" sz="2000" dirty="0"/>
          </a:p>
          <a:p>
            <a:endParaRPr lang="en-US" sz="2000" dirty="0"/>
          </a:p>
          <a:p>
            <a:pPr lvl="1"/>
            <a:endParaRPr lang="en-US" sz="2000" dirty="0"/>
          </a:p>
        </p:txBody>
      </p:sp>
    </p:spTree>
    <p:extLst>
      <p:ext uri="{BB962C8B-B14F-4D97-AF65-F5344CB8AC3E}">
        <p14:creationId xmlns:p14="http://schemas.microsoft.com/office/powerpoint/2010/main" val="159092151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9A36457-A5F4-4103-A443-02581C0918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C5FB7E8-B636-40FA-BE8D-48145C0F5C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
            <a:ext cx="12192000" cy="2295238"/>
          </a:xfrm>
          <a:custGeom>
            <a:avLst/>
            <a:gdLst>
              <a:gd name="connsiteX0" fmla="*/ 12160143 w 12192000"/>
              <a:gd name="connsiteY0" fmla="*/ 831692 h 2079137"/>
              <a:gd name="connsiteX1" fmla="*/ 12159112 w 12192000"/>
              <a:gd name="connsiteY1" fmla="*/ 833361 h 2079137"/>
              <a:gd name="connsiteX2" fmla="*/ 12158912 w 12192000"/>
              <a:gd name="connsiteY2" fmla="*/ 832430 h 2079137"/>
              <a:gd name="connsiteX3" fmla="*/ 0 w 12192000"/>
              <a:gd name="connsiteY3" fmla="*/ 0 h 2079137"/>
              <a:gd name="connsiteX4" fmla="*/ 12192000 w 12192000"/>
              <a:gd name="connsiteY4" fmla="*/ 0 h 2079137"/>
              <a:gd name="connsiteX5" fmla="*/ 12192000 w 12192000"/>
              <a:gd name="connsiteY5" fmla="*/ 558063 h 2079137"/>
              <a:gd name="connsiteX6" fmla="*/ 12189259 w 12192000"/>
              <a:gd name="connsiteY6" fmla="*/ 810508 h 2079137"/>
              <a:gd name="connsiteX7" fmla="*/ 12170847 w 12192000"/>
              <a:gd name="connsiteY7" fmla="*/ 825280 h 2079137"/>
              <a:gd name="connsiteX8" fmla="*/ 12160143 w 12192000"/>
              <a:gd name="connsiteY8" fmla="*/ 831692 h 2079137"/>
              <a:gd name="connsiteX9" fmla="*/ 12163806 w 12192000"/>
              <a:gd name="connsiteY9" fmla="*/ 825759 h 2079137"/>
              <a:gd name="connsiteX10" fmla="*/ 12056557 w 12192000"/>
              <a:gd name="connsiteY10" fmla="*/ 810176 h 2079137"/>
              <a:gd name="connsiteX11" fmla="*/ 11900316 w 12192000"/>
              <a:gd name="connsiteY11" fmla="*/ 789618 h 2079137"/>
              <a:gd name="connsiteX12" fmla="*/ 11791206 w 12192000"/>
              <a:gd name="connsiteY12" fmla="*/ 824176 h 2079137"/>
              <a:gd name="connsiteX13" fmla="*/ 11659257 w 12192000"/>
              <a:gd name="connsiteY13" fmla="*/ 800841 h 2079137"/>
              <a:gd name="connsiteX14" fmla="*/ 11569789 w 12192000"/>
              <a:gd name="connsiteY14" fmla="*/ 797135 h 2079137"/>
              <a:gd name="connsiteX15" fmla="*/ 11367885 w 12192000"/>
              <a:gd name="connsiteY15" fmla="*/ 791985 h 2079137"/>
              <a:gd name="connsiteX16" fmla="*/ 11174663 w 12192000"/>
              <a:gd name="connsiteY16" fmla="*/ 788721 h 2079137"/>
              <a:gd name="connsiteX17" fmla="*/ 11068220 w 12192000"/>
              <a:gd name="connsiteY17" fmla="*/ 786994 h 2079137"/>
              <a:gd name="connsiteX18" fmla="*/ 10893266 w 12192000"/>
              <a:gd name="connsiteY18" fmla="*/ 794013 h 2079137"/>
              <a:gd name="connsiteX19" fmla="*/ 10844025 w 12192000"/>
              <a:gd name="connsiteY19" fmla="*/ 789857 h 2079137"/>
              <a:gd name="connsiteX20" fmla="*/ 10814353 w 12192000"/>
              <a:gd name="connsiteY20" fmla="*/ 789010 h 2079137"/>
              <a:gd name="connsiteX21" fmla="*/ 10748393 w 12192000"/>
              <a:gd name="connsiteY21" fmla="*/ 806738 h 2079137"/>
              <a:gd name="connsiteX22" fmla="*/ 10468256 w 12192000"/>
              <a:gd name="connsiteY22" fmla="*/ 778733 h 2079137"/>
              <a:gd name="connsiteX23" fmla="*/ 10256131 w 12192000"/>
              <a:gd name="connsiteY23" fmla="*/ 788332 h 2079137"/>
              <a:gd name="connsiteX24" fmla="*/ 10177442 w 12192000"/>
              <a:gd name="connsiteY24" fmla="*/ 777371 h 2079137"/>
              <a:gd name="connsiteX25" fmla="*/ 10006086 w 12192000"/>
              <a:gd name="connsiteY25" fmla="*/ 792651 h 2079137"/>
              <a:gd name="connsiteX26" fmla="*/ 9952382 w 12192000"/>
              <a:gd name="connsiteY26" fmla="*/ 815411 h 2079137"/>
              <a:gd name="connsiteX27" fmla="*/ 9926457 w 12192000"/>
              <a:gd name="connsiteY27" fmla="*/ 827295 h 2079137"/>
              <a:gd name="connsiteX28" fmla="*/ 9843405 w 12192000"/>
              <a:gd name="connsiteY28" fmla="*/ 867046 h 2079137"/>
              <a:gd name="connsiteX29" fmla="*/ 9830866 w 12192000"/>
              <a:gd name="connsiteY29" fmla="*/ 875047 h 2079137"/>
              <a:gd name="connsiteX30" fmla="*/ 9801807 w 12192000"/>
              <a:gd name="connsiteY30" fmla="*/ 872272 h 2079137"/>
              <a:gd name="connsiteX31" fmla="*/ 9785653 w 12192000"/>
              <a:gd name="connsiteY31" fmla="*/ 861743 h 2079137"/>
              <a:gd name="connsiteX32" fmla="*/ 9781177 w 12192000"/>
              <a:gd name="connsiteY32" fmla="*/ 864820 h 2079137"/>
              <a:gd name="connsiteX33" fmla="*/ 9768640 w 12192000"/>
              <a:gd name="connsiteY33" fmla="*/ 869379 h 2079137"/>
              <a:gd name="connsiteX34" fmla="*/ 9712211 w 12192000"/>
              <a:gd name="connsiteY34" fmla="*/ 900283 h 2079137"/>
              <a:gd name="connsiteX35" fmla="*/ 9689465 w 12192000"/>
              <a:gd name="connsiteY35" fmla="*/ 899268 h 2079137"/>
              <a:gd name="connsiteX36" fmla="*/ 9600339 w 12192000"/>
              <a:gd name="connsiteY36" fmla="*/ 922112 h 2079137"/>
              <a:gd name="connsiteX37" fmla="*/ 9582850 w 12192000"/>
              <a:gd name="connsiteY37" fmla="*/ 925510 h 2079137"/>
              <a:gd name="connsiteX38" fmla="*/ 9549638 w 12192000"/>
              <a:gd name="connsiteY38" fmla="*/ 940845 h 2079137"/>
              <a:gd name="connsiteX39" fmla="*/ 9539471 w 12192000"/>
              <a:gd name="connsiteY39" fmla="*/ 941799 h 2079137"/>
              <a:gd name="connsiteX40" fmla="*/ 9505592 w 12192000"/>
              <a:gd name="connsiteY40" fmla="*/ 955533 h 2079137"/>
              <a:gd name="connsiteX41" fmla="*/ 9432569 w 12192000"/>
              <a:gd name="connsiteY41" fmla="*/ 985377 h 2079137"/>
              <a:gd name="connsiteX42" fmla="*/ 9414216 w 12192000"/>
              <a:gd name="connsiteY42" fmla="*/ 992655 h 2079137"/>
              <a:gd name="connsiteX43" fmla="*/ 9397106 w 12192000"/>
              <a:gd name="connsiteY43" fmla="*/ 992980 h 2079137"/>
              <a:gd name="connsiteX44" fmla="*/ 9305108 w 12192000"/>
              <a:gd name="connsiteY44" fmla="*/ 1007767 h 2079137"/>
              <a:gd name="connsiteX45" fmla="*/ 9282434 w 12192000"/>
              <a:gd name="connsiteY45" fmla="*/ 1007523 h 2079137"/>
              <a:gd name="connsiteX46" fmla="*/ 9271941 w 12192000"/>
              <a:gd name="connsiteY46" fmla="*/ 1002839 h 2079137"/>
              <a:gd name="connsiteX47" fmla="*/ 9238227 w 12192000"/>
              <a:gd name="connsiteY47" fmla="*/ 1017668 h 2079137"/>
              <a:gd name="connsiteX48" fmla="*/ 9184265 w 12192000"/>
              <a:gd name="connsiteY48" fmla="*/ 1031275 h 2079137"/>
              <a:gd name="connsiteX49" fmla="*/ 9159000 w 12192000"/>
              <a:gd name="connsiteY49" fmla="*/ 1039569 h 2079137"/>
              <a:gd name="connsiteX50" fmla="*/ 9137031 w 12192000"/>
              <a:gd name="connsiteY50" fmla="*/ 1038699 h 2079137"/>
              <a:gd name="connsiteX51" fmla="*/ 9015702 w 12192000"/>
              <a:gd name="connsiteY51" fmla="*/ 1051400 h 2079137"/>
              <a:gd name="connsiteX52" fmla="*/ 8971403 w 12192000"/>
              <a:gd name="connsiteY52" fmla="*/ 1040542 h 2079137"/>
              <a:gd name="connsiteX53" fmla="*/ 8961826 w 12192000"/>
              <a:gd name="connsiteY53" fmla="*/ 1045364 h 2079137"/>
              <a:gd name="connsiteX54" fmla="*/ 8888623 w 12192000"/>
              <a:gd name="connsiteY54" fmla="*/ 1053908 h 2079137"/>
              <a:gd name="connsiteX55" fmla="*/ 8841066 w 12192000"/>
              <a:gd name="connsiteY55" fmla="*/ 1060421 h 2079137"/>
              <a:gd name="connsiteX56" fmla="*/ 8752342 w 12192000"/>
              <a:gd name="connsiteY56" fmla="*/ 1080646 h 2079137"/>
              <a:gd name="connsiteX57" fmla="*/ 8699139 w 12192000"/>
              <a:gd name="connsiteY57" fmla="*/ 1087885 h 2079137"/>
              <a:gd name="connsiteX58" fmla="*/ 8667273 w 12192000"/>
              <a:gd name="connsiteY58" fmla="*/ 1092062 h 2079137"/>
              <a:gd name="connsiteX59" fmla="*/ 8586064 w 12192000"/>
              <a:gd name="connsiteY59" fmla="*/ 1114603 h 2079137"/>
              <a:gd name="connsiteX60" fmla="*/ 8460312 w 12192000"/>
              <a:gd name="connsiteY60" fmla="*/ 1179878 h 2079137"/>
              <a:gd name="connsiteX61" fmla="*/ 8419023 w 12192000"/>
              <a:gd name="connsiteY61" fmla="*/ 1191748 h 2079137"/>
              <a:gd name="connsiteX62" fmla="*/ 8410939 w 12192000"/>
              <a:gd name="connsiteY62" fmla="*/ 1189696 h 2079137"/>
              <a:gd name="connsiteX63" fmla="*/ 8362040 w 12192000"/>
              <a:gd name="connsiteY63" fmla="*/ 1220820 h 2079137"/>
              <a:gd name="connsiteX64" fmla="*/ 8273677 w 12192000"/>
              <a:gd name="connsiteY64" fmla="*/ 1236495 h 2079137"/>
              <a:gd name="connsiteX65" fmla="*/ 8204283 w 12192000"/>
              <a:gd name="connsiteY65" fmla="*/ 1243537 h 2079137"/>
              <a:gd name="connsiteX66" fmla="*/ 8166550 w 12192000"/>
              <a:gd name="connsiteY66" fmla="*/ 1249551 h 2079137"/>
              <a:gd name="connsiteX67" fmla="*/ 8137785 w 12192000"/>
              <a:gd name="connsiteY67" fmla="*/ 1251636 h 2079137"/>
              <a:gd name="connsiteX68" fmla="*/ 8071596 w 12192000"/>
              <a:gd name="connsiteY68" fmla="*/ 1269274 h 2079137"/>
              <a:gd name="connsiteX69" fmla="*/ 7964816 w 12192000"/>
              <a:gd name="connsiteY69" fmla="*/ 1303668 h 2079137"/>
              <a:gd name="connsiteX70" fmla="*/ 7941495 w 12192000"/>
              <a:gd name="connsiteY70" fmla="*/ 1309821 h 2079137"/>
              <a:gd name="connsiteX71" fmla="*/ 7919123 w 12192000"/>
              <a:gd name="connsiteY71" fmla="*/ 1310466 h 2079137"/>
              <a:gd name="connsiteX72" fmla="*/ 7911902 w 12192000"/>
              <a:gd name="connsiteY72" fmla="*/ 1306569 h 2079137"/>
              <a:gd name="connsiteX73" fmla="*/ 7898703 w 12192000"/>
              <a:gd name="connsiteY73" fmla="*/ 1309208 h 2079137"/>
              <a:gd name="connsiteX74" fmla="*/ 7894703 w 12192000"/>
              <a:gd name="connsiteY74" fmla="*/ 1308939 h 2079137"/>
              <a:gd name="connsiteX75" fmla="*/ 7872267 w 12192000"/>
              <a:gd name="connsiteY75" fmla="*/ 1308370 h 2079137"/>
              <a:gd name="connsiteX76" fmla="*/ 7836454 w 12192000"/>
              <a:gd name="connsiteY76" fmla="*/ 1331265 h 2079137"/>
              <a:gd name="connsiteX77" fmla="*/ 7782451 w 12192000"/>
              <a:gd name="connsiteY77" fmla="*/ 1339601 h 2079137"/>
              <a:gd name="connsiteX78" fmla="*/ 7542969 w 12192000"/>
              <a:gd name="connsiteY78" fmla="*/ 1372495 h 2079137"/>
              <a:gd name="connsiteX79" fmla="*/ 7476832 w 12192000"/>
              <a:gd name="connsiteY79" fmla="*/ 1431655 h 2079137"/>
              <a:gd name="connsiteX80" fmla="*/ 7370237 w 12192000"/>
              <a:gd name="connsiteY80" fmla="*/ 1474339 h 2079137"/>
              <a:gd name="connsiteX81" fmla="*/ 7222223 w 12192000"/>
              <a:gd name="connsiteY81" fmla="*/ 1510199 h 2079137"/>
              <a:gd name="connsiteX82" fmla="*/ 7215703 w 12192000"/>
              <a:gd name="connsiteY82" fmla="*/ 1520424 h 2079137"/>
              <a:gd name="connsiteX83" fmla="*/ 7204548 w 12192000"/>
              <a:gd name="connsiteY83" fmla="*/ 1528145 h 2079137"/>
              <a:gd name="connsiteX84" fmla="*/ 7202038 w 12192000"/>
              <a:gd name="connsiteY84" fmla="*/ 1527954 h 2079137"/>
              <a:gd name="connsiteX85" fmla="*/ 7173860 w 12192000"/>
              <a:gd name="connsiteY85" fmla="*/ 1541605 h 2079137"/>
              <a:gd name="connsiteX86" fmla="*/ 7155079 w 12192000"/>
              <a:gd name="connsiteY86" fmla="*/ 1552495 h 2079137"/>
              <a:gd name="connsiteX87" fmla="*/ 7149757 w 12192000"/>
              <a:gd name="connsiteY87" fmla="*/ 1552732 h 2079137"/>
              <a:gd name="connsiteX88" fmla="*/ 7104804 w 12192000"/>
              <a:gd name="connsiteY88" fmla="*/ 1565792 h 2079137"/>
              <a:gd name="connsiteX89" fmla="*/ 7082824 w 12192000"/>
              <a:gd name="connsiteY89" fmla="*/ 1567947 h 2079137"/>
              <a:gd name="connsiteX90" fmla="*/ 7021520 w 12192000"/>
              <a:gd name="connsiteY90" fmla="*/ 1562334 h 2079137"/>
              <a:gd name="connsiteX91" fmla="*/ 6988956 w 12192000"/>
              <a:gd name="connsiteY91" fmla="*/ 1576442 h 2079137"/>
              <a:gd name="connsiteX92" fmla="*/ 6981922 w 12192000"/>
              <a:gd name="connsiteY92" fmla="*/ 1578821 h 2079137"/>
              <a:gd name="connsiteX93" fmla="*/ 6981583 w 12192000"/>
              <a:gd name="connsiteY93" fmla="*/ 1578678 h 2079137"/>
              <a:gd name="connsiteX94" fmla="*/ 6973762 w 12192000"/>
              <a:gd name="connsiteY94" fmla="*/ 1580811 h 2079137"/>
              <a:gd name="connsiteX95" fmla="*/ 6969093 w 12192000"/>
              <a:gd name="connsiteY95" fmla="*/ 1583157 h 2079137"/>
              <a:gd name="connsiteX96" fmla="*/ 6890037 w 12192000"/>
              <a:gd name="connsiteY96" fmla="*/ 1575825 h 2079137"/>
              <a:gd name="connsiteX97" fmla="*/ 6785054 w 12192000"/>
              <a:gd name="connsiteY97" fmla="*/ 1582200 h 2079137"/>
              <a:gd name="connsiteX98" fmla="*/ 6681692 w 12192000"/>
              <a:gd name="connsiteY98" fmla="*/ 1591296 h 2079137"/>
              <a:gd name="connsiteX99" fmla="*/ 6644556 w 12192000"/>
              <a:gd name="connsiteY99" fmla="*/ 1595940 h 2079137"/>
              <a:gd name="connsiteX100" fmla="*/ 6577106 w 12192000"/>
              <a:gd name="connsiteY100" fmla="*/ 1598261 h 2079137"/>
              <a:gd name="connsiteX101" fmla="*/ 6544183 w 12192000"/>
              <a:gd name="connsiteY101" fmla="*/ 1596149 h 2079137"/>
              <a:gd name="connsiteX102" fmla="*/ 6540921 w 12192000"/>
              <a:gd name="connsiteY102" fmla="*/ 1593857 h 2079137"/>
              <a:gd name="connsiteX103" fmla="*/ 6535046 w 12192000"/>
              <a:gd name="connsiteY103" fmla="*/ 1593283 h 2079137"/>
              <a:gd name="connsiteX104" fmla="*/ 6519853 w 12192000"/>
              <a:gd name="connsiteY104" fmla="*/ 1595771 h 2079137"/>
              <a:gd name="connsiteX105" fmla="*/ 6514280 w 12192000"/>
              <a:gd name="connsiteY105" fmla="*/ 1597376 h 2079137"/>
              <a:gd name="connsiteX106" fmla="*/ 6505824 w 12192000"/>
              <a:gd name="connsiteY106" fmla="*/ 1598298 h 2079137"/>
              <a:gd name="connsiteX107" fmla="*/ 6505573 w 12192000"/>
              <a:gd name="connsiteY107" fmla="*/ 1598109 h 2079137"/>
              <a:gd name="connsiteX108" fmla="*/ 6497741 w 12192000"/>
              <a:gd name="connsiteY108" fmla="*/ 1599392 h 2079137"/>
              <a:gd name="connsiteX109" fmla="*/ 6459992 w 12192000"/>
              <a:gd name="connsiteY109" fmla="*/ 1608358 h 2079137"/>
              <a:gd name="connsiteX110" fmla="*/ 6404572 w 12192000"/>
              <a:gd name="connsiteY110" fmla="*/ 1593771 h 2079137"/>
              <a:gd name="connsiteX111" fmla="*/ 6382671 w 12192000"/>
              <a:gd name="connsiteY111" fmla="*/ 1592612 h 2079137"/>
              <a:gd name="connsiteX112" fmla="*/ 6369843 w 12192000"/>
              <a:gd name="connsiteY112" fmla="*/ 1590015 h 2079137"/>
              <a:gd name="connsiteX113" fmla="*/ 6269740 w 12192000"/>
              <a:gd name="connsiteY113" fmla="*/ 1614633 h 2079137"/>
              <a:gd name="connsiteX114" fmla="*/ 6255405 w 12192000"/>
              <a:gd name="connsiteY114" fmla="*/ 1620529 h 2079137"/>
              <a:gd name="connsiteX115" fmla="*/ 6244248 w 12192000"/>
              <a:gd name="connsiteY115" fmla="*/ 1629561 h 2079137"/>
              <a:gd name="connsiteX116" fmla="*/ 6086396 w 12192000"/>
              <a:gd name="connsiteY116" fmla="*/ 1642666 h 2079137"/>
              <a:gd name="connsiteX117" fmla="*/ 5867429 w 12192000"/>
              <a:gd name="connsiteY117" fmla="*/ 1695554 h 2079137"/>
              <a:gd name="connsiteX118" fmla="*/ 5772864 w 12192000"/>
              <a:gd name="connsiteY118" fmla="*/ 1689002 h 2079137"/>
              <a:gd name="connsiteX119" fmla="*/ 5629833 w 12192000"/>
              <a:gd name="connsiteY119" fmla="*/ 1713273 h 2079137"/>
              <a:gd name="connsiteX120" fmla="*/ 5504771 w 12192000"/>
              <a:gd name="connsiteY120" fmla="*/ 1725744 h 2079137"/>
              <a:gd name="connsiteX121" fmla="*/ 5490967 w 12192000"/>
              <a:gd name="connsiteY121" fmla="*/ 1726367 h 2079137"/>
              <a:gd name="connsiteX122" fmla="*/ 5486015 w 12192000"/>
              <a:gd name="connsiteY122" fmla="*/ 1721481 h 2079137"/>
              <a:gd name="connsiteX123" fmla="*/ 5439364 w 12192000"/>
              <a:gd name="connsiteY123" fmla="*/ 1721349 h 2079137"/>
              <a:gd name="connsiteX124" fmla="*/ 5350025 w 12192000"/>
              <a:gd name="connsiteY124" fmla="*/ 1729885 h 2079137"/>
              <a:gd name="connsiteX125" fmla="*/ 5336104 w 12192000"/>
              <a:gd name="connsiteY125" fmla="*/ 1734377 h 2079137"/>
              <a:gd name="connsiteX126" fmla="*/ 5245234 w 12192000"/>
              <a:gd name="connsiteY126" fmla="*/ 1738520 h 2079137"/>
              <a:gd name="connsiteX127" fmla="*/ 5182955 w 12192000"/>
              <a:gd name="connsiteY127" fmla="*/ 1744622 h 2079137"/>
              <a:gd name="connsiteX128" fmla="*/ 5169506 w 12192000"/>
              <a:gd name="connsiteY128" fmla="*/ 1748993 h 2079137"/>
              <a:gd name="connsiteX129" fmla="*/ 5154299 w 12192000"/>
              <a:gd name="connsiteY129" fmla="*/ 1744080 h 2079137"/>
              <a:gd name="connsiteX130" fmla="*/ 5149917 w 12192000"/>
              <a:gd name="connsiteY130" fmla="*/ 1739727 h 2079137"/>
              <a:gd name="connsiteX131" fmla="*/ 5100319 w 12192000"/>
              <a:gd name="connsiteY131" fmla="*/ 1745797 h 2079137"/>
              <a:gd name="connsiteX132" fmla="*/ 5094361 w 12192000"/>
              <a:gd name="connsiteY132" fmla="*/ 1745767 h 2079137"/>
              <a:gd name="connsiteX133" fmla="*/ 5053410 w 12192000"/>
              <a:gd name="connsiteY133" fmla="*/ 1742790 h 2079137"/>
              <a:gd name="connsiteX134" fmla="*/ 4992711 w 12192000"/>
              <a:gd name="connsiteY134" fmla="*/ 1734075 h 2079137"/>
              <a:gd name="connsiteX135" fmla="*/ 4930098 w 12192000"/>
              <a:gd name="connsiteY135" fmla="*/ 1717312 h 2079137"/>
              <a:gd name="connsiteX136" fmla="*/ 4893834 w 12192000"/>
              <a:gd name="connsiteY136" fmla="*/ 1710028 h 2079137"/>
              <a:gd name="connsiteX137" fmla="*/ 4868730 w 12192000"/>
              <a:gd name="connsiteY137" fmla="*/ 1702384 h 2079137"/>
              <a:gd name="connsiteX138" fmla="*/ 4797925 w 12192000"/>
              <a:gd name="connsiteY138" fmla="*/ 1695535 h 2079137"/>
              <a:gd name="connsiteX139" fmla="*/ 4677670 w 12192000"/>
              <a:gd name="connsiteY139" fmla="*/ 1689453 h 2079137"/>
              <a:gd name="connsiteX140" fmla="*/ 4634248 w 12192000"/>
              <a:gd name="connsiteY140" fmla="*/ 1680227 h 2079137"/>
              <a:gd name="connsiteX141" fmla="*/ 4632434 w 12192000"/>
              <a:gd name="connsiteY141" fmla="*/ 1674607 h 2079137"/>
              <a:gd name="connsiteX142" fmla="*/ 4619204 w 12192000"/>
              <a:gd name="connsiteY142" fmla="*/ 1672507 h 2079137"/>
              <a:gd name="connsiteX143" fmla="*/ 4616283 w 12192000"/>
              <a:gd name="connsiteY143" fmla="*/ 1670977 h 2079137"/>
              <a:gd name="connsiteX144" fmla="*/ 4598926 w 12192000"/>
              <a:gd name="connsiteY144" fmla="*/ 1663178 h 2079137"/>
              <a:gd name="connsiteX145" fmla="*/ 4547069 w 12192000"/>
              <a:gd name="connsiteY145" fmla="*/ 1670642 h 2079137"/>
              <a:gd name="connsiteX146" fmla="*/ 4523516 w 12192000"/>
              <a:gd name="connsiteY146" fmla="*/ 1669785 h 2079137"/>
              <a:gd name="connsiteX147" fmla="*/ 4500586 w 12192000"/>
              <a:gd name="connsiteY147" fmla="*/ 1675912 h 2079137"/>
              <a:gd name="connsiteX148" fmla="*/ 4488196 w 12192000"/>
              <a:gd name="connsiteY148" fmla="*/ 1683463 h 2079137"/>
              <a:gd name="connsiteX149" fmla="*/ 4445463 w 12192000"/>
              <a:gd name="connsiteY149" fmla="*/ 1695634 h 2079137"/>
              <a:gd name="connsiteX150" fmla="*/ 4446550 w 12192000"/>
              <a:gd name="connsiteY150" fmla="*/ 1680538 h 2079137"/>
              <a:gd name="connsiteX151" fmla="*/ 4365375 w 12192000"/>
              <a:gd name="connsiteY151" fmla="*/ 1697935 h 2079137"/>
              <a:gd name="connsiteX152" fmla="*/ 4305123 w 12192000"/>
              <a:gd name="connsiteY152" fmla="*/ 1714185 h 2079137"/>
              <a:gd name="connsiteX153" fmla="*/ 4292665 w 12192000"/>
              <a:gd name="connsiteY153" fmla="*/ 1720703 h 2079137"/>
              <a:gd name="connsiteX154" fmla="*/ 4276789 w 12192000"/>
              <a:gd name="connsiteY154" fmla="*/ 1718367 h 2079137"/>
              <a:gd name="connsiteX155" fmla="*/ 4271683 w 12192000"/>
              <a:gd name="connsiteY155" fmla="*/ 1714801 h 2079137"/>
              <a:gd name="connsiteX156" fmla="*/ 4223918 w 12192000"/>
              <a:gd name="connsiteY156" fmla="*/ 1728936 h 2079137"/>
              <a:gd name="connsiteX157" fmla="*/ 4218039 w 12192000"/>
              <a:gd name="connsiteY157" fmla="*/ 1729885 h 2079137"/>
              <a:gd name="connsiteX158" fmla="*/ 4177153 w 12192000"/>
              <a:gd name="connsiteY158" fmla="*/ 1733691 h 2079137"/>
              <a:gd name="connsiteX159" fmla="*/ 4051032 w 12192000"/>
              <a:gd name="connsiteY159" fmla="*/ 1728886 h 2079137"/>
              <a:gd name="connsiteX160" fmla="*/ 4013978 w 12192000"/>
              <a:gd name="connsiteY160" fmla="*/ 1727679 h 2079137"/>
              <a:gd name="connsiteX161" fmla="*/ 3987857 w 12192000"/>
              <a:gd name="connsiteY161" fmla="*/ 1724282 h 2079137"/>
              <a:gd name="connsiteX162" fmla="*/ 3916852 w 12192000"/>
              <a:gd name="connsiteY162" fmla="*/ 1729184 h 2079137"/>
              <a:gd name="connsiteX163" fmla="*/ 3797263 w 12192000"/>
              <a:gd name="connsiteY163" fmla="*/ 1742976 h 2079137"/>
              <a:gd name="connsiteX164" fmla="*/ 3752806 w 12192000"/>
              <a:gd name="connsiteY164" fmla="*/ 1741033 h 2079137"/>
              <a:gd name="connsiteX165" fmla="*/ 3749997 w 12192000"/>
              <a:gd name="connsiteY165" fmla="*/ 1735799 h 2079137"/>
              <a:gd name="connsiteX166" fmla="*/ 3736582 w 12192000"/>
              <a:gd name="connsiteY166" fmla="*/ 1735907 h 2079137"/>
              <a:gd name="connsiteX167" fmla="*/ 3733428 w 12192000"/>
              <a:gd name="connsiteY167" fmla="*/ 1734881 h 2079137"/>
              <a:gd name="connsiteX168" fmla="*/ 3714911 w 12192000"/>
              <a:gd name="connsiteY168" fmla="*/ 1730056 h 2079137"/>
              <a:gd name="connsiteX169" fmla="*/ 3665172 w 12192000"/>
              <a:gd name="connsiteY169" fmla="*/ 1745936 h 2079137"/>
              <a:gd name="connsiteX170" fmla="*/ 3552006 w 12192000"/>
              <a:gd name="connsiteY170" fmla="*/ 1755220 h 2079137"/>
              <a:gd name="connsiteX171" fmla="*/ 3390301 w 12192000"/>
              <a:gd name="connsiteY171" fmla="*/ 1762546 h 2079137"/>
              <a:gd name="connsiteX172" fmla="*/ 3264312 w 12192000"/>
              <a:gd name="connsiteY172" fmla="*/ 1774620 h 2079137"/>
              <a:gd name="connsiteX173" fmla="*/ 3106901 w 12192000"/>
              <a:gd name="connsiteY173" fmla="*/ 1804264 h 2079137"/>
              <a:gd name="connsiteX174" fmla="*/ 2993303 w 12192000"/>
              <a:gd name="connsiteY174" fmla="*/ 1806542 h 2079137"/>
              <a:gd name="connsiteX175" fmla="*/ 2979115 w 12192000"/>
              <a:gd name="connsiteY175" fmla="*/ 1815432 h 2079137"/>
              <a:gd name="connsiteX176" fmla="*/ 2963118 w 12192000"/>
              <a:gd name="connsiteY176" fmla="*/ 1820962 h 2079137"/>
              <a:gd name="connsiteX177" fmla="*/ 2961156 w 12192000"/>
              <a:gd name="connsiteY177" fmla="*/ 1820297 h 2079137"/>
              <a:gd name="connsiteX178" fmla="*/ 2925719 w 12192000"/>
              <a:gd name="connsiteY178" fmla="*/ 1828468 h 2079137"/>
              <a:gd name="connsiteX179" fmla="*/ 2857951 w 12192000"/>
              <a:gd name="connsiteY179" fmla="*/ 1842496 h 2079137"/>
              <a:gd name="connsiteX180" fmla="*/ 2857427 w 12192000"/>
              <a:gd name="connsiteY180" fmla="*/ 1841591 h 2079137"/>
              <a:gd name="connsiteX181" fmla="*/ 2846731 w 12192000"/>
              <a:gd name="connsiteY181" fmla="*/ 1839316 h 2079137"/>
              <a:gd name="connsiteX182" fmla="*/ 2826290 w 12192000"/>
              <a:gd name="connsiteY182" fmla="*/ 1837274 h 2079137"/>
              <a:gd name="connsiteX183" fmla="*/ 2779146 w 12192000"/>
              <a:gd name="connsiteY183" fmla="*/ 1820071 h 2079137"/>
              <a:gd name="connsiteX184" fmla="*/ 2739608 w 12192000"/>
              <a:gd name="connsiteY184" fmla="*/ 1827861 h 2079137"/>
              <a:gd name="connsiteX185" fmla="*/ 2731631 w 12192000"/>
              <a:gd name="connsiteY185" fmla="*/ 1828881 h 2079137"/>
              <a:gd name="connsiteX186" fmla="*/ 2731464 w 12192000"/>
              <a:gd name="connsiteY186" fmla="*/ 1828677 h 2079137"/>
              <a:gd name="connsiteX187" fmla="*/ 2723037 w 12192000"/>
              <a:gd name="connsiteY187" fmla="*/ 1829303 h 2079137"/>
              <a:gd name="connsiteX188" fmla="*/ 2701616 w 12192000"/>
              <a:gd name="connsiteY188" fmla="*/ 1832725 h 2079137"/>
              <a:gd name="connsiteX189" fmla="*/ 2696239 w 12192000"/>
              <a:gd name="connsiteY189" fmla="*/ 1831904 h 2079137"/>
              <a:gd name="connsiteX190" fmla="*/ 2663445 w 12192000"/>
              <a:gd name="connsiteY190" fmla="*/ 1825958 h 2079137"/>
              <a:gd name="connsiteX191" fmla="*/ 2560925 w 12192000"/>
              <a:gd name="connsiteY191" fmla="*/ 1829094 h 2079137"/>
              <a:gd name="connsiteX192" fmla="*/ 2458739 w 12192000"/>
              <a:gd name="connsiteY192" fmla="*/ 1834479 h 2079137"/>
              <a:gd name="connsiteX193" fmla="*/ 2356074 w 12192000"/>
              <a:gd name="connsiteY193" fmla="*/ 1836991 h 2079137"/>
              <a:gd name="connsiteX194" fmla="*/ 2304241 w 12192000"/>
              <a:gd name="connsiteY194" fmla="*/ 1822021 h 2079137"/>
              <a:gd name="connsiteX195" fmla="*/ 2298362 w 12192000"/>
              <a:gd name="connsiteY195" fmla="*/ 1822125 h 2079137"/>
              <a:gd name="connsiteX196" fmla="*/ 2283527 w 12192000"/>
              <a:gd name="connsiteY196" fmla="*/ 1826361 h 2079137"/>
              <a:gd name="connsiteX197" fmla="*/ 2278150 w 12192000"/>
              <a:gd name="connsiteY197" fmla="*/ 1828604 h 2079137"/>
              <a:gd name="connsiteX198" fmla="*/ 2269853 w 12192000"/>
              <a:gd name="connsiteY198" fmla="*/ 1830502 h 2079137"/>
              <a:gd name="connsiteX199" fmla="*/ 2269585 w 12192000"/>
              <a:gd name="connsiteY199" fmla="*/ 1830341 h 2079137"/>
              <a:gd name="connsiteX200" fmla="*/ 2225332 w 12192000"/>
              <a:gd name="connsiteY200" fmla="*/ 1845825 h 2079137"/>
              <a:gd name="connsiteX201" fmla="*/ 2169048 w 12192000"/>
              <a:gd name="connsiteY201" fmla="*/ 1837658 h 2079137"/>
              <a:gd name="connsiteX202" fmla="*/ 2147231 w 12192000"/>
              <a:gd name="connsiteY202" fmla="*/ 1839027 h 2079137"/>
              <a:gd name="connsiteX203" fmla="*/ 2135241 w 12192000"/>
              <a:gd name="connsiteY203" fmla="*/ 1838652 h 2079137"/>
              <a:gd name="connsiteX204" fmla="*/ 2099215 w 12192000"/>
              <a:gd name="connsiteY204" fmla="*/ 1850768 h 2079137"/>
              <a:gd name="connsiteX205" fmla="*/ 2094046 w 12192000"/>
              <a:gd name="connsiteY205" fmla="*/ 1850806 h 2079137"/>
              <a:gd name="connsiteX206" fmla="*/ 2071850 w 12192000"/>
              <a:gd name="connsiteY206" fmla="*/ 1861319 h 2079137"/>
              <a:gd name="connsiteX207" fmla="*/ 2039607 w 12192000"/>
              <a:gd name="connsiteY207" fmla="*/ 1874318 h 2079137"/>
              <a:gd name="connsiteX208" fmla="*/ 2037289 w 12192000"/>
              <a:gd name="connsiteY208" fmla="*/ 1874025 h 2079137"/>
              <a:gd name="connsiteX209" fmla="*/ 2023615 w 12192000"/>
              <a:gd name="connsiteY209" fmla="*/ 1881562 h 2079137"/>
              <a:gd name="connsiteX210" fmla="*/ 1957176 w 12192000"/>
              <a:gd name="connsiteY210" fmla="*/ 1898709 h 2079137"/>
              <a:gd name="connsiteX211" fmla="*/ 1858081 w 12192000"/>
              <a:gd name="connsiteY211" fmla="*/ 1923144 h 2079137"/>
              <a:gd name="connsiteX212" fmla="*/ 1738865 w 12192000"/>
              <a:gd name="connsiteY212" fmla="*/ 1944965 h 2079137"/>
              <a:gd name="connsiteX213" fmla="*/ 1616692 w 12192000"/>
              <a:gd name="connsiteY213" fmla="*/ 1989107 h 2079137"/>
              <a:gd name="connsiteX214" fmla="*/ 1411898 w 12192000"/>
              <a:gd name="connsiteY214" fmla="*/ 2046254 h 2079137"/>
              <a:gd name="connsiteX215" fmla="*/ 1375780 w 12192000"/>
              <a:gd name="connsiteY215" fmla="*/ 2047961 h 2079137"/>
              <a:gd name="connsiteX216" fmla="*/ 1375707 w 12192000"/>
              <a:gd name="connsiteY216" fmla="*/ 2047981 h 2079137"/>
              <a:gd name="connsiteX217" fmla="*/ 1285585 w 12192000"/>
              <a:gd name="connsiteY217" fmla="*/ 2047113 h 2079137"/>
              <a:gd name="connsiteX218" fmla="*/ 1263658 w 12192000"/>
              <a:gd name="connsiteY218" fmla="*/ 2041397 h 2079137"/>
              <a:gd name="connsiteX219" fmla="*/ 1170403 w 12192000"/>
              <a:gd name="connsiteY219" fmla="*/ 2033399 h 2079137"/>
              <a:gd name="connsiteX220" fmla="*/ 1153718 w 12192000"/>
              <a:gd name="connsiteY220" fmla="*/ 2029576 h 2079137"/>
              <a:gd name="connsiteX221" fmla="*/ 1133937 w 12192000"/>
              <a:gd name="connsiteY221" fmla="*/ 2032149 h 2079137"/>
              <a:gd name="connsiteX222" fmla="*/ 1054999 w 12192000"/>
              <a:gd name="connsiteY222" fmla="*/ 2043242 h 2079137"/>
              <a:gd name="connsiteX223" fmla="*/ 1018405 w 12192000"/>
              <a:gd name="connsiteY223" fmla="*/ 2048281 h 2079137"/>
              <a:gd name="connsiteX224" fmla="*/ 1016563 w 12192000"/>
              <a:gd name="connsiteY224" fmla="*/ 2051718 h 2079137"/>
              <a:gd name="connsiteX225" fmla="*/ 1008284 w 12192000"/>
              <a:gd name="connsiteY225" fmla="*/ 2046742 h 2079137"/>
              <a:gd name="connsiteX226" fmla="*/ 981974 w 12192000"/>
              <a:gd name="connsiteY226" fmla="*/ 2048363 h 2079137"/>
              <a:gd name="connsiteX227" fmla="*/ 971903 w 12192000"/>
              <a:gd name="connsiteY227" fmla="*/ 2053484 h 2079137"/>
              <a:gd name="connsiteX228" fmla="*/ 954015 w 12192000"/>
              <a:gd name="connsiteY228" fmla="*/ 2052529 h 2079137"/>
              <a:gd name="connsiteX229" fmla="*/ 839571 w 12192000"/>
              <a:gd name="connsiteY229" fmla="*/ 2046509 h 2079137"/>
              <a:gd name="connsiteX230" fmla="*/ 823321 w 12192000"/>
              <a:gd name="connsiteY230" fmla="*/ 2054296 h 2079137"/>
              <a:gd name="connsiteX231" fmla="*/ 800990 w 12192000"/>
              <a:gd name="connsiteY231" fmla="*/ 2051523 h 2079137"/>
              <a:gd name="connsiteX232" fmla="*/ 776439 w 12192000"/>
              <a:gd name="connsiteY232" fmla="*/ 2062634 h 2079137"/>
              <a:gd name="connsiteX233" fmla="*/ 763041 w 12192000"/>
              <a:gd name="connsiteY233" fmla="*/ 2063995 h 2079137"/>
              <a:gd name="connsiteX234" fmla="*/ 757863 w 12192000"/>
              <a:gd name="connsiteY234" fmla="*/ 2065877 h 2079137"/>
              <a:gd name="connsiteX235" fmla="*/ 745053 w 12192000"/>
              <a:gd name="connsiteY235" fmla="*/ 2051831 h 2079137"/>
              <a:gd name="connsiteX236" fmla="*/ 722609 w 12192000"/>
              <a:gd name="connsiteY236" fmla="*/ 2049504 h 2079137"/>
              <a:gd name="connsiteX237" fmla="*/ 717618 w 12192000"/>
              <a:gd name="connsiteY237" fmla="*/ 2042131 h 2079137"/>
              <a:gd name="connsiteX238" fmla="*/ 703285 w 12192000"/>
              <a:gd name="connsiteY238" fmla="*/ 2046808 h 2079137"/>
              <a:gd name="connsiteX239" fmla="*/ 680199 w 12192000"/>
              <a:gd name="connsiteY239" fmla="*/ 2051947 h 2079137"/>
              <a:gd name="connsiteX240" fmla="*/ 667351 w 12192000"/>
              <a:gd name="connsiteY240" fmla="*/ 2054469 h 2079137"/>
              <a:gd name="connsiteX241" fmla="*/ 660961 w 12192000"/>
              <a:gd name="connsiteY241" fmla="*/ 2049404 h 2079137"/>
              <a:gd name="connsiteX242" fmla="*/ 638282 w 12192000"/>
              <a:gd name="connsiteY242" fmla="*/ 2060093 h 2079137"/>
              <a:gd name="connsiteX243" fmla="*/ 583551 w 12192000"/>
              <a:gd name="connsiteY243" fmla="*/ 2070197 h 2079137"/>
              <a:gd name="connsiteX244" fmla="*/ 525274 w 12192000"/>
              <a:gd name="connsiteY244" fmla="*/ 2079137 h 2079137"/>
              <a:gd name="connsiteX245" fmla="*/ 405635 w 12192000"/>
              <a:gd name="connsiteY245" fmla="*/ 2059339 h 2079137"/>
              <a:gd name="connsiteX246" fmla="*/ 281555 w 12192000"/>
              <a:gd name="connsiteY246" fmla="*/ 2022847 h 2079137"/>
              <a:gd name="connsiteX247" fmla="*/ 98513 w 12192000"/>
              <a:gd name="connsiteY247" fmla="*/ 1969504 h 2079137"/>
              <a:gd name="connsiteX248" fmla="*/ 56191 w 12192000"/>
              <a:gd name="connsiteY248" fmla="*/ 1950709 h 2079137"/>
              <a:gd name="connsiteX249" fmla="*/ 0 w 12192000"/>
              <a:gd name="connsiteY249" fmla="*/ 1935789 h 20791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Lst>
            <a:rect l="l" t="t" r="r" b="b"/>
            <a:pathLst>
              <a:path w="12192000" h="2079137">
                <a:moveTo>
                  <a:pt x="12160143" y="831692"/>
                </a:moveTo>
                <a:lnTo>
                  <a:pt x="12159112" y="833361"/>
                </a:lnTo>
                <a:cubicBezTo>
                  <a:pt x="12157915" y="833832"/>
                  <a:pt x="12157402" y="833649"/>
                  <a:pt x="12158912" y="832430"/>
                </a:cubicBezTo>
                <a:close/>
                <a:moveTo>
                  <a:pt x="0" y="0"/>
                </a:moveTo>
                <a:lnTo>
                  <a:pt x="12192000" y="0"/>
                </a:lnTo>
                <a:lnTo>
                  <a:pt x="12192000" y="558063"/>
                </a:lnTo>
                <a:lnTo>
                  <a:pt x="12189259" y="810508"/>
                </a:lnTo>
                <a:lnTo>
                  <a:pt x="12170847" y="825280"/>
                </a:lnTo>
                <a:lnTo>
                  <a:pt x="12160143" y="831692"/>
                </a:lnTo>
                <a:lnTo>
                  <a:pt x="12163806" y="825759"/>
                </a:lnTo>
                <a:cubicBezTo>
                  <a:pt x="12125449" y="821525"/>
                  <a:pt x="12082203" y="824698"/>
                  <a:pt x="12056557" y="810176"/>
                </a:cubicBezTo>
                <a:cubicBezTo>
                  <a:pt x="12050902" y="790976"/>
                  <a:pt x="11923731" y="799312"/>
                  <a:pt x="11900316" y="789618"/>
                </a:cubicBezTo>
                <a:cubicBezTo>
                  <a:pt x="11841702" y="803374"/>
                  <a:pt x="11823963" y="832645"/>
                  <a:pt x="11791206" y="824176"/>
                </a:cubicBezTo>
                <a:cubicBezTo>
                  <a:pt x="11768977" y="817380"/>
                  <a:pt x="11683857" y="828947"/>
                  <a:pt x="11659257" y="800841"/>
                </a:cubicBezTo>
                <a:cubicBezTo>
                  <a:pt x="11617173" y="818107"/>
                  <a:pt x="11602556" y="790694"/>
                  <a:pt x="11569789" y="797135"/>
                </a:cubicBezTo>
                <a:cubicBezTo>
                  <a:pt x="11498310" y="795094"/>
                  <a:pt x="11458472" y="819882"/>
                  <a:pt x="11367885" y="791985"/>
                </a:cubicBezTo>
                <a:cubicBezTo>
                  <a:pt x="11325508" y="798158"/>
                  <a:pt x="11266580" y="755023"/>
                  <a:pt x="11174663" y="788721"/>
                </a:cubicBezTo>
                <a:cubicBezTo>
                  <a:pt x="11122703" y="792192"/>
                  <a:pt x="11150009" y="775410"/>
                  <a:pt x="11068220" y="786994"/>
                </a:cubicBezTo>
                <a:cubicBezTo>
                  <a:pt x="11046931" y="759861"/>
                  <a:pt x="10919185" y="793102"/>
                  <a:pt x="10893266" y="794013"/>
                </a:cubicBezTo>
                <a:cubicBezTo>
                  <a:pt x="10874184" y="776189"/>
                  <a:pt x="10862860" y="788743"/>
                  <a:pt x="10844025" y="789857"/>
                </a:cubicBezTo>
                <a:cubicBezTo>
                  <a:pt x="10836453" y="779294"/>
                  <a:pt x="10820690" y="778184"/>
                  <a:pt x="10814353" y="789010"/>
                </a:cubicBezTo>
                <a:cubicBezTo>
                  <a:pt x="10819669" y="816016"/>
                  <a:pt x="10754019" y="789067"/>
                  <a:pt x="10748393" y="806738"/>
                </a:cubicBezTo>
                <a:cubicBezTo>
                  <a:pt x="10687156" y="807873"/>
                  <a:pt x="10550299" y="781800"/>
                  <a:pt x="10468256" y="778733"/>
                </a:cubicBezTo>
                <a:cubicBezTo>
                  <a:pt x="10436666" y="770025"/>
                  <a:pt x="10371995" y="797252"/>
                  <a:pt x="10256131" y="788332"/>
                </a:cubicBezTo>
                <a:cubicBezTo>
                  <a:pt x="10240995" y="781626"/>
                  <a:pt x="10182664" y="765742"/>
                  <a:pt x="10177442" y="777371"/>
                </a:cubicBezTo>
                <a:cubicBezTo>
                  <a:pt x="10141447" y="775683"/>
                  <a:pt x="10030323" y="810071"/>
                  <a:pt x="10006086" y="792651"/>
                </a:cubicBezTo>
                <a:cubicBezTo>
                  <a:pt x="10009448" y="818833"/>
                  <a:pt x="9960389" y="791426"/>
                  <a:pt x="9952382" y="815411"/>
                </a:cubicBezTo>
                <a:lnTo>
                  <a:pt x="9926457" y="827295"/>
                </a:lnTo>
                <a:lnTo>
                  <a:pt x="9843405" y="867046"/>
                </a:lnTo>
                <a:lnTo>
                  <a:pt x="9830866" y="875047"/>
                </a:lnTo>
                <a:lnTo>
                  <a:pt x="9801807" y="872272"/>
                </a:lnTo>
                <a:lnTo>
                  <a:pt x="9785653" y="861743"/>
                </a:lnTo>
                <a:lnTo>
                  <a:pt x="9781177" y="864820"/>
                </a:lnTo>
                <a:cubicBezTo>
                  <a:pt x="9776153" y="871003"/>
                  <a:pt x="9773556" y="874842"/>
                  <a:pt x="9768640" y="869379"/>
                </a:cubicBezTo>
                <a:lnTo>
                  <a:pt x="9712211" y="900283"/>
                </a:lnTo>
                <a:cubicBezTo>
                  <a:pt x="9706243" y="902750"/>
                  <a:pt x="9698952" y="902954"/>
                  <a:pt x="9689465" y="899268"/>
                </a:cubicBezTo>
                <a:cubicBezTo>
                  <a:pt x="9670819" y="902906"/>
                  <a:pt x="9618108" y="917739"/>
                  <a:pt x="9600339" y="922112"/>
                </a:cubicBezTo>
                <a:lnTo>
                  <a:pt x="9582850" y="925510"/>
                </a:lnTo>
                <a:cubicBezTo>
                  <a:pt x="9574400" y="928631"/>
                  <a:pt x="9556868" y="938130"/>
                  <a:pt x="9549638" y="940845"/>
                </a:cubicBezTo>
                <a:cubicBezTo>
                  <a:pt x="9543792" y="942327"/>
                  <a:pt x="9546812" y="939351"/>
                  <a:pt x="9539471" y="941799"/>
                </a:cubicBezTo>
                <a:cubicBezTo>
                  <a:pt x="9538994" y="947702"/>
                  <a:pt x="9536009" y="953248"/>
                  <a:pt x="9505592" y="955533"/>
                </a:cubicBezTo>
                <a:cubicBezTo>
                  <a:pt x="9486013" y="968563"/>
                  <a:pt x="9460860" y="978842"/>
                  <a:pt x="9432569" y="985377"/>
                </a:cubicBezTo>
                <a:cubicBezTo>
                  <a:pt x="9426990" y="980335"/>
                  <a:pt x="9418918" y="990185"/>
                  <a:pt x="9414216" y="992655"/>
                </a:cubicBezTo>
                <a:cubicBezTo>
                  <a:pt x="9412644" y="989014"/>
                  <a:pt x="9400057" y="989255"/>
                  <a:pt x="9397106" y="992980"/>
                </a:cubicBezTo>
                <a:cubicBezTo>
                  <a:pt x="9314093" y="1020862"/>
                  <a:pt x="9349678" y="978420"/>
                  <a:pt x="9305108" y="1007767"/>
                </a:cubicBezTo>
                <a:cubicBezTo>
                  <a:pt x="9296670" y="1010324"/>
                  <a:pt x="9289251" y="1009612"/>
                  <a:pt x="9282434" y="1007523"/>
                </a:cubicBezTo>
                <a:lnTo>
                  <a:pt x="9271941" y="1002839"/>
                </a:lnTo>
                <a:lnTo>
                  <a:pt x="9238227" y="1017668"/>
                </a:lnTo>
                <a:cubicBezTo>
                  <a:pt x="9221294" y="1023415"/>
                  <a:pt x="9203166" y="1027997"/>
                  <a:pt x="9184265" y="1031275"/>
                </a:cubicBezTo>
                <a:cubicBezTo>
                  <a:pt x="9178371" y="1024135"/>
                  <a:pt x="9165618" y="1036637"/>
                  <a:pt x="9159000" y="1039569"/>
                </a:cubicBezTo>
                <a:cubicBezTo>
                  <a:pt x="9157881" y="1034602"/>
                  <a:pt x="9141725" y="1033964"/>
                  <a:pt x="9137031" y="1038699"/>
                </a:cubicBezTo>
                <a:cubicBezTo>
                  <a:pt x="9023973" y="1069523"/>
                  <a:pt x="9079946" y="1015706"/>
                  <a:pt x="9015702" y="1051400"/>
                </a:cubicBezTo>
                <a:lnTo>
                  <a:pt x="8971403" y="1040542"/>
                </a:lnTo>
                <a:lnTo>
                  <a:pt x="8961826" y="1045364"/>
                </a:lnTo>
                <a:cubicBezTo>
                  <a:pt x="8922837" y="1050010"/>
                  <a:pt x="8909116" y="1040754"/>
                  <a:pt x="8888623" y="1053908"/>
                </a:cubicBezTo>
                <a:cubicBezTo>
                  <a:pt x="8850424" y="1035587"/>
                  <a:pt x="8865892" y="1054194"/>
                  <a:pt x="8841066" y="1060421"/>
                </a:cubicBezTo>
                <a:cubicBezTo>
                  <a:pt x="8818353" y="1064878"/>
                  <a:pt x="8775995" y="1076068"/>
                  <a:pt x="8752342" y="1080646"/>
                </a:cubicBezTo>
                <a:cubicBezTo>
                  <a:pt x="8736966" y="1099406"/>
                  <a:pt x="8723186" y="1079948"/>
                  <a:pt x="8699139" y="1087885"/>
                </a:cubicBezTo>
                <a:cubicBezTo>
                  <a:pt x="8688630" y="1095506"/>
                  <a:pt x="8680324" y="1097539"/>
                  <a:pt x="8667273" y="1092062"/>
                </a:cubicBezTo>
                <a:cubicBezTo>
                  <a:pt x="8619205" y="1128818"/>
                  <a:pt x="8634590" y="1097116"/>
                  <a:pt x="8586064" y="1114603"/>
                </a:cubicBezTo>
                <a:cubicBezTo>
                  <a:pt x="8544721" y="1131913"/>
                  <a:pt x="8496602" y="1145520"/>
                  <a:pt x="8460312" y="1179878"/>
                </a:cubicBezTo>
                <a:cubicBezTo>
                  <a:pt x="8454266" y="1189140"/>
                  <a:pt x="8435781" y="1194455"/>
                  <a:pt x="8419023" y="1191748"/>
                </a:cubicBezTo>
                <a:cubicBezTo>
                  <a:pt x="8416138" y="1191283"/>
                  <a:pt x="8413416" y="1190591"/>
                  <a:pt x="8410939" y="1189696"/>
                </a:cubicBezTo>
                <a:cubicBezTo>
                  <a:pt x="8390077" y="1213458"/>
                  <a:pt x="8370324" y="1205397"/>
                  <a:pt x="8362040" y="1220820"/>
                </a:cubicBezTo>
                <a:cubicBezTo>
                  <a:pt x="8320616" y="1231942"/>
                  <a:pt x="8281663" y="1222882"/>
                  <a:pt x="8273677" y="1236495"/>
                </a:cubicBezTo>
                <a:cubicBezTo>
                  <a:pt x="8251358" y="1238573"/>
                  <a:pt x="8216738" y="1228341"/>
                  <a:pt x="8204283" y="1243537"/>
                </a:cubicBezTo>
                <a:cubicBezTo>
                  <a:pt x="8198634" y="1233135"/>
                  <a:pt x="8181550" y="1254947"/>
                  <a:pt x="8166550" y="1249551"/>
                </a:cubicBezTo>
                <a:cubicBezTo>
                  <a:pt x="8155570" y="1244572"/>
                  <a:pt x="8147825" y="1250027"/>
                  <a:pt x="8137785" y="1251636"/>
                </a:cubicBezTo>
                <a:cubicBezTo>
                  <a:pt x="8123427" y="1248361"/>
                  <a:pt x="8081662" y="1261833"/>
                  <a:pt x="8071596" y="1269274"/>
                </a:cubicBezTo>
                <a:cubicBezTo>
                  <a:pt x="8048949" y="1293759"/>
                  <a:pt x="7983924" y="1284712"/>
                  <a:pt x="7964816" y="1303668"/>
                </a:cubicBezTo>
                <a:cubicBezTo>
                  <a:pt x="7957137" y="1306992"/>
                  <a:pt x="7949335" y="1308861"/>
                  <a:pt x="7941495" y="1309821"/>
                </a:cubicBezTo>
                <a:lnTo>
                  <a:pt x="7919123" y="1310466"/>
                </a:lnTo>
                <a:lnTo>
                  <a:pt x="7911902" y="1306569"/>
                </a:lnTo>
                <a:lnTo>
                  <a:pt x="7898703" y="1309208"/>
                </a:lnTo>
                <a:lnTo>
                  <a:pt x="7894703" y="1308939"/>
                </a:lnTo>
                <a:lnTo>
                  <a:pt x="7872267" y="1308370"/>
                </a:lnTo>
                <a:cubicBezTo>
                  <a:pt x="7886550" y="1330359"/>
                  <a:pt x="7812648" y="1314851"/>
                  <a:pt x="7836454" y="1331265"/>
                </a:cubicBezTo>
                <a:cubicBezTo>
                  <a:pt x="7798907" y="1336933"/>
                  <a:pt x="7831419" y="1351068"/>
                  <a:pt x="7782451" y="1339601"/>
                </a:cubicBezTo>
                <a:cubicBezTo>
                  <a:pt x="7727636" y="1365002"/>
                  <a:pt x="7583002" y="1338768"/>
                  <a:pt x="7542969" y="1372495"/>
                </a:cubicBezTo>
                <a:cubicBezTo>
                  <a:pt x="7546396" y="1360942"/>
                  <a:pt x="7492851" y="1424323"/>
                  <a:pt x="7476832" y="1431655"/>
                </a:cubicBezTo>
                <a:cubicBezTo>
                  <a:pt x="7439619" y="1443703"/>
                  <a:pt x="7425596" y="1454661"/>
                  <a:pt x="7370237" y="1474339"/>
                </a:cubicBezTo>
                <a:cubicBezTo>
                  <a:pt x="7316246" y="1485928"/>
                  <a:pt x="7281903" y="1512712"/>
                  <a:pt x="7222223" y="1510199"/>
                </a:cubicBezTo>
                <a:cubicBezTo>
                  <a:pt x="7221190" y="1514030"/>
                  <a:pt x="7218885" y="1517398"/>
                  <a:pt x="7215703" y="1520424"/>
                </a:cubicBezTo>
                <a:lnTo>
                  <a:pt x="7204548" y="1528145"/>
                </a:lnTo>
                <a:lnTo>
                  <a:pt x="7202038" y="1527954"/>
                </a:lnTo>
                <a:lnTo>
                  <a:pt x="7173860" y="1541605"/>
                </a:lnTo>
                <a:lnTo>
                  <a:pt x="7155079" y="1552495"/>
                </a:lnTo>
                <a:lnTo>
                  <a:pt x="7149757" y="1552732"/>
                </a:lnTo>
                <a:cubicBezTo>
                  <a:pt x="7141378" y="1554948"/>
                  <a:pt x="7115959" y="1563256"/>
                  <a:pt x="7104804" y="1565792"/>
                </a:cubicBezTo>
                <a:cubicBezTo>
                  <a:pt x="7099811" y="1550850"/>
                  <a:pt x="7096935" y="1561973"/>
                  <a:pt x="7082824" y="1567947"/>
                </a:cubicBezTo>
                <a:cubicBezTo>
                  <a:pt x="7071919" y="1546070"/>
                  <a:pt x="7039417" y="1570606"/>
                  <a:pt x="7021520" y="1562334"/>
                </a:cubicBezTo>
                <a:cubicBezTo>
                  <a:pt x="7011400" y="1567217"/>
                  <a:pt x="7000495" y="1571981"/>
                  <a:pt x="6988956" y="1576442"/>
                </a:cubicBezTo>
                <a:lnTo>
                  <a:pt x="6981922" y="1578821"/>
                </a:lnTo>
                <a:lnTo>
                  <a:pt x="6981583" y="1578678"/>
                </a:lnTo>
                <a:cubicBezTo>
                  <a:pt x="6979627" y="1578791"/>
                  <a:pt x="6977153" y="1579421"/>
                  <a:pt x="6973762" y="1580811"/>
                </a:cubicBezTo>
                <a:lnTo>
                  <a:pt x="6969093" y="1583157"/>
                </a:lnTo>
                <a:lnTo>
                  <a:pt x="6890037" y="1575825"/>
                </a:lnTo>
                <a:cubicBezTo>
                  <a:pt x="6849459" y="1579997"/>
                  <a:pt x="6820022" y="1566922"/>
                  <a:pt x="6785054" y="1582200"/>
                </a:cubicBezTo>
                <a:cubicBezTo>
                  <a:pt x="6747047" y="1586037"/>
                  <a:pt x="6712794" y="1582954"/>
                  <a:pt x="6681692" y="1591296"/>
                </a:cubicBezTo>
                <a:cubicBezTo>
                  <a:pt x="6667557" y="1587501"/>
                  <a:pt x="6654822" y="1586753"/>
                  <a:pt x="6644556" y="1595940"/>
                </a:cubicBezTo>
                <a:cubicBezTo>
                  <a:pt x="6608615" y="1597269"/>
                  <a:pt x="6597697" y="1587005"/>
                  <a:pt x="6577106" y="1598261"/>
                </a:cubicBezTo>
                <a:lnTo>
                  <a:pt x="6544183" y="1596149"/>
                </a:lnTo>
                <a:lnTo>
                  <a:pt x="6540921" y="1593857"/>
                </a:lnTo>
                <a:lnTo>
                  <a:pt x="6535046" y="1593283"/>
                </a:lnTo>
                <a:lnTo>
                  <a:pt x="6519853" y="1595771"/>
                </a:lnTo>
                <a:lnTo>
                  <a:pt x="6514280" y="1597376"/>
                </a:lnTo>
                <a:cubicBezTo>
                  <a:pt x="6510385" y="1598232"/>
                  <a:pt x="6507735" y="1598481"/>
                  <a:pt x="6505824" y="1598298"/>
                </a:cubicBezTo>
                <a:lnTo>
                  <a:pt x="6505573" y="1598109"/>
                </a:lnTo>
                <a:lnTo>
                  <a:pt x="6497741" y="1599392"/>
                </a:lnTo>
                <a:cubicBezTo>
                  <a:pt x="6484628" y="1602044"/>
                  <a:pt x="6471968" y="1605085"/>
                  <a:pt x="6459992" y="1608358"/>
                </a:cubicBezTo>
                <a:cubicBezTo>
                  <a:pt x="6447037" y="1597612"/>
                  <a:pt x="6404274" y="1616787"/>
                  <a:pt x="6404572" y="1593771"/>
                </a:cubicBezTo>
                <a:cubicBezTo>
                  <a:pt x="6388277" y="1597519"/>
                  <a:pt x="6380141" y="1607970"/>
                  <a:pt x="6382671" y="1592612"/>
                </a:cubicBezTo>
                <a:lnTo>
                  <a:pt x="6369843" y="1590015"/>
                </a:lnTo>
                <a:lnTo>
                  <a:pt x="6269740" y="1614633"/>
                </a:lnTo>
                <a:lnTo>
                  <a:pt x="6255405" y="1620529"/>
                </a:lnTo>
                <a:cubicBezTo>
                  <a:pt x="6250911" y="1623016"/>
                  <a:pt x="6247090" y="1625968"/>
                  <a:pt x="6244248" y="1629561"/>
                </a:cubicBezTo>
                <a:cubicBezTo>
                  <a:pt x="6188859" y="1618246"/>
                  <a:pt x="6143250" y="1639346"/>
                  <a:pt x="6086396" y="1642666"/>
                </a:cubicBezTo>
                <a:cubicBezTo>
                  <a:pt x="6024311" y="1653696"/>
                  <a:pt x="5889522" y="1686499"/>
                  <a:pt x="5867429" y="1695554"/>
                </a:cubicBezTo>
                <a:cubicBezTo>
                  <a:pt x="5848669" y="1700350"/>
                  <a:pt x="5763994" y="1699795"/>
                  <a:pt x="5772864" y="1689002"/>
                </a:cubicBezTo>
                <a:cubicBezTo>
                  <a:pt x="5718480" y="1716048"/>
                  <a:pt x="5694188" y="1696562"/>
                  <a:pt x="5629833" y="1713273"/>
                </a:cubicBezTo>
                <a:lnTo>
                  <a:pt x="5504771" y="1725744"/>
                </a:lnTo>
                <a:lnTo>
                  <a:pt x="5490967" y="1726367"/>
                </a:lnTo>
                <a:lnTo>
                  <a:pt x="5486015" y="1721481"/>
                </a:lnTo>
                <a:lnTo>
                  <a:pt x="5439364" y="1721349"/>
                </a:lnTo>
                <a:cubicBezTo>
                  <a:pt x="5418850" y="1733129"/>
                  <a:pt x="5381503" y="1725668"/>
                  <a:pt x="5350025" y="1729885"/>
                </a:cubicBezTo>
                <a:lnTo>
                  <a:pt x="5336104" y="1734377"/>
                </a:lnTo>
                <a:lnTo>
                  <a:pt x="5245234" y="1738520"/>
                </a:lnTo>
                <a:lnTo>
                  <a:pt x="5182955" y="1744622"/>
                </a:lnTo>
                <a:lnTo>
                  <a:pt x="5169506" y="1748993"/>
                </a:lnTo>
                <a:lnTo>
                  <a:pt x="5154299" y="1744080"/>
                </a:lnTo>
                <a:cubicBezTo>
                  <a:pt x="5152463" y="1742751"/>
                  <a:pt x="5150989" y="1741283"/>
                  <a:pt x="5149917" y="1739727"/>
                </a:cubicBezTo>
                <a:lnTo>
                  <a:pt x="5100319" y="1745797"/>
                </a:lnTo>
                <a:lnTo>
                  <a:pt x="5094361" y="1745767"/>
                </a:lnTo>
                <a:lnTo>
                  <a:pt x="5053410" y="1742790"/>
                </a:lnTo>
                <a:lnTo>
                  <a:pt x="4992711" y="1734075"/>
                </a:lnTo>
                <a:cubicBezTo>
                  <a:pt x="4972764" y="1728527"/>
                  <a:pt x="4955480" y="1708667"/>
                  <a:pt x="4930098" y="1717312"/>
                </a:cubicBezTo>
                <a:cubicBezTo>
                  <a:pt x="4936142" y="1706767"/>
                  <a:pt x="4900350" y="1719438"/>
                  <a:pt x="4893834" y="1710028"/>
                </a:cubicBezTo>
                <a:cubicBezTo>
                  <a:pt x="4890113" y="1702277"/>
                  <a:pt x="4878389" y="1704314"/>
                  <a:pt x="4868730" y="1702384"/>
                </a:cubicBezTo>
                <a:cubicBezTo>
                  <a:pt x="4860577" y="1694955"/>
                  <a:pt x="4813519" y="1692594"/>
                  <a:pt x="4797925" y="1695535"/>
                </a:cubicBezTo>
                <a:cubicBezTo>
                  <a:pt x="4754973" y="1708626"/>
                  <a:pt x="4712186" y="1679830"/>
                  <a:pt x="4677670" y="1689453"/>
                </a:cubicBezTo>
                <a:cubicBezTo>
                  <a:pt x="4650390" y="1686902"/>
                  <a:pt x="4641786" y="1682702"/>
                  <a:pt x="4634248" y="1680227"/>
                </a:cubicBezTo>
                <a:lnTo>
                  <a:pt x="4632434" y="1674607"/>
                </a:lnTo>
                <a:lnTo>
                  <a:pt x="4619204" y="1672507"/>
                </a:lnTo>
                <a:lnTo>
                  <a:pt x="4616283" y="1670977"/>
                </a:lnTo>
                <a:cubicBezTo>
                  <a:pt x="4610716" y="1668036"/>
                  <a:pt x="4605090" y="1665277"/>
                  <a:pt x="4598926" y="1663178"/>
                </a:cubicBezTo>
                <a:cubicBezTo>
                  <a:pt x="4588025" y="1686237"/>
                  <a:pt x="4544698" y="1649138"/>
                  <a:pt x="4547069" y="1670642"/>
                </a:cubicBezTo>
                <a:lnTo>
                  <a:pt x="4523516" y="1669785"/>
                </a:lnTo>
                <a:lnTo>
                  <a:pt x="4500586" y="1675912"/>
                </a:lnTo>
                <a:lnTo>
                  <a:pt x="4488196" y="1683463"/>
                </a:lnTo>
                <a:lnTo>
                  <a:pt x="4445463" y="1695634"/>
                </a:lnTo>
                <a:lnTo>
                  <a:pt x="4446550" y="1680538"/>
                </a:lnTo>
                <a:lnTo>
                  <a:pt x="4365375" y="1697935"/>
                </a:lnTo>
                <a:lnTo>
                  <a:pt x="4305123" y="1714185"/>
                </a:lnTo>
                <a:lnTo>
                  <a:pt x="4292665" y="1720703"/>
                </a:lnTo>
                <a:lnTo>
                  <a:pt x="4276789" y="1718367"/>
                </a:lnTo>
                <a:cubicBezTo>
                  <a:pt x="4274740" y="1717359"/>
                  <a:pt x="4273021" y="1716157"/>
                  <a:pt x="4271683" y="1714801"/>
                </a:cubicBezTo>
                <a:lnTo>
                  <a:pt x="4223918" y="1728936"/>
                </a:lnTo>
                <a:lnTo>
                  <a:pt x="4218039" y="1729885"/>
                </a:lnTo>
                <a:lnTo>
                  <a:pt x="4177153" y="1733691"/>
                </a:lnTo>
                <a:lnTo>
                  <a:pt x="4051032" y="1728886"/>
                </a:lnTo>
                <a:cubicBezTo>
                  <a:pt x="4055072" y="1717510"/>
                  <a:pt x="4022108" y="1735873"/>
                  <a:pt x="4013978" y="1727679"/>
                </a:cubicBezTo>
                <a:cubicBezTo>
                  <a:pt x="4008905" y="1720660"/>
                  <a:pt x="3997723" y="1724594"/>
                  <a:pt x="3987857" y="1724282"/>
                </a:cubicBezTo>
                <a:cubicBezTo>
                  <a:pt x="3978476" y="1718309"/>
                  <a:pt x="3931683" y="1723723"/>
                  <a:pt x="3916852" y="1729184"/>
                </a:cubicBezTo>
                <a:cubicBezTo>
                  <a:pt x="3876910" y="1749138"/>
                  <a:pt x="3829523" y="1727824"/>
                  <a:pt x="3797263" y="1742976"/>
                </a:cubicBezTo>
                <a:cubicBezTo>
                  <a:pt x="3769922" y="1744951"/>
                  <a:pt x="3760682" y="1742230"/>
                  <a:pt x="3752806" y="1741033"/>
                </a:cubicBezTo>
                <a:lnTo>
                  <a:pt x="3749997" y="1735799"/>
                </a:lnTo>
                <a:lnTo>
                  <a:pt x="3736582" y="1735907"/>
                </a:lnTo>
                <a:lnTo>
                  <a:pt x="3733428" y="1734881"/>
                </a:lnTo>
                <a:cubicBezTo>
                  <a:pt x="3727408" y="1732899"/>
                  <a:pt x="3721365" y="1731108"/>
                  <a:pt x="3714911" y="1730056"/>
                </a:cubicBezTo>
                <a:cubicBezTo>
                  <a:pt x="3708355" y="1754554"/>
                  <a:pt x="3658933" y="1725152"/>
                  <a:pt x="3665172" y="1745936"/>
                </a:cubicBezTo>
                <a:cubicBezTo>
                  <a:pt x="3628569" y="1744420"/>
                  <a:pt x="3583742" y="1775884"/>
                  <a:pt x="3552006" y="1755220"/>
                </a:cubicBezTo>
                <a:cubicBezTo>
                  <a:pt x="3497522" y="1758390"/>
                  <a:pt x="3448310" y="1757433"/>
                  <a:pt x="3390301" y="1762546"/>
                </a:cubicBezTo>
                <a:cubicBezTo>
                  <a:pt x="3345266" y="1774524"/>
                  <a:pt x="3297039" y="1758531"/>
                  <a:pt x="3264312" y="1774620"/>
                </a:cubicBezTo>
                <a:cubicBezTo>
                  <a:pt x="3212634" y="1771139"/>
                  <a:pt x="3147905" y="1780248"/>
                  <a:pt x="3106901" y="1804264"/>
                </a:cubicBezTo>
                <a:cubicBezTo>
                  <a:pt x="3051355" y="1805490"/>
                  <a:pt x="3041708" y="1820368"/>
                  <a:pt x="2993303" y="1806542"/>
                </a:cubicBezTo>
                <a:cubicBezTo>
                  <a:pt x="2989182" y="1810139"/>
                  <a:pt x="2984377" y="1813039"/>
                  <a:pt x="2979115" y="1815432"/>
                </a:cubicBezTo>
                <a:lnTo>
                  <a:pt x="2963118" y="1820962"/>
                </a:lnTo>
                <a:lnTo>
                  <a:pt x="2961156" y="1820297"/>
                </a:lnTo>
                <a:lnTo>
                  <a:pt x="2925719" y="1828468"/>
                </a:lnTo>
                <a:lnTo>
                  <a:pt x="2857951" y="1842496"/>
                </a:lnTo>
                <a:lnTo>
                  <a:pt x="2857427" y="1841591"/>
                </a:lnTo>
                <a:cubicBezTo>
                  <a:pt x="2855386" y="1839734"/>
                  <a:pt x="2852250" y="1838690"/>
                  <a:pt x="2846731" y="1839316"/>
                </a:cubicBezTo>
                <a:cubicBezTo>
                  <a:pt x="2855175" y="1823564"/>
                  <a:pt x="2843311" y="1834035"/>
                  <a:pt x="2826290" y="1837274"/>
                </a:cubicBezTo>
                <a:cubicBezTo>
                  <a:pt x="2835609" y="1813530"/>
                  <a:pt x="2787284" y="1831665"/>
                  <a:pt x="2779146" y="1820071"/>
                </a:cubicBezTo>
                <a:cubicBezTo>
                  <a:pt x="2766432" y="1822985"/>
                  <a:pt x="2753158" y="1825635"/>
                  <a:pt x="2739608" y="1827861"/>
                </a:cubicBezTo>
                <a:lnTo>
                  <a:pt x="2731631" y="1828881"/>
                </a:lnTo>
                <a:cubicBezTo>
                  <a:pt x="2731575" y="1828813"/>
                  <a:pt x="2731521" y="1828744"/>
                  <a:pt x="2731464" y="1828677"/>
                </a:cubicBezTo>
                <a:cubicBezTo>
                  <a:pt x="2729715" y="1828415"/>
                  <a:pt x="2727085" y="1828569"/>
                  <a:pt x="2723037" y="1829303"/>
                </a:cubicBezTo>
                <a:lnTo>
                  <a:pt x="2701616" y="1832725"/>
                </a:lnTo>
                <a:lnTo>
                  <a:pt x="2696239" y="1831904"/>
                </a:lnTo>
                <a:lnTo>
                  <a:pt x="2663445" y="1825958"/>
                </a:lnTo>
                <a:cubicBezTo>
                  <a:pt x="2641260" y="1825904"/>
                  <a:pt x="2595040" y="1827674"/>
                  <a:pt x="2560925" y="1829094"/>
                </a:cubicBezTo>
                <a:cubicBezTo>
                  <a:pt x="2527977" y="1836499"/>
                  <a:pt x="2496507" y="1831991"/>
                  <a:pt x="2458739" y="1834479"/>
                </a:cubicBezTo>
                <a:cubicBezTo>
                  <a:pt x="2419379" y="1848893"/>
                  <a:pt x="2396428" y="1834257"/>
                  <a:pt x="2356074" y="1836991"/>
                </a:cubicBezTo>
                <a:cubicBezTo>
                  <a:pt x="2323435" y="1857644"/>
                  <a:pt x="2325610" y="1826053"/>
                  <a:pt x="2304241" y="1822021"/>
                </a:cubicBezTo>
                <a:lnTo>
                  <a:pt x="2298362" y="1822125"/>
                </a:lnTo>
                <a:lnTo>
                  <a:pt x="2283527" y="1826361"/>
                </a:lnTo>
                <a:lnTo>
                  <a:pt x="2278150" y="1828604"/>
                </a:lnTo>
                <a:cubicBezTo>
                  <a:pt x="2274371" y="1829907"/>
                  <a:pt x="2271762" y="1830461"/>
                  <a:pt x="2269853" y="1830502"/>
                </a:cubicBezTo>
                <a:lnTo>
                  <a:pt x="2269585" y="1830341"/>
                </a:lnTo>
                <a:lnTo>
                  <a:pt x="2225332" y="1845825"/>
                </a:lnTo>
                <a:cubicBezTo>
                  <a:pt x="2211505" y="1836594"/>
                  <a:pt x="2170867" y="1860661"/>
                  <a:pt x="2169048" y="1837658"/>
                </a:cubicBezTo>
                <a:cubicBezTo>
                  <a:pt x="2153238" y="1843278"/>
                  <a:pt x="2146132" y="1854645"/>
                  <a:pt x="2147231" y="1839027"/>
                </a:cubicBezTo>
                <a:cubicBezTo>
                  <a:pt x="2141901" y="1840465"/>
                  <a:pt x="2138205" y="1840014"/>
                  <a:pt x="2135241" y="1838652"/>
                </a:cubicBezTo>
                <a:lnTo>
                  <a:pt x="2099215" y="1850768"/>
                </a:lnTo>
                <a:lnTo>
                  <a:pt x="2094046" y="1850806"/>
                </a:lnTo>
                <a:lnTo>
                  <a:pt x="2071850" y="1861319"/>
                </a:lnTo>
                <a:lnTo>
                  <a:pt x="2039607" y="1874318"/>
                </a:lnTo>
                <a:lnTo>
                  <a:pt x="2037289" y="1874025"/>
                </a:lnTo>
                <a:lnTo>
                  <a:pt x="2023615" y="1881562"/>
                </a:lnTo>
                <a:cubicBezTo>
                  <a:pt x="2019390" y="1884562"/>
                  <a:pt x="1959668" y="1894795"/>
                  <a:pt x="1957176" y="1898709"/>
                </a:cubicBezTo>
                <a:cubicBezTo>
                  <a:pt x="1901224" y="1893805"/>
                  <a:pt x="1914145" y="1913274"/>
                  <a:pt x="1858081" y="1923144"/>
                </a:cubicBezTo>
                <a:cubicBezTo>
                  <a:pt x="1819487" y="1923227"/>
                  <a:pt x="1798952" y="1929741"/>
                  <a:pt x="1738865" y="1944965"/>
                </a:cubicBezTo>
                <a:cubicBezTo>
                  <a:pt x="1698633" y="1955957"/>
                  <a:pt x="1670491" y="1978862"/>
                  <a:pt x="1616692" y="1989107"/>
                </a:cubicBezTo>
                <a:cubicBezTo>
                  <a:pt x="1565257" y="2022368"/>
                  <a:pt x="1474172" y="2022156"/>
                  <a:pt x="1411898" y="2046254"/>
                </a:cubicBezTo>
                <a:cubicBezTo>
                  <a:pt x="1380237" y="2035952"/>
                  <a:pt x="1386648" y="2042292"/>
                  <a:pt x="1375780" y="2047961"/>
                </a:cubicBezTo>
                <a:cubicBezTo>
                  <a:pt x="1375756" y="2047968"/>
                  <a:pt x="1375731" y="2047974"/>
                  <a:pt x="1375707" y="2047981"/>
                </a:cubicBezTo>
                <a:lnTo>
                  <a:pt x="1285585" y="2047113"/>
                </a:lnTo>
                <a:cubicBezTo>
                  <a:pt x="1279541" y="2043453"/>
                  <a:pt x="1272537" y="2040974"/>
                  <a:pt x="1263658" y="2041397"/>
                </a:cubicBezTo>
                <a:cubicBezTo>
                  <a:pt x="1212454" y="2058890"/>
                  <a:pt x="1258499" y="2026611"/>
                  <a:pt x="1170403" y="2033399"/>
                </a:cubicBezTo>
                <a:cubicBezTo>
                  <a:pt x="1166530" y="2036274"/>
                  <a:pt x="1154254" y="2033463"/>
                  <a:pt x="1153718" y="2029576"/>
                </a:cubicBezTo>
                <a:cubicBezTo>
                  <a:pt x="1148486" y="2030819"/>
                  <a:pt x="1137980" y="2038354"/>
                  <a:pt x="1133937" y="2032149"/>
                </a:cubicBezTo>
                <a:cubicBezTo>
                  <a:pt x="1104720" y="2031606"/>
                  <a:pt x="1077532" y="2035424"/>
                  <a:pt x="1054999" y="2043242"/>
                </a:cubicBezTo>
                <a:cubicBezTo>
                  <a:pt x="1024875" y="2038090"/>
                  <a:pt x="1020473" y="2042711"/>
                  <a:pt x="1018405" y="2048281"/>
                </a:cubicBezTo>
                <a:lnTo>
                  <a:pt x="1016563" y="2051718"/>
                </a:lnTo>
                <a:lnTo>
                  <a:pt x="1008284" y="2046742"/>
                </a:lnTo>
                <a:cubicBezTo>
                  <a:pt x="999244" y="2043620"/>
                  <a:pt x="990505" y="2044937"/>
                  <a:pt x="981974" y="2048363"/>
                </a:cubicBezTo>
                <a:lnTo>
                  <a:pt x="971903" y="2053484"/>
                </a:lnTo>
                <a:lnTo>
                  <a:pt x="954015" y="2052529"/>
                </a:lnTo>
                <a:cubicBezTo>
                  <a:pt x="931960" y="2051365"/>
                  <a:pt x="861352" y="2046214"/>
                  <a:pt x="839571" y="2046509"/>
                </a:cubicBezTo>
                <a:lnTo>
                  <a:pt x="823321" y="2054296"/>
                </a:lnTo>
                <a:lnTo>
                  <a:pt x="800990" y="2051523"/>
                </a:lnTo>
                <a:cubicBezTo>
                  <a:pt x="790723" y="2052171"/>
                  <a:pt x="782268" y="2055403"/>
                  <a:pt x="776439" y="2062634"/>
                </a:cubicBezTo>
                <a:cubicBezTo>
                  <a:pt x="773155" y="2056184"/>
                  <a:pt x="769593" y="2059253"/>
                  <a:pt x="763041" y="2063995"/>
                </a:cubicBezTo>
                <a:lnTo>
                  <a:pt x="757863" y="2065877"/>
                </a:lnTo>
                <a:lnTo>
                  <a:pt x="745053" y="2051831"/>
                </a:lnTo>
                <a:lnTo>
                  <a:pt x="722609" y="2049504"/>
                </a:lnTo>
                <a:lnTo>
                  <a:pt x="717618" y="2042131"/>
                </a:lnTo>
                <a:lnTo>
                  <a:pt x="703285" y="2046808"/>
                </a:lnTo>
                <a:cubicBezTo>
                  <a:pt x="698219" y="2048137"/>
                  <a:pt x="690058" y="2049926"/>
                  <a:pt x="680199" y="2051947"/>
                </a:cubicBezTo>
                <a:lnTo>
                  <a:pt x="667351" y="2054469"/>
                </a:lnTo>
                <a:lnTo>
                  <a:pt x="660961" y="2049404"/>
                </a:lnTo>
                <a:lnTo>
                  <a:pt x="638282" y="2060093"/>
                </a:lnTo>
                <a:lnTo>
                  <a:pt x="583551" y="2070197"/>
                </a:lnTo>
                <a:cubicBezTo>
                  <a:pt x="569268" y="2091365"/>
                  <a:pt x="529124" y="2053106"/>
                  <a:pt x="525274" y="2079137"/>
                </a:cubicBezTo>
                <a:cubicBezTo>
                  <a:pt x="506495" y="2056498"/>
                  <a:pt x="440091" y="2069666"/>
                  <a:pt x="405635" y="2059339"/>
                </a:cubicBezTo>
                <a:cubicBezTo>
                  <a:pt x="397410" y="2069278"/>
                  <a:pt x="294416" y="2032966"/>
                  <a:pt x="281555" y="2022847"/>
                </a:cubicBezTo>
                <a:cubicBezTo>
                  <a:pt x="171589" y="1986245"/>
                  <a:pt x="126791" y="1985528"/>
                  <a:pt x="98513" y="1969504"/>
                </a:cubicBezTo>
                <a:cubicBezTo>
                  <a:pt x="85544" y="1965247"/>
                  <a:pt x="73324" y="1958000"/>
                  <a:pt x="56191" y="1950709"/>
                </a:cubicBezTo>
                <a:lnTo>
                  <a:pt x="0" y="1935789"/>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549FD9FB-C328-40A6-B5DA-B244CD95C718}"/>
              </a:ext>
            </a:extLst>
          </p:cNvPr>
          <p:cNvSpPr>
            <a:spLocks noGrp="1"/>
          </p:cNvSpPr>
          <p:nvPr>
            <p:ph type="title"/>
          </p:nvPr>
        </p:nvSpPr>
        <p:spPr>
          <a:xfrm>
            <a:off x="1137036" y="548640"/>
            <a:ext cx="9543405" cy="1188720"/>
          </a:xfrm>
        </p:spPr>
        <p:txBody>
          <a:bodyPr>
            <a:normAutofit/>
          </a:bodyPr>
          <a:lstStyle/>
          <a:p>
            <a:r>
              <a:rPr lang="en-IN">
                <a:solidFill>
                  <a:schemeClr val="tx1">
                    <a:lumMod val="85000"/>
                    <a:lumOff val="15000"/>
                  </a:schemeClr>
                </a:solidFill>
              </a:rPr>
              <a:t>Table of Contents</a:t>
            </a:r>
            <a:endParaRPr lang="en-US">
              <a:solidFill>
                <a:schemeClr val="tx1">
                  <a:lumMod val="85000"/>
                  <a:lumOff val="15000"/>
                </a:schemeClr>
              </a:solidFill>
            </a:endParaRPr>
          </a:p>
        </p:txBody>
      </p:sp>
      <p:sp>
        <p:nvSpPr>
          <p:cNvPr id="3" name="Content Placeholder 2">
            <a:extLst>
              <a:ext uri="{FF2B5EF4-FFF2-40B4-BE49-F238E27FC236}">
                <a16:creationId xmlns:a16="http://schemas.microsoft.com/office/drawing/2014/main" id="{1751978C-229C-40E5-983C-5B4C6BD775C9}"/>
              </a:ext>
            </a:extLst>
          </p:cNvPr>
          <p:cNvSpPr>
            <a:spLocks noGrp="1"/>
          </p:cNvSpPr>
          <p:nvPr>
            <p:ph idx="1"/>
          </p:nvPr>
        </p:nvSpPr>
        <p:spPr>
          <a:xfrm>
            <a:off x="0" y="1350498"/>
            <a:ext cx="12192000" cy="5507498"/>
          </a:xfrm>
        </p:spPr>
        <p:txBody>
          <a:bodyPr anchor="ctr">
            <a:normAutofit/>
          </a:bodyPr>
          <a:lstStyle/>
          <a:p>
            <a:r>
              <a:rPr lang="en-IN" sz="2400" dirty="0">
                <a:solidFill>
                  <a:schemeClr val="tx1">
                    <a:lumMod val="85000"/>
                    <a:lumOff val="15000"/>
                  </a:schemeClr>
                </a:solidFill>
              </a:rPr>
              <a:t>Introduction……………………………………………………………………………………………………….3</a:t>
            </a:r>
          </a:p>
          <a:p>
            <a:r>
              <a:rPr lang="en-IN" sz="2400" dirty="0">
                <a:solidFill>
                  <a:schemeClr val="tx1">
                    <a:lumMod val="85000"/>
                    <a:lumOff val="15000"/>
                  </a:schemeClr>
                </a:solidFill>
              </a:rPr>
              <a:t>Use of contemporary technology for improving workplace efficiency…………….4</a:t>
            </a:r>
          </a:p>
          <a:p>
            <a:r>
              <a:rPr lang="en-IN" sz="2400" dirty="0">
                <a:solidFill>
                  <a:schemeClr val="tx1">
                    <a:lumMod val="85000"/>
                    <a:lumOff val="15000"/>
                  </a:schemeClr>
                </a:solidFill>
              </a:rPr>
              <a:t>Competence in workplace data handling………………………………………………5-6</a:t>
            </a:r>
          </a:p>
          <a:p>
            <a:r>
              <a:rPr lang="en-IN" sz="2400" dirty="0">
                <a:solidFill>
                  <a:schemeClr val="tx1">
                    <a:lumMod val="85000"/>
                    <a:lumOff val="15000"/>
                  </a:schemeClr>
                </a:solidFill>
              </a:rPr>
              <a:t>DIKW model……………………………………………………………………………………………7-10</a:t>
            </a:r>
          </a:p>
          <a:p>
            <a:r>
              <a:rPr lang="en-IN" sz="2400" dirty="0">
                <a:solidFill>
                  <a:schemeClr val="tx1">
                    <a:lumMod val="85000"/>
                    <a:lumOff val="15000"/>
                  </a:schemeClr>
                </a:solidFill>
              </a:rPr>
              <a:t>Conclusion……………………………………………………………………………………………………….11</a:t>
            </a:r>
          </a:p>
          <a:p>
            <a:r>
              <a:rPr lang="en-IN" sz="2400" dirty="0">
                <a:solidFill>
                  <a:schemeClr val="tx1">
                    <a:lumMod val="85000"/>
                    <a:lumOff val="15000"/>
                  </a:schemeClr>
                </a:solidFill>
              </a:rPr>
              <a:t>References……………………………………………………………………………………………………...12</a:t>
            </a:r>
          </a:p>
          <a:p>
            <a:endParaRPr lang="en-IN" sz="1700" dirty="0">
              <a:solidFill>
                <a:schemeClr val="tx1">
                  <a:lumMod val="85000"/>
                  <a:lumOff val="15000"/>
                </a:schemeClr>
              </a:solidFill>
            </a:endParaRPr>
          </a:p>
          <a:p>
            <a:endParaRPr lang="en-US" sz="1700" dirty="0">
              <a:solidFill>
                <a:schemeClr val="tx1">
                  <a:lumMod val="85000"/>
                  <a:lumOff val="15000"/>
                </a:schemeClr>
              </a:solidFill>
            </a:endParaRPr>
          </a:p>
        </p:txBody>
      </p:sp>
      <p:sp>
        <p:nvSpPr>
          <p:cNvPr id="12" name="Freeform: Shape 11">
            <a:extLst>
              <a:ext uri="{FF2B5EF4-FFF2-40B4-BE49-F238E27FC236}">
                <a16:creationId xmlns:a16="http://schemas.microsoft.com/office/drawing/2014/main" id="{142DCE2C-2863-46FA-9BE7-24365A24D9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24586" y="5970896"/>
            <a:ext cx="9967416" cy="887104"/>
          </a:xfrm>
          <a:custGeom>
            <a:avLst/>
            <a:gdLst>
              <a:gd name="connsiteX0" fmla="*/ 4686423 w 9517857"/>
              <a:gd name="connsiteY0" fmla="*/ 247919 h 918356"/>
              <a:gd name="connsiteX1" fmla="*/ 4689051 w 9517857"/>
              <a:gd name="connsiteY1" fmla="*/ 250968 h 918356"/>
              <a:gd name="connsiteX2" fmla="*/ 4687244 w 9517857"/>
              <a:gd name="connsiteY2" fmla="*/ 251298 h 918356"/>
              <a:gd name="connsiteX3" fmla="*/ 4685225 w 9517857"/>
              <a:gd name="connsiteY3" fmla="*/ 246530 h 918356"/>
              <a:gd name="connsiteX4" fmla="*/ 4686133 w 9517857"/>
              <a:gd name="connsiteY4" fmla="*/ 246727 h 918356"/>
              <a:gd name="connsiteX5" fmla="*/ 4686423 w 9517857"/>
              <a:gd name="connsiteY5" fmla="*/ 247919 h 918356"/>
              <a:gd name="connsiteX6" fmla="*/ 9517856 w 9517857"/>
              <a:gd name="connsiteY6" fmla="*/ 0 h 918356"/>
              <a:gd name="connsiteX7" fmla="*/ 9517857 w 9517857"/>
              <a:gd name="connsiteY7" fmla="*/ 12 h 918356"/>
              <a:gd name="connsiteX8" fmla="*/ 9517857 w 9517857"/>
              <a:gd name="connsiteY8" fmla="*/ 918356 h 918356"/>
              <a:gd name="connsiteX9" fmla="*/ 14604 w 9517857"/>
              <a:gd name="connsiteY9" fmla="*/ 918356 h 918356"/>
              <a:gd name="connsiteX10" fmla="*/ 12841 w 9517857"/>
              <a:gd name="connsiteY10" fmla="*/ 917763 h 918356"/>
              <a:gd name="connsiteX11" fmla="*/ 93 w 9517857"/>
              <a:gd name="connsiteY11" fmla="*/ 912471 h 918356"/>
              <a:gd name="connsiteX12" fmla="*/ 58674 w 9517857"/>
              <a:gd name="connsiteY12" fmla="*/ 890322 h 918356"/>
              <a:gd name="connsiteX13" fmla="*/ 275005 w 9517857"/>
              <a:gd name="connsiteY13" fmla="*/ 807229 h 918356"/>
              <a:gd name="connsiteX14" fmla="*/ 587824 w 9517857"/>
              <a:gd name="connsiteY14" fmla="*/ 798195 h 918356"/>
              <a:gd name="connsiteX15" fmla="*/ 651826 w 9517857"/>
              <a:gd name="connsiteY15" fmla="*/ 738338 h 918356"/>
              <a:gd name="connsiteX16" fmla="*/ 727985 w 9517857"/>
              <a:gd name="connsiteY16" fmla="*/ 719826 h 918356"/>
              <a:gd name="connsiteX17" fmla="*/ 778982 w 9517857"/>
              <a:gd name="connsiteY17" fmla="*/ 710142 h 918356"/>
              <a:gd name="connsiteX18" fmla="*/ 849944 w 9517857"/>
              <a:gd name="connsiteY18" fmla="*/ 717987 h 918356"/>
              <a:gd name="connsiteX19" fmla="*/ 921659 w 9517857"/>
              <a:gd name="connsiteY19" fmla="*/ 712695 h 918356"/>
              <a:gd name="connsiteX20" fmla="*/ 930946 w 9517857"/>
              <a:gd name="connsiteY20" fmla="*/ 734046 h 918356"/>
              <a:gd name="connsiteX21" fmla="*/ 986250 w 9517857"/>
              <a:gd name="connsiteY21" fmla="*/ 713530 h 918356"/>
              <a:gd name="connsiteX22" fmla="*/ 1013752 w 9517857"/>
              <a:gd name="connsiteY22" fmla="*/ 713361 h 918356"/>
              <a:gd name="connsiteX23" fmla="*/ 1023734 w 9517857"/>
              <a:gd name="connsiteY23" fmla="*/ 718571 h 918356"/>
              <a:gd name="connsiteX24" fmla="*/ 1063207 w 9517857"/>
              <a:gd name="connsiteY24" fmla="*/ 715651 h 918356"/>
              <a:gd name="connsiteX25" fmla="*/ 1081980 w 9517857"/>
              <a:gd name="connsiteY25" fmla="*/ 738455 h 918356"/>
              <a:gd name="connsiteX26" fmla="*/ 1218120 w 9517857"/>
              <a:gd name="connsiteY26" fmla="*/ 713280 h 918356"/>
              <a:gd name="connsiteX27" fmla="*/ 1397459 w 9517857"/>
              <a:gd name="connsiteY27" fmla="*/ 691190 h 918356"/>
              <a:gd name="connsiteX28" fmla="*/ 1580688 w 9517857"/>
              <a:gd name="connsiteY28" fmla="*/ 693697 h 918356"/>
              <a:gd name="connsiteX29" fmla="*/ 1772334 w 9517857"/>
              <a:gd name="connsiteY29" fmla="*/ 710640 h 918356"/>
              <a:gd name="connsiteX30" fmla="*/ 2002561 w 9517857"/>
              <a:gd name="connsiteY30" fmla="*/ 659917 h 918356"/>
              <a:gd name="connsiteX31" fmla="*/ 2135144 w 9517857"/>
              <a:gd name="connsiteY31" fmla="*/ 636501 h 918356"/>
              <a:gd name="connsiteX32" fmla="*/ 2440292 w 9517857"/>
              <a:gd name="connsiteY32" fmla="*/ 593862 h 918356"/>
              <a:gd name="connsiteX33" fmla="*/ 2547829 w 9517857"/>
              <a:gd name="connsiteY33" fmla="*/ 566150 h 918356"/>
              <a:gd name="connsiteX34" fmla="*/ 2658055 w 9517857"/>
              <a:gd name="connsiteY34" fmla="*/ 578727 h 918356"/>
              <a:gd name="connsiteX35" fmla="*/ 2693698 w 9517857"/>
              <a:gd name="connsiteY35" fmla="*/ 560029 h 918356"/>
              <a:gd name="connsiteX36" fmla="*/ 2699673 w 9517857"/>
              <a:gd name="connsiteY36" fmla="*/ 556400 h 918356"/>
              <a:gd name="connsiteX37" fmla="*/ 2727306 w 9517857"/>
              <a:gd name="connsiteY37" fmla="*/ 550698 h 918356"/>
              <a:gd name="connsiteX38" fmla="*/ 2730451 w 9517857"/>
              <a:gd name="connsiteY38" fmla="*/ 538058 h 918356"/>
              <a:gd name="connsiteX39" fmla="*/ 2768713 w 9517857"/>
              <a:gd name="connsiteY39" fmla="*/ 521575 h 918356"/>
              <a:gd name="connsiteX40" fmla="*/ 2820868 w 9517857"/>
              <a:gd name="connsiteY40" fmla="*/ 514160 h 918356"/>
              <a:gd name="connsiteX41" fmla="*/ 3073635 w 9517857"/>
              <a:gd name="connsiteY41" fmla="*/ 491294 h 918356"/>
              <a:gd name="connsiteX42" fmla="*/ 3222071 w 9517857"/>
              <a:gd name="connsiteY42" fmla="*/ 470559 h 918356"/>
              <a:gd name="connsiteX43" fmla="*/ 3274069 w 9517857"/>
              <a:gd name="connsiteY43" fmla="*/ 451605 h 918356"/>
              <a:gd name="connsiteX44" fmla="*/ 3349632 w 9517857"/>
              <a:gd name="connsiteY44" fmla="*/ 432583 h 918356"/>
              <a:gd name="connsiteX45" fmla="*/ 3479593 w 9517857"/>
              <a:gd name="connsiteY45" fmla="*/ 390437 h 918356"/>
              <a:gd name="connsiteX46" fmla="*/ 3660110 w 9517857"/>
              <a:gd name="connsiteY46" fmla="*/ 348726 h 918356"/>
              <a:gd name="connsiteX47" fmla="*/ 3750023 w 9517857"/>
              <a:gd name="connsiteY47" fmla="*/ 370678 h 918356"/>
              <a:gd name="connsiteX48" fmla="*/ 3844133 w 9517857"/>
              <a:gd name="connsiteY48" fmla="*/ 360648 h 918356"/>
              <a:gd name="connsiteX49" fmla="*/ 3913545 w 9517857"/>
              <a:gd name="connsiteY49" fmla="*/ 344235 h 918356"/>
              <a:gd name="connsiteX50" fmla="*/ 4266740 w 9517857"/>
              <a:gd name="connsiteY50" fmla="*/ 361454 h 918356"/>
              <a:gd name="connsiteX51" fmla="*/ 4430770 w 9517857"/>
              <a:gd name="connsiteY51" fmla="*/ 342643 h 918356"/>
              <a:gd name="connsiteX52" fmla="*/ 4512664 w 9517857"/>
              <a:gd name="connsiteY52" fmla="*/ 319948 h 918356"/>
              <a:gd name="connsiteX53" fmla="*/ 4616423 w 9517857"/>
              <a:gd name="connsiteY53" fmla="*/ 290914 h 918356"/>
              <a:gd name="connsiteX54" fmla="*/ 4691675 w 9517857"/>
              <a:gd name="connsiteY54" fmla="*/ 254011 h 918356"/>
              <a:gd name="connsiteX55" fmla="*/ 4689051 w 9517857"/>
              <a:gd name="connsiteY55" fmla="*/ 250968 h 918356"/>
              <a:gd name="connsiteX56" fmla="*/ 4719994 w 9517857"/>
              <a:gd name="connsiteY56" fmla="*/ 245307 h 918356"/>
              <a:gd name="connsiteX57" fmla="*/ 4752894 w 9517857"/>
              <a:gd name="connsiteY57" fmla="*/ 239875 h 918356"/>
              <a:gd name="connsiteX58" fmla="*/ 4769329 w 9517857"/>
              <a:gd name="connsiteY58" fmla="*/ 233585 h 918356"/>
              <a:gd name="connsiteX59" fmla="*/ 4775634 w 9517857"/>
              <a:gd name="connsiteY59" fmla="*/ 234063 h 918356"/>
              <a:gd name="connsiteX60" fmla="*/ 4790452 w 9517857"/>
              <a:gd name="connsiteY60" fmla="*/ 233572 h 918356"/>
              <a:gd name="connsiteX61" fmla="*/ 4789062 w 9517857"/>
              <a:gd name="connsiteY61" fmla="*/ 241924 h 918356"/>
              <a:gd name="connsiteX62" fmla="*/ 4827826 w 9517857"/>
              <a:gd name="connsiteY62" fmla="*/ 246977 h 918356"/>
              <a:gd name="connsiteX63" fmla="*/ 4892569 w 9517857"/>
              <a:gd name="connsiteY63" fmla="*/ 249933 h 918356"/>
              <a:gd name="connsiteX64" fmla="*/ 4896611 w 9517857"/>
              <a:gd name="connsiteY64" fmla="*/ 240448 h 918356"/>
              <a:gd name="connsiteX65" fmla="*/ 4917286 w 9517857"/>
              <a:gd name="connsiteY65" fmla="*/ 243659 h 918356"/>
              <a:gd name="connsiteX66" fmla="*/ 4981173 w 9517857"/>
              <a:gd name="connsiteY66" fmla="*/ 247103 h 918356"/>
              <a:gd name="connsiteX67" fmla="*/ 5060397 w 9517857"/>
              <a:gd name="connsiteY67" fmla="*/ 263688 h 918356"/>
              <a:gd name="connsiteX68" fmla="*/ 5252996 w 9517857"/>
              <a:gd name="connsiteY68" fmla="*/ 270655 h 918356"/>
              <a:gd name="connsiteX69" fmla="*/ 5358056 w 9517857"/>
              <a:gd name="connsiteY69" fmla="*/ 247248 h 918356"/>
              <a:gd name="connsiteX70" fmla="*/ 5426496 w 9517857"/>
              <a:gd name="connsiteY70" fmla="*/ 235142 h 918356"/>
              <a:gd name="connsiteX71" fmla="*/ 5497161 w 9517857"/>
              <a:gd name="connsiteY71" fmla="*/ 228808 h 918356"/>
              <a:gd name="connsiteX72" fmla="*/ 5826043 w 9517857"/>
              <a:gd name="connsiteY72" fmla="*/ 148073 h 918356"/>
              <a:gd name="connsiteX73" fmla="*/ 6013415 w 9517857"/>
              <a:gd name="connsiteY73" fmla="*/ 137316 h 918356"/>
              <a:gd name="connsiteX74" fmla="*/ 6080994 w 9517857"/>
              <a:gd name="connsiteY74" fmla="*/ 142938 h 918356"/>
              <a:gd name="connsiteX75" fmla="*/ 6194152 w 9517857"/>
              <a:gd name="connsiteY75" fmla="*/ 151772 h 918356"/>
              <a:gd name="connsiteX76" fmla="*/ 6281379 w 9517857"/>
              <a:gd name="connsiteY76" fmla="*/ 181626 h 918356"/>
              <a:gd name="connsiteX77" fmla="*/ 6374947 w 9517857"/>
              <a:gd name="connsiteY77" fmla="*/ 179799 h 918356"/>
              <a:gd name="connsiteX78" fmla="*/ 6448518 w 9517857"/>
              <a:gd name="connsiteY78" fmla="*/ 164378 h 918356"/>
              <a:gd name="connsiteX79" fmla="*/ 6544700 w 9517857"/>
              <a:gd name="connsiteY79" fmla="*/ 167161 h 918356"/>
              <a:gd name="connsiteX80" fmla="*/ 6648353 w 9517857"/>
              <a:gd name="connsiteY80" fmla="*/ 172250 h 918356"/>
              <a:gd name="connsiteX81" fmla="*/ 6736227 w 9517857"/>
              <a:gd name="connsiteY81" fmla="*/ 173216 h 918356"/>
              <a:gd name="connsiteX82" fmla="*/ 6977218 w 9517857"/>
              <a:gd name="connsiteY82" fmla="*/ 184289 h 918356"/>
              <a:gd name="connsiteX83" fmla="*/ 7065221 w 9517857"/>
              <a:gd name="connsiteY83" fmla="*/ 227531 h 918356"/>
              <a:gd name="connsiteX84" fmla="*/ 7366876 w 9517857"/>
              <a:gd name="connsiteY84" fmla="*/ 248468 h 918356"/>
              <a:gd name="connsiteX85" fmla="*/ 7565449 w 9517857"/>
              <a:gd name="connsiteY85" fmla="*/ 258950 h 918356"/>
              <a:gd name="connsiteX86" fmla="*/ 7599285 w 9517857"/>
              <a:gd name="connsiteY86" fmla="*/ 266021 h 918356"/>
              <a:gd name="connsiteX87" fmla="*/ 7644411 w 9517857"/>
              <a:gd name="connsiteY87" fmla="*/ 258986 h 918356"/>
              <a:gd name="connsiteX88" fmla="*/ 7825110 w 9517857"/>
              <a:gd name="connsiteY88" fmla="*/ 229109 h 918356"/>
              <a:gd name="connsiteX89" fmla="*/ 7965804 w 9517857"/>
              <a:gd name="connsiteY89" fmla="*/ 190545 h 918356"/>
              <a:gd name="connsiteX90" fmla="*/ 8147401 w 9517857"/>
              <a:gd name="connsiteY90" fmla="*/ 205617 h 918356"/>
              <a:gd name="connsiteX91" fmla="*/ 8256033 w 9517857"/>
              <a:gd name="connsiteY91" fmla="*/ 193713 h 918356"/>
              <a:gd name="connsiteX92" fmla="*/ 8410677 w 9517857"/>
              <a:gd name="connsiteY92" fmla="*/ 172167 h 918356"/>
              <a:gd name="connsiteX93" fmla="*/ 8617841 w 9517857"/>
              <a:gd name="connsiteY93" fmla="*/ 155167 h 918356"/>
              <a:gd name="connsiteX94" fmla="*/ 8715976 w 9517857"/>
              <a:gd name="connsiteY94" fmla="*/ 178374 h 918356"/>
              <a:gd name="connsiteX95" fmla="*/ 8778827 w 9517857"/>
              <a:gd name="connsiteY95" fmla="*/ 172936 h 918356"/>
              <a:gd name="connsiteX96" fmla="*/ 8840778 w 9517857"/>
              <a:gd name="connsiteY96" fmla="*/ 143149 h 918356"/>
              <a:gd name="connsiteX97" fmla="*/ 9010380 w 9517857"/>
              <a:gd name="connsiteY97" fmla="*/ 91891 h 918356"/>
              <a:gd name="connsiteX98" fmla="*/ 9110856 w 9517857"/>
              <a:gd name="connsiteY98" fmla="*/ 70997 h 918356"/>
              <a:gd name="connsiteX99" fmla="*/ 9268817 w 9517857"/>
              <a:gd name="connsiteY99" fmla="*/ 53082 h 918356"/>
              <a:gd name="connsiteX100" fmla="*/ 9316667 w 9517857"/>
              <a:gd name="connsiteY100" fmla="*/ 45047 h 918356"/>
              <a:gd name="connsiteX101" fmla="*/ 9428209 w 9517857"/>
              <a:gd name="connsiteY101" fmla="*/ 29923 h 9183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9517857" h="918356">
                <a:moveTo>
                  <a:pt x="4686423" y="247919"/>
                </a:moveTo>
                <a:lnTo>
                  <a:pt x="4689051" y="250968"/>
                </a:lnTo>
                <a:lnTo>
                  <a:pt x="4687244" y="251298"/>
                </a:lnTo>
                <a:close/>
                <a:moveTo>
                  <a:pt x="4685225" y="246530"/>
                </a:moveTo>
                <a:cubicBezTo>
                  <a:pt x="4688837" y="243198"/>
                  <a:pt x="4687468" y="244598"/>
                  <a:pt x="4686133" y="246727"/>
                </a:cubicBezTo>
                <a:lnTo>
                  <a:pt x="4686423" y="247919"/>
                </a:lnTo>
                <a:close/>
                <a:moveTo>
                  <a:pt x="9517856" y="0"/>
                </a:moveTo>
                <a:lnTo>
                  <a:pt x="9517857" y="12"/>
                </a:lnTo>
                <a:lnTo>
                  <a:pt x="9517857" y="918356"/>
                </a:lnTo>
                <a:lnTo>
                  <a:pt x="14604" y="918356"/>
                </a:lnTo>
                <a:lnTo>
                  <a:pt x="12841" y="917763"/>
                </a:lnTo>
                <a:cubicBezTo>
                  <a:pt x="4532" y="914864"/>
                  <a:pt x="-773" y="912807"/>
                  <a:pt x="93" y="912471"/>
                </a:cubicBezTo>
                <a:cubicBezTo>
                  <a:pt x="172" y="912298"/>
                  <a:pt x="58594" y="890495"/>
                  <a:pt x="58674" y="890322"/>
                </a:cubicBezTo>
                <a:cubicBezTo>
                  <a:pt x="127436" y="929614"/>
                  <a:pt x="206243" y="828226"/>
                  <a:pt x="275005" y="807229"/>
                </a:cubicBezTo>
                <a:cubicBezTo>
                  <a:pt x="303983" y="806087"/>
                  <a:pt x="504960" y="777375"/>
                  <a:pt x="587824" y="798195"/>
                </a:cubicBezTo>
                <a:cubicBezTo>
                  <a:pt x="598733" y="769348"/>
                  <a:pt x="682904" y="785924"/>
                  <a:pt x="651826" y="738338"/>
                </a:cubicBezTo>
                <a:cubicBezTo>
                  <a:pt x="688440" y="737862"/>
                  <a:pt x="753255" y="750396"/>
                  <a:pt x="727985" y="719826"/>
                </a:cubicBezTo>
                <a:cubicBezTo>
                  <a:pt x="739648" y="718749"/>
                  <a:pt x="775717" y="715087"/>
                  <a:pt x="778982" y="710142"/>
                </a:cubicBezTo>
                <a:cubicBezTo>
                  <a:pt x="779189" y="709407"/>
                  <a:pt x="849736" y="718721"/>
                  <a:pt x="849944" y="717987"/>
                </a:cubicBezTo>
                <a:lnTo>
                  <a:pt x="921659" y="712695"/>
                </a:lnTo>
                <a:lnTo>
                  <a:pt x="930946" y="734046"/>
                </a:lnTo>
                <a:lnTo>
                  <a:pt x="986250" y="713530"/>
                </a:lnTo>
                <a:lnTo>
                  <a:pt x="1013752" y="713361"/>
                </a:lnTo>
                <a:lnTo>
                  <a:pt x="1023734" y="718571"/>
                </a:lnTo>
                <a:cubicBezTo>
                  <a:pt x="1033291" y="721276"/>
                  <a:pt x="1045398" y="721394"/>
                  <a:pt x="1063207" y="715651"/>
                </a:cubicBezTo>
                <a:lnTo>
                  <a:pt x="1081980" y="738455"/>
                </a:lnTo>
                <a:lnTo>
                  <a:pt x="1218120" y="713280"/>
                </a:lnTo>
                <a:cubicBezTo>
                  <a:pt x="1230137" y="716162"/>
                  <a:pt x="1387179" y="685179"/>
                  <a:pt x="1397459" y="691190"/>
                </a:cubicBezTo>
                <a:cubicBezTo>
                  <a:pt x="1490025" y="704984"/>
                  <a:pt x="1465878" y="715604"/>
                  <a:pt x="1580688" y="693697"/>
                </a:cubicBezTo>
                <a:cubicBezTo>
                  <a:pt x="1607067" y="704379"/>
                  <a:pt x="1719477" y="658239"/>
                  <a:pt x="1772334" y="710640"/>
                </a:cubicBezTo>
                <a:cubicBezTo>
                  <a:pt x="1745536" y="644824"/>
                  <a:pt x="1976078" y="716436"/>
                  <a:pt x="2002561" y="659917"/>
                </a:cubicBezTo>
                <a:cubicBezTo>
                  <a:pt x="2045346" y="660357"/>
                  <a:pt x="2166676" y="654391"/>
                  <a:pt x="2135144" y="636501"/>
                </a:cubicBezTo>
                <a:cubicBezTo>
                  <a:pt x="2276591" y="665055"/>
                  <a:pt x="2293173" y="591792"/>
                  <a:pt x="2440292" y="593862"/>
                </a:cubicBezTo>
                <a:cubicBezTo>
                  <a:pt x="2495160" y="534824"/>
                  <a:pt x="2473343" y="585644"/>
                  <a:pt x="2547829" y="566150"/>
                </a:cubicBezTo>
                <a:cubicBezTo>
                  <a:pt x="2545438" y="614169"/>
                  <a:pt x="2632278" y="528280"/>
                  <a:pt x="2658055" y="578727"/>
                </a:cubicBezTo>
                <a:cubicBezTo>
                  <a:pt x="2670795" y="573581"/>
                  <a:pt x="2682322" y="567005"/>
                  <a:pt x="2693698" y="560029"/>
                </a:cubicBezTo>
                <a:lnTo>
                  <a:pt x="2699673" y="556400"/>
                </a:lnTo>
                <a:lnTo>
                  <a:pt x="2727306" y="550698"/>
                </a:lnTo>
                <a:lnTo>
                  <a:pt x="2730451" y="538058"/>
                </a:lnTo>
                <a:lnTo>
                  <a:pt x="2768713" y="521575"/>
                </a:lnTo>
                <a:cubicBezTo>
                  <a:pt x="2783756" y="517104"/>
                  <a:pt x="2800788" y="514291"/>
                  <a:pt x="2820868" y="514160"/>
                </a:cubicBezTo>
                <a:cubicBezTo>
                  <a:pt x="2894791" y="532885"/>
                  <a:pt x="2981506" y="465507"/>
                  <a:pt x="3073635" y="491294"/>
                </a:cubicBezTo>
                <a:cubicBezTo>
                  <a:pt x="3106872" y="496624"/>
                  <a:pt x="3205785" y="487718"/>
                  <a:pt x="3222071" y="470559"/>
                </a:cubicBezTo>
                <a:cubicBezTo>
                  <a:pt x="3242193" y="465514"/>
                  <a:pt x="3267163" y="469136"/>
                  <a:pt x="3274069" y="451605"/>
                </a:cubicBezTo>
                <a:cubicBezTo>
                  <a:pt x="3286659" y="430165"/>
                  <a:pt x="3363648" y="455571"/>
                  <a:pt x="3349632" y="432583"/>
                </a:cubicBezTo>
                <a:cubicBezTo>
                  <a:pt x="3404182" y="449847"/>
                  <a:pt x="3438210" y="404323"/>
                  <a:pt x="3479593" y="390437"/>
                </a:cubicBezTo>
                <a:cubicBezTo>
                  <a:pt x="3523240" y="408403"/>
                  <a:pt x="3567027" y="361554"/>
                  <a:pt x="3660110" y="348726"/>
                </a:cubicBezTo>
                <a:cubicBezTo>
                  <a:pt x="3708299" y="369683"/>
                  <a:pt x="3662447" y="344775"/>
                  <a:pt x="3750023" y="370678"/>
                </a:cubicBezTo>
                <a:cubicBezTo>
                  <a:pt x="3752092" y="367132"/>
                  <a:pt x="3816880" y="365055"/>
                  <a:pt x="3844133" y="360648"/>
                </a:cubicBezTo>
                <a:cubicBezTo>
                  <a:pt x="3871386" y="356240"/>
                  <a:pt x="3882848" y="332490"/>
                  <a:pt x="3913545" y="344235"/>
                </a:cubicBezTo>
                <a:cubicBezTo>
                  <a:pt x="4050255" y="376864"/>
                  <a:pt x="4159924" y="363190"/>
                  <a:pt x="4266740" y="361454"/>
                </a:cubicBezTo>
                <a:cubicBezTo>
                  <a:pt x="4385770" y="354374"/>
                  <a:pt x="4314535" y="340143"/>
                  <a:pt x="4430770" y="342643"/>
                </a:cubicBezTo>
                <a:cubicBezTo>
                  <a:pt x="4439969" y="322594"/>
                  <a:pt x="4478290" y="314645"/>
                  <a:pt x="4512664" y="319948"/>
                </a:cubicBezTo>
                <a:cubicBezTo>
                  <a:pt x="4570011" y="315138"/>
                  <a:pt x="4549085" y="269599"/>
                  <a:pt x="4616423" y="290914"/>
                </a:cubicBezTo>
                <a:cubicBezTo>
                  <a:pt x="4599641" y="270277"/>
                  <a:pt x="4692085" y="269216"/>
                  <a:pt x="4691675" y="254011"/>
                </a:cubicBezTo>
                <a:lnTo>
                  <a:pt x="4689051" y="250968"/>
                </a:lnTo>
                <a:lnTo>
                  <a:pt x="4719994" y="245307"/>
                </a:lnTo>
                <a:cubicBezTo>
                  <a:pt x="4732635" y="242775"/>
                  <a:pt x="4745300" y="240335"/>
                  <a:pt x="4752894" y="239875"/>
                </a:cubicBezTo>
                <a:lnTo>
                  <a:pt x="4769329" y="233585"/>
                </a:lnTo>
                <a:lnTo>
                  <a:pt x="4775634" y="234063"/>
                </a:lnTo>
                <a:lnTo>
                  <a:pt x="4790452" y="233572"/>
                </a:lnTo>
                <a:cubicBezTo>
                  <a:pt x="4789989" y="236356"/>
                  <a:pt x="4789525" y="239141"/>
                  <a:pt x="4789062" y="241924"/>
                </a:cubicBezTo>
                <a:cubicBezTo>
                  <a:pt x="4786342" y="249932"/>
                  <a:pt x="4804560" y="248631"/>
                  <a:pt x="4827826" y="246977"/>
                </a:cubicBezTo>
                <a:cubicBezTo>
                  <a:pt x="4875782" y="239569"/>
                  <a:pt x="4874112" y="283413"/>
                  <a:pt x="4892569" y="249933"/>
                </a:cubicBezTo>
                <a:lnTo>
                  <a:pt x="4896611" y="240448"/>
                </a:lnTo>
                <a:lnTo>
                  <a:pt x="4917286" y="243659"/>
                </a:lnTo>
                <a:cubicBezTo>
                  <a:pt x="4923060" y="243799"/>
                  <a:pt x="4981729" y="240979"/>
                  <a:pt x="4981173" y="247103"/>
                </a:cubicBezTo>
                <a:cubicBezTo>
                  <a:pt x="5024880" y="220690"/>
                  <a:pt x="5014146" y="257963"/>
                  <a:pt x="5060397" y="263688"/>
                </a:cubicBezTo>
                <a:cubicBezTo>
                  <a:pt x="5093356" y="238589"/>
                  <a:pt x="5157892" y="275351"/>
                  <a:pt x="5252996" y="270655"/>
                </a:cubicBezTo>
                <a:cubicBezTo>
                  <a:pt x="5288840" y="241872"/>
                  <a:pt x="5287005" y="287921"/>
                  <a:pt x="5358056" y="247248"/>
                </a:cubicBezTo>
                <a:cubicBezTo>
                  <a:pt x="5361752" y="250257"/>
                  <a:pt x="5403312" y="238215"/>
                  <a:pt x="5426496" y="235142"/>
                </a:cubicBezTo>
                <a:cubicBezTo>
                  <a:pt x="5449679" y="232069"/>
                  <a:pt x="5473549" y="245611"/>
                  <a:pt x="5497161" y="228808"/>
                </a:cubicBezTo>
                <a:cubicBezTo>
                  <a:pt x="5611861" y="172767"/>
                  <a:pt x="5723211" y="165860"/>
                  <a:pt x="5826043" y="148073"/>
                </a:cubicBezTo>
                <a:cubicBezTo>
                  <a:pt x="5943127" y="133166"/>
                  <a:pt x="5872659" y="193078"/>
                  <a:pt x="6013415" y="137316"/>
                </a:cubicBezTo>
                <a:cubicBezTo>
                  <a:pt x="6031924" y="154783"/>
                  <a:pt x="6050745" y="154258"/>
                  <a:pt x="6080994" y="142938"/>
                </a:cubicBezTo>
                <a:cubicBezTo>
                  <a:pt x="6138083" y="137090"/>
                  <a:pt x="6140195" y="184383"/>
                  <a:pt x="6194152" y="151772"/>
                </a:cubicBezTo>
                <a:cubicBezTo>
                  <a:pt x="6187280" y="177783"/>
                  <a:pt x="6304222" y="153410"/>
                  <a:pt x="6281379" y="181626"/>
                </a:cubicBezTo>
                <a:cubicBezTo>
                  <a:pt x="6321899" y="201819"/>
                  <a:pt x="6335111" y="162590"/>
                  <a:pt x="6374947" y="179799"/>
                </a:cubicBezTo>
                <a:cubicBezTo>
                  <a:pt x="6417404" y="181336"/>
                  <a:pt x="6402484" y="169694"/>
                  <a:pt x="6448518" y="164378"/>
                </a:cubicBezTo>
                <a:cubicBezTo>
                  <a:pt x="6504958" y="162488"/>
                  <a:pt x="6493438" y="111203"/>
                  <a:pt x="6544700" y="167161"/>
                </a:cubicBezTo>
                <a:cubicBezTo>
                  <a:pt x="6601507" y="148697"/>
                  <a:pt x="6566269" y="164386"/>
                  <a:pt x="6648353" y="172250"/>
                </a:cubicBezTo>
                <a:cubicBezTo>
                  <a:pt x="6680008" y="155223"/>
                  <a:pt x="6707960" y="160673"/>
                  <a:pt x="6736227" y="173216"/>
                </a:cubicBezTo>
                <a:cubicBezTo>
                  <a:pt x="6813963" y="164284"/>
                  <a:pt x="6888143" y="181296"/>
                  <a:pt x="6977218" y="184289"/>
                </a:cubicBezTo>
                <a:cubicBezTo>
                  <a:pt x="7040424" y="188318"/>
                  <a:pt x="7000278" y="216835"/>
                  <a:pt x="7065221" y="227531"/>
                </a:cubicBezTo>
                <a:cubicBezTo>
                  <a:pt x="7130163" y="238228"/>
                  <a:pt x="7291878" y="238208"/>
                  <a:pt x="7366876" y="248468"/>
                </a:cubicBezTo>
                <a:cubicBezTo>
                  <a:pt x="7491356" y="206752"/>
                  <a:pt x="7367734" y="280166"/>
                  <a:pt x="7565449" y="258950"/>
                </a:cubicBezTo>
                <a:cubicBezTo>
                  <a:pt x="7575959" y="252432"/>
                  <a:pt x="7600854" y="257628"/>
                  <a:pt x="7599285" y="266021"/>
                </a:cubicBezTo>
                <a:cubicBezTo>
                  <a:pt x="7611616" y="262940"/>
                  <a:pt x="7639946" y="245819"/>
                  <a:pt x="7644411" y="258986"/>
                </a:cubicBezTo>
                <a:cubicBezTo>
                  <a:pt x="7708015" y="258012"/>
                  <a:pt x="7770249" y="247724"/>
                  <a:pt x="7825110" y="229109"/>
                </a:cubicBezTo>
                <a:cubicBezTo>
                  <a:pt x="7949762" y="247028"/>
                  <a:pt x="7921956" y="197757"/>
                  <a:pt x="7965804" y="190545"/>
                </a:cubicBezTo>
                <a:cubicBezTo>
                  <a:pt x="8039439" y="213878"/>
                  <a:pt x="8063651" y="191475"/>
                  <a:pt x="8147401" y="205617"/>
                </a:cubicBezTo>
                <a:cubicBezTo>
                  <a:pt x="8166453" y="196610"/>
                  <a:pt x="8225048" y="207099"/>
                  <a:pt x="8256033" y="193713"/>
                </a:cubicBezTo>
                <a:cubicBezTo>
                  <a:pt x="8311388" y="242017"/>
                  <a:pt x="8350376" y="178592"/>
                  <a:pt x="8410677" y="172167"/>
                </a:cubicBezTo>
                <a:cubicBezTo>
                  <a:pt x="8470978" y="165743"/>
                  <a:pt x="8572470" y="206385"/>
                  <a:pt x="8617841" y="155167"/>
                </a:cubicBezTo>
                <a:cubicBezTo>
                  <a:pt x="8646050" y="160448"/>
                  <a:pt x="8664949" y="183631"/>
                  <a:pt x="8715976" y="178374"/>
                </a:cubicBezTo>
                <a:cubicBezTo>
                  <a:pt x="8737194" y="188216"/>
                  <a:pt x="8738009" y="189511"/>
                  <a:pt x="8778827" y="172936"/>
                </a:cubicBezTo>
                <a:cubicBezTo>
                  <a:pt x="8725277" y="146372"/>
                  <a:pt x="8850819" y="175612"/>
                  <a:pt x="8840778" y="143149"/>
                </a:cubicBezTo>
                <a:cubicBezTo>
                  <a:pt x="8903519" y="121096"/>
                  <a:pt x="9021861" y="150359"/>
                  <a:pt x="9010380" y="91891"/>
                </a:cubicBezTo>
                <a:cubicBezTo>
                  <a:pt x="9027103" y="56852"/>
                  <a:pt x="9112524" y="108357"/>
                  <a:pt x="9110856" y="70997"/>
                </a:cubicBezTo>
                <a:cubicBezTo>
                  <a:pt x="9148189" y="94250"/>
                  <a:pt x="9209809" y="53285"/>
                  <a:pt x="9268817" y="53082"/>
                </a:cubicBezTo>
                <a:cubicBezTo>
                  <a:pt x="9279135" y="35997"/>
                  <a:pt x="9292736" y="36520"/>
                  <a:pt x="9316667" y="45047"/>
                </a:cubicBezTo>
                <a:cubicBezTo>
                  <a:pt x="9352186" y="45862"/>
                  <a:pt x="9390008" y="39799"/>
                  <a:pt x="9428209" y="29923"/>
                </a:cubicBez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24339847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B1A54D-CECE-4458-AE27-082DF900E279}"/>
              </a:ext>
            </a:extLst>
          </p:cNvPr>
          <p:cNvSpPr>
            <a:spLocks noGrp="1"/>
          </p:cNvSpPr>
          <p:nvPr>
            <p:ph type="title"/>
          </p:nvPr>
        </p:nvSpPr>
        <p:spPr/>
        <p:txBody>
          <a:bodyPr>
            <a:normAutofit/>
          </a:bodyPr>
          <a:lstStyle/>
          <a:p>
            <a:r>
              <a:rPr lang="en-IN" sz="2800" dirty="0"/>
              <a:t>Introduction	</a:t>
            </a:r>
            <a:endParaRPr lang="en-US" sz="2800" dirty="0"/>
          </a:p>
        </p:txBody>
      </p:sp>
      <p:sp>
        <p:nvSpPr>
          <p:cNvPr id="3" name="Content Placeholder 2">
            <a:extLst>
              <a:ext uri="{FF2B5EF4-FFF2-40B4-BE49-F238E27FC236}">
                <a16:creationId xmlns:a16="http://schemas.microsoft.com/office/drawing/2014/main" id="{E3552E92-9093-43A4-89AA-C0C986E4759D}"/>
              </a:ext>
            </a:extLst>
          </p:cNvPr>
          <p:cNvSpPr>
            <a:spLocks noGrp="1"/>
          </p:cNvSpPr>
          <p:nvPr>
            <p:ph idx="1"/>
          </p:nvPr>
        </p:nvSpPr>
        <p:spPr>
          <a:xfrm>
            <a:off x="677334" y="2160589"/>
            <a:ext cx="5596857" cy="3880773"/>
          </a:xfrm>
        </p:spPr>
        <p:txBody>
          <a:bodyPr>
            <a:normAutofit fontScale="77500" lnSpcReduction="20000"/>
          </a:bodyPr>
          <a:lstStyle/>
          <a:p>
            <a:r>
              <a:rPr lang="en-US" dirty="0"/>
              <a:t>Modern Technology has created an immense effect upon the overall organisation. </a:t>
            </a:r>
          </a:p>
          <a:p>
            <a:endParaRPr lang="en-US" dirty="0"/>
          </a:p>
          <a:p>
            <a:endParaRPr lang="en-US" dirty="0"/>
          </a:p>
          <a:p>
            <a:r>
              <a:rPr lang="en-US" dirty="0"/>
              <a:t>It has also helped in increasing the overall efficiency of the workplace. </a:t>
            </a:r>
          </a:p>
          <a:p>
            <a:endParaRPr lang="en-US" dirty="0"/>
          </a:p>
          <a:p>
            <a:endParaRPr lang="en-US" dirty="0"/>
          </a:p>
          <a:p>
            <a:endParaRPr lang="en-US" dirty="0"/>
          </a:p>
          <a:p>
            <a:r>
              <a:rPr lang="en-US" dirty="0"/>
              <a:t>This particular assignment will basically focus upon the DIKW and the CRAAP frameworks. </a:t>
            </a:r>
          </a:p>
        </p:txBody>
      </p:sp>
      <p:pic>
        <p:nvPicPr>
          <p:cNvPr id="5" name="Picture 4">
            <a:extLst>
              <a:ext uri="{FF2B5EF4-FFF2-40B4-BE49-F238E27FC236}">
                <a16:creationId xmlns:a16="http://schemas.microsoft.com/office/drawing/2014/main" id="{53E5F524-2AF6-4FF2-A055-3B26054D6888}"/>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6327869" y="712377"/>
            <a:ext cx="5778724" cy="4587438"/>
          </a:xfrm>
          <a:prstGeom prst="rect">
            <a:avLst/>
          </a:prstGeom>
          <a:effectLst>
            <a:reflection blurRad="6350" stA="50000" endA="300" endPos="55500" dist="50800" dir="5400000" sy="-100000" algn="bl" rotWithShape="0"/>
          </a:effectLst>
        </p:spPr>
        <p:style>
          <a:lnRef idx="3">
            <a:schemeClr val="lt1"/>
          </a:lnRef>
          <a:fillRef idx="1">
            <a:schemeClr val="accent1"/>
          </a:fillRef>
          <a:effectRef idx="1">
            <a:schemeClr val="accent1"/>
          </a:effectRef>
          <a:fontRef idx="minor">
            <a:schemeClr val="lt1"/>
          </a:fontRef>
        </p:style>
      </p:pic>
      <p:sp>
        <p:nvSpPr>
          <p:cNvPr id="8" name="TextBox 7">
            <a:extLst>
              <a:ext uri="{FF2B5EF4-FFF2-40B4-BE49-F238E27FC236}">
                <a16:creationId xmlns:a16="http://schemas.microsoft.com/office/drawing/2014/main" id="{CF91214A-E4AF-42B9-9D21-23F0097D16C2}"/>
              </a:ext>
            </a:extLst>
          </p:cNvPr>
          <p:cNvSpPr txBox="1"/>
          <p:nvPr/>
        </p:nvSpPr>
        <p:spPr>
          <a:xfrm>
            <a:off x="5733904" y="5316100"/>
            <a:ext cx="6105378" cy="369332"/>
          </a:xfrm>
          <a:prstGeom prst="rect">
            <a:avLst/>
          </a:prstGeom>
          <a:noFill/>
        </p:spPr>
        <p:txBody>
          <a:bodyPr wrap="square">
            <a:spAutoFit/>
          </a:bodyPr>
          <a:lstStyle/>
          <a:p>
            <a:pPr algn="ctr"/>
            <a:r>
              <a:rPr lang="en-IN" sz="1800" dirty="0">
                <a:effectLst/>
                <a:ea typeface="Calibri" panose="020F0502020204030204" pitchFamily="34" charset="0"/>
              </a:rPr>
              <a:t>(</a:t>
            </a:r>
            <a:r>
              <a:rPr lang="en-IN" sz="1800" dirty="0" err="1">
                <a:effectLst/>
                <a:ea typeface="Calibri" panose="020F0502020204030204" pitchFamily="34" charset="0"/>
              </a:rPr>
              <a:t>thoughteconomics</a:t>
            </a:r>
            <a:r>
              <a:rPr lang="en-IN" sz="1800" dirty="0">
                <a:effectLst/>
                <a:ea typeface="Calibri" panose="020F0502020204030204" pitchFamily="34" charset="0"/>
              </a:rPr>
              <a:t>, 2020)</a:t>
            </a:r>
            <a:endParaRPr lang="en-US" dirty="0"/>
          </a:p>
        </p:txBody>
      </p:sp>
    </p:spTree>
    <p:extLst>
      <p:ext uri="{BB962C8B-B14F-4D97-AF65-F5344CB8AC3E}">
        <p14:creationId xmlns:p14="http://schemas.microsoft.com/office/powerpoint/2010/main" val="156295421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E07287-ACAC-4834-936A-C66D398C3DF9}"/>
              </a:ext>
            </a:extLst>
          </p:cNvPr>
          <p:cNvSpPr>
            <a:spLocks noGrp="1"/>
          </p:cNvSpPr>
          <p:nvPr>
            <p:ph type="title"/>
          </p:nvPr>
        </p:nvSpPr>
        <p:spPr/>
        <p:txBody>
          <a:bodyPr>
            <a:normAutofit/>
          </a:bodyPr>
          <a:lstStyle/>
          <a:p>
            <a:r>
              <a:rPr lang="en-US" sz="2800" dirty="0"/>
              <a:t>Use of Contemporary Technologies for improving the workplace efficiency</a:t>
            </a:r>
          </a:p>
        </p:txBody>
      </p:sp>
      <p:sp>
        <p:nvSpPr>
          <p:cNvPr id="3" name="Content Placeholder 2">
            <a:extLst>
              <a:ext uri="{FF2B5EF4-FFF2-40B4-BE49-F238E27FC236}">
                <a16:creationId xmlns:a16="http://schemas.microsoft.com/office/drawing/2014/main" id="{43B99438-9043-45A2-AD51-3AC05BD1FBC2}"/>
              </a:ext>
            </a:extLst>
          </p:cNvPr>
          <p:cNvSpPr>
            <a:spLocks noGrp="1"/>
          </p:cNvSpPr>
          <p:nvPr>
            <p:ph idx="1"/>
          </p:nvPr>
        </p:nvSpPr>
        <p:spPr>
          <a:xfrm>
            <a:off x="4975668" y="2188724"/>
            <a:ext cx="4941153" cy="3880773"/>
          </a:xfrm>
        </p:spPr>
        <p:txBody>
          <a:bodyPr>
            <a:normAutofit fontScale="77500" lnSpcReduction="20000"/>
          </a:bodyPr>
          <a:lstStyle/>
          <a:p>
            <a:r>
              <a:rPr lang="en-US" dirty="0"/>
              <a:t>Angela Duckworth is the founder of the character lab which is one of the non-profit organisations. </a:t>
            </a:r>
          </a:p>
          <a:p>
            <a:endParaRPr lang="en-US" dirty="0"/>
          </a:p>
          <a:p>
            <a:pPr marL="0" indent="0">
              <a:buNone/>
            </a:pPr>
            <a:endParaRPr lang="en-US" dirty="0"/>
          </a:p>
          <a:p>
            <a:pPr marL="0" indent="0">
              <a:buNone/>
            </a:pPr>
            <a:endParaRPr lang="en-US" dirty="0"/>
          </a:p>
          <a:p>
            <a:pPr marL="0" indent="0">
              <a:buNone/>
            </a:pPr>
            <a:endParaRPr lang="en-US" dirty="0"/>
          </a:p>
          <a:p>
            <a:pPr marL="0" indent="0">
              <a:buNone/>
            </a:pPr>
            <a:endParaRPr lang="en-US" dirty="0"/>
          </a:p>
          <a:p>
            <a:r>
              <a:rPr lang="en-US" dirty="0"/>
              <a:t>Playbook is one of them which acts as one of the guides to the students who are engaged with the operations. </a:t>
            </a:r>
          </a:p>
        </p:txBody>
      </p:sp>
      <p:pic>
        <p:nvPicPr>
          <p:cNvPr id="7" name="Picture 6">
            <a:extLst>
              <a:ext uri="{FF2B5EF4-FFF2-40B4-BE49-F238E27FC236}">
                <a16:creationId xmlns:a16="http://schemas.microsoft.com/office/drawing/2014/main" id="{F474E305-31A2-4826-B919-92094D0BA672}"/>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846698" y="2059012"/>
            <a:ext cx="4006655" cy="3752850"/>
          </a:xfrm>
          <a:prstGeom prst="roundRect">
            <a:avLst>
              <a:gd name="adj" fmla="val 4167"/>
            </a:avLst>
          </a:prstGeom>
          <a:solidFill>
            <a:srgbClr val="FFFFFF"/>
          </a:solidFill>
          <a:ln w="76200" cap="sq">
            <a:solidFill>
              <a:schemeClr val="accent2"/>
            </a:solidFill>
            <a:miter lim="800000"/>
          </a:ln>
          <a:effectLst>
            <a:glow rad="228600">
              <a:schemeClr val="accent4">
                <a:satMod val="175000"/>
                <a:alpha val="40000"/>
              </a:schemeClr>
            </a:glow>
            <a:reflection blurRad="12700" stA="33000" endPos="28000" dist="5000" dir="5400000" sy="-100000" algn="bl" rotWithShape="0"/>
          </a:effectLst>
          <a:scene3d>
            <a:camera prst="orthographicFront"/>
            <a:lightRig rig="threePt" dir="t">
              <a:rot lat="0" lon="0" rev="2700000"/>
            </a:lightRig>
          </a:scene3d>
          <a:sp3d contourW="6350">
            <a:bevelT h="38100"/>
            <a:contourClr>
              <a:srgbClr val="C0C0C0"/>
            </a:contourClr>
          </a:sp3d>
        </p:spPr>
      </p:pic>
      <p:sp>
        <p:nvSpPr>
          <p:cNvPr id="10" name="TextBox 9">
            <a:extLst>
              <a:ext uri="{FF2B5EF4-FFF2-40B4-BE49-F238E27FC236}">
                <a16:creationId xmlns:a16="http://schemas.microsoft.com/office/drawing/2014/main" id="{493AC7F3-B352-4D0E-8BB8-039CC4EEBB25}"/>
              </a:ext>
            </a:extLst>
          </p:cNvPr>
          <p:cNvSpPr txBox="1"/>
          <p:nvPr/>
        </p:nvSpPr>
        <p:spPr>
          <a:xfrm>
            <a:off x="-319121" y="6075819"/>
            <a:ext cx="6105378" cy="369332"/>
          </a:xfrm>
          <a:prstGeom prst="rect">
            <a:avLst/>
          </a:prstGeom>
          <a:noFill/>
        </p:spPr>
        <p:txBody>
          <a:bodyPr wrap="square">
            <a:spAutoFit/>
          </a:bodyPr>
          <a:lstStyle/>
          <a:p>
            <a:pPr algn="ctr"/>
            <a:r>
              <a:rPr lang="en-IN" sz="1800" dirty="0">
                <a:effectLst/>
                <a:ea typeface="Calibri" panose="020F0502020204030204" pitchFamily="34" charset="0"/>
              </a:rPr>
              <a:t>(Kim, 2020)</a:t>
            </a:r>
            <a:endParaRPr lang="en-US" dirty="0"/>
          </a:p>
        </p:txBody>
      </p:sp>
    </p:spTree>
    <p:extLst>
      <p:ext uri="{BB962C8B-B14F-4D97-AF65-F5344CB8AC3E}">
        <p14:creationId xmlns:p14="http://schemas.microsoft.com/office/powerpoint/2010/main" val="675477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642DDB0B-F61F-4B04-A882-EE6307FC6994}"/>
              </a:ext>
            </a:extLst>
          </p:cNvPr>
          <p:cNvSpPr txBox="1"/>
          <p:nvPr/>
        </p:nvSpPr>
        <p:spPr>
          <a:xfrm>
            <a:off x="494412" y="6038168"/>
            <a:ext cx="10509875" cy="646331"/>
          </a:xfrm>
          <a:prstGeom prst="rect">
            <a:avLst/>
          </a:prstGeom>
          <a:noFill/>
        </p:spPr>
        <p:txBody>
          <a:bodyPr wrap="square">
            <a:spAutoFit/>
          </a:bodyPr>
          <a:lstStyle/>
          <a:p>
            <a:pPr marL="285750" indent="-285750">
              <a:buFont typeface="Wingdings" panose="05000000000000000000" pitchFamily="2" charset="2"/>
              <a:buChar char="Ø"/>
            </a:pPr>
            <a:r>
              <a:rPr lang="en-US" sz="1800" dirty="0">
                <a:effectLst/>
                <a:ea typeface="Calibri" panose="020F0502020204030204" pitchFamily="34" charset="0"/>
              </a:rPr>
              <a:t>The book Grit is one of the works of Angela Duckworth which consisted of different topics regarding passion and perseverance. </a:t>
            </a:r>
            <a:endParaRPr lang="en-US" dirty="0"/>
          </a:p>
        </p:txBody>
      </p:sp>
      <p:graphicFrame>
        <p:nvGraphicFramePr>
          <p:cNvPr id="3" name="Chart 2">
            <a:extLst>
              <a:ext uri="{FF2B5EF4-FFF2-40B4-BE49-F238E27FC236}">
                <a16:creationId xmlns:a16="http://schemas.microsoft.com/office/drawing/2014/main" id="{FD77DD5F-0394-4AB8-BE48-BD780C2BF8FA}"/>
              </a:ext>
            </a:extLst>
          </p:cNvPr>
          <p:cNvGraphicFramePr>
            <a:graphicFrameLocks/>
          </p:cNvGraphicFramePr>
          <p:nvPr>
            <p:extLst>
              <p:ext uri="{D42A27DB-BD31-4B8C-83A1-F6EECF244321}">
                <p14:modId xmlns:p14="http://schemas.microsoft.com/office/powerpoint/2010/main" val="3289428208"/>
              </p:ext>
            </p:extLst>
          </p:nvPr>
        </p:nvGraphicFramePr>
        <p:xfrm>
          <a:off x="140792" y="173501"/>
          <a:ext cx="5099948" cy="2474165"/>
        </p:xfrm>
        <a:graphic>
          <a:graphicData uri="http://schemas.openxmlformats.org/drawingml/2006/chart">
            <c:chart xmlns:c="http://schemas.openxmlformats.org/drawingml/2006/chart" xmlns:r="http://schemas.openxmlformats.org/officeDocument/2006/relationships" r:id="rId3"/>
          </a:graphicData>
        </a:graphic>
      </p:graphicFrame>
      <p:graphicFrame>
        <p:nvGraphicFramePr>
          <p:cNvPr id="4" name="Chart 3">
            <a:extLst>
              <a:ext uri="{FF2B5EF4-FFF2-40B4-BE49-F238E27FC236}">
                <a16:creationId xmlns:a16="http://schemas.microsoft.com/office/drawing/2014/main" id="{F63DBA91-0002-4D8E-A522-60F54A886AB2}"/>
              </a:ext>
            </a:extLst>
          </p:cNvPr>
          <p:cNvGraphicFramePr>
            <a:graphicFrameLocks/>
          </p:cNvGraphicFramePr>
          <p:nvPr>
            <p:extLst>
              <p:ext uri="{D42A27DB-BD31-4B8C-83A1-F6EECF244321}">
                <p14:modId xmlns:p14="http://schemas.microsoft.com/office/powerpoint/2010/main" val="3267821449"/>
              </p:ext>
            </p:extLst>
          </p:nvPr>
        </p:nvGraphicFramePr>
        <p:xfrm>
          <a:off x="6739182" y="173501"/>
          <a:ext cx="4656699" cy="2474165"/>
        </p:xfrm>
        <a:graphic>
          <a:graphicData uri="http://schemas.openxmlformats.org/drawingml/2006/chart">
            <c:chart xmlns:c="http://schemas.openxmlformats.org/drawingml/2006/chart" xmlns:r="http://schemas.openxmlformats.org/officeDocument/2006/relationships" r:id="rId4"/>
          </a:graphicData>
        </a:graphic>
      </p:graphicFrame>
      <p:graphicFrame>
        <p:nvGraphicFramePr>
          <p:cNvPr id="7" name="Chart 6">
            <a:extLst>
              <a:ext uri="{FF2B5EF4-FFF2-40B4-BE49-F238E27FC236}">
                <a16:creationId xmlns:a16="http://schemas.microsoft.com/office/drawing/2014/main" id="{CF37007A-0428-4EDC-985C-9205DD0523BC}"/>
              </a:ext>
            </a:extLst>
          </p:cNvPr>
          <p:cNvGraphicFramePr>
            <a:graphicFrameLocks/>
          </p:cNvGraphicFramePr>
          <p:nvPr>
            <p:extLst>
              <p:ext uri="{D42A27DB-BD31-4B8C-83A1-F6EECF244321}">
                <p14:modId xmlns:p14="http://schemas.microsoft.com/office/powerpoint/2010/main" val="886049777"/>
              </p:ext>
            </p:extLst>
          </p:nvPr>
        </p:nvGraphicFramePr>
        <p:xfrm>
          <a:off x="6976102" y="2792417"/>
          <a:ext cx="4842859" cy="2835835"/>
        </p:xfrm>
        <a:graphic>
          <a:graphicData uri="http://schemas.openxmlformats.org/drawingml/2006/chart">
            <c:chart xmlns:c="http://schemas.openxmlformats.org/drawingml/2006/chart" xmlns:r="http://schemas.openxmlformats.org/officeDocument/2006/relationships" r:id="rId5"/>
          </a:graphicData>
        </a:graphic>
      </p:graphicFrame>
      <p:pic>
        <p:nvPicPr>
          <p:cNvPr id="10" name="Picture 9">
            <a:extLst>
              <a:ext uri="{FF2B5EF4-FFF2-40B4-BE49-F238E27FC236}">
                <a16:creationId xmlns:a16="http://schemas.microsoft.com/office/drawing/2014/main" id="{A9674F0A-8EEC-46FD-B0B9-A048DA4E8AF9}"/>
              </a:ext>
            </a:extLst>
          </p:cNvPr>
          <p:cNvPicPr>
            <a:picLocks noChangeAspect="1"/>
          </p:cNvPicPr>
          <p:nvPr/>
        </p:nvPicPr>
        <p:blipFill>
          <a:blip r:embed="rId6"/>
          <a:stretch>
            <a:fillRect/>
          </a:stretch>
        </p:blipFill>
        <p:spPr>
          <a:xfrm>
            <a:off x="140792" y="2792417"/>
            <a:ext cx="5209130" cy="3117064"/>
          </a:xfrm>
          <a:prstGeom prst="rect">
            <a:avLst/>
          </a:prstGeom>
        </p:spPr>
      </p:pic>
    </p:spTree>
    <p:extLst>
      <p:ext uri="{BB962C8B-B14F-4D97-AF65-F5344CB8AC3E}">
        <p14:creationId xmlns:p14="http://schemas.microsoft.com/office/powerpoint/2010/main" val="261910186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741BA8A-7224-43AF-8140-DFBFBF3E3212}"/>
              </a:ext>
            </a:extLst>
          </p:cNvPr>
          <p:cNvSpPr>
            <a:spLocks noGrp="1"/>
          </p:cNvSpPr>
          <p:nvPr>
            <p:ph idx="1"/>
          </p:nvPr>
        </p:nvSpPr>
        <p:spPr>
          <a:xfrm>
            <a:off x="491598" y="1627558"/>
            <a:ext cx="5418666" cy="4140199"/>
          </a:xfrm>
        </p:spPr>
        <p:txBody>
          <a:bodyPr>
            <a:normAutofit fontScale="62500" lnSpcReduction="20000"/>
          </a:bodyPr>
          <a:lstStyle/>
          <a:p>
            <a:pPr>
              <a:lnSpc>
                <a:spcPct val="170000"/>
              </a:lnSpc>
            </a:pPr>
            <a:r>
              <a:rPr lang="en-US" sz="3200" b="1" dirty="0">
                <a:effectLst/>
                <a:ea typeface="Calibri" panose="020F0502020204030204" pitchFamily="34" charset="0"/>
              </a:rPr>
              <a:t>Time Series Forecasting:</a:t>
            </a:r>
            <a:r>
              <a:rPr lang="en-US" sz="3200" dirty="0">
                <a:effectLst/>
                <a:ea typeface="Calibri" panose="020F0502020204030204" pitchFamily="34" charset="0"/>
              </a:rPr>
              <a:t> This is one of the significant aspects of the overall process of the learning machines and technology. </a:t>
            </a:r>
            <a:endParaRPr lang="en-US" sz="3200" dirty="0"/>
          </a:p>
          <a:p>
            <a:pPr>
              <a:lnSpc>
                <a:spcPct val="170000"/>
              </a:lnSpc>
            </a:pPr>
            <a:endParaRPr lang="en-US" dirty="0"/>
          </a:p>
          <a:p>
            <a:pPr>
              <a:lnSpc>
                <a:spcPct val="170000"/>
              </a:lnSpc>
            </a:pPr>
            <a:endParaRPr lang="en-US" dirty="0"/>
          </a:p>
          <a:p>
            <a:pPr>
              <a:lnSpc>
                <a:spcPct val="170000"/>
              </a:lnSpc>
            </a:pPr>
            <a:r>
              <a:rPr lang="en-US" b="1" dirty="0"/>
              <a:t>Computer Vision: </a:t>
            </a:r>
            <a:r>
              <a:rPr lang="en-US" dirty="0"/>
              <a:t>The meaningful information and data from different sets of data is derived with the help of this particular technique. </a:t>
            </a:r>
          </a:p>
        </p:txBody>
      </p:sp>
      <p:pic>
        <p:nvPicPr>
          <p:cNvPr id="5" name="Picture 4">
            <a:extLst>
              <a:ext uri="{FF2B5EF4-FFF2-40B4-BE49-F238E27FC236}">
                <a16:creationId xmlns:a16="http://schemas.microsoft.com/office/drawing/2014/main" id="{F52831AF-3DDD-4B5F-AA4A-CF9A3A62F904}"/>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6281738" y="726039"/>
            <a:ext cx="5807261" cy="4672386"/>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10" name="TextBox 9">
            <a:extLst>
              <a:ext uri="{FF2B5EF4-FFF2-40B4-BE49-F238E27FC236}">
                <a16:creationId xmlns:a16="http://schemas.microsoft.com/office/drawing/2014/main" id="{9F5910AD-7FEF-43DB-A81D-E7277C5BE69B}"/>
              </a:ext>
            </a:extLst>
          </p:cNvPr>
          <p:cNvSpPr txBox="1"/>
          <p:nvPr/>
        </p:nvSpPr>
        <p:spPr>
          <a:xfrm>
            <a:off x="7718704" y="5767757"/>
            <a:ext cx="6105378" cy="369332"/>
          </a:xfrm>
          <a:prstGeom prst="rect">
            <a:avLst/>
          </a:prstGeom>
          <a:noFill/>
        </p:spPr>
        <p:txBody>
          <a:bodyPr wrap="square">
            <a:spAutoFit/>
          </a:bodyPr>
          <a:lstStyle/>
          <a:p>
            <a:r>
              <a:rPr lang="en-US" dirty="0"/>
              <a:t>(</a:t>
            </a:r>
            <a:r>
              <a:rPr lang="en-US" dirty="0" err="1"/>
              <a:t>techtarget</a:t>
            </a:r>
            <a:r>
              <a:rPr lang="en-US" dirty="0"/>
              <a:t>, 2020)</a:t>
            </a:r>
          </a:p>
        </p:txBody>
      </p:sp>
    </p:spTree>
    <p:extLst>
      <p:ext uri="{BB962C8B-B14F-4D97-AF65-F5344CB8AC3E}">
        <p14:creationId xmlns:p14="http://schemas.microsoft.com/office/powerpoint/2010/main" val="139454371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E5DCA1-24A0-4DA4-9D8E-77A668CC9216}"/>
              </a:ext>
            </a:extLst>
          </p:cNvPr>
          <p:cNvSpPr>
            <a:spLocks noGrp="1"/>
          </p:cNvSpPr>
          <p:nvPr>
            <p:ph type="title"/>
          </p:nvPr>
        </p:nvSpPr>
        <p:spPr/>
        <p:txBody>
          <a:bodyPr>
            <a:normAutofit/>
          </a:bodyPr>
          <a:lstStyle/>
          <a:p>
            <a:r>
              <a:rPr lang="en-IN" sz="2800" dirty="0"/>
              <a:t>DIKW Model </a:t>
            </a:r>
            <a:endParaRPr lang="en-US" sz="2800" dirty="0"/>
          </a:p>
        </p:txBody>
      </p:sp>
      <p:sp>
        <p:nvSpPr>
          <p:cNvPr id="3" name="Content Placeholder 2">
            <a:extLst>
              <a:ext uri="{FF2B5EF4-FFF2-40B4-BE49-F238E27FC236}">
                <a16:creationId xmlns:a16="http://schemas.microsoft.com/office/drawing/2014/main" id="{A38BFFBD-12B3-4A09-9848-2FF328F8561A}"/>
              </a:ext>
            </a:extLst>
          </p:cNvPr>
          <p:cNvSpPr>
            <a:spLocks noGrp="1"/>
          </p:cNvSpPr>
          <p:nvPr>
            <p:ph idx="1"/>
          </p:nvPr>
        </p:nvSpPr>
        <p:spPr>
          <a:xfrm>
            <a:off x="128693" y="1690688"/>
            <a:ext cx="5779738" cy="5167312"/>
          </a:xfrm>
        </p:spPr>
        <p:txBody>
          <a:bodyPr/>
          <a:lstStyle/>
          <a:p>
            <a:r>
              <a:rPr lang="en-US" sz="2000" b="1" dirty="0">
                <a:effectLst/>
                <a:ea typeface="Calibri" panose="020F0502020204030204" pitchFamily="34" charset="0"/>
                <a:cs typeface="Times New Roman" panose="02020603050405020304" pitchFamily="18" charset="0"/>
              </a:rPr>
              <a:t>DATA:</a:t>
            </a:r>
          </a:p>
          <a:p>
            <a:endParaRPr lang="en-US" sz="2000" b="1" dirty="0">
              <a:ea typeface="Calibri" panose="020F0502020204030204" pitchFamily="34" charset="0"/>
              <a:cs typeface="Times New Roman" panose="02020603050405020304" pitchFamily="18" charset="0"/>
            </a:endParaRPr>
          </a:p>
          <a:p>
            <a:endParaRPr lang="en-US" sz="2000" b="1" dirty="0">
              <a:effectLst/>
              <a:ea typeface="Calibri" panose="020F0502020204030204" pitchFamily="34" charset="0"/>
              <a:cs typeface="Times New Roman" panose="02020603050405020304" pitchFamily="18" charset="0"/>
            </a:endParaRPr>
          </a:p>
          <a:p>
            <a:endParaRPr lang="en-US" sz="2000" b="1" dirty="0">
              <a:effectLst/>
              <a:ea typeface="Calibri" panose="020F0502020204030204" pitchFamily="34" charset="0"/>
              <a:cs typeface="Times New Roman" panose="02020603050405020304" pitchFamily="18" charset="0"/>
            </a:endParaRPr>
          </a:p>
          <a:p>
            <a:r>
              <a:rPr lang="en-US" sz="2000" b="1" dirty="0">
                <a:effectLst/>
                <a:ea typeface="Calibri" panose="020F0502020204030204" pitchFamily="34" charset="0"/>
              </a:rPr>
              <a:t>This is the base of the DIKW pyramid. </a:t>
            </a:r>
          </a:p>
          <a:p>
            <a:endParaRPr lang="en-US" sz="2000" b="1" dirty="0">
              <a:ea typeface="Calibri" panose="020F0502020204030204" pitchFamily="34" charset="0"/>
            </a:endParaRPr>
          </a:p>
          <a:p>
            <a:endParaRPr lang="en-US" sz="2000" b="1" dirty="0">
              <a:effectLst/>
              <a:ea typeface="Calibri" panose="020F0502020204030204" pitchFamily="34" charset="0"/>
            </a:endParaRPr>
          </a:p>
          <a:p>
            <a:endParaRPr lang="en-US" sz="2000" b="1" dirty="0">
              <a:effectLst/>
              <a:ea typeface="Calibri" panose="020F0502020204030204" pitchFamily="34" charset="0"/>
            </a:endParaRPr>
          </a:p>
          <a:p>
            <a:r>
              <a:rPr lang="en-US" sz="2000" b="1" dirty="0">
                <a:effectLst/>
                <a:ea typeface="Calibri" panose="020F0502020204030204" pitchFamily="34" charset="0"/>
                <a:cs typeface="Times New Roman" panose="02020603050405020304" pitchFamily="18" charset="0"/>
              </a:rPr>
              <a:t>This is one of the most significant aspects in the overall process</a:t>
            </a:r>
            <a:r>
              <a:rPr lang="en-US" sz="1800" b="1" dirty="0">
                <a:effectLst/>
                <a:ea typeface="Calibri" panose="020F0502020204030204" pitchFamily="34" charset="0"/>
                <a:cs typeface="Times New Roman" panose="02020603050405020304" pitchFamily="18" charset="0"/>
              </a:rPr>
              <a:t>. </a:t>
            </a:r>
          </a:p>
          <a:p>
            <a:endParaRPr lang="en-US" b="1" dirty="0"/>
          </a:p>
        </p:txBody>
      </p:sp>
      <p:pic>
        <p:nvPicPr>
          <p:cNvPr id="5" name="Picture 4">
            <a:extLst>
              <a:ext uri="{FF2B5EF4-FFF2-40B4-BE49-F238E27FC236}">
                <a16:creationId xmlns:a16="http://schemas.microsoft.com/office/drawing/2014/main" id="{715068A5-724D-44BB-A241-2FF04E5AF545}"/>
              </a:ext>
            </a:extLst>
          </p:cNvPr>
          <p:cNvPicPr>
            <a:picLocks noChangeAspect="1"/>
          </p:cNvPicPr>
          <p:nvPr/>
        </p:nvPicPr>
        <p:blipFill>
          <a:blip r:embed="rId3">
            <a:duotone>
              <a:prstClr val="black"/>
              <a:srgbClr val="D9C3A5">
                <a:tint val="50000"/>
                <a:satMod val="180000"/>
              </a:srgbClr>
            </a:duotone>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6617938" y="1027906"/>
            <a:ext cx="5234987" cy="3649854"/>
          </a:xfrm>
          <a:prstGeom prst="roundRect">
            <a:avLst>
              <a:gd name="adj" fmla="val 4167"/>
            </a:avLst>
          </a:prstGeom>
          <a:solidFill>
            <a:srgbClr val="FFFFFF"/>
          </a:solidFill>
          <a:ln w="76200" cap="sq">
            <a:solidFill>
              <a:srgbClr val="EAEAEA"/>
            </a:solidFill>
            <a:miter lim="800000"/>
          </a:ln>
          <a:effectLst>
            <a:reflection blurRad="12700" stA="33000" endPos="28000" dist="5000" dir="5400000" sy="-100000" algn="bl" rotWithShape="0"/>
          </a:effectLst>
          <a:scene3d>
            <a:camera prst="orthographicFront"/>
            <a:lightRig rig="threePt" dir="t">
              <a:rot lat="0" lon="0" rev="2700000"/>
            </a:lightRig>
          </a:scene3d>
          <a:sp3d contourW="6350">
            <a:bevelT h="38100"/>
            <a:contourClr>
              <a:srgbClr val="C0C0C0"/>
            </a:contourClr>
          </a:sp3d>
        </p:spPr>
      </p:pic>
      <p:sp>
        <p:nvSpPr>
          <p:cNvPr id="9" name="TextBox 8">
            <a:extLst>
              <a:ext uri="{FF2B5EF4-FFF2-40B4-BE49-F238E27FC236}">
                <a16:creationId xmlns:a16="http://schemas.microsoft.com/office/drawing/2014/main" id="{6A228487-0EE1-4F97-B35A-4D38013040A2}"/>
              </a:ext>
            </a:extLst>
          </p:cNvPr>
          <p:cNvSpPr txBox="1"/>
          <p:nvPr/>
        </p:nvSpPr>
        <p:spPr>
          <a:xfrm>
            <a:off x="5660804" y="5426291"/>
            <a:ext cx="6105378" cy="369332"/>
          </a:xfrm>
          <a:prstGeom prst="rect">
            <a:avLst/>
          </a:prstGeom>
          <a:noFill/>
        </p:spPr>
        <p:txBody>
          <a:bodyPr wrap="square">
            <a:spAutoFit/>
          </a:bodyPr>
          <a:lstStyle/>
          <a:p>
            <a:pPr algn="ctr"/>
            <a:r>
              <a:rPr lang="en-US" dirty="0"/>
              <a:t>(</a:t>
            </a:r>
            <a:r>
              <a:rPr lang="en-US" dirty="0" err="1"/>
              <a:t>i</a:t>
            </a:r>
            <a:r>
              <a:rPr lang="en-US" dirty="0"/>
              <a:t>-scoop, 2020)</a:t>
            </a:r>
          </a:p>
        </p:txBody>
      </p:sp>
    </p:spTree>
    <p:extLst>
      <p:ext uri="{BB962C8B-B14F-4D97-AF65-F5344CB8AC3E}">
        <p14:creationId xmlns:p14="http://schemas.microsoft.com/office/powerpoint/2010/main" val="350499888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688494E-03B4-4770-BB97-63F6B32E8BE8}"/>
              </a:ext>
            </a:extLst>
          </p:cNvPr>
          <p:cNvSpPr>
            <a:spLocks noGrp="1"/>
          </p:cNvSpPr>
          <p:nvPr>
            <p:ph idx="1"/>
          </p:nvPr>
        </p:nvSpPr>
        <p:spPr>
          <a:xfrm>
            <a:off x="677334" y="2160589"/>
            <a:ext cx="5104488" cy="3880773"/>
          </a:xfrm>
        </p:spPr>
        <p:txBody>
          <a:bodyPr>
            <a:normAutofit fontScale="77500" lnSpcReduction="20000"/>
          </a:bodyPr>
          <a:lstStyle/>
          <a:p>
            <a:r>
              <a:rPr lang="en-US" dirty="0"/>
              <a:t>INFORMATION: </a:t>
            </a:r>
          </a:p>
          <a:p>
            <a:endParaRPr lang="en-US" dirty="0"/>
          </a:p>
          <a:p>
            <a:endParaRPr lang="en-US" dirty="0"/>
          </a:p>
          <a:p>
            <a:endParaRPr lang="en-US" dirty="0"/>
          </a:p>
          <a:p>
            <a:r>
              <a:rPr lang="en-US" dirty="0"/>
              <a:t>The data that has been collected for the research is analysed properly with the help of this particular step. </a:t>
            </a:r>
          </a:p>
          <a:p>
            <a:endParaRPr lang="en-US" dirty="0"/>
          </a:p>
          <a:p>
            <a:endParaRPr lang="en-US" dirty="0"/>
          </a:p>
          <a:p>
            <a:r>
              <a:rPr lang="en-US" dirty="0"/>
              <a:t>All the raw data that has been collected by the researcher is analysed properly with the help of this step </a:t>
            </a:r>
          </a:p>
        </p:txBody>
      </p:sp>
      <p:pic>
        <p:nvPicPr>
          <p:cNvPr id="5" name="Picture 4">
            <a:extLst>
              <a:ext uri="{FF2B5EF4-FFF2-40B4-BE49-F238E27FC236}">
                <a16:creationId xmlns:a16="http://schemas.microsoft.com/office/drawing/2014/main" id="{E7D4B6BA-9EE1-4C50-9948-6CF6FB8FC383}"/>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5997526" y="791570"/>
            <a:ext cx="5709029" cy="4919913"/>
          </a:xfrm>
          <a:prstGeom prst="rect">
            <a:avLst/>
          </a:prstGeom>
          <a:effectLst>
            <a:reflection blurRad="6350" stA="50000" endA="300" endPos="55500" dist="50800" dir="5400000" sy="-100000" algn="bl" rotWithShape="0"/>
          </a:effectLst>
        </p:spPr>
      </p:pic>
      <p:sp>
        <p:nvSpPr>
          <p:cNvPr id="8" name="TextBox 7">
            <a:extLst>
              <a:ext uri="{FF2B5EF4-FFF2-40B4-BE49-F238E27FC236}">
                <a16:creationId xmlns:a16="http://schemas.microsoft.com/office/drawing/2014/main" id="{3AF278A4-769E-485D-8EDF-CC9E4153BEAD}"/>
              </a:ext>
            </a:extLst>
          </p:cNvPr>
          <p:cNvSpPr txBox="1"/>
          <p:nvPr/>
        </p:nvSpPr>
        <p:spPr>
          <a:xfrm>
            <a:off x="5601177" y="6039576"/>
            <a:ext cx="6105378" cy="369332"/>
          </a:xfrm>
          <a:prstGeom prst="rect">
            <a:avLst/>
          </a:prstGeom>
          <a:noFill/>
        </p:spPr>
        <p:txBody>
          <a:bodyPr wrap="square">
            <a:spAutoFit/>
          </a:bodyPr>
          <a:lstStyle/>
          <a:p>
            <a:pPr algn="ctr"/>
            <a:r>
              <a:rPr lang="en-US" dirty="0"/>
              <a:t>(</a:t>
            </a:r>
            <a:r>
              <a:rPr lang="en-US" dirty="0" err="1"/>
              <a:t>i</a:t>
            </a:r>
            <a:r>
              <a:rPr lang="en-US" dirty="0"/>
              <a:t>-scoop, 2020)</a:t>
            </a:r>
          </a:p>
        </p:txBody>
      </p:sp>
    </p:spTree>
    <p:extLst>
      <p:ext uri="{BB962C8B-B14F-4D97-AF65-F5344CB8AC3E}">
        <p14:creationId xmlns:p14="http://schemas.microsoft.com/office/powerpoint/2010/main" val="419783191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B9F6456-B891-4BE3-9B74-B3F7F92FFD13}"/>
              </a:ext>
            </a:extLst>
          </p:cNvPr>
          <p:cNvSpPr>
            <a:spLocks noGrp="1"/>
          </p:cNvSpPr>
          <p:nvPr>
            <p:ph idx="1"/>
          </p:nvPr>
        </p:nvSpPr>
        <p:spPr>
          <a:xfrm>
            <a:off x="677334" y="2160589"/>
            <a:ext cx="5667195" cy="3880773"/>
          </a:xfrm>
        </p:spPr>
        <p:txBody>
          <a:bodyPr>
            <a:normAutofit fontScale="92500" lnSpcReduction="20000"/>
          </a:bodyPr>
          <a:lstStyle/>
          <a:p>
            <a:r>
              <a:rPr lang="en-US" b="1" dirty="0"/>
              <a:t>KNOWLEDGE: </a:t>
            </a:r>
          </a:p>
          <a:p>
            <a:endParaRPr lang="en-US" dirty="0"/>
          </a:p>
          <a:p>
            <a:pPr marL="0" indent="0" algn="just">
              <a:lnSpc>
                <a:spcPct val="200000"/>
              </a:lnSpc>
              <a:spcAft>
                <a:spcPts val="800"/>
              </a:spcAft>
              <a:buNone/>
            </a:pPr>
            <a:r>
              <a:rPr lang="en-US" sz="1800" dirty="0">
                <a:effectLst/>
                <a:ea typeface="Calibri" panose="020F0502020204030204" pitchFamily="34" charset="0"/>
                <a:cs typeface="Times New Roman" panose="02020603050405020304" pitchFamily="18" charset="0"/>
              </a:rPr>
              <a:t> </a:t>
            </a:r>
          </a:p>
          <a:p>
            <a:r>
              <a:rPr lang="en-US" sz="2200" dirty="0">
                <a:effectLst/>
                <a:ea typeface="Calibri" panose="020F0502020204030204" pitchFamily="34" charset="0"/>
              </a:rPr>
              <a:t>This is the third step of the DIKW pyramid which aims at giving the answer of how</a:t>
            </a:r>
            <a:r>
              <a:rPr lang="en-US" sz="1800" dirty="0">
                <a:effectLst/>
                <a:ea typeface="Calibri" panose="020F0502020204030204" pitchFamily="34" charset="0"/>
              </a:rPr>
              <a:t>. </a:t>
            </a:r>
          </a:p>
          <a:p>
            <a:endParaRPr lang="en-US" dirty="0"/>
          </a:p>
          <a:p>
            <a:endParaRPr lang="en-US" dirty="0"/>
          </a:p>
          <a:p>
            <a:r>
              <a:rPr lang="en-US" dirty="0"/>
              <a:t>There are various specific measures which are identified with the help of this particular step </a:t>
            </a:r>
          </a:p>
        </p:txBody>
      </p:sp>
      <p:pic>
        <p:nvPicPr>
          <p:cNvPr id="5" name="Picture 4">
            <a:extLst>
              <a:ext uri="{FF2B5EF4-FFF2-40B4-BE49-F238E27FC236}">
                <a16:creationId xmlns:a16="http://schemas.microsoft.com/office/drawing/2014/main" id="{26A4DA59-340C-4BC8-AE1C-ECF5B193FB18}"/>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7230794" y="365125"/>
            <a:ext cx="4123006" cy="5121455"/>
          </a:xfrm>
          <a:prstGeom prst="rect">
            <a:avLst/>
          </a:prstGeom>
        </p:spPr>
      </p:pic>
      <p:sp>
        <p:nvSpPr>
          <p:cNvPr id="8" name="TextBox 7">
            <a:extLst>
              <a:ext uri="{FF2B5EF4-FFF2-40B4-BE49-F238E27FC236}">
                <a16:creationId xmlns:a16="http://schemas.microsoft.com/office/drawing/2014/main" id="{D992C6BE-90A1-4DF9-B1C4-1CCFC9FE5D4C}"/>
              </a:ext>
            </a:extLst>
          </p:cNvPr>
          <p:cNvSpPr txBox="1"/>
          <p:nvPr/>
        </p:nvSpPr>
        <p:spPr>
          <a:xfrm>
            <a:off x="7137302" y="5856696"/>
            <a:ext cx="4309989" cy="369332"/>
          </a:xfrm>
          <a:prstGeom prst="rect">
            <a:avLst/>
          </a:prstGeom>
          <a:noFill/>
        </p:spPr>
        <p:txBody>
          <a:bodyPr wrap="square">
            <a:spAutoFit/>
          </a:bodyPr>
          <a:lstStyle/>
          <a:p>
            <a:pPr algn="ctr"/>
            <a:r>
              <a:rPr lang="en-IN" sz="1800" dirty="0">
                <a:effectLst/>
                <a:ea typeface="Calibri" panose="020F0502020204030204" pitchFamily="34" charset="0"/>
              </a:rPr>
              <a:t>(</a:t>
            </a:r>
            <a:r>
              <a:rPr lang="en-IN" sz="1800" dirty="0" err="1">
                <a:effectLst/>
                <a:ea typeface="Calibri" panose="020F0502020204030204" pitchFamily="34" charset="0"/>
              </a:rPr>
              <a:t>thoughteconomics</a:t>
            </a:r>
            <a:r>
              <a:rPr lang="en-IN" sz="1800" dirty="0">
                <a:effectLst/>
                <a:ea typeface="Calibri" panose="020F0502020204030204" pitchFamily="34" charset="0"/>
              </a:rPr>
              <a:t>, 2020)</a:t>
            </a:r>
            <a:endParaRPr lang="en-US" dirty="0"/>
          </a:p>
        </p:txBody>
      </p:sp>
    </p:spTree>
    <p:extLst>
      <p:ext uri="{BB962C8B-B14F-4D97-AF65-F5344CB8AC3E}">
        <p14:creationId xmlns:p14="http://schemas.microsoft.com/office/powerpoint/2010/main" val="195320687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9F57432-BA44-48F0-A7CA-8689D67DEEF4}"/>
              </a:ext>
            </a:extLst>
          </p:cNvPr>
          <p:cNvSpPr>
            <a:spLocks noGrp="1"/>
          </p:cNvSpPr>
          <p:nvPr>
            <p:ph idx="1"/>
          </p:nvPr>
        </p:nvSpPr>
        <p:spPr>
          <a:xfrm>
            <a:off x="527209" y="1150654"/>
            <a:ext cx="4640254" cy="3880773"/>
          </a:xfrm>
        </p:spPr>
        <p:txBody>
          <a:bodyPr>
            <a:normAutofit fontScale="77500" lnSpcReduction="20000"/>
          </a:bodyPr>
          <a:lstStyle/>
          <a:p>
            <a:r>
              <a:rPr lang="en-US" b="1" dirty="0"/>
              <a:t>WISDOM: </a:t>
            </a:r>
          </a:p>
          <a:p>
            <a:endParaRPr lang="en-US" dirty="0"/>
          </a:p>
          <a:p>
            <a:endParaRPr lang="en-US" dirty="0"/>
          </a:p>
          <a:p>
            <a:endParaRPr lang="en-US" dirty="0"/>
          </a:p>
          <a:p>
            <a:r>
              <a:rPr lang="en-US" dirty="0"/>
              <a:t>This is the fourth and the last step of the overall DIKW model which help in implementing the knowledge. </a:t>
            </a:r>
          </a:p>
          <a:p>
            <a:endParaRPr lang="en-US" dirty="0"/>
          </a:p>
          <a:p>
            <a:endParaRPr lang="en-US" dirty="0"/>
          </a:p>
          <a:p>
            <a:r>
              <a:rPr lang="en-US" dirty="0"/>
              <a:t>This is the topmost level in the hierarchy of the model.</a:t>
            </a:r>
          </a:p>
        </p:txBody>
      </p:sp>
      <p:sp>
        <p:nvSpPr>
          <p:cNvPr id="7" name="TextBox 6">
            <a:extLst>
              <a:ext uri="{FF2B5EF4-FFF2-40B4-BE49-F238E27FC236}">
                <a16:creationId xmlns:a16="http://schemas.microsoft.com/office/drawing/2014/main" id="{157BBF83-9111-4F5A-97F3-B0CD44F4E349}"/>
              </a:ext>
            </a:extLst>
          </p:cNvPr>
          <p:cNvSpPr txBox="1"/>
          <p:nvPr/>
        </p:nvSpPr>
        <p:spPr>
          <a:xfrm>
            <a:off x="4614203" y="5902219"/>
            <a:ext cx="6105378" cy="369332"/>
          </a:xfrm>
          <a:prstGeom prst="rect">
            <a:avLst/>
          </a:prstGeom>
          <a:noFill/>
        </p:spPr>
        <p:txBody>
          <a:bodyPr wrap="square">
            <a:spAutoFit/>
          </a:bodyPr>
          <a:lstStyle/>
          <a:p>
            <a:pPr algn="ctr"/>
            <a:r>
              <a:rPr lang="en-IN" sz="1800" dirty="0">
                <a:effectLst/>
                <a:ea typeface="Calibri" panose="020F0502020204030204" pitchFamily="34" charset="0"/>
              </a:rPr>
              <a:t>(</a:t>
            </a:r>
            <a:r>
              <a:rPr lang="en-IN" sz="1800" dirty="0" err="1">
                <a:effectLst/>
                <a:ea typeface="Calibri" panose="020F0502020204030204" pitchFamily="34" charset="0"/>
              </a:rPr>
              <a:t>thoughteconomics</a:t>
            </a:r>
            <a:r>
              <a:rPr lang="en-IN" sz="1800" dirty="0">
                <a:effectLst/>
                <a:ea typeface="Calibri" panose="020F0502020204030204" pitchFamily="34" charset="0"/>
              </a:rPr>
              <a:t>, 2020)</a:t>
            </a:r>
            <a:endParaRPr lang="en-US" dirty="0"/>
          </a:p>
        </p:txBody>
      </p:sp>
      <p:pic>
        <p:nvPicPr>
          <p:cNvPr id="4" name="Picture 3">
            <a:extLst>
              <a:ext uri="{FF2B5EF4-FFF2-40B4-BE49-F238E27FC236}">
                <a16:creationId xmlns:a16="http://schemas.microsoft.com/office/drawing/2014/main" id="{EE327990-13BA-49F7-9608-FF7C5D8F296C}"/>
              </a:ext>
            </a:extLst>
          </p:cNvPr>
          <p:cNvPicPr>
            <a:picLocks noChangeAspect="1"/>
          </p:cNvPicPr>
          <p:nvPr/>
        </p:nvPicPr>
        <p:blipFill>
          <a:blip r:embed="rId3"/>
          <a:stretch>
            <a:fillRect/>
          </a:stretch>
        </p:blipFill>
        <p:spPr>
          <a:xfrm>
            <a:off x="6092496" y="586449"/>
            <a:ext cx="5261304" cy="6303810"/>
          </a:xfrm>
          <a:prstGeom prst="rect">
            <a:avLst/>
          </a:prstGeom>
          <a:ln>
            <a:noFill/>
          </a:ln>
          <a:effectLst>
            <a:softEdge rad="112500"/>
          </a:effectLst>
        </p:spPr>
      </p:pic>
    </p:spTree>
    <p:extLst>
      <p:ext uri="{BB962C8B-B14F-4D97-AF65-F5344CB8AC3E}">
        <p14:creationId xmlns:p14="http://schemas.microsoft.com/office/powerpoint/2010/main" val="271398503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264025-A734-445E-9134-58BFC0BF84F4}"/>
              </a:ext>
            </a:extLst>
          </p:cNvPr>
          <p:cNvSpPr>
            <a:spLocks noGrp="1"/>
          </p:cNvSpPr>
          <p:nvPr>
            <p:ph type="title"/>
          </p:nvPr>
        </p:nvSpPr>
        <p:spPr>
          <a:xfrm>
            <a:off x="838200" y="365125"/>
            <a:ext cx="10515600" cy="732155"/>
          </a:xfrm>
        </p:spPr>
        <p:txBody>
          <a:bodyPr>
            <a:normAutofit/>
          </a:bodyPr>
          <a:lstStyle/>
          <a:p>
            <a:r>
              <a:rPr lang="en-IN" sz="2800" dirty="0"/>
              <a:t>Conclusion</a:t>
            </a:r>
            <a:endParaRPr lang="en-US" sz="2800" dirty="0"/>
          </a:p>
        </p:txBody>
      </p:sp>
      <p:sp>
        <p:nvSpPr>
          <p:cNvPr id="3" name="Content Placeholder 2">
            <a:extLst>
              <a:ext uri="{FF2B5EF4-FFF2-40B4-BE49-F238E27FC236}">
                <a16:creationId xmlns:a16="http://schemas.microsoft.com/office/drawing/2014/main" id="{F82CFAD9-1B21-455B-87E6-C489997C5CFF}"/>
              </a:ext>
            </a:extLst>
          </p:cNvPr>
          <p:cNvSpPr>
            <a:spLocks noGrp="1"/>
          </p:cNvSpPr>
          <p:nvPr>
            <p:ph idx="1"/>
          </p:nvPr>
        </p:nvSpPr>
        <p:spPr>
          <a:xfrm>
            <a:off x="123687" y="1313162"/>
            <a:ext cx="4470779" cy="5329451"/>
          </a:xfrm>
        </p:spPr>
        <p:txBody>
          <a:bodyPr>
            <a:normAutofit fontScale="85000" lnSpcReduction="20000"/>
          </a:bodyPr>
          <a:lstStyle/>
          <a:p>
            <a:r>
              <a:rPr lang="en-US" dirty="0"/>
              <a:t>The DIKW and the CRAPP framework are the two most important frameworks which helps in analysing the reliability of the information sources. </a:t>
            </a:r>
          </a:p>
          <a:p>
            <a:endParaRPr lang="en-US" dirty="0"/>
          </a:p>
          <a:p>
            <a:endParaRPr lang="en-US" dirty="0"/>
          </a:p>
          <a:p>
            <a:endParaRPr lang="en-US" dirty="0"/>
          </a:p>
          <a:p>
            <a:endParaRPr lang="en-US" dirty="0"/>
          </a:p>
          <a:p>
            <a:endParaRPr lang="en-US" dirty="0"/>
          </a:p>
          <a:p>
            <a:endParaRPr lang="en-US" dirty="0"/>
          </a:p>
          <a:p>
            <a:endParaRPr lang="en-US" dirty="0"/>
          </a:p>
          <a:p>
            <a:r>
              <a:rPr lang="en-US" dirty="0"/>
              <a:t>This particular assignment has explained the use of these two frameworks. </a:t>
            </a:r>
          </a:p>
        </p:txBody>
      </p:sp>
      <p:pic>
        <p:nvPicPr>
          <p:cNvPr id="6" name="Picture 5">
            <a:extLst>
              <a:ext uri="{FF2B5EF4-FFF2-40B4-BE49-F238E27FC236}">
                <a16:creationId xmlns:a16="http://schemas.microsoft.com/office/drawing/2014/main" id="{99A0F903-F346-4C42-A7BD-6854EB236B1B}"/>
              </a:ext>
            </a:extLst>
          </p:cNvPr>
          <p:cNvPicPr>
            <a:picLocks noChangeAspect="1"/>
          </p:cNvPicPr>
          <p:nvPr/>
        </p:nvPicPr>
        <p:blipFill>
          <a:blip r:embed="rId3"/>
          <a:stretch>
            <a:fillRect/>
          </a:stretch>
        </p:blipFill>
        <p:spPr>
          <a:xfrm>
            <a:off x="5975028" y="844724"/>
            <a:ext cx="5572564" cy="5168552"/>
          </a:xfrm>
          <a:prstGeom prst="rect">
            <a:avLst/>
          </a:prstGeom>
        </p:spPr>
      </p:pic>
    </p:spTree>
    <p:extLst>
      <p:ext uri="{BB962C8B-B14F-4D97-AF65-F5344CB8AC3E}">
        <p14:creationId xmlns:p14="http://schemas.microsoft.com/office/powerpoint/2010/main" val="300672517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9A36457-A5F4-4103-A443-02581C0918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DC5FB7E8-B636-40FA-BE8D-48145C0F5C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
            <a:ext cx="12192000" cy="2295238"/>
          </a:xfrm>
          <a:custGeom>
            <a:avLst/>
            <a:gdLst>
              <a:gd name="connsiteX0" fmla="*/ 12160143 w 12192000"/>
              <a:gd name="connsiteY0" fmla="*/ 831692 h 2079137"/>
              <a:gd name="connsiteX1" fmla="*/ 12159112 w 12192000"/>
              <a:gd name="connsiteY1" fmla="*/ 833361 h 2079137"/>
              <a:gd name="connsiteX2" fmla="*/ 12158912 w 12192000"/>
              <a:gd name="connsiteY2" fmla="*/ 832430 h 2079137"/>
              <a:gd name="connsiteX3" fmla="*/ 0 w 12192000"/>
              <a:gd name="connsiteY3" fmla="*/ 0 h 2079137"/>
              <a:gd name="connsiteX4" fmla="*/ 12192000 w 12192000"/>
              <a:gd name="connsiteY4" fmla="*/ 0 h 2079137"/>
              <a:gd name="connsiteX5" fmla="*/ 12192000 w 12192000"/>
              <a:gd name="connsiteY5" fmla="*/ 558063 h 2079137"/>
              <a:gd name="connsiteX6" fmla="*/ 12189259 w 12192000"/>
              <a:gd name="connsiteY6" fmla="*/ 810508 h 2079137"/>
              <a:gd name="connsiteX7" fmla="*/ 12170847 w 12192000"/>
              <a:gd name="connsiteY7" fmla="*/ 825280 h 2079137"/>
              <a:gd name="connsiteX8" fmla="*/ 12160143 w 12192000"/>
              <a:gd name="connsiteY8" fmla="*/ 831692 h 2079137"/>
              <a:gd name="connsiteX9" fmla="*/ 12163806 w 12192000"/>
              <a:gd name="connsiteY9" fmla="*/ 825759 h 2079137"/>
              <a:gd name="connsiteX10" fmla="*/ 12056557 w 12192000"/>
              <a:gd name="connsiteY10" fmla="*/ 810176 h 2079137"/>
              <a:gd name="connsiteX11" fmla="*/ 11900316 w 12192000"/>
              <a:gd name="connsiteY11" fmla="*/ 789618 h 2079137"/>
              <a:gd name="connsiteX12" fmla="*/ 11791206 w 12192000"/>
              <a:gd name="connsiteY12" fmla="*/ 824176 h 2079137"/>
              <a:gd name="connsiteX13" fmla="*/ 11659257 w 12192000"/>
              <a:gd name="connsiteY13" fmla="*/ 800841 h 2079137"/>
              <a:gd name="connsiteX14" fmla="*/ 11569789 w 12192000"/>
              <a:gd name="connsiteY14" fmla="*/ 797135 h 2079137"/>
              <a:gd name="connsiteX15" fmla="*/ 11367885 w 12192000"/>
              <a:gd name="connsiteY15" fmla="*/ 791985 h 2079137"/>
              <a:gd name="connsiteX16" fmla="*/ 11174663 w 12192000"/>
              <a:gd name="connsiteY16" fmla="*/ 788721 h 2079137"/>
              <a:gd name="connsiteX17" fmla="*/ 11068220 w 12192000"/>
              <a:gd name="connsiteY17" fmla="*/ 786994 h 2079137"/>
              <a:gd name="connsiteX18" fmla="*/ 10893266 w 12192000"/>
              <a:gd name="connsiteY18" fmla="*/ 794013 h 2079137"/>
              <a:gd name="connsiteX19" fmla="*/ 10844025 w 12192000"/>
              <a:gd name="connsiteY19" fmla="*/ 789857 h 2079137"/>
              <a:gd name="connsiteX20" fmla="*/ 10814353 w 12192000"/>
              <a:gd name="connsiteY20" fmla="*/ 789010 h 2079137"/>
              <a:gd name="connsiteX21" fmla="*/ 10748393 w 12192000"/>
              <a:gd name="connsiteY21" fmla="*/ 806738 h 2079137"/>
              <a:gd name="connsiteX22" fmla="*/ 10468256 w 12192000"/>
              <a:gd name="connsiteY22" fmla="*/ 778733 h 2079137"/>
              <a:gd name="connsiteX23" fmla="*/ 10256131 w 12192000"/>
              <a:gd name="connsiteY23" fmla="*/ 788332 h 2079137"/>
              <a:gd name="connsiteX24" fmla="*/ 10177442 w 12192000"/>
              <a:gd name="connsiteY24" fmla="*/ 777371 h 2079137"/>
              <a:gd name="connsiteX25" fmla="*/ 10006086 w 12192000"/>
              <a:gd name="connsiteY25" fmla="*/ 792651 h 2079137"/>
              <a:gd name="connsiteX26" fmla="*/ 9952382 w 12192000"/>
              <a:gd name="connsiteY26" fmla="*/ 815411 h 2079137"/>
              <a:gd name="connsiteX27" fmla="*/ 9926457 w 12192000"/>
              <a:gd name="connsiteY27" fmla="*/ 827295 h 2079137"/>
              <a:gd name="connsiteX28" fmla="*/ 9843405 w 12192000"/>
              <a:gd name="connsiteY28" fmla="*/ 867046 h 2079137"/>
              <a:gd name="connsiteX29" fmla="*/ 9830866 w 12192000"/>
              <a:gd name="connsiteY29" fmla="*/ 875047 h 2079137"/>
              <a:gd name="connsiteX30" fmla="*/ 9801807 w 12192000"/>
              <a:gd name="connsiteY30" fmla="*/ 872272 h 2079137"/>
              <a:gd name="connsiteX31" fmla="*/ 9785653 w 12192000"/>
              <a:gd name="connsiteY31" fmla="*/ 861743 h 2079137"/>
              <a:gd name="connsiteX32" fmla="*/ 9781177 w 12192000"/>
              <a:gd name="connsiteY32" fmla="*/ 864820 h 2079137"/>
              <a:gd name="connsiteX33" fmla="*/ 9768640 w 12192000"/>
              <a:gd name="connsiteY33" fmla="*/ 869379 h 2079137"/>
              <a:gd name="connsiteX34" fmla="*/ 9712211 w 12192000"/>
              <a:gd name="connsiteY34" fmla="*/ 900283 h 2079137"/>
              <a:gd name="connsiteX35" fmla="*/ 9689465 w 12192000"/>
              <a:gd name="connsiteY35" fmla="*/ 899268 h 2079137"/>
              <a:gd name="connsiteX36" fmla="*/ 9600339 w 12192000"/>
              <a:gd name="connsiteY36" fmla="*/ 922112 h 2079137"/>
              <a:gd name="connsiteX37" fmla="*/ 9582850 w 12192000"/>
              <a:gd name="connsiteY37" fmla="*/ 925510 h 2079137"/>
              <a:gd name="connsiteX38" fmla="*/ 9549638 w 12192000"/>
              <a:gd name="connsiteY38" fmla="*/ 940845 h 2079137"/>
              <a:gd name="connsiteX39" fmla="*/ 9539471 w 12192000"/>
              <a:gd name="connsiteY39" fmla="*/ 941799 h 2079137"/>
              <a:gd name="connsiteX40" fmla="*/ 9505592 w 12192000"/>
              <a:gd name="connsiteY40" fmla="*/ 955533 h 2079137"/>
              <a:gd name="connsiteX41" fmla="*/ 9432569 w 12192000"/>
              <a:gd name="connsiteY41" fmla="*/ 985377 h 2079137"/>
              <a:gd name="connsiteX42" fmla="*/ 9414216 w 12192000"/>
              <a:gd name="connsiteY42" fmla="*/ 992655 h 2079137"/>
              <a:gd name="connsiteX43" fmla="*/ 9397106 w 12192000"/>
              <a:gd name="connsiteY43" fmla="*/ 992980 h 2079137"/>
              <a:gd name="connsiteX44" fmla="*/ 9305108 w 12192000"/>
              <a:gd name="connsiteY44" fmla="*/ 1007767 h 2079137"/>
              <a:gd name="connsiteX45" fmla="*/ 9282434 w 12192000"/>
              <a:gd name="connsiteY45" fmla="*/ 1007523 h 2079137"/>
              <a:gd name="connsiteX46" fmla="*/ 9271941 w 12192000"/>
              <a:gd name="connsiteY46" fmla="*/ 1002839 h 2079137"/>
              <a:gd name="connsiteX47" fmla="*/ 9238227 w 12192000"/>
              <a:gd name="connsiteY47" fmla="*/ 1017668 h 2079137"/>
              <a:gd name="connsiteX48" fmla="*/ 9184265 w 12192000"/>
              <a:gd name="connsiteY48" fmla="*/ 1031275 h 2079137"/>
              <a:gd name="connsiteX49" fmla="*/ 9159000 w 12192000"/>
              <a:gd name="connsiteY49" fmla="*/ 1039569 h 2079137"/>
              <a:gd name="connsiteX50" fmla="*/ 9137031 w 12192000"/>
              <a:gd name="connsiteY50" fmla="*/ 1038699 h 2079137"/>
              <a:gd name="connsiteX51" fmla="*/ 9015702 w 12192000"/>
              <a:gd name="connsiteY51" fmla="*/ 1051400 h 2079137"/>
              <a:gd name="connsiteX52" fmla="*/ 8971403 w 12192000"/>
              <a:gd name="connsiteY52" fmla="*/ 1040542 h 2079137"/>
              <a:gd name="connsiteX53" fmla="*/ 8961826 w 12192000"/>
              <a:gd name="connsiteY53" fmla="*/ 1045364 h 2079137"/>
              <a:gd name="connsiteX54" fmla="*/ 8888623 w 12192000"/>
              <a:gd name="connsiteY54" fmla="*/ 1053908 h 2079137"/>
              <a:gd name="connsiteX55" fmla="*/ 8841066 w 12192000"/>
              <a:gd name="connsiteY55" fmla="*/ 1060421 h 2079137"/>
              <a:gd name="connsiteX56" fmla="*/ 8752342 w 12192000"/>
              <a:gd name="connsiteY56" fmla="*/ 1080646 h 2079137"/>
              <a:gd name="connsiteX57" fmla="*/ 8699139 w 12192000"/>
              <a:gd name="connsiteY57" fmla="*/ 1087885 h 2079137"/>
              <a:gd name="connsiteX58" fmla="*/ 8667273 w 12192000"/>
              <a:gd name="connsiteY58" fmla="*/ 1092062 h 2079137"/>
              <a:gd name="connsiteX59" fmla="*/ 8586064 w 12192000"/>
              <a:gd name="connsiteY59" fmla="*/ 1114603 h 2079137"/>
              <a:gd name="connsiteX60" fmla="*/ 8460312 w 12192000"/>
              <a:gd name="connsiteY60" fmla="*/ 1179878 h 2079137"/>
              <a:gd name="connsiteX61" fmla="*/ 8419023 w 12192000"/>
              <a:gd name="connsiteY61" fmla="*/ 1191748 h 2079137"/>
              <a:gd name="connsiteX62" fmla="*/ 8410939 w 12192000"/>
              <a:gd name="connsiteY62" fmla="*/ 1189696 h 2079137"/>
              <a:gd name="connsiteX63" fmla="*/ 8362040 w 12192000"/>
              <a:gd name="connsiteY63" fmla="*/ 1220820 h 2079137"/>
              <a:gd name="connsiteX64" fmla="*/ 8273677 w 12192000"/>
              <a:gd name="connsiteY64" fmla="*/ 1236495 h 2079137"/>
              <a:gd name="connsiteX65" fmla="*/ 8204283 w 12192000"/>
              <a:gd name="connsiteY65" fmla="*/ 1243537 h 2079137"/>
              <a:gd name="connsiteX66" fmla="*/ 8166550 w 12192000"/>
              <a:gd name="connsiteY66" fmla="*/ 1249551 h 2079137"/>
              <a:gd name="connsiteX67" fmla="*/ 8137785 w 12192000"/>
              <a:gd name="connsiteY67" fmla="*/ 1251636 h 2079137"/>
              <a:gd name="connsiteX68" fmla="*/ 8071596 w 12192000"/>
              <a:gd name="connsiteY68" fmla="*/ 1269274 h 2079137"/>
              <a:gd name="connsiteX69" fmla="*/ 7964816 w 12192000"/>
              <a:gd name="connsiteY69" fmla="*/ 1303668 h 2079137"/>
              <a:gd name="connsiteX70" fmla="*/ 7941495 w 12192000"/>
              <a:gd name="connsiteY70" fmla="*/ 1309821 h 2079137"/>
              <a:gd name="connsiteX71" fmla="*/ 7919123 w 12192000"/>
              <a:gd name="connsiteY71" fmla="*/ 1310466 h 2079137"/>
              <a:gd name="connsiteX72" fmla="*/ 7911902 w 12192000"/>
              <a:gd name="connsiteY72" fmla="*/ 1306569 h 2079137"/>
              <a:gd name="connsiteX73" fmla="*/ 7898703 w 12192000"/>
              <a:gd name="connsiteY73" fmla="*/ 1309208 h 2079137"/>
              <a:gd name="connsiteX74" fmla="*/ 7894703 w 12192000"/>
              <a:gd name="connsiteY74" fmla="*/ 1308939 h 2079137"/>
              <a:gd name="connsiteX75" fmla="*/ 7872267 w 12192000"/>
              <a:gd name="connsiteY75" fmla="*/ 1308370 h 2079137"/>
              <a:gd name="connsiteX76" fmla="*/ 7836454 w 12192000"/>
              <a:gd name="connsiteY76" fmla="*/ 1331265 h 2079137"/>
              <a:gd name="connsiteX77" fmla="*/ 7782451 w 12192000"/>
              <a:gd name="connsiteY77" fmla="*/ 1339601 h 2079137"/>
              <a:gd name="connsiteX78" fmla="*/ 7542969 w 12192000"/>
              <a:gd name="connsiteY78" fmla="*/ 1372495 h 2079137"/>
              <a:gd name="connsiteX79" fmla="*/ 7476832 w 12192000"/>
              <a:gd name="connsiteY79" fmla="*/ 1431655 h 2079137"/>
              <a:gd name="connsiteX80" fmla="*/ 7370237 w 12192000"/>
              <a:gd name="connsiteY80" fmla="*/ 1474339 h 2079137"/>
              <a:gd name="connsiteX81" fmla="*/ 7222223 w 12192000"/>
              <a:gd name="connsiteY81" fmla="*/ 1510199 h 2079137"/>
              <a:gd name="connsiteX82" fmla="*/ 7215703 w 12192000"/>
              <a:gd name="connsiteY82" fmla="*/ 1520424 h 2079137"/>
              <a:gd name="connsiteX83" fmla="*/ 7204548 w 12192000"/>
              <a:gd name="connsiteY83" fmla="*/ 1528145 h 2079137"/>
              <a:gd name="connsiteX84" fmla="*/ 7202038 w 12192000"/>
              <a:gd name="connsiteY84" fmla="*/ 1527954 h 2079137"/>
              <a:gd name="connsiteX85" fmla="*/ 7173860 w 12192000"/>
              <a:gd name="connsiteY85" fmla="*/ 1541605 h 2079137"/>
              <a:gd name="connsiteX86" fmla="*/ 7155079 w 12192000"/>
              <a:gd name="connsiteY86" fmla="*/ 1552495 h 2079137"/>
              <a:gd name="connsiteX87" fmla="*/ 7149757 w 12192000"/>
              <a:gd name="connsiteY87" fmla="*/ 1552732 h 2079137"/>
              <a:gd name="connsiteX88" fmla="*/ 7104804 w 12192000"/>
              <a:gd name="connsiteY88" fmla="*/ 1565792 h 2079137"/>
              <a:gd name="connsiteX89" fmla="*/ 7082824 w 12192000"/>
              <a:gd name="connsiteY89" fmla="*/ 1567947 h 2079137"/>
              <a:gd name="connsiteX90" fmla="*/ 7021520 w 12192000"/>
              <a:gd name="connsiteY90" fmla="*/ 1562334 h 2079137"/>
              <a:gd name="connsiteX91" fmla="*/ 6988956 w 12192000"/>
              <a:gd name="connsiteY91" fmla="*/ 1576442 h 2079137"/>
              <a:gd name="connsiteX92" fmla="*/ 6981922 w 12192000"/>
              <a:gd name="connsiteY92" fmla="*/ 1578821 h 2079137"/>
              <a:gd name="connsiteX93" fmla="*/ 6981583 w 12192000"/>
              <a:gd name="connsiteY93" fmla="*/ 1578678 h 2079137"/>
              <a:gd name="connsiteX94" fmla="*/ 6973762 w 12192000"/>
              <a:gd name="connsiteY94" fmla="*/ 1580811 h 2079137"/>
              <a:gd name="connsiteX95" fmla="*/ 6969093 w 12192000"/>
              <a:gd name="connsiteY95" fmla="*/ 1583157 h 2079137"/>
              <a:gd name="connsiteX96" fmla="*/ 6890037 w 12192000"/>
              <a:gd name="connsiteY96" fmla="*/ 1575825 h 2079137"/>
              <a:gd name="connsiteX97" fmla="*/ 6785054 w 12192000"/>
              <a:gd name="connsiteY97" fmla="*/ 1582200 h 2079137"/>
              <a:gd name="connsiteX98" fmla="*/ 6681692 w 12192000"/>
              <a:gd name="connsiteY98" fmla="*/ 1591296 h 2079137"/>
              <a:gd name="connsiteX99" fmla="*/ 6644556 w 12192000"/>
              <a:gd name="connsiteY99" fmla="*/ 1595940 h 2079137"/>
              <a:gd name="connsiteX100" fmla="*/ 6577106 w 12192000"/>
              <a:gd name="connsiteY100" fmla="*/ 1598261 h 2079137"/>
              <a:gd name="connsiteX101" fmla="*/ 6544183 w 12192000"/>
              <a:gd name="connsiteY101" fmla="*/ 1596149 h 2079137"/>
              <a:gd name="connsiteX102" fmla="*/ 6540921 w 12192000"/>
              <a:gd name="connsiteY102" fmla="*/ 1593857 h 2079137"/>
              <a:gd name="connsiteX103" fmla="*/ 6535046 w 12192000"/>
              <a:gd name="connsiteY103" fmla="*/ 1593283 h 2079137"/>
              <a:gd name="connsiteX104" fmla="*/ 6519853 w 12192000"/>
              <a:gd name="connsiteY104" fmla="*/ 1595771 h 2079137"/>
              <a:gd name="connsiteX105" fmla="*/ 6514280 w 12192000"/>
              <a:gd name="connsiteY105" fmla="*/ 1597376 h 2079137"/>
              <a:gd name="connsiteX106" fmla="*/ 6505824 w 12192000"/>
              <a:gd name="connsiteY106" fmla="*/ 1598298 h 2079137"/>
              <a:gd name="connsiteX107" fmla="*/ 6505573 w 12192000"/>
              <a:gd name="connsiteY107" fmla="*/ 1598109 h 2079137"/>
              <a:gd name="connsiteX108" fmla="*/ 6497741 w 12192000"/>
              <a:gd name="connsiteY108" fmla="*/ 1599392 h 2079137"/>
              <a:gd name="connsiteX109" fmla="*/ 6459992 w 12192000"/>
              <a:gd name="connsiteY109" fmla="*/ 1608358 h 2079137"/>
              <a:gd name="connsiteX110" fmla="*/ 6404572 w 12192000"/>
              <a:gd name="connsiteY110" fmla="*/ 1593771 h 2079137"/>
              <a:gd name="connsiteX111" fmla="*/ 6382671 w 12192000"/>
              <a:gd name="connsiteY111" fmla="*/ 1592612 h 2079137"/>
              <a:gd name="connsiteX112" fmla="*/ 6369843 w 12192000"/>
              <a:gd name="connsiteY112" fmla="*/ 1590015 h 2079137"/>
              <a:gd name="connsiteX113" fmla="*/ 6269740 w 12192000"/>
              <a:gd name="connsiteY113" fmla="*/ 1614633 h 2079137"/>
              <a:gd name="connsiteX114" fmla="*/ 6255405 w 12192000"/>
              <a:gd name="connsiteY114" fmla="*/ 1620529 h 2079137"/>
              <a:gd name="connsiteX115" fmla="*/ 6244248 w 12192000"/>
              <a:gd name="connsiteY115" fmla="*/ 1629561 h 2079137"/>
              <a:gd name="connsiteX116" fmla="*/ 6086396 w 12192000"/>
              <a:gd name="connsiteY116" fmla="*/ 1642666 h 2079137"/>
              <a:gd name="connsiteX117" fmla="*/ 5867429 w 12192000"/>
              <a:gd name="connsiteY117" fmla="*/ 1695554 h 2079137"/>
              <a:gd name="connsiteX118" fmla="*/ 5772864 w 12192000"/>
              <a:gd name="connsiteY118" fmla="*/ 1689002 h 2079137"/>
              <a:gd name="connsiteX119" fmla="*/ 5629833 w 12192000"/>
              <a:gd name="connsiteY119" fmla="*/ 1713273 h 2079137"/>
              <a:gd name="connsiteX120" fmla="*/ 5504771 w 12192000"/>
              <a:gd name="connsiteY120" fmla="*/ 1725744 h 2079137"/>
              <a:gd name="connsiteX121" fmla="*/ 5490967 w 12192000"/>
              <a:gd name="connsiteY121" fmla="*/ 1726367 h 2079137"/>
              <a:gd name="connsiteX122" fmla="*/ 5486015 w 12192000"/>
              <a:gd name="connsiteY122" fmla="*/ 1721481 h 2079137"/>
              <a:gd name="connsiteX123" fmla="*/ 5439364 w 12192000"/>
              <a:gd name="connsiteY123" fmla="*/ 1721349 h 2079137"/>
              <a:gd name="connsiteX124" fmla="*/ 5350025 w 12192000"/>
              <a:gd name="connsiteY124" fmla="*/ 1729885 h 2079137"/>
              <a:gd name="connsiteX125" fmla="*/ 5336104 w 12192000"/>
              <a:gd name="connsiteY125" fmla="*/ 1734377 h 2079137"/>
              <a:gd name="connsiteX126" fmla="*/ 5245234 w 12192000"/>
              <a:gd name="connsiteY126" fmla="*/ 1738520 h 2079137"/>
              <a:gd name="connsiteX127" fmla="*/ 5182955 w 12192000"/>
              <a:gd name="connsiteY127" fmla="*/ 1744622 h 2079137"/>
              <a:gd name="connsiteX128" fmla="*/ 5169506 w 12192000"/>
              <a:gd name="connsiteY128" fmla="*/ 1748993 h 2079137"/>
              <a:gd name="connsiteX129" fmla="*/ 5154299 w 12192000"/>
              <a:gd name="connsiteY129" fmla="*/ 1744080 h 2079137"/>
              <a:gd name="connsiteX130" fmla="*/ 5149917 w 12192000"/>
              <a:gd name="connsiteY130" fmla="*/ 1739727 h 2079137"/>
              <a:gd name="connsiteX131" fmla="*/ 5100319 w 12192000"/>
              <a:gd name="connsiteY131" fmla="*/ 1745797 h 2079137"/>
              <a:gd name="connsiteX132" fmla="*/ 5094361 w 12192000"/>
              <a:gd name="connsiteY132" fmla="*/ 1745767 h 2079137"/>
              <a:gd name="connsiteX133" fmla="*/ 5053410 w 12192000"/>
              <a:gd name="connsiteY133" fmla="*/ 1742790 h 2079137"/>
              <a:gd name="connsiteX134" fmla="*/ 4992711 w 12192000"/>
              <a:gd name="connsiteY134" fmla="*/ 1734075 h 2079137"/>
              <a:gd name="connsiteX135" fmla="*/ 4930098 w 12192000"/>
              <a:gd name="connsiteY135" fmla="*/ 1717312 h 2079137"/>
              <a:gd name="connsiteX136" fmla="*/ 4893834 w 12192000"/>
              <a:gd name="connsiteY136" fmla="*/ 1710028 h 2079137"/>
              <a:gd name="connsiteX137" fmla="*/ 4868730 w 12192000"/>
              <a:gd name="connsiteY137" fmla="*/ 1702384 h 2079137"/>
              <a:gd name="connsiteX138" fmla="*/ 4797925 w 12192000"/>
              <a:gd name="connsiteY138" fmla="*/ 1695535 h 2079137"/>
              <a:gd name="connsiteX139" fmla="*/ 4677670 w 12192000"/>
              <a:gd name="connsiteY139" fmla="*/ 1689453 h 2079137"/>
              <a:gd name="connsiteX140" fmla="*/ 4634248 w 12192000"/>
              <a:gd name="connsiteY140" fmla="*/ 1680227 h 2079137"/>
              <a:gd name="connsiteX141" fmla="*/ 4632434 w 12192000"/>
              <a:gd name="connsiteY141" fmla="*/ 1674607 h 2079137"/>
              <a:gd name="connsiteX142" fmla="*/ 4619204 w 12192000"/>
              <a:gd name="connsiteY142" fmla="*/ 1672507 h 2079137"/>
              <a:gd name="connsiteX143" fmla="*/ 4616283 w 12192000"/>
              <a:gd name="connsiteY143" fmla="*/ 1670977 h 2079137"/>
              <a:gd name="connsiteX144" fmla="*/ 4598926 w 12192000"/>
              <a:gd name="connsiteY144" fmla="*/ 1663178 h 2079137"/>
              <a:gd name="connsiteX145" fmla="*/ 4547069 w 12192000"/>
              <a:gd name="connsiteY145" fmla="*/ 1670642 h 2079137"/>
              <a:gd name="connsiteX146" fmla="*/ 4523516 w 12192000"/>
              <a:gd name="connsiteY146" fmla="*/ 1669785 h 2079137"/>
              <a:gd name="connsiteX147" fmla="*/ 4500586 w 12192000"/>
              <a:gd name="connsiteY147" fmla="*/ 1675912 h 2079137"/>
              <a:gd name="connsiteX148" fmla="*/ 4488196 w 12192000"/>
              <a:gd name="connsiteY148" fmla="*/ 1683463 h 2079137"/>
              <a:gd name="connsiteX149" fmla="*/ 4445463 w 12192000"/>
              <a:gd name="connsiteY149" fmla="*/ 1695634 h 2079137"/>
              <a:gd name="connsiteX150" fmla="*/ 4446550 w 12192000"/>
              <a:gd name="connsiteY150" fmla="*/ 1680538 h 2079137"/>
              <a:gd name="connsiteX151" fmla="*/ 4365375 w 12192000"/>
              <a:gd name="connsiteY151" fmla="*/ 1697935 h 2079137"/>
              <a:gd name="connsiteX152" fmla="*/ 4305123 w 12192000"/>
              <a:gd name="connsiteY152" fmla="*/ 1714185 h 2079137"/>
              <a:gd name="connsiteX153" fmla="*/ 4292665 w 12192000"/>
              <a:gd name="connsiteY153" fmla="*/ 1720703 h 2079137"/>
              <a:gd name="connsiteX154" fmla="*/ 4276789 w 12192000"/>
              <a:gd name="connsiteY154" fmla="*/ 1718367 h 2079137"/>
              <a:gd name="connsiteX155" fmla="*/ 4271683 w 12192000"/>
              <a:gd name="connsiteY155" fmla="*/ 1714801 h 2079137"/>
              <a:gd name="connsiteX156" fmla="*/ 4223918 w 12192000"/>
              <a:gd name="connsiteY156" fmla="*/ 1728936 h 2079137"/>
              <a:gd name="connsiteX157" fmla="*/ 4218039 w 12192000"/>
              <a:gd name="connsiteY157" fmla="*/ 1729885 h 2079137"/>
              <a:gd name="connsiteX158" fmla="*/ 4177153 w 12192000"/>
              <a:gd name="connsiteY158" fmla="*/ 1733691 h 2079137"/>
              <a:gd name="connsiteX159" fmla="*/ 4051032 w 12192000"/>
              <a:gd name="connsiteY159" fmla="*/ 1728886 h 2079137"/>
              <a:gd name="connsiteX160" fmla="*/ 4013978 w 12192000"/>
              <a:gd name="connsiteY160" fmla="*/ 1727679 h 2079137"/>
              <a:gd name="connsiteX161" fmla="*/ 3987857 w 12192000"/>
              <a:gd name="connsiteY161" fmla="*/ 1724282 h 2079137"/>
              <a:gd name="connsiteX162" fmla="*/ 3916852 w 12192000"/>
              <a:gd name="connsiteY162" fmla="*/ 1729184 h 2079137"/>
              <a:gd name="connsiteX163" fmla="*/ 3797263 w 12192000"/>
              <a:gd name="connsiteY163" fmla="*/ 1742976 h 2079137"/>
              <a:gd name="connsiteX164" fmla="*/ 3752806 w 12192000"/>
              <a:gd name="connsiteY164" fmla="*/ 1741033 h 2079137"/>
              <a:gd name="connsiteX165" fmla="*/ 3749997 w 12192000"/>
              <a:gd name="connsiteY165" fmla="*/ 1735799 h 2079137"/>
              <a:gd name="connsiteX166" fmla="*/ 3736582 w 12192000"/>
              <a:gd name="connsiteY166" fmla="*/ 1735907 h 2079137"/>
              <a:gd name="connsiteX167" fmla="*/ 3733428 w 12192000"/>
              <a:gd name="connsiteY167" fmla="*/ 1734881 h 2079137"/>
              <a:gd name="connsiteX168" fmla="*/ 3714911 w 12192000"/>
              <a:gd name="connsiteY168" fmla="*/ 1730056 h 2079137"/>
              <a:gd name="connsiteX169" fmla="*/ 3665172 w 12192000"/>
              <a:gd name="connsiteY169" fmla="*/ 1745936 h 2079137"/>
              <a:gd name="connsiteX170" fmla="*/ 3552006 w 12192000"/>
              <a:gd name="connsiteY170" fmla="*/ 1755220 h 2079137"/>
              <a:gd name="connsiteX171" fmla="*/ 3390301 w 12192000"/>
              <a:gd name="connsiteY171" fmla="*/ 1762546 h 2079137"/>
              <a:gd name="connsiteX172" fmla="*/ 3264312 w 12192000"/>
              <a:gd name="connsiteY172" fmla="*/ 1774620 h 2079137"/>
              <a:gd name="connsiteX173" fmla="*/ 3106901 w 12192000"/>
              <a:gd name="connsiteY173" fmla="*/ 1804264 h 2079137"/>
              <a:gd name="connsiteX174" fmla="*/ 2993303 w 12192000"/>
              <a:gd name="connsiteY174" fmla="*/ 1806542 h 2079137"/>
              <a:gd name="connsiteX175" fmla="*/ 2979115 w 12192000"/>
              <a:gd name="connsiteY175" fmla="*/ 1815432 h 2079137"/>
              <a:gd name="connsiteX176" fmla="*/ 2963118 w 12192000"/>
              <a:gd name="connsiteY176" fmla="*/ 1820962 h 2079137"/>
              <a:gd name="connsiteX177" fmla="*/ 2961156 w 12192000"/>
              <a:gd name="connsiteY177" fmla="*/ 1820297 h 2079137"/>
              <a:gd name="connsiteX178" fmla="*/ 2925719 w 12192000"/>
              <a:gd name="connsiteY178" fmla="*/ 1828468 h 2079137"/>
              <a:gd name="connsiteX179" fmla="*/ 2857951 w 12192000"/>
              <a:gd name="connsiteY179" fmla="*/ 1842496 h 2079137"/>
              <a:gd name="connsiteX180" fmla="*/ 2857427 w 12192000"/>
              <a:gd name="connsiteY180" fmla="*/ 1841591 h 2079137"/>
              <a:gd name="connsiteX181" fmla="*/ 2846731 w 12192000"/>
              <a:gd name="connsiteY181" fmla="*/ 1839316 h 2079137"/>
              <a:gd name="connsiteX182" fmla="*/ 2826290 w 12192000"/>
              <a:gd name="connsiteY182" fmla="*/ 1837274 h 2079137"/>
              <a:gd name="connsiteX183" fmla="*/ 2779146 w 12192000"/>
              <a:gd name="connsiteY183" fmla="*/ 1820071 h 2079137"/>
              <a:gd name="connsiteX184" fmla="*/ 2739608 w 12192000"/>
              <a:gd name="connsiteY184" fmla="*/ 1827861 h 2079137"/>
              <a:gd name="connsiteX185" fmla="*/ 2731631 w 12192000"/>
              <a:gd name="connsiteY185" fmla="*/ 1828881 h 2079137"/>
              <a:gd name="connsiteX186" fmla="*/ 2731464 w 12192000"/>
              <a:gd name="connsiteY186" fmla="*/ 1828677 h 2079137"/>
              <a:gd name="connsiteX187" fmla="*/ 2723037 w 12192000"/>
              <a:gd name="connsiteY187" fmla="*/ 1829303 h 2079137"/>
              <a:gd name="connsiteX188" fmla="*/ 2701616 w 12192000"/>
              <a:gd name="connsiteY188" fmla="*/ 1832725 h 2079137"/>
              <a:gd name="connsiteX189" fmla="*/ 2696239 w 12192000"/>
              <a:gd name="connsiteY189" fmla="*/ 1831904 h 2079137"/>
              <a:gd name="connsiteX190" fmla="*/ 2663445 w 12192000"/>
              <a:gd name="connsiteY190" fmla="*/ 1825958 h 2079137"/>
              <a:gd name="connsiteX191" fmla="*/ 2560925 w 12192000"/>
              <a:gd name="connsiteY191" fmla="*/ 1829094 h 2079137"/>
              <a:gd name="connsiteX192" fmla="*/ 2458739 w 12192000"/>
              <a:gd name="connsiteY192" fmla="*/ 1834479 h 2079137"/>
              <a:gd name="connsiteX193" fmla="*/ 2356074 w 12192000"/>
              <a:gd name="connsiteY193" fmla="*/ 1836991 h 2079137"/>
              <a:gd name="connsiteX194" fmla="*/ 2304241 w 12192000"/>
              <a:gd name="connsiteY194" fmla="*/ 1822021 h 2079137"/>
              <a:gd name="connsiteX195" fmla="*/ 2298362 w 12192000"/>
              <a:gd name="connsiteY195" fmla="*/ 1822125 h 2079137"/>
              <a:gd name="connsiteX196" fmla="*/ 2283527 w 12192000"/>
              <a:gd name="connsiteY196" fmla="*/ 1826361 h 2079137"/>
              <a:gd name="connsiteX197" fmla="*/ 2278150 w 12192000"/>
              <a:gd name="connsiteY197" fmla="*/ 1828604 h 2079137"/>
              <a:gd name="connsiteX198" fmla="*/ 2269853 w 12192000"/>
              <a:gd name="connsiteY198" fmla="*/ 1830502 h 2079137"/>
              <a:gd name="connsiteX199" fmla="*/ 2269585 w 12192000"/>
              <a:gd name="connsiteY199" fmla="*/ 1830341 h 2079137"/>
              <a:gd name="connsiteX200" fmla="*/ 2225332 w 12192000"/>
              <a:gd name="connsiteY200" fmla="*/ 1845825 h 2079137"/>
              <a:gd name="connsiteX201" fmla="*/ 2169048 w 12192000"/>
              <a:gd name="connsiteY201" fmla="*/ 1837658 h 2079137"/>
              <a:gd name="connsiteX202" fmla="*/ 2147231 w 12192000"/>
              <a:gd name="connsiteY202" fmla="*/ 1839027 h 2079137"/>
              <a:gd name="connsiteX203" fmla="*/ 2135241 w 12192000"/>
              <a:gd name="connsiteY203" fmla="*/ 1838652 h 2079137"/>
              <a:gd name="connsiteX204" fmla="*/ 2099215 w 12192000"/>
              <a:gd name="connsiteY204" fmla="*/ 1850768 h 2079137"/>
              <a:gd name="connsiteX205" fmla="*/ 2094046 w 12192000"/>
              <a:gd name="connsiteY205" fmla="*/ 1850806 h 2079137"/>
              <a:gd name="connsiteX206" fmla="*/ 2071850 w 12192000"/>
              <a:gd name="connsiteY206" fmla="*/ 1861319 h 2079137"/>
              <a:gd name="connsiteX207" fmla="*/ 2039607 w 12192000"/>
              <a:gd name="connsiteY207" fmla="*/ 1874318 h 2079137"/>
              <a:gd name="connsiteX208" fmla="*/ 2037289 w 12192000"/>
              <a:gd name="connsiteY208" fmla="*/ 1874025 h 2079137"/>
              <a:gd name="connsiteX209" fmla="*/ 2023615 w 12192000"/>
              <a:gd name="connsiteY209" fmla="*/ 1881562 h 2079137"/>
              <a:gd name="connsiteX210" fmla="*/ 1957176 w 12192000"/>
              <a:gd name="connsiteY210" fmla="*/ 1898709 h 2079137"/>
              <a:gd name="connsiteX211" fmla="*/ 1858081 w 12192000"/>
              <a:gd name="connsiteY211" fmla="*/ 1923144 h 2079137"/>
              <a:gd name="connsiteX212" fmla="*/ 1738865 w 12192000"/>
              <a:gd name="connsiteY212" fmla="*/ 1944965 h 2079137"/>
              <a:gd name="connsiteX213" fmla="*/ 1616692 w 12192000"/>
              <a:gd name="connsiteY213" fmla="*/ 1989107 h 2079137"/>
              <a:gd name="connsiteX214" fmla="*/ 1411898 w 12192000"/>
              <a:gd name="connsiteY214" fmla="*/ 2046254 h 2079137"/>
              <a:gd name="connsiteX215" fmla="*/ 1375780 w 12192000"/>
              <a:gd name="connsiteY215" fmla="*/ 2047961 h 2079137"/>
              <a:gd name="connsiteX216" fmla="*/ 1375707 w 12192000"/>
              <a:gd name="connsiteY216" fmla="*/ 2047981 h 2079137"/>
              <a:gd name="connsiteX217" fmla="*/ 1285585 w 12192000"/>
              <a:gd name="connsiteY217" fmla="*/ 2047113 h 2079137"/>
              <a:gd name="connsiteX218" fmla="*/ 1263658 w 12192000"/>
              <a:gd name="connsiteY218" fmla="*/ 2041397 h 2079137"/>
              <a:gd name="connsiteX219" fmla="*/ 1170403 w 12192000"/>
              <a:gd name="connsiteY219" fmla="*/ 2033399 h 2079137"/>
              <a:gd name="connsiteX220" fmla="*/ 1153718 w 12192000"/>
              <a:gd name="connsiteY220" fmla="*/ 2029576 h 2079137"/>
              <a:gd name="connsiteX221" fmla="*/ 1133937 w 12192000"/>
              <a:gd name="connsiteY221" fmla="*/ 2032149 h 2079137"/>
              <a:gd name="connsiteX222" fmla="*/ 1054999 w 12192000"/>
              <a:gd name="connsiteY222" fmla="*/ 2043242 h 2079137"/>
              <a:gd name="connsiteX223" fmla="*/ 1018405 w 12192000"/>
              <a:gd name="connsiteY223" fmla="*/ 2048281 h 2079137"/>
              <a:gd name="connsiteX224" fmla="*/ 1016563 w 12192000"/>
              <a:gd name="connsiteY224" fmla="*/ 2051718 h 2079137"/>
              <a:gd name="connsiteX225" fmla="*/ 1008284 w 12192000"/>
              <a:gd name="connsiteY225" fmla="*/ 2046742 h 2079137"/>
              <a:gd name="connsiteX226" fmla="*/ 981974 w 12192000"/>
              <a:gd name="connsiteY226" fmla="*/ 2048363 h 2079137"/>
              <a:gd name="connsiteX227" fmla="*/ 971903 w 12192000"/>
              <a:gd name="connsiteY227" fmla="*/ 2053484 h 2079137"/>
              <a:gd name="connsiteX228" fmla="*/ 954015 w 12192000"/>
              <a:gd name="connsiteY228" fmla="*/ 2052529 h 2079137"/>
              <a:gd name="connsiteX229" fmla="*/ 839571 w 12192000"/>
              <a:gd name="connsiteY229" fmla="*/ 2046509 h 2079137"/>
              <a:gd name="connsiteX230" fmla="*/ 823321 w 12192000"/>
              <a:gd name="connsiteY230" fmla="*/ 2054296 h 2079137"/>
              <a:gd name="connsiteX231" fmla="*/ 800990 w 12192000"/>
              <a:gd name="connsiteY231" fmla="*/ 2051523 h 2079137"/>
              <a:gd name="connsiteX232" fmla="*/ 776439 w 12192000"/>
              <a:gd name="connsiteY232" fmla="*/ 2062634 h 2079137"/>
              <a:gd name="connsiteX233" fmla="*/ 763041 w 12192000"/>
              <a:gd name="connsiteY233" fmla="*/ 2063995 h 2079137"/>
              <a:gd name="connsiteX234" fmla="*/ 757863 w 12192000"/>
              <a:gd name="connsiteY234" fmla="*/ 2065877 h 2079137"/>
              <a:gd name="connsiteX235" fmla="*/ 745053 w 12192000"/>
              <a:gd name="connsiteY235" fmla="*/ 2051831 h 2079137"/>
              <a:gd name="connsiteX236" fmla="*/ 722609 w 12192000"/>
              <a:gd name="connsiteY236" fmla="*/ 2049504 h 2079137"/>
              <a:gd name="connsiteX237" fmla="*/ 717618 w 12192000"/>
              <a:gd name="connsiteY237" fmla="*/ 2042131 h 2079137"/>
              <a:gd name="connsiteX238" fmla="*/ 703285 w 12192000"/>
              <a:gd name="connsiteY238" fmla="*/ 2046808 h 2079137"/>
              <a:gd name="connsiteX239" fmla="*/ 680199 w 12192000"/>
              <a:gd name="connsiteY239" fmla="*/ 2051947 h 2079137"/>
              <a:gd name="connsiteX240" fmla="*/ 667351 w 12192000"/>
              <a:gd name="connsiteY240" fmla="*/ 2054469 h 2079137"/>
              <a:gd name="connsiteX241" fmla="*/ 660961 w 12192000"/>
              <a:gd name="connsiteY241" fmla="*/ 2049404 h 2079137"/>
              <a:gd name="connsiteX242" fmla="*/ 638282 w 12192000"/>
              <a:gd name="connsiteY242" fmla="*/ 2060093 h 2079137"/>
              <a:gd name="connsiteX243" fmla="*/ 583551 w 12192000"/>
              <a:gd name="connsiteY243" fmla="*/ 2070197 h 2079137"/>
              <a:gd name="connsiteX244" fmla="*/ 525274 w 12192000"/>
              <a:gd name="connsiteY244" fmla="*/ 2079137 h 2079137"/>
              <a:gd name="connsiteX245" fmla="*/ 405635 w 12192000"/>
              <a:gd name="connsiteY245" fmla="*/ 2059339 h 2079137"/>
              <a:gd name="connsiteX246" fmla="*/ 281555 w 12192000"/>
              <a:gd name="connsiteY246" fmla="*/ 2022847 h 2079137"/>
              <a:gd name="connsiteX247" fmla="*/ 98513 w 12192000"/>
              <a:gd name="connsiteY247" fmla="*/ 1969504 h 2079137"/>
              <a:gd name="connsiteX248" fmla="*/ 56191 w 12192000"/>
              <a:gd name="connsiteY248" fmla="*/ 1950709 h 2079137"/>
              <a:gd name="connsiteX249" fmla="*/ 0 w 12192000"/>
              <a:gd name="connsiteY249" fmla="*/ 1935789 h 20791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Lst>
            <a:rect l="l" t="t" r="r" b="b"/>
            <a:pathLst>
              <a:path w="12192000" h="2079137">
                <a:moveTo>
                  <a:pt x="12160143" y="831692"/>
                </a:moveTo>
                <a:lnTo>
                  <a:pt x="12159112" y="833361"/>
                </a:lnTo>
                <a:cubicBezTo>
                  <a:pt x="12157915" y="833832"/>
                  <a:pt x="12157402" y="833649"/>
                  <a:pt x="12158912" y="832430"/>
                </a:cubicBezTo>
                <a:close/>
                <a:moveTo>
                  <a:pt x="0" y="0"/>
                </a:moveTo>
                <a:lnTo>
                  <a:pt x="12192000" y="0"/>
                </a:lnTo>
                <a:lnTo>
                  <a:pt x="12192000" y="558063"/>
                </a:lnTo>
                <a:lnTo>
                  <a:pt x="12189259" y="810508"/>
                </a:lnTo>
                <a:lnTo>
                  <a:pt x="12170847" y="825280"/>
                </a:lnTo>
                <a:lnTo>
                  <a:pt x="12160143" y="831692"/>
                </a:lnTo>
                <a:lnTo>
                  <a:pt x="12163806" y="825759"/>
                </a:lnTo>
                <a:cubicBezTo>
                  <a:pt x="12125449" y="821525"/>
                  <a:pt x="12082203" y="824698"/>
                  <a:pt x="12056557" y="810176"/>
                </a:cubicBezTo>
                <a:cubicBezTo>
                  <a:pt x="12050902" y="790976"/>
                  <a:pt x="11923731" y="799312"/>
                  <a:pt x="11900316" y="789618"/>
                </a:cubicBezTo>
                <a:cubicBezTo>
                  <a:pt x="11841702" y="803374"/>
                  <a:pt x="11823963" y="832645"/>
                  <a:pt x="11791206" y="824176"/>
                </a:cubicBezTo>
                <a:cubicBezTo>
                  <a:pt x="11768977" y="817380"/>
                  <a:pt x="11683857" y="828947"/>
                  <a:pt x="11659257" y="800841"/>
                </a:cubicBezTo>
                <a:cubicBezTo>
                  <a:pt x="11617173" y="818107"/>
                  <a:pt x="11602556" y="790694"/>
                  <a:pt x="11569789" y="797135"/>
                </a:cubicBezTo>
                <a:cubicBezTo>
                  <a:pt x="11498310" y="795094"/>
                  <a:pt x="11458472" y="819882"/>
                  <a:pt x="11367885" y="791985"/>
                </a:cubicBezTo>
                <a:cubicBezTo>
                  <a:pt x="11325508" y="798158"/>
                  <a:pt x="11266580" y="755023"/>
                  <a:pt x="11174663" y="788721"/>
                </a:cubicBezTo>
                <a:cubicBezTo>
                  <a:pt x="11122703" y="792192"/>
                  <a:pt x="11150009" y="775410"/>
                  <a:pt x="11068220" y="786994"/>
                </a:cubicBezTo>
                <a:cubicBezTo>
                  <a:pt x="11046931" y="759861"/>
                  <a:pt x="10919185" y="793102"/>
                  <a:pt x="10893266" y="794013"/>
                </a:cubicBezTo>
                <a:cubicBezTo>
                  <a:pt x="10874184" y="776189"/>
                  <a:pt x="10862860" y="788743"/>
                  <a:pt x="10844025" y="789857"/>
                </a:cubicBezTo>
                <a:cubicBezTo>
                  <a:pt x="10836453" y="779294"/>
                  <a:pt x="10820690" y="778184"/>
                  <a:pt x="10814353" y="789010"/>
                </a:cubicBezTo>
                <a:cubicBezTo>
                  <a:pt x="10819669" y="816016"/>
                  <a:pt x="10754019" y="789067"/>
                  <a:pt x="10748393" y="806738"/>
                </a:cubicBezTo>
                <a:cubicBezTo>
                  <a:pt x="10687156" y="807873"/>
                  <a:pt x="10550299" y="781800"/>
                  <a:pt x="10468256" y="778733"/>
                </a:cubicBezTo>
                <a:cubicBezTo>
                  <a:pt x="10436666" y="770025"/>
                  <a:pt x="10371995" y="797252"/>
                  <a:pt x="10256131" y="788332"/>
                </a:cubicBezTo>
                <a:cubicBezTo>
                  <a:pt x="10240995" y="781626"/>
                  <a:pt x="10182664" y="765742"/>
                  <a:pt x="10177442" y="777371"/>
                </a:cubicBezTo>
                <a:cubicBezTo>
                  <a:pt x="10141447" y="775683"/>
                  <a:pt x="10030323" y="810071"/>
                  <a:pt x="10006086" y="792651"/>
                </a:cubicBezTo>
                <a:cubicBezTo>
                  <a:pt x="10009448" y="818833"/>
                  <a:pt x="9960389" y="791426"/>
                  <a:pt x="9952382" y="815411"/>
                </a:cubicBezTo>
                <a:lnTo>
                  <a:pt x="9926457" y="827295"/>
                </a:lnTo>
                <a:lnTo>
                  <a:pt x="9843405" y="867046"/>
                </a:lnTo>
                <a:lnTo>
                  <a:pt x="9830866" y="875047"/>
                </a:lnTo>
                <a:lnTo>
                  <a:pt x="9801807" y="872272"/>
                </a:lnTo>
                <a:lnTo>
                  <a:pt x="9785653" y="861743"/>
                </a:lnTo>
                <a:lnTo>
                  <a:pt x="9781177" y="864820"/>
                </a:lnTo>
                <a:cubicBezTo>
                  <a:pt x="9776153" y="871003"/>
                  <a:pt x="9773556" y="874842"/>
                  <a:pt x="9768640" y="869379"/>
                </a:cubicBezTo>
                <a:lnTo>
                  <a:pt x="9712211" y="900283"/>
                </a:lnTo>
                <a:cubicBezTo>
                  <a:pt x="9706243" y="902750"/>
                  <a:pt x="9698952" y="902954"/>
                  <a:pt x="9689465" y="899268"/>
                </a:cubicBezTo>
                <a:cubicBezTo>
                  <a:pt x="9670819" y="902906"/>
                  <a:pt x="9618108" y="917739"/>
                  <a:pt x="9600339" y="922112"/>
                </a:cubicBezTo>
                <a:lnTo>
                  <a:pt x="9582850" y="925510"/>
                </a:lnTo>
                <a:cubicBezTo>
                  <a:pt x="9574400" y="928631"/>
                  <a:pt x="9556868" y="938130"/>
                  <a:pt x="9549638" y="940845"/>
                </a:cubicBezTo>
                <a:cubicBezTo>
                  <a:pt x="9543792" y="942327"/>
                  <a:pt x="9546812" y="939351"/>
                  <a:pt x="9539471" y="941799"/>
                </a:cubicBezTo>
                <a:cubicBezTo>
                  <a:pt x="9538994" y="947702"/>
                  <a:pt x="9536009" y="953248"/>
                  <a:pt x="9505592" y="955533"/>
                </a:cubicBezTo>
                <a:cubicBezTo>
                  <a:pt x="9486013" y="968563"/>
                  <a:pt x="9460860" y="978842"/>
                  <a:pt x="9432569" y="985377"/>
                </a:cubicBezTo>
                <a:cubicBezTo>
                  <a:pt x="9426990" y="980335"/>
                  <a:pt x="9418918" y="990185"/>
                  <a:pt x="9414216" y="992655"/>
                </a:cubicBezTo>
                <a:cubicBezTo>
                  <a:pt x="9412644" y="989014"/>
                  <a:pt x="9400057" y="989255"/>
                  <a:pt x="9397106" y="992980"/>
                </a:cubicBezTo>
                <a:cubicBezTo>
                  <a:pt x="9314093" y="1020862"/>
                  <a:pt x="9349678" y="978420"/>
                  <a:pt x="9305108" y="1007767"/>
                </a:cubicBezTo>
                <a:cubicBezTo>
                  <a:pt x="9296670" y="1010324"/>
                  <a:pt x="9289251" y="1009612"/>
                  <a:pt x="9282434" y="1007523"/>
                </a:cubicBezTo>
                <a:lnTo>
                  <a:pt x="9271941" y="1002839"/>
                </a:lnTo>
                <a:lnTo>
                  <a:pt x="9238227" y="1017668"/>
                </a:lnTo>
                <a:cubicBezTo>
                  <a:pt x="9221294" y="1023415"/>
                  <a:pt x="9203166" y="1027997"/>
                  <a:pt x="9184265" y="1031275"/>
                </a:cubicBezTo>
                <a:cubicBezTo>
                  <a:pt x="9178371" y="1024135"/>
                  <a:pt x="9165618" y="1036637"/>
                  <a:pt x="9159000" y="1039569"/>
                </a:cubicBezTo>
                <a:cubicBezTo>
                  <a:pt x="9157881" y="1034602"/>
                  <a:pt x="9141725" y="1033964"/>
                  <a:pt x="9137031" y="1038699"/>
                </a:cubicBezTo>
                <a:cubicBezTo>
                  <a:pt x="9023973" y="1069523"/>
                  <a:pt x="9079946" y="1015706"/>
                  <a:pt x="9015702" y="1051400"/>
                </a:cubicBezTo>
                <a:lnTo>
                  <a:pt x="8971403" y="1040542"/>
                </a:lnTo>
                <a:lnTo>
                  <a:pt x="8961826" y="1045364"/>
                </a:lnTo>
                <a:cubicBezTo>
                  <a:pt x="8922837" y="1050010"/>
                  <a:pt x="8909116" y="1040754"/>
                  <a:pt x="8888623" y="1053908"/>
                </a:cubicBezTo>
                <a:cubicBezTo>
                  <a:pt x="8850424" y="1035587"/>
                  <a:pt x="8865892" y="1054194"/>
                  <a:pt x="8841066" y="1060421"/>
                </a:cubicBezTo>
                <a:cubicBezTo>
                  <a:pt x="8818353" y="1064878"/>
                  <a:pt x="8775995" y="1076068"/>
                  <a:pt x="8752342" y="1080646"/>
                </a:cubicBezTo>
                <a:cubicBezTo>
                  <a:pt x="8736966" y="1099406"/>
                  <a:pt x="8723186" y="1079948"/>
                  <a:pt x="8699139" y="1087885"/>
                </a:cubicBezTo>
                <a:cubicBezTo>
                  <a:pt x="8688630" y="1095506"/>
                  <a:pt x="8680324" y="1097539"/>
                  <a:pt x="8667273" y="1092062"/>
                </a:cubicBezTo>
                <a:cubicBezTo>
                  <a:pt x="8619205" y="1128818"/>
                  <a:pt x="8634590" y="1097116"/>
                  <a:pt x="8586064" y="1114603"/>
                </a:cubicBezTo>
                <a:cubicBezTo>
                  <a:pt x="8544721" y="1131913"/>
                  <a:pt x="8496602" y="1145520"/>
                  <a:pt x="8460312" y="1179878"/>
                </a:cubicBezTo>
                <a:cubicBezTo>
                  <a:pt x="8454266" y="1189140"/>
                  <a:pt x="8435781" y="1194455"/>
                  <a:pt x="8419023" y="1191748"/>
                </a:cubicBezTo>
                <a:cubicBezTo>
                  <a:pt x="8416138" y="1191283"/>
                  <a:pt x="8413416" y="1190591"/>
                  <a:pt x="8410939" y="1189696"/>
                </a:cubicBezTo>
                <a:cubicBezTo>
                  <a:pt x="8390077" y="1213458"/>
                  <a:pt x="8370324" y="1205397"/>
                  <a:pt x="8362040" y="1220820"/>
                </a:cubicBezTo>
                <a:cubicBezTo>
                  <a:pt x="8320616" y="1231942"/>
                  <a:pt x="8281663" y="1222882"/>
                  <a:pt x="8273677" y="1236495"/>
                </a:cubicBezTo>
                <a:cubicBezTo>
                  <a:pt x="8251358" y="1238573"/>
                  <a:pt x="8216738" y="1228341"/>
                  <a:pt x="8204283" y="1243537"/>
                </a:cubicBezTo>
                <a:cubicBezTo>
                  <a:pt x="8198634" y="1233135"/>
                  <a:pt x="8181550" y="1254947"/>
                  <a:pt x="8166550" y="1249551"/>
                </a:cubicBezTo>
                <a:cubicBezTo>
                  <a:pt x="8155570" y="1244572"/>
                  <a:pt x="8147825" y="1250027"/>
                  <a:pt x="8137785" y="1251636"/>
                </a:cubicBezTo>
                <a:cubicBezTo>
                  <a:pt x="8123427" y="1248361"/>
                  <a:pt x="8081662" y="1261833"/>
                  <a:pt x="8071596" y="1269274"/>
                </a:cubicBezTo>
                <a:cubicBezTo>
                  <a:pt x="8048949" y="1293759"/>
                  <a:pt x="7983924" y="1284712"/>
                  <a:pt x="7964816" y="1303668"/>
                </a:cubicBezTo>
                <a:cubicBezTo>
                  <a:pt x="7957137" y="1306992"/>
                  <a:pt x="7949335" y="1308861"/>
                  <a:pt x="7941495" y="1309821"/>
                </a:cubicBezTo>
                <a:lnTo>
                  <a:pt x="7919123" y="1310466"/>
                </a:lnTo>
                <a:lnTo>
                  <a:pt x="7911902" y="1306569"/>
                </a:lnTo>
                <a:lnTo>
                  <a:pt x="7898703" y="1309208"/>
                </a:lnTo>
                <a:lnTo>
                  <a:pt x="7894703" y="1308939"/>
                </a:lnTo>
                <a:lnTo>
                  <a:pt x="7872267" y="1308370"/>
                </a:lnTo>
                <a:cubicBezTo>
                  <a:pt x="7886550" y="1330359"/>
                  <a:pt x="7812648" y="1314851"/>
                  <a:pt x="7836454" y="1331265"/>
                </a:cubicBezTo>
                <a:cubicBezTo>
                  <a:pt x="7798907" y="1336933"/>
                  <a:pt x="7831419" y="1351068"/>
                  <a:pt x="7782451" y="1339601"/>
                </a:cubicBezTo>
                <a:cubicBezTo>
                  <a:pt x="7727636" y="1365002"/>
                  <a:pt x="7583002" y="1338768"/>
                  <a:pt x="7542969" y="1372495"/>
                </a:cubicBezTo>
                <a:cubicBezTo>
                  <a:pt x="7546396" y="1360942"/>
                  <a:pt x="7492851" y="1424323"/>
                  <a:pt x="7476832" y="1431655"/>
                </a:cubicBezTo>
                <a:cubicBezTo>
                  <a:pt x="7439619" y="1443703"/>
                  <a:pt x="7425596" y="1454661"/>
                  <a:pt x="7370237" y="1474339"/>
                </a:cubicBezTo>
                <a:cubicBezTo>
                  <a:pt x="7316246" y="1485928"/>
                  <a:pt x="7281903" y="1512712"/>
                  <a:pt x="7222223" y="1510199"/>
                </a:cubicBezTo>
                <a:cubicBezTo>
                  <a:pt x="7221190" y="1514030"/>
                  <a:pt x="7218885" y="1517398"/>
                  <a:pt x="7215703" y="1520424"/>
                </a:cubicBezTo>
                <a:lnTo>
                  <a:pt x="7204548" y="1528145"/>
                </a:lnTo>
                <a:lnTo>
                  <a:pt x="7202038" y="1527954"/>
                </a:lnTo>
                <a:lnTo>
                  <a:pt x="7173860" y="1541605"/>
                </a:lnTo>
                <a:lnTo>
                  <a:pt x="7155079" y="1552495"/>
                </a:lnTo>
                <a:lnTo>
                  <a:pt x="7149757" y="1552732"/>
                </a:lnTo>
                <a:cubicBezTo>
                  <a:pt x="7141378" y="1554948"/>
                  <a:pt x="7115959" y="1563256"/>
                  <a:pt x="7104804" y="1565792"/>
                </a:cubicBezTo>
                <a:cubicBezTo>
                  <a:pt x="7099811" y="1550850"/>
                  <a:pt x="7096935" y="1561973"/>
                  <a:pt x="7082824" y="1567947"/>
                </a:cubicBezTo>
                <a:cubicBezTo>
                  <a:pt x="7071919" y="1546070"/>
                  <a:pt x="7039417" y="1570606"/>
                  <a:pt x="7021520" y="1562334"/>
                </a:cubicBezTo>
                <a:cubicBezTo>
                  <a:pt x="7011400" y="1567217"/>
                  <a:pt x="7000495" y="1571981"/>
                  <a:pt x="6988956" y="1576442"/>
                </a:cubicBezTo>
                <a:lnTo>
                  <a:pt x="6981922" y="1578821"/>
                </a:lnTo>
                <a:lnTo>
                  <a:pt x="6981583" y="1578678"/>
                </a:lnTo>
                <a:cubicBezTo>
                  <a:pt x="6979627" y="1578791"/>
                  <a:pt x="6977153" y="1579421"/>
                  <a:pt x="6973762" y="1580811"/>
                </a:cubicBezTo>
                <a:lnTo>
                  <a:pt x="6969093" y="1583157"/>
                </a:lnTo>
                <a:lnTo>
                  <a:pt x="6890037" y="1575825"/>
                </a:lnTo>
                <a:cubicBezTo>
                  <a:pt x="6849459" y="1579997"/>
                  <a:pt x="6820022" y="1566922"/>
                  <a:pt x="6785054" y="1582200"/>
                </a:cubicBezTo>
                <a:cubicBezTo>
                  <a:pt x="6747047" y="1586037"/>
                  <a:pt x="6712794" y="1582954"/>
                  <a:pt x="6681692" y="1591296"/>
                </a:cubicBezTo>
                <a:cubicBezTo>
                  <a:pt x="6667557" y="1587501"/>
                  <a:pt x="6654822" y="1586753"/>
                  <a:pt x="6644556" y="1595940"/>
                </a:cubicBezTo>
                <a:cubicBezTo>
                  <a:pt x="6608615" y="1597269"/>
                  <a:pt x="6597697" y="1587005"/>
                  <a:pt x="6577106" y="1598261"/>
                </a:cubicBezTo>
                <a:lnTo>
                  <a:pt x="6544183" y="1596149"/>
                </a:lnTo>
                <a:lnTo>
                  <a:pt x="6540921" y="1593857"/>
                </a:lnTo>
                <a:lnTo>
                  <a:pt x="6535046" y="1593283"/>
                </a:lnTo>
                <a:lnTo>
                  <a:pt x="6519853" y="1595771"/>
                </a:lnTo>
                <a:lnTo>
                  <a:pt x="6514280" y="1597376"/>
                </a:lnTo>
                <a:cubicBezTo>
                  <a:pt x="6510385" y="1598232"/>
                  <a:pt x="6507735" y="1598481"/>
                  <a:pt x="6505824" y="1598298"/>
                </a:cubicBezTo>
                <a:lnTo>
                  <a:pt x="6505573" y="1598109"/>
                </a:lnTo>
                <a:lnTo>
                  <a:pt x="6497741" y="1599392"/>
                </a:lnTo>
                <a:cubicBezTo>
                  <a:pt x="6484628" y="1602044"/>
                  <a:pt x="6471968" y="1605085"/>
                  <a:pt x="6459992" y="1608358"/>
                </a:cubicBezTo>
                <a:cubicBezTo>
                  <a:pt x="6447037" y="1597612"/>
                  <a:pt x="6404274" y="1616787"/>
                  <a:pt x="6404572" y="1593771"/>
                </a:cubicBezTo>
                <a:cubicBezTo>
                  <a:pt x="6388277" y="1597519"/>
                  <a:pt x="6380141" y="1607970"/>
                  <a:pt x="6382671" y="1592612"/>
                </a:cubicBezTo>
                <a:lnTo>
                  <a:pt x="6369843" y="1590015"/>
                </a:lnTo>
                <a:lnTo>
                  <a:pt x="6269740" y="1614633"/>
                </a:lnTo>
                <a:lnTo>
                  <a:pt x="6255405" y="1620529"/>
                </a:lnTo>
                <a:cubicBezTo>
                  <a:pt x="6250911" y="1623016"/>
                  <a:pt x="6247090" y="1625968"/>
                  <a:pt x="6244248" y="1629561"/>
                </a:cubicBezTo>
                <a:cubicBezTo>
                  <a:pt x="6188859" y="1618246"/>
                  <a:pt x="6143250" y="1639346"/>
                  <a:pt x="6086396" y="1642666"/>
                </a:cubicBezTo>
                <a:cubicBezTo>
                  <a:pt x="6024311" y="1653696"/>
                  <a:pt x="5889522" y="1686499"/>
                  <a:pt x="5867429" y="1695554"/>
                </a:cubicBezTo>
                <a:cubicBezTo>
                  <a:pt x="5848669" y="1700350"/>
                  <a:pt x="5763994" y="1699795"/>
                  <a:pt x="5772864" y="1689002"/>
                </a:cubicBezTo>
                <a:cubicBezTo>
                  <a:pt x="5718480" y="1716048"/>
                  <a:pt x="5694188" y="1696562"/>
                  <a:pt x="5629833" y="1713273"/>
                </a:cubicBezTo>
                <a:lnTo>
                  <a:pt x="5504771" y="1725744"/>
                </a:lnTo>
                <a:lnTo>
                  <a:pt x="5490967" y="1726367"/>
                </a:lnTo>
                <a:lnTo>
                  <a:pt x="5486015" y="1721481"/>
                </a:lnTo>
                <a:lnTo>
                  <a:pt x="5439364" y="1721349"/>
                </a:lnTo>
                <a:cubicBezTo>
                  <a:pt x="5418850" y="1733129"/>
                  <a:pt x="5381503" y="1725668"/>
                  <a:pt x="5350025" y="1729885"/>
                </a:cubicBezTo>
                <a:lnTo>
                  <a:pt x="5336104" y="1734377"/>
                </a:lnTo>
                <a:lnTo>
                  <a:pt x="5245234" y="1738520"/>
                </a:lnTo>
                <a:lnTo>
                  <a:pt x="5182955" y="1744622"/>
                </a:lnTo>
                <a:lnTo>
                  <a:pt x="5169506" y="1748993"/>
                </a:lnTo>
                <a:lnTo>
                  <a:pt x="5154299" y="1744080"/>
                </a:lnTo>
                <a:cubicBezTo>
                  <a:pt x="5152463" y="1742751"/>
                  <a:pt x="5150989" y="1741283"/>
                  <a:pt x="5149917" y="1739727"/>
                </a:cubicBezTo>
                <a:lnTo>
                  <a:pt x="5100319" y="1745797"/>
                </a:lnTo>
                <a:lnTo>
                  <a:pt x="5094361" y="1745767"/>
                </a:lnTo>
                <a:lnTo>
                  <a:pt x="5053410" y="1742790"/>
                </a:lnTo>
                <a:lnTo>
                  <a:pt x="4992711" y="1734075"/>
                </a:lnTo>
                <a:cubicBezTo>
                  <a:pt x="4972764" y="1728527"/>
                  <a:pt x="4955480" y="1708667"/>
                  <a:pt x="4930098" y="1717312"/>
                </a:cubicBezTo>
                <a:cubicBezTo>
                  <a:pt x="4936142" y="1706767"/>
                  <a:pt x="4900350" y="1719438"/>
                  <a:pt x="4893834" y="1710028"/>
                </a:cubicBezTo>
                <a:cubicBezTo>
                  <a:pt x="4890113" y="1702277"/>
                  <a:pt x="4878389" y="1704314"/>
                  <a:pt x="4868730" y="1702384"/>
                </a:cubicBezTo>
                <a:cubicBezTo>
                  <a:pt x="4860577" y="1694955"/>
                  <a:pt x="4813519" y="1692594"/>
                  <a:pt x="4797925" y="1695535"/>
                </a:cubicBezTo>
                <a:cubicBezTo>
                  <a:pt x="4754973" y="1708626"/>
                  <a:pt x="4712186" y="1679830"/>
                  <a:pt x="4677670" y="1689453"/>
                </a:cubicBezTo>
                <a:cubicBezTo>
                  <a:pt x="4650390" y="1686902"/>
                  <a:pt x="4641786" y="1682702"/>
                  <a:pt x="4634248" y="1680227"/>
                </a:cubicBezTo>
                <a:lnTo>
                  <a:pt x="4632434" y="1674607"/>
                </a:lnTo>
                <a:lnTo>
                  <a:pt x="4619204" y="1672507"/>
                </a:lnTo>
                <a:lnTo>
                  <a:pt x="4616283" y="1670977"/>
                </a:lnTo>
                <a:cubicBezTo>
                  <a:pt x="4610716" y="1668036"/>
                  <a:pt x="4605090" y="1665277"/>
                  <a:pt x="4598926" y="1663178"/>
                </a:cubicBezTo>
                <a:cubicBezTo>
                  <a:pt x="4588025" y="1686237"/>
                  <a:pt x="4544698" y="1649138"/>
                  <a:pt x="4547069" y="1670642"/>
                </a:cubicBezTo>
                <a:lnTo>
                  <a:pt x="4523516" y="1669785"/>
                </a:lnTo>
                <a:lnTo>
                  <a:pt x="4500586" y="1675912"/>
                </a:lnTo>
                <a:lnTo>
                  <a:pt x="4488196" y="1683463"/>
                </a:lnTo>
                <a:lnTo>
                  <a:pt x="4445463" y="1695634"/>
                </a:lnTo>
                <a:lnTo>
                  <a:pt x="4446550" y="1680538"/>
                </a:lnTo>
                <a:lnTo>
                  <a:pt x="4365375" y="1697935"/>
                </a:lnTo>
                <a:lnTo>
                  <a:pt x="4305123" y="1714185"/>
                </a:lnTo>
                <a:lnTo>
                  <a:pt x="4292665" y="1720703"/>
                </a:lnTo>
                <a:lnTo>
                  <a:pt x="4276789" y="1718367"/>
                </a:lnTo>
                <a:cubicBezTo>
                  <a:pt x="4274740" y="1717359"/>
                  <a:pt x="4273021" y="1716157"/>
                  <a:pt x="4271683" y="1714801"/>
                </a:cubicBezTo>
                <a:lnTo>
                  <a:pt x="4223918" y="1728936"/>
                </a:lnTo>
                <a:lnTo>
                  <a:pt x="4218039" y="1729885"/>
                </a:lnTo>
                <a:lnTo>
                  <a:pt x="4177153" y="1733691"/>
                </a:lnTo>
                <a:lnTo>
                  <a:pt x="4051032" y="1728886"/>
                </a:lnTo>
                <a:cubicBezTo>
                  <a:pt x="4055072" y="1717510"/>
                  <a:pt x="4022108" y="1735873"/>
                  <a:pt x="4013978" y="1727679"/>
                </a:cubicBezTo>
                <a:cubicBezTo>
                  <a:pt x="4008905" y="1720660"/>
                  <a:pt x="3997723" y="1724594"/>
                  <a:pt x="3987857" y="1724282"/>
                </a:cubicBezTo>
                <a:cubicBezTo>
                  <a:pt x="3978476" y="1718309"/>
                  <a:pt x="3931683" y="1723723"/>
                  <a:pt x="3916852" y="1729184"/>
                </a:cubicBezTo>
                <a:cubicBezTo>
                  <a:pt x="3876910" y="1749138"/>
                  <a:pt x="3829523" y="1727824"/>
                  <a:pt x="3797263" y="1742976"/>
                </a:cubicBezTo>
                <a:cubicBezTo>
                  <a:pt x="3769922" y="1744951"/>
                  <a:pt x="3760682" y="1742230"/>
                  <a:pt x="3752806" y="1741033"/>
                </a:cubicBezTo>
                <a:lnTo>
                  <a:pt x="3749997" y="1735799"/>
                </a:lnTo>
                <a:lnTo>
                  <a:pt x="3736582" y="1735907"/>
                </a:lnTo>
                <a:lnTo>
                  <a:pt x="3733428" y="1734881"/>
                </a:lnTo>
                <a:cubicBezTo>
                  <a:pt x="3727408" y="1732899"/>
                  <a:pt x="3721365" y="1731108"/>
                  <a:pt x="3714911" y="1730056"/>
                </a:cubicBezTo>
                <a:cubicBezTo>
                  <a:pt x="3708355" y="1754554"/>
                  <a:pt x="3658933" y="1725152"/>
                  <a:pt x="3665172" y="1745936"/>
                </a:cubicBezTo>
                <a:cubicBezTo>
                  <a:pt x="3628569" y="1744420"/>
                  <a:pt x="3583742" y="1775884"/>
                  <a:pt x="3552006" y="1755220"/>
                </a:cubicBezTo>
                <a:cubicBezTo>
                  <a:pt x="3497522" y="1758390"/>
                  <a:pt x="3448310" y="1757433"/>
                  <a:pt x="3390301" y="1762546"/>
                </a:cubicBezTo>
                <a:cubicBezTo>
                  <a:pt x="3345266" y="1774524"/>
                  <a:pt x="3297039" y="1758531"/>
                  <a:pt x="3264312" y="1774620"/>
                </a:cubicBezTo>
                <a:cubicBezTo>
                  <a:pt x="3212634" y="1771139"/>
                  <a:pt x="3147905" y="1780248"/>
                  <a:pt x="3106901" y="1804264"/>
                </a:cubicBezTo>
                <a:cubicBezTo>
                  <a:pt x="3051355" y="1805490"/>
                  <a:pt x="3041708" y="1820368"/>
                  <a:pt x="2993303" y="1806542"/>
                </a:cubicBezTo>
                <a:cubicBezTo>
                  <a:pt x="2989182" y="1810139"/>
                  <a:pt x="2984377" y="1813039"/>
                  <a:pt x="2979115" y="1815432"/>
                </a:cubicBezTo>
                <a:lnTo>
                  <a:pt x="2963118" y="1820962"/>
                </a:lnTo>
                <a:lnTo>
                  <a:pt x="2961156" y="1820297"/>
                </a:lnTo>
                <a:lnTo>
                  <a:pt x="2925719" y="1828468"/>
                </a:lnTo>
                <a:lnTo>
                  <a:pt x="2857951" y="1842496"/>
                </a:lnTo>
                <a:lnTo>
                  <a:pt x="2857427" y="1841591"/>
                </a:lnTo>
                <a:cubicBezTo>
                  <a:pt x="2855386" y="1839734"/>
                  <a:pt x="2852250" y="1838690"/>
                  <a:pt x="2846731" y="1839316"/>
                </a:cubicBezTo>
                <a:cubicBezTo>
                  <a:pt x="2855175" y="1823564"/>
                  <a:pt x="2843311" y="1834035"/>
                  <a:pt x="2826290" y="1837274"/>
                </a:cubicBezTo>
                <a:cubicBezTo>
                  <a:pt x="2835609" y="1813530"/>
                  <a:pt x="2787284" y="1831665"/>
                  <a:pt x="2779146" y="1820071"/>
                </a:cubicBezTo>
                <a:cubicBezTo>
                  <a:pt x="2766432" y="1822985"/>
                  <a:pt x="2753158" y="1825635"/>
                  <a:pt x="2739608" y="1827861"/>
                </a:cubicBezTo>
                <a:lnTo>
                  <a:pt x="2731631" y="1828881"/>
                </a:lnTo>
                <a:cubicBezTo>
                  <a:pt x="2731575" y="1828813"/>
                  <a:pt x="2731521" y="1828744"/>
                  <a:pt x="2731464" y="1828677"/>
                </a:cubicBezTo>
                <a:cubicBezTo>
                  <a:pt x="2729715" y="1828415"/>
                  <a:pt x="2727085" y="1828569"/>
                  <a:pt x="2723037" y="1829303"/>
                </a:cubicBezTo>
                <a:lnTo>
                  <a:pt x="2701616" y="1832725"/>
                </a:lnTo>
                <a:lnTo>
                  <a:pt x="2696239" y="1831904"/>
                </a:lnTo>
                <a:lnTo>
                  <a:pt x="2663445" y="1825958"/>
                </a:lnTo>
                <a:cubicBezTo>
                  <a:pt x="2641260" y="1825904"/>
                  <a:pt x="2595040" y="1827674"/>
                  <a:pt x="2560925" y="1829094"/>
                </a:cubicBezTo>
                <a:cubicBezTo>
                  <a:pt x="2527977" y="1836499"/>
                  <a:pt x="2496507" y="1831991"/>
                  <a:pt x="2458739" y="1834479"/>
                </a:cubicBezTo>
                <a:cubicBezTo>
                  <a:pt x="2419379" y="1848893"/>
                  <a:pt x="2396428" y="1834257"/>
                  <a:pt x="2356074" y="1836991"/>
                </a:cubicBezTo>
                <a:cubicBezTo>
                  <a:pt x="2323435" y="1857644"/>
                  <a:pt x="2325610" y="1826053"/>
                  <a:pt x="2304241" y="1822021"/>
                </a:cubicBezTo>
                <a:lnTo>
                  <a:pt x="2298362" y="1822125"/>
                </a:lnTo>
                <a:lnTo>
                  <a:pt x="2283527" y="1826361"/>
                </a:lnTo>
                <a:lnTo>
                  <a:pt x="2278150" y="1828604"/>
                </a:lnTo>
                <a:cubicBezTo>
                  <a:pt x="2274371" y="1829907"/>
                  <a:pt x="2271762" y="1830461"/>
                  <a:pt x="2269853" y="1830502"/>
                </a:cubicBezTo>
                <a:lnTo>
                  <a:pt x="2269585" y="1830341"/>
                </a:lnTo>
                <a:lnTo>
                  <a:pt x="2225332" y="1845825"/>
                </a:lnTo>
                <a:cubicBezTo>
                  <a:pt x="2211505" y="1836594"/>
                  <a:pt x="2170867" y="1860661"/>
                  <a:pt x="2169048" y="1837658"/>
                </a:cubicBezTo>
                <a:cubicBezTo>
                  <a:pt x="2153238" y="1843278"/>
                  <a:pt x="2146132" y="1854645"/>
                  <a:pt x="2147231" y="1839027"/>
                </a:cubicBezTo>
                <a:cubicBezTo>
                  <a:pt x="2141901" y="1840465"/>
                  <a:pt x="2138205" y="1840014"/>
                  <a:pt x="2135241" y="1838652"/>
                </a:cubicBezTo>
                <a:lnTo>
                  <a:pt x="2099215" y="1850768"/>
                </a:lnTo>
                <a:lnTo>
                  <a:pt x="2094046" y="1850806"/>
                </a:lnTo>
                <a:lnTo>
                  <a:pt x="2071850" y="1861319"/>
                </a:lnTo>
                <a:lnTo>
                  <a:pt x="2039607" y="1874318"/>
                </a:lnTo>
                <a:lnTo>
                  <a:pt x="2037289" y="1874025"/>
                </a:lnTo>
                <a:lnTo>
                  <a:pt x="2023615" y="1881562"/>
                </a:lnTo>
                <a:cubicBezTo>
                  <a:pt x="2019390" y="1884562"/>
                  <a:pt x="1959668" y="1894795"/>
                  <a:pt x="1957176" y="1898709"/>
                </a:cubicBezTo>
                <a:cubicBezTo>
                  <a:pt x="1901224" y="1893805"/>
                  <a:pt x="1914145" y="1913274"/>
                  <a:pt x="1858081" y="1923144"/>
                </a:cubicBezTo>
                <a:cubicBezTo>
                  <a:pt x="1819487" y="1923227"/>
                  <a:pt x="1798952" y="1929741"/>
                  <a:pt x="1738865" y="1944965"/>
                </a:cubicBezTo>
                <a:cubicBezTo>
                  <a:pt x="1698633" y="1955957"/>
                  <a:pt x="1670491" y="1978862"/>
                  <a:pt x="1616692" y="1989107"/>
                </a:cubicBezTo>
                <a:cubicBezTo>
                  <a:pt x="1565257" y="2022368"/>
                  <a:pt x="1474172" y="2022156"/>
                  <a:pt x="1411898" y="2046254"/>
                </a:cubicBezTo>
                <a:cubicBezTo>
                  <a:pt x="1380237" y="2035952"/>
                  <a:pt x="1386648" y="2042292"/>
                  <a:pt x="1375780" y="2047961"/>
                </a:cubicBezTo>
                <a:cubicBezTo>
                  <a:pt x="1375756" y="2047968"/>
                  <a:pt x="1375731" y="2047974"/>
                  <a:pt x="1375707" y="2047981"/>
                </a:cubicBezTo>
                <a:lnTo>
                  <a:pt x="1285585" y="2047113"/>
                </a:lnTo>
                <a:cubicBezTo>
                  <a:pt x="1279541" y="2043453"/>
                  <a:pt x="1272537" y="2040974"/>
                  <a:pt x="1263658" y="2041397"/>
                </a:cubicBezTo>
                <a:cubicBezTo>
                  <a:pt x="1212454" y="2058890"/>
                  <a:pt x="1258499" y="2026611"/>
                  <a:pt x="1170403" y="2033399"/>
                </a:cubicBezTo>
                <a:cubicBezTo>
                  <a:pt x="1166530" y="2036274"/>
                  <a:pt x="1154254" y="2033463"/>
                  <a:pt x="1153718" y="2029576"/>
                </a:cubicBezTo>
                <a:cubicBezTo>
                  <a:pt x="1148486" y="2030819"/>
                  <a:pt x="1137980" y="2038354"/>
                  <a:pt x="1133937" y="2032149"/>
                </a:cubicBezTo>
                <a:cubicBezTo>
                  <a:pt x="1104720" y="2031606"/>
                  <a:pt x="1077532" y="2035424"/>
                  <a:pt x="1054999" y="2043242"/>
                </a:cubicBezTo>
                <a:cubicBezTo>
                  <a:pt x="1024875" y="2038090"/>
                  <a:pt x="1020473" y="2042711"/>
                  <a:pt x="1018405" y="2048281"/>
                </a:cubicBezTo>
                <a:lnTo>
                  <a:pt x="1016563" y="2051718"/>
                </a:lnTo>
                <a:lnTo>
                  <a:pt x="1008284" y="2046742"/>
                </a:lnTo>
                <a:cubicBezTo>
                  <a:pt x="999244" y="2043620"/>
                  <a:pt x="990505" y="2044937"/>
                  <a:pt x="981974" y="2048363"/>
                </a:cubicBezTo>
                <a:lnTo>
                  <a:pt x="971903" y="2053484"/>
                </a:lnTo>
                <a:lnTo>
                  <a:pt x="954015" y="2052529"/>
                </a:lnTo>
                <a:cubicBezTo>
                  <a:pt x="931960" y="2051365"/>
                  <a:pt x="861352" y="2046214"/>
                  <a:pt x="839571" y="2046509"/>
                </a:cubicBezTo>
                <a:lnTo>
                  <a:pt x="823321" y="2054296"/>
                </a:lnTo>
                <a:lnTo>
                  <a:pt x="800990" y="2051523"/>
                </a:lnTo>
                <a:cubicBezTo>
                  <a:pt x="790723" y="2052171"/>
                  <a:pt x="782268" y="2055403"/>
                  <a:pt x="776439" y="2062634"/>
                </a:cubicBezTo>
                <a:cubicBezTo>
                  <a:pt x="773155" y="2056184"/>
                  <a:pt x="769593" y="2059253"/>
                  <a:pt x="763041" y="2063995"/>
                </a:cubicBezTo>
                <a:lnTo>
                  <a:pt x="757863" y="2065877"/>
                </a:lnTo>
                <a:lnTo>
                  <a:pt x="745053" y="2051831"/>
                </a:lnTo>
                <a:lnTo>
                  <a:pt x="722609" y="2049504"/>
                </a:lnTo>
                <a:lnTo>
                  <a:pt x="717618" y="2042131"/>
                </a:lnTo>
                <a:lnTo>
                  <a:pt x="703285" y="2046808"/>
                </a:lnTo>
                <a:cubicBezTo>
                  <a:pt x="698219" y="2048137"/>
                  <a:pt x="690058" y="2049926"/>
                  <a:pt x="680199" y="2051947"/>
                </a:cubicBezTo>
                <a:lnTo>
                  <a:pt x="667351" y="2054469"/>
                </a:lnTo>
                <a:lnTo>
                  <a:pt x="660961" y="2049404"/>
                </a:lnTo>
                <a:lnTo>
                  <a:pt x="638282" y="2060093"/>
                </a:lnTo>
                <a:lnTo>
                  <a:pt x="583551" y="2070197"/>
                </a:lnTo>
                <a:cubicBezTo>
                  <a:pt x="569268" y="2091365"/>
                  <a:pt x="529124" y="2053106"/>
                  <a:pt x="525274" y="2079137"/>
                </a:cubicBezTo>
                <a:cubicBezTo>
                  <a:pt x="506495" y="2056498"/>
                  <a:pt x="440091" y="2069666"/>
                  <a:pt x="405635" y="2059339"/>
                </a:cubicBezTo>
                <a:cubicBezTo>
                  <a:pt x="397410" y="2069278"/>
                  <a:pt x="294416" y="2032966"/>
                  <a:pt x="281555" y="2022847"/>
                </a:cubicBezTo>
                <a:cubicBezTo>
                  <a:pt x="171589" y="1986245"/>
                  <a:pt x="126791" y="1985528"/>
                  <a:pt x="98513" y="1969504"/>
                </a:cubicBezTo>
                <a:cubicBezTo>
                  <a:pt x="85544" y="1965247"/>
                  <a:pt x="73324" y="1958000"/>
                  <a:pt x="56191" y="1950709"/>
                </a:cubicBezTo>
                <a:lnTo>
                  <a:pt x="0" y="1935789"/>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CED502BD-B08C-4E8B-B8F1-58182EBFEA0D}"/>
              </a:ext>
            </a:extLst>
          </p:cNvPr>
          <p:cNvSpPr>
            <a:spLocks noGrp="1"/>
          </p:cNvSpPr>
          <p:nvPr>
            <p:ph type="title"/>
          </p:nvPr>
        </p:nvSpPr>
        <p:spPr>
          <a:xfrm>
            <a:off x="1137036" y="548640"/>
            <a:ext cx="9543405" cy="1188720"/>
          </a:xfrm>
        </p:spPr>
        <p:txBody>
          <a:bodyPr>
            <a:normAutofit/>
          </a:bodyPr>
          <a:lstStyle/>
          <a:p>
            <a:r>
              <a:rPr lang="en-IN">
                <a:solidFill>
                  <a:schemeClr val="tx1">
                    <a:lumMod val="85000"/>
                    <a:lumOff val="15000"/>
                  </a:schemeClr>
                </a:solidFill>
              </a:rPr>
              <a:t>References</a:t>
            </a:r>
            <a:endParaRPr lang="en-US">
              <a:solidFill>
                <a:schemeClr val="tx1">
                  <a:lumMod val="85000"/>
                  <a:lumOff val="15000"/>
                </a:schemeClr>
              </a:solidFill>
            </a:endParaRPr>
          </a:p>
        </p:txBody>
      </p:sp>
      <p:sp>
        <p:nvSpPr>
          <p:cNvPr id="4" name="Rectangle 1">
            <a:extLst>
              <a:ext uri="{FF2B5EF4-FFF2-40B4-BE49-F238E27FC236}">
                <a16:creationId xmlns:a16="http://schemas.microsoft.com/office/drawing/2014/main" id="{4B9B7496-560B-48AC-87BA-4E327EA55D52}"/>
              </a:ext>
            </a:extLst>
          </p:cNvPr>
          <p:cNvSpPr>
            <a:spLocks noGrp="1" noChangeArrowheads="1"/>
          </p:cNvSpPr>
          <p:nvPr>
            <p:ph idx="1"/>
          </p:nvPr>
        </p:nvSpPr>
        <p:spPr bwMode="auto">
          <a:xfrm>
            <a:off x="266597" y="858129"/>
            <a:ext cx="9967416" cy="5999867"/>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25392" rIns="91440" bIns="45720" numCol="1" anchor="ctr" anchorCtr="0" compatLnSpc="1">
            <a:prstTxWarp prst="textNoShape">
              <a:avLst/>
            </a:prstTxWarp>
            <a:normAutofit/>
          </a:bodyPr>
          <a:lstStyle/>
          <a:p>
            <a:pPr marL="0" marR="0" lvl="0" indent="0" defTabSz="914400" rtl="0" eaLnBrk="0" fontAlgn="base" latinLnBrk="0" hangingPunct="0">
              <a:spcBef>
                <a:spcPct val="0"/>
              </a:spcBef>
              <a:spcAft>
                <a:spcPts val="600"/>
              </a:spcAft>
              <a:buClrTx/>
              <a:buSzTx/>
              <a:buFontTx/>
              <a:buNone/>
              <a:tabLst/>
            </a:pPr>
            <a:endParaRPr kumimoji="0" lang="en-US" altLang="en-US" sz="1400" b="1" i="0" u="none" strike="noStrike" cap="none" normalizeH="0" baseline="0" dirty="0">
              <a:ln>
                <a:noFill/>
              </a:ln>
              <a:solidFill>
                <a:schemeClr val="tx1">
                  <a:lumMod val="85000"/>
                  <a:lumOff val="15000"/>
                </a:schemeClr>
              </a:solidFill>
              <a:effectLst/>
              <a:ea typeface="Times New Roman" panose="02020603050405020304" pitchFamily="18" charset="0"/>
              <a:cs typeface="Times New Roman" panose="02020603050405020304" pitchFamily="18" charset="0"/>
            </a:endParaRPr>
          </a:p>
          <a:p>
            <a:pPr marL="0" marR="0" lvl="0" indent="0" defTabSz="914400" rtl="0" eaLnBrk="0" fontAlgn="base" latinLnBrk="0" hangingPunct="0">
              <a:spcBef>
                <a:spcPct val="0"/>
              </a:spcBef>
              <a:spcAft>
                <a:spcPts val="600"/>
              </a:spcAft>
              <a:buClrTx/>
              <a:buSzTx/>
              <a:buFontTx/>
              <a:buNone/>
              <a:tabLst/>
            </a:pPr>
            <a:r>
              <a:rPr kumimoji="0" lang="en-US" altLang="en-US" sz="2000" b="0" i="0" u="none" strike="noStrike" cap="none" normalizeH="0" baseline="0" dirty="0" err="1">
                <a:ln>
                  <a:noFill/>
                </a:ln>
                <a:solidFill>
                  <a:schemeClr val="tx1">
                    <a:lumMod val="85000"/>
                    <a:lumOff val="15000"/>
                  </a:schemeClr>
                </a:solidFill>
                <a:effectLst/>
                <a:ea typeface="Calibri" panose="020F0502020204030204" pitchFamily="34" charset="0"/>
                <a:cs typeface="Times New Roman" panose="02020603050405020304" pitchFamily="18" charset="0"/>
              </a:rPr>
              <a:t>characterlab</a:t>
            </a:r>
            <a:r>
              <a:rPr kumimoji="0" lang="en-US" altLang="en-US" sz="2000" b="0" i="0" u="none" strike="noStrike" cap="none" normalizeH="0" baseline="0" dirty="0">
                <a:ln>
                  <a:noFill/>
                </a:ln>
                <a:solidFill>
                  <a:schemeClr val="tx1">
                    <a:lumMod val="85000"/>
                    <a:lumOff val="15000"/>
                  </a:schemeClr>
                </a:solidFill>
                <a:effectLst/>
                <a:ea typeface="Calibri" panose="020F0502020204030204" pitchFamily="34" charset="0"/>
                <a:cs typeface="Times New Roman" panose="02020603050405020304" pitchFamily="18" charset="0"/>
              </a:rPr>
              <a:t>, (2020). </a:t>
            </a:r>
            <a:r>
              <a:rPr kumimoji="0" lang="en-US" altLang="en-US" sz="2000" b="0" i="1" u="none" strike="noStrike" cap="none" normalizeH="0" baseline="0" dirty="0">
                <a:ln>
                  <a:noFill/>
                </a:ln>
                <a:solidFill>
                  <a:schemeClr val="tx1">
                    <a:lumMod val="85000"/>
                    <a:lumOff val="15000"/>
                  </a:schemeClr>
                </a:solidFill>
                <a:effectLst/>
                <a:ea typeface="Calibri" panose="020F0502020204030204" pitchFamily="34" charset="0"/>
                <a:cs typeface="Times New Roman" panose="02020603050405020304" pitchFamily="18" charset="0"/>
              </a:rPr>
              <a:t>About Character Lab. </a:t>
            </a:r>
            <a:r>
              <a:rPr kumimoji="0" lang="en-US" altLang="en-US" sz="2000" b="0" i="0" u="none" strike="noStrike" cap="none" normalizeH="0" baseline="0" dirty="0">
                <a:ln>
                  <a:noFill/>
                </a:ln>
                <a:solidFill>
                  <a:schemeClr val="tx1">
                    <a:lumMod val="85000"/>
                    <a:lumOff val="15000"/>
                  </a:schemeClr>
                </a:solidFill>
                <a:effectLst/>
                <a:ea typeface="Calibri" panose="020F0502020204030204" pitchFamily="34" charset="0"/>
                <a:cs typeface="Times New Roman" panose="02020603050405020304" pitchFamily="18" charset="0"/>
              </a:rPr>
              <a:t>[Online] </a:t>
            </a:r>
            <a:br>
              <a:rPr kumimoji="0" lang="en-US" altLang="en-US" sz="2000" b="0" i="0" u="none" strike="noStrike" cap="none" normalizeH="0" baseline="0" dirty="0">
                <a:ln>
                  <a:noFill/>
                </a:ln>
                <a:solidFill>
                  <a:schemeClr val="tx1">
                    <a:lumMod val="85000"/>
                    <a:lumOff val="15000"/>
                  </a:schemeClr>
                </a:solidFill>
                <a:effectLst/>
                <a:ea typeface="Calibri" panose="020F0502020204030204" pitchFamily="34" charset="0"/>
                <a:cs typeface="Times New Roman" panose="02020603050405020304" pitchFamily="18" charset="0"/>
              </a:rPr>
            </a:br>
            <a:r>
              <a:rPr kumimoji="0" lang="en-US" altLang="en-US" sz="2000" b="0" i="0" u="none" strike="noStrike" cap="none" normalizeH="0" baseline="0" dirty="0">
                <a:ln>
                  <a:noFill/>
                </a:ln>
                <a:solidFill>
                  <a:schemeClr val="tx1">
                    <a:lumMod val="85000"/>
                    <a:lumOff val="15000"/>
                  </a:schemeClr>
                </a:solidFill>
                <a:effectLst/>
                <a:ea typeface="Calibri" panose="020F0502020204030204" pitchFamily="34" charset="0"/>
                <a:cs typeface="Times New Roman" panose="02020603050405020304" pitchFamily="18" charset="0"/>
              </a:rPr>
              <a:t>Available at: </a:t>
            </a:r>
            <a:r>
              <a:rPr kumimoji="0" lang="en-US" altLang="en-US" sz="2000" b="0" i="0" u="sng" strike="noStrike" cap="none" normalizeH="0" baseline="0" dirty="0">
                <a:ln>
                  <a:noFill/>
                </a:ln>
                <a:solidFill>
                  <a:schemeClr val="tx1">
                    <a:lumMod val="85000"/>
                    <a:lumOff val="15000"/>
                  </a:schemeClr>
                </a:solidFill>
                <a:effectLst/>
                <a:ea typeface="Calibri" panose="020F0502020204030204" pitchFamily="34" charset="0"/>
                <a:cs typeface="Times New Roman" panose="02020603050405020304" pitchFamily="18" charset="0"/>
              </a:rPr>
              <a:t>https://characterlab.org/about/</a:t>
            </a:r>
            <a:endParaRPr kumimoji="0" lang="en-US" altLang="en-US" sz="2000" b="0" i="0" u="none" strike="noStrike" cap="none" normalizeH="0" baseline="0" dirty="0">
              <a:ln>
                <a:noFill/>
              </a:ln>
              <a:solidFill>
                <a:schemeClr val="tx1">
                  <a:lumMod val="85000"/>
                  <a:lumOff val="15000"/>
                </a:schemeClr>
              </a:solidFill>
              <a:effectLst/>
            </a:endParaRPr>
          </a:p>
          <a:p>
            <a:pPr marL="0" marR="0" lvl="0" indent="0" defTabSz="914400" rtl="0" eaLnBrk="0" fontAlgn="base" latinLnBrk="0" hangingPunct="0">
              <a:spcBef>
                <a:spcPct val="0"/>
              </a:spcBef>
              <a:spcAft>
                <a:spcPts val="600"/>
              </a:spcAft>
              <a:buClrTx/>
              <a:buSzTx/>
              <a:buFontTx/>
              <a:buNone/>
              <a:tabLst/>
            </a:pPr>
            <a:r>
              <a:rPr kumimoji="0" lang="en-US" altLang="en-US" sz="2000" b="0" i="0" u="none" strike="noStrike" cap="none" normalizeH="0" baseline="0" dirty="0" err="1">
                <a:ln>
                  <a:noFill/>
                </a:ln>
                <a:solidFill>
                  <a:schemeClr val="tx1">
                    <a:lumMod val="85000"/>
                    <a:lumOff val="15000"/>
                  </a:schemeClr>
                </a:solidFill>
                <a:effectLst/>
                <a:ea typeface="Calibri" panose="020F0502020204030204" pitchFamily="34" charset="0"/>
                <a:cs typeface="Times New Roman" panose="02020603050405020304" pitchFamily="18" charset="0"/>
              </a:rPr>
              <a:t>i</a:t>
            </a:r>
            <a:r>
              <a:rPr kumimoji="0" lang="en-US" altLang="en-US" sz="2000" b="0" i="0" u="none" strike="noStrike" cap="none" normalizeH="0" baseline="0" dirty="0">
                <a:ln>
                  <a:noFill/>
                </a:ln>
                <a:solidFill>
                  <a:schemeClr val="tx1">
                    <a:lumMod val="85000"/>
                    <a:lumOff val="15000"/>
                  </a:schemeClr>
                </a:solidFill>
                <a:effectLst/>
                <a:ea typeface="Calibri" panose="020F0502020204030204" pitchFamily="34" charset="0"/>
                <a:cs typeface="Times New Roman" panose="02020603050405020304" pitchFamily="18" charset="0"/>
              </a:rPr>
              <a:t>-scoop, (2020). </a:t>
            </a:r>
            <a:r>
              <a:rPr kumimoji="0" lang="en-US" altLang="en-US" sz="2000" b="0" i="1" u="none" strike="noStrike" cap="none" normalizeH="0" baseline="0" dirty="0">
                <a:ln>
                  <a:noFill/>
                </a:ln>
                <a:solidFill>
                  <a:schemeClr val="tx1">
                    <a:lumMod val="85000"/>
                    <a:lumOff val="15000"/>
                  </a:schemeClr>
                </a:solidFill>
                <a:effectLst/>
                <a:ea typeface="Calibri" panose="020F0502020204030204" pitchFamily="34" charset="0"/>
                <a:cs typeface="Times New Roman" panose="02020603050405020304" pitchFamily="18" charset="0"/>
              </a:rPr>
              <a:t>The DIKW model for knowledge management and data value extraction. </a:t>
            </a:r>
            <a:r>
              <a:rPr kumimoji="0" lang="en-US" altLang="en-US" sz="2000" b="0" i="0" u="none" strike="noStrike" cap="none" normalizeH="0" baseline="0" dirty="0">
                <a:ln>
                  <a:noFill/>
                </a:ln>
                <a:solidFill>
                  <a:schemeClr val="tx1">
                    <a:lumMod val="85000"/>
                    <a:lumOff val="15000"/>
                  </a:schemeClr>
                </a:solidFill>
                <a:effectLst/>
                <a:ea typeface="Calibri" panose="020F0502020204030204" pitchFamily="34" charset="0"/>
                <a:cs typeface="Times New Roman" panose="02020603050405020304" pitchFamily="18" charset="0"/>
              </a:rPr>
              <a:t>[Online] </a:t>
            </a:r>
            <a:br>
              <a:rPr kumimoji="0" lang="en-US" altLang="en-US" sz="2000" b="0" i="0" u="none" strike="noStrike" cap="none" normalizeH="0" baseline="0" dirty="0">
                <a:ln>
                  <a:noFill/>
                </a:ln>
                <a:solidFill>
                  <a:schemeClr val="tx1">
                    <a:lumMod val="85000"/>
                    <a:lumOff val="15000"/>
                  </a:schemeClr>
                </a:solidFill>
                <a:effectLst/>
                <a:ea typeface="Calibri" panose="020F0502020204030204" pitchFamily="34" charset="0"/>
                <a:cs typeface="Times New Roman" panose="02020603050405020304" pitchFamily="18" charset="0"/>
              </a:rPr>
            </a:br>
            <a:r>
              <a:rPr kumimoji="0" lang="en-US" altLang="en-US" sz="2000" b="0" i="0" u="none" strike="noStrike" cap="none" normalizeH="0" baseline="0" dirty="0">
                <a:ln>
                  <a:noFill/>
                </a:ln>
                <a:solidFill>
                  <a:schemeClr val="tx1">
                    <a:lumMod val="85000"/>
                    <a:lumOff val="15000"/>
                  </a:schemeClr>
                </a:solidFill>
                <a:effectLst/>
                <a:ea typeface="Calibri" panose="020F0502020204030204" pitchFamily="34" charset="0"/>
                <a:cs typeface="Times New Roman" panose="02020603050405020304" pitchFamily="18" charset="0"/>
              </a:rPr>
              <a:t>Available at: </a:t>
            </a:r>
            <a:r>
              <a:rPr kumimoji="0" lang="en-US" altLang="en-US" sz="2000" b="0" i="0" u="sng" strike="noStrike" cap="none" normalizeH="0" baseline="0" dirty="0">
                <a:ln>
                  <a:noFill/>
                </a:ln>
                <a:solidFill>
                  <a:schemeClr val="tx1">
                    <a:lumMod val="85000"/>
                    <a:lumOff val="15000"/>
                  </a:schemeClr>
                </a:solidFill>
                <a:effectLst/>
                <a:ea typeface="Calibri" panose="020F0502020204030204" pitchFamily="34" charset="0"/>
                <a:cs typeface="Times New Roman" panose="02020603050405020304" pitchFamily="18" charset="0"/>
              </a:rPr>
              <a:t>https://www.i-scoop.eu/big-data-action-value-context/dikw-model/</a:t>
            </a:r>
            <a:endParaRPr kumimoji="0" lang="en-US" altLang="en-US" sz="2000" b="0" i="0" u="none" strike="noStrike" cap="none" normalizeH="0" baseline="0" dirty="0">
              <a:ln>
                <a:noFill/>
              </a:ln>
              <a:solidFill>
                <a:schemeClr val="tx1">
                  <a:lumMod val="85000"/>
                  <a:lumOff val="15000"/>
                </a:schemeClr>
              </a:solidFill>
              <a:effectLst/>
            </a:endParaRPr>
          </a:p>
          <a:p>
            <a:pPr marL="0" marR="0" lvl="0" indent="0" defTabSz="914400" rtl="0" eaLnBrk="0" fontAlgn="base" latinLnBrk="0" hangingPunct="0">
              <a:spcBef>
                <a:spcPct val="0"/>
              </a:spcBef>
              <a:spcAft>
                <a:spcPts val="600"/>
              </a:spcAft>
              <a:buClrTx/>
              <a:buSzTx/>
              <a:buFontTx/>
              <a:buNone/>
              <a:tabLst/>
            </a:pPr>
            <a:r>
              <a:rPr kumimoji="0" lang="en-US" altLang="en-US" sz="2000" b="0" i="0" u="none" strike="noStrike" cap="none" normalizeH="0" baseline="0" dirty="0">
                <a:ln>
                  <a:noFill/>
                </a:ln>
                <a:solidFill>
                  <a:schemeClr val="tx1">
                    <a:lumMod val="85000"/>
                    <a:lumOff val="15000"/>
                  </a:schemeClr>
                </a:solidFill>
                <a:effectLst/>
                <a:ea typeface="Calibri" panose="020F0502020204030204" pitchFamily="34" charset="0"/>
                <a:cs typeface="Times New Roman" panose="02020603050405020304" pitchFamily="18" charset="0"/>
              </a:rPr>
              <a:t>Kim, J., (2020). </a:t>
            </a:r>
            <a:r>
              <a:rPr kumimoji="0" lang="en-US" altLang="en-US" sz="2000" b="0" i="1" u="none" strike="noStrike" cap="none" normalizeH="0" baseline="0" dirty="0">
                <a:ln>
                  <a:noFill/>
                </a:ln>
                <a:solidFill>
                  <a:schemeClr val="tx1">
                    <a:lumMod val="85000"/>
                    <a:lumOff val="15000"/>
                  </a:schemeClr>
                </a:solidFill>
                <a:effectLst/>
                <a:ea typeface="Calibri" panose="020F0502020204030204" pitchFamily="34" charset="0"/>
                <a:cs typeface="Times New Roman" panose="02020603050405020304" pitchFamily="18" charset="0"/>
              </a:rPr>
              <a:t>Could Grit Thinking Drive Inequality?. </a:t>
            </a:r>
            <a:r>
              <a:rPr kumimoji="0" lang="en-US" altLang="en-US" sz="2000" b="0" i="0" u="none" strike="noStrike" cap="none" normalizeH="0" baseline="0" dirty="0">
                <a:ln>
                  <a:noFill/>
                </a:ln>
                <a:solidFill>
                  <a:schemeClr val="tx1">
                    <a:lumMod val="85000"/>
                    <a:lumOff val="15000"/>
                  </a:schemeClr>
                </a:solidFill>
                <a:effectLst/>
                <a:ea typeface="Calibri" panose="020F0502020204030204" pitchFamily="34" charset="0"/>
                <a:cs typeface="Times New Roman" panose="02020603050405020304" pitchFamily="18" charset="0"/>
              </a:rPr>
              <a:t>[Online] </a:t>
            </a:r>
            <a:br>
              <a:rPr kumimoji="0" lang="en-US" altLang="en-US" sz="2000" b="0" i="0" u="none" strike="noStrike" cap="none" normalizeH="0" baseline="0" dirty="0">
                <a:ln>
                  <a:noFill/>
                </a:ln>
                <a:solidFill>
                  <a:schemeClr val="tx1">
                    <a:lumMod val="85000"/>
                    <a:lumOff val="15000"/>
                  </a:schemeClr>
                </a:solidFill>
                <a:effectLst/>
                <a:ea typeface="Calibri" panose="020F0502020204030204" pitchFamily="34" charset="0"/>
                <a:cs typeface="Times New Roman" panose="02020603050405020304" pitchFamily="18" charset="0"/>
              </a:rPr>
            </a:br>
            <a:r>
              <a:rPr kumimoji="0" lang="en-US" altLang="en-US" sz="2000" b="0" i="0" u="none" strike="noStrike" cap="none" normalizeH="0" baseline="0" dirty="0">
                <a:ln>
                  <a:noFill/>
                </a:ln>
                <a:solidFill>
                  <a:schemeClr val="tx1">
                    <a:lumMod val="85000"/>
                    <a:lumOff val="15000"/>
                  </a:schemeClr>
                </a:solidFill>
                <a:effectLst/>
                <a:ea typeface="Calibri" panose="020F0502020204030204" pitchFamily="34" charset="0"/>
                <a:cs typeface="Times New Roman" panose="02020603050405020304" pitchFamily="18" charset="0"/>
              </a:rPr>
              <a:t>Available at: </a:t>
            </a:r>
            <a:r>
              <a:rPr kumimoji="0" lang="en-US" altLang="en-US" sz="2000" b="0" i="0" u="sng" strike="noStrike" cap="none" normalizeH="0" baseline="0" dirty="0">
                <a:ln>
                  <a:noFill/>
                </a:ln>
                <a:solidFill>
                  <a:schemeClr val="tx1">
                    <a:lumMod val="85000"/>
                    <a:lumOff val="15000"/>
                  </a:schemeClr>
                </a:solidFill>
                <a:effectLst/>
                <a:ea typeface="Calibri" panose="020F0502020204030204" pitchFamily="34" charset="0"/>
                <a:cs typeface="Times New Roman" panose="02020603050405020304" pitchFamily="18" charset="0"/>
              </a:rPr>
              <a:t>https://www.insidehighered.com/blogs/technology-and-learning/could-grit-thinking-drive-inequality</a:t>
            </a:r>
            <a:endParaRPr kumimoji="0" lang="en-US" altLang="en-US" sz="2000" b="0" i="0" u="none" strike="noStrike" cap="none" normalizeH="0" baseline="0" dirty="0">
              <a:ln>
                <a:noFill/>
              </a:ln>
              <a:solidFill>
                <a:schemeClr val="tx1">
                  <a:lumMod val="85000"/>
                  <a:lumOff val="15000"/>
                </a:schemeClr>
              </a:solidFill>
              <a:effectLst/>
            </a:endParaRPr>
          </a:p>
          <a:p>
            <a:pPr marL="0" marR="0" lvl="0" indent="0" defTabSz="914400" rtl="0" eaLnBrk="0" fontAlgn="base" latinLnBrk="0" hangingPunct="0">
              <a:spcBef>
                <a:spcPct val="0"/>
              </a:spcBef>
              <a:spcAft>
                <a:spcPts val="600"/>
              </a:spcAft>
              <a:buClrTx/>
              <a:buSzTx/>
              <a:buFontTx/>
              <a:buNone/>
              <a:tabLst/>
            </a:pPr>
            <a:r>
              <a:rPr kumimoji="0" lang="en-US" altLang="en-US" sz="2000" b="0" i="0" u="none" strike="noStrike" cap="none" normalizeH="0" baseline="0" dirty="0">
                <a:ln>
                  <a:noFill/>
                </a:ln>
                <a:solidFill>
                  <a:schemeClr val="tx1">
                    <a:lumMod val="85000"/>
                    <a:lumOff val="15000"/>
                  </a:schemeClr>
                </a:solidFill>
                <a:effectLst/>
                <a:ea typeface="Calibri" panose="020F0502020204030204" pitchFamily="34" charset="0"/>
                <a:cs typeface="Times New Roman" panose="02020603050405020304" pitchFamily="18" charset="0"/>
              </a:rPr>
              <a:t>NJIT, (2020). </a:t>
            </a:r>
            <a:r>
              <a:rPr kumimoji="0" lang="en-US" altLang="en-US" sz="2000" b="0" i="1" u="none" strike="noStrike" cap="none" normalizeH="0" baseline="0" dirty="0">
                <a:ln>
                  <a:noFill/>
                </a:ln>
                <a:solidFill>
                  <a:schemeClr val="tx1">
                    <a:lumMod val="85000"/>
                    <a:lumOff val="15000"/>
                  </a:schemeClr>
                </a:solidFill>
                <a:effectLst/>
                <a:ea typeface="Calibri" panose="020F0502020204030204" pitchFamily="34" charset="0"/>
                <a:cs typeface="Times New Roman" panose="02020603050405020304" pitchFamily="18" charset="0"/>
              </a:rPr>
              <a:t>How to Evaluate Information Sources: CRAAP Test. </a:t>
            </a:r>
            <a:r>
              <a:rPr kumimoji="0" lang="en-US" altLang="en-US" sz="2000" b="0" i="0" u="none" strike="noStrike" cap="none" normalizeH="0" baseline="0" dirty="0">
                <a:ln>
                  <a:noFill/>
                </a:ln>
                <a:solidFill>
                  <a:schemeClr val="tx1">
                    <a:lumMod val="85000"/>
                    <a:lumOff val="15000"/>
                  </a:schemeClr>
                </a:solidFill>
                <a:effectLst/>
                <a:ea typeface="Calibri" panose="020F0502020204030204" pitchFamily="34" charset="0"/>
                <a:cs typeface="Times New Roman" panose="02020603050405020304" pitchFamily="18" charset="0"/>
              </a:rPr>
              <a:t>[Online] </a:t>
            </a:r>
            <a:br>
              <a:rPr kumimoji="0" lang="en-US" altLang="en-US" sz="2000" b="0" i="0" u="none" strike="noStrike" cap="none" normalizeH="0" baseline="0" dirty="0">
                <a:ln>
                  <a:noFill/>
                </a:ln>
                <a:solidFill>
                  <a:schemeClr val="tx1">
                    <a:lumMod val="85000"/>
                    <a:lumOff val="15000"/>
                  </a:schemeClr>
                </a:solidFill>
                <a:effectLst/>
                <a:ea typeface="Calibri" panose="020F0502020204030204" pitchFamily="34" charset="0"/>
                <a:cs typeface="Times New Roman" panose="02020603050405020304" pitchFamily="18" charset="0"/>
              </a:rPr>
            </a:br>
            <a:r>
              <a:rPr kumimoji="0" lang="en-US" altLang="en-US" sz="2000" b="0" i="0" u="none" strike="noStrike" cap="none" normalizeH="0" baseline="0" dirty="0">
                <a:ln>
                  <a:noFill/>
                </a:ln>
                <a:solidFill>
                  <a:schemeClr val="tx1">
                    <a:lumMod val="85000"/>
                    <a:lumOff val="15000"/>
                  </a:schemeClr>
                </a:solidFill>
                <a:effectLst/>
                <a:ea typeface="Calibri" panose="020F0502020204030204" pitchFamily="34" charset="0"/>
                <a:cs typeface="Times New Roman" panose="02020603050405020304" pitchFamily="18" charset="0"/>
              </a:rPr>
              <a:t>Available at: </a:t>
            </a:r>
            <a:r>
              <a:rPr kumimoji="0" lang="en-US" altLang="en-US" sz="2000" b="0" i="0" u="sng" strike="noStrike" cap="none" normalizeH="0" baseline="0" dirty="0">
                <a:ln>
                  <a:noFill/>
                </a:ln>
                <a:solidFill>
                  <a:schemeClr val="tx1">
                    <a:lumMod val="85000"/>
                    <a:lumOff val="15000"/>
                  </a:schemeClr>
                </a:solidFill>
                <a:effectLst/>
                <a:ea typeface="Calibri" panose="020F0502020204030204" pitchFamily="34" charset="0"/>
                <a:cs typeface="Times New Roman" panose="02020603050405020304" pitchFamily="18" charset="0"/>
              </a:rPr>
              <a:t>https://researchguides.njit.edu/evaluate/CRAAP</a:t>
            </a:r>
            <a:endParaRPr kumimoji="0" lang="en-US" altLang="en-US" sz="2000" b="0" i="0" u="none" strike="noStrike" cap="none" normalizeH="0" baseline="0" dirty="0">
              <a:ln>
                <a:noFill/>
              </a:ln>
              <a:solidFill>
                <a:schemeClr val="tx1">
                  <a:lumMod val="85000"/>
                  <a:lumOff val="15000"/>
                </a:schemeClr>
              </a:solidFill>
              <a:effectLst/>
            </a:endParaRPr>
          </a:p>
          <a:p>
            <a:pPr marL="0" marR="0" lvl="0" indent="0" defTabSz="914400" rtl="0" eaLnBrk="0" fontAlgn="base" latinLnBrk="0" hangingPunct="0">
              <a:spcBef>
                <a:spcPct val="0"/>
              </a:spcBef>
              <a:spcAft>
                <a:spcPts val="600"/>
              </a:spcAft>
              <a:buClrTx/>
              <a:buSzTx/>
              <a:buFontTx/>
              <a:buNone/>
              <a:tabLst/>
            </a:pPr>
            <a:r>
              <a:rPr kumimoji="0" lang="en-US" altLang="en-US" sz="2000" b="0" i="0" u="none" strike="noStrike" cap="none" normalizeH="0" baseline="0" dirty="0" err="1">
                <a:ln>
                  <a:noFill/>
                </a:ln>
                <a:solidFill>
                  <a:schemeClr val="tx1">
                    <a:lumMod val="85000"/>
                    <a:lumOff val="15000"/>
                  </a:schemeClr>
                </a:solidFill>
                <a:effectLst/>
                <a:ea typeface="Calibri" panose="020F0502020204030204" pitchFamily="34" charset="0"/>
                <a:cs typeface="Times New Roman" panose="02020603050405020304" pitchFamily="18" charset="0"/>
              </a:rPr>
              <a:t>techtarget</a:t>
            </a:r>
            <a:r>
              <a:rPr kumimoji="0" lang="en-US" altLang="en-US" sz="2000" b="0" i="0" u="none" strike="noStrike" cap="none" normalizeH="0" baseline="0" dirty="0">
                <a:ln>
                  <a:noFill/>
                </a:ln>
                <a:solidFill>
                  <a:schemeClr val="tx1">
                    <a:lumMod val="85000"/>
                    <a:lumOff val="15000"/>
                  </a:schemeClr>
                </a:solidFill>
                <a:effectLst/>
                <a:ea typeface="Calibri" panose="020F0502020204030204" pitchFamily="34" charset="0"/>
                <a:cs typeface="Times New Roman" panose="02020603050405020304" pitchFamily="18" charset="0"/>
              </a:rPr>
              <a:t>, (2020). </a:t>
            </a:r>
            <a:r>
              <a:rPr kumimoji="0" lang="en-US" altLang="en-US" sz="2000" b="0" i="1" u="none" strike="noStrike" cap="none" normalizeH="0" baseline="0" dirty="0">
                <a:ln>
                  <a:noFill/>
                </a:ln>
                <a:solidFill>
                  <a:schemeClr val="tx1">
                    <a:lumMod val="85000"/>
                    <a:lumOff val="15000"/>
                  </a:schemeClr>
                </a:solidFill>
                <a:effectLst/>
                <a:ea typeface="Calibri" panose="020F0502020204030204" pitchFamily="34" charset="0"/>
                <a:cs typeface="Times New Roman" panose="02020603050405020304" pitchFamily="18" charset="0"/>
              </a:rPr>
              <a:t>time series forecasting. </a:t>
            </a:r>
            <a:r>
              <a:rPr kumimoji="0" lang="en-US" altLang="en-US" sz="2000" b="0" i="0" u="none" strike="noStrike" cap="none" normalizeH="0" baseline="0" dirty="0">
                <a:ln>
                  <a:noFill/>
                </a:ln>
                <a:solidFill>
                  <a:schemeClr val="tx1">
                    <a:lumMod val="85000"/>
                    <a:lumOff val="15000"/>
                  </a:schemeClr>
                </a:solidFill>
                <a:effectLst/>
                <a:ea typeface="Calibri" panose="020F0502020204030204" pitchFamily="34" charset="0"/>
                <a:cs typeface="Times New Roman" panose="02020603050405020304" pitchFamily="18" charset="0"/>
              </a:rPr>
              <a:t>[Online] </a:t>
            </a:r>
            <a:br>
              <a:rPr kumimoji="0" lang="en-US" altLang="en-US" sz="2000" b="0" i="0" u="none" strike="noStrike" cap="none" normalizeH="0" baseline="0" dirty="0">
                <a:ln>
                  <a:noFill/>
                </a:ln>
                <a:solidFill>
                  <a:schemeClr val="tx1">
                    <a:lumMod val="85000"/>
                    <a:lumOff val="15000"/>
                  </a:schemeClr>
                </a:solidFill>
                <a:effectLst/>
                <a:ea typeface="Calibri" panose="020F0502020204030204" pitchFamily="34" charset="0"/>
                <a:cs typeface="Times New Roman" panose="02020603050405020304" pitchFamily="18" charset="0"/>
              </a:rPr>
            </a:br>
            <a:r>
              <a:rPr kumimoji="0" lang="en-US" altLang="en-US" sz="2000" b="0" i="0" u="none" strike="noStrike" cap="none" normalizeH="0" baseline="0" dirty="0">
                <a:ln>
                  <a:noFill/>
                </a:ln>
                <a:solidFill>
                  <a:schemeClr val="tx1">
                    <a:lumMod val="85000"/>
                    <a:lumOff val="15000"/>
                  </a:schemeClr>
                </a:solidFill>
                <a:effectLst/>
                <a:ea typeface="Calibri" panose="020F0502020204030204" pitchFamily="34" charset="0"/>
                <a:cs typeface="Times New Roman" panose="02020603050405020304" pitchFamily="18" charset="0"/>
              </a:rPr>
              <a:t>Available at: </a:t>
            </a:r>
            <a:r>
              <a:rPr kumimoji="0" lang="en-US" altLang="en-US" sz="2000" b="0" i="0" u="sng" strike="noStrike" cap="none" normalizeH="0" baseline="0" dirty="0">
                <a:ln>
                  <a:noFill/>
                </a:ln>
                <a:solidFill>
                  <a:schemeClr val="tx1">
                    <a:lumMod val="85000"/>
                    <a:lumOff val="15000"/>
                  </a:schemeClr>
                </a:solidFill>
                <a:effectLst/>
                <a:ea typeface="Calibri" panose="020F0502020204030204" pitchFamily="34" charset="0"/>
                <a:cs typeface="Times New Roman" panose="02020603050405020304" pitchFamily="18" charset="0"/>
              </a:rPr>
              <a:t>https://whatis.techtarget.com/definition/time-series-forecasting</a:t>
            </a:r>
            <a:endParaRPr kumimoji="0" lang="en-US" altLang="en-US" sz="2000" b="0" i="0" u="none" strike="noStrike" cap="none" normalizeH="0" baseline="0" dirty="0">
              <a:ln>
                <a:noFill/>
              </a:ln>
              <a:solidFill>
                <a:schemeClr val="tx1">
                  <a:lumMod val="85000"/>
                  <a:lumOff val="15000"/>
                </a:schemeClr>
              </a:solidFill>
              <a:effectLst/>
            </a:endParaRPr>
          </a:p>
          <a:p>
            <a:pPr marL="0" marR="0" lvl="0" indent="0" defTabSz="914400" rtl="0" eaLnBrk="0" fontAlgn="base" latinLnBrk="0" hangingPunct="0">
              <a:spcBef>
                <a:spcPct val="0"/>
              </a:spcBef>
              <a:spcAft>
                <a:spcPts val="600"/>
              </a:spcAft>
              <a:buClrTx/>
              <a:buSzTx/>
              <a:buFontTx/>
              <a:buNone/>
              <a:tabLst/>
            </a:pPr>
            <a:r>
              <a:rPr kumimoji="0" lang="en-US" altLang="en-US" sz="2000" b="0" i="0" u="none" strike="noStrike" cap="none" normalizeH="0" baseline="0" dirty="0" err="1">
                <a:ln>
                  <a:noFill/>
                </a:ln>
                <a:solidFill>
                  <a:schemeClr val="tx1">
                    <a:lumMod val="85000"/>
                    <a:lumOff val="15000"/>
                  </a:schemeClr>
                </a:solidFill>
                <a:effectLst/>
                <a:ea typeface="Calibri" panose="020F0502020204030204" pitchFamily="34" charset="0"/>
                <a:cs typeface="Times New Roman" panose="02020603050405020304" pitchFamily="18" charset="0"/>
              </a:rPr>
              <a:t>thoughteconomics</a:t>
            </a:r>
            <a:r>
              <a:rPr kumimoji="0" lang="en-US" altLang="en-US" sz="2000" b="0" i="0" u="none" strike="noStrike" cap="none" normalizeH="0" baseline="0" dirty="0">
                <a:ln>
                  <a:noFill/>
                </a:ln>
                <a:solidFill>
                  <a:schemeClr val="tx1">
                    <a:lumMod val="85000"/>
                    <a:lumOff val="15000"/>
                  </a:schemeClr>
                </a:solidFill>
                <a:effectLst/>
                <a:ea typeface="Calibri" panose="020F0502020204030204" pitchFamily="34" charset="0"/>
                <a:cs typeface="Times New Roman" panose="02020603050405020304" pitchFamily="18" charset="0"/>
              </a:rPr>
              <a:t>, (2020). </a:t>
            </a:r>
            <a:r>
              <a:rPr kumimoji="0" lang="en-US" altLang="en-US" sz="2000" b="0" i="1" u="none" strike="noStrike" cap="none" normalizeH="0" baseline="0" dirty="0">
                <a:ln>
                  <a:noFill/>
                </a:ln>
                <a:solidFill>
                  <a:schemeClr val="tx1">
                    <a:lumMod val="85000"/>
                    <a:lumOff val="15000"/>
                  </a:schemeClr>
                </a:solidFill>
                <a:effectLst/>
                <a:ea typeface="Calibri" panose="020F0502020204030204" pitchFamily="34" charset="0"/>
                <a:cs typeface="Times New Roman" panose="02020603050405020304" pitchFamily="18" charset="0"/>
              </a:rPr>
              <a:t>On Grit, Passion &amp; Perseverance – A Conversation with Angela Duckworth.. </a:t>
            </a:r>
            <a:r>
              <a:rPr kumimoji="0" lang="en-US" altLang="en-US" sz="2000" b="0" i="0" u="none" strike="noStrike" cap="none" normalizeH="0" baseline="0" dirty="0">
                <a:ln>
                  <a:noFill/>
                </a:ln>
                <a:solidFill>
                  <a:schemeClr val="tx1">
                    <a:lumMod val="85000"/>
                    <a:lumOff val="15000"/>
                  </a:schemeClr>
                </a:solidFill>
                <a:effectLst/>
                <a:ea typeface="Calibri" panose="020F0502020204030204" pitchFamily="34" charset="0"/>
                <a:cs typeface="Times New Roman" panose="02020603050405020304" pitchFamily="18" charset="0"/>
              </a:rPr>
              <a:t>[Online] </a:t>
            </a:r>
            <a:br>
              <a:rPr kumimoji="0" lang="en-US" altLang="en-US" sz="2000" b="0" i="0" u="none" strike="noStrike" cap="none" normalizeH="0" baseline="0" dirty="0">
                <a:ln>
                  <a:noFill/>
                </a:ln>
                <a:solidFill>
                  <a:schemeClr val="tx1">
                    <a:lumMod val="85000"/>
                    <a:lumOff val="15000"/>
                  </a:schemeClr>
                </a:solidFill>
                <a:effectLst/>
                <a:ea typeface="Calibri" panose="020F0502020204030204" pitchFamily="34" charset="0"/>
                <a:cs typeface="Times New Roman" panose="02020603050405020304" pitchFamily="18" charset="0"/>
              </a:rPr>
            </a:br>
            <a:r>
              <a:rPr kumimoji="0" lang="en-US" altLang="en-US" sz="2000" b="0" i="0" u="none" strike="noStrike" cap="none" normalizeH="0" baseline="0" dirty="0">
                <a:ln>
                  <a:noFill/>
                </a:ln>
                <a:solidFill>
                  <a:schemeClr val="tx1">
                    <a:lumMod val="85000"/>
                    <a:lumOff val="15000"/>
                  </a:schemeClr>
                </a:solidFill>
                <a:effectLst/>
                <a:ea typeface="Calibri" panose="020F0502020204030204" pitchFamily="34" charset="0"/>
                <a:cs typeface="Times New Roman" panose="02020603050405020304" pitchFamily="18" charset="0"/>
              </a:rPr>
              <a:t>Available at: </a:t>
            </a:r>
            <a:r>
              <a:rPr kumimoji="0" lang="en-US" altLang="en-US" sz="2000" b="0" i="0" u="sng" strike="noStrike" cap="none" normalizeH="0" baseline="0" dirty="0">
                <a:ln>
                  <a:noFill/>
                </a:ln>
                <a:solidFill>
                  <a:schemeClr val="tx1">
                    <a:lumMod val="85000"/>
                    <a:lumOff val="15000"/>
                  </a:schemeClr>
                </a:solidFill>
                <a:effectLst/>
                <a:ea typeface="Calibri" panose="020F0502020204030204" pitchFamily="34" charset="0"/>
                <a:cs typeface="Times New Roman" panose="02020603050405020304" pitchFamily="18" charset="0"/>
              </a:rPr>
              <a:t>https://thoughteconomics.com/angela-duckworth/</a:t>
            </a:r>
            <a:endParaRPr kumimoji="0" lang="en-US" altLang="en-US" sz="2000" b="0" i="0" u="none" strike="noStrike" cap="none" normalizeH="0" baseline="0" dirty="0">
              <a:ln>
                <a:noFill/>
              </a:ln>
              <a:solidFill>
                <a:schemeClr val="tx1">
                  <a:lumMod val="85000"/>
                  <a:lumOff val="15000"/>
                </a:schemeClr>
              </a:solidFill>
              <a:effectLst/>
            </a:endParaRPr>
          </a:p>
          <a:p>
            <a:pPr marL="0" marR="0" lvl="0" indent="0" defTabSz="914400" rtl="0" eaLnBrk="0" fontAlgn="base" latinLnBrk="0" hangingPunct="0">
              <a:spcBef>
                <a:spcPct val="0"/>
              </a:spcBef>
              <a:spcAft>
                <a:spcPts val="600"/>
              </a:spcAft>
              <a:buClrTx/>
              <a:buSzTx/>
              <a:buFontTx/>
              <a:buNone/>
              <a:tabLst/>
            </a:pPr>
            <a:endParaRPr kumimoji="0" lang="en-US" altLang="en-US" sz="1400" b="0" i="0" u="none" strike="noStrike" cap="none" normalizeH="0" baseline="0" dirty="0">
              <a:ln>
                <a:noFill/>
              </a:ln>
              <a:solidFill>
                <a:schemeClr val="tx1">
                  <a:lumMod val="85000"/>
                  <a:lumOff val="15000"/>
                </a:schemeClr>
              </a:solidFill>
              <a:effectLst/>
            </a:endParaRPr>
          </a:p>
        </p:txBody>
      </p:sp>
      <p:sp>
        <p:nvSpPr>
          <p:cNvPr id="13" name="Freeform: Shape 12">
            <a:extLst>
              <a:ext uri="{FF2B5EF4-FFF2-40B4-BE49-F238E27FC236}">
                <a16:creationId xmlns:a16="http://schemas.microsoft.com/office/drawing/2014/main" id="{142DCE2C-2863-46FA-9BE7-24365A24D9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24586" y="5970896"/>
            <a:ext cx="9967416" cy="887104"/>
          </a:xfrm>
          <a:custGeom>
            <a:avLst/>
            <a:gdLst>
              <a:gd name="connsiteX0" fmla="*/ 4686423 w 9517857"/>
              <a:gd name="connsiteY0" fmla="*/ 247919 h 918356"/>
              <a:gd name="connsiteX1" fmla="*/ 4689051 w 9517857"/>
              <a:gd name="connsiteY1" fmla="*/ 250968 h 918356"/>
              <a:gd name="connsiteX2" fmla="*/ 4687244 w 9517857"/>
              <a:gd name="connsiteY2" fmla="*/ 251298 h 918356"/>
              <a:gd name="connsiteX3" fmla="*/ 4685225 w 9517857"/>
              <a:gd name="connsiteY3" fmla="*/ 246530 h 918356"/>
              <a:gd name="connsiteX4" fmla="*/ 4686133 w 9517857"/>
              <a:gd name="connsiteY4" fmla="*/ 246727 h 918356"/>
              <a:gd name="connsiteX5" fmla="*/ 4686423 w 9517857"/>
              <a:gd name="connsiteY5" fmla="*/ 247919 h 918356"/>
              <a:gd name="connsiteX6" fmla="*/ 9517856 w 9517857"/>
              <a:gd name="connsiteY6" fmla="*/ 0 h 918356"/>
              <a:gd name="connsiteX7" fmla="*/ 9517857 w 9517857"/>
              <a:gd name="connsiteY7" fmla="*/ 12 h 918356"/>
              <a:gd name="connsiteX8" fmla="*/ 9517857 w 9517857"/>
              <a:gd name="connsiteY8" fmla="*/ 918356 h 918356"/>
              <a:gd name="connsiteX9" fmla="*/ 14604 w 9517857"/>
              <a:gd name="connsiteY9" fmla="*/ 918356 h 918356"/>
              <a:gd name="connsiteX10" fmla="*/ 12841 w 9517857"/>
              <a:gd name="connsiteY10" fmla="*/ 917763 h 918356"/>
              <a:gd name="connsiteX11" fmla="*/ 93 w 9517857"/>
              <a:gd name="connsiteY11" fmla="*/ 912471 h 918356"/>
              <a:gd name="connsiteX12" fmla="*/ 58674 w 9517857"/>
              <a:gd name="connsiteY12" fmla="*/ 890322 h 918356"/>
              <a:gd name="connsiteX13" fmla="*/ 275005 w 9517857"/>
              <a:gd name="connsiteY13" fmla="*/ 807229 h 918356"/>
              <a:gd name="connsiteX14" fmla="*/ 587824 w 9517857"/>
              <a:gd name="connsiteY14" fmla="*/ 798195 h 918356"/>
              <a:gd name="connsiteX15" fmla="*/ 651826 w 9517857"/>
              <a:gd name="connsiteY15" fmla="*/ 738338 h 918356"/>
              <a:gd name="connsiteX16" fmla="*/ 727985 w 9517857"/>
              <a:gd name="connsiteY16" fmla="*/ 719826 h 918356"/>
              <a:gd name="connsiteX17" fmla="*/ 778982 w 9517857"/>
              <a:gd name="connsiteY17" fmla="*/ 710142 h 918356"/>
              <a:gd name="connsiteX18" fmla="*/ 849944 w 9517857"/>
              <a:gd name="connsiteY18" fmla="*/ 717987 h 918356"/>
              <a:gd name="connsiteX19" fmla="*/ 921659 w 9517857"/>
              <a:gd name="connsiteY19" fmla="*/ 712695 h 918356"/>
              <a:gd name="connsiteX20" fmla="*/ 930946 w 9517857"/>
              <a:gd name="connsiteY20" fmla="*/ 734046 h 918356"/>
              <a:gd name="connsiteX21" fmla="*/ 986250 w 9517857"/>
              <a:gd name="connsiteY21" fmla="*/ 713530 h 918356"/>
              <a:gd name="connsiteX22" fmla="*/ 1013752 w 9517857"/>
              <a:gd name="connsiteY22" fmla="*/ 713361 h 918356"/>
              <a:gd name="connsiteX23" fmla="*/ 1023734 w 9517857"/>
              <a:gd name="connsiteY23" fmla="*/ 718571 h 918356"/>
              <a:gd name="connsiteX24" fmla="*/ 1063207 w 9517857"/>
              <a:gd name="connsiteY24" fmla="*/ 715651 h 918356"/>
              <a:gd name="connsiteX25" fmla="*/ 1081980 w 9517857"/>
              <a:gd name="connsiteY25" fmla="*/ 738455 h 918356"/>
              <a:gd name="connsiteX26" fmla="*/ 1218120 w 9517857"/>
              <a:gd name="connsiteY26" fmla="*/ 713280 h 918356"/>
              <a:gd name="connsiteX27" fmla="*/ 1397459 w 9517857"/>
              <a:gd name="connsiteY27" fmla="*/ 691190 h 918356"/>
              <a:gd name="connsiteX28" fmla="*/ 1580688 w 9517857"/>
              <a:gd name="connsiteY28" fmla="*/ 693697 h 918356"/>
              <a:gd name="connsiteX29" fmla="*/ 1772334 w 9517857"/>
              <a:gd name="connsiteY29" fmla="*/ 710640 h 918356"/>
              <a:gd name="connsiteX30" fmla="*/ 2002561 w 9517857"/>
              <a:gd name="connsiteY30" fmla="*/ 659917 h 918356"/>
              <a:gd name="connsiteX31" fmla="*/ 2135144 w 9517857"/>
              <a:gd name="connsiteY31" fmla="*/ 636501 h 918356"/>
              <a:gd name="connsiteX32" fmla="*/ 2440292 w 9517857"/>
              <a:gd name="connsiteY32" fmla="*/ 593862 h 918356"/>
              <a:gd name="connsiteX33" fmla="*/ 2547829 w 9517857"/>
              <a:gd name="connsiteY33" fmla="*/ 566150 h 918356"/>
              <a:gd name="connsiteX34" fmla="*/ 2658055 w 9517857"/>
              <a:gd name="connsiteY34" fmla="*/ 578727 h 918356"/>
              <a:gd name="connsiteX35" fmla="*/ 2693698 w 9517857"/>
              <a:gd name="connsiteY35" fmla="*/ 560029 h 918356"/>
              <a:gd name="connsiteX36" fmla="*/ 2699673 w 9517857"/>
              <a:gd name="connsiteY36" fmla="*/ 556400 h 918356"/>
              <a:gd name="connsiteX37" fmla="*/ 2727306 w 9517857"/>
              <a:gd name="connsiteY37" fmla="*/ 550698 h 918356"/>
              <a:gd name="connsiteX38" fmla="*/ 2730451 w 9517857"/>
              <a:gd name="connsiteY38" fmla="*/ 538058 h 918356"/>
              <a:gd name="connsiteX39" fmla="*/ 2768713 w 9517857"/>
              <a:gd name="connsiteY39" fmla="*/ 521575 h 918356"/>
              <a:gd name="connsiteX40" fmla="*/ 2820868 w 9517857"/>
              <a:gd name="connsiteY40" fmla="*/ 514160 h 918356"/>
              <a:gd name="connsiteX41" fmla="*/ 3073635 w 9517857"/>
              <a:gd name="connsiteY41" fmla="*/ 491294 h 918356"/>
              <a:gd name="connsiteX42" fmla="*/ 3222071 w 9517857"/>
              <a:gd name="connsiteY42" fmla="*/ 470559 h 918356"/>
              <a:gd name="connsiteX43" fmla="*/ 3274069 w 9517857"/>
              <a:gd name="connsiteY43" fmla="*/ 451605 h 918356"/>
              <a:gd name="connsiteX44" fmla="*/ 3349632 w 9517857"/>
              <a:gd name="connsiteY44" fmla="*/ 432583 h 918356"/>
              <a:gd name="connsiteX45" fmla="*/ 3479593 w 9517857"/>
              <a:gd name="connsiteY45" fmla="*/ 390437 h 918356"/>
              <a:gd name="connsiteX46" fmla="*/ 3660110 w 9517857"/>
              <a:gd name="connsiteY46" fmla="*/ 348726 h 918356"/>
              <a:gd name="connsiteX47" fmla="*/ 3750023 w 9517857"/>
              <a:gd name="connsiteY47" fmla="*/ 370678 h 918356"/>
              <a:gd name="connsiteX48" fmla="*/ 3844133 w 9517857"/>
              <a:gd name="connsiteY48" fmla="*/ 360648 h 918356"/>
              <a:gd name="connsiteX49" fmla="*/ 3913545 w 9517857"/>
              <a:gd name="connsiteY49" fmla="*/ 344235 h 918356"/>
              <a:gd name="connsiteX50" fmla="*/ 4266740 w 9517857"/>
              <a:gd name="connsiteY50" fmla="*/ 361454 h 918356"/>
              <a:gd name="connsiteX51" fmla="*/ 4430770 w 9517857"/>
              <a:gd name="connsiteY51" fmla="*/ 342643 h 918356"/>
              <a:gd name="connsiteX52" fmla="*/ 4512664 w 9517857"/>
              <a:gd name="connsiteY52" fmla="*/ 319948 h 918356"/>
              <a:gd name="connsiteX53" fmla="*/ 4616423 w 9517857"/>
              <a:gd name="connsiteY53" fmla="*/ 290914 h 918356"/>
              <a:gd name="connsiteX54" fmla="*/ 4691675 w 9517857"/>
              <a:gd name="connsiteY54" fmla="*/ 254011 h 918356"/>
              <a:gd name="connsiteX55" fmla="*/ 4689051 w 9517857"/>
              <a:gd name="connsiteY55" fmla="*/ 250968 h 918356"/>
              <a:gd name="connsiteX56" fmla="*/ 4719994 w 9517857"/>
              <a:gd name="connsiteY56" fmla="*/ 245307 h 918356"/>
              <a:gd name="connsiteX57" fmla="*/ 4752894 w 9517857"/>
              <a:gd name="connsiteY57" fmla="*/ 239875 h 918356"/>
              <a:gd name="connsiteX58" fmla="*/ 4769329 w 9517857"/>
              <a:gd name="connsiteY58" fmla="*/ 233585 h 918356"/>
              <a:gd name="connsiteX59" fmla="*/ 4775634 w 9517857"/>
              <a:gd name="connsiteY59" fmla="*/ 234063 h 918356"/>
              <a:gd name="connsiteX60" fmla="*/ 4790452 w 9517857"/>
              <a:gd name="connsiteY60" fmla="*/ 233572 h 918356"/>
              <a:gd name="connsiteX61" fmla="*/ 4789062 w 9517857"/>
              <a:gd name="connsiteY61" fmla="*/ 241924 h 918356"/>
              <a:gd name="connsiteX62" fmla="*/ 4827826 w 9517857"/>
              <a:gd name="connsiteY62" fmla="*/ 246977 h 918356"/>
              <a:gd name="connsiteX63" fmla="*/ 4892569 w 9517857"/>
              <a:gd name="connsiteY63" fmla="*/ 249933 h 918356"/>
              <a:gd name="connsiteX64" fmla="*/ 4896611 w 9517857"/>
              <a:gd name="connsiteY64" fmla="*/ 240448 h 918356"/>
              <a:gd name="connsiteX65" fmla="*/ 4917286 w 9517857"/>
              <a:gd name="connsiteY65" fmla="*/ 243659 h 918356"/>
              <a:gd name="connsiteX66" fmla="*/ 4981173 w 9517857"/>
              <a:gd name="connsiteY66" fmla="*/ 247103 h 918356"/>
              <a:gd name="connsiteX67" fmla="*/ 5060397 w 9517857"/>
              <a:gd name="connsiteY67" fmla="*/ 263688 h 918356"/>
              <a:gd name="connsiteX68" fmla="*/ 5252996 w 9517857"/>
              <a:gd name="connsiteY68" fmla="*/ 270655 h 918356"/>
              <a:gd name="connsiteX69" fmla="*/ 5358056 w 9517857"/>
              <a:gd name="connsiteY69" fmla="*/ 247248 h 918356"/>
              <a:gd name="connsiteX70" fmla="*/ 5426496 w 9517857"/>
              <a:gd name="connsiteY70" fmla="*/ 235142 h 918356"/>
              <a:gd name="connsiteX71" fmla="*/ 5497161 w 9517857"/>
              <a:gd name="connsiteY71" fmla="*/ 228808 h 918356"/>
              <a:gd name="connsiteX72" fmla="*/ 5826043 w 9517857"/>
              <a:gd name="connsiteY72" fmla="*/ 148073 h 918356"/>
              <a:gd name="connsiteX73" fmla="*/ 6013415 w 9517857"/>
              <a:gd name="connsiteY73" fmla="*/ 137316 h 918356"/>
              <a:gd name="connsiteX74" fmla="*/ 6080994 w 9517857"/>
              <a:gd name="connsiteY74" fmla="*/ 142938 h 918356"/>
              <a:gd name="connsiteX75" fmla="*/ 6194152 w 9517857"/>
              <a:gd name="connsiteY75" fmla="*/ 151772 h 918356"/>
              <a:gd name="connsiteX76" fmla="*/ 6281379 w 9517857"/>
              <a:gd name="connsiteY76" fmla="*/ 181626 h 918356"/>
              <a:gd name="connsiteX77" fmla="*/ 6374947 w 9517857"/>
              <a:gd name="connsiteY77" fmla="*/ 179799 h 918356"/>
              <a:gd name="connsiteX78" fmla="*/ 6448518 w 9517857"/>
              <a:gd name="connsiteY78" fmla="*/ 164378 h 918356"/>
              <a:gd name="connsiteX79" fmla="*/ 6544700 w 9517857"/>
              <a:gd name="connsiteY79" fmla="*/ 167161 h 918356"/>
              <a:gd name="connsiteX80" fmla="*/ 6648353 w 9517857"/>
              <a:gd name="connsiteY80" fmla="*/ 172250 h 918356"/>
              <a:gd name="connsiteX81" fmla="*/ 6736227 w 9517857"/>
              <a:gd name="connsiteY81" fmla="*/ 173216 h 918356"/>
              <a:gd name="connsiteX82" fmla="*/ 6977218 w 9517857"/>
              <a:gd name="connsiteY82" fmla="*/ 184289 h 918356"/>
              <a:gd name="connsiteX83" fmla="*/ 7065221 w 9517857"/>
              <a:gd name="connsiteY83" fmla="*/ 227531 h 918356"/>
              <a:gd name="connsiteX84" fmla="*/ 7366876 w 9517857"/>
              <a:gd name="connsiteY84" fmla="*/ 248468 h 918356"/>
              <a:gd name="connsiteX85" fmla="*/ 7565449 w 9517857"/>
              <a:gd name="connsiteY85" fmla="*/ 258950 h 918356"/>
              <a:gd name="connsiteX86" fmla="*/ 7599285 w 9517857"/>
              <a:gd name="connsiteY86" fmla="*/ 266021 h 918356"/>
              <a:gd name="connsiteX87" fmla="*/ 7644411 w 9517857"/>
              <a:gd name="connsiteY87" fmla="*/ 258986 h 918356"/>
              <a:gd name="connsiteX88" fmla="*/ 7825110 w 9517857"/>
              <a:gd name="connsiteY88" fmla="*/ 229109 h 918356"/>
              <a:gd name="connsiteX89" fmla="*/ 7965804 w 9517857"/>
              <a:gd name="connsiteY89" fmla="*/ 190545 h 918356"/>
              <a:gd name="connsiteX90" fmla="*/ 8147401 w 9517857"/>
              <a:gd name="connsiteY90" fmla="*/ 205617 h 918356"/>
              <a:gd name="connsiteX91" fmla="*/ 8256033 w 9517857"/>
              <a:gd name="connsiteY91" fmla="*/ 193713 h 918356"/>
              <a:gd name="connsiteX92" fmla="*/ 8410677 w 9517857"/>
              <a:gd name="connsiteY92" fmla="*/ 172167 h 918356"/>
              <a:gd name="connsiteX93" fmla="*/ 8617841 w 9517857"/>
              <a:gd name="connsiteY93" fmla="*/ 155167 h 918356"/>
              <a:gd name="connsiteX94" fmla="*/ 8715976 w 9517857"/>
              <a:gd name="connsiteY94" fmla="*/ 178374 h 918356"/>
              <a:gd name="connsiteX95" fmla="*/ 8778827 w 9517857"/>
              <a:gd name="connsiteY95" fmla="*/ 172936 h 918356"/>
              <a:gd name="connsiteX96" fmla="*/ 8840778 w 9517857"/>
              <a:gd name="connsiteY96" fmla="*/ 143149 h 918356"/>
              <a:gd name="connsiteX97" fmla="*/ 9010380 w 9517857"/>
              <a:gd name="connsiteY97" fmla="*/ 91891 h 918356"/>
              <a:gd name="connsiteX98" fmla="*/ 9110856 w 9517857"/>
              <a:gd name="connsiteY98" fmla="*/ 70997 h 918356"/>
              <a:gd name="connsiteX99" fmla="*/ 9268817 w 9517857"/>
              <a:gd name="connsiteY99" fmla="*/ 53082 h 918356"/>
              <a:gd name="connsiteX100" fmla="*/ 9316667 w 9517857"/>
              <a:gd name="connsiteY100" fmla="*/ 45047 h 918356"/>
              <a:gd name="connsiteX101" fmla="*/ 9428209 w 9517857"/>
              <a:gd name="connsiteY101" fmla="*/ 29923 h 9183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9517857" h="918356">
                <a:moveTo>
                  <a:pt x="4686423" y="247919"/>
                </a:moveTo>
                <a:lnTo>
                  <a:pt x="4689051" y="250968"/>
                </a:lnTo>
                <a:lnTo>
                  <a:pt x="4687244" y="251298"/>
                </a:lnTo>
                <a:close/>
                <a:moveTo>
                  <a:pt x="4685225" y="246530"/>
                </a:moveTo>
                <a:cubicBezTo>
                  <a:pt x="4688837" y="243198"/>
                  <a:pt x="4687468" y="244598"/>
                  <a:pt x="4686133" y="246727"/>
                </a:cubicBezTo>
                <a:lnTo>
                  <a:pt x="4686423" y="247919"/>
                </a:lnTo>
                <a:close/>
                <a:moveTo>
                  <a:pt x="9517856" y="0"/>
                </a:moveTo>
                <a:lnTo>
                  <a:pt x="9517857" y="12"/>
                </a:lnTo>
                <a:lnTo>
                  <a:pt x="9517857" y="918356"/>
                </a:lnTo>
                <a:lnTo>
                  <a:pt x="14604" y="918356"/>
                </a:lnTo>
                <a:lnTo>
                  <a:pt x="12841" y="917763"/>
                </a:lnTo>
                <a:cubicBezTo>
                  <a:pt x="4532" y="914864"/>
                  <a:pt x="-773" y="912807"/>
                  <a:pt x="93" y="912471"/>
                </a:cubicBezTo>
                <a:cubicBezTo>
                  <a:pt x="172" y="912298"/>
                  <a:pt x="58594" y="890495"/>
                  <a:pt x="58674" y="890322"/>
                </a:cubicBezTo>
                <a:cubicBezTo>
                  <a:pt x="127436" y="929614"/>
                  <a:pt x="206243" y="828226"/>
                  <a:pt x="275005" y="807229"/>
                </a:cubicBezTo>
                <a:cubicBezTo>
                  <a:pt x="303983" y="806087"/>
                  <a:pt x="504960" y="777375"/>
                  <a:pt x="587824" y="798195"/>
                </a:cubicBezTo>
                <a:cubicBezTo>
                  <a:pt x="598733" y="769348"/>
                  <a:pt x="682904" y="785924"/>
                  <a:pt x="651826" y="738338"/>
                </a:cubicBezTo>
                <a:cubicBezTo>
                  <a:pt x="688440" y="737862"/>
                  <a:pt x="753255" y="750396"/>
                  <a:pt x="727985" y="719826"/>
                </a:cubicBezTo>
                <a:cubicBezTo>
                  <a:pt x="739648" y="718749"/>
                  <a:pt x="775717" y="715087"/>
                  <a:pt x="778982" y="710142"/>
                </a:cubicBezTo>
                <a:cubicBezTo>
                  <a:pt x="779189" y="709407"/>
                  <a:pt x="849736" y="718721"/>
                  <a:pt x="849944" y="717987"/>
                </a:cubicBezTo>
                <a:lnTo>
                  <a:pt x="921659" y="712695"/>
                </a:lnTo>
                <a:lnTo>
                  <a:pt x="930946" y="734046"/>
                </a:lnTo>
                <a:lnTo>
                  <a:pt x="986250" y="713530"/>
                </a:lnTo>
                <a:lnTo>
                  <a:pt x="1013752" y="713361"/>
                </a:lnTo>
                <a:lnTo>
                  <a:pt x="1023734" y="718571"/>
                </a:lnTo>
                <a:cubicBezTo>
                  <a:pt x="1033291" y="721276"/>
                  <a:pt x="1045398" y="721394"/>
                  <a:pt x="1063207" y="715651"/>
                </a:cubicBezTo>
                <a:lnTo>
                  <a:pt x="1081980" y="738455"/>
                </a:lnTo>
                <a:lnTo>
                  <a:pt x="1218120" y="713280"/>
                </a:lnTo>
                <a:cubicBezTo>
                  <a:pt x="1230137" y="716162"/>
                  <a:pt x="1387179" y="685179"/>
                  <a:pt x="1397459" y="691190"/>
                </a:cubicBezTo>
                <a:cubicBezTo>
                  <a:pt x="1490025" y="704984"/>
                  <a:pt x="1465878" y="715604"/>
                  <a:pt x="1580688" y="693697"/>
                </a:cubicBezTo>
                <a:cubicBezTo>
                  <a:pt x="1607067" y="704379"/>
                  <a:pt x="1719477" y="658239"/>
                  <a:pt x="1772334" y="710640"/>
                </a:cubicBezTo>
                <a:cubicBezTo>
                  <a:pt x="1745536" y="644824"/>
                  <a:pt x="1976078" y="716436"/>
                  <a:pt x="2002561" y="659917"/>
                </a:cubicBezTo>
                <a:cubicBezTo>
                  <a:pt x="2045346" y="660357"/>
                  <a:pt x="2166676" y="654391"/>
                  <a:pt x="2135144" y="636501"/>
                </a:cubicBezTo>
                <a:cubicBezTo>
                  <a:pt x="2276591" y="665055"/>
                  <a:pt x="2293173" y="591792"/>
                  <a:pt x="2440292" y="593862"/>
                </a:cubicBezTo>
                <a:cubicBezTo>
                  <a:pt x="2495160" y="534824"/>
                  <a:pt x="2473343" y="585644"/>
                  <a:pt x="2547829" y="566150"/>
                </a:cubicBezTo>
                <a:cubicBezTo>
                  <a:pt x="2545438" y="614169"/>
                  <a:pt x="2632278" y="528280"/>
                  <a:pt x="2658055" y="578727"/>
                </a:cubicBezTo>
                <a:cubicBezTo>
                  <a:pt x="2670795" y="573581"/>
                  <a:pt x="2682322" y="567005"/>
                  <a:pt x="2693698" y="560029"/>
                </a:cubicBezTo>
                <a:lnTo>
                  <a:pt x="2699673" y="556400"/>
                </a:lnTo>
                <a:lnTo>
                  <a:pt x="2727306" y="550698"/>
                </a:lnTo>
                <a:lnTo>
                  <a:pt x="2730451" y="538058"/>
                </a:lnTo>
                <a:lnTo>
                  <a:pt x="2768713" y="521575"/>
                </a:lnTo>
                <a:cubicBezTo>
                  <a:pt x="2783756" y="517104"/>
                  <a:pt x="2800788" y="514291"/>
                  <a:pt x="2820868" y="514160"/>
                </a:cubicBezTo>
                <a:cubicBezTo>
                  <a:pt x="2894791" y="532885"/>
                  <a:pt x="2981506" y="465507"/>
                  <a:pt x="3073635" y="491294"/>
                </a:cubicBezTo>
                <a:cubicBezTo>
                  <a:pt x="3106872" y="496624"/>
                  <a:pt x="3205785" y="487718"/>
                  <a:pt x="3222071" y="470559"/>
                </a:cubicBezTo>
                <a:cubicBezTo>
                  <a:pt x="3242193" y="465514"/>
                  <a:pt x="3267163" y="469136"/>
                  <a:pt x="3274069" y="451605"/>
                </a:cubicBezTo>
                <a:cubicBezTo>
                  <a:pt x="3286659" y="430165"/>
                  <a:pt x="3363648" y="455571"/>
                  <a:pt x="3349632" y="432583"/>
                </a:cubicBezTo>
                <a:cubicBezTo>
                  <a:pt x="3404182" y="449847"/>
                  <a:pt x="3438210" y="404323"/>
                  <a:pt x="3479593" y="390437"/>
                </a:cubicBezTo>
                <a:cubicBezTo>
                  <a:pt x="3523240" y="408403"/>
                  <a:pt x="3567027" y="361554"/>
                  <a:pt x="3660110" y="348726"/>
                </a:cubicBezTo>
                <a:cubicBezTo>
                  <a:pt x="3708299" y="369683"/>
                  <a:pt x="3662447" y="344775"/>
                  <a:pt x="3750023" y="370678"/>
                </a:cubicBezTo>
                <a:cubicBezTo>
                  <a:pt x="3752092" y="367132"/>
                  <a:pt x="3816880" y="365055"/>
                  <a:pt x="3844133" y="360648"/>
                </a:cubicBezTo>
                <a:cubicBezTo>
                  <a:pt x="3871386" y="356240"/>
                  <a:pt x="3882848" y="332490"/>
                  <a:pt x="3913545" y="344235"/>
                </a:cubicBezTo>
                <a:cubicBezTo>
                  <a:pt x="4050255" y="376864"/>
                  <a:pt x="4159924" y="363190"/>
                  <a:pt x="4266740" y="361454"/>
                </a:cubicBezTo>
                <a:cubicBezTo>
                  <a:pt x="4385770" y="354374"/>
                  <a:pt x="4314535" y="340143"/>
                  <a:pt x="4430770" y="342643"/>
                </a:cubicBezTo>
                <a:cubicBezTo>
                  <a:pt x="4439969" y="322594"/>
                  <a:pt x="4478290" y="314645"/>
                  <a:pt x="4512664" y="319948"/>
                </a:cubicBezTo>
                <a:cubicBezTo>
                  <a:pt x="4570011" y="315138"/>
                  <a:pt x="4549085" y="269599"/>
                  <a:pt x="4616423" y="290914"/>
                </a:cubicBezTo>
                <a:cubicBezTo>
                  <a:pt x="4599641" y="270277"/>
                  <a:pt x="4692085" y="269216"/>
                  <a:pt x="4691675" y="254011"/>
                </a:cubicBezTo>
                <a:lnTo>
                  <a:pt x="4689051" y="250968"/>
                </a:lnTo>
                <a:lnTo>
                  <a:pt x="4719994" y="245307"/>
                </a:lnTo>
                <a:cubicBezTo>
                  <a:pt x="4732635" y="242775"/>
                  <a:pt x="4745300" y="240335"/>
                  <a:pt x="4752894" y="239875"/>
                </a:cubicBezTo>
                <a:lnTo>
                  <a:pt x="4769329" y="233585"/>
                </a:lnTo>
                <a:lnTo>
                  <a:pt x="4775634" y="234063"/>
                </a:lnTo>
                <a:lnTo>
                  <a:pt x="4790452" y="233572"/>
                </a:lnTo>
                <a:cubicBezTo>
                  <a:pt x="4789989" y="236356"/>
                  <a:pt x="4789525" y="239141"/>
                  <a:pt x="4789062" y="241924"/>
                </a:cubicBezTo>
                <a:cubicBezTo>
                  <a:pt x="4786342" y="249932"/>
                  <a:pt x="4804560" y="248631"/>
                  <a:pt x="4827826" y="246977"/>
                </a:cubicBezTo>
                <a:cubicBezTo>
                  <a:pt x="4875782" y="239569"/>
                  <a:pt x="4874112" y="283413"/>
                  <a:pt x="4892569" y="249933"/>
                </a:cubicBezTo>
                <a:lnTo>
                  <a:pt x="4896611" y="240448"/>
                </a:lnTo>
                <a:lnTo>
                  <a:pt x="4917286" y="243659"/>
                </a:lnTo>
                <a:cubicBezTo>
                  <a:pt x="4923060" y="243799"/>
                  <a:pt x="4981729" y="240979"/>
                  <a:pt x="4981173" y="247103"/>
                </a:cubicBezTo>
                <a:cubicBezTo>
                  <a:pt x="5024880" y="220690"/>
                  <a:pt x="5014146" y="257963"/>
                  <a:pt x="5060397" y="263688"/>
                </a:cubicBezTo>
                <a:cubicBezTo>
                  <a:pt x="5093356" y="238589"/>
                  <a:pt x="5157892" y="275351"/>
                  <a:pt x="5252996" y="270655"/>
                </a:cubicBezTo>
                <a:cubicBezTo>
                  <a:pt x="5288840" y="241872"/>
                  <a:pt x="5287005" y="287921"/>
                  <a:pt x="5358056" y="247248"/>
                </a:cubicBezTo>
                <a:cubicBezTo>
                  <a:pt x="5361752" y="250257"/>
                  <a:pt x="5403312" y="238215"/>
                  <a:pt x="5426496" y="235142"/>
                </a:cubicBezTo>
                <a:cubicBezTo>
                  <a:pt x="5449679" y="232069"/>
                  <a:pt x="5473549" y="245611"/>
                  <a:pt x="5497161" y="228808"/>
                </a:cubicBezTo>
                <a:cubicBezTo>
                  <a:pt x="5611861" y="172767"/>
                  <a:pt x="5723211" y="165860"/>
                  <a:pt x="5826043" y="148073"/>
                </a:cubicBezTo>
                <a:cubicBezTo>
                  <a:pt x="5943127" y="133166"/>
                  <a:pt x="5872659" y="193078"/>
                  <a:pt x="6013415" y="137316"/>
                </a:cubicBezTo>
                <a:cubicBezTo>
                  <a:pt x="6031924" y="154783"/>
                  <a:pt x="6050745" y="154258"/>
                  <a:pt x="6080994" y="142938"/>
                </a:cubicBezTo>
                <a:cubicBezTo>
                  <a:pt x="6138083" y="137090"/>
                  <a:pt x="6140195" y="184383"/>
                  <a:pt x="6194152" y="151772"/>
                </a:cubicBezTo>
                <a:cubicBezTo>
                  <a:pt x="6187280" y="177783"/>
                  <a:pt x="6304222" y="153410"/>
                  <a:pt x="6281379" y="181626"/>
                </a:cubicBezTo>
                <a:cubicBezTo>
                  <a:pt x="6321899" y="201819"/>
                  <a:pt x="6335111" y="162590"/>
                  <a:pt x="6374947" y="179799"/>
                </a:cubicBezTo>
                <a:cubicBezTo>
                  <a:pt x="6417404" y="181336"/>
                  <a:pt x="6402484" y="169694"/>
                  <a:pt x="6448518" y="164378"/>
                </a:cubicBezTo>
                <a:cubicBezTo>
                  <a:pt x="6504958" y="162488"/>
                  <a:pt x="6493438" y="111203"/>
                  <a:pt x="6544700" y="167161"/>
                </a:cubicBezTo>
                <a:cubicBezTo>
                  <a:pt x="6601507" y="148697"/>
                  <a:pt x="6566269" y="164386"/>
                  <a:pt x="6648353" y="172250"/>
                </a:cubicBezTo>
                <a:cubicBezTo>
                  <a:pt x="6680008" y="155223"/>
                  <a:pt x="6707960" y="160673"/>
                  <a:pt x="6736227" y="173216"/>
                </a:cubicBezTo>
                <a:cubicBezTo>
                  <a:pt x="6813963" y="164284"/>
                  <a:pt x="6888143" y="181296"/>
                  <a:pt x="6977218" y="184289"/>
                </a:cubicBezTo>
                <a:cubicBezTo>
                  <a:pt x="7040424" y="188318"/>
                  <a:pt x="7000278" y="216835"/>
                  <a:pt x="7065221" y="227531"/>
                </a:cubicBezTo>
                <a:cubicBezTo>
                  <a:pt x="7130163" y="238228"/>
                  <a:pt x="7291878" y="238208"/>
                  <a:pt x="7366876" y="248468"/>
                </a:cubicBezTo>
                <a:cubicBezTo>
                  <a:pt x="7491356" y="206752"/>
                  <a:pt x="7367734" y="280166"/>
                  <a:pt x="7565449" y="258950"/>
                </a:cubicBezTo>
                <a:cubicBezTo>
                  <a:pt x="7575959" y="252432"/>
                  <a:pt x="7600854" y="257628"/>
                  <a:pt x="7599285" y="266021"/>
                </a:cubicBezTo>
                <a:cubicBezTo>
                  <a:pt x="7611616" y="262940"/>
                  <a:pt x="7639946" y="245819"/>
                  <a:pt x="7644411" y="258986"/>
                </a:cubicBezTo>
                <a:cubicBezTo>
                  <a:pt x="7708015" y="258012"/>
                  <a:pt x="7770249" y="247724"/>
                  <a:pt x="7825110" y="229109"/>
                </a:cubicBezTo>
                <a:cubicBezTo>
                  <a:pt x="7949762" y="247028"/>
                  <a:pt x="7921956" y="197757"/>
                  <a:pt x="7965804" y="190545"/>
                </a:cubicBezTo>
                <a:cubicBezTo>
                  <a:pt x="8039439" y="213878"/>
                  <a:pt x="8063651" y="191475"/>
                  <a:pt x="8147401" y="205617"/>
                </a:cubicBezTo>
                <a:cubicBezTo>
                  <a:pt x="8166453" y="196610"/>
                  <a:pt x="8225048" y="207099"/>
                  <a:pt x="8256033" y="193713"/>
                </a:cubicBezTo>
                <a:cubicBezTo>
                  <a:pt x="8311388" y="242017"/>
                  <a:pt x="8350376" y="178592"/>
                  <a:pt x="8410677" y="172167"/>
                </a:cubicBezTo>
                <a:cubicBezTo>
                  <a:pt x="8470978" y="165743"/>
                  <a:pt x="8572470" y="206385"/>
                  <a:pt x="8617841" y="155167"/>
                </a:cubicBezTo>
                <a:cubicBezTo>
                  <a:pt x="8646050" y="160448"/>
                  <a:pt x="8664949" y="183631"/>
                  <a:pt x="8715976" y="178374"/>
                </a:cubicBezTo>
                <a:cubicBezTo>
                  <a:pt x="8737194" y="188216"/>
                  <a:pt x="8738009" y="189511"/>
                  <a:pt x="8778827" y="172936"/>
                </a:cubicBezTo>
                <a:cubicBezTo>
                  <a:pt x="8725277" y="146372"/>
                  <a:pt x="8850819" y="175612"/>
                  <a:pt x="8840778" y="143149"/>
                </a:cubicBezTo>
                <a:cubicBezTo>
                  <a:pt x="8903519" y="121096"/>
                  <a:pt x="9021861" y="150359"/>
                  <a:pt x="9010380" y="91891"/>
                </a:cubicBezTo>
                <a:cubicBezTo>
                  <a:pt x="9027103" y="56852"/>
                  <a:pt x="9112524" y="108357"/>
                  <a:pt x="9110856" y="70997"/>
                </a:cubicBezTo>
                <a:cubicBezTo>
                  <a:pt x="9148189" y="94250"/>
                  <a:pt x="9209809" y="53285"/>
                  <a:pt x="9268817" y="53082"/>
                </a:cubicBezTo>
                <a:cubicBezTo>
                  <a:pt x="9279135" y="35997"/>
                  <a:pt x="9292736" y="36520"/>
                  <a:pt x="9316667" y="45047"/>
                </a:cubicBezTo>
                <a:cubicBezTo>
                  <a:pt x="9352186" y="45862"/>
                  <a:pt x="9390008" y="39799"/>
                  <a:pt x="9428209" y="29923"/>
                </a:cubicBez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210147246"/>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0</TotalTime>
  <Words>2681</Words>
  <Application>Microsoft Office PowerPoint</Application>
  <PresentationFormat>Widescreen</PresentationFormat>
  <Paragraphs>142</Paragraphs>
  <Slides>12</Slides>
  <Notes>9</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12</vt:i4>
      </vt:variant>
    </vt:vector>
  </HeadingPairs>
  <TitlesOfParts>
    <vt:vector size="18" baseType="lpstr">
      <vt:lpstr>Arial</vt:lpstr>
      <vt:lpstr>Calibri</vt:lpstr>
      <vt:lpstr>Calibri Light</vt:lpstr>
      <vt:lpstr>Times New Roman</vt:lpstr>
      <vt:lpstr>Wingdings</vt:lpstr>
      <vt:lpstr>Office Theme</vt:lpstr>
      <vt:lpstr>PowerPoint Presentation</vt:lpstr>
      <vt:lpstr>Table of Contents</vt:lpstr>
      <vt:lpstr>Introduction </vt:lpstr>
      <vt:lpstr>Use of Contemporary Technologies for improving the workplace efficiency</vt:lpstr>
      <vt:lpstr>PowerPoint Presentation</vt:lpstr>
      <vt:lpstr>PowerPoint Presentation</vt:lpstr>
      <vt:lpstr>DIKW Model </vt:lpstr>
      <vt:lpstr>PowerPoint Presentation</vt:lpstr>
      <vt:lpstr>PowerPoint Presentation</vt:lpstr>
      <vt:lpstr>PowerPoint Presentation</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How I can use the DIKW and CRAAP frameworks to confirm or refute the work of Angela Duckworth</dc:title>
  <dc:creator>Priyanka Das</dc:creator>
  <cp:lastModifiedBy>Ana Maria Costache (2108826)</cp:lastModifiedBy>
  <cp:revision>6</cp:revision>
  <dcterms:created xsi:type="dcterms:W3CDTF">2021-10-11T13:48:57Z</dcterms:created>
  <dcterms:modified xsi:type="dcterms:W3CDTF">2021-12-06T19:30:45Z</dcterms:modified>
</cp:coreProperties>
</file>