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5" d="100"/>
          <a:sy n="145" d="100"/>
        </p:scale>
        <p:origin x="100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69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_slid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assets.mindshow.fun/themes/bluewhite_simple_20221117/Cover-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talog_slid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assets.mindshow.fun/themes/bluewhite_simple_20221117/Catalog-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ssion_slid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assets.mindshow.fun/themes/bluewhite_simple_20221117/Session-bg.sv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_slid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_slide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assets.mindshow.fun/themes/bluewhite_simple_20221117/End-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23875" y="2038350"/>
            <a:ext cx="6230303" cy="8096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altLang="zh-CN" sz="3600" b="1" kern="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Tutorial Questions</a:t>
            </a:r>
            <a:endParaRPr lang="zh-CN" altLang="zh-CN" sz="3600" kern="100" dirty="0">
              <a:solidFill>
                <a:schemeClr val="bg1"/>
              </a:solidFill>
              <a:effectLst/>
              <a:latin typeface="Calibri" panose="020F050202020403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23875" y="3181350"/>
            <a:ext cx="3715702" cy="84296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sz="1920" dirty="0"/>
          </a:p>
        </p:txBody>
      </p:sp>
      <p:sp>
        <p:nvSpPr>
          <p:cNvPr id="4" name="Text 2"/>
          <p:cNvSpPr/>
          <p:nvPr/>
        </p:nvSpPr>
        <p:spPr>
          <a:xfrm>
            <a:off x="6557963" y="4186238"/>
            <a:ext cx="1943100" cy="55245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r">
              <a:buNone/>
            </a:pPr>
            <a:r>
              <a:rPr lang="en-US" altLang="zh-CN" sz="900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Group 5</a:t>
            </a:r>
          </a:p>
          <a:p>
            <a:pPr marL="0" indent="0" algn="r">
              <a:buNone/>
            </a:pPr>
            <a:r>
              <a:rPr lang="en-US" sz="900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2023-11-02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2013" y="519113"/>
            <a:ext cx="2333625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 CONTENTS </a:t>
            </a:r>
            <a:endParaRPr lang="en-US" sz="1920" dirty="0"/>
          </a:p>
        </p:txBody>
      </p:sp>
      <p:sp>
        <p:nvSpPr>
          <p:cNvPr id="3" name="Text 1"/>
          <p:cNvSpPr/>
          <p:nvPr/>
        </p:nvSpPr>
        <p:spPr>
          <a:xfrm>
            <a:off x="862013" y="1347787"/>
            <a:ext cx="6872288" cy="26955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280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Q1 - What Must Happen After Policy Approval?</a:t>
            </a:r>
            <a:endParaRPr lang="en-US" sz="1280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280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Q2 - Is Policy Static or Dynamic?</a:t>
            </a:r>
            <a:endParaRPr lang="en-US" sz="1280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280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Q3 - Three Types of InfoSec Policy</a:t>
            </a:r>
            <a:endParaRPr lang="en-US" sz="1280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280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Q4 - Integration of Values, Mission, and Objectives</a:t>
            </a:r>
          </a:p>
          <a:p>
            <a:pPr algn="l">
              <a:lnSpc>
                <a:spcPct val="150000"/>
              </a:lnSpc>
              <a:buSzPct val="100000"/>
            </a:pPr>
            <a:endParaRPr lang="en-US" sz="128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5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Q1 - What Must Happen After Policy Approval?</a:t>
            </a:r>
            <a:endParaRPr lang="en-US" sz="1952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Q1 - What Must Happen After Policy Approval?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17145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Policy approval is just the beginning.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Effective implementation, communication, and enforcement are essential.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Steps:</a:t>
            </a:r>
            <a:endParaRPr lang="en-US" sz="1536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Steps: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Communication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Training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Enforcement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Regular Review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Feedback</a:t>
            </a:r>
            <a:endParaRPr lang="en-US" sz="1536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02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4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Q2 - Is Policy Static or Dynamic?</a:t>
            </a:r>
            <a:endParaRPr lang="en-US" sz="2048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Q2 - Is Policy Static or Dynamic?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Policies can be static or dynamic.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Factors determining policy status.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Static Policies: Stable, infrequent changes.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Dynamic Policies: Frequent updates due to evolving factors.</a:t>
            </a:r>
            <a:endParaRPr lang="en-US" sz="1536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03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5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Q3 - Three Types of InfoSec Policy</a:t>
            </a:r>
            <a:endParaRPr lang="en-US" sz="1952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Q3 - Three Types of InfoSec Policy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Introduction to NIST SP 800-14.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Enterprise Information Security Policy.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Issue-Specific Security Policy.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System-Specific Security Policy.</a:t>
            </a:r>
            <a:endParaRPr lang="en-US" sz="1536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04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5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Q4 - Integration of Values, Mission, and Objectives</a:t>
            </a:r>
            <a:endParaRPr lang="en-US" sz="1952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100"/>
            </a:pPr>
            <a:r>
              <a:rPr lang="en-US" altLang="zh-CN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</a:rPr>
              <a:t>Q4.</a:t>
            </a:r>
            <a:r>
              <a:rPr lang="en-GB" altLang="zh-CN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</a:rPr>
              <a:t>To what degree should the organization’s values, mission, and objectives be integrated into the policy documents?</a:t>
            </a:r>
            <a:endParaRPr lang="zh-CN" altLang="zh-CN" sz="1920" b="1" dirty="0">
              <a:solidFill>
                <a:srgbClr val="202B88"/>
              </a:solidFill>
              <a:latin typeface="Noto Sans SC" pitchFamily="34" charset="0"/>
              <a:ea typeface="Noto Sans SC" pitchFamily="34" charset="-122"/>
            </a:endParaRPr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Significance of aligning policies with organizational elements.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Alignment with mission and objectives.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Cultural fit and consistency.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Support for strategic objectives.</a:t>
            </a:r>
            <a:endParaRPr lang="en-US" sz="1536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05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84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Key Takeaways</a:t>
            </a:r>
            <a:endParaRPr lang="en-US" sz="384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Key Takeaways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21717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Policies must be effectively implemented and enforced.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Policies can be static or dynamic based on various factors.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NIST SP 800-14 defines three types of InfoSec policies.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Integration of values, mission, and objectives is crucial for policy effectiveness.</a:t>
            </a:r>
            <a:endParaRPr lang="en-US" sz="1536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60" dirty="0">
                <a:solidFill>
                  <a:srgbClr val="0000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06</a:t>
            </a:r>
            <a:endParaRPr lang="en-US" sz="360" dirty="0"/>
          </a:p>
        </p:txBody>
      </p:sp>
      <p:sp>
        <p:nvSpPr>
          <p:cNvPr id="3" name="Text 1"/>
          <p:cNvSpPr/>
          <p:nvPr/>
        </p:nvSpPr>
        <p:spPr>
          <a:xfrm>
            <a:off x="2066925" y="2062163"/>
            <a:ext cx="5101590" cy="8905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84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Conclusion</a:t>
            </a:r>
            <a:endParaRPr lang="en-US" sz="384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352425"/>
            <a:ext cx="661988" cy="3524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28688" y="304800"/>
            <a:ext cx="7997190" cy="442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20" b="1" dirty="0">
                <a:solidFill>
                  <a:srgbClr val="202B8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Conclusion</a:t>
            </a:r>
            <a:endParaRPr lang="en-US" sz="1920" dirty="0"/>
          </a:p>
        </p:txBody>
      </p:sp>
      <p:sp>
        <p:nvSpPr>
          <p:cNvPr id="4" name="Text 1"/>
          <p:cNvSpPr/>
          <p:nvPr/>
        </p:nvSpPr>
        <p:spPr>
          <a:xfrm>
            <a:off x="762000" y="1304925"/>
            <a:ext cx="7715250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Summarize the importance of effective policy implementation and alignment with organizational elements.</a:t>
            </a:r>
            <a:endParaRPr lang="en-US" sz="1536" dirty="0"/>
          </a:p>
          <a:p>
            <a:pPr marL="342900" indent="-342900" algn="l">
              <a:lnSpc>
                <a:spcPct val="150000"/>
              </a:lnSpc>
              <a:buSzPct val="100000"/>
              <a:buChar char="•"/>
            </a:pPr>
            <a:r>
              <a:rPr lang="en-US" sz="1536" dirty="0">
                <a:solidFill>
                  <a:srgbClr val="383838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Highlight how well-crafted policies can contribute to an organization's success and security.</a:t>
            </a:r>
            <a:endParaRPr lang="en-US" sz="1536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871788" y="1785938"/>
            <a:ext cx="3395663" cy="5524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THE END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2871788" y="2228850"/>
            <a:ext cx="3395663" cy="103346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4500" b="1" dirty="0">
                <a:solidFill>
                  <a:srgbClr val="C9AA7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THANKS</a:t>
            </a:r>
            <a:endParaRPr lang="en-US" sz="4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320</Words>
  <Application>Microsoft Office PowerPoint</Application>
  <PresentationFormat>全屏显示(16:9)</PresentationFormat>
  <Paragraphs>71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Noto Sans SC</vt:lpstr>
      <vt:lpstr>等线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subject>SUBTITLE HERE</dc:subject>
  <dc:creator>MindShow.fun</dc:creator>
  <cp:lastModifiedBy>S Z</cp:lastModifiedBy>
  <cp:revision>3</cp:revision>
  <dcterms:created xsi:type="dcterms:W3CDTF">2023-11-01T10:20:49Z</dcterms:created>
  <dcterms:modified xsi:type="dcterms:W3CDTF">2023-11-01T10:24:57Z</dcterms:modified>
</cp:coreProperties>
</file>