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6"/>
  </p:notesMasterIdLst>
  <p:sldIdLst>
    <p:sldId id="257" r:id="rId5"/>
    <p:sldId id="258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D8F1"/>
    <a:srgbClr val="8DBCE7"/>
    <a:srgbClr val="205D94"/>
    <a:srgbClr val="A7CBEB"/>
    <a:srgbClr val="C6DDF2"/>
    <a:srgbClr val="D3E5F5"/>
    <a:srgbClr val="9BC4E9"/>
    <a:srgbClr val="97C2E9"/>
    <a:srgbClr val="C5DDF3"/>
    <a:srgbClr val="9FD6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744" autoAdjust="0"/>
  </p:normalViewPr>
  <p:slideViewPr>
    <p:cSldViewPr snapToGrid="0">
      <p:cViewPr varScale="1">
        <p:scale>
          <a:sx n="40" d="100"/>
          <a:sy n="40" d="100"/>
        </p:scale>
        <p:origin x="44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biana Plesca (2421627)" userId="be44f851-be36-434b-8378-bef24fa62f72" providerId="ADAL" clId="{99A34179-3C78-4165-BB8E-1D245BB4A6CF}"/>
    <pc:docChg chg="undo redo custSel addSld delSld modSld modMainMaster">
      <pc:chgData name="Fabiana Plesca (2421627)" userId="be44f851-be36-434b-8378-bef24fa62f72" providerId="ADAL" clId="{99A34179-3C78-4165-BB8E-1D245BB4A6CF}" dt="2025-11-08T20:22:22.236" v="3667" actId="255"/>
      <pc:docMkLst>
        <pc:docMk/>
      </pc:docMkLst>
      <pc:sldChg chg="addSp delSp modSp new add del mod">
        <pc:chgData name="Fabiana Plesca (2421627)" userId="be44f851-be36-434b-8378-bef24fa62f72" providerId="ADAL" clId="{99A34179-3C78-4165-BB8E-1D245BB4A6CF}" dt="2025-11-04T17:09:38.101" v="3666" actId="20577"/>
        <pc:sldMkLst>
          <pc:docMk/>
          <pc:sldMk cId="2589945033" sldId="257"/>
        </pc:sldMkLst>
        <pc:spChg chg="add mod">
          <ac:chgData name="Fabiana Plesca (2421627)" userId="be44f851-be36-434b-8378-bef24fa62f72" providerId="ADAL" clId="{99A34179-3C78-4165-BB8E-1D245BB4A6CF}" dt="2025-10-24T19:01:07.582" v="298" actId="207"/>
          <ac:spMkLst>
            <pc:docMk/>
            <pc:sldMk cId="2589945033" sldId="257"/>
            <ac:spMk id="2" creationId="{D21528D6-02E2-3B85-C9C4-1A8E1FF3761F}"/>
          </ac:spMkLst>
        </pc:spChg>
        <pc:spChg chg="add mod">
          <ac:chgData name="Fabiana Plesca (2421627)" userId="be44f851-be36-434b-8378-bef24fa62f72" providerId="ADAL" clId="{99A34179-3C78-4165-BB8E-1D245BB4A6CF}" dt="2025-10-28T16:25:52.116" v="2361" actId="207"/>
          <ac:spMkLst>
            <pc:docMk/>
            <pc:sldMk cId="2589945033" sldId="257"/>
            <ac:spMk id="3" creationId="{9DCBCEB4-4C97-6A80-3910-57B8CA38E1B2}"/>
          </ac:spMkLst>
        </pc:spChg>
        <pc:spChg chg="add mod">
          <ac:chgData name="Fabiana Plesca (2421627)" userId="be44f851-be36-434b-8378-bef24fa62f72" providerId="ADAL" clId="{99A34179-3C78-4165-BB8E-1D245BB4A6CF}" dt="2025-10-24T19:01:11.359" v="300" actId="207"/>
          <ac:spMkLst>
            <pc:docMk/>
            <pc:sldMk cId="2589945033" sldId="257"/>
            <ac:spMk id="4" creationId="{B728FC9F-79E8-D8AE-2B4C-18CF51C8EA43}"/>
          </ac:spMkLst>
        </pc:spChg>
        <pc:spChg chg="add mod">
          <ac:chgData name="Fabiana Plesca (2421627)" userId="be44f851-be36-434b-8378-bef24fa62f72" providerId="ADAL" clId="{99A34179-3C78-4165-BB8E-1D245BB4A6CF}" dt="2025-10-28T16:25:57.525" v="2362" actId="207"/>
          <ac:spMkLst>
            <pc:docMk/>
            <pc:sldMk cId="2589945033" sldId="257"/>
            <ac:spMk id="5" creationId="{DF51CD8C-694F-FD9B-02C1-612C6A30C76C}"/>
          </ac:spMkLst>
        </pc:spChg>
        <pc:spChg chg="add mod">
          <ac:chgData name="Fabiana Plesca (2421627)" userId="be44f851-be36-434b-8378-bef24fa62f72" providerId="ADAL" clId="{99A34179-3C78-4165-BB8E-1D245BB4A6CF}" dt="2025-10-24T19:04:02.680" v="370" actId="2711"/>
          <ac:spMkLst>
            <pc:docMk/>
            <pc:sldMk cId="2589945033" sldId="257"/>
            <ac:spMk id="8" creationId="{A55D7B99-DEBD-E3B6-D142-6A80F6DA1D45}"/>
          </ac:spMkLst>
        </pc:spChg>
        <pc:spChg chg="add mod">
          <ac:chgData name="Fabiana Plesca (2421627)" userId="be44f851-be36-434b-8378-bef24fa62f72" providerId="ADAL" clId="{99A34179-3C78-4165-BB8E-1D245BB4A6CF}" dt="2025-11-04T17:09:38.101" v="3666" actId="20577"/>
          <ac:spMkLst>
            <pc:docMk/>
            <pc:sldMk cId="2589945033" sldId="257"/>
            <ac:spMk id="10" creationId="{FD5C7E2F-CD6E-A416-65EA-DA6B36F62FFC}"/>
          </ac:spMkLst>
        </pc:spChg>
        <pc:picChg chg="add mod ord">
          <ac:chgData name="Fabiana Plesca (2421627)" userId="be44f851-be36-434b-8378-bef24fa62f72" providerId="ADAL" clId="{99A34179-3C78-4165-BB8E-1D245BB4A6CF}" dt="2025-10-24T19:00:35.863" v="297" actId="167"/>
          <ac:picMkLst>
            <pc:docMk/>
            <pc:sldMk cId="2589945033" sldId="257"/>
            <ac:picMk id="7" creationId="{8940F377-B095-D521-F3E9-51B40E1700C3}"/>
          </ac:picMkLst>
        </pc:picChg>
      </pc:sldChg>
      <pc:sldChg chg="addSp delSp modSp new mod modAnim">
        <pc:chgData name="Fabiana Plesca (2421627)" userId="be44f851-be36-434b-8378-bef24fa62f72" providerId="ADAL" clId="{99A34179-3C78-4165-BB8E-1D245BB4A6CF}" dt="2025-11-01T02:05:15.151" v="3432" actId="2711"/>
        <pc:sldMkLst>
          <pc:docMk/>
          <pc:sldMk cId="51485538" sldId="258"/>
        </pc:sldMkLst>
        <pc:spChg chg="add mod">
          <ac:chgData name="Fabiana Plesca (2421627)" userId="be44f851-be36-434b-8378-bef24fa62f72" providerId="ADAL" clId="{99A34179-3C78-4165-BB8E-1D245BB4A6CF}" dt="2025-10-24T20:18:36.678" v="932" actId="1076"/>
          <ac:spMkLst>
            <pc:docMk/>
            <pc:sldMk cId="51485538" sldId="258"/>
            <ac:spMk id="6" creationId="{01218861-6719-D282-1A96-911D7E77F1AF}"/>
          </ac:spMkLst>
        </pc:spChg>
        <pc:spChg chg="add mod">
          <ac:chgData name="Fabiana Plesca (2421627)" userId="be44f851-be36-434b-8378-bef24fa62f72" providerId="ADAL" clId="{99A34179-3C78-4165-BB8E-1D245BB4A6CF}" dt="2025-10-28T16:08:44.472" v="2261" actId="207"/>
          <ac:spMkLst>
            <pc:docMk/>
            <pc:sldMk cId="51485538" sldId="258"/>
            <ac:spMk id="7" creationId="{ECCFE681-7D05-4811-47EA-4FA2A7F255D5}"/>
          </ac:spMkLst>
        </pc:spChg>
        <pc:spChg chg="add mod">
          <ac:chgData name="Fabiana Plesca (2421627)" userId="be44f851-be36-434b-8378-bef24fa62f72" providerId="ADAL" clId="{99A34179-3C78-4165-BB8E-1D245BB4A6CF}" dt="2025-10-28T16:08:51.215" v="2262" actId="207"/>
          <ac:spMkLst>
            <pc:docMk/>
            <pc:sldMk cId="51485538" sldId="258"/>
            <ac:spMk id="9" creationId="{C0635917-8243-14BE-03DF-9DE32CE8384F}"/>
          </ac:spMkLst>
        </pc:spChg>
        <pc:spChg chg="add mod">
          <ac:chgData name="Fabiana Plesca (2421627)" userId="be44f851-be36-434b-8378-bef24fa62f72" providerId="ADAL" clId="{99A34179-3C78-4165-BB8E-1D245BB4A6CF}" dt="2025-10-28T16:09:09.611" v="2264" actId="207"/>
          <ac:spMkLst>
            <pc:docMk/>
            <pc:sldMk cId="51485538" sldId="258"/>
            <ac:spMk id="10" creationId="{BBEBCD61-13CE-4533-6202-2F27CFADCC5A}"/>
          </ac:spMkLst>
        </pc:spChg>
        <pc:spChg chg="add mod">
          <ac:chgData name="Fabiana Plesca (2421627)" userId="be44f851-be36-434b-8378-bef24fa62f72" providerId="ADAL" clId="{99A34179-3C78-4165-BB8E-1D245BB4A6CF}" dt="2025-10-28T16:09:24.621" v="2265" actId="207"/>
          <ac:spMkLst>
            <pc:docMk/>
            <pc:sldMk cId="51485538" sldId="258"/>
            <ac:spMk id="11" creationId="{27EADC37-0DF0-73D1-03E3-89AE92F047E2}"/>
          </ac:spMkLst>
        </pc:spChg>
        <pc:spChg chg="add mod">
          <ac:chgData name="Fabiana Plesca (2421627)" userId="be44f851-be36-434b-8378-bef24fa62f72" providerId="ADAL" clId="{99A34179-3C78-4165-BB8E-1D245BB4A6CF}" dt="2025-10-24T20:23:05.855" v="936" actId="164"/>
          <ac:spMkLst>
            <pc:docMk/>
            <pc:sldMk cId="51485538" sldId="258"/>
            <ac:spMk id="12" creationId="{0A4B31B3-B8F2-4B93-3623-295216F0F4BA}"/>
          </ac:spMkLst>
        </pc:spChg>
        <pc:spChg chg="add mod">
          <ac:chgData name="Fabiana Plesca (2421627)" userId="be44f851-be36-434b-8378-bef24fa62f72" providerId="ADAL" clId="{99A34179-3C78-4165-BB8E-1D245BB4A6CF}" dt="2025-11-01T02:04:32.113" v="3426" actId="2711"/>
          <ac:spMkLst>
            <pc:docMk/>
            <pc:sldMk cId="51485538" sldId="258"/>
            <ac:spMk id="13" creationId="{A31A792A-EA6F-BC86-A545-2970234F11C7}"/>
          </ac:spMkLst>
        </pc:spChg>
        <pc:spChg chg="add mod">
          <ac:chgData name="Fabiana Plesca (2421627)" userId="be44f851-be36-434b-8378-bef24fa62f72" providerId="ADAL" clId="{99A34179-3C78-4165-BB8E-1D245BB4A6CF}" dt="2025-11-01T02:04:39.879" v="3428" actId="120"/>
          <ac:spMkLst>
            <pc:docMk/>
            <pc:sldMk cId="51485538" sldId="258"/>
            <ac:spMk id="14" creationId="{38D759FB-882B-83B3-9873-EF6C7BE2E32C}"/>
          </ac:spMkLst>
        </pc:spChg>
        <pc:spChg chg="add mod">
          <ac:chgData name="Fabiana Plesca (2421627)" userId="be44f851-be36-434b-8378-bef24fa62f72" providerId="ADAL" clId="{99A34179-3C78-4165-BB8E-1D245BB4A6CF}" dt="2025-10-24T20:17:17.967" v="929" actId="164"/>
          <ac:spMkLst>
            <pc:docMk/>
            <pc:sldMk cId="51485538" sldId="258"/>
            <ac:spMk id="15" creationId="{1D641D74-2BED-2AD0-A683-E9DE609D6254}"/>
          </ac:spMkLst>
        </pc:spChg>
        <pc:spChg chg="add mod">
          <ac:chgData name="Fabiana Plesca (2421627)" userId="be44f851-be36-434b-8378-bef24fa62f72" providerId="ADAL" clId="{99A34179-3C78-4165-BB8E-1D245BB4A6CF}" dt="2025-10-24T20:23:35.169" v="937" actId="164"/>
          <ac:spMkLst>
            <pc:docMk/>
            <pc:sldMk cId="51485538" sldId="258"/>
            <ac:spMk id="16" creationId="{7A499DB6-7F41-0CC0-38F7-8738A7F80524}"/>
          </ac:spMkLst>
        </pc:spChg>
        <pc:spChg chg="add del mod">
          <ac:chgData name="Fabiana Plesca (2421627)" userId="be44f851-be36-434b-8378-bef24fa62f72" providerId="ADAL" clId="{99A34179-3C78-4165-BB8E-1D245BB4A6CF}" dt="2025-10-24T20:23:43.961" v="938" actId="164"/>
          <ac:spMkLst>
            <pc:docMk/>
            <pc:sldMk cId="51485538" sldId="258"/>
            <ac:spMk id="17" creationId="{9EAC9E0E-1EA1-85F1-FAC1-CC75B9677B78}"/>
          </ac:spMkLst>
        </pc:spChg>
        <pc:spChg chg="add mod">
          <ac:chgData name="Fabiana Plesca (2421627)" userId="be44f851-be36-434b-8378-bef24fa62f72" providerId="ADAL" clId="{99A34179-3C78-4165-BB8E-1D245BB4A6CF}" dt="2025-10-24T20:23:05.855" v="936" actId="164"/>
          <ac:spMkLst>
            <pc:docMk/>
            <pc:sldMk cId="51485538" sldId="258"/>
            <ac:spMk id="18" creationId="{55BD7D04-5C07-5480-C2A5-CFD28A357CFD}"/>
          </ac:spMkLst>
        </pc:spChg>
        <pc:spChg chg="add mod">
          <ac:chgData name="Fabiana Plesca (2421627)" userId="be44f851-be36-434b-8378-bef24fa62f72" providerId="ADAL" clId="{99A34179-3C78-4165-BB8E-1D245BB4A6CF}" dt="2025-10-24T20:21:26.741" v="934" actId="164"/>
          <ac:spMkLst>
            <pc:docMk/>
            <pc:sldMk cId="51485538" sldId="258"/>
            <ac:spMk id="19" creationId="{09390C0B-137A-CCD0-8F77-378027B60885}"/>
          </ac:spMkLst>
        </pc:spChg>
        <pc:spChg chg="add mod">
          <ac:chgData name="Fabiana Plesca (2421627)" userId="be44f851-be36-434b-8378-bef24fa62f72" providerId="ADAL" clId="{99A34179-3C78-4165-BB8E-1D245BB4A6CF}" dt="2025-11-01T02:04:48.513" v="3429" actId="2711"/>
          <ac:spMkLst>
            <pc:docMk/>
            <pc:sldMk cId="51485538" sldId="258"/>
            <ac:spMk id="20" creationId="{A8EE5764-23B6-CF83-2FA3-BBE868EE1726}"/>
          </ac:spMkLst>
        </pc:spChg>
        <pc:spChg chg="add mod">
          <ac:chgData name="Fabiana Plesca (2421627)" userId="be44f851-be36-434b-8378-bef24fa62f72" providerId="ADAL" clId="{99A34179-3C78-4165-BB8E-1D245BB4A6CF}" dt="2025-11-01T02:04:55.847" v="3430" actId="2711"/>
          <ac:spMkLst>
            <pc:docMk/>
            <pc:sldMk cId="51485538" sldId="258"/>
            <ac:spMk id="21" creationId="{CEC351B7-8EF2-4BB5-11EF-40F293535F8E}"/>
          </ac:spMkLst>
        </pc:spChg>
        <pc:spChg chg="add mod">
          <ac:chgData name="Fabiana Plesca (2421627)" userId="be44f851-be36-434b-8378-bef24fa62f72" providerId="ADAL" clId="{99A34179-3C78-4165-BB8E-1D245BB4A6CF}" dt="2025-11-01T02:05:06.187" v="3431" actId="2711"/>
          <ac:spMkLst>
            <pc:docMk/>
            <pc:sldMk cId="51485538" sldId="258"/>
            <ac:spMk id="22" creationId="{9026AF92-513F-E60E-481F-5F9F284200A1}"/>
          </ac:spMkLst>
        </pc:spChg>
        <pc:spChg chg="add mod">
          <ac:chgData name="Fabiana Plesca (2421627)" userId="be44f851-be36-434b-8378-bef24fa62f72" providerId="ADAL" clId="{99A34179-3C78-4165-BB8E-1D245BB4A6CF}" dt="2025-11-01T02:05:15.151" v="3432" actId="2711"/>
          <ac:spMkLst>
            <pc:docMk/>
            <pc:sldMk cId="51485538" sldId="258"/>
            <ac:spMk id="23" creationId="{4E8ABA8E-6AD0-C796-90F2-64CA6DDB3351}"/>
          </ac:spMkLst>
        </pc:spChg>
        <pc:grpChg chg="add mod">
          <ac:chgData name="Fabiana Plesca (2421627)" userId="be44f851-be36-434b-8378-bef24fa62f72" providerId="ADAL" clId="{99A34179-3C78-4165-BB8E-1D245BB4A6CF}" dt="2025-10-24T20:17:17.967" v="929" actId="164"/>
          <ac:grpSpMkLst>
            <pc:docMk/>
            <pc:sldMk cId="51485538" sldId="258"/>
            <ac:grpSpMk id="24" creationId="{6801DA73-B56E-8F57-D340-848704D85635}"/>
          </ac:grpSpMkLst>
        </pc:grpChg>
        <pc:grpChg chg="add mod">
          <ac:chgData name="Fabiana Plesca (2421627)" userId="be44f851-be36-434b-8378-bef24fa62f72" providerId="ADAL" clId="{99A34179-3C78-4165-BB8E-1D245BB4A6CF}" dt="2025-10-24T20:21:26.741" v="934" actId="164"/>
          <ac:grpSpMkLst>
            <pc:docMk/>
            <pc:sldMk cId="51485538" sldId="258"/>
            <ac:grpSpMk id="25" creationId="{C2ADB4F4-2C8E-C5C4-4DC4-52F834AE7725}"/>
          </ac:grpSpMkLst>
        </pc:grpChg>
        <pc:grpChg chg="add mod">
          <ac:chgData name="Fabiana Plesca (2421627)" userId="be44f851-be36-434b-8378-bef24fa62f72" providerId="ADAL" clId="{99A34179-3C78-4165-BB8E-1D245BB4A6CF}" dt="2025-10-24T20:23:05.855" v="936" actId="164"/>
          <ac:grpSpMkLst>
            <pc:docMk/>
            <pc:sldMk cId="51485538" sldId="258"/>
            <ac:grpSpMk id="26" creationId="{B4B9F328-85B6-FB65-162C-5536EB1A5FC3}"/>
          </ac:grpSpMkLst>
        </pc:grpChg>
        <pc:grpChg chg="add mod">
          <ac:chgData name="Fabiana Plesca (2421627)" userId="be44f851-be36-434b-8378-bef24fa62f72" providerId="ADAL" clId="{99A34179-3C78-4165-BB8E-1D245BB4A6CF}" dt="2025-10-24T20:23:35.169" v="937" actId="164"/>
          <ac:grpSpMkLst>
            <pc:docMk/>
            <pc:sldMk cId="51485538" sldId="258"/>
            <ac:grpSpMk id="27" creationId="{BB734507-ECA2-5FCA-5AF3-66B7039AE4B7}"/>
          </ac:grpSpMkLst>
        </pc:grpChg>
        <pc:grpChg chg="add mod">
          <ac:chgData name="Fabiana Plesca (2421627)" userId="be44f851-be36-434b-8378-bef24fa62f72" providerId="ADAL" clId="{99A34179-3C78-4165-BB8E-1D245BB4A6CF}" dt="2025-10-24T20:23:43.961" v="938" actId="164"/>
          <ac:grpSpMkLst>
            <pc:docMk/>
            <pc:sldMk cId="51485538" sldId="258"/>
            <ac:grpSpMk id="28" creationId="{411ED695-00AE-B251-7F61-4D0A52EE303E}"/>
          </ac:grpSpMkLst>
        </pc:grpChg>
      </pc:sldChg>
      <pc:sldChg chg="addSp delSp modSp new mod setBg">
        <pc:chgData name="Fabiana Plesca (2421627)" userId="be44f851-be36-434b-8378-bef24fa62f72" providerId="ADAL" clId="{99A34179-3C78-4165-BB8E-1D245BB4A6CF}" dt="2025-10-28T16:31:08.401" v="2443"/>
        <pc:sldMkLst>
          <pc:docMk/>
          <pc:sldMk cId="2257075869" sldId="259"/>
        </pc:sldMkLst>
        <pc:spChg chg="mod">
          <ac:chgData name="Fabiana Plesca (2421627)" userId="be44f851-be36-434b-8378-bef24fa62f72" providerId="ADAL" clId="{99A34179-3C78-4165-BB8E-1D245BB4A6CF}" dt="2025-10-24T20:36:17.302" v="965" actId="2085"/>
          <ac:spMkLst>
            <pc:docMk/>
            <pc:sldMk cId="2257075869" sldId="259"/>
            <ac:spMk id="8" creationId="{425D81C8-3152-A395-EF97-BE4FBAE68BD4}"/>
          </ac:spMkLst>
        </pc:spChg>
        <pc:spChg chg="add mod">
          <ac:chgData name="Fabiana Plesca (2421627)" userId="be44f851-be36-434b-8378-bef24fa62f72" providerId="ADAL" clId="{99A34179-3C78-4165-BB8E-1D245BB4A6CF}" dt="2025-10-24T20:37:43.608" v="1002" actId="2711"/>
          <ac:spMkLst>
            <pc:docMk/>
            <pc:sldMk cId="2257075869" sldId="259"/>
            <ac:spMk id="9" creationId="{141EC109-5C43-30E6-75F4-61EC3D1C3EAF}"/>
          </ac:spMkLst>
        </pc:spChg>
        <pc:spChg chg="add mod">
          <ac:chgData name="Fabiana Plesca (2421627)" userId="be44f851-be36-434b-8378-bef24fa62f72" providerId="ADAL" clId="{99A34179-3C78-4165-BB8E-1D245BB4A6CF}" dt="2025-10-24T20:39:42.888" v="1008" actId="2711"/>
          <ac:spMkLst>
            <pc:docMk/>
            <pc:sldMk cId="2257075869" sldId="259"/>
            <ac:spMk id="12" creationId="{00E00248-AEA6-8EA3-FCFB-302FC01FE8DC}"/>
          </ac:spMkLst>
        </pc:spChg>
        <pc:cxnChg chg="add mod">
          <ac:chgData name="Fabiana Plesca (2421627)" userId="be44f851-be36-434b-8378-bef24fa62f72" providerId="ADAL" clId="{99A34179-3C78-4165-BB8E-1D245BB4A6CF}" dt="2025-10-24T20:38:28.916" v="1004" actId="13822"/>
          <ac:cxnSpMkLst>
            <pc:docMk/>
            <pc:sldMk cId="2257075869" sldId="259"/>
            <ac:cxnSpMk id="11" creationId="{8610BFA8-C784-9B93-3589-B1126657827F}"/>
          </ac:cxnSpMkLst>
        </pc:cxnChg>
      </pc:sldChg>
      <pc:sldChg chg="addSp delSp modSp add mod modAnim">
        <pc:chgData name="Fabiana Plesca (2421627)" userId="be44f851-be36-434b-8378-bef24fa62f72" providerId="ADAL" clId="{99A34179-3C78-4165-BB8E-1D245BB4A6CF}" dt="2025-11-08T20:22:22.236" v="3667" actId="255"/>
        <pc:sldMkLst>
          <pc:docMk/>
          <pc:sldMk cId="1189402600" sldId="262"/>
        </pc:sldMkLst>
        <pc:spChg chg="mod">
          <ac:chgData name="Fabiana Plesca (2421627)" userId="be44f851-be36-434b-8378-bef24fa62f72" providerId="ADAL" clId="{99A34179-3C78-4165-BB8E-1D245BB4A6CF}" dt="2025-10-28T16:44:50.159" v="2585" actId="207"/>
          <ac:spMkLst>
            <pc:docMk/>
            <pc:sldMk cId="1189402600" sldId="262"/>
            <ac:spMk id="2" creationId="{BD8D1435-88FD-B47C-56FF-79BAD934CFEB}"/>
          </ac:spMkLst>
        </pc:spChg>
        <pc:spChg chg="mod">
          <ac:chgData name="Fabiana Plesca (2421627)" userId="be44f851-be36-434b-8378-bef24fa62f72" providerId="ADAL" clId="{99A34179-3C78-4165-BB8E-1D245BB4A6CF}" dt="2025-10-28T16:47:00.852" v="2587" actId="207"/>
          <ac:spMkLst>
            <pc:docMk/>
            <pc:sldMk cId="1189402600" sldId="262"/>
            <ac:spMk id="3" creationId="{AD1F46B7-F522-C40D-DEBD-AEB1161C0DFF}"/>
          </ac:spMkLst>
        </pc:spChg>
        <pc:spChg chg="add mod">
          <ac:chgData name="Fabiana Plesca (2421627)" userId="be44f851-be36-434b-8378-bef24fa62f72" providerId="ADAL" clId="{99A34179-3C78-4165-BB8E-1D245BB4A6CF}" dt="2025-10-24T21:38:18.671" v="1766" actId="14100"/>
          <ac:spMkLst>
            <pc:docMk/>
            <pc:sldMk cId="1189402600" sldId="262"/>
            <ac:spMk id="4" creationId="{437DB8AB-5D72-2874-B4DD-A5090C889AAC}"/>
          </ac:spMkLst>
        </pc:spChg>
        <pc:spChg chg="mod">
          <ac:chgData name="Fabiana Plesca (2421627)" userId="be44f851-be36-434b-8378-bef24fa62f72" providerId="ADAL" clId="{99A34179-3C78-4165-BB8E-1D245BB4A6CF}" dt="2025-10-28T16:45:22.119" v="2586" actId="207"/>
          <ac:spMkLst>
            <pc:docMk/>
            <pc:sldMk cId="1189402600" sldId="262"/>
            <ac:spMk id="5" creationId="{57747ED3-ECE0-48AE-4087-FCC3243E41D7}"/>
          </ac:spMkLst>
        </pc:spChg>
        <pc:spChg chg="mod">
          <ac:chgData name="Fabiana Plesca (2421627)" userId="be44f851-be36-434b-8378-bef24fa62f72" providerId="ADAL" clId="{99A34179-3C78-4165-BB8E-1D245BB4A6CF}" dt="2025-10-28T16:48:25.627" v="2592" actId="207"/>
          <ac:spMkLst>
            <pc:docMk/>
            <pc:sldMk cId="1189402600" sldId="262"/>
            <ac:spMk id="6" creationId="{F7C0D480-45D2-928F-2172-9DF39F39D4C1}"/>
          </ac:spMkLst>
        </pc:spChg>
        <pc:spChg chg="mod">
          <ac:chgData name="Fabiana Plesca (2421627)" userId="be44f851-be36-434b-8378-bef24fa62f72" providerId="ADAL" clId="{99A34179-3C78-4165-BB8E-1D245BB4A6CF}" dt="2025-10-28T16:48:14.741" v="2591" actId="207"/>
          <ac:spMkLst>
            <pc:docMk/>
            <pc:sldMk cId="1189402600" sldId="262"/>
            <ac:spMk id="7" creationId="{890C8AD4-1F33-F33B-44B0-F2F18E56F4CA}"/>
          </ac:spMkLst>
        </pc:spChg>
        <pc:spChg chg="mod">
          <ac:chgData name="Fabiana Plesca (2421627)" userId="be44f851-be36-434b-8378-bef24fa62f72" providerId="ADAL" clId="{99A34179-3C78-4165-BB8E-1D245BB4A6CF}" dt="2025-11-01T02:03:43.148" v="3422" actId="2711"/>
          <ac:spMkLst>
            <pc:docMk/>
            <pc:sldMk cId="1189402600" sldId="262"/>
            <ac:spMk id="8" creationId="{64AEF1BC-3411-F0E2-B806-D6631AC301D7}"/>
          </ac:spMkLst>
        </pc:spChg>
        <pc:spChg chg="mod">
          <ac:chgData name="Fabiana Plesca (2421627)" userId="be44f851-be36-434b-8378-bef24fa62f72" providerId="ADAL" clId="{99A34179-3C78-4165-BB8E-1D245BB4A6CF}" dt="2025-11-01T02:03:50.258" v="3423" actId="2711"/>
          <ac:spMkLst>
            <pc:docMk/>
            <pc:sldMk cId="1189402600" sldId="262"/>
            <ac:spMk id="9" creationId="{CE38334A-CC48-AB63-C859-85E9BA264555}"/>
          </ac:spMkLst>
        </pc:spChg>
        <pc:spChg chg="mod">
          <ac:chgData name="Fabiana Plesca (2421627)" userId="be44f851-be36-434b-8378-bef24fa62f72" providerId="ADAL" clId="{99A34179-3C78-4165-BB8E-1D245BB4A6CF}" dt="2025-11-01T02:03:35.509" v="3421" actId="2711"/>
          <ac:spMkLst>
            <pc:docMk/>
            <pc:sldMk cId="1189402600" sldId="262"/>
            <ac:spMk id="10" creationId="{754B549F-8BE1-CAF8-A6FB-7A4B5FD38A67}"/>
          </ac:spMkLst>
        </pc:spChg>
        <pc:spChg chg="mod">
          <ac:chgData name="Fabiana Plesca (2421627)" userId="be44f851-be36-434b-8378-bef24fa62f72" providerId="ADAL" clId="{99A34179-3C78-4165-BB8E-1D245BB4A6CF}" dt="2025-11-01T02:04:02.373" v="3424" actId="2711"/>
          <ac:spMkLst>
            <pc:docMk/>
            <pc:sldMk cId="1189402600" sldId="262"/>
            <ac:spMk id="11" creationId="{B4121039-EEDE-3FA5-B6AB-5C9802558EF6}"/>
          </ac:spMkLst>
        </pc:spChg>
        <pc:spChg chg="mod">
          <ac:chgData name="Fabiana Plesca (2421627)" userId="be44f851-be36-434b-8378-bef24fa62f72" providerId="ADAL" clId="{99A34179-3C78-4165-BB8E-1D245BB4A6CF}" dt="2025-11-01T02:04:09.094" v="3425" actId="2711"/>
          <ac:spMkLst>
            <pc:docMk/>
            <pc:sldMk cId="1189402600" sldId="262"/>
            <ac:spMk id="12" creationId="{9028265B-7C5B-6430-80DA-2AB9B7D372D0}"/>
          </ac:spMkLst>
        </pc:spChg>
        <pc:spChg chg="mod">
          <ac:chgData name="Fabiana Plesca (2421627)" userId="be44f851-be36-434b-8378-bef24fa62f72" providerId="ADAL" clId="{99A34179-3C78-4165-BB8E-1D245BB4A6CF}" dt="2025-11-08T20:22:22.236" v="3667" actId="255"/>
          <ac:spMkLst>
            <pc:docMk/>
            <pc:sldMk cId="1189402600" sldId="262"/>
            <ac:spMk id="13" creationId="{136A96E2-EBE4-2D5C-6FA6-637EC472047C}"/>
          </ac:spMkLst>
        </pc:spChg>
        <pc:spChg chg="mod">
          <ac:chgData name="Fabiana Plesca (2421627)" userId="be44f851-be36-434b-8378-bef24fa62f72" providerId="ADAL" clId="{99A34179-3C78-4165-BB8E-1D245BB4A6CF}" dt="2025-10-28T16:45:22.119" v="2586" actId="207"/>
          <ac:spMkLst>
            <pc:docMk/>
            <pc:sldMk cId="1189402600" sldId="262"/>
            <ac:spMk id="14" creationId="{FCDB8516-19DC-5BB6-3CFC-6DAD54B252B9}"/>
          </ac:spMkLst>
        </pc:spChg>
        <pc:spChg chg="mod">
          <ac:chgData name="Fabiana Plesca (2421627)" userId="be44f851-be36-434b-8378-bef24fa62f72" providerId="ADAL" clId="{99A34179-3C78-4165-BB8E-1D245BB4A6CF}" dt="2025-10-28T16:48:25.627" v="2592" actId="207"/>
          <ac:spMkLst>
            <pc:docMk/>
            <pc:sldMk cId="1189402600" sldId="262"/>
            <ac:spMk id="17" creationId="{690AA127-C138-02CD-7555-3A9EC8F58658}"/>
          </ac:spMkLst>
        </pc:spChg>
        <pc:spChg chg="add mod">
          <ac:chgData name="Fabiana Plesca (2421627)" userId="be44f851-be36-434b-8378-bef24fa62f72" providerId="ADAL" clId="{99A34179-3C78-4165-BB8E-1D245BB4A6CF}" dt="2025-11-01T02:03:23.573" v="3420" actId="2711"/>
          <ac:spMkLst>
            <pc:docMk/>
            <pc:sldMk cId="1189402600" sldId="262"/>
            <ac:spMk id="19" creationId="{5A825634-224E-E5F0-07F4-8CA49AB12994}"/>
          </ac:spMkLst>
        </pc:spChg>
        <pc:grpChg chg="mod">
          <ac:chgData name="Fabiana Plesca (2421627)" userId="be44f851-be36-434b-8378-bef24fa62f72" providerId="ADAL" clId="{99A34179-3C78-4165-BB8E-1D245BB4A6CF}" dt="2025-10-28T16:45:22.119" v="2586" actId="207"/>
          <ac:grpSpMkLst>
            <pc:docMk/>
            <pc:sldMk cId="1189402600" sldId="262"/>
            <ac:grpSpMk id="27" creationId="{0BE5CF79-2EA7-A27D-E5FB-ADD4C638253D}"/>
          </ac:grpSpMkLst>
        </pc:grpChg>
        <pc:grpChg chg="mod">
          <ac:chgData name="Fabiana Plesca (2421627)" userId="be44f851-be36-434b-8378-bef24fa62f72" providerId="ADAL" clId="{99A34179-3C78-4165-BB8E-1D245BB4A6CF}" dt="2025-10-24T21:38:13.067" v="1765" actId="14100"/>
          <ac:grpSpMkLst>
            <pc:docMk/>
            <pc:sldMk cId="1189402600" sldId="262"/>
            <ac:grpSpMk id="32" creationId="{3BA6E4E5-5CEF-C025-1883-897A57F574A0}"/>
          </ac:grpSpMkLst>
        </pc:grpChg>
        <pc:grpChg chg="mod">
          <ac:chgData name="Fabiana Plesca (2421627)" userId="be44f851-be36-434b-8378-bef24fa62f72" providerId="ADAL" clId="{99A34179-3C78-4165-BB8E-1D245BB4A6CF}" dt="2025-10-24T21:36:57.396" v="1757" actId="14100"/>
          <ac:grpSpMkLst>
            <pc:docMk/>
            <pc:sldMk cId="1189402600" sldId="262"/>
            <ac:grpSpMk id="40" creationId="{DC75F1DA-1888-FF18-EAAE-1834EDDB6814}"/>
          </ac:grpSpMkLst>
        </pc:grpChg>
        <pc:grpChg chg="mod">
          <ac:chgData name="Fabiana Plesca (2421627)" userId="be44f851-be36-434b-8378-bef24fa62f72" providerId="ADAL" clId="{99A34179-3C78-4165-BB8E-1D245BB4A6CF}" dt="2025-10-24T21:36:28.678" v="1753" actId="14100"/>
          <ac:grpSpMkLst>
            <pc:docMk/>
            <pc:sldMk cId="1189402600" sldId="262"/>
            <ac:grpSpMk id="42" creationId="{64A2FD61-ABCD-0010-9426-5A253801AA14}"/>
          </ac:grpSpMkLst>
        </pc:grpChg>
        <pc:grpChg chg="mod">
          <ac:chgData name="Fabiana Plesca (2421627)" userId="be44f851-be36-434b-8378-bef24fa62f72" providerId="ADAL" clId="{99A34179-3C78-4165-BB8E-1D245BB4A6CF}" dt="2025-10-28T16:48:25.627" v="2592" actId="207"/>
          <ac:grpSpMkLst>
            <pc:docMk/>
            <pc:sldMk cId="1189402600" sldId="262"/>
            <ac:grpSpMk id="43" creationId="{B47FE6DB-703A-1AB1-970B-219126788FA1}"/>
          </ac:grpSpMkLst>
        </pc:grpChg>
      </pc:sldChg>
      <pc:sldChg chg="addSp delSp modSp new mod modAnim">
        <pc:chgData name="Fabiana Plesca (2421627)" userId="be44f851-be36-434b-8378-bef24fa62f72" providerId="ADAL" clId="{99A34179-3C78-4165-BB8E-1D245BB4A6CF}" dt="2025-11-01T02:03:06.051" v="3419" actId="2711"/>
        <pc:sldMkLst>
          <pc:docMk/>
          <pc:sldMk cId="3572380879" sldId="263"/>
        </pc:sldMkLst>
        <pc:spChg chg="add mod">
          <ac:chgData name="Fabiana Plesca (2421627)" userId="be44f851-be36-434b-8378-bef24fa62f72" providerId="ADAL" clId="{99A34179-3C78-4165-BB8E-1D245BB4A6CF}" dt="2025-10-28T16:15:40.263" v="2287" actId="1076"/>
          <ac:spMkLst>
            <pc:docMk/>
            <pc:sldMk cId="3572380879" sldId="263"/>
            <ac:spMk id="4" creationId="{564F9810-1162-94A0-80DF-E1ED918848E0}"/>
          </ac:spMkLst>
        </pc:spChg>
        <pc:graphicFrameChg chg="add mod">
          <ac:chgData name="Fabiana Plesca (2421627)" userId="be44f851-be36-434b-8378-bef24fa62f72" providerId="ADAL" clId="{99A34179-3C78-4165-BB8E-1D245BB4A6CF}" dt="2025-11-01T02:03:06.051" v="3419" actId="2711"/>
          <ac:graphicFrameMkLst>
            <pc:docMk/>
            <pc:sldMk cId="3572380879" sldId="263"/>
            <ac:graphicFrameMk id="3" creationId="{1F0311FA-B4EE-BB2C-B6EB-DC7FBAE8E498}"/>
          </ac:graphicFrameMkLst>
        </pc:graphicFrameChg>
        <pc:picChg chg="add mod ord modCrop">
          <ac:chgData name="Fabiana Plesca (2421627)" userId="be44f851-be36-434b-8378-bef24fa62f72" providerId="ADAL" clId="{99A34179-3C78-4165-BB8E-1D245BB4A6CF}" dt="2025-10-28T16:22:32.484" v="2357" actId="29295"/>
          <ac:picMkLst>
            <pc:docMk/>
            <pc:sldMk cId="3572380879" sldId="263"/>
            <ac:picMk id="13" creationId="{9B4D946F-A8B3-9D50-1327-5273E21E1C92}"/>
          </ac:picMkLst>
        </pc:picChg>
        <pc:cxnChg chg="add mod">
          <ac:chgData name="Fabiana Plesca (2421627)" userId="be44f851-be36-434b-8378-bef24fa62f72" providerId="ADAL" clId="{99A34179-3C78-4165-BB8E-1D245BB4A6CF}" dt="2025-10-28T16:15:56.465" v="2289" actId="1076"/>
          <ac:cxnSpMkLst>
            <pc:docMk/>
            <pc:sldMk cId="3572380879" sldId="263"/>
            <ac:cxnSpMk id="6" creationId="{9DF3A33A-AAD7-C973-98F4-A37321E595D0}"/>
          </ac:cxnSpMkLst>
        </pc:cxnChg>
        <pc:cxnChg chg="add mod">
          <ac:chgData name="Fabiana Plesca (2421627)" userId="be44f851-be36-434b-8378-bef24fa62f72" providerId="ADAL" clId="{99A34179-3C78-4165-BB8E-1D245BB4A6CF}" dt="2025-10-28T16:16:03.522" v="2290" actId="1076"/>
          <ac:cxnSpMkLst>
            <pc:docMk/>
            <pc:sldMk cId="3572380879" sldId="263"/>
            <ac:cxnSpMk id="7" creationId="{3D15F628-388B-22FB-0FF6-C11574882852}"/>
          </ac:cxnSpMkLst>
        </pc:cxnChg>
      </pc:sldChg>
      <pc:sldChg chg="addSp delSp modSp new mod setBg">
        <pc:chgData name="Fabiana Plesca (2421627)" userId="be44f851-be36-434b-8378-bef24fa62f72" providerId="ADAL" clId="{99A34179-3C78-4165-BB8E-1D245BB4A6CF}" dt="2025-11-01T01:58:47.063" v="3396" actId="166"/>
        <pc:sldMkLst>
          <pc:docMk/>
          <pc:sldMk cId="636230741" sldId="264"/>
        </pc:sldMkLst>
        <pc:spChg chg="add mod">
          <ac:chgData name="Fabiana Plesca (2421627)" userId="be44f851-be36-434b-8378-bef24fa62f72" providerId="ADAL" clId="{99A34179-3C78-4165-BB8E-1D245BB4A6CF}" dt="2025-10-28T21:49:48.754" v="2681" actId="2085"/>
          <ac:spMkLst>
            <pc:docMk/>
            <pc:sldMk cId="636230741" sldId="264"/>
            <ac:spMk id="2" creationId="{ADA5DA79-9DF3-9830-F559-9898C85E5177}"/>
          </ac:spMkLst>
        </pc:spChg>
        <pc:spChg chg="add mod ord">
          <ac:chgData name="Fabiana Plesca (2421627)" userId="be44f851-be36-434b-8378-bef24fa62f72" providerId="ADAL" clId="{99A34179-3C78-4165-BB8E-1D245BB4A6CF}" dt="2025-10-28T21:48:55.342" v="2676" actId="207"/>
          <ac:spMkLst>
            <pc:docMk/>
            <pc:sldMk cId="636230741" sldId="264"/>
            <ac:spMk id="9" creationId="{7F276615-F83F-BDD9-B25A-3FE9AC5C69DC}"/>
          </ac:spMkLst>
        </pc:spChg>
        <pc:spChg chg="add mod">
          <ac:chgData name="Fabiana Plesca (2421627)" userId="be44f851-be36-434b-8378-bef24fa62f72" providerId="ADAL" clId="{99A34179-3C78-4165-BB8E-1D245BB4A6CF}" dt="2025-10-28T16:37:14.909" v="2551" actId="1076"/>
          <ac:spMkLst>
            <pc:docMk/>
            <pc:sldMk cId="636230741" sldId="264"/>
            <ac:spMk id="13" creationId="{3B900FF7-3121-3286-9379-A2EE938342F9}"/>
          </ac:spMkLst>
        </pc:spChg>
        <pc:spChg chg="add mod">
          <ac:chgData name="Fabiana Plesca (2421627)" userId="be44f851-be36-434b-8378-bef24fa62f72" providerId="ADAL" clId="{99A34179-3C78-4165-BB8E-1D245BB4A6CF}" dt="2025-10-28T16:37:36.012" v="2555" actId="20577"/>
          <ac:spMkLst>
            <pc:docMk/>
            <pc:sldMk cId="636230741" sldId="264"/>
            <ac:spMk id="14" creationId="{81863E81-CB83-65CA-FFD4-F467271707F4}"/>
          </ac:spMkLst>
        </pc:spChg>
        <pc:picChg chg="add mod">
          <ac:chgData name="Fabiana Plesca (2421627)" userId="be44f851-be36-434b-8378-bef24fa62f72" providerId="ADAL" clId="{99A34179-3C78-4165-BB8E-1D245BB4A6CF}" dt="2025-10-28T16:34:56.721" v="2549" actId="1076"/>
          <ac:picMkLst>
            <pc:docMk/>
            <pc:sldMk cId="636230741" sldId="264"/>
            <ac:picMk id="12" creationId="{F79014A9-24C9-0CCA-9777-4D95E2EC2561}"/>
          </ac:picMkLst>
        </pc:picChg>
        <pc:cxnChg chg="add">
          <ac:chgData name="Fabiana Plesca (2421627)" userId="be44f851-be36-434b-8378-bef24fa62f72" providerId="ADAL" clId="{99A34179-3C78-4165-BB8E-1D245BB4A6CF}" dt="2025-10-28T16:31:35.509" v="2444" actId="11529"/>
          <ac:cxnSpMkLst>
            <pc:docMk/>
            <pc:sldMk cId="636230741" sldId="264"/>
            <ac:cxnSpMk id="3" creationId="{54A0B550-6967-A0C9-57FF-5EAA1DA05BCF}"/>
          </ac:cxnSpMkLst>
        </pc:cxnChg>
        <pc:cxnChg chg="add mod">
          <ac:chgData name="Fabiana Plesca (2421627)" userId="be44f851-be36-434b-8378-bef24fa62f72" providerId="ADAL" clId="{99A34179-3C78-4165-BB8E-1D245BB4A6CF}" dt="2025-10-28T16:31:52.113" v="2448" actId="14100"/>
          <ac:cxnSpMkLst>
            <pc:docMk/>
            <pc:sldMk cId="636230741" sldId="264"/>
            <ac:cxnSpMk id="4" creationId="{FF9FE5C2-8DA2-D167-B53E-FDDD5022A871}"/>
          </ac:cxnSpMkLst>
        </pc:cxnChg>
        <pc:cxnChg chg="add mod ord">
          <ac:chgData name="Fabiana Plesca (2421627)" userId="be44f851-be36-434b-8378-bef24fa62f72" providerId="ADAL" clId="{99A34179-3C78-4165-BB8E-1D245BB4A6CF}" dt="2025-11-01T01:58:47.063" v="3396" actId="166"/>
          <ac:cxnSpMkLst>
            <pc:docMk/>
            <pc:sldMk cId="636230741" sldId="264"/>
            <ac:cxnSpMk id="7" creationId="{33F8499C-BA1B-65D0-8529-BD699C0DA0D5}"/>
          </ac:cxnSpMkLst>
        </pc:cxnChg>
        <pc:cxnChg chg="add mod ord">
          <ac:chgData name="Fabiana Plesca (2421627)" userId="be44f851-be36-434b-8378-bef24fa62f72" providerId="ADAL" clId="{99A34179-3C78-4165-BB8E-1D245BB4A6CF}" dt="2025-11-01T01:58:41.644" v="3395" actId="166"/>
          <ac:cxnSpMkLst>
            <pc:docMk/>
            <pc:sldMk cId="636230741" sldId="264"/>
            <ac:cxnSpMk id="8" creationId="{B9EE86AE-A93F-2C35-CD44-891F31BC18E6}"/>
          </ac:cxnSpMkLst>
        </pc:cxnChg>
      </pc:sldChg>
      <pc:sldChg chg="addSp modSp new mod setBg">
        <pc:chgData name="Fabiana Plesca (2421627)" userId="be44f851-be36-434b-8378-bef24fa62f72" providerId="ADAL" clId="{99A34179-3C78-4165-BB8E-1D245BB4A6CF}" dt="2025-10-28T21:42:39.653" v="2648" actId="2085"/>
        <pc:sldMkLst>
          <pc:docMk/>
          <pc:sldMk cId="1952639300" sldId="265"/>
        </pc:sldMkLst>
        <pc:spChg chg="add mod">
          <ac:chgData name="Fabiana Plesca (2421627)" userId="be44f851-be36-434b-8378-bef24fa62f72" providerId="ADAL" clId="{99A34179-3C78-4165-BB8E-1D245BB4A6CF}" dt="2025-10-28T21:42:39.653" v="2648" actId="2085"/>
          <ac:spMkLst>
            <pc:docMk/>
            <pc:sldMk cId="1952639300" sldId="265"/>
            <ac:spMk id="2" creationId="{04CB07E9-F2CE-90F2-CDF6-645A9E245084}"/>
          </ac:spMkLst>
        </pc:spChg>
        <pc:graphicFrameChg chg="add mod modGraphic">
          <ac:chgData name="Fabiana Plesca (2421627)" userId="be44f851-be36-434b-8378-bef24fa62f72" providerId="ADAL" clId="{99A34179-3C78-4165-BB8E-1D245BB4A6CF}" dt="2025-10-28T16:50:32.270" v="2606" actId="207"/>
          <ac:graphicFrameMkLst>
            <pc:docMk/>
            <pc:sldMk cId="1952639300" sldId="265"/>
            <ac:graphicFrameMk id="3" creationId="{855713F8-EF22-309F-D203-69BE7B956189}"/>
          </ac:graphicFrameMkLst>
        </pc:graphicFrameChg>
      </pc:sldChg>
      <pc:sldChg chg="addSp delSp modSp new mod setBg modAnim">
        <pc:chgData name="Fabiana Plesca (2421627)" userId="be44f851-be36-434b-8378-bef24fa62f72" providerId="ADAL" clId="{99A34179-3C78-4165-BB8E-1D245BB4A6CF}" dt="2025-11-04T17:08:36.589" v="3660"/>
        <pc:sldMkLst>
          <pc:docMk/>
          <pc:sldMk cId="750205076" sldId="266"/>
        </pc:sldMkLst>
        <pc:spChg chg="add mod">
          <ac:chgData name="Fabiana Plesca (2421627)" userId="be44f851-be36-434b-8378-bef24fa62f72" providerId="ADAL" clId="{99A34179-3C78-4165-BB8E-1D245BB4A6CF}" dt="2025-11-01T02:02:25.074" v="3416" actId="1076"/>
          <ac:spMkLst>
            <pc:docMk/>
            <pc:sldMk cId="750205076" sldId="266"/>
            <ac:spMk id="3" creationId="{E59B4D21-B38B-1F90-198F-61342DCDB29A}"/>
          </ac:spMkLst>
        </pc:spChg>
        <pc:spChg chg="add mod ord">
          <ac:chgData name="Fabiana Plesca (2421627)" userId="be44f851-be36-434b-8378-bef24fa62f72" providerId="ADAL" clId="{99A34179-3C78-4165-BB8E-1D245BB4A6CF}" dt="2025-10-28T21:42:23.806" v="2647" actId="2085"/>
          <ac:spMkLst>
            <pc:docMk/>
            <pc:sldMk cId="750205076" sldId="266"/>
            <ac:spMk id="5" creationId="{6FE274ED-1F02-F884-D6BB-4B3D50827576}"/>
          </ac:spMkLst>
        </pc:spChg>
        <pc:graphicFrameChg chg="add mod modGraphic">
          <ac:chgData name="Fabiana Plesca (2421627)" userId="be44f851-be36-434b-8378-bef24fa62f72" providerId="ADAL" clId="{99A34179-3C78-4165-BB8E-1D245BB4A6CF}" dt="2025-11-04T17:08:36.589" v="3660"/>
          <ac:graphicFrameMkLst>
            <pc:docMk/>
            <pc:sldMk cId="750205076" sldId="266"/>
            <ac:graphicFrameMk id="4" creationId="{B519887A-572C-22A1-467B-E4D903E96F13}"/>
          </ac:graphicFrameMkLst>
        </pc:graphicFrameChg>
      </pc:sldChg>
      <pc:sldChg chg="addSp modSp new mod setBg">
        <pc:chgData name="Fabiana Plesca (2421627)" userId="be44f851-be36-434b-8378-bef24fa62f72" providerId="ADAL" clId="{99A34179-3C78-4165-BB8E-1D245BB4A6CF}" dt="2025-10-28T21:53:24.399" v="2700" actId="208"/>
        <pc:sldMkLst>
          <pc:docMk/>
          <pc:sldMk cId="1358576586" sldId="267"/>
        </pc:sldMkLst>
        <pc:spChg chg="add mod">
          <ac:chgData name="Fabiana Plesca (2421627)" userId="be44f851-be36-434b-8378-bef24fa62f72" providerId="ADAL" clId="{99A34179-3C78-4165-BB8E-1D245BB4A6CF}" dt="2025-10-28T21:50:39.512" v="2685" actId="207"/>
          <ac:spMkLst>
            <pc:docMk/>
            <pc:sldMk cId="1358576586" sldId="267"/>
            <ac:spMk id="2" creationId="{289385B0-CC9E-F4BC-2531-166825511B68}"/>
          </ac:spMkLst>
        </pc:spChg>
        <pc:spChg chg="add mod ord">
          <ac:chgData name="Fabiana Plesca (2421627)" userId="be44f851-be36-434b-8378-bef24fa62f72" providerId="ADAL" clId="{99A34179-3C78-4165-BB8E-1D245BB4A6CF}" dt="2025-10-28T21:48:39.049" v="2674" actId="167"/>
          <ac:spMkLst>
            <pc:docMk/>
            <pc:sldMk cId="1358576586" sldId="267"/>
            <ac:spMk id="5" creationId="{3DD9E646-3536-122A-414E-24AD5261FF6F}"/>
          </ac:spMkLst>
        </pc:spChg>
        <pc:spChg chg="add mod ord">
          <ac:chgData name="Fabiana Plesca (2421627)" userId="be44f851-be36-434b-8378-bef24fa62f72" providerId="ADAL" clId="{99A34179-3C78-4165-BB8E-1D245BB4A6CF}" dt="2025-10-28T21:50:09.836" v="2683" actId="167"/>
          <ac:spMkLst>
            <pc:docMk/>
            <pc:sldMk cId="1358576586" sldId="267"/>
            <ac:spMk id="6" creationId="{B3449319-1AC8-5D89-EA78-AB0AAF00D955}"/>
          </ac:spMkLst>
        </pc:spChg>
        <pc:spChg chg="add mod">
          <ac:chgData name="Fabiana Plesca (2421627)" userId="be44f851-be36-434b-8378-bef24fa62f72" providerId="ADAL" clId="{99A34179-3C78-4165-BB8E-1D245BB4A6CF}" dt="2025-10-28T21:52:48.057" v="2695" actId="1076"/>
          <ac:spMkLst>
            <pc:docMk/>
            <pc:sldMk cId="1358576586" sldId="267"/>
            <ac:spMk id="8" creationId="{F4CFC2B6-F1EE-040B-4BCC-87E911320E6E}"/>
          </ac:spMkLst>
        </pc:spChg>
        <pc:spChg chg="add mod">
          <ac:chgData name="Fabiana Plesca (2421627)" userId="be44f851-be36-434b-8378-bef24fa62f72" providerId="ADAL" clId="{99A34179-3C78-4165-BB8E-1D245BB4A6CF}" dt="2025-10-28T21:52:51.717" v="2696" actId="1076"/>
          <ac:spMkLst>
            <pc:docMk/>
            <pc:sldMk cId="1358576586" sldId="267"/>
            <ac:spMk id="9" creationId="{02B1F211-129B-7846-1143-3572C863049C}"/>
          </ac:spMkLst>
        </pc:spChg>
        <pc:cxnChg chg="add mod">
          <ac:chgData name="Fabiana Plesca (2421627)" userId="be44f851-be36-434b-8378-bef24fa62f72" providerId="ADAL" clId="{99A34179-3C78-4165-BB8E-1D245BB4A6CF}" dt="2025-10-28T21:52:04.808" v="2691" actId="208"/>
          <ac:cxnSpMkLst>
            <pc:docMk/>
            <pc:sldMk cId="1358576586" sldId="267"/>
            <ac:cxnSpMk id="4" creationId="{19459FEF-E960-06A2-BEBF-209E2239838E}"/>
          </ac:cxnSpMkLst>
        </pc:cxnChg>
        <pc:cxnChg chg="add mod">
          <ac:chgData name="Fabiana Plesca (2421627)" userId="be44f851-be36-434b-8378-bef24fa62f72" providerId="ADAL" clId="{99A34179-3C78-4165-BB8E-1D245BB4A6CF}" dt="2025-10-28T21:53:24.399" v="2700" actId="208"/>
          <ac:cxnSpMkLst>
            <pc:docMk/>
            <pc:sldMk cId="1358576586" sldId="267"/>
            <ac:cxnSpMk id="11" creationId="{267ECAA2-747C-0498-85AE-A224F6D63023}"/>
          </ac:cxnSpMkLst>
        </pc:cxnChg>
      </pc:sldChg>
      <pc:sldChg chg="addSp modSp new mod setBg modAnim">
        <pc:chgData name="Fabiana Plesca (2421627)" userId="be44f851-be36-434b-8378-bef24fa62f72" providerId="ADAL" clId="{99A34179-3C78-4165-BB8E-1D245BB4A6CF}" dt="2025-10-28T22:11:28.053" v="2981"/>
        <pc:sldMkLst>
          <pc:docMk/>
          <pc:sldMk cId="4207751133" sldId="268"/>
        </pc:sldMkLst>
        <pc:spChg chg="add mod">
          <ac:chgData name="Fabiana Plesca (2421627)" userId="be44f851-be36-434b-8378-bef24fa62f72" providerId="ADAL" clId="{99A34179-3C78-4165-BB8E-1D245BB4A6CF}" dt="2025-10-28T22:07:01.362" v="2952" actId="14100"/>
          <ac:spMkLst>
            <pc:docMk/>
            <pc:sldMk cId="4207751133" sldId="268"/>
            <ac:spMk id="2" creationId="{F4E613EE-1C87-3792-F878-48ADBF47E491}"/>
          </ac:spMkLst>
        </pc:spChg>
        <pc:spChg chg="add mod">
          <ac:chgData name="Fabiana Plesca (2421627)" userId="be44f851-be36-434b-8378-bef24fa62f72" providerId="ADAL" clId="{99A34179-3C78-4165-BB8E-1D245BB4A6CF}" dt="2025-10-28T22:06:55.915" v="2951" actId="14100"/>
          <ac:spMkLst>
            <pc:docMk/>
            <pc:sldMk cId="4207751133" sldId="268"/>
            <ac:spMk id="3" creationId="{B0F98390-338A-97A6-4D91-12AD5FF0719E}"/>
          </ac:spMkLst>
        </pc:spChg>
        <pc:spChg chg="add mod ord">
          <ac:chgData name="Fabiana Plesca (2421627)" userId="be44f851-be36-434b-8378-bef24fa62f72" providerId="ADAL" clId="{99A34179-3C78-4165-BB8E-1D245BB4A6CF}" dt="2025-10-28T22:09:50.076" v="2973" actId="167"/>
          <ac:spMkLst>
            <pc:docMk/>
            <pc:sldMk cId="4207751133" sldId="268"/>
            <ac:spMk id="4" creationId="{0A68EA04-40AF-CACA-4105-7D0804D145D2}"/>
          </ac:spMkLst>
        </pc:spChg>
      </pc:sldChg>
      <pc:sldChg chg="addSp delSp modSp new mod setBg">
        <pc:chgData name="Fabiana Plesca (2421627)" userId="be44f851-be36-434b-8378-bef24fa62f72" providerId="ADAL" clId="{99A34179-3C78-4165-BB8E-1D245BB4A6CF}" dt="2025-11-04T17:08:07.075" v="3657" actId="1076"/>
        <pc:sldMkLst>
          <pc:docMk/>
          <pc:sldMk cId="266606761" sldId="269"/>
        </pc:sldMkLst>
        <pc:spChg chg="add mod">
          <ac:chgData name="Fabiana Plesca (2421627)" userId="be44f851-be36-434b-8378-bef24fa62f72" providerId="ADAL" clId="{99A34179-3C78-4165-BB8E-1D245BB4A6CF}" dt="2025-11-01T02:01:01.767" v="3409" actId="1076"/>
          <ac:spMkLst>
            <pc:docMk/>
            <pc:sldMk cId="266606761" sldId="269"/>
            <ac:spMk id="2" creationId="{F875EA03-0558-1623-371B-31CF3CFEDC38}"/>
          </ac:spMkLst>
        </pc:spChg>
        <pc:spChg chg="add del mod">
          <ac:chgData name="Fabiana Plesca (2421627)" userId="be44f851-be36-434b-8378-bef24fa62f72" providerId="ADAL" clId="{99A34179-3C78-4165-BB8E-1D245BB4A6CF}" dt="2025-11-04T17:08:07.075" v="3657" actId="1076"/>
          <ac:spMkLst>
            <pc:docMk/>
            <pc:sldMk cId="266606761" sldId="269"/>
            <ac:spMk id="3" creationId="{C0E30E01-8FA1-13F2-D227-8B41C38ACAB2}"/>
          </ac:spMkLst>
        </pc:spChg>
        <pc:spChg chg="add mod">
          <ac:chgData name="Fabiana Plesca (2421627)" userId="be44f851-be36-434b-8378-bef24fa62f72" providerId="ADAL" clId="{99A34179-3C78-4165-BB8E-1D245BB4A6CF}" dt="2025-11-01T01:58:19.704" v="3393"/>
          <ac:spMkLst>
            <pc:docMk/>
            <pc:sldMk cId="266606761" sldId="269"/>
            <ac:spMk id="6" creationId="{3C0F80BF-15CC-C0B9-3932-4061FDA46D7B}"/>
          </ac:spMkLst>
        </pc:spChg>
        <pc:spChg chg="add mod">
          <ac:chgData name="Fabiana Plesca (2421627)" userId="be44f851-be36-434b-8378-bef24fa62f72" providerId="ADAL" clId="{99A34179-3C78-4165-BB8E-1D245BB4A6CF}" dt="2025-11-01T01:58:33.052" v="3394"/>
          <ac:spMkLst>
            <pc:docMk/>
            <pc:sldMk cId="266606761" sldId="269"/>
            <ac:spMk id="7" creationId="{E4863A01-E233-597F-DF7A-457BFA65638C}"/>
          </ac:spMkLst>
        </pc:spChg>
        <pc:cxnChg chg="add mod">
          <ac:chgData name="Fabiana Plesca (2421627)" userId="be44f851-be36-434b-8378-bef24fa62f72" providerId="ADAL" clId="{99A34179-3C78-4165-BB8E-1D245BB4A6CF}" dt="2025-11-01T01:57:47.465" v="3391"/>
          <ac:cxnSpMkLst>
            <pc:docMk/>
            <pc:sldMk cId="266606761" sldId="269"/>
            <ac:cxnSpMk id="4" creationId="{65984615-E241-1DA5-F44D-BEAB55F17C45}"/>
          </ac:cxnSpMkLst>
        </pc:cxnChg>
        <pc:cxnChg chg="add mod">
          <ac:chgData name="Fabiana Plesca (2421627)" userId="be44f851-be36-434b-8378-bef24fa62f72" providerId="ADAL" clId="{99A34179-3C78-4165-BB8E-1D245BB4A6CF}" dt="2025-11-01T01:58:04.660" v="3392"/>
          <ac:cxnSpMkLst>
            <pc:docMk/>
            <pc:sldMk cId="266606761" sldId="269"/>
            <ac:cxnSpMk id="5" creationId="{0807D75A-0500-C6E0-1755-61E38F0BED75}"/>
          </ac:cxnSpMkLst>
        </pc:cxnChg>
        <pc:cxnChg chg="add mod">
          <ac:chgData name="Fabiana Plesca (2421627)" userId="be44f851-be36-434b-8378-bef24fa62f72" providerId="ADAL" clId="{99A34179-3C78-4165-BB8E-1D245BB4A6CF}" dt="2025-11-01T01:59:00.776" v="3397"/>
          <ac:cxnSpMkLst>
            <pc:docMk/>
            <pc:sldMk cId="266606761" sldId="269"/>
            <ac:cxnSpMk id="8" creationId="{9439A1ED-393D-ECB8-BCB7-FB61858C9756}"/>
          </ac:cxnSpMkLst>
        </pc:cxnChg>
        <pc:cxnChg chg="add mod">
          <ac:chgData name="Fabiana Plesca (2421627)" userId="be44f851-be36-434b-8378-bef24fa62f72" providerId="ADAL" clId="{99A34179-3C78-4165-BB8E-1D245BB4A6CF}" dt="2025-11-01T01:59:15.189" v="3398"/>
          <ac:cxnSpMkLst>
            <pc:docMk/>
            <pc:sldMk cId="266606761" sldId="269"/>
            <ac:cxnSpMk id="9" creationId="{B60E24A9-70E1-4D56-B8C1-56EDA30B501F}"/>
          </ac:cxnSpMkLst>
        </pc:cxnChg>
        <pc:cxnChg chg="add mod">
          <ac:chgData name="Fabiana Plesca (2421627)" userId="be44f851-be36-434b-8378-bef24fa62f72" providerId="ADAL" clId="{99A34179-3C78-4165-BB8E-1D245BB4A6CF}" dt="2025-11-01T02:00:56.285" v="3408" actId="1076"/>
          <ac:cxnSpMkLst>
            <pc:docMk/>
            <pc:sldMk cId="266606761" sldId="269"/>
            <ac:cxnSpMk id="11" creationId="{70F0EEEA-D8A8-CCC1-C969-9F2DE696BB65}"/>
          </ac:cxnSpMkLst>
        </pc:cxnChg>
      </pc:sldChg>
      <pc:sldMasterChg chg="setBg">
        <pc:chgData name="Fabiana Plesca (2421627)" userId="be44f851-be36-434b-8378-bef24fa62f72" providerId="ADAL" clId="{99A34179-3C78-4165-BB8E-1D245BB4A6CF}" dt="2025-10-28T15:55:42.563" v="2196"/>
        <pc:sldMasterMkLst>
          <pc:docMk/>
          <pc:sldMasterMk cId="1759783181" sldId="2147483648"/>
        </pc:sldMasterMkLst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E78213-22EB-4364-87B2-0D99A7BC8131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E75D8C7-E297-4935-BCBF-E32B86DC3731}">
      <dgm:prSet/>
      <dgm:spPr>
        <a:noFill/>
        <a:ln>
          <a:noFill/>
        </a:ln>
      </dgm:spPr>
      <dgm:t>
        <a:bodyPr/>
        <a:lstStyle/>
        <a:p>
          <a:r>
            <a: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The floor manager, Gary, shared that he struggles to train employees who have limited English skills.</a:t>
          </a:r>
        </a:p>
      </dgm:t>
    </dgm:pt>
    <dgm:pt modelId="{D6B6990F-55E4-4625-AD2C-6F3C03626DC1}" type="parTrans" cxnId="{6485BF28-86C6-4201-A8EC-C32765A4F2E0}">
      <dgm:prSet/>
      <dgm:spPr/>
      <dgm:t>
        <a:bodyPr/>
        <a:lstStyle/>
        <a:p>
          <a:endParaRPr lang="en-GB"/>
        </a:p>
      </dgm:t>
    </dgm:pt>
    <dgm:pt modelId="{AD80A88B-F05F-4856-8B9E-C61F38C9E786}" type="sibTrans" cxnId="{6485BF28-86C6-4201-A8EC-C32765A4F2E0}">
      <dgm:prSet/>
      <dgm:spPr/>
      <dgm:t>
        <a:bodyPr/>
        <a:lstStyle/>
        <a:p>
          <a:endParaRPr lang="en-GB"/>
        </a:p>
      </dgm:t>
    </dgm:pt>
    <dgm:pt modelId="{E6BC6AE2-89A6-4A92-8A93-5500FCC3FC14}">
      <dgm:prSet/>
      <dgm:spPr>
        <a:noFill/>
        <a:ln>
          <a:noFill/>
        </a:ln>
      </dgm:spPr>
      <dgm:t>
        <a:bodyPr/>
        <a:lstStyle/>
        <a:p>
          <a:r>
            <a: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Communication is mainly by gestures or partial translations</a:t>
          </a:r>
          <a:r>
            <a:rPr lang="en-GB" dirty="0"/>
            <a:t>.</a:t>
          </a:r>
        </a:p>
      </dgm:t>
    </dgm:pt>
    <dgm:pt modelId="{B3CE9D24-F478-4BFC-843F-9F086D153439}" type="parTrans" cxnId="{54C67C02-C059-441A-B71C-3556F28570A1}">
      <dgm:prSet/>
      <dgm:spPr/>
      <dgm:t>
        <a:bodyPr/>
        <a:lstStyle/>
        <a:p>
          <a:endParaRPr lang="en-GB"/>
        </a:p>
      </dgm:t>
    </dgm:pt>
    <dgm:pt modelId="{22DE328E-F055-4C18-A260-E050BD9491FF}" type="sibTrans" cxnId="{54C67C02-C059-441A-B71C-3556F28570A1}">
      <dgm:prSet/>
      <dgm:spPr/>
      <dgm:t>
        <a:bodyPr/>
        <a:lstStyle/>
        <a:p>
          <a:endParaRPr lang="en-GB"/>
        </a:p>
      </dgm:t>
    </dgm:pt>
    <dgm:pt modelId="{06EC813E-4FC8-4766-99C1-8EE5A1E58B99}">
      <dgm:prSet/>
      <dgm:spPr>
        <a:noFill/>
        <a:ln>
          <a:noFill/>
        </a:ln>
      </dgm:spPr>
      <dgm:t>
        <a:bodyPr/>
        <a:lstStyle/>
        <a:p>
          <a:r>
            <a: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Hygiene standards are not followed correctly, and staff fail to understand the importance of cleanliness and safety procedures</a:t>
          </a:r>
          <a:r>
            <a:rPr lang="en-GB" dirty="0"/>
            <a:t>.  </a:t>
          </a:r>
        </a:p>
      </dgm:t>
    </dgm:pt>
    <dgm:pt modelId="{3534F8CF-7B2C-4CF7-8B31-4F1CD5449BA0}" type="parTrans" cxnId="{4EB210F4-F901-4EEA-9C17-2B2A2127AD10}">
      <dgm:prSet/>
      <dgm:spPr/>
      <dgm:t>
        <a:bodyPr/>
        <a:lstStyle/>
        <a:p>
          <a:endParaRPr lang="en-GB"/>
        </a:p>
      </dgm:t>
    </dgm:pt>
    <dgm:pt modelId="{22569EEB-7CC8-4976-951A-08FE0B7D7C10}" type="sibTrans" cxnId="{4EB210F4-F901-4EEA-9C17-2B2A2127AD10}">
      <dgm:prSet/>
      <dgm:spPr/>
      <dgm:t>
        <a:bodyPr/>
        <a:lstStyle/>
        <a:p>
          <a:endParaRPr lang="en-GB"/>
        </a:p>
      </dgm:t>
    </dgm:pt>
    <dgm:pt modelId="{415C12A5-A6DE-48CF-89CE-5CFAF8579540}" type="pres">
      <dgm:prSet presAssocID="{4AE78213-22EB-4364-87B2-0D99A7BC813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C743446-1F42-4F30-83CB-F90717169541}" type="pres">
      <dgm:prSet presAssocID="{0E75D8C7-E297-4935-BCBF-E32B86DC3731}" presName="root" presStyleCnt="0"/>
      <dgm:spPr/>
    </dgm:pt>
    <dgm:pt modelId="{B5BA4443-AB71-49AE-AB41-700C063EF69C}" type="pres">
      <dgm:prSet presAssocID="{0E75D8C7-E297-4935-BCBF-E32B86DC3731}" presName="rootComposite" presStyleCnt="0"/>
      <dgm:spPr/>
    </dgm:pt>
    <dgm:pt modelId="{175742CF-5B9A-4C11-8534-1A22850CDD6C}" type="pres">
      <dgm:prSet presAssocID="{0E75D8C7-E297-4935-BCBF-E32B86DC3731}" presName="rootText" presStyleLbl="node1" presStyleIdx="0" presStyleCnt="3"/>
      <dgm:spPr/>
    </dgm:pt>
    <dgm:pt modelId="{F5346FD3-71FD-40E9-80D1-C14D8A207AD6}" type="pres">
      <dgm:prSet presAssocID="{0E75D8C7-E297-4935-BCBF-E32B86DC3731}" presName="rootConnector" presStyleLbl="node1" presStyleIdx="0" presStyleCnt="3"/>
      <dgm:spPr/>
    </dgm:pt>
    <dgm:pt modelId="{632B6747-7ED5-498B-B64C-CA3CCC292156}" type="pres">
      <dgm:prSet presAssocID="{0E75D8C7-E297-4935-BCBF-E32B86DC3731}" presName="childShape" presStyleCnt="0"/>
      <dgm:spPr/>
    </dgm:pt>
    <dgm:pt modelId="{F7116069-038C-4562-83E3-7D702B658524}" type="pres">
      <dgm:prSet presAssocID="{E6BC6AE2-89A6-4A92-8A93-5500FCC3FC14}" presName="root" presStyleCnt="0"/>
      <dgm:spPr/>
    </dgm:pt>
    <dgm:pt modelId="{F823EDC8-F852-48FE-966E-95044BB628A4}" type="pres">
      <dgm:prSet presAssocID="{E6BC6AE2-89A6-4A92-8A93-5500FCC3FC14}" presName="rootComposite" presStyleCnt="0"/>
      <dgm:spPr/>
    </dgm:pt>
    <dgm:pt modelId="{147097F2-EE72-4A2D-8058-FB86BE667AF3}" type="pres">
      <dgm:prSet presAssocID="{E6BC6AE2-89A6-4A92-8A93-5500FCC3FC14}" presName="rootText" presStyleLbl="node1" presStyleIdx="1" presStyleCnt="3"/>
      <dgm:spPr/>
    </dgm:pt>
    <dgm:pt modelId="{E83097A4-8234-45E8-8AB5-C4BF13A5A17B}" type="pres">
      <dgm:prSet presAssocID="{E6BC6AE2-89A6-4A92-8A93-5500FCC3FC14}" presName="rootConnector" presStyleLbl="node1" presStyleIdx="1" presStyleCnt="3"/>
      <dgm:spPr/>
    </dgm:pt>
    <dgm:pt modelId="{31DCBC18-A47C-4513-AE70-49D47D122928}" type="pres">
      <dgm:prSet presAssocID="{E6BC6AE2-89A6-4A92-8A93-5500FCC3FC14}" presName="childShape" presStyleCnt="0"/>
      <dgm:spPr/>
    </dgm:pt>
    <dgm:pt modelId="{AB571F14-C4B0-4A11-877F-12D2C19F3565}" type="pres">
      <dgm:prSet presAssocID="{06EC813E-4FC8-4766-99C1-8EE5A1E58B99}" presName="root" presStyleCnt="0"/>
      <dgm:spPr/>
    </dgm:pt>
    <dgm:pt modelId="{E56CFCB1-7332-4CE6-A2A6-358D3AA2907D}" type="pres">
      <dgm:prSet presAssocID="{06EC813E-4FC8-4766-99C1-8EE5A1E58B99}" presName="rootComposite" presStyleCnt="0"/>
      <dgm:spPr/>
    </dgm:pt>
    <dgm:pt modelId="{F36A8799-1068-47E3-BCF9-A1BF63A8548A}" type="pres">
      <dgm:prSet presAssocID="{06EC813E-4FC8-4766-99C1-8EE5A1E58B99}" presName="rootText" presStyleLbl="node1" presStyleIdx="2" presStyleCnt="3"/>
      <dgm:spPr/>
    </dgm:pt>
    <dgm:pt modelId="{E233561A-567B-4567-8566-049F7C13B686}" type="pres">
      <dgm:prSet presAssocID="{06EC813E-4FC8-4766-99C1-8EE5A1E58B99}" presName="rootConnector" presStyleLbl="node1" presStyleIdx="2" presStyleCnt="3"/>
      <dgm:spPr/>
    </dgm:pt>
    <dgm:pt modelId="{0A1B15C3-8434-452D-AA84-10C7487D5F03}" type="pres">
      <dgm:prSet presAssocID="{06EC813E-4FC8-4766-99C1-8EE5A1E58B99}" presName="childShape" presStyleCnt="0"/>
      <dgm:spPr/>
    </dgm:pt>
  </dgm:ptLst>
  <dgm:cxnLst>
    <dgm:cxn modelId="{54C67C02-C059-441A-B71C-3556F28570A1}" srcId="{4AE78213-22EB-4364-87B2-0D99A7BC8131}" destId="{E6BC6AE2-89A6-4A92-8A93-5500FCC3FC14}" srcOrd="1" destOrd="0" parTransId="{B3CE9D24-F478-4BFC-843F-9F086D153439}" sibTransId="{22DE328E-F055-4C18-A260-E050BD9491FF}"/>
    <dgm:cxn modelId="{3B6D3820-7F8C-4097-BE37-4D870EE02A8C}" type="presOf" srcId="{E6BC6AE2-89A6-4A92-8A93-5500FCC3FC14}" destId="{147097F2-EE72-4A2D-8058-FB86BE667AF3}" srcOrd="0" destOrd="0" presId="urn:microsoft.com/office/officeart/2005/8/layout/hierarchy3"/>
    <dgm:cxn modelId="{6485BF28-86C6-4201-A8EC-C32765A4F2E0}" srcId="{4AE78213-22EB-4364-87B2-0D99A7BC8131}" destId="{0E75D8C7-E297-4935-BCBF-E32B86DC3731}" srcOrd="0" destOrd="0" parTransId="{D6B6990F-55E4-4625-AD2C-6F3C03626DC1}" sibTransId="{AD80A88B-F05F-4856-8B9E-C61F38C9E786}"/>
    <dgm:cxn modelId="{6B29CC8C-47AD-4392-82ED-0273F914AC74}" type="presOf" srcId="{E6BC6AE2-89A6-4A92-8A93-5500FCC3FC14}" destId="{E83097A4-8234-45E8-8AB5-C4BF13A5A17B}" srcOrd="1" destOrd="0" presId="urn:microsoft.com/office/officeart/2005/8/layout/hierarchy3"/>
    <dgm:cxn modelId="{81BA3EA1-6E09-4DE9-9A0F-A429A0FBA4DF}" type="presOf" srcId="{06EC813E-4FC8-4766-99C1-8EE5A1E58B99}" destId="{E233561A-567B-4567-8566-049F7C13B686}" srcOrd="1" destOrd="0" presId="urn:microsoft.com/office/officeart/2005/8/layout/hierarchy3"/>
    <dgm:cxn modelId="{6D21A6C3-03CE-48D7-817B-1A7F1A3093B8}" type="presOf" srcId="{0E75D8C7-E297-4935-BCBF-E32B86DC3731}" destId="{175742CF-5B9A-4C11-8534-1A22850CDD6C}" srcOrd="0" destOrd="0" presId="urn:microsoft.com/office/officeart/2005/8/layout/hierarchy3"/>
    <dgm:cxn modelId="{F43590C5-6876-4DC1-9133-58DA5ED806E1}" type="presOf" srcId="{06EC813E-4FC8-4766-99C1-8EE5A1E58B99}" destId="{F36A8799-1068-47E3-BCF9-A1BF63A8548A}" srcOrd="0" destOrd="0" presId="urn:microsoft.com/office/officeart/2005/8/layout/hierarchy3"/>
    <dgm:cxn modelId="{1CDDABD1-0FFB-46DD-9C7D-EBC85F076AD3}" type="presOf" srcId="{0E75D8C7-E297-4935-BCBF-E32B86DC3731}" destId="{F5346FD3-71FD-40E9-80D1-C14D8A207AD6}" srcOrd="1" destOrd="0" presId="urn:microsoft.com/office/officeart/2005/8/layout/hierarchy3"/>
    <dgm:cxn modelId="{E8BC72ED-1345-4D2D-A301-56989D500705}" type="presOf" srcId="{4AE78213-22EB-4364-87B2-0D99A7BC8131}" destId="{415C12A5-A6DE-48CF-89CE-5CFAF8579540}" srcOrd="0" destOrd="0" presId="urn:microsoft.com/office/officeart/2005/8/layout/hierarchy3"/>
    <dgm:cxn modelId="{4EB210F4-F901-4EEA-9C17-2B2A2127AD10}" srcId="{4AE78213-22EB-4364-87B2-0D99A7BC8131}" destId="{06EC813E-4FC8-4766-99C1-8EE5A1E58B99}" srcOrd="2" destOrd="0" parTransId="{3534F8CF-7B2C-4CF7-8B31-4F1CD5449BA0}" sibTransId="{22569EEB-7CC8-4976-951A-08FE0B7D7C10}"/>
    <dgm:cxn modelId="{E0D33A2C-8428-4A89-9A3C-901355A0005B}" type="presParOf" srcId="{415C12A5-A6DE-48CF-89CE-5CFAF8579540}" destId="{EC743446-1F42-4F30-83CB-F90717169541}" srcOrd="0" destOrd="0" presId="urn:microsoft.com/office/officeart/2005/8/layout/hierarchy3"/>
    <dgm:cxn modelId="{00816C77-83AF-4A80-9245-62BEF3C733B8}" type="presParOf" srcId="{EC743446-1F42-4F30-83CB-F90717169541}" destId="{B5BA4443-AB71-49AE-AB41-700C063EF69C}" srcOrd="0" destOrd="0" presId="urn:microsoft.com/office/officeart/2005/8/layout/hierarchy3"/>
    <dgm:cxn modelId="{62A19109-340F-4899-A69A-D8160F92F341}" type="presParOf" srcId="{B5BA4443-AB71-49AE-AB41-700C063EF69C}" destId="{175742CF-5B9A-4C11-8534-1A22850CDD6C}" srcOrd="0" destOrd="0" presId="urn:microsoft.com/office/officeart/2005/8/layout/hierarchy3"/>
    <dgm:cxn modelId="{E687B06F-4100-4911-A0BD-6A886DC18404}" type="presParOf" srcId="{B5BA4443-AB71-49AE-AB41-700C063EF69C}" destId="{F5346FD3-71FD-40E9-80D1-C14D8A207AD6}" srcOrd="1" destOrd="0" presId="urn:microsoft.com/office/officeart/2005/8/layout/hierarchy3"/>
    <dgm:cxn modelId="{30BDF45A-0BB5-4A71-B717-5BAC7A687B9A}" type="presParOf" srcId="{EC743446-1F42-4F30-83CB-F90717169541}" destId="{632B6747-7ED5-498B-B64C-CA3CCC292156}" srcOrd="1" destOrd="0" presId="urn:microsoft.com/office/officeart/2005/8/layout/hierarchy3"/>
    <dgm:cxn modelId="{D15D1D95-BD1A-4C73-87AA-C37B3EB935CC}" type="presParOf" srcId="{415C12A5-A6DE-48CF-89CE-5CFAF8579540}" destId="{F7116069-038C-4562-83E3-7D702B658524}" srcOrd="1" destOrd="0" presId="urn:microsoft.com/office/officeart/2005/8/layout/hierarchy3"/>
    <dgm:cxn modelId="{A7D2A1E3-1FFC-4DF8-9DF8-ED032A9B5A7D}" type="presParOf" srcId="{F7116069-038C-4562-83E3-7D702B658524}" destId="{F823EDC8-F852-48FE-966E-95044BB628A4}" srcOrd="0" destOrd="0" presId="urn:microsoft.com/office/officeart/2005/8/layout/hierarchy3"/>
    <dgm:cxn modelId="{1D324807-FFA2-440B-9519-48DDD97F852E}" type="presParOf" srcId="{F823EDC8-F852-48FE-966E-95044BB628A4}" destId="{147097F2-EE72-4A2D-8058-FB86BE667AF3}" srcOrd="0" destOrd="0" presId="urn:microsoft.com/office/officeart/2005/8/layout/hierarchy3"/>
    <dgm:cxn modelId="{71FC3075-BB74-49D0-B4CC-ADF94CEA8A0B}" type="presParOf" srcId="{F823EDC8-F852-48FE-966E-95044BB628A4}" destId="{E83097A4-8234-45E8-8AB5-C4BF13A5A17B}" srcOrd="1" destOrd="0" presId="urn:microsoft.com/office/officeart/2005/8/layout/hierarchy3"/>
    <dgm:cxn modelId="{FE547A93-9412-4573-8B93-D3414E55FE98}" type="presParOf" srcId="{F7116069-038C-4562-83E3-7D702B658524}" destId="{31DCBC18-A47C-4513-AE70-49D47D122928}" srcOrd="1" destOrd="0" presId="urn:microsoft.com/office/officeart/2005/8/layout/hierarchy3"/>
    <dgm:cxn modelId="{130D7CA6-5119-4DA4-B8C2-88EF1675C6E7}" type="presParOf" srcId="{415C12A5-A6DE-48CF-89CE-5CFAF8579540}" destId="{AB571F14-C4B0-4A11-877F-12D2C19F3565}" srcOrd="2" destOrd="0" presId="urn:microsoft.com/office/officeart/2005/8/layout/hierarchy3"/>
    <dgm:cxn modelId="{C9179D31-90B1-474E-87DF-3BA0BEE81EB9}" type="presParOf" srcId="{AB571F14-C4B0-4A11-877F-12D2C19F3565}" destId="{E56CFCB1-7332-4CE6-A2A6-358D3AA2907D}" srcOrd="0" destOrd="0" presId="urn:microsoft.com/office/officeart/2005/8/layout/hierarchy3"/>
    <dgm:cxn modelId="{FA9E8CE8-7049-4281-86B4-7B98269E9DC8}" type="presParOf" srcId="{E56CFCB1-7332-4CE6-A2A6-358D3AA2907D}" destId="{F36A8799-1068-47E3-BCF9-A1BF63A8548A}" srcOrd="0" destOrd="0" presId="urn:microsoft.com/office/officeart/2005/8/layout/hierarchy3"/>
    <dgm:cxn modelId="{CB856A18-2159-4475-81B2-F59BF05C32E4}" type="presParOf" srcId="{E56CFCB1-7332-4CE6-A2A6-358D3AA2907D}" destId="{E233561A-567B-4567-8566-049F7C13B686}" srcOrd="1" destOrd="0" presId="urn:microsoft.com/office/officeart/2005/8/layout/hierarchy3"/>
    <dgm:cxn modelId="{41D451FE-BA45-4F9B-B5A7-1474190A9CBB}" type="presParOf" srcId="{AB571F14-C4B0-4A11-877F-12D2C19F3565}" destId="{0A1B15C3-8434-452D-AA84-10C7487D5F0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6FD919-C3E0-4079-9E01-B3A65269FF59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en-GB"/>
        </a:p>
      </dgm:t>
    </dgm:pt>
    <dgm:pt modelId="{5F5B7BD0-177F-483F-9598-DF95B763B968}">
      <dgm:prSet/>
      <dgm:spPr/>
      <dgm:t>
        <a:bodyPr/>
        <a:lstStyle/>
        <a:p>
          <a:r>
            <a: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The company should introduce short courses for language training. This would help reduce communication barriers  (</a:t>
          </a:r>
          <a:r>
            <a:rPr lang="en-US" dirty="0" err="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Adanlawo</a:t>
          </a:r>
          <a:r>
            <a: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, Reddy, and Rugbeer,2021).</a:t>
          </a:r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6323C771-DE65-4BD7-9B72-45C805629E89}" type="parTrans" cxnId="{FAE8B80F-09D1-4DB2-A1F6-6289C0800AE8}">
      <dgm:prSet/>
      <dgm:spPr/>
      <dgm:t>
        <a:bodyPr/>
        <a:lstStyle/>
        <a:p>
          <a:endParaRPr lang="en-GB"/>
        </a:p>
      </dgm:t>
    </dgm:pt>
    <dgm:pt modelId="{CFF01A55-C4B3-4DF7-B80A-002CE7D30058}" type="sibTrans" cxnId="{FAE8B80F-09D1-4DB2-A1F6-6289C0800AE8}">
      <dgm:prSet/>
      <dgm:spPr/>
      <dgm:t>
        <a:bodyPr/>
        <a:lstStyle/>
        <a:p>
          <a:endParaRPr lang="en-GB"/>
        </a:p>
      </dgm:t>
    </dgm:pt>
    <dgm:pt modelId="{EBDC8C74-893B-4FAB-9EC0-0829D391DA00}">
      <dgm:prSet/>
      <dgm:spPr/>
      <dgm:t>
        <a:bodyPr/>
        <a:lstStyle/>
        <a:p>
          <a:r>
            <a: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Assign bilingual team leaders for translation support, it is a crucial skill to understand verbal and non-verbal meanings (Kalogiannidis,2020). </a:t>
          </a:r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3103A96D-7054-4BD4-8986-106EC074746A}" type="parTrans" cxnId="{3E3C520E-297C-485C-811E-6C9039183F39}">
      <dgm:prSet/>
      <dgm:spPr/>
      <dgm:t>
        <a:bodyPr/>
        <a:lstStyle/>
        <a:p>
          <a:endParaRPr lang="en-GB"/>
        </a:p>
      </dgm:t>
    </dgm:pt>
    <dgm:pt modelId="{71B5912D-BA49-4779-BC77-365D70B459D1}" type="sibTrans" cxnId="{3E3C520E-297C-485C-811E-6C9039183F39}">
      <dgm:prSet/>
      <dgm:spPr/>
      <dgm:t>
        <a:bodyPr/>
        <a:lstStyle/>
        <a:p>
          <a:endParaRPr lang="en-GB"/>
        </a:p>
      </dgm:t>
    </dgm:pt>
    <dgm:pt modelId="{C411E195-2519-4F77-8425-A5953207CDBC}">
      <dgm:prSet/>
      <dgm:spPr/>
      <dgm:t>
        <a:bodyPr/>
        <a:lstStyle/>
        <a:p>
          <a:r>
            <a: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Replace outdated, noisy machinery.</a:t>
          </a:r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81E432E2-097E-4040-860E-5C7D96F0F224}" type="parTrans" cxnId="{B52E41C1-EE2D-4FFD-9FD3-84887D486BB2}">
      <dgm:prSet/>
      <dgm:spPr/>
      <dgm:t>
        <a:bodyPr/>
        <a:lstStyle/>
        <a:p>
          <a:endParaRPr lang="en-GB"/>
        </a:p>
      </dgm:t>
    </dgm:pt>
    <dgm:pt modelId="{69E9A3B4-1F05-4F15-BA06-F6F8FA97BF7F}" type="sibTrans" cxnId="{B52E41C1-EE2D-4FFD-9FD3-84887D486BB2}">
      <dgm:prSet/>
      <dgm:spPr/>
      <dgm:t>
        <a:bodyPr/>
        <a:lstStyle/>
        <a:p>
          <a:endParaRPr lang="en-GB"/>
        </a:p>
      </dgm:t>
    </dgm:pt>
    <dgm:pt modelId="{95AD76F0-180B-4308-B15F-6BB7707795CD}">
      <dgm:prSet/>
      <dgm:spPr/>
      <dgm:t>
        <a:bodyPr/>
        <a:lstStyle/>
        <a:p>
          <a:r>
            <a: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In a business organisation, when implementing structured feedback meetings between staff and management, the manager must empower and train team members to enhance their performance (Chan, </a:t>
          </a:r>
          <a:r>
            <a: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2024). </a:t>
          </a:r>
        </a:p>
      </dgm:t>
    </dgm:pt>
    <dgm:pt modelId="{ED9FDE58-53B3-4ABC-BB2C-105D59B4B91F}" type="parTrans" cxnId="{EBFE97EF-CC1D-42E8-8B79-8E49FCE942A2}">
      <dgm:prSet/>
      <dgm:spPr/>
      <dgm:t>
        <a:bodyPr/>
        <a:lstStyle/>
        <a:p>
          <a:endParaRPr lang="en-GB"/>
        </a:p>
      </dgm:t>
    </dgm:pt>
    <dgm:pt modelId="{8262E289-93AD-4C7F-97A4-0CBA24E2FDCB}" type="sibTrans" cxnId="{EBFE97EF-CC1D-42E8-8B79-8E49FCE942A2}">
      <dgm:prSet/>
      <dgm:spPr/>
      <dgm:t>
        <a:bodyPr/>
        <a:lstStyle/>
        <a:p>
          <a:endParaRPr lang="en-GB"/>
        </a:p>
      </dgm:t>
    </dgm:pt>
    <dgm:pt modelId="{41530E91-C44D-432E-92DF-1182D026CCAA}">
      <dgm:prSet/>
      <dgm:spPr/>
      <dgm:t>
        <a:bodyPr/>
        <a:lstStyle/>
        <a:p>
          <a:r>
            <a:rPr lang="en-US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Establish clear hygiene policies and uniform standards. </a:t>
          </a:r>
          <a:endParaRPr lang="en-GB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gm:t>
    </dgm:pt>
    <dgm:pt modelId="{74D302AB-3F3B-48B8-BBD9-2DA7503948CC}" type="parTrans" cxnId="{32162AD4-E745-4931-9E2D-5DF1991EA9C0}">
      <dgm:prSet/>
      <dgm:spPr/>
      <dgm:t>
        <a:bodyPr/>
        <a:lstStyle/>
        <a:p>
          <a:endParaRPr lang="en-GB"/>
        </a:p>
      </dgm:t>
    </dgm:pt>
    <dgm:pt modelId="{B70DDFD6-A1EB-41D4-89AD-747F0F41919F}" type="sibTrans" cxnId="{32162AD4-E745-4931-9E2D-5DF1991EA9C0}">
      <dgm:prSet/>
      <dgm:spPr/>
      <dgm:t>
        <a:bodyPr/>
        <a:lstStyle/>
        <a:p>
          <a:endParaRPr lang="en-GB"/>
        </a:p>
      </dgm:t>
    </dgm:pt>
    <dgm:pt modelId="{92B7364F-63BC-448A-8C06-5D06B2FC4EA8}" type="pres">
      <dgm:prSet presAssocID="{9D6FD919-C3E0-4079-9E01-B3A65269FF59}" presName="linear" presStyleCnt="0">
        <dgm:presLayoutVars>
          <dgm:animLvl val="lvl"/>
          <dgm:resizeHandles val="exact"/>
        </dgm:presLayoutVars>
      </dgm:prSet>
      <dgm:spPr/>
    </dgm:pt>
    <dgm:pt modelId="{9B15AFBC-F36F-49A0-8052-4218DFF9CAF2}" type="pres">
      <dgm:prSet presAssocID="{5F5B7BD0-177F-483F-9598-DF95B763B968}" presName="parentText" presStyleLbl="node1" presStyleIdx="0" presStyleCnt="5" custScaleY="181959" custLinFactY="-147237" custLinFactNeighborX="94" custLinFactNeighborY="-200000">
        <dgm:presLayoutVars>
          <dgm:chMax val="0"/>
          <dgm:bulletEnabled val="1"/>
        </dgm:presLayoutVars>
      </dgm:prSet>
      <dgm:spPr/>
    </dgm:pt>
    <dgm:pt modelId="{0EF8D147-C29C-4400-B077-2AF45ED223BF}" type="pres">
      <dgm:prSet presAssocID="{CFF01A55-C4B3-4DF7-B80A-002CE7D30058}" presName="spacer" presStyleCnt="0"/>
      <dgm:spPr/>
    </dgm:pt>
    <dgm:pt modelId="{F1C87013-D462-4297-A2F9-209DDBBFD9A6}" type="pres">
      <dgm:prSet presAssocID="{EBDC8C74-893B-4FAB-9EC0-0829D391DA00}" presName="parentText" presStyleLbl="node1" presStyleIdx="1" presStyleCnt="5" custScaleY="180024" custLinFactY="780" custLinFactNeighborX="497" custLinFactNeighborY="100000">
        <dgm:presLayoutVars>
          <dgm:chMax val="0"/>
          <dgm:bulletEnabled val="1"/>
        </dgm:presLayoutVars>
      </dgm:prSet>
      <dgm:spPr/>
    </dgm:pt>
    <dgm:pt modelId="{09BC3758-F965-4CF0-9018-8B92EEE08019}" type="pres">
      <dgm:prSet presAssocID="{71B5912D-BA49-4779-BC77-365D70B459D1}" presName="spacer" presStyleCnt="0"/>
      <dgm:spPr/>
    </dgm:pt>
    <dgm:pt modelId="{E3577B95-1DCD-4ADD-956B-38BC15335049}" type="pres">
      <dgm:prSet presAssocID="{C411E195-2519-4F77-8425-A5953207CDBC}" presName="parentText" presStyleLbl="node1" presStyleIdx="2" presStyleCnt="5" custScaleY="161469" custLinFactY="2818" custLinFactNeighborX="-657" custLinFactNeighborY="100000">
        <dgm:presLayoutVars>
          <dgm:chMax val="0"/>
          <dgm:bulletEnabled val="1"/>
        </dgm:presLayoutVars>
      </dgm:prSet>
      <dgm:spPr/>
    </dgm:pt>
    <dgm:pt modelId="{D529026C-AA29-4940-AEF9-5CA472E6EEBE}" type="pres">
      <dgm:prSet presAssocID="{69E9A3B4-1F05-4F15-BA06-F6F8FA97BF7F}" presName="spacer" presStyleCnt="0"/>
      <dgm:spPr/>
    </dgm:pt>
    <dgm:pt modelId="{29BA1A0A-C359-4159-AF21-B54BE897181D}" type="pres">
      <dgm:prSet presAssocID="{95AD76F0-180B-4308-B15F-6BB7707795CD}" presName="parentText" presStyleLbl="node1" presStyleIdx="3" presStyleCnt="5" custScaleY="173272" custLinFactNeighborY="92159">
        <dgm:presLayoutVars>
          <dgm:chMax val="0"/>
          <dgm:bulletEnabled val="1"/>
        </dgm:presLayoutVars>
      </dgm:prSet>
      <dgm:spPr/>
    </dgm:pt>
    <dgm:pt modelId="{A6EA4CF8-4C69-4754-881B-FC233A6E9170}" type="pres">
      <dgm:prSet presAssocID="{8262E289-93AD-4C7F-97A4-0CBA24E2FDCB}" presName="spacer" presStyleCnt="0"/>
      <dgm:spPr/>
    </dgm:pt>
    <dgm:pt modelId="{8A71EDCC-9632-4C5B-BBB2-301271BDD815}" type="pres">
      <dgm:prSet presAssocID="{41530E91-C44D-432E-92DF-1182D026CCAA}" presName="parentText" presStyleLbl="node1" presStyleIdx="4" presStyleCnt="5" custScaleY="159071" custLinFactY="3470" custLinFactNeighborY="100000">
        <dgm:presLayoutVars>
          <dgm:chMax val="0"/>
          <dgm:bulletEnabled val="1"/>
        </dgm:presLayoutVars>
      </dgm:prSet>
      <dgm:spPr/>
    </dgm:pt>
  </dgm:ptLst>
  <dgm:cxnLst>
    <dgm:cxn modelId="{3E3C520E-297C-485C-811E-6C9039183F39}" srcId="{9D6FD919-C3E0-4079-9E01-B3A65269FF59}" destId="{EBDC8C74-893B-4FAB-9EC0-0829D391DA00}" srcOrd="1" destOrd="0" parTransId="{3103A96D-7054-4BD4-8986-106EC074746A}" sibTransId="{71B5912D-BA49-4779-BC77-365D70B459D1}"/>
    <dgm:cxn modelId="{FAE8B80F-09D1-4DB2-A1F6-6289C0800AE8}" srcId="{9D6FD919-C3E0-4079-9E01-B3A65269FF59}" destId="{5F5B7BD0-177F-483F-9598-DF95B763B968}" srcOrd="0" destOrd="0" parTransId="{6323C771-DE65-4BD7-9B72-45C805629E89}" sibTransId="{CFF01A55-C4B3-4DF7-B80A-002CE7D30058}"/>
    <dgm:cxn modelId="{C6FA6D17-AE34-4846-BD19-D4EEA9604C1E}" type="presOf" srcId="{5F5B7BD0-177F-483F-9598-DF95B763B968}" destId="{9B15AFBC-F36F-49A0-8052-4218DFF9CAF2}" srcOrd="0" destOrd="0" presId="urn:microsoft.com/office/officeart/2005/8/layout/vList2"/>
    <dgm:cxn modelId="{221AA31E-11B5-4477-86CE-4A0D3C42D6B3}" type="presOf" srcId="{C411E195-2519-4F77-8425-A5953207CDBC}" destId="{E3577B95-1DCD-4ADD-956B-38BC15335049}" srcOrd="0" destOrd="0" presId="urn:microsoft.com/office/officeart/2005/8/layout/vList2"/>
    <dgm:cxn modelId="{87216D2C-4634-4800-BEEE-A15954A1A55E}" type="presOf" srcId="{41530E91-C44D-432E-92DF-1182D026CCAA}" destId="{8A71EDCC-9632-4C5B-BBB2-301271BDD815}" srcOrd="0" destOrd="0" presId="urn:microsoft.com/office/officeart/2005/8/layout/vList2"/>
    <dgm:cxn modelId="{02313259-FABD-4E74-8A63-087C12F591D7}" type="presOf" srcId="{EBDC8C74-893B-4FAB-9EC0-0829D391DA00}" destId="{F1C87013-D462-4297-A2F9-209DDBBFD9A6}" srcOrd="0" destOrd="0" presId="urn:microsoft.com/office/officeart/2005/8/layout/vList2"/>
    <dgm:cxn modelId="{60E4E4A9-AA57-49B2-A2BB-0967F054E154}" type="presOf" srcId="{95AD76F0-180B-4308-B15F-6BB7707795CD}" destId="{29BA1A0A-C359-4159-AF21-B54BE897181D}" srcOrd="0" destOrd="0" presId="urn:microsoft.com/office/officeart/2005/8/layout/vList2"/>
    <dgm:cxn modelId="{B52E41C1-EE2D-4FFD-9FD3-84887D486BB2}" srcId="{9D6FD919-C3E0-4079-9E01-B3A65269FF59}" destId="{C411E195-2519-4F77-8425-A5953207CDBC}" srcOrd="2" destOrd="0" parTransId="{81E432E2-097E-4040-860E-5C7D96F0F224}" sibTransId="{69E9A3B4-1F05-4F15-BA06-F6F8FA97BF7F}"/>
    <dgm:cxn modelId="{32162AD4-E745-4931-9E2D-5DF1991EA9C0}" srcId="{9D6FD919-C3E0-4079-9E01-B3A65269FF59}" destId="{41530E91-C44D-432E-92DF-1182D026CCAA}" srcOrd="4" destOrd="0" parTransId="{74D302AB-3F3B-48B8-BBD9-2DA7503948CC}" sibTransId="{B70DDFD6-A1EB-41D4-89AD-747F0F41919F}"/>
    <dgm:cxn modelId="{8B580CDD-EF50-4010-9365-5F8F6BBB9AB2}" type="presOf" srcId="{9D6FD919-C3E0-4079-9E01-B3A65269FF59}" destId="{92B7364F-63BC-448A-8C06-5D06B2FC4EA8}" srcOrd="0" destOrd="0" presId="urn:microsoft.com/office/officeart/2005/8/layout/vList2"/>
    <dgm:cxn modelId="{EBFE97EF-CC1D-42E8-8B79-8E49FCE942A2}" srcId="{9D6FD919-C3E0-4079-9E01-B3A65269FF59}" destId="{95AD76F0-180B-4308-B15F-6BB7707795CD}" srcOrd="3" destOrd="0" parTransId="{ED9FDE58-53B3-4ABC-BB2C-105D59B4B91F}" sibTransId="{8262E289-93AD-4C7F-97A4-0CBA24E2FDCB}"/>
    <dgm:cxn modelId="{01FB6D02-113A-44C7-BB01-DB8C8B8E543C}" type="presParOf" srcId="{92B7364F-63BC-448A-8C06-5D06B2FC4EA8}" destId="{9B15AFBC-F36F-49A0-8052-4218DFF9CAF2}" srcOrd="0" destOrd="0" presId="urn:microsoft.com/office/officeart/2005/8/layout/vList2"/>
    <dgm:cxn modelId="{8BEF7D7F-6C61-4E33-925A-3EC751AE08DA}" type="presParOf" srcId="{92B7364F-63BC-448A-8C06-5D06B2FC4EA8}" destId="{0EF8D147-C29C-4400-B077-2AF45ED223BF}" srcOrd="1" destOrd="0" presId="urn:microsoft.com/office/officeart/2005/8/layout/vList2"/>
    <dgm:cxn modelId="{9DD262D3-44EF-469E-9502-3BCF1EE25749}" type="presParOf" srcId="{92B7364F-63BC-448A-8C06-5D06B2FC4EA8}" destId="{F1C87013-D462-4297-A2F9-209DDBBFD9A6}" srcOrd="2" destOrd="0" presId="urn:microsoft.com/office/officeart/2005/8/layout/vList2"/>
    <dgm:cxn modelId="{A76FC501-23C4-47DA-949F-C9CB2DC52553}" type="presParOf" srcId="{92B7364F-63BC-448A-8C06-5D06B2FC4EA8}" destId="{09BC3758-F965-4CF0-9018-8B92EEE08019}" srcOrd="3" destOrd="0" presId="urn:microsoft.com/office/officeart/2005/8/layout/vList2"/>
    <dgm:cxn modelId="{5710A277-EECF-4483-B3E5-3DA510D38275}" type="presParOf" srcId="{92B7364F-63BC-448A-8C06-5D06B2FC4EA8}" destId="{E3577B95-1DCD-4ADD-956B-38BC15335049}" srcOrd="4" destOrd="0" presId="urn:microsoft.com/office/officeart/2005/8/layout/vList2"/>
    <dgm:cxn modelId="{D57A1632-98FD-4A9E-AA4F-A5EF085F1CAC}" type="presParOf" srcId="{92B7364F-63BC-448A-8C06-5D06B2FC4EA8}" destId="{D529026C-AA29-4940-AEF9-5CA472E6EEBE}" srcOrd="5" destOrd="0" presId="urn:microsoft.com/office/officeart/2005/8/layout/vList2"/>
    <dgm:cxn modelId="{974E5935-0B25-41A0-9246-96004F455CE3}" type="presParOf" srcId="{92B7364F-63BC-448A-8C06-5D06B2FC4EA8}" destId="{29BA1A0A-C359-4159-AF21-B54BE897181D}" srcOrd="6" destOrd="0" presId="urn:microsoft.com/office/officeart/2005/8/layout/vList2"/>
    <dgm:cxn modelId="{3F218513-42BF-4AB9-BB4E-15CF605C3E0A}" type="presParOf" srcId="{92B7364F-63BC-448A-8C06-5D06B2FC4EA8}" destId="{A6EA4CF8-4C69-4754-881B-FC233A6E9170}" srcOrd="7" destOrd="0" presId="urn:microsoft.com/office/officeart/2005/8/layout/vList2"/>
    <dgm:cxn modelId="{DB1EB605-4FB3-4D47-8B70-FA98219E66A5}" type="presParOf" srcId="{92B7364F-63BC-448A-8C06-5D06B2FC4EA8}" destId="{8A71EDCC-9632-4C5B-BBB2-301271BDD81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5742CF-5B9A-4C11-8534-1A22850CDD6C}">
      <dsp:nvSpPr>
        <dsp:cNvPr id="0" name=""/>
        <dsp:cNvSpPr/>
      </dsp:nvSpPr>
      <dsp:spPr>
        <a:xfrm>
          <a:off x="1159" y="1658808"/>
          <a:ext cx="2712744" cy="1356372"/>
        </a:xfrm>
        <a:prstGeom prst="roundRect">
          <a:avLst>
            <a:gd name="adj" fmla="val 10000"/>
          </a:avLst>
        </a:prstGeom>
        <a:noFill/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The floor manager, Gary, shared that he struggles to train employees who have limited English skills.</a:t>
          </a:r>
        </a:p>
      </dsp:txBody>
      <dsp:txXfrm>
        <a:off x="40886" y="1698535"/>
        <a:ext cx="2633290" cy="1276918"/>
      </dsp:txXfrm>
    </dsp:sp>
    <dsp:sp modelId="{147097F2-EE72-4A2D-8058-FB86BE667AF3}">
      <dsp:nvSpPr>
        <dsp:cNvPr id="0" name=""/>
        <dsp:cNvSpPr/>
      </dsp:nvSpPr>
      <dsp:spPr>
        <a:xfrm>
          <a:off x="3392090" y="1658808"/>
          <a:ext cx="2712744" cy="1356372"/>
        </a:xfrm>
        <a:prstGeom prst="roundRect">
          <a:avLst>
            <a:gd name="adj" fmla="val 10000"/>
          </a:avLst>
        </a:prstGeom>
        <a:noFill/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Communication is mainly by gestures or partial translations</a:t>
          </a:r>
          <a:r>
            <a:rPr lang="en-GB" sz="1700" kern="1200" dirty="0"/>
            <a:t>.</a:t>
          </a:r>
        </a:p>
      </dsp:txBody>
      <dsp:txXfrm>
        <a:off x="3431817" y="1698535"/>
        <a:ext cx="2633290" cy="1276918"/>
      </dsp:txXfrm>
    </dsp:sp>
    <dsp:sp modelId="{F36A8799-1068-47E3-BCF9-A1BF63A8548A}">
      <dsp:nvSpPr>
        <dsp:cNvPr id="0" name=""/>
        <dsp:cNvSpPr/>
      </dsp:nvSpPr>
      <dsp:spPr>
        <a:xfrm>
          <a:off x="6783021" y="1658808"/>
          <a:ext cx="2712744" cy="1356372"/>
        </a:xfrm>
        <a:prstGeom prst="roundRect">
          <a:avLst>
            <a:gd name="adj" fmla="val 10000"/>
          </a:avLst>
        </a:prstGeom>
        <a:noFill/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Hygiene standards are not followed correctly, and staff fail to understand the importance of cleanliness and safety procedures</a:t>
          </a:r>
          <a:r>
            <a:rPr lang="en-GB" sz="1700" kern="1200" dirty="0"/>
            <a:t>.  </a:t>
          </a:r>
        </a:p>
      </dsp:txBody>
      <dsp:txXfrm>
        <a:off x="6822748" y="1698535"/>
        <a:ext cx="2633290" cy="127691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15AFBC-F36F-49A0-8052-4218DFF9CAF2}">
      <dsp:nvSpPr>
        <dsp:cNvPr id="0" name=""/>
        <dsp:cNvSpPr/>
      </dsp:nvSpPr>
      <dsp:spPr>
        <a:xfrm>
          <a:off x="0" y="0"/>
          <a:ext cx="10216078" cy="940982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The company should introduce short courses for language training. This would help reduce communication barriers  (</a:t>
          </a:r>
          <a:r>
            <a:rPr lang="en-US" sz="1300" kern="1200" dirty="0" err="1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Adanlawo</a:t>
          </a:r>
          <a:r>
            <a:rPr lang="en-US" sz="13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, Reddy, and Rugbeer,2021).</a:t>
          </a:r>
          <a:endParaRPr lang="en-GB" sz="13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45935" y="45935"/>
        <a:ext cx="10124208" cy="849112"/>
      </dsp:txXfrm>
    </dsp:sp>
    <dsp:sp modelId="{F1C87013-D462-4297-A2F9-209DDBBFD9A6}">
      <dsp:nvSpPr>
        <dsp:cNvPr id="0" name=""/>
        <dsp:cNvSpPr/>
      </dsp:nvSpPr>
      <dsp:spPr>
        <a:xfrm>
          <a:off x="0" y="1024493"/>
          <a:ext cx="10216078" cy="930976"/>
        </a:xfrm>
        <a:prstGeom prst="roundRect">
          <a:avLst/>
        </a:prstGeom>
        <a:solidFill>
          <a:schemeClr val="accent1">
            <a:shade val="80000"/>
            <a:hueOff val="136400"/>
            <a:satOff val="-14223"/>
            <a:lumOff val="955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Assign bilingual team leaders for translation support, it is a crucial skill to understand verbal and non-verbal meanings (Kalogiannidis,2020). </a:t>
          </a:r>
          <a:endParaRPr lang="en-GB" sz="13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45447" y="1069940"/>
        <a:ext cx="10125184" cy="840082"/>
      </dsp:txXfrm>
    </dsp:sp>
    <dsp:sp modelId="{E3577B95-1DCD-4ADD-956B-38BC15335049}">
      <dsp:nvSpPr>
        <dsp:cNvPr id="0" name=""/>
        <dsp:cNvSpPr/>
      </dsp:nvSpPr>
      <dsp:spPr>
        <a:xfrm>
          <a:off x="0" y="2003449"/>
          <a:ext cx="10216078" cy="835020"/>
        </a:xfrm>
        <a:prstGeom prst="roundRect">
          <a:avLst/>
        </a:prstGeom>
        <a:solidFill>
          <a:schemeClr val="accent1">
            <a:shade val="80000"/>
            <a:hueOff val="272799"/>
            <a:satOff val="-28446"/>
            <a:lumOff val="1911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Replace outdated, noisy machinery.</a:t>
          </a:r>
          <a:endParaRPr lang="en-GB" sz="13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40762" y="2044211"/>
        <a:ext cx="10134554" cy="753496"/>
      </dsp:txXfrm>
    </dsp:sp>
    <dsp:sp modelId="{29BA1A0A-C359-4159-AF21-B54BE897181D}">
      <dsp:nvSpPr>
        <dsp:cNvPr id="0" name=""/>
        <dsp:cNvSpPr/>
      </dsp:nvSpPr>
      <dsp:spPr>
        <a:xfrm>
          <a:off x="0" y="2858401"/>
          <a:ext cx="10216078" cy="896058"/>
        </a:xfrm>
        <a:prstGeom prst="roundRect">
          <a:avLst/>
        </a:prstGeom>
        <a:solidFill>
          <a:schemeClr val="accent1">
            <a:shade val="80000"/>
            <a:hueOff val="409199"/>
            <a:satOff val="-42669"/>
            <a:lumOff val="2866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In a business organisation, when implementing structured feedback meetings between staff and management, the manager must empower and train team members to enhance their performance (Chan, </a:t>
          </a:r>
          <a:r>
            <a:rPr lang="en-US" sz="13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2024). </a:t>
          </a:r>
        </a:p>
      </dsp:txBody>
      <dsp:txXfrm>
        <a:off x="43742" y="2902143"/>
        <a:ext cx="10128594" cy="808574"/>
      </dsp:txXfrm>
    </dsp:sp>
    <dsp:sp modelId="{8A71EDCC-9632-4C5B-BBB2-301271BDD815}">
      <dsp:nvSpPr>
        <dsp:cNvPr id="0" name=""/>
        <dsp:cNvSpPr/>
      </dsp:nvSpPr>
      <dsp:spPr>
        <a:xfrm>
          <a:off x="0" y="3761993"/>
          <a:ext cx="10216078" cy="822619"/>
        </a:xfrm>
        <a:prstGeom prst="roundRect">
          <a:avLst/>
        </a:prstGeom>
        <a:solidFill>
          <a:schemeClr val="accent1">
            <a:shade val="80000"/>
            <a:hueOff val="545598"/>
            <a:satOff val="-56892"/>
            <a:lumOff val="3822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rPr>
            <a:t>Establish clear hygiene policies and uniform standards. </a:t>
          </a:r>
          <a:endParaRPr lang="en-GB" sz="1300" kern="1200" dirty="0"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</a:endParaRPr>
        </a:p>
      </dsp:txBody>
      <dsp:txXfrm>
        <a:off x="40157" y="3802150"/>
        <a:ext cx="10135764" cy="7423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C41A2D-879A-495D-BCF3-99DAE9F2A828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7DD8C1-30A4-404F-A53B-4C8FEEA87A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502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DD8C1-30A4-404F-A53B-4C8FEEA87AF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046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9D4249-42F5-6EA8-D695-573787CF36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ADC010-789C-1D1A-8454-0FFDC9AC86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B423FF-D5E4-F0A1-1EBE-0BF7BA0FBA3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4AE7EC-BA01-2D33-4D77-A1E1DAF941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DD8C1-30A4-404F-A53B-4C8FEEA87AF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036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7DD8C1-30A4-404F-A53B-4C8FEEA87AF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679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A0498-44BF-3FEE-752C-4BAC62C36A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F8BBF2-D554-2C1C-E791-F4C4610292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9EFFA-A7C4-3C49-6F89-D7E909F23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D5186A-0361-F39F-9833-FE48E78E9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16065A-E585-CED5-7963-BD2C15DBC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8668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F8DA6-87CB-81A2-9E5D-1C25C289F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18EC9-63E8-F67A-790D-E0872E7D2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1362EB-61E1-68FD-4E1D-416936DE4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980AD-DB80-93E9-F834-0679D54D5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0B9DD1-7983-13E6-D264-6130EDFB1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059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E492F-A968-C6DD-FEF7-453C1074E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B6313C-89D1-B77B-8D5C-A91B455A4E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8F4541-045A-1402-6D6F-DF0A61A61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E6F60A-D357-7745-6623-C265308F7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33283-9C8D-27C2-7699-A4FB7F5CE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527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74392-3A54-ED36-864E-71DF246F9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6E5D2-B741-08B2-54F6-D979745DC6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F4D249-C1CF-FF4A-63DC-37F1309F97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857A92-9AE4-320E-2994-17ACEF1CC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DBAA4D-05C5-8016-707E-54C05A07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40FE97-4E5D-B3CC-C697-690C1BEE6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574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54100-08E8-DD79-9424-B63B35C66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FDB3DA-8BCA-3D3B-FB8C-9A3726D65D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26F14C-1EBC-9EBF-40FA-422804C8B9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E91170-5697-2D0E-1942-37539E1C87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5BFCE7-EDCC-6940-C17C-4C20D00956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344F85-5C45-13EE-AE9C-5C7EB6663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96C9A2-6B2A-04D2-4037-F1D5F2B33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A9368F-20A7-50A7-F106-B52396864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206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9E39E-F075-8D76-EE73-2D747AB5A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EEC372-BC00-956C-3663-E147664A6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DB0FA2-62AC-D471-C2D1-368C6C8FE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D51388-AFC9-61CE-EA9B-9815E15C1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63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A9C7A5-394C-AF6D-EB84-BBE889AD20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8EE0BB-ED2D-BF20-C4F5-C8888F88F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3B8ABC-FDCC-4FBF-DCA2-23F214015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174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98C9C-96F7-4870-17F6-B0031D323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65FD38-ABE5-E41B-E621-33D8C78FE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A3F480-06AC-066B-127E-47BC4075C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B2093-2263-EF8B-C363-CBD210D30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A7821A-75F4-7246-66AF-7FD444468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74E2DA-864A-BA76-9B7A-097C69324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708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0FC5B6-DC78-8B0A-9054-ED96AF2AC1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7C4254-870A-53F4-8046-8D5F386F4E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B5B026-8FD3-411D-2A77-762526E500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BDEFAB-E581-22FD-A864-33DE19664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7A943D-7E7A-FA64-CA39-44D1646DE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D18DDB-C879-9687-0773-1F875B8C4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523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1E37A-FD18-72AC-CD14-66FF2B7E8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812146-E785-D9C1-83EF-70B02262AF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83664A-110F-D43C-3FD9-E661E0FE4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54398D-AFBB-E07E-208D-D20815FBF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36751C-AB4E-C5DA-74CF-463CF8D51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204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D341CC-5880-01BC-F899-4E7F8530CC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238209-CBDE-A805-C7FF-EF85928822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48043-9CC3-F3B7-7CF6-0141A77CF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94412D-542C-7F45-D466-F58C9664E4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00E346-3D83-2FE8-A929-D94ED9B27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472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6941F1-5F0B-5ED4-D6C5-915FFAEC4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DE9E36-79AC-D7DC-C6CC-5B06E9402E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C43266-94EE-8C33-6BB0-9A326D7E37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81E05D-6A42-4389-BAC1-BCABDBEFE205}" type="datetimeFigureOut">
              <a:rPr lang="en-GB" smtClean="0"/>
              <a:t>08/11/2025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128F4-573A-4FFA-80E5-75E892FDBB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CAA8CE-CD93-832F-D697-9177EA723D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E5BA7A7-0A4F-44BD-BA41-3B0EE2161B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7831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wing of an airplane flying over clouds">
            <a:extLst>
              <a:ext uri="{FF2B5EF4-FFF2-40B4-BE49-F238E27FC236}">
                <a16:creationId xmlns:a16="http://schemas.microsoft.com/office/drawing/2014/main" id="{8940F377-B095-D521-F3E9-51B40E1700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21528D6-02E2-3B85-C9C4-1A8E1FF3761F}"/>
              </a:ext>
            </a:extLst>
          </p:cNvPr>
          <p:cNvSpPr/>
          <p:nvPr/>
        </p:nvSpPr>
        <p:spPr>
          <a:xfrm>
            <a:off x="0" y="1143000"/>
            <a:ext cx="6999514" cy="5715000"/>
          </a:xfrm>
          <a:prstGeom prst="rtTriangle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ight Triangle 2">
            <a:extLst>
              <a:ext uri="{FF2B5EF4-FFF2-40B4-BE49-F238E27FC236}">
                <a16:creationId xmlns:a16="http://schemas.microsoft.com/office/drawing/2014/main" id="{9DCBCEB4-4C97-6A80-3910-57B8CA38E1B2}"/>
              </a:ext>
            </a:extLst>
          </p:cNvPr>
          <p:cNvSpPr/>
          <p:nvPr/>
        </p:nvSpPr>
        <p:spPr>
          <a:xfrm>
            <a:off x="0" y="1371600"/>
            <a:ext cx="6814457" cy="5486400"/>
          </a:xfrm>
          <a:prstGeom prst="rtTriangl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ight Triangle 3">
            <a:extLst>
              <a:ext uri="{FF2B5EF4-FFF2-40B4-BE49-F238E27FC236}">
                <a16:creationId xmlns:a16="http://schemas.microsoft.com/office/drawing/2014/main" id="{B728FC9F-79E8-D8AE-2B4C-18CF51C8EA43}"/>
              </a:ext>
            </a:extLst>
          </p:cNvPr>
          <p:cNvSpPr/>
          <p:nvPr/>
        </p:nvSpPr>
        <p:spPr>
          <a:xfrm rot="10800000">
            <a:off x="5377543" y="0"/>
            <a:ext cx="6814457" cy="5486400"/>
          </a:xfrm>
          <a:prstGeom prst="rtTriangle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ight Triangle 4">
            <a:extLst>
              <a:ext uri="{FF2B5EF4-FFF2-40B4-BE49-F238E27FC236}">
                <a16:creationId xmlns:a16="http://schemas.microsoft.com/office/drawing/2014/main" id="{DF51CD8C-694F-FD9B-02C1-612C6A30C76C}"/>
              </a:ext>
            </a:extLst>
          </p:cNvPr>
          <p:cNvSpPr/>
          <p:nvPr/>
        </p:nvSpPr>
        <p:spPr>
          <a:xfrm rot="10800000">
            <a:off x="5609062" y="-1"/>
            <a:ext cx="6582937" cy="5296829"/>
          </a:xfrm>
          <a:prstGeom prst="rtTriangl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5D7B99-DEBD-E3B6-D142-6A80F6DA1D45}"/>
              </a:ext>
            </a:extLst>
          </p:cNvPr>
          <p:cNvSpPr txBox="1"/>
          <p:nvPr/>
        </p:nvSpPr>
        <p:spPr>
          <a:xfrm>
            <a:off x="8325047" y="217437"/>
            <a:ext cx="36902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andara" panose="020E0502030303020204" pitchFamily="34" charset="0"/>
              </a:rPr>
              <a:t>Effective Teamworking and      Communication</a:t>
            </a:r>
          </a:p>
          <a:p>
            <a:pPr algn="ctr"/>
            <a:r>
              <a:rPr lang="en-GB" sz="3600" dirty="0">
                <a:latin typeface="Candara" panose="020E0502030303020204" pitchFamily="34" charset="0"/>
              </a:rPr>
              <a:t>Flight Foods Ltd</a:t>
            </a:r>
            <a:r>
              <a:rPr lang="en-GB" sz="3600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5C7E2F-CD6E-A416-65EA-DA6B36F62FFC}"/>
              </a:ext>
            </a:extLst>
          </p:cNvPr>
          <p:cNvSpPr txBox="1"/>
          <p:nvPr/>
        </p:nvSpPr>
        <p:spPr>
          <a:xfrm>
            <a:off x="185059" y="3663043"/>
            <a:ext cx="305767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andara" panose="020E0502030303020204" pitchFamily="34" charset="0"/>
              </a:rPr>
              <a:t>Presentation </a:t>
            </a:r>
          </a:p>
          <a:p>
            <a:pPr algn="ctr"/>
            <a:r>
              <a:rPr lang="en-GB" sz="3600" dirty="0">
                <a:latin typeface="Candara" panose="020E0502030303020204" pitchFamily="34" charset="0"/>
              </a:rPr>
              <a:t>Fabiana Plesca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ndara" panose="020E0502030303020204" pitchFamily="34" charset="0"/>
                <a:ea typeface="+mn-ea"/>
                <a:cs typeface="+mn-cs"/>
              </a:rPr>
              <a:t>Module: LCLM4003</a:t>
            </a:r>
          </a:p>
          <a:p>
            <a:pPr algn="ctr"/>
            <a:endParaRPr lang="en-GB" sz="36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9450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1218861-6719-D282-1A96-911D7E77F1AF}"/>
              </a:ext>
            </a:extLst>
          </p:cNvPr>
          <p:cNvSpPr/>
          <p:nvPr/>
        </p:nvSpPr>
        <p:spPr>
          <a:xfrm>
            <a:off x="10178140" y="0"/>
            <a:ext cx="2035628" cy="6858000"/>
          </a:xfrm>
          <a:prstGeom prst="rect">
            <a:avLst/>
          </a:prstGeom>
          <a:solidFill>
            <a:srgbClr val="C6DD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CCFE681-7D05-4811-47EA-4FA2A7F255D5}"/>
              </a:ext>
            </a:extLst>
          </p:cNvPr>
          <p:cNvSpPr/>
          <p:nvPr/>
        </p:nvSpPr>
        <p:spPr>
          <a:xfrm>
            <a:off x="0" y="0"/>
            <a:ext cx="2035628" cy="6858000"/>
          </a:xfrm>
          <a:prstGeom prst="rect">
            <a:avLst/>
          </a:prstGeom>
          <a:solidFill>
            <a:srgbClr val="1A4B7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0635917-8243-14BE-03DF-9DE32CE8384F}"/>
              </a:ext>
            </a:extLst>
          </p:cNvPr>
          <p:cNvSpPr/>
          <p:nvPr/>
        </p:nvSpPr>
        <p:spPr>
          <a:xfrm>
            <a:off x="2035628" y="0"/>
            <a:ext cx="2035628" cy="6858000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BEBCD61-13CE-4533-6202-2F27CFADCC5A}"/>
              </a:ext>
            </a:extLst>
          </p:cNvPr>
          <p:cNvSpPr/>
          <p:nvPr/>
        </p:nvSpPr>
        <p:spPr>
          <a:xfrm>
            <a:off x="4071256" y="0"/>
            <a:ext cx="2035628" cy="6858000"/>
          </a:xfrm>
          <a:prstGeom prst="rect">
            <a:avLst/>
          </a:prstGeom>
          <a:solidFill>
            <a:srgbClr val="8DBCE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7EADC37-0DF0-73D1-03E3-89AE92F047E2}"/>
              </a:ext>
            </a:extLst>
          </p:cNvPr>
          <p:cNvSpPr/>
          <p:nvPr/>
        </p:nvSpPr>
        <p:spPr>
          <a:xfrm>
            <a:off x="6106884" y="0"/>
            <a:ext cx="2035628" cy="6858000"/>
          </a:xfrm>
          <a:prstGeom prst="rect">
            <a:avLst/>
          </a:prstGeom>
          <a:solidFill>
            <a:srgbClr val="97C2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1A792A-EA6F-BC86-A545-2970234F11C7}"/>
              </a:ext>
            </a:extLst>
          </p:cNvPr>
          <p:cNvSpPr txBox="1"/>
          <p:nvPr/>
        </p:nvSpPr>
        <p:spPr>
          <a:xfrm>
            <a:off x="123178" y="2721114"/>
            <a:ext cx="17892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Today’s Presentation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801DA73-B56E-8F57-D340-848704D85635}"/>
              </a:ext>
            </a:extLst>
          </p:cNvPr>
          <p:cNvGrpSpPr/>
          <p:nvPr/>
        </p:nvGrpSpPr>
        <p:grpSpPr>
          <a:xfrm>
            <a:off x="2270242" y="813173"/>
            <a:ext cx="1588169" cy="5553077"/>
            <a:chOff x="2270242" y="813173"/>
            <a:chExt cx="1588169" cy="5553077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8D759FB-882B-83B3-9873-EF6C7BE2E32C}"/>
                </a:ext>
              </a:extLst>
            </p:cNvPr>
            <p:cNvSpPr txBox="1"/>
            <p:nvPr/>
          </p:nvSpPr>
          <p:spPr>
            <a:xfrm>
              <a:off x="2270242" y="813173"/>
              <a:ext cx="158816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Introduction to Flight Foods Ltd 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D641D74-2BED-2AD0-A683-E9DE609D6254}"/>
                </a:ext>
              </a:extLst>
            </p:cNvPr>
            <p:cNvSpPr txBox="1"/>
            <p:nvPr/>
          </p:nvSpPr>
          <p:spPr>
            <a:xfrm>
              <a:off x="2270242" y="4796590"/>
              <a:ext cx="158816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600" dirty="0">
                  <a:solidFill>
                    <a:schemeClr val="bg1"/>
                  </a:solidFill>
                </a:rPr>
                <a:t> 1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4B9F328-85B6-FB65-162C-5536EB1A5FC3}"/>
              </a:ext>
            </a:extLst>
          </p:cNvPr>
          <p:cNvGrpSpPr/>
          <p:nvPr/>
        </p:nvGrpSpPr>
        <p:grpSpPr>
          <a:xfrm>
            <a:off x="8157622" y="0"/>
            <a:ext cx="2035628" cy="6858000"/>
            <a:chOff x="8157622" y="0"/>
            <a:chExt cx="2035628" cy="6858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A4B31B3-B8F2-4B93-3623-295216F0F4BA}"/>
                </a:ext>
              </a:extLst>
            </p:cNvPr>
            <p:cNvSpPr/>
            <p:nvPr/>
          </p:nvSpPr>
          <p:spPr>
            <a:xfrm>
              <a:off x="8157622" y="0"/>
              <a:ext cx="2035628" cy="6858000"/>
            </a:xfrm>
            <a:prstGeom prst="rect">
              <a:avLst/>
            </a:prstGeom>
            <a:solidFill>
              <a:srgbClr val="AECEEC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55BD7D04-5C07-5480-C2A5-CFD28A357CFD}"/>
                </a:ext>
              </a:extLst>
            </p:cNvPr>
            <p:cNvSpPr txBox="1"/>
            <p:nvPr/>
          </p:nvSpPr>
          <p:spPr>
            <a:xfrm>
              <a:off x="8316688" y="4872790"/>
              <a:ext cx="158816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600" dirty="0">
                  <a:solidFill>
                    <a:schemeClr val="bg1"/>
                  </a:solidFill>
                </a:rPr>
                <a:t> 4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411ED695-00AE-B251-7F61-4D0A52EE303E}"/>
              </a:ext>
            </a:extLst>
          </p:cNvPr>
          <p:cNvGrpSpPr/>
          <p:nvPr/>
        </p:nvGrpSpPr>
        <p:grpSpPr>
          <a:xfrm>
            <a:off x="4204890" y="770021"/>
            <a:ext cx="1790130" cy="5596229"/>
            <a:chOff x="4204890" y="770021"/>
            <a:chExt cx="1790130" cy="5596229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9EAC9E0E-1EA1-85F1-FAC1-CC75B9677B78}"/>
                </a:ext>
              </a:extLst>
            </p:cNvPr>
            <p:cNvSpPr txBox="1"/>
            <p:nvPr/>
          </p:nvSpPr>
          <p:spPr>
            <a:xfrm>
              <a:off x="4305870" y="4796590"/>
              <a:ext cx="158816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600" dirty="0">
                  <a:solidFill>
                    <a:schemeClr val="bg1"/>
                  </a:solidFill>
                </a:rPr>
                <a:t> 2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8EE5764-23B6-CF83-2FA3-BBE868EE1726}"/>
                </a:ext>
              </a:extLst>
            </p:cNvPr>
            <p:cNvSpPr txBox="1"/>
            <p:nvPr/>
          </p:nvSpPr>
          <p:spPr>
            <a:xfrm>
              <a:off x="4204890" y="770021"/>
              <a:ext cx="179013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Key communication challenges</a:t>
              </a: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BB734507-ECA2-5FCA-5AF3-66B7039AE4B7}"/>
              </a:ext>
            </a:extLst>
          </p:cNvPr>
          <p:cNvGrpSpPr/>
          <p:nvPr/>
        </p:nvGrpSpPr>
        <p:grpSpPr>
          <a:xfrm>
            <a:off x="6278620" y="770021"/>
            <a:ext cx="1842123" cy="5596229"/>
            <a:chOff x="6278620" y="770021"/>
            <a:chExt cx="1842123" cy="5596229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7A499DB6-7F41-0CC0-38F7-8738A7F80524}"/>
                </a:ext>
              </a:extLst>
            </p:cNvPr>
            <p:cNvSpPr txBox="1"/>
            <p:nvPr/>
          </p:nvSpPr>
          <p:spPr>
            <a:xfrm>
              <a:off x="6532574" y="4796590"/>
              <a:ext cx="158816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600" dirty="0">
                  <a:solidFill>
                    <a:schemeClr val="bg1"/>
                  </a:solidFill>
                </a:rPr>
                <a:t> 3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EC351B7-8EF2-4BB5-11EF-40F293535F8E}"/>
                </a:ext>
              </a:extLst>
            </p:cNvPr>
            <p:cNvSpPr txBox="1"/>
            <p:nvPr/>
          </p:nvSpPr>
          <p:spPr>
            <a:xfrm>
              <a:off x="6278620" y="770021"/>
              <a:ext cx="166193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Application of Schramm’s Model 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9026AF92-513F-E60E-481F-5F9F284200A1}"/>
              </a:ext>
            </a:extLst>
          </p:cNvPr>
          <p:cNvSpPr txBox="1"/>
          <p:nvPr/>
        </p:nvSpPr>
        <p:spPr>
          <a:xfrm>
            <a:off x="8060299" y="770021"/>
            <a:ext cx="22000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Recommendations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2ADB4F4-2C8E-C5C4-4DC4-52F834AE7725}"/>
              </a:ext>
            </a:extLst>
          </p:cNvPr>
          <p:cNvGrpSpPr/>
          <p:nvPr/>
        </p:nvGrpSpPr>
        <p:grpSpPr>
          <a:xfrm>
            <a:off x="10208360" y="794266"/>
            <a:ext cx="1931647" cy="5648184"/>
            <a:chOff x="10208360" y="794266"/>
            <a:chExt cx="1931647" cy="5648184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9390C0B-137A-CCD0-8F77-378027B60885}"/>
                </a:ext>
              </a:extLst>
            </p:cNvPr>
            <p:cNvSpPr txBox="1"/>
            <p:nvPr/>
          </p:nvSpPr>
          <p:spPr>
            <a:xfrm>
              <a:off x="10380100" y="4872790"/>
              <a:ext cx="158816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9600" dirty="0">
                  <a:solidFill>
                    <a:schemeClr val="bg1"/>
                  </a:solidFill>
                </a:rPr>
                <a:t> 5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E8ABA8E-6AD0-C796-90F2-64CA6DDB3351}"/>
                </a:ext>
              </a:extLst>
            </p:cNvPr>
            <p:cNvSpPr txBox="1"/>
            <p:nvPr/>
          </p:nvSpPr>
          <p:spPr>
            <a:xfrm>
              <a:off x="10208360" y="794266"/>
              <a:ext cx="193164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Conclusion and References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485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1" grpId="0" animBg="1"/>
      <p:bldP spid="13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CCFEE">
            <a:alpha val="9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25D81C8-3152-A395-EF97-BE4FBAE68BD4}"/>
              </a:ext>
            </a:extLst>
          </p:cNvPr>
          <p:cNvSpPr/>
          <p:nvPr/>
        </p:nvSpPr>
        <p:spPr>
          <a:xfrm>
            <a:off x="0" y="1"/>
            <a:ext cx="4931288" cy="3934781"/>
          </a:xfrm>
          <a:custGeom>
            <a:avLst/>
            <a:gdLst>
              <a:gd name="connsiteX0" fmla="*/ 0 w 4931288"/>
              <a:gd name="connsiteY0" fmla="*/ 0 h 3934781"/>
              <a:gd name="connsiteX1" fmla="*/ 3048421 w 4931288"/>
              <a:gd name="connsiteY1" fmla="*/ 0 h 3934781"/>
              <a:gd name="connsiteX2" fmla="*/ 3241855 w 4931288"/>
              <a:gd name="connsiteY2" fmla="*/ 50790 h 3934781"/>
              <a:gd name="connsiteX3" fmla="*/ 4870125 w 4931288"/>
              <a:gd name="connsiteY3" fmla="*/ 679378 h 3934781"/>
              <a:gd name="connsiteX4" fmla="*/ 2546405 w 4931288"/>
              <a:gd name="connsiteY4" fmla="*/ 2301593 h 3934781"/>
              <a:gd name="connsiteX5" fmla="*/ 2560661 w 4931288"/>
              <a:gd name="connsiteY5" fmla="*/ 2953138 h 3934781"/>
              <a:gd name="connsiteX6" fmla="*/ 23101 w 4931288"/>
              <a:gd name="connsiteY6" fmla="*/ 3790839 h 3934781"/>
              <a:gd name="connsiteX7" fmla="*/ 0 w 4931288"/>
              <a:gd name="connsiteY7" fmla="*/ 3761276 h 393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31288" h="3934781">
                <a:moveTo>
                  <a:pt x="0" y="0"/>
                </a:moveTo>
                <a:lnTo>
                  <a:pt x="3048421" y="0"/>
                </a:lnTo>
                <a:lnTo>
                  <a:pt x="3241855" y="50790"/>
                </a:lnTo>
                <a:cubicBezTo>
                  <a:pt x="4036040" y="270292"/>
                  <a:pt x="4692816" y="518153"/>
                  <a:pt x="4870125" y="679378"/>
                </a:cubicBezTo>
                <a:cubicBezTo>
                  <a:pt x="5342947" y="1109309"/>
                  <a:pt x="2931315" y="1922632"/>
                  <a:pt x="2546405" y="2301593"/>
                </a:cubicBezTo>
                <a:cubicBezTo>
                  <a:pt x="2161494" y="2680553"/>
                  <a:pt x="2981211" y="2704930"/>
                  <a:pt x="2560661" y="2953138"/>
                </a:cubicBezTo>
                <a:cubicBezTo>
                  <a:pt x="2140110" y="3201346"/>
                  <a:pt x="498299" y="4329361"/>
                  <a:pt x="23101" y="3790839"/>
                </a:cubicBezTo>
                <a:lnTo>
                  <a:pt x="0" y="3761276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41EC109-5C43-30E6-75F4-61EC3D1C3EAF}"/>
              </a:ext>
            </a:extLst>
          </p:cNvPr>
          <p:cNvSpPr txBox="1"/>
          <p:nvPr/>
        </p:nvSpPr>
        <p:spPr>
          <a:xfrm>
            <a:off x="5744088" y="557691"/>
            <a:ext cx="71755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alibri Light (Headings)"/>
              </a:rPr>
              <a:t>Company Background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8610BFA8-C784-9B93-3589-B1126657827F}"/>
              </a:ext>
            </a:extLst>
          </p:cNvPr>
          <p:cNvCxnSpPr/>
          <p:nvPr/>
        </p:nvCxnSpPr>
        <p:spPr>
          <a:xfrm>
            <a:off x="4356100" y="1460500"/>
            <a:ext cx="7429500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00E00248-AEA6-8EA3-FCFB-302FC01FE8DC}"/>
              </a:ext>
            </a:extLst>
          </p:cNvPr>
          <p:cNvSpPr txBox="1"/>
          <p:nvPr/>
        </p:nvSpPr>
        <p:spPr>
          <a:xfrm>
            <a:off x="3898900" y="1967391"/>
            <a:ext cx="7886700" cy="3738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  <a:buChar char="•"/>
            </a:pPr>
            <a:r>
              <a:rPr lang="en-US" sz="2800" dirty="0">
                <a:latin typeface="Calibri (Body)"/>
              </a:rPr>
              <a:t>Flight Foods Ltd is a medium-sized enterprise manufacturing and supplying ready-made meals for airlines.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  <a:buChar char="•"/>
            </a:pPr>
            <a:r>
              <a:rPr lang="en-US" sz="2800" dirty="0">
                <a:latin typeface="Calibri (Body)"/>
              </a:rPr>
              <a:t>In recent years, the company has faced a decline in market share due to many customer complaints about undercooked food, cross-contamination, and poor packaging.</a:t>
            </a:r>
          </a:p>
          <a:p>
            <a:pPr marL="285750" indent="-28575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Calibri" panose="020F0502020204030204" pitchFamily="34" charset="0"/>
              <a:buChar char="•"/>
            </a:pPr>
            <a:r>
              <a:rPr lang="en-US" sz="2800" dirty="0">
                <a:latin typeface="Calibri (Body)"/>
              </a:rPr>
              <a:t>Some other operational issues and communication challenges within the facility.</a:t>
            </a:r>
          </a:p>
        </p:txBody>
      </p:sp>
    </p:spTree>
    <p:extLst>
      <p:ext uri="{BB962C8B-B14F-4D97-AF65-F5344CB8AC3E}">
        <p14:creationId xmlns:p14="http://schemas.microsoft.com/office/powerpoint/2010/main" val="2257075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6C9727-0028-9248-A253-52FA64E2F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0BE5CF79-2EA7-A27D-E5FB-ADD4C638253D}"/>
              </a:ext>
            </a:extLst>
          </p:cNvPr>
          <p:cNvGrpSpPr/>
          <p:nvPr/>
        </p:nvGrpSpPr>
        <p:grpSpPr>
          <a:xfrm>
            <a:off x="3581400" y="0"/>
            <a:ext cx="2802097" cy="6858000"/>
            <a:chOff x="2349500" y="0"/>
            <a:chExt cx="2730500" cy="6858000"/>
          </a:xfrm>
          <a:solidFill>
            <a:srgbClr val="8DBCE7"/>
          </a:solidFill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7747ED3-ECE0-48AE-4087-FCC3243E41D7}"/>
                </a:ext>
              </a:extLst>
            </p:cNvPr>
            <p:cNvSpPr/>
            <p:nvPr/>
          </p:nvSpPr>
          <p:spPr>
            <a:xfrm>
              <a:off x="2349500" y="0"/>
              <a:ext cx="27305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4AEF1BC-3411-F0E2-B806-D6631AC301D7}"/>
                </a:ext>
              </a:extLst>
            </p:cNvPr>
            <p:cNvSpPr txBox="1"/>
            <p:nvPr/>
          </p:nvSpPr>
          <p:spPr>
            <a:xfrm>
              <a:off x="2489200" y="368300"/>
              <a:ext cx="2387600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Communication</a:t>
              </a:r>
              <a:r>
                <a:rPr lang="en-GB" dirty="0">
                  <a:solidFill>
                    <a:schemeClr val="bg1"/>
                  </a:solidFill>
                </a:rPr>
                <a:t>  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CDB8516-19DC-5BB6-3CFC-6DAD54B252B9}"/>
                </a:ext>
              </a:extLst>
            </p:cNvPr>
            <p:cNvSpPr txBox="1"/>
            <p:nvPr/>
          </p:nvSpPr>
          <p:spPr>
            <a:xfrm>
              <a:off x="2654300" y="1333500"/>
              <a:ext cx="2019300" cy="535531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Poor communication between staff and manager (only the manager communicates using signs and verbal orders).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Important in a business for everyone to be able to understand verbal and non-verbal meanings (Kalogiannidis,2020). </a:t>
              </a: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47FE6DB-703A-1AB1-970B-219126788FA1}"/>
              </a:ext>
            </a:extLst>
          </p:cNvPr>
          <p:cNvGrpSpPr/>
          <p:nvPr/>
        </p:nvGrpSpPr>
        <p:grpSpPr>
          <a:xfrm>
            <a:off x="10185400" y="0"/>
            <a:ext cx="2108200" cy="6858000"/>
            <a:chOff x="10185400" y="0"/>
            <a:chExt cx="2108200" cy="6858000"/>
          </a:xfrm>
          <a:solidFill>
            <a:srgbClr val="BDD8F1"/>
          </a:solidFill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7C0D480-45D2-928F-2172-9DF39F39D4C1}"/>
                </a:ext>
              </a:extLst>
            </p:cNvPr>
            <p:cNvSpPr/>
            <p:nvPr/>
          </p:nvSpPr>
          <p:spPr>
            <a:xfrm>
              <a:off x="10452100" y="0"/>
              <a:ext cx="1841500" cy="68580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028265B-7C5B-6430-80DA-2AB9B7D372D0}"/>
                </a:ext>
              </a:extLst>
            </p:cNvPr>
            <p:cNvSpPr txBox="1"/>
            <p:nvPr/>
          </p:nvSpPr>
          <p:spPr>
            <a:xfrm>
              <a:off x="10532869" y="406400"/>
              <a:ext cx="1587500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Product 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690AA127-C138-02CD-7555-3A9EC8F58658}"/>
                </a:ext>
              </a:extLst>
            </p:cNvPr>
            <p:cNvSpPr txBox="1"/>
            <p:nvPr/>
          </p:nvSpPr>
          <p:spPr>
            <a:xfrm>
              <a:off x="10185400" y="1460500"/>
              <a:ext cx="1587500" cy="258532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dirty="0">
                  <a:solidFill>
                    <a:schemeClr val="bg1"/>
                  </a:solidFill>
                </a:rPr>
                <a:t>There</a:t>
              </a:r>
              <a:r>
                <a:rPr lang="en-GB" dirty="0"/>
                <a:t> </a:t>
              </a:r>
              <a:r>
                <a:rPr lang="en-GB" dirty="0">
                  <a:solidFill>
                    <a:schemeClr val="bg1"/>
                  </a:solidFill>
                </a:rPr>
                <a:t>is a decline in product quality and hygiene, which is affecting the business.</a:t>
              </a:r>
              <a:endParaRPr lang="en-GB" dirty="0"/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3BA6E4E5-5CEF-C025-1883-897A57F574A0}"/>
              </a:ext>
            </a:extLst>
          </p:cNvPr>
          <p:cNvGrpSpPr/>
          <p:nvPr/>
        </p:nvGrpSpPr>
        <p:grpSpPr>
          <a:xfrm>
            <a:off x="1540523" y="0"/>
            <a:ext cx="2099543" cy="6858000"/>
            <a:chOff x="0" y="0"/>
            <a:chExt cx="2349500" cy="6858000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BD8D1435-88FD-B47C-56FF-79BAD934CFEB}"/>
                </a:ext>
              </a:extLst>
            </p:cNvPr>
            <p:cNvSpPr/>
            <p:nvPr/>
          </p:nvSpPr>
          <p:spPr>
            <a:xfrm>
              <a:off x="0" y="0"/>
              <a:ext cx="2349500" cy="6858000"/>
            </a:xfrm>
            <a:prstGeom prst="rect">
              <a:avLst/>
            </a:prstGeom>
            <a:solidFill>
              <a:schemeClr val="bg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36A96E2-EBE4-2D5C-6FA6-637EC472047C}"/>
                </a:ext>
              </a:extLst>
            </p:cNvPr>
            <p:cNvSpPr txBox="1"/>
            <p:nvPr/>
          </p:nvSpPr>
          <p:spPr>
            <a:xfrm>
              <a:off x="215900" y="1460500"/>
              <a:ext cx="1930400" cy="40010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marR="0" lvl="0" indent="-342900" defTabSz="914400" rtl="0" eaLnBrk="1" fontAlgn="auto" latinLnBrk="0" hangingPunct="1">
                <a:lnSpc>
                  <a:spcPct val="100000"/>
                </a:lnSpc>
                <a:spcBef>
                  <a:spcPts val="1200"/>
                </a:spcBef>
                <a:spcAft>
                  <a:spcPts val="200"/>
                </a:spcAft>
                <a:buClr>
                  <a:schemeClr val="bg1"/>
                </a:buClr>
                <a:buSzPct val="10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Cultural and language barriers among a  diverse workforce- staff don’t understand English, also varied perceptions of hygiene and authority</a:t>
              </a: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. 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754B549F-8BE1-CAF8-A6FB-7A4B5FD38A67}"/>
                </a:ext>
              </a:extLst>
            </p:cNvPr>
            <p:cNvSpPr txBox="1"/>
            <p:nvPr/>
          </p:nvSpPr>
          <p:spPr>
            <a:xfrm>
              <a:off x="152201" y="368300"/>
              <a:ext cx="19304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Cultural and language barrier 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C75F1DA-1888-FF18-EAAE-1834EDDB6814}"/>
              </a:ext>
            </a:extLst>
          </p:cNvPr>
          <p:cNvGrpSpPr/>
          <p:nvPr/>
        </p:nvGrpSpPr>
        <p:grpSpPr>
          <a:xfrm>
            <a:off x="6207944" y="0"/>
            <a:ext cx="2273559" cy="6858000"/>
            <a:chOff x="5075153" y="0"/>
            <a:chExt cx="2529921" cy="6858000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AD1F46B7-F522-C40D-DEBD-AEB1161C0DFF}"/>
                </a:ext>
              </a:extLst>
            </p:cNvPr>
            <p:cNvSpPr/>
            <p:nvPr/>
          </p:nvSpPr>
          <p:spPr>
            <a:xfrm>
              <a:off x="5077774" y="0"/>
              <a:ext cx="2527300" cy="6858000"/>
            </a:xfrm>
            <a:prstGeom prst="rect">
              <a:avLst/>
            </a:prstGeom>
            <a:solidFill>
              <a:srgbClr val="97C2E9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AC900A58-A867-210D-B961-C3E782A3C443}"/>
                </a:ext>
              </a:extLst>
            </p:cNvPr>
            <p:cNvGrpSpPr/>
            <p:nvPr/>
          </p:nvGrpSpPr>
          <p:grpSpPr>
            <a:xfrm>
              <a:off x="5075153" y="406400"/>
              <a:ext cx="2260600" cy="3604756"/>
              <a:chOff x="5087853" y="346789"/>
              <a:chExt cx="2260600" cy="3604756"/>
            </a:xfrm>
          </p:grpSpPr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A7CB8CB-26C5-3601-01C2-8FC2A014C85B}"/>
                  </a:ext>
                </a:extLst>
              </p:cNvPr>
              <p:cNvSpPr txBox="1"/>
              <p:nvPr/>
            </p:nvSpPr>
            <p:spPr>
              <a:xfrm>
                <a:off x="5283200" y="1397000"/>
                <a:ext cx="2032000" cy="25545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marR="0" lvl="0" indent="-2857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GB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Outdated equipment is making excessive noise, which makes communication difficult</a:t>
                </a:r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.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CE38334A-CC48-AB63-C859-85E9BA264555}"/>
                  </a:ext>
                </a:extLst>
              </p:cNvPr>
              <p:cNvSpPr txBox="1"/>
              <p:nvPr/>
            </p:nvSpPr>
            <p:spPr>
              <a:xfrm>
                <a:off x="5087853" y="346789"/>
                <a:ext cx="22606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chemeClr val="bg1"/>
                    </a:solidFill>
                  </a:rPr>
                  <a:t>             </a:t>
                </a:r>
                <a:r>
                  <a:rPr lang="en-GB" dirty="0">
                    <a:solidFill>
                      <a:schemeClr val="bg1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Noise</a:t>
                </a:r>
                <a:r>
                  <a:rPr lang="en-GB" dirty="0">
                    <a:solidFill>
                      <a:schemeClr val="bg1"/>
                    </a:solidFill>
                  </a:rPr>
                  <a:t> </a:t>
                </a:r>
              </a:p>
            </p:txBody>
          </p:sp>
        </p:grp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64A2FD61-ABCD-0010-9426-5A253801AA14}"/>
              </a:ext>
            </a:extLst>
          </p:cNvPr>
          <p:cNvGrpSpPr/>
          <p:nvPr/>
        </p:nvGrpSpPr>
        <p:grpSpPr>
          <a:xfrm>
            <a:off x="8331200" y="0"/>
            <a:ext cx="2235892" cy="6858000"/>
            <a:chOff x="7607300" y="0"/>
            <a:chExt cx="24638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90C8AD4-1F33-F33B-44B0-F2F18E56F4CA}"/>
                </a:ext>
              </a:extLst>
            </p:cNvPr>
            <p:cNvSpPr/>
            <p:nvPr/>
          </p:nvSpPr>
          <p:spPr>
            <a:xfrm>
              <a:off x="7607300" y="0"/>
              <a:ext cx="2349500" cy="6858000"/>
            </a:xfrm>
            <a:prstGeom prst="rect">
              <a:avLst/>
            </a:prstGeom>
            <a:solidFill>
              <a:srgbClr val="A7CBE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4121039-EEDE-3FA5-B6AB-5C9802558EF6}"/>
                </a:ext>
              </a:extLst>
            </p:cNvPr>
            <p:cNvSpPr txBox="1"/>
            <p:nvPr/>
          </p:nvSpPr>
          <p:spPr>
            <a:xfrm>
              <a:off x="7835900" y="370840"/>
              <a:ext cx="2235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Lack of training 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D9340227-5CC3-98D5-5052-1B8578858AF6}"/>
                </a:ext>
              </a:extLst>
            </p:cNvPr>
            <p:cNvSpPr txBox="1"/>
            <p:nvPr/>
          </p:nvSpPr>
          <p:spPr>
            <a:xfrm>
              <a:off x="7874000" y="1460500"/>
              <a:ext cx="1803400" cy="37856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Lack of structured hygiene and training, also the manager fails to demonstrate proper hygiene (wearing an unclean uniform).</a:t>
              </a: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437DB8AB-5D72-2874-B4DD-A5090C889AAC}"/>
              </a:ext>
            </a:extLst>
          </p:cNvPr>
          <p:cNvSpPr/>
          <p:nvPr/>
        </p:nvSpPr>
        <p:spPr>
          <a:xfrm>
            <a:off x="0" y="0"/>
            <a:ext cx="1540523" cy="6858000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A825634-224E-E5F0-07F4-8CA49AB12994}"/>
              </a:ext>
            </a:extLst>
          </p:cNvPr>
          <p:cNvSpPr txBox="1"/>
          <p:nvPr/>
        </p:nvSpPr>
        <p:spPr>
          <a:xfrm>
            <a:off x="140046" y="2226051"/>
            <a:ext cx="13390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Key Problems Identified </a:t>
            </a:r>
          </a:p>
        </p:txBody>
      </p:sp>
    </p:spTree>
    <p:extLst>
      <p:ext uri="{BB962C8B-B14F-4D97-AF65-F5344CB8AC3E}">
        <p14:creationId xmlns:p14="http://schemas.microsoft.com/office/powerpoint/2010/main" val="118940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Flying aircraft, showing contrails against blue sky">
            <a:extLst>
              <a:ext uri="{FF2B5EF4-FFF2-40B4-BE49-F238E27FC236}">
                <a16:creationId xmlns:a16="http://schemas.microsoft.com/office/drawing/2014/main" id="{9B4D946F-A8B3-9D50-1327-5273E21E1C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20" t="3450" r="783" b="3450"/>
          <a:stretch>
            <a:fillRect/>
          </a:stretch>
        </p:blipFill>
        <p:spPr>
          <a:xfrm>
            <a:off x="-330506" y="0"/>
            <a:ext cx="12522505" cy="6858000"/>
          </a:xfrm>
          <a:prstGeom prst="rect">
            <a:avLst/>
          </a:prstGeom>
        </p:spPr>
      </p:pic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1F0311FA-B4EE-BB2C-B6EB-DC7FBAE8E4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97113946"/>
              </p:ext>
            </p:extLst>
          </p:nvPr>
        </p:nvGraphicFramePr>
        <p:xfrm>
          <a:off x="1026791" y="1546033"/>
          <a:ext cx="9496926" cy="46739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64F9810-1162-94A0-80DF-E1ED918848E0}"/>
              </a:ext>
            </a:extLst>
          </p:cNvPr>
          <p:cNvSpPr txBox="1"/>
          <p:nvPr/>
        </p:nvSpPr>
        <p:spPr>
          <a:xfrm>
            <a:off x="729143" y="622703"/>
            <a:ext cx="70424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Manager’s perspective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DF3A33A-AAD7-C973-98F4-A37321E595D0}"/>
              </a:ext>
            </a:extLst>
          </p:cNvPr>
          <p:cNvCxnSpPr/>
          <p:nvPr/>
        </p:nvCxnSpPr>
        <p:spPr>
          <a:xfrm>
            <a:off x="4338520" y="2800185"/>
            <a:ext cx="0" cy="21656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D15F628-388B-22FB-0FF6-C11574882852}"/>
              </a:ext>
            </a:extLst>
          </p:cNvPr>
          <p:cNvCxnSpPr/>
          <p:nvPr/>
        </p:nvCxnSpPr>
        <p:spPr>
          <a:xfrm>
            <a:off x="7467214" y="2690017"/>
            <a:ext cx="0" cy="216568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2380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F276615-F83F-BDD9-B25A-3FE9AC5C69DC}"/>
              </a:ext>
            </a:extLst>
          </p:cNvPr>
          <p:cNvSpPr/>
          <p:nvPr/>
        </p:nvSpPr>
        <p:spPr>
          <a:xfrm>
            <a:off x="0" y="6352674"/>
            <a:ext cx="12192000" cy="505325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4A0B550-6967-A0C9-57FF-5EAA1DA05BCF}"/>
              </a:ext>
            </a:extLst>
          </p:cNvPr>
          <p:cNvCxnSpPr/>
          <p:nvPr/>
        </p:nvCxnSpPr>
        <p:spPr>
          <a:xfrm flipV="1">
            <a:off x="0" y="0"/>
            <a:ext cx="1925053" cy="72189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FF9FE5C2-8DA2-D167-B53E-FDDD5022A871}"/>
              </a:ext>
            </a:extLst>
          </p:cNvPr>
          <p:cNvCxnSpPr>
            <a:cxnSpLocks/>
          </p:cNvCxnSpPr>
          <p:nvPr/>
        </p:nvCxnSpPr>
        <p:spPr>
          <a:xfrm flipV="1">
            <a:off x="0" y="0"/>
            <a:ext cx="673768" cy="12192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A diagram of communication model&#10;&#10;AI-generated content may be incorrect.">
            <a:extLst>
              <a:ext uri="{FF2B5EF4-FFF2-40B4-BE49-F238E27FC236}">
                <a16:creationId xmlns:a16="http://schemas.microsoft.com/office/drawing/2014/main" id="{F79014A9-24C9-0CCA-9777-4D95E2EC256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528325" y="1606117"/>
            <a:ext cx="6197600" cy="364576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900FF7-3121-3286-9379-A2EE938342F9}"/>
              </a:ext>
            </a:extLst>
          </p:cNvPr>
          <p:cNvSpPr txBox="1"/>
          <p:nvPr/>
        </p:nvSpPr>
        <p:spPr>
          <a:xfrm>
            <a:off x="1155700" y="488230"/>
            <a:ext cx="98806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en-GB" sz="3600" dirty="0">
                <a:solidFill>
                  <a:prstClr val="black"/>
                </a:solidFill>
                <a:latin typeface="Calibri" panose="020F0502020204030204"/>
              </a:rPr>
              <a:t>Schramm’s Interactive Communication Model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1863E81-CB83-65CA-FFD4-F467271707F4}"/>
              </a:ext>
            </a:extLst>
          </p:cNvPr>
          <p:cNvSpPr txBox="1"/>
          <p:nvPr/>
        </p:nvSpPr>
        <p:spPr>
          <a:xfrm>
            <a:off x="673768" y="1363539"/>
            <a:ext cx="4318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The Schramm Model (1954) views communication as a shared process where both sender and receiver exchange experiences and meanings, emphasising common understanding and feedback.</a:t>
            </a:r>
          </a:p>
          <a:p>
            <a:pPr defTabSz="457200"/>
            <a:endParaRPr lang="en-GB" sz="2400" dirty="0">
              <a:solidFill>
                <a:prstClr val="black"/>
              </a:solidFill>
              <a:latin typeface="Calibri" panose="020F0502020204030204"/>
            </a:endParaRPr>
          </a:p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 Effective communication occurs when participants share similar backgrounds and experiences. (Kapur,2020).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DA5DA79-9DF3-9830-F559-9898C85E5177}"/>
              </a:ext>
            </a:extLst>
          </p:cNvPr>
          <p:cNvSpPr/>
          <p:nvPr/>
        </p:nvSpPr>
        <p:spPr>
          <a:xfrm>
            <a:off x="0" y="6274771"/>
            <a:ext cx="12192000" cy="106695"/>
          </a:xfrm>
          <a:prstGeom prst="rect">
            <a:avLst/>
          </a:prstGeom>
          <a:solidFill>
            <a:srgbClr val="BDD8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9EE86AE-A93F-2C35-CD44-891F31BC18E6}"/>
              </a:ext>
            </a:extLst>
          </p:cNvPr>
          <p:cNvCxnSpPr>
            <a:cxnSpLocks/>
          </p:cNvCxnSpPr>
          <p:nvPr/>
        </p:nvCxnSpPr>
        <p:spPr>
          <a:xfrm flipV="1">
            <a:off x="11518232" y="5638800"/>
            <a:ext cx="673768" cy="12192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3F8499C-BA1B-65D0-8529-BD699C0DA0D5}"/>
              </a:ext>
            </a:extLst>
          </p:cNvPr>
          <p:cNvCxnSpPr/>
          <p:nvPr/>
        </p:nvCxnSpPr>
        <p:spPr>
          <a:xfrm flipV="1">
            <a:off x="10266947" y="6136105"/>
            <a:ext cx="1925053" cy="72189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230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DD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CB07E9-F2CE-90F2-CDF6-645A9E245084}"/>
              </a:ext>
            </a:extLst>
          </p:cNvPr>
          <p:cNvSpPr/>
          <p:nvPr/>
        </p:nvSpPr>
        <p:spPr>
          <a:xfrm>
            <a:off x="462708" y="495759"/>
            <a:ext cx="11292290" cy="646139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55713F8-EF22-309F-D203-69BE7B956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406543"/>
              </p:ext>
            </p:extLst>
          </p:nvPr>
        </p:nvGraphicFramePr>
        <p:xfrm>
          <a:off x="793214" y="878158"/>
          <a:ext cx="10588864" cy="5096607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200933">
                  <a:extLst>
                    <a:ext uri="{9D8B030D-6E8A-4147-A177-3AD203B41FA5}">
                      <a16:colId xmlns:a16="http://schemas.microsoft.com/office/drawing/2014/main" val="2300627683"/>
                    </a:ext>
                  </a:extLst>
                </a:gridCol>
                <a:gridCol w="7387931">
                  <a:extLst>
                    <a:ext uri="{9D8B030D-6E8A-4147-A177-3AD203B41FA5}">
                      <a16:colId xmlns:a16="http://schemas.microsoft.com/office/drawing/2014/main" val="2085322152"/>
                    </a:ext>
                  </a:extLst>
                </a:gridCol>
              </a:tblGrid>
              <a:tr h="586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200" b="0" cap="none" spc="0" dirty="0">
                          <a:solidFill>
                            <a:schemeClr val="bg1"/>
                          </a:solidFill>
                        </a:rPr>
                        <a:t>Element </a:t>
                      </a:r>
                    </a:p>
                  </a:txBody>
                  <a:tcPr marL="64243" marR="64243" marT="64243" marB="128486" anchor="b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2200" b="0" cap="none" spc="0" dirty="0">
                          <a:solidFill>
                            <a:schemeClr val="bg1"/>
                          </a:solidFill>
                        </a:rPr>
                        <a:t>Application to Flight Foods Ltd </a:t>
                      </a:r>
                    </a:p>
                  </a:txBody>
                  <a:tcPr marL="64243" marR="64243" marT="64243" marB="128486" anchor="b"/>
                </a:tc>
                <a:extLst>
                  <a:ext uri="{0D108BD9-81ED-4DB2-BD59-A6C34878D82A}">
                    <a16:rowId xmlns:a16="http://schemas.microsoft.com/office/drawing/2014/main" val="2677978392"/>
                  </a:ext>
                </a:extLst>
              </a:tr>
              <a:tr h="5010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Sender </a:t>
                      </a:r>
                    </a:p>
                  </a:txBody>
                  <a:tcPr marL="64243" marR="64243" marT="64243" marB="128486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Gary, the floor manager, communicates hygiene and safety rules.</a:t>
                      </a:r>
                    </a:p>
                  </a:txBody>
                  <a:tcPr marL="64243" marR="64243" marT="64243" marB="128486"/>
                </a:tc>
                <a:extLst>
                  <a:ext uri="{0D108BD9-81ED-4DB2-BD59-A6C34878D82A}">
                    <a16:rowId xmlns:a16="http://schemas.microsoft.com/office/drawing/2014/main" val="4023200956"/>
                  </a:ext>
                </a:extLst>
              </a:tr>
              <a:tr h="5010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Encoder</a:t>
                      </a:r>
                    </a:p>
                  </a:txBody>
                  <a:tcPr marL="64243" marR="64243" marT="64243" marB="128486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Gary uses English, gestures, and signs to communicate.</a:t>
                      </a:r>
                    </a:p>
                  </a:txBody>
                  <a:tcPr marL="64243" marR="64243" marT="64243" marB="128486"/>
                </a:tc>
                <a:extLst>
                  <a:ext uri="{0D108BD9-81ED-4DB2-BD59-A6C34878D82A}">
                    <a16:rowId xmlns:a16="http://schemas.microsoft.com/office/drawing/2014/main" val="929939339"/>
                  </a:ext>
                </a:extLst>
              </a:tr>
              <a:tr h="5010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Decoder</a:t>
                      </a:r>
                    </a:p>
                  </a:txBody>
                  <a:tcPr marL="64243" marR="64243" marT="64243" marB="128486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Staff interprets instructions through limited English and cultural filters.</a:t>
                      </a:r>
                    </a:p>
                  </a:txBody>
                  <a:tcPr marL="64243" marR="64243" marT="64243" marB="128486"/>
                </a:tc>
                <a:extLst>
                  <a:ext uri="{0D108BD9-81ED-4DB2-BD59-A6C34878D82A}">
                    <a16:rowId xmlns:a16="http://schemas.microsoft.com/office/drawing/2014/main" val="2810543270"/>
                  </a:ext>
                </a:extLst>
              </a:tr>
              <a:tr h="5010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Receiver </a:t>
                      </a:r>
                    </a:p>
                  </a:txBody>
                  <a:tcPr marL="64243" marR="64243" marT="64243" marB="128486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Factory staff and varied linguistic and cultural backgrounds.</a:t>
                      </a:r>
                    </a:p>
                  </a:txBody>
                  <a:tcPr marL="64243" marR="64243" marT="64243" marB="128486"/>
                </a:tc>
                <a:extLst>
                  <a:ext uri="{0D108BD9-81ED-4DB2-BD59-A6C34878D82A}">
                    <a16:rowId xmlns:a16="http://schemas.microsoft.com/office/drawing/2014/main" val="860661105"/>
                  </a:ext>
                </a:extLst>
              </a:tr>
              <a:tr h="5010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Message</a:t>
                      </a:r>
                    </a:p>
                  </a:txBody>
                  <a:tcPr marL="64243" marR="64243" marT="64243" marB="128486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Food hygiene protocols, cleanliness standards, and safety procedures.</a:t>
                      </a:r>
                    </a:p>
                  </a:txBody>
                  <a:tcPr marL="64243" marR="64243" marT="64243" marB="128486"/>
                </a:tc>
                <a:extLst>
                  <a:ext uri="{0D108BD9-81ED-4DB2-BD59-A6C34878D82A}">
                    <a16:rowId xmlns:a16="http://schemas.microsoft.com/office/drawing/2014/main" val="683227650"/>
                  </a:ext>
                </a:extLst>
              </a:tr>
              <a:tr h="5010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Feedback</a:t>
                      </a:r>
                    </a:p>
                  </a:txBody>
                  <a:tcPr marL="64243" marR="64243" marT="64243" marB="128486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Staff provide minimal or unclear feedback, often misunderstood</a:t>
                      </a:r>
                      <a:r>
                        <a:rPr lang="en-GB" sz="1700" cap="none" spc="0" dirty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 marL="64243" marR="64243" marT="64243" marB="128486"/>
                </a:tc>
                <a:extLst>
                  <a:ext uri="{0D108BD9-81ED-4DB2-BD59-A6C34878D82A}">
                    <a16:rowId xmlns:a16="http://schemas.microsoft.com/office/drawing/2014/main" val="2842315905"/>
                  </a:ext>
                </a:extLst>
              </a:tr>
              <a:tr h="5010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Noise</a:t>
                      </a:r>
                    </a:p>
                  </a:txBody>
                  <a:tcPr marL="64243" marR="64243" marT="64243" marB="128486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Loud machinery, language, barriers and cultural differences.</a:t>
                      </a:r>
                    </a:p>
                  </a:txBody>
                  <a:tcPr marL="64243" marR="64243" marT="64243" marB="128486"/>
                </a:tc>
                <a:extLst>
                  <a:ext uri="{0D108BD9-81ED-4DB2-BD59-A6C34878D82A}">
                    <a16:rowId xmlns:a16="http://schemas.microsoft.com/office/drawing/2014/main" val="2233138392"/>
                  </a:ext>
                </a:extLst>
              </a:tr>
              <a:tr h="5010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Field of Experience </a:t>
                      </a:r>
                    </a:p>
                  </a:txBody>
                  <a:tcPr marL="64243" marR="64243" marT="64243" marB="128486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Limited share experience among staff and manager.</a:t>
                      </a:r>
                    </a:p>
                  </a:txBody>
                  <a:tcPr marL="64243" marR="64243" marT="64243" marB="128486"/>
                </a:tc>
                <a:extLst>
                  <a:ext uri="{0D108BD9-81ED-4DB2-BD59-A6C34878D82A}">
                    <a16:rowId xmlns:a16="http://schemas.microsoft.com/office/drawing/2014/main" val="885424183"/>
                  </a:ext>
                </a:extLst>
              </a:tr>
              <a:tr h="5010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Outcome </a:t>
                      </a:r>
                    </a:p>
                  </a:txBody>
                  <a:tcPr marL="64243" marR="64243" marT="64243" marB="128486"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r>
                        <a:rPr lang="en-GB" sz="1700" cap="none" spc="0" dirty="0">
                          <a:solidFill>
                            <a:schemeClr val="bg1"/>
                          </a:solidFill>
                        </a:rPr>
                        <a:t>Miscommunication leads to hygiene issues and customer complaints.</a:t>
                      </a:r>
                    </a:p>
                  </a:txBody>
                  <a:tcPr marL="64243" marR="64243" marT="64243" marB="128486"/>
                </a:tc>
                <a:extLst>
                  <a:ext uri="{0D108BD9-81ED-4DB2-BD59-A6C34878D82A}">
                    <a16:rowId xmlns:a16="http://schemas.microsoft.com/office/drawing/2014/main" val="1206823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2639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FE274ED-1F02-F884-D6BB-4B3D50827576}"/>
              </a:ext>
            </a:extLst>
          </p:cNvPr>
          <p:cNvSpPr/>
          <p:nvPr/>
        </p:nvSpPr>
        <p:spPr>
          <a:xfrm>
            <a:off x="429658" y="426853"/>
            <a:ext cx="11336356" cy="6431148"/>
          </a:xfrm>
          <a:prstGeom prst="rect">
            <a:avLst/>
          </a:prstGeom>
          <a:solidFill>
            <a:srgbClr val="BDD8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519887A-572C-22A1-467B-E4D903E96F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9657245"/>
              </p:ext>
            </p:extLst>
          </p:nvPr>
        </p:nvGraphicFramePr>
        <p:xfrm>
          <a:off x="1055105" y="1575412"/>
          <a:ext cx="10216078" cy="4584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59B4D21-B38B-1F90-198F-61342DCDB29A}"/>
              </a:ext>
            </a:extLst>
          </p:cNvPr>
          <p:cNvSpPr txBox="1"/>
          <p:nvPr/>
        </p:nvSpPr>
        <p:spPr>
          <a:xfrm>
            <a:off x="1055105" y="647190"/>
            <a:ext cx="90217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000" dirty="0">
                <a:solidFill>
                  <a:prstClr val="black"/>
                </a:solidFill>
                <a:latin typeface="Calibri" panose="020F0502020204030204"/>
              </a:rPr>
              <a:t>Recommendations for Improvement </a:t>
            </a:r>
          </a:p>
        </p:txBody>
      </p:sp>
    </p:spTree>
    <p:extLst>
      <p:ext uri="{BB962C8B-B14F-4D97-AF65-F5344CB8AC3E}">
        <p14:creationId xmlns:p14="http://schemas.microsoft.com/office/powerpoint/2010/main" val="75020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3449319-1AC8-5D89-EA78-AB0AAF00D955}"/>
              </a:ext>
            </a:extLst>
          </p:cNvPr>
          <p:cNvSpPr/>
          <p:nvPr/>
        </p:nvSpPr>
        <p:spPr>
          <a:xfrm>
            <a:off x="0" y="6274771"/>
            <a:ext cx="12192000" cy="106695"/>
          </a:xfrm>
          <a:prstGeom prst="rect">
            <a:avLst/>
          </a:prstGeom>
          <a:solidFill>
            <a:srgbClr val="BDD8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D9E646-3536-122A-414E-24AD5261FF6F}"/>
              </a:ext>
            </a:extLst>
          </p:cNvPr>
          <p:cNvSpPr/>
          <p:nvPr/>
        </p:nvSpPr>
        <p:spPr>
          <a:xfrm>
            <a:off x="0" y="6352674"/>
            <a:ext cx="12192000" cy="505325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385B0-CC9E-F4BC-2531-166825511B68}"/>
              </a:ext>
            </a:extLst>
          </p:cNvPr>
          <p:cNvSpPr/>
          <p:nvPr/>
        </p:nvSpPr>
        <p:spPr>
          <a:xfrm rot="18184521">
            <a:off x="-4261863" y="303625"/>
            <a:ext cx="10113250" cy="4611301"/>
          </a:xfrm>
          <a:prstGeom prst="rect">
            <a:avLst/>
          </a:prstGeom>
          <a:solidFill>
            <a:srgbClr val="205D9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9459FEF-E960-06A2-BEBF-209E2239838E}"/>
              </a:ext>
            </a:extLst>
          </p:cNvPr>
          <p:cNvCxnSpPr>
            <a:cxnSpLocks/>
          </p:cNvCxnSpPr>
          <p:nvPr/>
        </p:nvCxnSpPr>
        <p:spPr>
          <a:xfrm flipH="1">
            <a:off x="1538478" y="16760"/>
            <a:ext cx="1739981" cy="6588576"/>
          </a:xfrm>
          <a:prstGeom prst="line">
            <a:avLst/>
          </a:prstGeom>
          <a:ln>
            <a:solidFill>
              <a:schemeClr val="bg2">
                <a:lumMod val="90000"/>
                <a:lumOff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4CFC2B6-F1EE-040B-4BCC-87E911320E6E}"/>
              </a:ext>
            </a:extLst>
          </p:cNvPr>
          <p:cNvSpPr txBox="1"/>
          <p:nvPr/>
        </p:nvSpPr>
        <p:spPr>
          <a:xfrm>
            <a:off x="5486401" y="447775"/>
            <a:ext cx="59054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4800" dirty="0">
                <a:solidFill>
                  <a:prstClr val="black"/>
                </a:solidFill>
                <a:latin typeface="Calibri" panose="020F0502020204030204"/>
              </a:rPr>
              <a:t>       Conclusion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B1F211-129B-7846-1143-3572C863049C}"/>
              </a:ext>
            </a:extLst>
          </p:cNvPr>
          <p:cNvSpPr txBox="1"/>
          <p:nvPr/>
        </p:nvSpPr>
        <p:spPr>
          <a:xfrm>
            <a:off x="4816937" y="1278772"/>
            <a:ext cx="685842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Considering the points discussed above, this presentation has analysed and explained the key communication barriers at Flight Food Ltd, supported by theories such as Schramm’s Communication model. </a:t>
            </a:r>
          </a:p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Flight Food Ltd is experiencing issues due to communication breakdowns and inadequate safety practices.</a:t>
            </a:r>
          </a:p>
          <a:p>
            <a:pPr defTabSz="457200"/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These challenges stem from language barriers, cultural differences, and ineffective communication methods. I have examined these factors to develop recommendations aimed at reducing these key barriers.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67ECAA2-747C-0498-85AE-A224F6D63023}"/>
              </a:ext>
            </a:extLst>
          </p:cNvPr>
          <p:cNvCxnSpPr/>
          <p:nvPr/>
        </p:nvCxnSpPr>
        <p:spPr>
          <a:xfrm>
            <a:off x="5787484" y="1200713"/>
            <a:ext cx="4415883" cy="0"/>
          </a:xfrm>
          <a:prstGeom prst="line">
            <a:avLst/>
          </a:prstGeom>
          <a:ln>
            <a:solidFill>
              <a:schemeClr val="bg2">
                <a:lumMod val="90000"/>
                <a:lumOff val="1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8576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A68EA04-40AF-CACA-4105-7D0804D145D2}"/>
              </a:ext>
            </a:extLst>
          </p:cNvPr>
          <p:cNvSpPr txBox="1"/>
          <p:nvPr/>
        </p:nvSpPr>
        <p:spPr>
          <a:xfrm>
            <a:off x="3956049" y="2759925"/>
            <a:ext cx="9042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>
                <a:solidFill>
                  <a:schemeClr val="bg1"/>
                </a:solidFill>
              </a:rPr>
              <a:t>Thank You </a:t>
            </a:r>
          </a:p>
        </p:txBody>
      </p:sp>
      <p:sp>
        <p:nvSpPr>
          <p:cNvPr id="2" name="Right Triangle 1">
            <a:extLst>
              <a:ext uri="{FF2B5EF4-FFF2-40B4-BE49-F238E27FC236}">
                <a16:creationId xmlns:a16="http://schemas.microsoft.com/office/drawing/2014/main" id="{F4E613EE-1C87-3792-F878-48ADBF47E491}"/>
              </a:ext>
            </a:extLst>
          </p:cNvPr>
          <p:cNvSpPr/>
          <p:nvPr/>
        </p:nvSpPr>
        <p:spPr>
          <a:xfrm>
            <a:off x="0" y="1839950"/>
            <a:ext cx="10477499" cy="5029202"/>
          </a:xfrm>
          <a:custGeom>
            <a:avLst/>
            <a:gdLst>
              <a:gd name="connsiteX0" fmla="*/ 0 w 10772078"/>
              <a:gd name="connsiteY0" fmla="*/ 5486400 h 5486400"/>
              <a:gd name="connsiteX1" fmla="*/ 0 w 10772078"/>
              <a:gd name="connsiteY1" fmla="*/ 0 h 5486400"/>
              <a:gd name="connsiteX2" fmla="*/ 10772078 w 10772078"/>
              <a:gd name="connsiteY2" fmla="*/ 5486400 h 5486400"/>
              <a:gd name="connsiteX3" fmla="*/ 0 w 10772078"/>
              <a:gd name="connsiteY3" fmla="*/ 5486400 h 5486400"/>
              <a:gd name="connsiteX0" fmla="*/ 0 w 10772078"/>
              <a:gd name="connsiteY0" fmla="*/ 5486400 h 5486400"/>
              <a:gd name="connsiteX1" fmla="*/ 0 w 10772078"/>
              <a:gd name="connsiteY1" fmla="*/ 0 h 5486400"/>
              <a:gd name="connsiteX2" fmla="*/ 10772078 w 10772078"/>
              <a:gd name="connsiteY2" fmla="*/ 5486400 h 5486400"/>
              <a:gd name="connsiteX3" fmla="*/ 0 w 10772078"/>
              <a:gd name="connsiteY3" fmla="*/ 5486400 h 5486400"/>
              <a:gd name="connsiteX0" fmla="*/ 0 w 10143312"/>
              <a:gd name="connsiteY0" fmla="*/ 5486400 h 5608320"/>
              <a:gd name="connsiteX1" fmla="*/ 0 w 10143312"/>
              <a:gd name="connsiteY1" fmla="*/ 0 h 5608320"/>
              <a:gd name="connsiteX2" fmla="*/ 10143312 w 10143312"/>
              <a:gd name="connsiteY2" fmla="*/ 5608320 h 5608320"/>
              <a:gd name="connsiteX3" fmla="*/ 0 w 10143312"/>
              <a:gd name="connsiteY3" fmla="*/ 5486400 h 5608320"/>
              <a:gd name="connsiteX0" fmla="*/ 0 w 10641580"/>
              <a:gd name="connsiteY0" fmla="*/ 5486400 h 5498592"/>
              <a:gd name="connsiteX1" fmla="*/ 0 w 10641580"/>
              <a:gd name="connsiteY1" fmla="*/ 0 h 5498592"/>
              <a:gd name="connsiteX2" fmla="*/ 10641580 w 10641580"/>
              <a:gd name="connsiteY2" fmla="*/ 5498592 h 5498592"/>
              <a:gd name="connsiteX3" fmla="*/ 0 w 10641580"/>
              <a:gd name="connsiteY3" fmla="*/ 5486400 h 5498592"/>
              <a:gd name="connsiteX0" fmla="*/ 0 w 10641580"/>
              <a:gd name="connsiteY0" fmla="*/ 5486400 h 5498592"/>
              <a:gd name="connsiteX1" fmla="*/ 0 w 10641580"/>
              <a:gd name="connsiteY1" fmla="*/ 0 h 5498592"/>
              <a:gd name="connsiteX2" fmla="*/ 10641580 w 10641580"/>
              <a:gd name="connsiteY2" fmla="*/ 5498592 h 5498592"/>
              <a:gd name="connsiteX3" fmla="*/ 0 w 10641580"/>
              <a:gd name="connsiteY3" fmla="*/ 5486400 h 5498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41580" h="5498592">
                <a:moveTo>
                  <a:pt x="0" y="5486400"/>
                </a:moveTo>
                <a:lnTo>
                  <a:pt x="0" y="0"/>
                </a:lnTo>
                <a:cubicBezTo>
                  <a:pt x="5765181" y="66908"/>
                  <a:pt x="6825481" y="4486656"/>
                  <a:pt x="10641580" y="5498592"/>
                </a:cubicBezTo>
                <a:lnTo>
                  <a:pt x="0" y="548640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ight Triangle 1">
            <a:extLst>
              <a:ext uri="{FF2B5EF4-FFF2-40B4-BE49-F238E27FC236}">
                <a16:creationId xmlns:a16="http://schemas.microsoft.com/office/drawing/2014/main" id="{B0F98390-338A-97A6-4D91-12AD5FF0719E}"/>
              </a:ext>
            </a:extLst>
          </p:cNvPr>
          <p:cNvSpPr/>
          <p:nvPr/>
        </p:nvSpPr>
        <p:spPr>
          <a:xfrm rot="10800000">
            <a:off x="1282700" y="0"/>
            <a:ext cx="10909299" cy="5029200"/>
          </a:xfrm>
          <a:custGeom>
            <a:avLst/>
            <a:gdLst>
              <a:gd name="connsiteX0" fmla="*/ 0 w 10772078"/>
              <a:gd name="connsiteY0" fmla="*/ 5486400 h 5486400"/>
              <a:gd name="connsiteX1" fmla="*/ 0 w 10772078"/>
              <a:gd name="connsiteY1" fmla="*/ 0 h 5486400"/>
              <a:gd name="connsiteX2" fmla="*/ 10772078 w 10772078"/>
              <a:gd name="connsiteY2" fmla="*/ 5486400 h 5486400"/>
              <a:gd name="connsiteX3" fmla="*/ 0 w 10772078"/>
              <a:gd name="connsiteY3" fmla="*/ 5486400 h 5486400"/>
              <a:gd name="connsiteX0" fmla="*/ 0 w 10772078"/>
              <a:gd name="connsiteY0" fmla="*/ 5486400 h 5486400"/>
              <a:gd name="connsiteX1" fmla="*/ 0 w 10772078"/>
              <a:gd name="connsiteY1" fmla="*/ 0 h 5486400"/>
              <a:gd name="connsiteX2" fmla="*/ 10772078 w 10772078"/>
              <a:gd name="connsiteY2" fmla="*/ 5486400 h 5486400"/>
              <a:gd name="connsiteX3" fmla="*/ 0 w 10772078"/>
              <a:gd name="connsiteY3" fmla="*/ 5486400 h 5486400"/>
              <a:gd name="connsiteX0" fmla="*/ 0 w 10143312"/>
              <a:gd name="connsiteY0" fmla="*/ 5486400 h 5608320"/>
              <a:gd name="connsiteX1" fmla="*/ 0 w 10143312"/>
              <a:gd name="connsiteY1" fmla="*/ 0 h 5608320"/>
              <a:gd name="connsiteX2" fmla="*/ 10143312 w 10143312"/>
              <a:gd name="connsiteY2" fmla="*/ 5608320 h 5608320"/>
              <a:gd name="connsiteX3" fmla="*/ 0 w 10143312"/>
              <a:gd name="connsiteY3" fmla="*/ 5486400 h 5608320"/>
              <a:gd name="connsiteX0" fmla="*/ 0 w 10641580"/>
              <a:gd name="connsiteY0" fmla="*/ 5486400 h 5498592"/>
              <a:gd name="connsiteX1" fmla="*/ 0 w 10641580"/>
              <a:gd name="connsiteY1" fmla="*/ 0 h 5498592"/>
              <a:gd name="connsiteX2" fmla="*/ 10641580 w 10641580"/>
              <a:gd name="connsiteY2" fmla="*/ 5498592 h 5498592"/>
              <a:gd name="connsiteX3" fmla="*/ 0 w 10641580"/>
              <a:gd name="connsiteY3" fmla="*/ 5486400 h 5498592"/>
              <a:gd name="connsiteX0" fmla="*/ 0 w 10641580"/>
              <a:gd name="connsiteY0" fmla="*/ 5486400 h 5498592"/>
              <a:gd name="connsiteX1" fmla="*/ 0 w 10641580"/>
              <a:gd name="connsiteY1" fmla="*/ 0 h 5498592"/>
              <a:gd name="connsiteX2" fmla="*/ 10641580 w 10641580"/>
              <a:gd name="connsiteY2" fmla="*/ 5498592 h 5498592"/>
              <a:gd name="connsiteX3" fmla="*/ 0 w 10641580"/>
              <a:gd name="connsiteY3" fmla="*/ 5486400 h 5498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641580" h="5498592">
                <a:moveTo>
                  <a:pt x="0" y="5486400"/>
                </a:moveTo>
                <a:lnTo>
                  <a:pt x="0" y="0"/>
                </a:lnTo>
                <a:cubicBezTo>
                  <a:pt x="5765181" y="66908"/>
                  <a:pt x="6825481" y="4486656"/>
                  <a:pt x="10641580" y="5498592"/>
                </a:cubicBezTo>
                <a:lnTo>
                  <a:pt x="0" y="548640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solidFill>
              <a:srgbClr val="BDD8F1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7751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75EA03-0558-1623-371B-31CF3CFEDC38}"/>
              </a:ext>
            </a:extLst>
          </p:cNvPr>
          <p:cNvSpPr txBox="1"/>
          <p:nvPr/>
        </p:nvSpPr>
        <p:spPr>
          <a:xfrm>
            <a:off x="4292600" y="721895"/>
            <a:ext cx="789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References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E30E01-8FA1-13F2-D227-8B41C38ACAB2}"/>
              </a:ext>
            </a:extLst>
          </p:cNvPr>
          <p:cNvSpPr txBox="1"/>
          <p:nvPr/>
        </p:nvSpPr>
        <p:spPr>
          <a:xfrm>
            <a:off x="962526" y="1942337"/>
            <a:ext cx="102045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Adanlawo, E.F., Reddy, M.M. and 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Rugbeer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H., 2021. Intercultural business communication: The implications of language barriers. </a:t>
            </a: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Psychology and Education Journal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 </a:t>
            </a: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58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(5), pp.6281-6290.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 dirty="0">
              <a:solidFill>
                <a:srgbClr val="22222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Chan, A.C.K., 2024. Doing Mentoring and Managing in Giving Corrective Feedback: A Study of Managerial Discourse in Business Meetings. </a:t>
            </a:r>
            <a:r>
              <a:rPr lang="en-GB" b="0" i="1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Business Communication Research and Practice</a:t>
            </a:r>
            <a:r>
              <a:rPr lang="en-GB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en-GB" b="0" i="0" dirty="0">
                <a:solidFill>
                  <a:srgbClr val="222222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(2), pp.85-95.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Kapur, R., 2020. The models of communication. </a:t>
            </a: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 of Delhi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pp.1-10.</a:t>
            </a:r>
            <a:endParaRPr lang="en-GB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Kalogiannidis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S., 2020. Impact of effective business communication on employee performance. </a:t>
            </a: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European Journal of Business and Management Research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 </a:t>
            </a: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(6).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5984615-E241-1DA5-F44D-BEAB55F17C45}"/>
              </a:ext>
            </a:extLst>
          </p:cNvPr>
          <p:cNvCxnSpPr/>
          <p:nvPr/>
        </p:nvCxnSpPr>
        <p:spPr>
          <a:xfrm flipV="1">
            <a:off x="0" y="0"/>
            <a:ext cx="1925053" cy="72189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807D75A-0500-C6E0-1755-61E38F0BED75}"/>
              </a:ext>
            </a:extLst>
          </p:cNvPr>
          <p:cNvCxnSpPr>
            <a:cxnSpLocks/>
          </p:cNvCxnSpPr>
          <p:nvPr/>
        </p:nvCxnSpPr>
        <p:spPr>
          <a:xfrm flipV="1">
            <a:off x="0" y="0"/>
            <a:ext cx="673768" cy="12192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3C0F80BF-15CC-C0B9-3932-4061FDA46D7B}"/>
              </a:ext>
            </a:extLst>
          </p:cNvPr>
          <p:cNvSpPr/>
          <p:nvPr/>
        </p:nvSpPr>
        <p:spPr>
          <a:xfrm>
            <a:off x="0" y="6352674"/>
            <a:ext cx="12192000" cy="505325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863A01-E233-597F-DF7A-457BFA65638C}"/>
              </a:ext>
            </a:extLst>
          </p:cNvPr>
          <p:cNvSpPr/>
          <p:nvPr/>
        </p:nvSpPr>
        <p:spPr>
          <a:xfrm>
            <a:off x="0" y="6274771"/>
            <a:ext cx="12192000" cy="106695"/>
          </a:xfrm>
          <a:prstGeom prst="rect">
            <a:avLst/>
          </a:prstGeom>
          <a:solidFill>
            <a:srgbClr val="BDD8F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439A1ED-393D-ECB8-BCB7-FB61858C9756}"/>
              </a:ext>
            </a:extLst>
          </p:cNvPr>
          <p:cNvCxnSpPr>
            <a:cxnSpLocks/>
          </p:cNvCxnSpPr>
          <p:nvPr/>
        </p:nvCxnSpPr>
        <p:spPr>
          <a:xfrm flipV="1">
            <a:off x="11518232" y="5638800"/>
            <a:ext cx="673768" cy="12192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60E24A9-70E1-4D56-B8C1-56EDA30B501F}"/>
              </a:ext>
            </a:extLst>
          </p:cNvPr>
          <p:cNvCxnSpPr/>
          <p:nvPr/>
        </p:nvCxnSpPr>
        <p:spPr>
          <a:xfrm flipV="1">
            <a:off x="10266947" y="6136105"/>
            <a:ext cx="1925053" cy="72189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0F0EEEA-D8A8-CCC1-C969-9F2DE696BB65}"/>
              </a:ext>
            </a:extLst>
          </p:cNvPr>
          <p:cNvCxnSpPr>
            <a:cxnSpLocks/>
          </p:cNvCxnSpPr>
          <p:nvPr/>
        </p:nvCxnSpPr>
        <p:spPr>
          <a:xfrm>
            <a:off x="860926" y="1498585"/>
            <a:ext cx="10772274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606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10DDF4EC27A54C9626255B384F637A" ma:contentTypeVersion="6" ma:contentTypeDescription="Create a new document." ma:contentTypeScope="" ma:versionID="88f83570b77c0b3268d219af79490035">
  <xsd:schema xmlns:xsd="http://www.w3.org/2001/XMLSchema" xmlns:xs="http://www.w3.org/2001/XMLSchema" xmlns:p="http://schemas.microsoft.com/office/2006/metadata/properties" xmlns:ns3="ccfc14db-0f45-423b-b2f5-752f8f8a0ada" targetNamespace="http://schemas.microsoft.com/office/2006/metadata/properties" ma:root="true" ma:fieldsID="0683d108cbf06d4b71c306932d54441c" ns3:_="">
    <xsd:import namespace="ccfc14db-0f45-423b-b2f5-752f8f8a0ada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fc14db-0f45-423b-b2f5-752f8f8a0ada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cfc14db-0f45-423b-b2f5-752f8f8a0ada" xsi:nil="true"/>
  </documentManagement>
</p:properties>
</file>

<file path=customXml/itemProps1.xml><?xml version="1.0" encoding="utf-8"?>
<ds:datastoreItem xmlns:ds="http://schemas.openxmlformats.org/officeDocument/2006/customXml" ds:itemID="{B507521D-81B3-48FC-B9C7-DEDE4365C4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fc14db-0f45-423b-b2f5-752f8f8a0a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F7BBC11-CB2B-47AC-8787-CC363F1EB1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BDF207-4794-44AF-9F60-99F25B02243A}">
  <ds:schemaRefs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purl.org/dc/elements/1.1/"/>
    <ds:schemaRef ds:uri="http://purl.org/dc/terms/"/>
    <ds:schemaRef ds:uri="http://schemas.openxmlformats.org/package/2006/metadata/core-properties"/>
    <ds:schemaRef ds:uri="ccfc14db-0f45-423b-b2f5-752f8f8a0ad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3770</TotalTime>
  <Words>730</Words>
  <Application>Microsoft Office PowerPoint</Application>
  <PresentationFormat>Widescreen</PresentationFormat>
  <Paragraphs>82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Aptos</vt:lpstr>
      <vt:lpstr>Aptos Display</vt:lpstr>
      <vt:lpstr>Arial</vt:lpstr>
      <vt:lpstr>Calibri</vt:lpstr>
      <vt:lpstr>Calibri (Body)</vt:lpstr>
      <vt:lpstr>Calibri Light</vt:lpstr>
      <vt:lpstr>Calibri Light (Headings)</vt:lpstr>
      <vt:lpstr>Candara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Fabiana Plesca (2421627)</dc:creator>
  <cp:lastModifiedBy>Fabiana Plesca (2421627)</cp:lastModifiedBy>
  <cp:revision>1</cp:revision>
  <dcterms:created xsi:type="dcterms:W3CDTF">2025-10-20T20:26:27Z</dcterms:created>
  <dcterms:modified xsi:type="dcterms:W3CDTF">2025-11-08T20:22:33Z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0x0101007810DDF4EC27A54C9626255B384F637A</vt:lpwstr>
  </property>
</Properties>
</file>