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32">
          <p15:clr>
            <a:srgbClr val="A4A3A4"/>
          </p15:clr>
        </p15:guide>
        <p15:guide id="2" pos="302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2088" y="40"/>
      </p:cViewPr>
      <p:guideLst>
        <p:guide orient="horz" pos="4032"/>
        <p:guide pos="302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3976795"/>
            <a:ext cx="8161020" cy="274404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0180" y="7254240"/>
            <a:ext cx="6720840" cy="327152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92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94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429" y="8226215"/>
            <a:ext cx="8161020" cy="2542540"/>
          </a:xfrm>
        </p:spPr>
        <p:txBody>
          <a:bodyPr anchor="t"/>
          <a:lstStyle>
            <a:lvl1pPr algn="l">
              <a:defRPr sz="56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429" y="5425866"/>
            <a:ext cx="8161020" cy="2800349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635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1752" y="4181264"/>
            <a:ext cx="5969079" cy="11829627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0850" y="4181264"/>
            <a:ext cx="5969080" cy="11829627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393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512657"/>
            <a:ext cx="8641080" cy="2133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0061" y="2865545"/>
            <a:ext cx="4242197" cy="1194223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1" y="4059768"/>
            <a:ext cx="4242197" cy="7375737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77277" y="2865545"/>
            <a:ext cx="4243864" cy="1194223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77277" y="4059768"/>
            <a:ext cx="4243864" cy="7375737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56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21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120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1" y="509693"/>
            <a:ext cx="3158729" cy="2169160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3802" y="509695"/>
            <a:ext cx="5367338" cy="10925811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0061" y="2678855"/>
            <a:ext cx="3158729" cy="8756651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79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1902" y="8961121"/>
            <a:ext cx="5760720" cy="1057911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81902" y="1143847"/>
            <a:ext cx="5760720" cy="7680960"/>
          </a:xfrm>
        </p:spPr>
        <p:txBody>
          <a:bodyPr/>
          <a:lstStyle>
            <a:lvl1pPr marL="0" indent="0">
              <a:buNone/>
              <a:defRPr sz="4500"/>
            </a:lvl1pPr>
            <a:lvl2pPr marL="640080" indent="0">
              <a:buNone/>
              <a:defRPr sz="3900"/>
            </a:lvl2pPr>
            <a:lvl3pPr marL="1280160" indent="0">
              <a:buNone/>
              <a:defRPr sz="340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1902" y="10019032"/>
            <a:ext cx="5760720" cy="1502409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05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59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46220" y="717127"/>
            <a:ext cx="3023711" cy="1529376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1751" y="717127"/>
            <a:ext cx="8914448" cy="1529376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267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0060" y="512657"/>
            <a:ext cx="8641080" cy="2133600"/>
          </a:xfrm>
          <a:prstGeom prst="rect">
            <a:avLst/>
          </a:prstGeom>
        </p:spPr>
        <p:txBody>
          <a:bodyPr vert="horz" lIns="128016" tIns="64008" rIns="128016" bIns="64008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0060" y="2987041"/>
            <a:ext cx="8641080" cy="8448464"/>
          </a:xfrm>
          <a:prstGeom prst="rect">
            <a:avLst/>
          </a:prstGeom>
        </p:spPr>
        <p:txBody>
          <a:bodyPr vert="horz" lIns="128016" tIns="64008" rIns="128016" bIns="64008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80060" y="11865189"/>
            <a:ext cx="2240280" cy="681567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l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0410" y="11865189"/>
            <a:ext cx="3040380" cy="681567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ct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0860" y="11865189"/>
            <a:ext cx="2240280" cy="681567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669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280160" rtl="0" eaLnBrk="1" latinLnBrk="0" hangingPunct="1">
        <a:spcBef>
          <a:spcPct val="0"/>
        </a:spcBef>
        <a:buNone/>
        <a:defRPr sz="6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80060" indent="-48006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4500" kern="1200">
          <a:solidFill>
            <a:schemeClr val="tx1"/>
          </a:solidFill>
          <a:latin typeface="+mn-lt"/>
          <a:ea typeface="+mn-ea"/>
          <a:cs typeface="+mn-cs"/>
        </a:defRPr>
      </a:lvl1pPr>
      <a:lvl2pPr marL="1040130" indent="-40005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39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34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»"/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72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0</Words>
  <Application>Microsoft Office PowerPoint</Application>
  <PresentationFormat>A3 Paper (297x420 mm)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 Nik Whitehead</dc:creator>
  <cp:lastModifiedBy>Lara Hopkinson</cp:lastModifiedBy>
  <cp:revision>2</cp:revision>
  <dcterms:created xsi:type="dcterms:W3CDTF">2014-10-01T08:15:24Z</dcterms:created>
  <dcterms:modified xsi:type="dcterms:W3CDTF">2019-03-25T10:23:27Z</dcterms:modified>
</cp:coreProperties>
</file>