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68" r:id="rId3"/>
    <p:sldId id="282" r:id="rId4"/>
    <p:sldId id="267" r:id="rId5"/>
    <p:sldId id="266" r:id="rId6"/>
    <p:sldId id="257" r:id="rId7"/>
    <p:sldId id="260" r:id="rId8"/>
    <p:sldId id="261" r:id="rId9"/>
    <p:sldId id="262" r:id="rId10"/>
    <p:sldId id="263" r:id="rId11"/>
    <p:sldId id="264" r:id="rId12"/>
    <p:sldId id="265" r:id="rId13"/>
    <p:sldId id="258" r:id="rId14"/>
    <p:sldId id="281" r:id="rId15"/>
    <p:sldId id="269" r:id="rId16"/>
    <p:sldId id="275" r:id="rId17"/>
    <p:sldId id="278" r:id="rId18"/>
    <p:sldId id="276" r:id="rId19"/>
    <p:sldId id="277" r:id="rId20"/>
    <p:sldId id="280" r:id="rId21"/>
    <p:sldId id="274" r:id="rId22"/>
    <p:sldId id="283"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947435-4574-43F3-9936-23A6EAE3FC8F}" v="46" dt="2025-02-04T21:16:09.5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38" autoAdjust="0"/>
    <p:restoredTop sz="94660"/>
  </p:normalViewPr>
  <p:slideViewPr>
    <p:cSldViewPr snapToGrid="0">
      <p:cViewPr varScale="1">
        <p:scale>
          <a:sx n="68" d="100"/>
          <a:sy n="68" d="100"/>
        </p:scale>
        <p:origin x="72"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D5947435-4574-43F3-9936-23A6EAE3FC8F}"/>
    <pc:docChg chg="undo custSel addSld delSld modSld sldOrd modMainMaster">
      <pc:chgData name="Jonathan Pugh" userId="0c243754-e5db-4f8a-b480-e8b3756bbae8" providerId="ADAL" clId="{D5947435-4574-43F3-9936-23A6EAE3FC8F}" dt="2025-02-05T13:13:10.254" v="2600" actId="20577"/>
      <pc:docMkLst>
        <pc:docMk/>
      </pc:docMkLst>
      <pc:sldChg chg="setBg">
        <pc:chgData name="Jonathan Pugh" userId="0c243754-e5db-4f8a-b480-e8b3756bbae8" providerId="ADAL" clId="{D5947435-4574-43F3-9936-23A6EAE3FC8F}" dt="2025-02-04T20:38:39.474" v="93"/>
        <pc:sldMkLst>
          <pc:docMk/>
          <pc:sldMk cId="4169228264" sldId="256"/>
        </pc:sldMkLst>
      </pc:sldChg>
      <pc:sldChg chg="modSp mod">
        <pc:chgData name="Jonathan Pugh" userId="0c243754-e5db-4f8a-b480-e8b3756bbae8" providerId="ADAL" clId="{D5947435-4574-43F3-9936-23A6EAE3FC8F}" dt="2025-02-05T08:22:43.828" v="1992" actId="20577"/>
        <pc:sldMkLst>
          <pc:docMk/>
          <pc:sldMk cId="1506454571" sldId="257"/>
        </pc:sldMkLst>
        <pc:spChg chg="mod">
          <ac:chgData name="Jonathan Pugh" userId="0c243754-e5db-4f8a-b480-e8b3756bbae8" providerId="ADAL" clId="{D5947435-4574-43F3-9936-23A6EAE3FC8F}" dt="2025-02-05T08:22:43.828" v="1992" actId="20577"/>
          <ac:spMkLst>
            <pc:docMk/>
            <pc:sldMk cId="1506454571" sldId="257"/>
            <ac:spMk id="3" creationId="{450DEC85-D264-F8E0-4F70-7311A89E0324}"/>
          </ac:spMkLst>
        </pc:spChg>
      </pc:sldChg>
      <pc:sldChg chg="del">
        <pc:chgData name="Jonathan Pugh" userId="0c243754-e5db-4f8a-b480-e8b3756bbae8" providerId="ADAL" clId="{D5947435-4574-43F3-9936-23A6EAE3FC8F}" dt="2025-02-04T20:38:57.889" v="95" actId="2696"/>
        <pc:sldMkLst>
          <pc:docMk/>
          <pc:sldMk cId="966842275" sldId="258"/>
        </pc:sldMkLst>
      </pc:sldChg>
      <pc:sldChg chg="modSp add mod">
        <pc:chgData name="Jonathan Pugh" userId="0c243754-e5db-4f8a-b480-e8b3756bbae8" providerId="ADAL" clId="{D5947435-4574-43F3-9936-23A6EAE3FC8F}" dt="2025-02-04T20:44:43.444" v="116" actId="20577"/>
        <pc:sldMkLst>
          <pc:docMk/>
          <pc:sldMk cId="3527484586" sldId="258"/>
        </pc:sldMkLst>
        <pc:spChg chg="mod">
          <ac:chgData name="Jonathan Pugh" userId="0c243754-e5db-4f8a-b480-e8b3756bbae8" providerId="ADAL" clId="{D5947435-4574-43F3-9936-23A6EAE3FC8F}" dt="2025-02-04T20:44:43.444" v="116" actId="20577"/>
          <ac:spMkLst>
            <pc:docMk/>
            <pc:sldMk cId="3527484586" sldId="258"/>
            <ac:spMk id="2" creationId="{6026AC8D-BDD0-1BD9-359F-54641641F77D}"/>
          </ac:spMkLst>
        </pc:spChg>
      </pc:sldChg>
      <pc:sldChg chg="del">
        <pc:chgData name="Jonathan Pugh" userId="0c243754-e5db-4f8a-b480-e8b3756bbae8" providerId="ADAL" clId="{D5947435-4574-43F3-9936-23A6EAE3FC8F}" dt="2025-02-05T13:12:29.577" v="2587" actId="47"/>
        <pc:sldMkLst>
          <pc:docMk/>
          <pc:sldMk cId="1037883703" sldId="259"/>
        </pc:sldMkLst>
      </pc:sldChg>
      <pc:sldChg chg="modSp mod">
        <pc:chgData name="Jonathan Pugh" userId="0c243754-e5db-4f8a-b480-e8b3756bbae8" providerId="ADAL" clId="{D5947435-4574-43F3-9936-23A6EAE3FC8F}" dt="2025-02-05T08:23:25.412" v="1997" actId="20577"/>
        <pc:sldMkLst>
          <pc:docMk/>
          <pc:sldMk cId="3326730026" sldId="260"/>
        </pc:sldMkLst>
        <pc:spChg chg="mod">
          <ac:chgData name="Jonathan Pugh" userId="0c243754-e5db-4f8a-b480-e8b3756bbae8" providerId="ADAL" clId="{D5947435-4574-43F3-9936-23A6EAE3FC8F}" dt="2025-02-05T08:23:25.412" v="1997" actId="20577"/>
          <ac:spMkLst>
            <pc:docMk/>
            <pc:sldMk cId="3326730026" sldId="260"/>
            <ac:spMk id="3" creationId="{7AE4385E-CC49-A971-25EF-11D4AD0EEC0F}"/>
          </ac:spMkLst>
        </pc:spChg>
      </pc:sldChg>
      <pc:sldChg chg="modSp mod">
        <pc:chgData name="Jonathan Pugh" userId="0c243754-e5db-4f8a-b480-e8b3756bbae8" providerId="ADAL" clId="{D5947435-4574-43F3-9936-23A6EAE3FC8F}" dt="2025-02-05T08:23:57.283" v="2008" actId="20577"/>
        <pc:sldMkLst>
          <pc:docMk/>
          <pc:sldMk cId="2140055652" sldId="261"/>
        </pc:sldMkLst>
        <pc:spChg chg="mod">
          <ac:chgData name="Jonathan Pugh" userId="0c243754-e5db-4f8a-b480-e8b3756bbae8" providerId="ADAL" clId="{D5947435-4574-43F3-9936-23A6EAE3FC8F}" dt="2025-02-05T08:23:57.283" v="2008" actId="20577"/>
          <ac:spMkLst>
            <pc:docMk/>
            <pc:sldMk cId="2140055652" sldId="261"/>
            <ac:spMk id="3" creationId="{CAF29A6C-E408-6B70-8C54-E953449CD4F4}"/>
          </ac:spMkLst>
        </pc:spChg>
      </pc:sldChg>
      <pc:sldChg chg="modSp mod">
        <pc:chgData name="Jonathan Pugh" userId="0c243754-e5db-4f8a-b480-e8b3756bbae8" providerId="ADAL" clId="{D5947435-4574-43F3-9936-23A6EAE3FC8F}" dt="2025-02-05T08:24:14.905" v="2013" actId="20577"/>
        <pc:sldMkLst>
          <pc:docMk/>
          <pc:sldMk cId="4261559850" sldId="262"/>
        </pc:sldMkLst>
        <pc:spChg chg="mod">
          <ac:chgData name="Jonathan Pugh" userId="0c243754-e5db-4f8a-b480-e8b3756bbae8" providerId="ADAL" clId="{D5947435-4574-43F3-9936-23A6EAE3FC8F}" dt="2025-02-05T08:24:14.905" v="2013" actId="20577"/>
          <ac:spMkLst>
            <pc:docMk/>
            <pc:sldMk cId="4261559850" sldId="262"/>
            <ac:spMk id="3" creationId="{BF5887DA-411E-5ECF-07FC-28C9679E5BAF}"/>
          </ac:spMkLst>
        </pc:spChg>
      </pc:sldChg>
      <pc:sldChg chg="modSp mod">
        <pc:chgData name="Jonathan Pugh" userId="0c243754-e5db-4f8a-b480-e8b3756bbae8" providerId="ADAL" clId="{D5947435-4574-43F3-9936-23A6EAE3FC8F}" dt="2025-02-05T08:24:36.216" v="2017" actId="20577"/>
        <pc:sldMkLst>
          <pc:docMk/>
          <pc:sldMk cId="1828665926" sldId="263"/>
        </pc:sldMkLst>
        <pc:spChg chg="mod">
          <ac:chgData name="Jonathan Pugh" userId="0c243754-e5db-4f8a-b480-e8b3756bbae8" providerId="ADAL" clId="{D5947435-4574-43F3-9936-23A6EAE3FC8F}" dt="2025-02-05T08:24:36.216" v="2017" actId="20577"/>
          <ac:spMkLst>
            <pc:docMk/>
            <pc:sldMk cId="1828665926" sldId="263"/>
            <ac:spMk id="3" creationId="{50BA254E-5B0A-CE9D-2347-6A8E6262DB88}"/>
          </ac:spMkLst>
        </pc:spChg>
      </pc:sldChg>
      <pc:sldChg chg="modSp mod">
        <pc:chgData name="Jonathan Pugh" userId="0c243754-e5db-4f8a-b480-e8b3756bbae8" providerId="ADAL" clId="{D5947435-4574-43F3-9936-23A6EAE3FC8F}" dt="2025-02-05T08:25:02.956" v="2027" actId="20577"/>
        <pc:sldMkLst>
          <pc:docMk/>
          <pc:sldMk cId="1964903353" sldId="264"/>
        </pc:sldMkLst>
        <pc:spChg chg="mod">
          <ac:chgData name="Jonathan Pugh" userId="0c243754-e5db-4f8a-b480-e8b3756bbae8" providerId="ADAL" clId="{D5947435-4574-43F3-9936-23A6EAE3FC8F}" dt="2025-02-05T08:25:02.956" v="2027" actId="20577"/>
          <ac:spMkLst>
            <pc:docMk/>
            <pc:sldMk cId="1964903353" sldId="264"/>
            <ac:spMk id="3" creationId="{C3C0AE11-6740-8293-82ED-C603868C2BF0}"/>
          </ac:spMkLst>
        </pc:spChg>
      </pc:sldChg>
      <pc:sldChg chg="modSp mod">
        <pc:chgData name="Jonathan Pugh" userId="0c243754-e5db-4f8a-b480-e8b3756bbae8" providerId="ADAL" clId="{D5947435-4574-43F3-9936-23A6EAE3FC8F}" dt="2025-02-05T08:24:59.507" v="2026" actId="20577"/>
        <pc:sldMkLst>
          <pc:docMk/>
          <pc:sldMk cId="3507459440" sldId="265"/>
        </pc:sldMkLst>
        <pc:spChg chg="mod">
          <ac:chgData name="Jonathan Pugh" userId="0c243754-e5db-4f8a-b480-e8b3756bbae8" providerId="ADAL" clId="{D5947435-4574-43F3-9936-23A6EAE3FC8F}" dt="2025-02-05T08:24:59.507" v="2026" actId="20577"/>
          <ac:spMkLst>
            <pc:docMk/>
            <pc:sldMk cId="3507459440" sldId="265"/>
            <ac:spMk id="3" creationId="{CD83C4CA-44E2-61CF-8B7F-59F542A9D062}"/>
          </ac:spMkLst>
        </pc:spChg>
      </pc:sldChg>
      <pc:sldChg chg="modSp mod">
        <pc:chgData name="Jonathan Pugh" userId="0c243754-e5db-4f8a-b480-e8b3756bbae8" providerId="ADAL" clId="{D5947435-4574-43F3-9936-23A6EAE3FC8F}" dt="2025-02-05T08:22:17.984" v="1982" actId="20577"/>
        <pc:sldMkLst>
          <pc:docMk/>
          <pc:sldMk cId="639544402" sldId="266"/>
        </pc:sldMkLst>
        <pc:spChg chg="mod">
          <ac:chgData name="Jonathan Pugh" userId="0c243754-e5db-4f8a-b480-e8b3756bbae8" providerId="ADAL" clId="{D5947435-4574-43F3-9936-23A6EAE3FC8F}" dt="2025-02-05T08:22:17.984" v="1982" actId="20577"/>
          <ac:spMkLst>
            <pc:docMk/>
            <pc:sldMk cId="639544402" sldId="266"/>
            <ac:spMk id="3" creationId="{AE58FBDE-CBBD-E7F4-490C-C837CC9A7CED}"/>
          </ac:spMkLst>
        </pc:spChg>
      </pc:sldChg>
      <pc:sldChg chg="modSp mod">
        <pc:chgData name="Jonathan Pugh" userId="0c243754-e5db-4f8a-b480-e8b3756bbae8" providerId="ADAL" clId="{D5947435-4574-43F3-9936-23A6EAE3FC8F}" dt="2025-02-05T08:21:36.870" v="1977" actId="20577"/>
        <pc:sldMkLst>
          <pc:docMk/>
          <pc:sldMk cId="3580076454" sldId="267"/>
        </pc:sldMkLst>
        <pc:spChg chg="mod">
          <ac:chgData name="Jonathan Pugh" userId="0c243754-e5db-4f8a-b480-e8b3756bbae8" providerId="ADAL" clId="{D5947435-4574-43F3-9936-23A6EAE3FC8F}" dt="2025-02-05T08:21:36.870" v="1977" actId="20577"/>
          <ac:spMkLst>
            <pc:docMk/>
            <pc:sldMk cId="3580076454" sldId="267"/>
            <ac:spMk id="3" creationId="{3BA5EB1D-A028-38F8-7DEA-AB7531EC256B}"/>
          </ac:spMkLst>
        </pc:spChg>
      </pc:sldChg>
      <pc:sldChg chg="modSp new mod">
        <pc:chgData name="Jonathan Pugh" userId="0c243754-e5db-4f8a-b480-e8b3756bbae8" providerId="ADAL" clId="{D5947435-4574-43F3-9936-23A6EAE3FC8F}" dt="2025-02-04T20:38:51.047" v="94" actId="20577"/>
        <pc:sldMkLst>
          <pc:docMk/>
          <pc:sldMk cId="936964041" sldId="268"/>
        </pc:sldMkLst>
        <pc:spChg chg="mod">
          <ac:chgData name="Jonathan Pugh" userId="0c243754-e5db-4f8a-b480-e8b3756bbae8" providerId="ADAL" clId="{D5947435-4574-43F3-9936-23A6EAE3FC8F}" dt="2025-02-04T20:37:59.453" v="54" actId="1076"/>
          <ac:spMkLst>
            <pc:docMk/>
            <pc:sldMk cId="936964041" sldId="268"/>
            <ac:spMk id="2" creationId="{8D10C631-DE70-B4A9-F2FF-0FE31DC7DE29}"/>
          </ac:spMkLst>
        </pc:spChg>
        <pc:spChg chg="mod">
          <ac:chgData name="Jonathan Pugh" userId="0c243754-e5db-4f8a-b480-e8b3756bbae8" providerId="ADAL" clId="{D5947435-4574-43F3-9936-23A6EAE3FC8F}" dt="2025-02-04T20:38:51.047" v="94" actId="20577"/>
          <ac:spMkLst>
            <pc:docMk/>
            <pc:sldMk cId="936964041" sldId="268"/>
            <ac:spMk id="3" creationId="{98ABE784-D1C7-E406-9574-B9436F612620}"/>
          </ac:spMkLst>
        </pc:spChg>
      </pc:sldChg>
      <pc:sldChg chg="modSp new mod">
        <pc:chgData name="Jonathan Pugh" userId="0c243754-e5db-4f8a-b480-e8b3756bbae8" providerId="ADAL" clId="{D5947435-4574-43F3-9936-23A6EAE3FC8F}" dt="2025-02-04T20:48:20.072" v="456" actId="20577"/>
        <pc:sldMkLst>
          <pc:docMk/>
          <pc:sldMk cId="884040223" sldId="269"/>
        </pc:sldMkLst>
        <pc:spChg chg="mod">
          <ac:chgData name="Jonathan Pugh" userId="0c243754-e5db-4f8a-b480-e8b3756bbae8" providerId="ADAL" clId="{D5947435-4574-43F3-9936-23A6EAE3FC8F}" dt="2025-02-04T20:44:58.797" v="128" actId="20577"/>
          <ac:spMkLst>
            <pc:docMk/>
            <pc:sldMk cId="884040223" sldId="269"/>
            <ac:spMk id="2" creationId="{16DCF09B-37F0-396A-4093-0A06AC6C382B}"/>
          </ac:spMkLst>
        </pc:spChg>
        <pc:spChg chg="mod">
          <ac:chgData name="Jonathan Pugh" userId="0c243754-e5db-4f8a-b480-e8b3756bbae8" providerId="ADAL" clId="{D5947435-4574-43F3-9936-23A6EAE3FC8F}" dt="2025-02-04T20:48:20.072" v="456" actId="20577"/>
          <ac:spMkLst>
            <pc:docMk/>
            <pc:sldMk cId="884040223" sldId="269"/>
            <ac:spMk id="3" creationId="{DEB847A9-84EA-24F9-9934-8B99FF895FAC}"/>
          </ac:spMkLst>
        </pc:spChg>
      </pc:sldChg>
      <pc:sldChg chg="modSp new del mod">
        <pc:chgData name="Jonathan Pugh" userId="0c243754-e5db-4f8a-b480-e8b3756bbae8" providerId="ADAL" clId="{D5947435-4574-43F3-9936-23A6EAE3FC8F}" dt="2025-02-05T13:12:48.940" v="2588" actId="47"/>
        <pc:sldMkLst>
          <pc:docMk/>
          <pc:sldMk cId="4217900295" sldId="270"/>
        </pc:sldMkLst>
        <pc:spChg chg="mod">
          <ac:chgData name="Jonathan Pugh" userId="0c243754-e5db-4f8a-b480-e8b3756bbae8" providerId="ADAL" clId="{D5947435-4574-43F3-9936-23A6EAE3FC8F}" dt="2025-02-04T20:51:03.358" v="491" actId="20577"/>
          <ac:spMkLst>
            <pc:docMk/>
            <pc:sldMk cId="4217900295" sldId="270"/>
            <ac:spMk id="2" creationId="{568E8E28-B72E-82DE-8662-6007F1444942}"/>
          </ac:spMkLst>
        </pc:spChg>
      </pc:sldChg>
      <pc:sldChg chg="modSp new del mod">
        <pc:chgData name="Jonathan Pugh" userId="0c243754-e5db-4f8a-b480-e8b3756bbae8" providerId="ADAL" clId="{D5947435-4574-43F3-9936-23A6EAE3FC8F}" dt="2025-02-04T21:20:04.467" v="1028" actId="47"/>
        <pc:sldMkLst>
          <pc:docMk/>
          <pc:sldMk cId="1394185794" sldId="271"/>
        </pc:sldMkLst>
        <pc:spChg chg="mod">
          <ac:chgData name="Jonathan Pugh" userId="0c243754-e5db-4f8a-b480-e8b3756bbae8" providerId="ADAL" clId="{D5947435-4574-43F3-9936-23A6EAE3FC8F}" dt="2025-02-04T20:51:23.390" v="494" actId="20577"/>
          <ac:spMkLst>
            <pc:docMk/>
            <pc:sldMk cId="1394185794" sldId="271"/>
            <ac:spMk id="2" creationId="{045DF020-9EDE-A0E8-55A9-C06B153C2382}"/>
          </ac:spMkLst>
        </pc:spChg>
      </pc:sldChg>
      <pc:sldChg chg="addSp delSp modSp new del mod">
        <pc:chgData name="Jonathan Pugh" userId="0c243754-e5db-4f8a-b480-e8b3756bbae8" providerId="ADAL" clId="{D5947435-4574-43F3-9936-23A6EAE3FC8F}" dt="2025-02-04T20:56:43.930" v="507" actId="47"/>
        <pc:sldMkLst>
          <pc:docMk/>
          <pc:sldMk cId="2986957457" sldId="272"/>
        </pc:sldMkLst>
        <pc:spChg chg="mod">
          <ac:chgData name="Jonathan Pugh" userId="0c243754-e5db-4f8a-b480-e8b3756bbae8" providerId="ADAL" clId="{D5947435-4574-43F3-9936-23A6EAE3FC8F}" dt="2025-02-04T20:56:35.213" v="505" actId="21"/>
          <ac:spMkLst>
            <pc:docMk/>
            <pc:sldMk cId="2986957457" sldId="272"/>
            <ac:spMk id="2" creationId="{AA6014B8-36C4-B398-1180-8EB3CF6AA618}"/>
          </ac:spMkLst>
        </pc:spChg>
        <pc:spChg chg="del">
          <ac:chgData name="Jonathan Pugh" userId="0c243754-e5db-4f8a-b480-e8b3756bbae8" providerId="ADAL" clId="{D5947435-4574-43F3-9936-23A6EAE3FC8F}" dt="2025-02-04T20:54:48.072" v="496"/>
          <ac:spMkLst>
            <pc:docMk/>
            <pc:sldMk cId="2986957457" sldId="272"/>
            <ac:spMk id="3" creationId="{ED791260-325E-1409-D0CF-D415A4FBBE32}"/>
          </ac:spMkLst>
        </pc:spChg>
        <pc:spChg chg="add mod">
          <ac:chgData name="Jonathan Pugh" userId="0c243754-e5db-4f8a-b480-e8b3756bbae8" providerId="ADAL" clId="{D5947435-4574-43F3-9936-23A6EAE3FC8F}" dt="2025-02-04T20:56:21.444" v="503" actId="14100"/>
          <ac:spMkLst>
            <pc:docMk/>
            <pc:sldMk cId="2986957457" sldId="272"/>
            <ac:spMk id="4" creationId="{C5B54612-A76E-59E6-8D94-86DDFAF68800}"/>
          </ac:spMkLst>
        </pc:spChg>
      </pc:sldChg>
      <pc:sldChg chg="modSp new del mod">
        <pc:chgData name="Jonathan Pugh" userId="0c243754-e5db-4f8a-b480-e8b3756bbae8" providerId="ADAL" clId="{D5947435-4574-43F3-9936-23A6EAE3FC8F}" dt="2025-02-04T20:57:04.459" v="513" actId="47"/>
        <pc:sldMkLst>
          <pc:docMk/>
          <pc:sldMk cId="1453329028" sldId="273"/>
        </pc:sldMkLst>
        <pc:spChg chg="mod">
          <ac:chgData name="Jonathan Pugh" userId="0c243754-e5db-4f8a-b480-e8b3756bbae8" providerId="ADAL" clId="{D5947435-4574-43F3-9936-23A6EAE3FC8F}" dt="2025-02-04T20:56:53.864" v="509" actId="27636"/>
          <ac:spMkLst>
            <pc:docMk/>
            <pc:sldMk cId="1453329028" sldId="273"/>
            <ac:spMk id="3" creationId="{F0F02123-E642-C57C-11C6-200985638DE7}"/>
          </ac:spMkLst>
        </pc:spChg>
      </pc:sldChg>
      <pc:sldChg chg="modSp new mod ord">
        <pc:chgData name="Jonathan Pugh" userId="0c243754-e5db-4f8a-b480-e8b3756bbae8" providerId="ADAL" clId="{D5947435-4574-43F3-9936-23A6EAE3FC8F}" dt="2025-02-05T08:32:52.720" v="2133" actId="20577"/>
        <pc:sldMkLst>
          <pc:docMk/>
          <pc:sldMk cId="2895475629" sldId="274"/>
        </pc:sldMkLst>
        <pc:spChg chg="mod">
          <ac:chgData name="Jonathan Pugh" userId="0c243754-e5db-4f8a-b480-e8b3756bbae8" providerId="ADAL" clId="{D5947435-4574-43F3-9936-23A6EAE3FC8F}" dt="2025-02-05T08:32:52.720" v="2133" actId="20577"/>
          <ac:spMkLst>
            <pc:docMk/>
            <pc:sldMk cId="2895475629" sldId="274"/>
            <ac:spMk id="2" creationId="{20CF433E-FE30-704A-4006-7D2B42DB2264}"/>
          </ac:spMkLst>
        </pc:spChg>
        <pc:spChg chg="mod">
          <ac:chgData name="Jonathan Pugh" userId="0c243754-e5db-4f8a-b480-e8b3756bbae8" providerId="ADAL" clId="{D5947435-4574-43F3-9936-23A6EAE3FC8F}" dt="2025-02-04T21:22:29.945" v="1280" actId="313"/>
          <ac:spMkLst>
            <pc:docMk/>
            <pc:sldMk cId="2895475629" sldId="274"/>
            <ac:spMk id="3" creationId="{E704A5E1-BC4A-BCD7-4450-C6B0F9EFCCF3}"/>
          </ac:spMkLst>
        </pc:spChg>
      </pc:sldChg>
      <pc:sldChg chg="modSp new mod">
        <pc:chgData name="Jonathan Pugh" userId="0c243754-e5db-4f8a-b480-e8b3756bbae8" providerId="ADAL" clId="{D5947435-4574-43F3-9936-23A6EAE3FC8F}" dt="2025-02-04T21:00:52.706" v="599" actId="255"/>
        <pc:sldMkLst>
          <pc:docMk/>
          <pc:sldMk cId="2047569956" sldId="275"/>
        </pc:sldMkLst>
        <pc:spChg chg="mod">
          <ac:chgData name="Jonathan Pugh" userId="0c243754-e5db-4f8a-b480-e8b3756bbae8" providerId="ADAL" clId="{D5947435-4574-43F3-9936-23A6EAE3FC8F}" dt="2025-02-04T20:57:16.081" v="516"/>
          <ac:spMkLst>
            <pc:docMk/>
            <pc:sldMk cId="2047569956" sldId="275"/>
            <ac:spMk id="2" creationId="{3692105C-521A-7117-7760-4DAC23B86015}"/>
          </ac:spMkLst>
        </pc:spChg>
        <pc:spChg chg="mod">
          <ac:chgData name="Jonathan Pugh" userId="0c243754-e5db-4f8a-b480-e8b3756bbae8" providerId="ADAL" clId="{D5947435-4574-43F3-9936-23A6EAE3FC8F}" dt="2025-02-04T21:00:52.706" v="599" actId="255"/>
          <ac:spMkLst>
            <pc:docMk/>
            <pc:sldMk cId="2047569956" sldId="275"/>
            <ac:spMk id="3" creationId="{8D350A33-2D2B-B661-7117-A59DD04095D0}"/>
          </ac:spMkLst>
        </pc:spChg>
      </pc:sldChg>
      <pc:sldChg chg="modSp new mod">
        <pc:chgData name="Jonathan Pugh" userId="0c243754-e5db-4f8a-b480-e8b3756bbae8" providerId="ADAL" clId="{D5947435-4574-43F3-9936-23A6EAE3FC8F}" dt="2025-02-04T21:07:21.856" v="690" actId="313"/>
        <pc:sldMkLst>
          <pc:docMk/>
          <pc:sldMk cId="2979408545" sldId="276"/>
        </pc:sldMkLst>
        <pc:spChg chg="mod">
          <ac:chgData name="Jonathan Pugh" userId="0c243754-e5db-4f8a-b480-e8b3756bbae8" providerId="ADAL" clId="{D5947435-4574-43F3-9936-23A6EAE3FC8F}" dt="2025-02-04T21:01:09.564" v="601"/>
          <ac:spMkLst>
            <pc:docMk/>
            <pc:sldMk cId="2979408545" sldId="276"/>
            <ac:spMk id="2" creationId="{E72099D6-8CA0-5FFF-D90B-EDB567B9FAC5}"/>
          </ac:spMkLst>
        </pc:spChg>
        <pc:spChg chg="mod">
          <ac:chgData name="Jonathan Pugh" userId="0c243754-e5db-4f8a-b480-e8b3756bbae8" providerId="ADAL" clId="{D5947435-4574-43F3-9936-23A6EAE3FC8F}" dt="2025-02-04T21:07:21.856" v="690" actId="313"/>
          <ac:spMkLst>
            <pc:docMk/>
            <pc:sldMk cId="2979408545" sldId="276"/>
            <ac:spMk id="3" creationId="{F4E590F9-B7BB-28B8-D3F9-47B0753EE4A4}"/>
          </ac:spMkLst>
        </pc:spChg>
      </pc:sldChg>
      <pc:sldChg chg="modSp new mod">
        <pc:chgData name="Jonathan Pugh" userId="0c243754-e5db-4f8a-b480-e8b3756bbae8" providerId="ADAL" clId="{D5947435-4574-43F3-9936-23A6EAE3FC8F}" dt="2025-02-04T21:07:35.268" v="691"/>
        <pc:sldMkLst>
          <pc:docMk/>
          <pc:sldMk cId="369601607" sldId="277"/>
        </pc:sldMkLst>
        <pc:spChg chg="mod">
          <ac:chgData name="Jonathan Pugh" userId="0c243754-e5db-4f8a-b480-e8b3756bbae8" providerId="ADAL" clId="{D5947435-4574-43F3-9936-23A6EAE3FC8F}" dt="2025-02-04T21:07:35.268" v="691"/>
          <ac:spMkLst>
            <pc:docMk/>
            <pc:sldMk cId="369601607" sldId="277"/>
            <ac:spMk id="2" creationId="{363A54CC-495D-E663-7C34-C25211D1084F}"/>
          </ac:spMkLst>
        </pc:spChg>
        <pc:spChg chg="mod">
          <ac:chgData name="Jonathan Pugh" userId="0c243754-e5db-4f8a-b480-e8b3756bbae8" providerId="ADAL" clId="{D5947435-4574-43F3-9936-23A6EAE3FC8F}" dt="2025-02-04T21:06:36.682" v="646" actId="255"/>
          <ac:spMkLst>
            <pc:docMk/>
            <pc:sldMk cId="369601607" sldId="277"/>
            <ac:spMk id="3" creationId="{F84A3CC2-AE76-8FA6-3AAF-E65144CC630B}"/>
          </ac:spMkLst>
        </pc:spChg>
      </pc:sldChg>
      <pc:sldChg chg="modSp new mod ord">
        <pc:chgData name="Jonathan Pugh" userId="0c243754-e5db-4f8a-b480-e8b3756bbae8" providerId="ADAL" clId="{D5947435-4574-43F3-9936-23A6EAE3FC8F}" dt="2025-02-04T21:05:09.619" v="618" actId="255"/>
        <pc:sldMkLst>
          <pc:docMk/>
          <pc:sldMk cId="792291854" sldId="278"/>
        </pc:sldMkLst>
        <pc:spChg chg="mod">
          <ac:chgData name="Jonathan Pugh" userId="0c243754-e5db-4f8a-b480-e8b3756bbae8" providerId="ADAL" clId="{D5947435-4574-43F3-9936-23A6EAE3FC8F}" dt="2025-02-04T21:04:16.189" v="606"/>
          <ac:spMkLst>
            <pc:docMk/>
            <pc:sldMk cId="792291854" sldId="278"/>
            <ac:spMk id="2" creationId="{0528754F-A0F6-DFF9-E782-4C9CE227DF95}"/>
          </ac:spMkLst>
        </pc:spChg>
        <pc:spChg chg="mod">
          <ac:chgData name="Jonathan Pugh" userId="0c243754-e5db-4f8a-b480-e8b3756bbae8" providerId="ADAL" clId="{D5947435-4574-43F3-9936-23A6EAE3FC8F}" dt="2025-02-04T21:04:59.627" v="617" actId="255"/>
          <ac:spMkLst>
            <pc:docMk/>
            <pc:sldMk cId="792291854" sldId="278"/>
            <ac:spMk id="3" creationId="{BA84E086-D1A5-2843-2064-2499D55410C9}"/>
          </ac:spMkLst>
        </pc:spChg>
        <pc:spChg chg="mod">
          <ac:chgData name="Jonathan Pugh" userId="0c243754-e5db-4f8a-b480-e8b3756bbae8" providerId="ADAL" clId="{D5947435-4574-43F3-9936-23A6EAE3FC8F}" dt="2025-02-04T21:05:09.619" v="618" actId="255"/>
          <ac:spMkLst>
            <pc:docMk/>
            <pc:sldMk cId="792291854" sldId="278"/>
            <ac:spMk id="4" creationId="{5D0C58D0-40CB-9499-4854-488D0DE9173F}"/>
          </ac:spMkLst>
        </pc:spChg>
      </pc:sldChg>
      <pc:sldChg chg="modSp new mod ord">
        <pc:chgData name="Jonathan Pugh" userId="0c243754-e5db-4f8a-b480-e8b3756bbae8" providerId="ADAL" clId="{D5947435-4574-43F3-9936-23A6EAE3FC8F}" dt="2025-02-05T13:13:10.254" v="2600" actId="20577"/>
        <pc:sldMkLst>
          <pc:docMk/>
          <pc:sldMk cId="3661698587" sldId="279"/>
        </pc:sldMkLst>
        <pc:spChg chg="mod">
          <ac:chgData name="Jonathan Pugh" userId="0c243754-e5db-4f8a-b480-e8b3756bbae8" providerId="ADAL" clId="{D5947435-4574-43F3-9936-23A6EAE3FC8F}" dt="2025-02-05T13:09:57.619" v="2403" actId="21"/>
          <ac:spMkLst>
            <pc:docMk/>
            <pc:sldMk cId="3661698587" sldId="279"/>
            <ac:spMk id="2" creationId="{A8043508-4FD7-E25C-AB3B-6208EFDF3588}"/>
          </ac:spMkLst>
        </pc:spChg>
        <pc:spChg chg="mod">
          <ac:chgData name="Jonathan Pugh" userId="0c243754-e5db-4f8a-b480-e8b3756bbae8" providerId="ADAL" clId="{D5947435-4574-43F3-9936-23A6EAE3FC8F}" dt="2025-02-05T13:13:10.254" v="2600" actId="20577"/>
          <ac:spMkLst>
            <pc:docMk/>
            <pc:sldMk cId="3661698587" sldId="279"/>
            <ac:spMk id="3" creationId="{03636262-0EE8-F90D-9FF6-FC690050BB72}"/>
          </ac:spMkLst>
        </pc:spChg>
      </pc:sldChg>
      <pc:sldChg chg="modSp new mod">
        <pc:chgData name="Jonathan Pugh" userId="0c243754-e5db-4f8a-b480-e8b3756bbae8" providerId="ADAL" clId="{D5947435-4574-43F3-9936-23A6EAE3FC8F}" dt="2025-02-05T13:11:49.291" v="2586" actId="20577"/>
        <pc:sldMkLst>
          <pc:docMk/>
          <pc:sldMk cId="2029011681" sldId="280"/>
        </pc:sldMkLst>
        <pc:spChg chg="mod">
          <ac:chgData name="Jonathan Pugh" userId="0c243754-e5db-4f8a-b480-e8b3756bbae8" providerId="ADAL" clId="{D5947435-4574-43F3-9936-23A6EAE3FC8F}" dt="2025-02-04T21:11:52.971" v="975" actId="20577"/>
          <ac:spMkLst>
            <pc:docMk/>
            <pc:sldMk cId="2029011681" sldId="280"/>
            <ac:spMk id="2" creationId="{DDFB6F5A-8D03-CD35-F3AE-9D0D7A7EAA6E}"/>
          </ac:spMkLst>
        </pc:spChg>
        <pc:spChg chg="mod">
          <ac:chgData name="Jonathan Pugh" userId="0c243754-e5db-4f8a-b480-e8b3756bbae8" providerId="ADAL" clId="{D5947435-4574-43F3-9936-23A6EAE3FC8F}" dt="2025-02-05T13:11:49.291" v="2586" actId="20577"/>
          <ac:spMkLst>
            <pc:docMk/>
            <pc:sldMk cId="2029011681" sldId="280"/>
            <ac:spMk id="3" creationId="{1C99B13C-D88B-56A3-90D6-B66725D36C07}"/>
          </ac:spMkLst>
        </pc:spChg>
      </pc:sldChg>
      <pc:sldChg chg="modSp new mod modNotesTx">
        <pc:chgData name="Jonathan Pugh" userId="0c243754-e5db-4f8a-b480-e8b3756bbae8" providerId="ADAL" clId="{D5947435-4574-43F3-9936-23A6EAE3FC8F}" dt="2025-02-05T08:31:58.890" v="2130" actId="20577"/>
        <pc:sldMkLst>
          <pc:docMk/>
          <pc:sldMk cId="2491039265" sldId="281"/>
        </pc:sldMkLst>
        <pc:spChg chg="mod">
          <ac:chgData name="Jonathan Pugh" userId="0c243754-e5db-4f8a-b480-e8b3756bbae8" providerId="ADAL" clId="{D5947435-4574-43F3-9936-23A6EAE3FC8F}" dt="2025-02-05T08:31:08.840" v="2106" actId="20577"/>
          <ac:spMkLst>
            <pc:docMk/>
            <pc:sldMk cId="2491039265" sldId="281"/>
            <ac:spMk id="2" creationId="{C28B8558-16C6-13B2-66E7-30EC51B71A5A}"/>
          </ac:spMkLst>
        </pc:spChg>
        <pc:spChg chg="mod">
          <ac:chgData name="Jonathan Pugh" userId="0c243754-e5db-4f8a-b480-e8b3756bbae8" providerId="ADAL" clId="{D5947435-4574-43F3-9936-23A6EAE3FC8F}" dt="2025-02-05T08:31:58.890" v="2130" actId="20577"/>
          <ac:spMkLst>
            <pc:docMk/>
            <pc:sldMk cId="2491039265" sldId="281"/>
            <ac:spMk id="3" creationId="{BF09CE95-9BF3-AE0B-F0F9-0D9C0BA93B9A}"/>
          </ac:spMkLst>
        </pc:spChg>
      </pc:sldChg>
      <pc:sldChg chg="modSp new mod">
        <pc:chgData name="Jonathan Pugh" userId="0c243754-e5db-4f8a-b480-e8b3756bbae8" providerId="ADAL" clId="{D5947435-4574-43F3-9936-23A6EAE3FC8F}" dt="2025-02-05T08:20:21.512" v="1956" actId="20577"/>
        <pc:sldMkLst>
          <pc:docMk/>
          <pc:sldMk cId="2342917297" sldId="282"/>
        </pc:sldMkLst>
        <pc:spChg chg="mod">
          <ac:chgData name="Jonathan Pugh" userId="0c243754-e5db-4f8a-b480-e8b3756bbae8" providerId="ADAL" clId="{D5947435-4574-43F3-9936-23A6EAE3FC8F}" dt="2025-02-05T08:20:21.512" v="1956" actId="20577"/>
          <ac:spMkLst>
            <pc:docMk/>
            <pc:sldMk cId="2342917297" sldId="282"/>
            <ac:spMk id="2" creationId="{5847F15A-39D1-EC3E-4C21-555BE753D30E}"/>
          </ac:spMkLst>
        </pc:spChg>
        <pc:spChg chg="mod">
          <ac:chgData name="Jonathan Pugh" userId="0c243754-e5db-4f8a-b480-e8b3756bbae8" providerId="ADAL" clId="{D5947435-4574-43F3-9936-23A6EAE3FC8F}" dt="2025-02-05T08:20:10.426" v="1947" actId="20577"/>
          <ac:spMkLst>
            <pc:docMk/>
            <pc:sldMk cId="2342917297" sldId="282"/>
            <ac:spMk id="3" creationId="{3799E3DB-1977-1926-66A8-232292D7A765}"/>
          </ac:spMkLst>
        </pc:spChg>
      </pc:sldChg>
      <pc:sldChg chg="modSp new mod">
        <pc:chgData name="Jonathan Pugh" userId="0c243754-e5db-4f8a-b480-e8b3756bbae8" providerId="ADAL" clId="{D5947435-4574-43F3-9936-23A6EAE3FC8F}" dt="2025-02-05T08:41:01.114" v="2397" actId="20577"/>
        <pc:sldMkLst>
          <pc:docMk/>
          <pc:sldMk cId="817975956" sldId="283"/>
        </pc:sldMkLst>
        <pc:spChg chg="mod">
          <ac:chgData name="Jonathan Pugh" userId="0c243754-e5db-4f8a-b480-e8b3756bbae8" providerId="ADAL" clId="{D5947435-4574-43F3-9936-23A6EAE3FC8F}" dt="2025-02-05T08:33:08.700" v="2137" actId="20577"/>
          <ac:spMkLst>
            <pc:docMk/>
            <pc:sldMk cId="817975956" sldId="283"/>
            <ac:spMk id="2" creationId="{E4B8DA5F-8700-00A1-D4AE-0D0DDDF72904}"/>
          </ac:spMkLst>
        </pc:spChg>
        <pc:spChg chg="mod">
          <ac:chgData name="Jonathan Pugh" userId="0c243754-e5db-4f8a-b480-e8b3756bbae8" providerId="ADAL" clId="{D5947435-4574-43F3-9936-23A6EAE3FC8F}" dt="2025-02-05T08:41:01.114" v="2397" actId="20577"/>
          <ac:spMkLst>
            <pc:docMk/>
            <pc:sldMk cId="817975956" sldId="283"/>
            <ac:spMk id="3" creationId="{2DD7163F-B76B-76EE-FC1D-C244C92D8F2F}"/>
          </ac:spMkLst>
        </pc:spChg>
      </pc:sldChg>
      <pc:sldMasterChg chg="setBg modSldLayout">
        <pc:chgData name="Jonathan Pugh" userId="0c243754-e5db-4f8a-b480-e8b3756bbae8" providerId="ADAL" clId="{D5947435-4574-43F3-9936-23A6EAE3FC8F}" dt="2025-02-04T20:38:39.474" v="93"/>
        <pc:sldMasterMkLst>
          <pc:docMk/>
          <pc:sldMasterMk cId="1188301180" sldId="2147483648"/>
        </pc:sldMasterMkLst>
        <pc:sldLayoutChg chg="setBg">
          <pc:chgData name="Jonathan Pugh" userId="0c243754-e5db-4f8a-b480-e8b3756bbae8" providerId="ADAL" clId="{D5947435-4574-43F3-9936-23A6EAE3FC8F}" dt="2025-02-04T20:38:39.474" v="93"/>
          <pc:sldLayoutMkLst>
            <pc:docMk/>
            <pc:sldMasterMk cId="1188301180" sldId="2147483648"/>
            <pc:sldLayoutMk cId="4136644055" sldId="2147483649"/>
          </pc:sldLayoutMkLst>
        </pc:sldLayoutChg>
        <pc:sldLayoutChg chg="setBg">
          <pc:chgData name="Jonathan Pugh" userId="0c243754-e5db-4f8a-b480-e8b3756bbae8" providerId="ADAL" clId="{D5947435-4574-43F3-9936-23A6EAE3FC8F}" dt="2025-02-04T20:38:39.474" v="93"/>
          <pc:sldLayoutMkLst>
            <pc:docMk/>
            <pc:sldMasterMk cId="1188301180" sldId="2147483648"/>
            <pc:sldLayoutMk cId="1777909605" sldId="2147483650"/>
          </pc:sldLayoutMkLst>
        </pc:sldLayoutChg>
        <pc:sldLayoutChg chg="setBg">
          <pc:chgData name="Jonathan Pugh" userId="0c243754-e5db-4f8a-b480-e8b3756bbae8" providerId="ADAL" clId="{D5947435-4574-43F3-9936-23A6EAE3FC8F}" dt="2025-02-04T20:38:39.474" v="93"/>
          <pc:sldLayoutMkLst>
            <pc:docMk/>
            <pc:sldMasterMk cId="1188301180" sldId="2147483648"/>
            <pc:sldLayoutMk cId="3669722814" sldId="2147483651"/>
          </pc:sldLayoutMkLst>
        </pc:sldLayoutChg>
        <pc:sldLayoutChg chg="setBg">
          <pc:chgData name="Jonathan Pugh" userId="0c243754-e5db-4f8a-b480-e8b3756bbae8" providerId="ADAL" clId="{D5947435-4574-43F3-9936-23A6EAE3FC8F}" dt="2025-02-04T20:38:39.474" v="93"/>
          <pc:sldLayoutMkLst>
            <pc:docMk/>
            <pc:sldMasterMk cId="1188301180" sldId="2147483648"/>
            <pc:sldLayoutMk cId="2572400418" sldId="2147483652"/>
          </pc:sldLayoutMkLst>
        </pc:sldLayoutChg>
        <pc:sldLayoutChg chg="setBg">
          <pc:chgData name="Jonathan Pugh" userId="0c243754-e5db-4f8a-b480-e8b3756bbae8" providerId="ADAL" clId="{D5947435-4574-43F3-9936-23A6EAE3FC8F}" dt="2025-02-04T20:38:39.474" v="93"/>
          <pc:sldLayoutMkLst>
            <pc:docMk/>
            <pc:sldMasterMk cId="1188301180" sldId="2147483648"/>
            <pc:sldLayoutMk cId="982702864" sldId="2147483653"/>
          </pc:sldLayoutMkLst>
        </pc:sldLayoutChg>
        <pc:sldLayoutChg chg="setBg">
          <pc:chgData name="Jonathan Pugh" userId="0c243754-e5db-4f8a-b480-e8b3756bbae8" providerId="ADAL" clId="{D5947435-4574-43F3-9936-23A6EAE3FC8F}" dt="2025-02-04T20:38:39.474" v="93"/>
          <pc:sldLayoutMkLst>
            <pc:docMk/>
            <pc:sldMasterMk cId="1188301180" sldId="2147483648"/>
            <pc:sldLayoutMk cId="2770164568" sldId="2147483654"/>
          </pc:sldLayoutMkLst>
        </pc:sldLayoutChg>
        <pc:sldLayoutChg chg="setBg">
          <pc:chgData name="Jonathan Pugh" userId="0c243754-e5db-4f8a-b480-e8b3756bbae8" providerId="ADAL" clId="{D5947435-4574-43F3-9936-23A6EAE3FC8F}" dt="2025-02-04T20:38:39.474" v="93"/>
          <pc:sldLayoutMkLst>
            <pc:docMk/>
            <pc:sldMasterMk cId="1188301180" sldId="2147483648"/>
            <pc:sldLayoutMk cId="1796401785" sldId="2147483655"/>
          </pc:sldLayoutMkLst>
        </pc:sldLayoutChg>
        <pc:sldLayoutChg chg="setBg">
          <pc:chgData name="Jonathan Pugh" userId="0c243754-e5db-4f8a-b480-e8b3756bbae8" providerId="ADAL" clId="{D5947435-4574-43F3-9936-23A6EAE3FC8F}" dt="2025-02-04T20:38:39.474" v="93"/>
          <pc:sldLayoutMkLst>
            <pc:docMk/>
            <pc:sldMasterMk cId="1188301180" sldId="2147483648"/>
            <pc:sldLayoutMk cId="2331200572" sldId="2147483656"/>
          </pc:sldLayoutMkLst>
        </pc:sldLayoutChg>
        <pc:sldLayoutChg chg="setBg">
          <pc:chgData name="Jonathan Pugh" userId="0c243754-e5db-4f8a-b480-e8b3756bbae8" providerId="ADAL" clId="{D5947435-4574-43F3-9936-23A6EAE3FC8F}" dt="2025-02-04T20:38:39.474" v="93"/>
          <pc:sldLayoutMkLst>
            <pc:docMk/>
            <pc:sldMasterMk cId="1188301180" sldId="2147483648"/>
            <pc:sldLayoutMk cId="4231954346" sldId="2147483657"/>
          </pc:sldLayoutMkLst>
        </pc:sldLayoutChg>
        <pc:sldLayoutChg chg="setBg">
          <pc:chgData name="Jonathan Pugh" userId="0c243754-e5db-4f8a-b480-e8b3756bbae8" providerId="ADAL" clId="{D5947435-4574-43F3-9936-23A6EAE3FC8F}" dt="2025-02-04T20:38:39.474" v="93"/>
          <pc:sldLayoutMkLst>
            <pc:docMk/>
            <pc:sldMasterMk cId="1188301180" sldId="2147483648"/>
            <pc:sldLayoutMk cId="2730031075" sldId="2147483658"/>
          </pc:sldLayoutMkLst>
        </pc:sldLayoutChg>
        <pc:sldLayoutChg chg="setBg">
          <pc:chgData name="Jonathan Pugh" userId="0c243754-e5db-4f8a-b480-e8b3756bbae8" providerId="ADAL" clId="{D5947435-4574-43F3-9936-23A6EAE3FC8F}" dt="2025-02-04T20:38:39.474" v="93"/>
          <pc:sldLayoutMkLst>
            <pc:docMk/>
            <pc:sldMasterMk cId="1188301180" sldId="2147483648"/>
            <pc:sldLayoutMk cId="4073530874"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C2F249-ACF1-4A82-BA73-03E91FCB7EB7}" type="datetimeFigureOut">
              <a:rPr lang="en-GB" smtClean="0"/>
              <a:t>05/02/2025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069DEC-7F1E-469C-B58F-BBD1495D57BE}" type="slidenum">
              <a:rPr lang="en-GB" smtClean="0"/>
              <a:t>‹#›</a:t>
            </a:fld>
            <a:endParaRPr lang="en-GB"/>
          </a:p>
        </p:txBody>
      </p:sp>
    </p:spTree>
    <p:extLst>
      <p:ext uri="{BB962C8B-B14F-4D97-AF65-F5344CB8AC3E}">
        <p14:creationId xmlns:p14="http://schemas.microsoft.com/office/powerpoint/2010/main" val="4129873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opinion piece is (typically a written article) </a:t>
            </a:r>
            <a:r>
              <a:rPr lang="en-GB" b="0" i="0" dirty="0">
                <a:solidFill>
                  <a:srgbClr val="202122"/>
                </a:solidFill>
                <a:effectLst/>
                <a:latin typeface="Arial" panose="020B0604020202020204" pitchFamily="34" charset="0"/>
              </a:rPr>
              <a:t>that mainly reflects the author's opinion about a subject.</a:t>
            </a:r>
            <a:endParaRPr lang="en-GB" dirty="0"/>
          </a:p>
        </p:txBody>
      </p:sp>
      <p:sp>
        <p:nvSpPr>
          <p:cNvPr id="4" name="Slide Number Placeholder 3"/>
          <p:cNvSpPr>
            <a:spLocks noGrp="1"/>
          </p:cNvSpPr>
          <p:nvPr>
            <p:ph type="sldNum" sz="quarter" idx="5"/>
          </p:nvPr>
        </p:nvSpPr>
        <p:spPr/>
        <p:txBody>
          <a:bodyPr/>
          <a:lstStyle/>
          <a:p>
            <a:fld id="{E7069DEC-7F1E-469C-B58F-BBD1495D57BE}" type="slidenum">
              <a:rPr lang="en-GB" smtClean="0"/>
              <a:t>14</a:t>
            </a:fld>
            <a:endParaRPr lang="en-GB"/>
          </a:p>
        </p:txBody>
      </p:sp>
    </p:spTree>
    <p:extLst>
      <p:ext uri="{BB962C8B-B14F-4D97-AF65-F5344CB8AC3E}">
        <p14:creationId xmlns:p14="http://schemas.microsoft.com/office/powerpoint/2010/main" val="3353221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6CD80-985D-0850-72AF-9FBDECA21B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C5FA93-0095-BD48-F94D-A99666E5BD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C5A5A2-84B4-21FB-DF64-4C1538954C05}"/>
              </a:ext>
            </a:extLst>
          </p:cNvPr>
          <p:cNvSpPr>
            <a:spLocks noGrp="1"/>
          </p:cNvSpPr>
          <p:nvPr>
            <p:ph type="dt" sz="half" idx="10"/>
          </p:nvPr>
        </p:nvSpPr>
        <p:spPr/>
        <p:txBody>
          <a:bodyPr/>
          <a:lstStyle/>
          <a:p>
            <a:fld id="{16BE4B6E-2F02-4F2D-B2C5-F33AFE0AA4F7}" type="datetimeFigureOut">
              <a:rPr lang="en-GB" smtClean="0"/>
              <a:t>05/02/2025</a:t>
            </a:fld>
            <a:endParaRPr lang="en-GB"/>
          </a:p>
        </p:txBody>
      </p:sp>
      <p:sp>
        <p:nvSpPr>
          <p:cNvPr id="5" name="Footer Placeholder 4">
            <a:extLst>
              <a:ext uri="{FF2B5EF4-FFF2-40B4-BE49-F238E27FC236}">
                <a16:creationId xmlns:a16="http://schemas.microsoft.com/office/drawing/2014/main" id="{15F36CA5-4CAD-AD38-806E-B6266A230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E9D14F-2205-27F6-999B-F437F35E2141}"/>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4136644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EEDA-A385-7A59-611F-0847368DF0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88D19D-1D4F-6BED-730D-5D8FBBEA25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C3BD79-CE9D-DA28-0097-B3E1E141138F}"/>
              </a:ext>
            </a:extLst>
          </p:cNvPr>
          <p:cNvSpPr>
            <a:spLocks noGrp="1"/>
          </p:cNvSpPr>
          <p:nvPr>
            <p:ph type="dt" sz="half" idx="10"/>
          </p:nvPr>
        </p:nvSpPr>
        <p:spPr/>
        <p:txBody>
          <a:bodyPr/>
          <a:lstStyle/>
          <a:p>
            <a:fld id="{16BE4B6E-2F02-4F2D-B2C5-F33AFE0AA4F7}" type="datetimeFigureOut">
              <a:rPr lang="en-GB" smtClean="0"/>
              <a:t>05/02/2025</a:t>
            </a:fld>
            <a:endParaRPr lang="en-GB"/>
          </a:p>
        </p:txBody>
      </p:sp>
      <p:sp>
        <p:nvSpPr>
          <p:cNvPr id="5" name="Footer Placeholder 4">
            <a:extLst>
              <a:ext uri="{FF2B5EF4-FFF2-40B4-BE49-F238E27FC236}">
                <a16:creationId xmlns:a16="http://schemas.microsoft.com/office/drawing/2014/main" id="{6F59093A-A21B-F578-2340-3ED7B755A5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E22BD6-7597-30F8-E067-B11B3107642F}"/>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1777909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21EF5-D497-2361-53BD-AC3317D9B3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D0FCBC9-340F-1D15-9614-39F12404711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D66A36-78F4-6BAC-1EC7-F26D51B225B6}"/>
              </a:ext>
            </a:extLst>
          </p:cNvPr>
          <p:cNvSpPr>
            <a:spLocks noGrp="1"/>
          </p:cNvSpPr>
          <p:nvPr>
            <p:ph type="dt" sz="half" idx="10"/>
          </p:nvPr>
        </p:nvSpPr>
        <p:spPr/>
        <p:txBody>
          <a:bodyPr/>
          <a:lstStyle/>
          <a:p>
            <a:fld id="{16BE4B6E-2F02-4F2D-B2C5-F33AFE0AA4F7}" type="datetimeFigureOut">
              <a:rPr lang="en-GB" smtClean="0"/>
              <a:t>05/02/2025</a:t>
            </a:fld>
            <a:endParaRPr lang="en-GB"/>
          </a:p>
        </p:txBody>
      </p:sp>
      <p:sp>
        <p:nvSpPr>
          <p:cNvPr id="5" name="Footer Placeholder 4">
            <a:extLst>
              <a:ext uri="{FF2B5EF4-FFF2-40B4-BE49-F238E27FC236}">
                <a16:creationId xmlns:a16="http://schemas.microsoft.com/office/drawing/2014/main" id="{1769B3CC-5659-4770-087F-9AE150AB75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3388C-B603-0585-BD94-79465352C46D}"/>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3669722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4A318-9E88-0ABA-68DF-D57F75A925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14D18E-0034-4062-8257-37AB427625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6B4EEA-42FF-9A6B-27C4-1880156881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E9A547A-1439-8565-A9AD-A995B6982FED}"/>
              </a:ext>
            </a:extLst>
          </p:cNvPr>
          <p:cNvSpPr>
            <a:spLocks noGrp="1"/>
          </p:cNvSpPr>
          <p:nvPr>
            <p:ph type="dt" sz="half" idx="10"/>
          </p:nvPr>
        </p:nvSpPr>
        <p:spPr/>
        <p:txBody>
          <a:bodyPr/>
          <a:lstStyle/>
          <a:p>
            <a:fld id="{16BE4B6E-2F02-4F2D-B2C5-F33AFE0AA4F7}" type="datetimeFigureOut">
              <a:rPr lang="en-GB" smtClean="0"/>
              <a:t>05/02/2025</a:t>
            </a:fld>
            <a:endParaRPr lang="en-GB"/>
          </a:p>
        </p:txBody>
      </p:sp>
      <p:sp>
        <p:nvSpPr>
          <p:cNvPr id="6" name="Footer Placeholder 5">
            <a:extLst>
              <a:ext uri="{FF2B5EF4-FFF2-40B4-BE49-F238E27FC236}">
                <a16:creationId xmlns:a16="http://schemas.microsoft.com/office/drawing/2014/main" id="{103459D2-D77B-3386-7D20-520D3D9103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45AA21-336C-D5FC-A4C9-0091A79B30C8}"/>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2572400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EC460-0E82-052E-FDB1-473C3830FE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D5AC41-5029-9C02-64E2-46304F1018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968295-2570-4278-9AA6-D604D0A603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EBF210-C503-A896-691A-4AB20635A3D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D595C1-63EE-D89A-C81E-50A7A480FC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B1B8F7-B153-6A1D-531E-0E5AAB397C41}"/>
              </a:ext>
            </a:extLst>
          </p:cNvPr>
          <p:cNvSpPr>
            <a:spLocks noGrp="1"/>
          </p:cNvSpPr>
          <p:nvPr>
            <p:ph type="dt" sz="half" idx="10"/>
          </p:nvPr>
        </p:nvSpPr>
        <p:spPr/>
        <p:txBody>
          <a:bodyPr/>
          <a:lstStyle/>
          <a:p>
            <a:fld id="{16BE4B6E-2F02-4F2D-B2C5-F33AFE0AA4F7}" type="datetimeFigureOut">
              <a:rPr lang="en-GB" smtClean="0"/>
              <a:t>05/02/2025</a:t>
            </a:fld>
            <a:endParaRPr lang="en-GB"/>
          </a:p>
        </p:txBody>
      </p:sp>
      <p:sp>
        <p:nvSpPr>
          <p:cNvPr id="8" name="Footer Placeholder 7">
            <a:extLst>
              <a:ext uri="{FF2B5EF4-FFF2-40B4-BE49-F238E27FC236}">
                <a16:creationId xmlns:a16="http://schemas.microsoft.com/office/drawing/2014/main" id="{13A73465-3572-F607-6819-E02CFD326F1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AA7715-090D-612E-0EDF-92FCB0180012}"/>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982702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BA033-7869-C39E-3CF4-91FB2A19476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4BA7A1-A0FC-C5C9-AFF1-CB84DC17D44C}"/>
              </a:ext>
            </a:extLst>
          </p:cNvPr>
          <p:cNvSpPr>
            <a:spLocks noGrp="1"/>
          </p:cNvSpPr>
          <p:nvPr>
            <p:ph type="dt" sz="half" idx="10"/>
          </p:nvPr>
        </p:nvSpPr>
        <p:spPr/>
        <p:txBody>
          <a:bodyPr/>
          <a:lstStyle/>
          <a:p>
            <a:fld id="{16BE4B6E-2F02-4F2D-B2C5-F33AFE0AA4F7}" type="datetimeFigureOut">
              <a:rPr lang="en-GB" smtClean="0"/>
              <a:t>05/02/2025</a:t>
            </a:fld>
            <a:endParaRPr lang="en-GB"/>
          </a:p>
        </p:txBody>
      </p:sp>
      <p:sp>
        <p:nvSpPr>
          <p:cNvPr id="4" name="Footer Placeholder 3">
            <a:extLst>
              <a:ext uri="{FF2B5EF4-FFF2-40B4-BE49-F238E27FC236}">
                <a16:creationId xmlns:a16="http://schemas.microsoft.com/office/drawing/2014/main" id="{05643867-DDAA-FE19-E0A8-3DACB8A3D4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4AFF8A-4A3D-F037-1475-1E04868A08D8}"/>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2770164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55E387-8D5D-A965-78D9-0588F283364B}"/>
              </a:ext>
            </a:extLst>
          </p:cNvPr>
          <p:cNvSpPr>
            <a:spLocks noGrp="1"/>
          </p:cNvSpPr>
          <p:nvPr>
            <p:ph type="dt" sz="half" idx="10"/>
          </p:nvPr>
        </p:nvSpPr>
        <p:spPr/>
        <p:txBody>
          <a:bodyPr/>
          <a:lstStyle/>
          <a:p>
            <a:fld id="{16BE4B6E-2F02-4F2D-B2C5-F33AFE0AA4F7}" type="datetimeFigureOut">
              <a:rPr lang="en-GB" smtClean="0"/>
              <a:t>05/02/2025</a:t>
            </a:fld>
            <a:endParaRPr lang="en-GB"/>
          </a:p>
        </p:txBody>
      </p:sp>
      <p:sp>
        <p:nvSpPr>
          <p:cNvPr id="3" name="Footer Placeholder 2">
            <a:extLst>
              <a:ext uri="{FF2B5EF4-FFF2-40B4-BE49-F238E27FC236}">
                <a16:creationId xmlns:a16="http://schemas.microsoft.com/office/drawing/2014/main" id="{15D0CED8-43B0-94CE-B23E-F371858F1A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DDB13B3-35C8-70B3-8537-D6717D11C479}"/>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1796401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DC52C-C318-0BC8-EB8A-375C65D4E0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1C8CB1E-7E6C-627C-FA57-EEEEDBA0C0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E8F63D-8DC8-EFED-C1A8-63ED046848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AD2362-D781-79FB-4C48-E456D9A46CC7}"/>
              </a:ext>
            </a:extLst>
          </p:cNvPr>
          <p:cNvSpPr>
            <a:spLocks noGrp="1"/>
          </p:cNvSpPr>
          <p:nvPr>
            <p:ph type="dt" sz="half" idx="10"/>
          </p:nvPr>
        </p:nvSpPr>
        <p:spPr/>
        <p:txBody>
          <a:bodyPr/>
          <a:lstStyle/>
          <a:p>
            <a:fld id="{16BE4B6E-2F02-4F2D-B2C5-F33AFE0AA4F7}" type="datetimeFigureOut">
              <a:rPr lang="en-GB" smtClean="0"/>
              <a:t>05/02/2025</a:t>
            </a:fld>
            <a:endParaRPr lang="en-GB"/>
          </a:p>
        </p:txBody>
      </p:sp>
      <p:sp>
        <p:nvSpPr>
          <p:cNvPr id="6" name="Footer Placeholder 5">
            <a:extLst>
              <a:ext uri="{FF2B5EF4-FFF2-40B4-BE49-F238E27FC236}">
                <a16:creationId xmlns:a16="http://schemas.microsoft.com/office/drawing/2014/main" id="{37E06D35-5025-BF8C-79F2-01BB193DDA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BD812D-2AF8-B4F3-5695-91FD7491D350}"/>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233120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ECEA0-5D10-2380-7A91-8C7C5475FD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307C57-592C-3EC9-BEA6-4E5DCC647F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881807C-6247-BA52-0D82-F9DB0050AC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168C68-9578-35FF-732B-C38C83D5903D}"/>
              </a:ext>
            </a:extLst>
          </p:cNvPr>
          <p:cNvSpPr>
            <a:spLocks noGrp="1"/>
          </p:cNvSpPr>
          <p:nvPr>
            <p:ph type="dt" sz="half" idx="10"/>
          </p:nvPr>
        </p:nvSpPr>
        <p:spPr/>
        <p:txBody>
          <a:bodyPr/>
          <a:lstStyle/>
          <a:p>
            <a:fld id="{16BE4B6E-2F02-4F2D-B2C5-F33AFE0AA4F7}" type="datetimeFigureOut">
              <a:rPr lang="en-GB" smtClean="0"/>
              <a:t>05/02/2025</a:t>
            </a:fld>
            <a:endParaRPr lang="en-GB"/>
          </a:p>
        </p:txBody>
      </p:sp>
      <p:sp>
        <p:nvSpPr>
          <p:cNvPr id="6" name="Footer Placeholder 5">
            <a:extLst>
              <a:ext uri="{FF2B5EF4-FFF2-40B4-BE49-F238E27FC236}">
                <a16:creationId xmlns:a16="http://schemas.microsoft.com/office/drawing/2014/main" id="{B725D630-5E56-271E-887D-9430F5EB40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9DD41B-D169-5404-F4B6-3D2469BBEAA7}"/>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4231954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71DD7-DCEF-F2A5-13E5-3FFBA05215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0C6113-4BEF-C665-E924-69B286F37F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A8843A-8E4B-0575-03E8-06A6E6A34CFA}"/>
              </a:ext>
            </a:extLst>
          </p:cNvPr>
          <p:cNvSpPr>
            <a:spLocks noGrp="1"/>
          </p:cNvSpPr>
          <p:nvPr>
            <p:ph type="dt" sz="half" idx="10"/>
          </p:nvPr>
        </p:nvSpPr>
        <p:spPr/>
        <p:txBody>
          <a:bodyPr/>
          <a:lstStyle/>
          <a:p>
            <a:fld id="{16BE4B6E-2F02-4F2D-B2C5-F33AFE0AA4F7}" type="datetimeFigureOut">
              <a:rPr lang="en-GB" smtClean="0"/>
              <a:t>05/02/2025</a:t>
            </a:fld>
            <a:endParaRPr lang="en-GB"/>
          </a:p>
        </p:txBody>
      </p:sp>
      <p:sp>
        <p:nvSpPr>
          <p:cNvPr id="5" name="Footer Placeholder 4">
            <a:extLst>
              <a:ext uri="{FF2B5EF4-FFF2-40B4-BE49-F238E27FC236}">
                <a16:creationId xmlns:a16="http://schemas.microsoft.com/office/drawing/2014/main" id="{27DD4CED-E3BE-4BFA-C30D-DDBE08F677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EB97CD-1256-6BE1-06EF-EF0F96B7F8B8}"/>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2730031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379A07-EE4D-2DB6-29E7-BD9DF9A7C1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8C8197-4D4E-4D6E-D438-02041D5B7B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56BADA-9D5F-105E-5CC3-15BE0984EE4D}"/>
              </a:ext>
            </a:extLst>
          </p:cNvPr>
          <p:cNvSpPr>
            <a:spLocks noGrp="1"/>
          </p:cNvSpPr>
          <p:nvPr>
            <p:ph type="dt" sz="half" idx="10"/>
          </p:nvPr>
        </p:nvSpPr>
        <p:spPr/>
        <p:txBody>
          <a:bodyPr/>
          <a:lstStyle/>
          <a:p>
            <a:fld id="{16BE4B6E-2F02-4F2D-B2C5-F33AFE0AA4F7}" type="datetimeFigureOut">
              <a:rPr lang="en-GB" smtClean="0"/>
              <a:t>05/02/2025</a:t>
            </a:fld>
            <a:endParaRPr lang="en-GB"/>
          </a:p>
        </p:txBody>
      </p:sp>
      <p:sp>
        <p:nvSpPr>
          <p:cNvPr id="5" name="Footer Placeholder 4">
            <a:extLst>
              <a:ext uri="{FF2B5EF4-FFF2-40B4-BE49-F238E27FC236}">
                <a16:creationId xmlns:a16="http://schemas.microsoft.com/office/drawing/2014/main" id="{68466347-DE90-0C82-1B7E-4FD5333AB2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8166F4-E3F2-F0B1-C167-A2397879DBF9}"/>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4073530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alpha val="5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7C1DE5-2F99-5826-1480-FCF0B33091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D85F66-4559-14EF-C9B5-1CCC5EACDD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7C7402-3E30-D360-BAC0-EFB62DEC56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6BE4B6E-2F02-4F2D-B2C5-F33AFE0AA4F7}" type="datetimeFigureOut">
              <a:rPr lang="en-GB" smtClean="0"/>
              <a:t>05/02/2025</a:t>
            </a:fld>
            <a:endParaRPr lang="en-GB"/>
          </a:p>
        </p:txBody>
      </p:sp>
      <p:sp>
        <p:nvSpPr>
          <p:cNvPr id="5" name="Footer Placeholder 4">
            <a:extLst>
              <a:ext uri="{FF2B5EF4-FFF2-40B4-BE49-F238E27FC236}">
                <a16:creationId xmlns:a16="http://schemas.microsoft.com/office/drawing/2014/main" id="{034572BC-30E1-68BB-91CF-6C9C200B89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FFD5E8C-AF77-BCE4-A980-B331F9086E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4D56F74-4D83-48FB-A639-C3C1C5FBC06A}" type="slidenum">
              <a:rPr lang="en-GB" smtClean="0"/>
              <a:t>‹#›</a:t>
            </a:fld>
            <a:endParaRPr lang="en-GB"/>
          </a:p>
        </p:txBody>
      </p:sp>
    </p:spTree>
    <p:extLst>
      <p:ext uri="{BB962C8B-B14F-4D97-AF65-F5344CB8AC3E}">
        <p14:creationId xmlns:p14="http://schemas.microsoft.com/office/powerpoint/2010/main" val="11883011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zmciuKsBOi0"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carmarthenbayfilmfestival.co.uk/festival-winners" TargetMode="External"/><Relationship Id="rId2" Type="http://schemas.openxmlformats.org/officeDocument/2006/relationships/hyperlink" Target="https://griersontrust.org/grierson-award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0B120-DBFA-984E-D652-3B39821F85C9}"/>
              </a:ext>
            </a:extLst>
          </p:cNvPr>
          <p:cNvSpPr>
            <a:spLocks noGrp="1"/>
          </p:cNvSpPr>
          <p:nvPr>
            <p:ph type="ctrTitle"/>
          </p:nvPr>
        </p:nvSpPr>
        <p:spPr/>
        <p:txBody>
          <a:bodyPr/>
          <a:lstStyle/>
          <a:p>
            <a:r>
              <a:rPr lang="en-GB" dirty="0"/>
              <a:t>Factual Media Production </a:t>
            </a:r>
          </a:p>
        </p:txBody>
      </p:sp>
      <p:sp>
        <p:nvSpPr>
          <p:cNvPr id="3" name="Subtitle 2">
            <a:extLst>
              <a:ext uri="{FF2B5EF4-FFF2-40B4-BE49-F238E27FC236}">
                <a16:creationId xmlns:a16="http://schemas.microsoft.com/office/drawing/2014/main" id="{FB493CBF-EA8C-88C5-8584-29F0E0AEDDD0}"/>
              </a:ext>
            </a:extLst>
          </p:cNvPr>
          <p:cNvSpPr>
            <a:spLocks noGrp="1"/>
          </p:cNvSpPr>
          <p:nvPr>
            <p:ph type="subTitle" idx="1"/>
          </p:nvPr>
        </p:nvSpPr>
        <p:spPr/>
        <p:txBody>
          <a:bodyPr/>
          <a:lstStyle/>
          <a:p>
            <a:r>
              <a:rPr lang="en-GB" dirty="0"/>
              <a:t>ADMA5013</a:t>
            </a:r>
          </a:p>
        </p:txBody>
      </p:sp>
    </p:spTree>
    <p:extLst>
      <p:ext uri="{BB962C8B-B14F-4D97-AF65-F5344CB8AC3E}">
        <p14:creationId xmlns:p14="http://schemas.microsoft.com/office/powerpoint/2010/main" val="4169228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0C631-DE70-B4A9-F2FF-0FE31DC7DE29}"/>
              </a:ext>
            </a:extLst>
          </p:cNvPr>
          <p:cNvSpPr>
            <a:spLocks noGrp="1"/>
          </p:cNvSpPr>
          <p:nvPr>
            <p:ph type="title"/>
          </p:nvPr>
        </p:nvSpPr>
        <p:spPr>
          <a:xfrm>
            <a:off x="838200" y="204869"/>
            <a:ext cx="10515600" cy="1325563"/>
          </a:xfrm>
        </p:spPr>
        <p:txBody>
          <a:bodyPr/>
          <a:lstStyle/>
          <a:p>
            <a:r>
              <a:rPr lang="en-GB" dirty="0"/>
              <a:t>10 minute presentation of findings</a:t>
            </a:r>
          </a:p>
        </p:txBody>
      </p:sp>
      <p:sp>
        <p:nvSpPr>
          <p:cNvPr id="3" name="Content Placeholder 2">
            <a:extLst>
              <a:ext uri="{FF2B5EF4-FFF2-40B4-BE49-F238E27FC236}">
                <a16:creationId xmlns:a16="http://schemas.microsoft.com/office/drawing/2014/main" id="{98ABE784-D1C7-E406-9574-B9436F612620}"/>
              </a:ext>
            </a:extLst>
          </p:cNvPr>
          <p:cNvSpPr>
            <a:spLocks noGrp="1"/>
          </p:cNvSpPr>
          <p:nvPr>
            <p:ph idx="1"/>
          </p:nvPr>
        </p:nvSpPr>
        <p:spPr>
          <a:xfrm>
            <a:off x="838200" y="1348034"/>
            <a:ext cx="10515600" cy="5509966"/>
          </a:xfrm>
        </p:spPr>
        <p:txBody>
          <a:bodyPr>
            <a:normAutofit/>
          </a:bodyPr>
          <a:lstStyle/>
          <a:p>
            <a:r>
              <a:rPr lang="en-GB" dirty="0"/>
              <a:t>Research the styles, pro’s and con’s of the three ‘modes of documentary’ as described by Nichols in ‘Introduction to Documentary’ (2017) chapter 6.</a:t>
            </a:r>
          </a:p>
          <a:p>
            <a:endParaRPr lang="en-GB" dirty="0"/>
          </a:p>
          <a:p>
            <a:r>
              <a:rPr lang="en-GB" dirty="0"/>
              <a:t>Dan:		Poetic mode</a:t>
            </a:r>
          </a:p>
          <a:p>
            <a:r>
              <a:rPr lang="en-GB" dirty="0"/>
              <a:t>Gabe:		Expository mode</a:t>
            </a:r>
          </a:p>
          <a:p>
            <a:r>
              <a:rPr lang="en-GB" dirty="0"/>
              <a:t>Kim:		Reflexive mode</a:t>
            </a:r>
          </a:p>
          <a:p>
            <a:endParaRPr lang="en-GB" b="1" dirty="0"/>
          </a:p>
          <a:p>
            <a:r>
              <a:rPr lang="en-GB" dirty="0"/>
              <a:t>Please find – and watch - an example of the style of documentary that you are researching so that you can share a relevant section with the group. This will help us visually recognise the description, pro and con of the mode in discussion. </a:t>
            </a:r>
          </a:p>
          <a:p>
            <a:endParaRPr lang="en-GB" b="1" dirty="0"/>
          </a:p>
        </p:txBody>
      </p:sp>
    </p:spTree>
    <p:extLst>
      <p:ext uri="{BB962C8B-B14F-4D97-AF65-F5344CB8AC3E}">
        <p14:creationId xmlns:p14="http://schemas.microsoft.com/office/powerpoint/2010/main" val="9369640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7F15A-39D1-EC3E-4C21-555BE753D30E}"/>
              </a:ext>
            </a:extLst>
          </p:cNvPr>
          <p:cNvSpPr>
            <a:spLocks noGrp="1"/>
          </p:cNvSpPr>
          <p:nvPr>
            <p:ph type="title"/>
          </p:nvPr>
        </p:nvSpPr>
        <p:spPr/>
        <p:txBody>
          <a:bodyPr/>
          <a:lstStyle/>
          <a:p>
            <a:r>
              <a:rPr lang="en-GB" dirty="0"/>
              <a:t>The original request &amp; action</a:t>
            </a:r>
          </a:p>
        </p:txBody>
      </p:sp>
      <p:sp>
        <p:nvSpPr>
          <p:cNvPr id="3" name="Content Placeholder 2">
            <a:extLst>
              <a:ext uri="{FF2B5EF4-FFF2-40B4-BE49-F238E27FC236}">
                <a16:creationId xmlns:a16="http://schemas.microsoft.com/office/drawing/2014/main" id="{3799E3DB-1977-1926-66A8-232292D7A765}"/>
              </a:ext>
            </a:extLst>
          </p:cNvPr>
          <p:cNvSpPr>
            <a:spLocks noGrp="1"/>
          </p:cNvSpPr>
          <p:nvPr>
            <p:ph idx="1"/>
          </p:nvPr>
        </p:nvSpPr>
        <p:spPr/>
        <p:txBody>
          <a:bodyPr>
            <a:normAutofit lnSpcReduction="10000"/>
          </a:bodyPr>
          <a:lstStyle/>
          <a:p>
            <a:r>
              <a:rPr lang="en-GB" dirty="0"/>
              <a:t>As you were asked to read the whole chapter, please make notes during your peers’ presentations that are:</a:t>
            </a:r>
          </a:p>
          <a:p>
            <a:endParaRPr lang="en-GB" dirty="0"/>
          </a:p>
          <a:p>
            <a:r>
              <a:rPr lang="en-GB" dirty="0"/>
              <a:t>Questions you would like answering</a:t>
            </a:r>
          </a:p>
          <a:p>
            <a:r>
              <a:rPr lang="en-GB" dirty="0"/>
              <a:t>Points of interest for your practical development</a:t>
            </a:r>
          </a:p>
          <a:p>
            <a:r>
              <a:rPr lang="en-GB" dirty="0"/>
              <a:t>Skills needs / upskilling needs</a:t>
            </a:r>
          </a:p>
          <a:p>
            <a:r>
              <a:rPr lang="en-GB" dirty="0"/>
              <a:t>Ideological considerations – or discipline ideas that are new</a:t>
            </a:r>
          </a:p>
          <a:p>
            <a:endParaRPr lang="en-GB" dirty="0"/>
          </a:p>
          <a:p>
            <a:pPr marL="0" indent="0">
              <a:buNone/>
            </a:pPr>
            <a:r>
              <a:rPr lang="en-GB" dirty="0"/>
              <a:t> </a:t>
            </a:r>
          </a:p>
        </p:txBody>
      </p:sp>
    </p:spTree>
    <p:extLst>
      <p:ext uri="{BB962C8B-B14F-4D97-AF65-F5344CB8AC3E}">
        <p14:creationId xmlns:p14="http://schemas.microsoft.com/office/powerpoint/2010/main" val="2342917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96351-3D1C-DC26-CE18-28CA65DB461F}"/>
              </a:ext>
            </a:extLst>
          </p:cNvPr>
          <p:cNvSpPr>
            <a:spLocks noGrp="1"/>
          </p:cNvSpPr>
          <p:nvPr>
            <p:ph type="title"/>
          </p:nvPr>
        </p:nvSpPr>
        <p:spPr/>
        <p:txBody>
          <a:bodyPr/>
          <a:lstStyle/>
          <a:p>
            <a:r>
              <a:rPr lang="en-GB" dirty="0"/>
              <a:t>The poetic mode</a:t>
            </a:r>
          </a:p>
        </p:txBody>
      </p:sp>
      <p:sp>
        <p:nvSpPr>
          <p:cNvPr id="3" name="Content Placeholder 2">
            <a:extLst>
              <a:ext uri="{FF2B5EF4-FFF2-40B4-BE49-F238E27FC236}">
                <a16:creationId xmlns:a16="http://schemas.microsoft.com/office/drawing/2014/main" id="{3BA5EB1D-A028-38F8-7DEA-AB7531EC256B}"/>
              </a:ext>
            </a:extLst>
          </p:cNvPr>
          <p:cNvSpPr>
            <a:spLocks noGrp="1"/>
          </p:cNvSpPr>
          <p:nvPr>
            <p:ph idx="1"/>
          </p:nvPr>
        </p:nvSpPr>
        <p:spPr/>
        <p:txBody>
          <a:bodyPr/>
          <a:lstStyle/>
          <a:p>
            <a:endParaRPr lang="en-GB" dirty="0"/>
          </a:p>
          <a:p>
            <a:r>
              <a:rPr lang="en-GB" dirty="0"/>
              <a:t>‘This mode stresses mood, tone, and affect much more than displays of factual knowledge or acts of rhetorical persuasion. The rhetorical element remains underdeveloped, but the expressive quality is vivid. We learn in this case by affect or feeling, by gaining a sense of what it feels like to see and experience the world in a particular, poetic way.’ (Nicols, 2017;pp116-7)</a:t>
            </a:r>
          </a:p>
        </p:txBody>
      </p:sp>
    </p:spTree>
    <p:extLst>
      <p:ext uri="{BB962C8B-B14F-4D97-AF65-F5344CB8AC3E}">
        <p14:creationId xmlns:p14="http://schemas.microsoft.com/office/powerpoint/2010/main" val="3580076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AF464-C9A4-8BB2-2C4F-2E2CB77C1FD1}"/>
              </a:ext>
            </a:extLst>
          </p:cNvPr>
          <p:cNvSpPr>
            <a:spLocks noGrp="1"/>
          </p:cNvSpPr>
          <p:nvPr>
            <p:ph type="title"/>
          </p:nvPr>
        </p:nvSpPr>
        <p:spPr/>
        <p:txBody>
          <a:bodyPr/>
          <a:lstStyle/>
          <a:p>
            <a:r>
              <a:rPr lang="en-GB" dirty="0"/>
              <a:t>The poetic mode</a:t>
            </a:r>
          </a:p>
        </p:txBody>
      </p:sp>
      <p:sp>
        <p:nvSpPr>
          <p:cNvPr id="3" name="Content Placeholder 2">
            <a:extLst>
              <a:ext uri="{FF2B5EF4-FFF2-40B4-BE49-F238E27FC236}">
                <a16:creationId xmlns:a16="http://schemas.microsoft.com/office/drawing/2014/main" id="{AE58FBDE-CBBD-E7F4-490C-C837CC9A7CED}"/>
              </a:ext>
            </a:extLst>
          </p:cNvPr>
          <p:cNvSpPr>
            <a:spLocks noGrp="1"/>
          </p:cNvSpPr>
          <p:nvPr>
            <p:ph idx="1"/>
          </p:nvPr>
        </p:nvSpPr>
        <p:spPr/>
        <p:txBody>
          <a:bodyPr/>
          <a:lstStyle/>
          <a:p>
            <a:endParaRPr lang="en-GB" dirty="0"/>
          </a:p>
          <a:p>
            <a:r>
              <a:rPr lang="en-GB" dirty="0"/>
              <a:t>The poetic mode began in tandem with modernism as a way of representing reality in terms of a series of fragments, subjective impressions, incoherent acts, and loose associations. (Nicols, 2017;pp120)</a:t>
            </a:r>
          </a:p>
        </p:txBody>
      </p:sp>
    </p:spTree>
    <p:extLst>
      <p:ext uri="{BB962C8B-B14F-4D97-AF65-F5344CB8AC3E}">
        <p14:creationId xmlns:p14="http://schemas.microsoft.com/office/powerpoint/2010/main" val="639544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7592E-CF4E-CFF0-FA0C-4A23E38BF311}"/>
              </a:ext>
            </a:extLst>
          </p:cNvPr>
          <p:cNvSpPr>
            <a:spLocks noGrp="1"/>
          </p:cNvSpPr>
          <p:nvPr>
            <p:ph type="title"/>
          </p:nvPr>
        </p:nvSpPr>
        <p:spPr/>
        <p:txBody>
          <a:bodyPr/>
          <a:lstStyle/>
          <a:p>
            <a:r>
              <a:rPr lang="en-GB" dirty="0"/>
              <a:t>The poetic mode</a:t>
            </a:r>
          </a:p>
        </p:txBody>
      </p:sp>
      <p:sp>
        <p:nvSpPr>
          <p:cNvPr id="3" name="Content Placeholder 2">
            <a:extLst>
              <a:ext uri="{FF2B5EF4-FFF2-40B4-BE49-F238E27FC236}">
                <a16:creationId xmlns:a16="http://schemas.microsoft.com/office/drawing/2014/main" id="{450DEC85-D264-F8E0-4F70-7311A89E0324}"/>
              </a:ext>
            </a:extLst>
          </p:cNvPr>
          <p:cNvSpPr>
            <a:spLocks noGrp="1"/>
          </p:cNvSpPr>
          <p:nvPr>
            <p:ph idx="1"/>
          </p:nvPr>
        </p:nvSpPr>
        <p:spPr/>
        <p:txBody>
          <a:bodyPr/>
          <a:lstStyle/>
          <a:p>
            <a:r>
              <a:rPr lang="en-GB" dirty="0"/>
              <a:t>The poetic mode has many facets, but they all emphasize the ways in which the filmmaker’s voice gives fragments of the historical world a formal, aesthetic integrity peculiar to the film itself. (Nicols, 2017; pp121)</a:t>
            </a:r>
          </a:p>
          <a:p>
            <a:endParaRPr lang="en-GB" dirty="0"/>
          </a:p>
          <a:p>
            <a:r>
              <a:rPr lang="en-GB" dirty="0"/>
              <a:t>The poetic mode is particularly adept at opening up the possibility of alternative forms of knowledge to the straightforward transfer of information, the pursuit of a particular argument or point of view, or the presentation of reasoned propositions about problems in need of solution. (Nicols, 2017; pp116)</a:t>
            </a:r>
          </a:p>
        </p:txBody>
      </p:sp>
    </p:spTree>
    <p:extLst>
      <p:ext uri="{BB962C8B-B14F-4D97-AF65-F5344CB8AC3E}">
        <p14:creationId xmlns:p14="http://schemas.microsoft.com/office/powerpoint/2010/main" val="1506454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938D1-EFF5-5531-3A5F-47AF5CCA7956}"/>
              </a:ext>
            </a:extLst>
          </p:cNvPr>
          <p:cNvSpPr>
            <a:spLocks noGrp="1"/>
          </p:cNvSpPr>
          <p:nvPr>
            <p:ph type="title"/>
          </p:nvPr>
        </p:nvSpPr>
        <p:spPr/>
        <p:txBody>
          <a:bodyPr/>
          <a:lstStyle/>
          <a:p>
            <a:r>
              <a:rPr lang="en-GB" dirty="0"/>
              <a:t>The expository mode</a:t>
            </a:r>
          </a:p>
        </p:txBody>
      </p:sp>
      <p:sp>
        <p:nvSpPr>
          <p:cNvPr id="3" name="Content Placeholder 2">
            <a:extLst>
              <a:ext uri="{FF2B5EF4-FFF2-40B4-BE49-F238E27FC236}">
                <a16:creationId xmlns:a16="http://schemas.microsoft.com/office/drawing/2014/main" id="{7AE4385E-CC49-A971-25EF-11D4AD0EEC0F}"/>
              </a:ext>
            </a:extLst>
          </p:cNvPr>
          <p:cNvSpPr>
            <a:spLocks noGrp="1"/>
          </p:cNvSpPr>
          <p:nvPr>
            <p:ph idx="1"/>
          </p:nvPr>
        </p:nvSpPr>
        <p:spPr/>
        <p:txBody>
          <a:bodyPr/>
          <a:lstStyle/>
          <a:p>
            <a:r>
              <a:rPr lang="en-GB" dirty="0"/>
              <a:t>The expository mode addresses the viewer directly, with titles or voices that tell a story, propose a perspective, or advance an argument. Some expository films adopt a voice-of-God commentary (the speaker is heard but never seen)</a:t>
            </a:r>
          </a:p>
          <a:p>
            <a:r>
              <a:rPr lang="en-GB" dirty="0"/>
              <a:t>Expository documentaries rely heavily on an informing logic carried by the spoken word. In a reversal of the traditional emphasis in film, images serve a supporting role.</a:t>
            </a:r>
          </a:p>
          <a:p>
            <a:r>
              <a:rPr lang="en-GB" dirty="0"/>
              <a:t>Choice of voice – interesting anecdote (Nicols, 2017; pp122)</a:t>
            </a:r>
          </a:p>
        </p:txBody>
      </p:sp>
    </p:spTree>
    <p:extLst>
      <p:ext uri="{BB962C8B-B14F-4D97-AF65-F5344CB8AC3E}">
        <p14:creationId xmlns:p14="http://schemas.microsoft.com/office/powerpoint/2010/main" val="3326730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85121-A363-791C-F1A5-3666449ACA6E}"/>
              </a:ext>
            </a:extLst>
          </p:cNvPr>
          <p:cNvSpPr>
            <a:spLocks noGrp="1"/>
          </p:cNvSpPr>
          <p:nvPr>
            <p:ph type="title"/>
          </p:nvPr>
        </p:nvSpPr>
        <p:spPr/>
        <p:txBody>
          <a:bodyPr/>
          <a:lstStyle/>
          <a:p>
            <a:r>
              <a:rPr lang="en-GB" dirty="0"/>
              <a:t>The expository mode</a:t>
            </a:r>
          </a:p>
        </p:txBody>
      </p:sp>
      <p:sp>
        <p:nvSpPr>
          <p:cNvPr id="3" name="Content Placeholder 2">
            <a:extLst>
              <a:ext uri="{FF2B5EF4-FFF2-40B4-BE49-F238E27FC236}">
                <a16:creationId xmlns:a16="http://schemas.microsoft.com/office/drawing/2014/main" id="{CAF29A6C-E408-6B70-8C54-E953449CD4F4}"/>
              </a:ext>
            </a:extLst>
          </p:cNvPr>
          <p:cNvSpPr>
            <a:spLocks noGrp="1"/>
          </p:cNvSpPr>
          <p:nvPr>
            <p:ph idx="1"/>
          </p:nvPr>
        </p:nvSpPr>
        <p:spPr/>
        <p:txBody>
          <a:bodyPr>
            <a:normAutofit fontScale="92500" lnSpcReduction="20000"/>
          </a:bodyPr>
          <a:lstStyle/>
          <a:p>
            <a:r>
              <a:rPr lang="en-GB" dirty="0"/>
              <a:t>Editing in the expository mode generally serves less to establish a rhythm or formal pattern, as it does in the poetic mode, than to maintain the continuity of the spoken argument or perspective. (Nicols, 2017; pp123)</a:t>
            </a:r>
          </a:p>
          <a:p>
            <a:endParaRPr lang="en-GB" dirty="0"/>
          </a:p>
          <a:p>
            <a:r>
              <a:rPr lang="en-GB" dirty="0"/>
              <a:t>The expository mode emphasizes the impression of objectivity and a well-supported perspective. The voice-over commentary seems literally above the fray; it has the capacity to judge actions in the historical world without being caught up in them. The professional commentator’s official tone, like the authoritative manner of news anchors and reporters, strives to build a sense of credibility from qualities such as detachment, neutrality, disinterestedness, or omniscience. (Nicols, 2017; pp123)</a:t>
            </a:r>
          </a:p>
        </p:txBody>
      </p:sp>
    </p:spTree>
    <p:extLst>
      <p:ext uri="{BB962C8B-B14F-4D97-AF65-F5344CB8AC3E}">
        <p14:creationId xmlns:p14="http://schemas.microsoft.com/office/powerpoint/2010/main" val="2140055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B98C4-DF4F-4D21-928E-C53770E6F305}"/>
              </a:ext>
            </a:extLst>
          </p:cNvPr>
          <p:cNvSpPr>
            <a:spLocks noGrp="1"/>
          </p:cNvSpPr>
          <p:nvPr>
            <p:ph type="title"/>
          </p:nvPr>
        </p:nvSpPr>
        <p:spPr/>
        <p:txBody>
          <a:bodyPr/>
          <a:lstStyle/>
          <a:p>
            <a:r>
              <a:rPr lang="en-GB" dirty="0"/>
              <a:t>The reflexive mode</a:t>
            </a:r>
          </a:p>
        </p:txBody>
      </p:sp>
      <p:sp>
        <p:nvSpPr>
          <p:cNvPr id="3" name="Content Placeholder 2">
            <a:extLst>
              <a:ext uri="{FF2B5EF4-FFF2-40B4-BE49-F238E27FC236}">
                <a16:creationId xmlns:a16="http://schemas.microsoft.com/office/drawing/2014/main" id="{BF5887DA-411E-5ECF-07FC-28C9679E5BAF}"/>
              </a:ext>
            </a:extLst>
          </p:cNvPr>
          <p:cNvSpPr>
            <a:spLocks noGrp="1"/>
          </p:cNvSpPr>
          <p:nvPr>
            <p:ph idx="1"/>
          </p:nvPr>
        </p:nvSpPr>
        <p:spPr/>
        <p:txBody>
          <a:bodyPr/>
          <a:lstStyle/>
          <a:p>
            <a:endParaRPr lang="en-GB" dirty="0"/>
          </a:p>
          <a:p>
            <a:r>
              <a:rPr lang="en-GB" dirty="0"/>
              <a:t>Instead of seeing through documentaries to the world beyond them, reflexive documentaries ask us to see documentary for what it is: a construct or representation. Trinh’s film, for example, has no interviews and no explanatory commentary about what we see—and what we see for the most part are formally elegant but socially disjointed shots of life in Senegalese villages. (Nicols, 2017;pp124-5)</a:t>
            </a:r>
          </a:p>
        </p:txBody>
      </p:sp>
    </p:spTree>
    <p:extLst>
      <p:ext uri="{BB962C8B-B14F-4D97-AF65-F5344CB8AC3E}">
        <p14:creationId xmlns:p14="http://schemas.microsoft.com/office/powerpoint/2010/main" val="4261559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44214-FCBC-A0AF-DF90-BFFB9128A25E}"/>
              </a:ext>
            </a:extLst>
          </p:cNvPr>
          <p:cNvSpPr>
            <a:spLocks noGrp="1"/>
          </p:cNvSpPr>
          <p:nvPr>
            <p:ph type="title"/>
          </p:nvPr>
        </p:nvSpPr>
        <p:spPr/>
        <p:txBody>
          <a:bodyPr/>
          <a:lstStyle/>
          <a:p>
            <a:r>
              <a:rPr lang="en-GB" dirty="0"/>
              <a:t>The reflexive mode</a:t>
            </a:r>
          </a:p>
        </p:txBody>
      </p:sp>
      <p:sp>
        <p:nvSpPr>
          <p:cNvPr id="3" name="Content Placeholder 2">
            <a:extLst>
              <a:ext uri="{FF2B5EF4-FFF2-40B4-BE49-F238E27FC236}">
                <a16:creationId xmlns:a16="http://schemas.microsoft.com/office/drawing/2014/main" id="{50BA254E-5B0A-CE9D-2347-6A8E6262DB88}"/>
              </a:ext>
            </a:extLst>
          </p:cNvPr>
          <p:cNvSpPr>
            <a:spLocks noGrp="1"/>
          </p:cNvSpPr>
          <p:nvPr>
            <p:ph idx="1"/>
          </p:nvPr>
        </p:nvSpPr>
        <p:spPr/>
        <p:txBody>
          <a:bodyPr/>
          <a:lstStyle/>
          <a:p>
            <a:r>
              <a:rPr lang="en-GB" dirty="0" err="1"/>
              <a:t>Farocki</a:t>
            </a:r>
            <a:r>
              <a:rPr lang="en-GB" dirty="0"/>
              <a:t> adopts Brechtian techniques of </a:t>
            </a:r>
            <a:r>
              <a:rPr lang="en-GB" dirty="0" err="1"/>
              <a:t>distantiation</a:t>
            </a:r>
            <a:r>
              <a:rPr lang="en-GB" dirty="0"/>
              <a:t> that present situations and events in a flat, unemotional manner. His style reflexively comments on the standard utilization of voice-over as a technique, moral outrage as a political trope, and realism as a style that can lull us with their familiarity. </a:t>
            </a:r>
            <a:r>
              <a:rPr lang="en-GB" dirty="0" err="1"/>
              <a:t>Farocki</a:t>
            </a:r>
            <a:r>
              <a:rPr lang="en-GB" dirty="0"/>
              <a:t> defamiliarizes the form of representation to fashion a powerful, reflexive film on a highly controversial chemical weapon. (Nicols, 2017;pp127)</a:t>
            </a:r>
          </a:p>
        </p:txBody>
      </p:sp>
    </p:spTree>
    <p:extLst>
      <p:ext uri="{BB962C8B-B14F-4D97-AF65-F5344CB8AC3E}">
        <p14:creationId xmlns:p14="http://schemas.microsoft.com/office/powerpoint/2010/main" val="1828665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53597-9192-496E-438A-28419F1BB02D}"/>
              </a:ext>
            </a:extLst>
          </p:cNvPr>
          <p:cNvSpPr>
            <a:spLocks noGrp="1"/>
          </p:cNvSpPr>
          <p:nvPr>
            <p:ph type="title"/>
          </p:nvPr>
        </p:nvSpPr>
        <p:spPr/>
        <p:txBody>
          <a:bodyPr/>
          <a:lstStyle/>
          <a:p>
            <a:r>
              <a:rPr lang="en-GB" dirty="0"/>
              <a:t>The reflexive mode</a:t>
            </a:r>
          </a:p>
        </p:txBody>
      </p:sp>
      <p:sp>
        <p:nvSpPr>
          <p:cNvPr id="3" name="Content Placeholder 2">
            <a:extLst>
              <a:ext uri="{FF2B5EF4-FFF2-40B4-BE49-F238E27FC236}">
                <a16:creationId xmlns:a16="http://schemas.microsoft.com/office/drawing/2014/main" id="{C3C0AE11-6740-8293-82ED-C603868C2BF0}"/>
              </a:ext>
            </a:extLst>
          </p:cNvPr>
          <p:cNvSpPr>
            <a:spLocks noGrp="1"/>
          </p:cNvSpPr>
          <p:nvPr>
            <p:ph idx="1"/>
          </p:nvPr>
        </p:nvSpPr>
        <p:spPr/>
        <p:txBody>
          <a:bodyPr/>
          <a:lstStyle/>
          <a:p>
            <a:endParaRPr lang="en-GB" dirty="0"/>
          </a:p>
          <a:p>
            <a:r>
              <a:rPr lang="en-GB" dirty="0"/>
              <a:t>The reflexive mode is the most self-conscious and self-questioning mode of representation. Realist access to the world; the ability to provide persuasive evidence; the possibility of indisputable proof; the solemn, indexical bond between an indexical image and what it represents—all these notions come into question (Nicols, 2017;pp128)</a:t>
            </a:r>
          </a:p>
        </p:txBody>
      </p:sp>
    </p:spTree>
    <p:extLst>
      <p:ext uri="{BB962C8B-B14F-4D97-AF65-F5344CB8AC3E}">
        <p14:creationId xmlns:p14="http://schemas.microsoft.com/office/powerpoint/2010/main" val="1964903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2149A-FD4A-53E9-20F5-A90015221ED6}"/>
              </a:ext>
            </a:extLst>
          </p:cNvPr>
          <p:cNvSpPr>
            <a:spLocks noGrp="1"/>
          </p:cNvSpPr>
          <p:nvPr>
            <p:ph type="title"/>
          </p:nvPr>
        </p:nvSpPr>
        <p:spPr/>
        <p:txBody>
          <a:bodyPr/>
          <a:lstStyle/>
          <a:p>
            <a:r>
              <a:rPr lang="en-GB" dirty="0"/>
              <a:t>The reflexive mode</a:t>
            </a:r>
          </a:p>
        </p:txBody>
      </p:sp>
      <p:sp>
        <p:nvSpPr>
          <p:cNvPr id="3" name="Content Placeholder 2">
            <a:extLst>
              <a:ext uri="{FF2B5EF4-FFF2-40B4-BE49-F238E27FC236}">
                <a16:creationId xmlns:a16="http://schemas.microsoft.com/office/drawing/2014/main" id="{CD83C4CA-44E2-61CF-8B7F-59F542A9D062}"/>
              </a:ext>
            </a:extLst>
          </p:cNvPr>
          <p:cNvSpPr>
            <a:spLocks noGrp="1"/>
          </p:cNvSpPr>
          <p:nvPr>
            <p:ph idx="1"/>
          </p:nvPr>
        </p:nvSpPr>
        <p:spPr/>
        <p:txBody>
          <a:bodyPr/>
          <a:lstStyle/>
          <a:p>
            <a:endParaRPr lang="en-GB" dirty="0"/>
          </a:p>
          <a:p>
            <a:r>
              <a:rPr lang="en-GB" dirty="0"/>
              <a:t>Reflexive documentary sets out to readjust the assumptions and expectations of its audience more than to add new knowledge to existing categories. “Let’s reflect on how what you see and hear gets you to believe in a particular view of the world,” these films seem to say. (Nicols, 2017;pp128)</a:t>
            </a:r>
          </a:p>
        </p:txBody>
      </p:sp>
    </p:spTree>
    <p:extLst>
      <p:ext uri="{BB962C8B-B14F-4D97-AF65-F5344CB8AC3E}">
        <p14:creationId xmlns:p14="http://schemas.microsoft.com/office/powerpoint/2010/main" val="35074594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6AC8D-BDD0-1BD9-359F-54641641F77D}"/>
              </a:ext>
            </a:extLst>
          </p:cNvPr>
          <p:cNvSpPr>
            <a:spLocks noGrp="1"/>
          </p:cNvSpPr>
          <p:nvPr>
            <p:ph type="title"/>
          </p:nvPr>
        </p:nvSpPr>
        <p:spPr/>
        <p:txBody>
          <a:bodyPr/>
          <a:lstStyle/>
          <a:p>
            <a:r>
              <a:rPr lang="en-GB" dirty="0"/>
              <a:t>A study in pacing</a:t>
            </a:r>
          </a:p>
        </p:txBody>
      </p:sp>
      <p:sp>
        <p:nvSpPr>
          <p:cNvPr id="3" name="Content Placeholder 2">
            <a:extLst>
              <a:ext uri="{FF2B5EF4-FFF2-40B4-BE49-F238E27FC236}">
                <a16:creationId xmlns:a16="http://schemas.microsoft.com/office/drawing/2014/main" id="{1D0C2807-3989-1F9E-10A0-EBA8EAAE5356}"/>
              </a:ext>
            </a:extLst>
          </p:cNvPr>
          <p:cNvSpPr>
            <a:spLocks noGrp="1"/>
          </p:cNvSpPr>
          <p:nvPr>
            <p:ph idx="1"/>
          </p:nvPr>
        </p:nvSpPr>
        <p:spPr/>
        <p:txBody>
          <a:bodyPr/>
          <a:lstStyle/>
          <a:p>
            <a:r>
              <a:rPr lang="en-GB" dirty="0"/>
              <a:t>Auden’s ‘This is the night mail’ </a:t>
            </a:r>
          </a:p>
          <a:p>
            <a:r>
              <a:rPr lang="en-GB" dirty="0">
                <a:hlinkClick r:id="rId2"/>
              </a:rPr>
              <a:t>Video</a:t>
            </a:r>
            <a:endParaRPr lang="en-GB" dirty="0"/>
          </a:p>
        </p:txBody>
      </p:sp>
    </p:spTree>
    <p:extLst>
      <p:ext uri="{BB962C8B-B14F-4D97-AF65-F5344CB8AC3E}">
        <p14:creationId xmlns:p14="http://schemas.microsoft.com/office/powerpoint/2010/main" val="3527484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B8558-16C6-13B2-66E7-30EC51B71A5A}"/>
              </a:ext>
            </a:extLst>
          </p:cNvPr>
          <p:cNvSpPr>
            <a:spLocks noGrp="1"/>
          </p:cNvSpPr>
          <p:nvPr>
            <p:ph type="title"/>
          </p:nvPr>
        </p:nvSpPr>
        <p:spPr/>
        <p:txBody>
          <a:bodyPr/>
          <a:lstStyle/>
          <a:p>
            <a:r>
              <a:rPr lang="en-GB" dirty="0"/>
              <a:t>Audio-only task</a:t>
            </a:r>
          </a:p>
        </p:txBody>
      </p:sp>
      <p:sp>
        <p:nvSpPr>
          <p:cNvPr id="3" name="Content Placeholder 2">
            <a:extLst>
              <a:ext uri="{FF2B5EF4-FFF2-40B4-BE49-F238E27FC236}">
                <a16:creationId xmlns:a16="http://schemas.microsoft.com/office/drawing/2014/main" id="{BF09CE95-9BF3-AE0B-F0F9-0D9C0BA93B9A}"/>
              </a:ext>
            </a:extLst>
          </p:cNvPr>
          <p:cNvSpPr>
            <a:spLocks noGrp="1"/>
          </p:cNvSpPr>
          <p:nvPr>
            <p:ph idx="1"/>
          </p:nvPr>
        </p:nvSpPr>
        <p:spPr/>
        <p:txBody>
          <a:bodyPr/>
          <a:lstStyle/>
          <a:p>
            <a:r>
              <a:rPr lang="en-GB" dirty="0"/>
              <a:t>Using your phone, record a short – 60 second – opinion piece/ atmospheric piece/ vox-pops/ about the price of a cup of coffee. You may wish to undertake some research before you start recording.</a:t>
            </a:r>
          </a:p>
          <a:p>
            <a:endParaRPr lang="en-GB" dirty="0"/>
          </a:p>
          <a:p>
            <a:r>
              <a:rPr lang="en-GB" dirty="0"/>
              <a:t>Your audio needs to be clear, establish location, and be of a consistently good quality.</a:t>
            </a:r>
          </a:p>
          <a:p>
            <a:endParaRPr lang="en-GB" dirty="0"/>
          </a:p>
          <a:p>
            <a:r>
              <a:rPr lang="en-GB" dirty="0"/>
              <a:t>You will share your recordings upon your return.</a:t>
            </a:r>
          </a:p>
        </p:txBody>
      </p:sp>
    </p:spTree>
    <p:extLst>
      <p:ext uri="{BB962C8B-B14F-4D97-AF65-F5344CB8AC3E}">
        <p14:creationId xmlns:p14="http://schemas.microsoft.com/office/powerpoint/2010/main" val="24910392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CF09B-37F0-396A-4093-0A06AC6C382B}"/>
              </a:ext>
            </a:extLst>
          </p:cNvPr>
          <p:cNvSpPr>
            <a:spLocks noGrp="1"/>
          </p:cNvSpPr>
          <p:nvPr>
            <p:ph type="title"/>
          </p:nvPr>
        </p:nvSpPr>
        <p:spPr/>
        <p:txBody>
          <a:bodyPr/>
          <a:lstStyle/>
          <a:p>
            <a:r>
              <a:rPr lang="en-GB" dirty="0"/>
              <a:t>Skills audit</a:t>
            </a:r>
          </a:p>
        </p:txBody>
      </p:sp>
      <p:sp>
        <p:nvSpPr>
          <p:cNvPr id="3" name="Content Placeholder 2">
            <a:extLst>
              <a:ext uri="{FF2B5EF4-FFF2-40B4-BE49-F238E27FC236}">
                <a16:creationId xmlns:a16="http://schemas.microsoft.com/office/drawing/2014/main" id="{DEB847A9-84EA-24F9-9934-8B99FF895FAC}"/>
              </a:ext>
            </a:extLst>
          </p:cNvPr>
          <p:cNvSpPr>
            <a:spLocks noGrp="1"/>
          </p:cNvSpPr>
          <p:nvPr>
            <p:ph idx="1"/>
          </p:nvPr>
        </p:nvSpPr>
        <p:spPr/>
        <p:txBody>
          <a:bodyPr/>
          <a:lstStyle/>
          <a:p>
            <a:r>
              <a:rPr lang="en-GB" dirty="0"/>
              <a:t>You have identified visual and sound-based traits for some of Nichols’ documentary modes.</a:t>
            </a:r>
          </a:p>
          <a:p>
            <a:endParaRPr lang="en-GB" dirty="0"/>
          </a:p>
          <a:p>
            <a:r>
              <a:rPr lang="en-GB" dirty="0"/>
              <a:t>How proficient are you at ‘realising’ these traits in your practical production work?</a:t>
            </a:r>
          </a:p>
          <a:p>
            <a:endParaRPr lang="en-GB" dirty="0"/>
          </a:p>
          <a:p>
            <a:r>
              <a:rPr lang="en-GB" dirty="0"/>
              <a:t>Spend the next 5 minutes to note what skills you will need to create your practical assignment.</a:t>
            </a:r>
          </a:p>
        </p:txBody>
      </p:sp>
    </p:spTree>
    <p:extLst>
      <p:ext uri="{BB962C8B-B14F-4D97-AF65-F5344CB8AC3E}">
        <p14:creationId xmlns:p14="http://schemas.microsoft.com/office/powerpoint/2010/main" val="884040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105C-521A-7117-7760-4DAC23B86015}"/>
              </a:ext>
            </a:extLst>
          </p:cNvPr>
          <p:cNvSpPr>
            <a:spLocks noGrp="1"/>
          </p:cNvSpPr>
          <p:nvPr>
            <p:ph type="title"/>
          </p:nvPr>
        </p:nvSpPr>
        <p:spPr/>
        <p:txBody>
          <a:bodyPr/>
          <a:lstStyle/>
          <a:p>
            <a:r>
              <a:rPr lang="en-GB" b="0" i="0" dirty="0">
                <a:solidFill>
                  <a:srgbClr val="242424"/>
                </a:solidFill>
                <a:effectLst/>
                <a:latin typeface="Segoe UI" panose="020B0502040204020203" pitchFamily="34" charset="0"/>
              </a:rPr>
              <a:t>Skills audit</a:t>
            </a:r>
            <a:endParaRPr lang="en-GB" dirty="0"/>
          </a:p>
        </p:txBody>
      </p:sp>
      <p:sp>
        <p:nvSpPr>
          <p:cNvPr id="3" name="Content Placeholder 2">
            <a:extLst>
              <a:ext uri="{FF2B5EF4-FFF2-40B4-BE49-F238E27FC236}">
                <a16:creationId xmlns:a16="http://schemas.microsoft.com/office/drawing/2014/main" id="{8D350A33-2D2B-B661-7117-A59DD04095D0}"/>
              </a:ext>
            </a:extLst>
          </p:cNvPr>
          <p:cNvSpPr>
            <a:spLocks noGrp="1"/>
          </p:cNvSpPr>
          <p:nvPr>
            <p:ph idx="1"/>
          </p:nvPr>
        </p:nvSpPr>
        <p:spPr/>
        <p:txBody>
          <a:bodyPr>
            <a:noAutofit/>
          </a:bodyPr>
          <a:lstStyle/>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Practical Skills needed:</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Single camera filming skills</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Sound recording + basic shielding skills </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Interview sound recording</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Location sound recording</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3 point lighting skills</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Reflector work</a:t>
            </a:r>
          </a:p>
        </p:txBody>
      </p:sp>
    </p:spTree>
    <p:extLst>
      <p:ext uri="{BB962C8B-B14F-4D97-AF65-F5344CB8AC3E}">
        <p14:creationId xmlns:p14="http://schemas.microsoft.com/office/powerpoint/2010/main" val="20475699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8754F-A0F6-DFF9-E782-4C9CE227DF95}"/>
              </a:ext>
            </a:extLst>
          </p:cNvPr>
          <p:cNvSpPr>
            <a:spLocks noGrp="1"/>
          </p:cNvSpPr>
          <p:nvPr>
            <p:ph type="title"/>
          </p:nvPr>
        </p:nvSpPr>
        <p:spPr/>
        <p:txBody>
          <a:bodyPr/>
          <a:lstStyle/>
          <a:p>
            <a:r>
              <a:rPr lang="en-GB" b="0" i="0" dirty="0">
                <a:solidFill>
                  <a:srgbClr val="242424"/>
                </a:solidFill>
                <a:effectLst/>
                <a:latin typeface="Segoe UI" panose="020B0502040204020203" pitchFamily="34" charset="0"/>
              </a:rPr>
              <a:t>Skills audit</a:t>
            </a:r>
            <a:endParaRPr lang="en-GB" dirty="0"/>
          </a:p>
        </p:txBody>
      </p:sp>
      <p:sp>
        <p:nvSpPr>
          <p:cNvPr id="3" name="Content Placeholder 2">
            <a:extLst>
              <a:ext uri="{FF2B5EF4-FFF2-40B4-BE49-F238E27FC236}">
                <a16:creationId xmlns:a16="http://schemas.microsoft.com/office/drawing/2014/main" id="{BA84E086-D1A5-2843-2064-2499D55410C9}"/>
              </a:ext>
            </a:extLst>
          </p:cNvPr>
          <p:cNvSpPr>
            <a:spLocks noGrp="1"/>
          </p:cNvSpPr>
          <p:nvPr>
            <p:ph sz="half" idx="1"/>
          </p:nvPr>
        </p:nvSpPr>
        <p:spPr/>
        <p:txBody>
          <a:bodyPr>
            <a:normAutofit/>
          </a:bodyPr>
          <a:lstStyle/>
          <a:p>
            <a:r>
              <a:rPr lang="en-GB" sz="2600" dirty="0">
                <a:effectLst/>
                <a:latin typeface="Aptos" panose="020B0004020202020204" pitchFamily="34" charset="0"/>
                <a:ea typeface="DengXian" panose="02010600030101010101" pitchFamily="2" charset="-122"/>
                <a:cs typeface="Times New Roman" panose="02020603050405020304" pitchFamily="18" charset="0"/>
              </a:rPr>
              <a:t>Composition skills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Monitoring</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Permissions/ locations/ waivers/ release forms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Ethics for filming </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Editing</a:t>
            </a:r>
            <a:endParaRPr lang="en-GB" sz="2600" dirty="0"/>
          </a:p>
        </p:txBody>
      </p:sp>
      <p:sp>
        <p:nvSpPr>
          <p:cNvPr id="4" name="Content Placeholder 3">
            <a:extLst>
              <a:ext uri="{FF2B5EF4-FFF2-40B4-BE49-F238E27FC236}">
                <a16:creationId xmlns:a16="http://schemas.microsoft.com/office/drawing/2014/main" id="{5D0C58D0-40CB-9499-4854-488D0DE9173F}"/>
              </a:ext>
            </a:extLst>
          </p:cNvPr>
          <p:cNvSpPr>
            <a:spLocks noGrp="1"/>
          </p:cNvSpPr>
          <p:nvPr>
            <p:ph sz="half" idx="2"/>
          </p:nvPr>
        </p:nvSpPr>
        <p:spPr/>
        <p:txBody>
          <a:bodyPr/>
          <a:lstStyle/>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Post production: visual</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Post production: sound</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Post production: text generation for information </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Post production: text generation for inclusivity</a:t>
            </a:r>
          </a:p>
          <a:p>
            <a:endParaRPr lang="en-GB" dirty="0"/>
          </a:p>
        </p:txBody>
      </p:sp>
    </p:spTree>
    <p:extLst>
      <p:ext uri="{BB962C8B-B14F-4D97-AF65-F5344CB8AC3E}">
        <p14:creationId xmlns:p14="http://schemas.microsoft.com/office/powerpoint/2010/main" val="7922918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099D6-8CA0-5FFF-D90B-EDB567B9FAC5}"/>
              </a:ext>
            </a:extLst>
          </p:cNvPr>
          <p:cNvSpPr>
            <a:spLocks noGrp="1"/>
          </p:cNvSpPr>
          <p:nvPr>
            <p:ph type="title"/>
          </p:nvPr>
        </p:nvSpPr>
        <p:spPr/>
        <p:txBody>
          <a:bodyPr/>
          <a:lstStyle/>
          <a:p>
            <a:r>
              <a:rPr lang="en-GB" b="0" i="0" dirty="0">
                <a:solidFill>
                  <a:srgbClr val="242424"/>
                </a:solidFill>
                <a:effectLst/>
                <a:latin typeface="Segoe UI" panose="020B0502040204020203" pitchFamily="34" charset="0"/>
              </a:rPr>
              <a:t>Skills audit</a:t>
            </a:r>
            <a:endParaRPr lang="en-GB" dirty="0"/>
          </a:p>
        </p:txBody>
      </p:sp>
      <p:sp>
        <p:nvSpPr>
          <p:cNvPr id="3" name="Content Placeholder 2">
            <a:extLst>
              <a:ext uri="{FF2B5EF4-FFF2-40B4-BE49-F238E27FC236}">
                <a16:creationId xmlns:a16="http://schemas.microsoft.com/office/drawing/2014/main" id="{F4E590F9-B7BB-28B8-D3F9-47B0753EE4A4}"/>
              </a:ext>
            </a:extLst>
          </p:cNvPr>
          <p:cNvSpPr>
            <a:spLocks noGrp="1"/>
          </p:cNvSpPr>
          <p:nvPr>
            <p:ph idx="1"/>
          </p:nvPr>
        </p:nvSpPr>
        <p:spPr/>
        <p:txBody>
          <a:bodyPr>
            <a:normAutofit/>
          </a:bodyPr>
          <a:lstStyle/>
          <a:p>
            <a:r>
              <a:rPr lang="en-GB" sz="2600" dirty="0">
                <a:effectLst/>
                <a:latin typeface="Aptos" panose="020B0004020202020204" pitchFamily="34" charset="0"/>
                <a:ea typeface="DengXian" panose="02010600030101010101" pitchFamily="2" charset="-122"/>
                <a:cs typeface="Times New Roman" panose="02020603050405020304" pitchFamily="18" charset="0"/>
              </a:rPr>
              <a:t>Practical skills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Critical skills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Evaluative skills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Management skills e.g. time/ planning/ people/ communication</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Imagination ‘skills’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Reflexive skills</a:t>
            </a:r>
          </a:p>
          <a:p>
            <a:endParaRPr lang="en-GB" sz="2600" dirty="0"/>
          </a:p>
        </p:txBody>
      </p:sp>
    </p:spTree>
    <p:extLst>
      <p:ext uri="{BB962C8B-B14F-4D97-AF65-F5344CB8AC3E}">
        <p14:creationId xmlns:p14="http://schemas.microsoft.com/office/powerpoint/2010/main" val="29794085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A54CC-495D-E663-7C34-C25211D1084F}"/>
              </a:ext>
            </a:extLst>
          </p:cNvPr>
          <p:cNvSpPr>
            <a:spLocks noGrp="1"/>
          </p:cNvSpPr>
          <p:nvPr>
            <p:ph type="title"/>
          </p:nvPr>
        </p:nvSpPr>
        <p:spPr/>
        <p:txBody>
          <a:bodyPr/>
          <a:lstStyle/>
          <a:p>
            <a:r>
              <a:rPr lang="en-GB" b="0" i="0" dirty="0">
                <a:solidFill>
                  <a:srgbClr val="242424"/>
                </a:solidFill>
                <a:effectLst/>
                <a:latin typeface="Segoe UI" panose="020B0502040204020203" pitchFamily="34" charset="0"/>
              </a:rPr>
              <a:t>Skills audit</a:t>
            </a:r>
            <a:endParaRPr lang="en-GB" dirty="0"/>
          </a:p>
        </p:txBody>
      </p:sp>
      <p:sp>
        <p:nvSpPr>
          <p:cNvPr id="3" name="Content Placeholder 2">
            <a:extLst>
              <a:ext uri="{FF2B5EF4-FFF2-40B4-BE49-F238E27FC236}">
                <a16:creationId xmlns:a16="http://schemas.microsoft.com/office/drawing/2014/main" id="{F84A3CC2-AE76-8FA6-3AAF-E65144CC630B}"/>
              </a:ext>
            </a:extLst>
          </p:cNvPr>
          <p:cNvSpPr>
            <a:spLocks noGrp="1"/>
          </p:cNvSpPr>
          <p:nvPr>
            <p:ph idx="1"/>
          </p:nvPr>
        </p:nvSpPr>
        <p:spPr/>
        <p:txBody>
          <a:bodyPr>
            <a:normAutofit/>
          </a:bodyPr>
          <a:lstStyle/>
          <a:p>
            <a:r>
              <a:rPr lang="en-GB" sz="2600" dirty="0">
                <a:effectLst/>
                <a:latin typeface="Aptos" panose="020B0004020202020204" pitchFamily="34" charset="0"/>
                <a:ea typeface="DengXian" panose="02010600030101010101" pitchFamily="2" charset="-122"/>
                <a:cs typeface="Times New Roman" panose="02020603050405020304" pitchFamily="18" charset="0"/>
              </a:rPr>
              <a:t>Social skills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Storytelling skills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Shots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Story boarding</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Interviewing skills</a:t>
            </a:r>
            <a:endParaRPr lang="en-GB" sz="2600" dirty="0"/>
          </a:p>
        </p:txBody>
      </p:sp>
    </p:spTree>
    <p:extLst>
      <p:ext uri="{BB962C8B-B14F-4D97-AF65-F5344CB8AC3E}">
        <p14:creationId xmlns:p14="http://schemas.microsoft.com/office/powerpoint/2010/main" val="3696016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B6F5A-8D03-CD35-F3AE-9D0D7A7EAA6E}"/>
              </a:ext>
            </a:extLst>
          </p:cNvPr>
          <p:cNvSpPr>
            <a:spLocks noGrp="1"/>
          </p:cNvSpPr>
          <p:nvPr>
            <p:ph type="title"/>
          </p:nvPr>
        </p:nvSpPr>
        <p:spPr/>
        <p:txBody>
          <a:bodyPr/>
          <a:lstStyle/>
          <a:p>
            <a:r>
              <a:rPr lang="en-GB" dirty="0"/>
              <a:t>Documentary Competitions</a:t>
            </a:r>
          </a:p>
        </p:txBody>
      </p:sp>
      <p:sp>
        <p:nvSpPr>
          <p:cNvPr id="3" name="Content Placeholder 2">
            <a:extLst>
              <a:ext uri="{FF2B5EF4-FFF2-40B4-BE49-F238E27FC236}">
                <a16:creationId xmlns:a16="http://schemas.microsoft.com/office/drawing/2014/main" id="{1C99B13C-D88B-56A3-90D6-B66725D36C07}"/>
              </a:ext>
            </a:extLst>
          </p:cNvPr>
          <p:cNvSpPr>
            <a:spLocks noGrp="1"/>
          </p:cNvSpPr>
          <p:nvPr>
            <p:ph idx="1"/>
          </p:nvPr>
        </p:nvSpPr>
        <p:spPr/>
        <p:txBody>
          <a:bodyPr/>
          <a:lstStyle/>
          <a:p>
            <a:r>
              <a:rPr lang="en-GB" dirty="0"/>
              <a:t>Following the module you might want to enter into competitions – alternatively – competitions are a good way of viewing current and contemporary student work:</a:t>
            </a:r>
            <a:endParaRPr lang="en-GB" dirty="0">
              <a:solidFill>
                <a:srgbClr val="467886"/>
              </a:solidFill>
            </a:endParaRPr>
          </a:p>
          <a:p>
            <a:r>
              <a:rPr lang="en-GB" dirty="0">
                <a:solidFill>
                  <a:srgbClr val="467886"/>
                </a:solidFill>
              </a:rPr>
              <a:t>BFI</a:t>
            </a:r>
            <a:endParaRPr lang="en-GB" dirty="0"/>
          </a:p>
          <a:p>
            <a:endParaRPr lang="en-GB" dirty="0"/>
          </a:p>
          <a:p>
            <a:r>
              <a:rPr lang="en-GB" dirty="0">
                <a:hlinkClick r:id="rId2"/>
              </a:rPr>
              <a:t>Grierson trust</a:t>
            </a:r>
            <a:endParaRPr lang="en-GB" dirty="0"/>
          </a:p>
          <a:p>
            <a:endParaRPr lang="en-GB" dirty="0"/>
          </a:p>
          <a:p>
            <a:r>
              <a:rPr lang="en-GB" dirty="0">
                <a:hlinkClick r:id="rId3"/>
              </a:rPr>
              <a:t>Carmarthen Bay Film Festival</a:t>
            </a:r>
            <a:endParaRPr lang="en-GB" dirty="0"/>
          </a:p>
          <a:p>
            <a:endParaRPr lang="en-GB" dirty="0"/>
          </a:p>
          <a:p>
            <a:endParaRPr lang="en-GB" dirty="0"/>
          </a:p>
        </p:txBody>
      </p:sp>
    </p:spTree>
    <p:extLst>
      <p:ext uri="{BB962C8B-B14F-4D97-AF65-F5344CB8AC3E}">
        <p14:creationId xmlns:p14="http://schemas.microsoft.com/office/powerpoint/2010/main" val="20290116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F433E-FE30-704A-4006-7D2B42DB2264}"/>
              </a:ext>
            </a:extLst>
          </p:cNvPr>
          <p:cNvSpPr>
            <a:spLocks noGrp="1"/>
          </p:cNvSpPr>
          <p:nvPr>
            <p:ph type="title"/>
          </p:nvPr>
        </p:nvSpPr>
        <p:spPr/>
        <p:txBody>
          <a:bodyPr/>
          <a:lstStyle/>
          <a:p>
            <a:r>
              <a:rPr lang="en-GB" dirty="0"/>
              <a:t>By next week #1</a:t>
            </a:r>
          </a:p>
        </p:txBody>
      </p:sp>
      <p:sp>
        <p:nvSpPr>
          <p:cNvPr id="3" name="Content Placeholder 2">
            <a:extLst>
              <a:ext uri="{FF2B5EF4-FFF2-40B4-BE49-F238E27FC236}">
                <a16:creationId xmlns:a16="http://schemas.microsoft.com/office/drawing/2014/main" id="{E704A5E1-BC4A-BCD7-4450-C6B0F9EFCCF3}"/>
              </a:ext>
            </a:extLst>
          </p:cNvPr>
          <p:cNvSpPr>
            <a:spLocks noGrp="1"/>
          </p:cNvSpPr>
          <p:nvPr>
            <p:ph idx="1"/>
          </p:nvPr>
        </p:nvSpPr>
        <p:spPr/>
        <p:txBody>
          <a:bodyPr/>
          <a:lstStyle/>
          <a:p>
            <a:r>
              <a:rPr kumimoji="0" lang="en-US" altLang="en-US" sz="2800" b="0" i="0" u="none" strike="noStrike" cap="none" normalizeH="0" baseline="0" dirty="0">
                <a:ln>
                  <a:noFill/>
                </a:ln>
                <a:solidFill>
                  <a:schemeClr val="tx1"/>
                </a:solidFill>
                <a:effectLst/>
                <a:latin typeface="Arial" panose="020B0604020202020204" pitchFamily="34" charset="0"/>
              </a:rPr>
              <a:t>‘</a:t>
            </a:r>
            <a:r>
              <a:rPr kumimoji="0" lang="en-US" altLang="en-US" sz="2800" b="0" i="0" u="none" strike="noStrike" cap="none" normalizeH="0" baseline="0" dirty="0" err="1">
                <a:ln>
                  <a:noFill/>
                </a:ln>
                <a:solidFill>
                  <a:schemeClr val="tx1"/>
                </a:solidFill>
                <a:effectLst/>
                <a:latin typeface="Arial" panose="020B0604020202020204" pitchFamily="34" charset="0"/>
              </a:rPr>
              <a:t>Retero</a:t>
            </a:r>
            <a:r>
              <a:rPr kumimoji="0" lang="en-US" altLang="en-US" sz="2800" b="0" i="0" u="none" strike="noStrike" cap="none" normalizeH="0" baseline="0" dirty="0">
                <a:ln>
                  <a:noFill/>
                </a:ln>
                <a:solidFill>
                  <a:schemeClr val="tx1"/>
                </a:solidFill>
                <a:effectLst/>
                <a:latin typeface="Arial" panose="020B0604020202020204" pitchFamily="34" charset="0"/>
              </a:rPr>
              <a:t>-fit a pitch to the example of a doc’</a:t>
            </a:r>
          </a:p>
          <a:p>
            <a:endParaRPr lang="en-US" dirty="0">
              <a:latin typeface="Arial" panose="020B0604020202020204" pitchFamily="34" charset="0"/>
            </a:endParaRPr>
          </a:p>
          <a:p>
            <a:r>
              <a:rPr lang="en-US" dirty="0">
                <a:latin typeface="Arial" panose="020B0604020202020204" pitchFamily="34" charset="0"/>
              </a:rPr>
              <a:t>For this task I want you to find and watch a documentary and create a pitch for it.</a:t>
            </a:r>
          </a:p>
          <a:p>
            <a:endParaRPr lang="en-US" dirty="0">
              <a:latin typeface="Arial" panose="020B0604020202020204" pitchFamily="34" charset="0"/>
            </a:endParaRPr>
          </a:p>
          <a:p>
            <a:r>
              <a:rPr lang="en-US" dirty="0">
                <a:latin typeface="Arial" panose="020B0604020202020204" pitchFamily="34" charset="0"/>
              </a:rPr>
              <a:t>The task will require you to critically evaluate all aspects of the documentary from both your skills audit and your reading from Nichols.</a:t>
            </a:r>
            <a:endParaRPr lang="en-GB" dirty="0"/>
          </a:p>
        </p:txBody>
      </p:sp>
    </p:spTree>
    <p:extLst>
      <p:ext uri="{BB962C8B-B14F-4D97-AF65-F5344CB8AC3E}">
        <p14:creationId xmlns:p14="http://schemas.microsoft.com/office/powerpoint/2010/main" val="28954756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8DA5F-8700-00A1-D4AE-0D0DDDF72904}"/>
              </a:ext>
            </a:extLst>
          </p:cNvPr>
          <p:cNvSpPr>
            <a:spLocks noGrp="1"/>
          </p:cNvSpPr>
          <p:nvPr>
            <p:ph type="title"/>
          </p:nvPr>
        </p:nvSpPr>
        <p:spPr/>
        <p:txBody>
          <a:bodyPr/>
          <a:lstStyle/>
          <a:p>
            <a:r>
              <a:rPr lang="en-GB" dirty="0"/>
              <a:t>By next week #2</a:t>
            </a:r>
          </a:p>
        </p:txBody>
      </p:sp>
      <p:sp>
        <p:nvSpPr>
          <p:cNvPr id="3" name="Content Placeholder 2">
            <a:extLst>
              <a:ext uri="{FF2B5EF4-FFF2-40B4-BE49-F238E27FC236}">
                <a16:creationId xmlns:a16="http://schemas.microsoft.com/office/drawing/2014/main" id="{2DD7163F-B76B-76EE-FC1D-C244C92D8F2F}"/>
              </a:ext>
            </a:extLst>
          </p:cNvPr>
          <p:cNvSpPr>
            <a:spLocks noGrp="1"/>
          </p:cNvSpPr>
          <p:nvPr>
            <p:ph idx="1"/>
          </p:nvPr>
        </p:nvSpPr>
        <p:spPr/>
        <p:txBody>
          <a:bodyPr>
            <a:normAutofit lnSpcReduction="10000"/>
          </a:bodyPr>
          <a:lstStyle/>
          <a:p>
            <a:r>
              <a:rPr lang="en-GB" dirty="0"/>
              <a:t>Create a bring 3 treatments of potential documentary films / podcasts to discuss in a seminar session.</a:t>
            </a:r>
          </a:p>
          <a:p>
            <a:endParaRPr lang="en-GB" dirty="0"/>
          </a:p>
          <a:p>
            <a:r>
              <a:rPr lang="en-GB" dirty="0"/>
              <a:t>You can follow the guidance for component 1 as a blueprint:</a:t>
            </a:r>
          </a:p>
          <a:p>
            <a:endParaRPr lang="en-GB" dirty="0"/>
          </a:p>
          <a:p>
            <a:r>
              <a:rPr lang="en-GB" sz="2000" dirty="0">
                <a:effectLst/>
                <a:latin typeface="Arial" panose="020B0604020202020204" pitchFamily="34" charset="0"/>
                <a:ea typeface="Times New Roman" panose="02020603050405020304" pitchFamily="18" charset="0"/>
              </a:rPr>
              <a:t>‘Demonstrate the preproduction process for a piece of factual media work, including academic and subject specific research, its interpretation for the project, planning materials- such as AV Script, mood-board, release forms, risk assessment, ethics statement, and any third-party assets.’</a:t>
            </a:r>
          </a:p>
          <a:p>
            <a:endParaRPr lang="en-GB" sz="2000" dirty="0">
              <a:latin typeface="Arial" panose="020B0604020202020204" pitchFamily="34" charset="0"/>
              <a:ea typeface="Times New Roman" panose="02020603050405020304" pitchFamily="18" charset="0"/>
            </a:endParaRPr>
          </a:p>
          <a:p>
            <a:r>
              <a:rPr lang="en-GB" dirty="0">
                <a:effectLst/>
                <a:ea typeface="Times New Roman" panose="02020603050405020304" pitchFamily="18" charset="0"/>
              </a:rPr>
              <a:t>These break-down as ‘</a:t>
            </a:r>
            <a:r>
              <a:rPr lang="en-GB">
                <a:effectLst/>
                <a:ea typeface="Times New Roman" panose="02020603050405020304" pitchFamily="18" charset="0"/>
              </a:rPr>
              <a:t>what’, </a:t>
            </a:r>
            <a:r>
              <a:rPr lang="en-GB" dirty="0">
                <a:effectLst/>
                <a:ea typeface="Times New Roman" panose="02020603050405020304" pitchFamily="18" charset="0"/>
              </a:rPr>
              <a:t>‘</a:t>
            </a:r>
            <a:r>
              <a:rPr lang="en-GB">
                <a:effectLst/>
                <a:ea typeface="Times New Roman" panose="02020603050405020304" pitchFamily="18" charset="0"/>
              </a:rPr>
              <a:t>why’, </a:t>
            </a:r>
            <a:r>
              <a:rPr lang="en-GB" dirty="0">
                <a:effectLst/>
                <a:ea typeface="Times New Roman" panose="02020603050405020304" pitchFamily="18" charset="0"/>
              </a:rPr>
              <a:t>and ‘how’ for this task.</a:t>
            </a:r>
          </a:p>
          <a:p>
            <a:endParaRPr lang="en-GB" dirty="0"/>
          </a:p>
        </p:txBody>
      </p:sp>
    </p:spTree>
    <p:extLst>
      <p:ext uri="{BB962C8B-B14F-4D97-AF65-F5344CB8AC3E}">
        <p14:creationId xmlns:p14="http://schemas.microsoft.com/office/powerpoint/2010/main" val="817975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43508-4FD7-E25C-AB3B-6208EFDF3588}"/>
              </a:ext>
            </a:extLst>
          </p:cNvPr>
          <p:cNvSpPr>
            <a:spLocks noGrp="1"/>
          </p:cNvSpPr>
          <p:nvPr>
            <p:ph type="title"/>
          </p:nvPr>
        </p:nvSpPr>
        <p:spPr/>
        <p:txBody>
          <a:bodyPr/>
          <a:lstStyle/>
          <a:p>
            <a:r>
              <a:rPr lang="en-GB" dirty="0"/>
              <a:t>By next week #3</a:t>
            </a:r>
          </a:p>
        </p:txBody>
      </p:sp>
      <p:sp>
        <p:nvSpPr>
          <p:cNvPr id="3" name="Content Placeholder 2">
            <a:extLst>
              <a:ext uri="{FF2B5EF4-FFF2-40B4-BE49-F238E27FC236}">
                <a16:creationId xmlns:a16="http://schemas.microsoft.com/office/drawing/2014/main" id="{03636262-0EE8-F90D-9FF6-FC690050BB72}"/>
              </a:ext>
            </a:extLst>
          </p:cNvPr>
          <p:cNvSpPr>
            <a:spLocks noGrp="1"/>
          </p:cNvSpPr>
          <p:nvPr>
            <p:ph idx="1"/>
          </p:nvPr>
        </p:nvSpPr>
        <p:spPr/>
        <p:txBody>
          <a:bodyPr>
            <a:normAutofit lnSpcReduction="10000"/>
          </a:bodyPr>
          <a:lstStyle/>
          <a:p>
            <a:r>
              <a:rPr lang="en-GB" dirty="0"/>
              <a:t>Previous module output review.</a:t>
            </a:r>
          </a:p>
          <a:p>
            <a:endParaRPr lang="en-GB" dirty="0"/>
          </a:p>
          <a:p>
            <a:r>
              <a:rPr lang="en-GB" dirty="0"/>
              <a:t>Can you share some of your visual work from your previous modules?</a:t>
            </a:r>
          </a:p>
          <a:p>
            <a:endParaRPr lang="en-GB" dirty="0"/>
          </a:p>
          <a:p>
            <a:r>
              <a:rPr lang="en-GB" dirty="0"/>
              <a:t>What are you most proud of in your work?</a:t>
            </a:r>
          </a:p>
          <a:p>
            <a:r>
              <a:rPr lang="en-GB" dirty="0"/>
              <a:t>What do you consider needs improving in your work?</a:t>
            </a:r>
          </a:p>
          <a:p>
            <a:endParaRPr lang="en-GB" dirty="0"/>
          </a:p>
          <a:p>
            <a:r>
              <a:rPr lang="en-GB" dirty="0"/>
              <a:t>How does your creative output compare to other UK students?</a:t>
            </a:r>
          </a:p>
        </p:txBody>
      </p:sp>
    </p:spTree>
    <p:extLst>
      <p:ext uri="{BB962C8B-B14F-4D97-AF65-F5344CB8AC3E}">
        <p14:creationId xmlns:p14="http://schemas.microsoft.com/office/powerpoint/2010/main" val="36616985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129</TotalTime>
  <Words>1383</Words>
  <Application>Microsoft Office PowerPoint</Application>
  <PresentationFormat>Widescreen</PresentationFormat>
  <Paragraphs>126</Paragraphs>
  <Slides>23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Aptos</vt:lpstr>
      <vt:lpstr>Aptos Display</vt:lpstr>
      <vt:lpstr>Arial</vt:lpstr>
      <vt:lpstr>Segoe UI</vt:lpstr>
      <vt:lpstr>Times New Roman</vt:lpstr>
      <vt:lpstr>Office Theme</vt:lpstr>
      <vt:lpstr>Factual Media Production </vt:lpstr>
      <vt:lpstr>10 minute presentation of findings</vt:lpstr>
      <vt:lpstr>The original request &amp; action</vt:lpstr>
      <vt:lpstr>The poetic mode</vt:lpstr>
      <vt:lpstr>The poetic mode</vt:lpstr>
      <vt:lpstr>The poetic mode</vt:lpstr>
      <vt:lpstr>The expository mode</vt:lpstr>
      <vt:lpstr>The expository mode</vt:lpstr>
      <vt:lpstr>The reflexive mode</vt:lpstr>
      <vt:lpstr>The reflexive mode</vt:lpstr>
      <vt:lpstr>The reflexive mode</vt:lpstr>
      <vt:lpstr>The reflexive mode</vt:lpstr>
      <vt:lpstr>A study in pacing</vt:lpstr>
      <vt:lpstr>Audio-only task</vt:lpstr>
      <vt:lpstr>Skills audit</vt:lpstr>
      <vt:lpstr>Skills audit</vt:lpstr>
      <vt:lpstr>Skills audit</vt:lpstr>
      <vt:lpstr>Skills audit</vt:lpstr>
      <vt:lpstr>Skills audit</vt:lpstr>
      <vt:lpstr>Documentary Competitions</vt:lpstr>
      <vt:lpstr>By next week #1</vt:lpstr>
      <vt:lpstr>By next week #2</vt:lpstr>
      <vt:lpstr>By next week #3</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1</cp:revision>
  <dcterms:created xsi:type="dcterms:W3CDTF">2025-02-04T15:08:38Z</dcterms:created>
  <dcterms:modified xsi:type="dcterms:W3CDTF">2025-02-05T13:13:13Z</dcterms:modified>
</cp:coreProperties>
</file>