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61" r:id="rId5"/>
    <p:sldId id="262" r:id="rId6"/>
    <p:sldId id="259" r:id="rId7"/>
    <p:sldId id="260"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9C99C4-D01A-0A4B-8D0A-3B0143A9EF73}" v="4" dt="2026-02-27T11:53:37.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1" autoAdjust="0"/>
    <p:restoredTop sz="94660"/>
  </p:normalViewPr>
  <p:slideViewPr>
    <p:cSldViewPr snapToGrid="0">
      <p:cViewPr varScale="1">
        <p:scale>
          <a:sx n="128" d="100"/>
          <a:sy n="128" d="100"/>
        </p:scale>
        <p:origin x="20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tale Kent Ndeke (2426088)" userId="df32f7e6-8a05-4642-903d-9d12129f61f7" providerId="ADAL" clId="{E56E5D81-1A3E-5FDE-BA13-79482DC52FEB}"/>
    <pc:docChg chg="undo custSel addSld modSld">
      <pc:chgData name="Mutale Kent Ndeke (2426088)" userId="df32f7e6-8a05-4642-903d-9d12129f61f7" providerId="ADAL" clId="{E56E5D81-1A3E-5FDE-BA13-79482DC52FEB}" dt="2026-02-27T12:20:00.636" v="81" actId="5793"/>
      <pc:docMkLst>
        <pc:docMk/>
      </pc:docMkLst>
      <pc:sldChg chg="modSp mod">
        <pc:chgData name="Mutale Kent Ndeke (2426088)" userId="df32f7e6-8a05-4642-903d-9d12129f61f7" providerId="ADAL" clId="{E56E5D81-1A3E-5FDE-BA13-79482DC52FEB}" dt="2026-02-27T11:20:36.501" v="5" actId="20577"/>
        <pc:sldMkLst>
          <pc:docMk/>
          <pc:sldMk cId="109857222" sldId="256"/>
        </pc:sldMkLst>
        <pc:spChg chg="mod">
          <ac:chgData name="Mutale Kent Ndeke (2426088)" userId="df32f7e6-8a05-4642-903d-9d12129f61f7" providerId="ADAL" clId="{E56E5D81-1A3E-5FDE-BA13-79482DC52FEB}" dt="2026-02-27T11:20:36.501" v="5" actId="20577"/>
          <ac:spMkLst>
            <pc:docMk/>
            <pc:sldMk cId="109857222" sldId="256"/>
            <ac:spMk id="3" creationId="{00000000-0000-0000-0000-000000000000}"/>
          </ac:spMkLst>
        </pc:spChg>
      </pc:sldChg>
      <pc:sldChg chg="modSp mod">
        <pc:chgData name="Mutale Kent Ndeke (2426088)" userId="df32f7e6-8a05-4642-903d-9d12129f61f7" providerId="ADAL" clId="{E56E5D81-1A3E-5FDE-BA13-79482DC52FEB}" dt="2026-02-27T11:20:11.061" v="2" actId="20577"/>
        <pc:sldMkLst>
          <pc:docMk/>
          <pc:sldMk cId="1332463138" sldId="257"/>
        </pc:sldMkLst>
        <pc:spChg chg="mod">
          <ac:chgData name="Mutale Kent Ndeke (2426088)" userId="df32f7e6-8a05-4642-903d-9d12129f61f7" providerId="ADAL" clId="{E56E5D81-1A3E-5FDE-BA13-79482DC52FEB}" dt="2026-02-27T11:20:11.061" v="2" actId="20577"/>
          <ac:spMkLst>
            <pc:docMk/>
            <pc:sldMk cId="1332463138" sldId="257"/>
            <ac:spMk id="3" creationId="{DC694E27-C15D-72DA-0BF2-6C88F889B979}"/>
          </ac:spMkLst>
        </pc:spChg>
      </pc:sldChg>
      <pc:sldChg chg="modSp mod">
        <pc:chgData name="Mutale Kent Ndeke (2426088)" userId="df32f7e6-8a05-4642-903d-9d12129f61f7" providerId="ADAL" clId="{E56E5D81-1A3E-5FDE-BA13-79482DC52FEB}" dt="2026-02-27T11:28:36.806" v="13" actId="20577"/>
        <pc:sldMkLst>
          <pc:docMk/>
          <pc:sldMk cId="1383748246" sldId="258"/>
        </pc:sldMkLst>
        <pc:spChg chg="mod">
          <ac:chgData name="Mutale Kent Ndeke (2426088)" userId="df32f7e6-8a05-4642-903d-9d12129f61f7" providerId="ADAL" clId="{E56E5D81-1A3E-5FDE-BA13-79482DC52FEB}" dt="2026-02-27T11:28:36.806" v="13" actId="20577"/>
          <ac:spMkLst>
            <pc:docMk/>
            <pc:sldMk cId="1383748246" sldId="258"/>
            <ac:spMk id="3" creationId="{871B47DF-55D7-D4E2-1D4F-1D5AA028322E}"/>
          </ac:spMkLst>
        </pc:spChg>
      </pc:sldChg>
      <pc:sldChg chg="modSp mod">
        <pc:chgData name="Mutale Kent Ndeke (2426088)" userId="df32f7e6-8a05-4642-903d-9d12129f61f7" providerId="ADAL" clId="{E56E5D81-1A3E-5FDE-BA13-79482DC52FEB}" dt="2026-02-27T11:28:22.261" v="8" actId="20577"/>
        <pc:sldMkLst>
          <pc:docMk/>
          <pc:sldMk cId="48667281" sldId="260"/>
        </pc:sldMkLst>
        <pc:spChg chg="mod">
          <ac:chgData name="Mutale Kent Ndeke (2426088)" userId="df32f7e6-8a05-4642-903d-9d12129f61f7" providerId="ADAL" clId="{E56E5D81-1A3E-5FDE-BA13-79482DC52FEB}" dt="2026-02-27T11:28:22.261" v="8" actId="20577"/>
          <ac:spMkLst>
            <pc:docMk/>
            <pc:sldMk cId="48667281" sldId="260"/>
            <ac:spMk id="3" creationId="{1C13DACA-CAB0-2DBE-8FFF-F1C15C36F260}"/>
          </ac:spMkLst>
        </pc:spChg>
      </pc:sldChg>
      <pc:sldChg chg="addSp delSp modSp new mod setBg setClrOvrMap">
        <pc:chgData name="Mutale Kent Ndeke (2426088)" userId="df32f7e6-8a05-4642-903d-9d12129f61f7" providerId="ADAL" clId="{E56E5D81-1A3E-5FDE-BA13-79482DC52FEB}" dt="2026-02-27T12:04:44.926" v="76" actId="1076"/>
        <pc:sldMkLst>
          <pc:docMk/>
          <pc:sldMk cId="1236403249" sldId="261"/>
        </pc:sldMkLst>
        <pc:spChg chg="mod">
          <ac:chgData name="Mutale Kent Ndeke (2426088)" userId="df32f7e6-8a05-4642-903d-9d12129f61f7" providerId="ADAL" clId="{E56E5D81-1A3E-5FDE-BA13-79482DC52FEB}" dt="2026-02-27T11:39:42.160" v="26" actId="26606"/>
          <ac:spMkLst>
            <pc:docMk/>
            <pc:sldMk cId="1236403249" sldId="261"/>
            <ac:spMk id="2" creationId="{275A360B-91C8-9CE6-39BC-4FD6F5D71ADC}"/>
          </ac:spMkLst>
        </pc:spChg>
        <pc:spChg chg="del mod">
          <ac:chgData name="Mutale Kent Ndeke (2426088)" userId="df32f7e6-8a05-4642-903d-9d12129f61f7" providerId="ADAL" clId="{E56E5D81-1A3E-5FDE-BA13-79482DC52FEB}" dt="2026-02-27T11:39:11.638" v="17"/>
          <ac:spMkLst>
            <pc:docMk/>
            <pc:sldMk cId="1236403249" sldId="261"/>
            <ac:spMk id="3" creationId="{ED9939CB-6462-2F20-C4BF-A1C297A86A2D}"/>
          </ac:spMkLst>
        </pc:spChg>
        <pc:spChg chg="add del">
          <ac:chgData name="Mutale Kent Ndeke (2426088)" userId="df32f7e6-8a05-4642-903d-9d12129f61f7" providerId="ADAL" clId="{E56E5D81-1A3E-5FDE-BA13-79482DC52FEB}" dt="2026-02-27T11:39:30.821" v="19" actId="26606"/>
          <ac:spMkLst>
            <pc:docMk/>
            <pc:sldMk cId="1236403249" sldId="261"/>
            <ac:spMk id="8" creationId="{FFC4BD1B-36FC-9C21-3FA7-B7A6315A68F0}"/>
          </ac:spMkLst>
        </pc:spChg>
        <pc:spChg chg="add del">
          <ac:chgData name="Mutale Kent Ndeke (2426088)" userId="df32f7e6-8a05-4642-903d-9d12129f61f7" providerId="ADAL" clId="{E56E5D81-1A3E-5FDE-BA13-79482DC52FEB}" dt="2026-02-27T11:39:30.821" v="19" actId="26606"/>
          <ac:spMkLst>
            <pc:docMk/>
            <pc:sldMk cId="1236403249" sldId="261"/>
            <ac:spMk id="11" creationId="{763516C8-F227-4B77-9AA7-61B9A0B78253}"/>
          </ac:spMkLst>
        </pc:spChg>
        <pc:spChg chg="add del">
          <ac:chgData name="Mutale Kent Ndeke (2426088)" userId="df32f7e6-8a05-4642-903d-9d12129f61f7" providerId="ADAL" clId="{E56E5D81-1A3E-5FDE-BA13-79482DC52FEB}" dt="2026-02-27T11:39:30.821" v="19" actId="26606"/>
          <ac:spMkLst>
            <pc:docMk/>
            <pc:sldMk cId="1236403249" sldId="261"/>
            <ac:spMk id="13" creationId="{D91B420C-C4C8-44DF-96B2-FBD1014646FE}"/>
          </ac:spMkLst>
        </pc:spChg>
        <pc:spChg chg="add del">
          <ac:chgData name="Mutale Kent Ndeke (2426088)" userId="df32f7e6-8a05-4642-903d-9d12129f61f7" providerId="ADAL" clId="{E56E5D81-1A3E-5FDE-BA13-79482DC52FEB}" dt="2026-02-27T11:39:30.821" v="19" actId="26606"/>
          <ac:spMkLst>
            <pc:docMk/>
            <pc:sldMk cId="1236403249" sldId="261"/>
            <ac:spMk id="15" creationId="{070928B1-3E69-44AC-A1EE-B4E4270A7A51}"/>
          </ac:spMkLst>
        </pc:spChg>
        <pc:spChg chg="add del">
          <ac:chgData name="Mutale Kent Ndeke (2426088)" userId="df32f7e6-8a05-4642-903d-9d12129f61f7" providerId="ADAL" clId="{E56E5D81-1A3E-5FDE-BA13-79482DC52FEB}" dt="2026-02-27T11:39:36.621" v="21" actId="26606"/>
          <ac:spMkLst>
            <pc:docMk/>
            <pc:sldMk cId="1236403249" sldId="261"/>
            <ac:spMk id="17" creationId="{B2EC7880-C5D9-40A8-A6B0-3198AD07AD1B}"/>
          </ac:spMkLst>
        </pc:spChg>
        <pc:spChg chg="add del">
          <ac:chgData name="Mutale Kent Ndeke (2426088)" userId="df32f7e6-8a05-4642-903d-9d12129f61f7" providerId="ADAL" clId="{E56E5D81-1A3E-5FDE-BA13-79482DC52FEB}" dt="2026-02-27T11:39:36.621" v="21" actId="26606"/>
          <ac:spMkLst>
            <pc:docMk/>
            <pc:sldMk cId="1236403249" sldId="261"/>
            <ac:spMk id="18" creationId="{564246EC-377E-0499-C962-969D5D847DD7}"/>
          </ac:spMkLst>
        </pc:spChg>
        <pc:spChg chg="add del">
          <ac:chgData name="Mutale Kent Ndeke (2426088)" userId="df32f7e6-8a05-4642-903d-9d12129f61f7" providerId="ADAL" clId="{E56E5D81-1A3E-5FDE-BA13-79482DC52FEB}" dt="2026-02-27T11:39:39.156" v="23" actId="26606"/>
          <ac:spMkLst>
            <pc:docMk/>
            <pc:sldMk cId="1236403249" sldId="261"/>
            <ac:spMk id="20" creationId="{763516C8-F227-4B77-9AA7-61B9A0B78253}"/>
          </ac:spMkLst>
        </pc:spChg>
        <pc:spChg chg="add del">
          <ac:chgData name="Mutale Kent Ndeke (2426088)" userId="df32f7e6-8a05-4642-903d-9d12129f61f7" providerId="ADAL" clId="{E56E5D81-1A3E-5FDE-BA13-79482DC52FEB}" dt="2026-02-27T11:39:39.156" v="23" actId="26606"/>
          <ac:spMkLst>
            <pc:docMk/>
            <pc:sldMk cId="1236403249" sldId="261"/>
            <ac:spMk id="21" creationId="{D91B420C-C4C8-44DF-96B2-FBD1014646FE}"/>
          </ac:spMkLst>
        </pc:spChg>
        <pc:spChg chg="add del">
          <ac:chgData name="Mutale Kent Ndeke (2426088)" userId="df32f7e6-8a05-4642-903d-9d12129f61f7" providerId="ADAL" clId="{E56E5D81-1A3E-5FDE-BA13-79482DC52FEB}" dt="2026-02-27T11:39:39.156" v="23" actId="26606"/>
          <ac:spMkLst>
            <pc:docMk/>
            <pc:sldMk cId="1236403249" sldId="261"/>
            <ac:spMk id="22" creationId="{070928B1-3E69-44AC-A1EE-B4E4270A7A51}"/>
          </ac:spMkLst>
        </pc:spChg>
        <pc:spChg chg="add del">
          <ac:chgData name="Mutale Kent Ndeke (2426088)" userId="df32f7e6-8a05-4642-903d-9d12129f61f7" providerId="ADAL" clId="{E56E5D81-1A3E-5FDE-BA13-79482DC52FEB}" dt="2026-02-27T11:39:39.156" v="23" actId="26606"/>
          <ac:spMkLst>
            <pc:docMk/>
            <pc:sldMk cId="1236403249" sldId="261"/>
            <ac:spMk id="23" creationId="{FFC4BD1B-36FC-9C21-3FA7-B7A6315A68F0}"/>
          </ac:spMkLst>
        </pc:spChg>
        <pc:spChg chg="add del">
          <ac:chgData name="Mutale Kent Ndeke (2426088)" userId="df32f7e6-8a05-4642-903d-9d12129f61f7" providerId="ADAL" clId="{E56E5D81-1A3E-5FDE-BA13-79482DC52FEB}" dt="2026-02-27T11:39:42.152" v="25" actId="26606"/>
          <ac:spMkLst>
            <pc:docMk/>
            <pc:sldMk cId="1236403249" sldId="261"/>
            <ac:spMk id="25" creationId="{3F4C104D-5F30-4811-9376-566B26E4719A}"/>
          </ac:spMkLst>
        </pc:spChg>
        <pc:spChg chg="add del">
          <ac:chgData name="Mutale Kent Ndeke (2426088)" userId="df32f7e6-8a05-4642-903d-9d12129f61f7" providerId="ADAL" clId="{E56E5D81-1A3E-5FDE-BA13-79482DC52FEB}" dt="2026-02-27T11:39:42.152" v="25" actId="26606"/>
          <ac:spMkLst>
            <pc:docMk/>
            <pc:sldMk cId="1236403249" sldId="261"/>
            <ac:spMk id="26" creationId="{0815E34B-5D02-4E01-A936-E8E1C0AB6F12}"/>
          </ac:spMkLst>
        </pc:spChg>
        <pc:spChg chg="add del">
          <ac:chgData name="Mutale Kent Ndeke (2426088)" userId="df32f7e6-8a05-4642-903d-9d12129f61f7" providerId="ADAL" clId="{E56E5D81-1A3E-5FDE-BA13-79482DC52FEB}" dt="2026-02-27T11:39:42.152" v="25" actId="26606"/>
          <ac:spMkLst>
            <pc:docMk/>
            <pc:sldMk cId="1236403249" sldId="261"/>
            <ac:spMk id="27" creationId="{ED0CE3F5-6122-10D9-F646-664610F0909E}"/>
          </ac:spMkLst>
        </pc:spChg>
        <pc:spChg chg="add del">
          <ac:chgData name="Mutale Kent Ndeke (2426088)" userId="df32f7e6-8a05-4642-903d-9d12129f61f7" providerId="ADAL" clId="{E56E5D81-1A3E-5FDE-BA13-79482DC52FEB}" dt="2026-02-27T11:39:42.152" v="25" actId="26606"/>
          <ac:spMkLst>
            <pc:docMk/>
            <pc:sldMk cId="1236403249" sldId="261"/>
            <ac:spMk id="28" creationId="{7DE3414B-B032-4710-A468-D3285E38C5FF}"/>
          </ac:spMkLst>
        </pc:spChg>
        <pc:spChg chg="add">
          <ac:chgData name="Mutale Kent Ndeke (2426088)" userId="df32f7e6-8a05-4642-903d-9d12129f61f7" providerId="ADAL" clId="{E56E5D81-1A3E-5FDE-BA13-79482DC52FEB}" dt="2026-02-27T11:39:42.160" v="26" actId="26606"/>
          <ac:spMkLst>
            <pc:docMk/>
            <pc:sldMk cId="1236403249" sldId="261"/>
            <ac:spMk id="30" creationId="{763516C8-F227-4B77-9AA7-61B9A0B78253}"/>
          </ac:spMkLst>
        </pc:spChg>
        <pc:spChg chg="add">
          <ac:chgData name="Mutale Kent Ndeke (2426088)" userId="df32f7e6-8a05-4642-903d-9d12129f61f7" providerId="ADAL" clId="{E56E5D81-1A3E-5FDE-BA13-79482DC52FEB}" dt="2026-02-27T11:39:42.160" v="26" actId="26606"/>
          <ac:spMkLst>
            <pc:docMk/>
            <pc:sldMk cId="1236403249" sldId="261"/>
            <ac:spMk id="31" creationId="{D91B420C-C4C8-44DF-96B2-FBD1014646FE}"/>
          </ac:spMkLst>
        </pc:spChg>
        <pc:spChg chg="add">
          <ac:chgData name="Mutale Kent Ndeke (2426088)" userId="df32f7e6-8a05-4642-903d-9d12129f61f7" providerId="ADAL" clId="{E56E5D81-1A3E-5FDE-BA13-79482DC52FEB}" dt="2026-02-27T11:39:42.160" v="26" actId="26606"/>
          <ac:spMkLst>
            <pc:docMk/>
            <pc:sldMk cId="1236403249" sldId="261"/>
            <ac:spMk id="32" creationId="{070928B1-3E69-44AC-A1EE-B4E4270A7A51}"/>
          </ac:spMkLst>
        </pc:spChg>
        <pc:spChg chg="add mod">
          <ac:chgData name="Mutale Kent Ndeke (2426088)" userId="df32f7e6-8a05-4642-903d-9d12129f61f7" providerId="ADAL" clId="{E56E5D81-1A3E-5FDE-BA13-79482DC52FEB}" dt="2026-02-27T11:41:03.004" v="36" actId="27636"/>
          <ac:spMkLst>
            <pc:docMk/>
            <pc:sldMk cId="1236403249" sldId="261"/>
            <ac:spMk id="33" creationId="{FFC4BD1B-36FC-9C21-3FA7-B7A6315A68F0}"/>
          </ac:spMkLst>
        </pc:spChg>
        <pc:picChg chg="add mod">
          <ac:chgData name="Mutale Kent Ndeke (2426088)" userId="df32f7e6-8a05-4642-903d-9d12129f61f7" providerId="ADAL" clId="{E56E5D81-1A3E-5FDE-BA13-79482DC52FEB}" dt="2026-02-27T12:04:44.926" v="76" actId="1076"/>
          <ac:picMkLst>
            <pc:docMk/>
            <pc:sldMk cId="1236403249" sldId="261"/>
            <ac:picMk id="4" creationId="{07F47B17-5CD0-3941-0E40-BD201FDBC5BA}"/>
          </ac:picMkLst>
        </pc:picChg>
      </pc:sldChg>
      <pc:sldChg chg="modSp new mod">
        <pc:chgData name="Mutale Kent Ndeke (2426088)" userId="df32f7e6-8a05-4642-903d-9d12129f61f7" providerId="ADAL" clId="{E56E5D81-1A3E-5FDE-BA13-79482DC52FEB}" dt="2026-02-27T11:45:30.172" v="42" actId="14100"/>
        <pc:sldMkLst>
          <pc:docMk/>
          <pc:sldMk cId="1794537181" sldId="262"/>
        </pc:sldMkLst>
        <pc:spChg chg="mod">
          <ac:chgData name="Mutale Kent Ndeke (2426088)" userId="df32f7e6-8a05-4642-903d-9d12129f61f7" providerId="ADAL" clId="{E56E5D81-1A3E-5FDE-BA13-79482DC52FEB}" dt="2026-02-27T11:45:30.172" v="42" actId="14100"/>
          <ac:spMkLst>
            <pc:docMk/>
            <pc:sldMk cId="1794537181" sldId="262"/>
            <ac:spMk id="2" creationId="{0B36E673-9EB0-02F7-DF4E-6AF067EA7A32}"/>
          </ac:spMkLst>
        </pc:spChg>
        <pc:spChg chg="mod">
          <ac:chgData name="Mutale Kent Ndeke (2426088)" userId="df32f7e6-8a05-4642-903d-9d12129f61f7" providerId="ADAL" clId="{E56E5D81-1A3E-5FDE-BA13-79482DC52FEB}" dt="2026-02-27T11:45:21.272" v="41" actId="27636"/>
          <ac:spMkLst>
            <pc:docMk/>
            <pc:sldMk cId="1794537181" sldId="262"/>
            <ac:spMk id="3" creationId="{D22C8F2F-4F6F-F996-95FC-253536D78F06}"/>
          </ac:spMkLst>
        </pc:spChg>
      </pc:sldChg>
      <pc:sldChg chg="modSp new mod">
        <pc:chgData name="Mutale Kent Ndeke (2426088)" userId="df32f7e6-8a05-4642-903d-9d12129f61f7" providerId="ADAL" clId="{E56E5D81-1A3E-5FDE-BA13-79482DC52FEB}" dt="2026-02-27T12:20:00.636" v="81" actId="5793"/>
        <pc:sldMkLst>
          <pc:docMk/>
          <pc:sldMk cId="1262870713" sldId="263"/>
        </pc:sldMkLst>
        <pc:spChg chg="mod">
          <ac:chgData name="Mutale Kent Ndeke (2426088)" userId="df32f7e6-8a05-4642-903d-9d12129f61f7" providerId="ADAL" clId="{E56E5D81-1A3E-5FDE-BA13-79482DC52FEB}" dt="2026-02-27T11:51:05.098" v="54" actId="20577"/>
          <ac:spMkLst>
            <pc:docMk/>
            <pc:sldMk cId="1262870713" sldId="263"/>
            <ac:spMk id="2" creationId="{7E656BFA-3BBF-F73A-A593-297056FD5598}"/>
          </ac:spMkLst>
        </pc:spChg>
        <pc:spChg chg="mod">
          <ac:chgData name="Mutale Kent Ndeke (2426088)" userId="df32f7e6-8a05-4642-903d-9d12129f61f7" providerId="ADAL" clId="{E56E5D81-1A3E-5FDE-BA13-79482DC52FEB}" dt="2026-02-27T12:20:00.636" v="81" actId="5793"/>
          <ac:spMkLst>
            <pc:docMk/>
            <pc:sldMk cId="1262870713" sldId="263"/>
            <ac:spMk id="3" creationId="{ACAAE32D-FAF2-4990-BCF4-CD5B9B2056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59900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5126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30975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65237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77911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58726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033199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57297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48718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19628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157419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80284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697900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32789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5089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1880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2/27/26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7340881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1963" y="935458"/>
            <a:ext cx="10754263" cy="1309299"/>
          </a:xfrm>
        </p:spPr>
        <p:txBody>
          <a:bodyPr>
            <a:normAutofit/>
          </a:bodyPr>
          <a:lstStyle/>
          <a:p>
            <a:r>
              <a:rPr lang="en-GB" dirty="0"/>
              <a:t>My Name is Mutale Kent </a:t>
            </a:r>
            <a:r>
              <a:rPr lang="en-GB" dirty="0" err="1"/>
              <a:t>Ndeke</a:t>
            </a:r>
            <a:endParaRPr lang="en-GB" dirty="0"/>
          </a:p>
        </p:txBody>
      </p:sp>
      <p:sp>
        <p:nvSpPr>
          <p:cNvPr id="3" name="Subtitle 2"/>
          <p:cNvSpPr>
            <a:spLocks noGrp="1"/>
          </p:cNvSpPr>
          <p:nvPr>
            <p:ph type="subTitle" idx="1"/>
          </p:nvPr>
        </p:nvSpPr>
        <p:spPr>
          <a:xfrm>
            <a:off x="1524000" y="3079206"/>
            <a:ext cx="9144000" cy="2842784"/>
          </a:xfrm>
        </p:spPr>
        <p:txBody>
          <a:bodyPr vert="horz" lIns="91440" tIns="45720" rIns="91440" bIns="45720" rtlCol="0" anchor="t">
            <a:normAutofit fontScale="70000" lnSpcReduction="20000"/>
          </a:bodyPr>
          <a:lstStyle/>
          <a:p>
            <a:pPr marL="457200" indent="-457200">
              <a:buChar char="•"/>
            </a:pPr>
            <a:r>
              <a:rPr lang="en-GB" sz="3200" dirty="0"/>
              <a:t>My presentation today is a reflection on what I have learnt on the course so far and how I have improved as a student</a:t>
            </a:r>
          </a:p>
          <a:p>
            <a:pPr marL="457200" indent="-457200">
              <a:buChar char="•"/>
            </a:pPr>
            <a:r>
              <a:rPr lang="en-GB" sz="3200" dirty="0"/>
              <a:t>I have titled each slide with a Topic covered in class</a:t>
            </a:r>
          </a:p>
          <a:p>
            <a:pPr marL="457200" indent="-457200">
              <a:buChar char="•"/>
            </a:pPr>
            <a:r>
              <a:rPr lang="en-GB" sz="3200" dirty="0"/>
              <a:t>Under each Topic I will underline What I have Learnt and expand on what I have Improved on</a:t>
            </a:r>
          </a:p>
          <a:p>
            <a:pPr marL="457200" indent="-457200">
              <a:buChar char="•"/>
            </a:pPr>
            <a:r>
              <a:rPr lang="en-GB" sz="3200" dirty="0"/>
              <a:t>I will also talk about how I will use this knowledge and apply it In my work as I progress as a student</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0E1B7-8705-B865-7045-C023D9BB2B5A}"/>
              </a:ext>
            </a:extLst>
          </p:cNvPr>
          <p:cNvSpPr>
            <a:spLocks noGrp="1"/>
          </p:cNvSpPr>
          <p:nvPr>
            <p:ph type="title"/>
          </p:nvPr>
        </p:nvSpPr>
        <p:spPr/>
        <p:txBody>
          <a:bodyPr/>
          <a:lstStyle/>
          <a:p>
            <a:r>
              <a:rPr lang="en-GB" dirty="0"/>
              <a:t>Outlook And Task Management</a:t>
            </a:r>
          </a:p>
        </p:txBody>
      </p:sp>
      <p:sp>
        <p:nvSpPr>
          <p:cNvPr id="3" name="Content Placeholder 2">
            <a:extLst>
              <a:ext uri="{FF2B5EF4-FFF2-40B4-BE49-F238E27FC236}">
                <a16:creationId xmlns:a16="http://schemas.microsoft.com/office/drawing/2014/main" id="{DC694E27-C15D-72DA-0BF2-6C88F889B979}"/>
              </a:ext>
            </a:extLst>
          </p:cNvPr>
          <p:cNvSpPr>
            <a:spLocks noGrp="1"/>
          </p:cNvSpPr>
          <p:nvPr>
            <p:ph idx="1"/>
          </p:nvPr>
        </p:nvSpPr>
        <p:spPr>
          <a:xfrm>
            <a:off x="995940" y="2133600"/>
            <a:ext cx="10508672" cy="4100894"/>
          </a:xfrm>
        </p:spPr>
        <p:txBody>
          <a:bodyPr vert="horz" lIns="91440" tIns="45720" rIns="91440" bIns="45720" rtlCol="0" anchor="t">
            <a:normAutofit/>
          </a:bodyPr>
          <a:lstStyle/>
          <a:p>
            <a:r>
              <a:rPr lang="en-GB" dirty="0"/>
              <a:t>Essentially I am familiar with outlook as I have used it to receive, send and manage my personal emails</a:t>
            </a:r>
          </a:p>
          <a:p>
            <a:r>
              <a:rPr lang="en-GB" dirty="0"/>
              <a:t>From the course I have learnt how to professionally use it and how to </a:t>
            </a:r>
            <a:r>
              <a:rPr lang="en-GB" dirty="0" err="1"/>
              <a:t>effeciently</a:t>
            </a:r>
            <a:r>
              <a:rPr lang="en-GB" dirty="0"/>
              <a:t> apply it to my advantage.</a:t>
            </a:r>
          </a:p>
          <a:p>
            <a:r>
              <a:rPr lang="en-GB" dirty="0"/>
              <a:t>I explored were to navigate </a:t>
            </a:r>
            <a:r>
              <a:rPr lang="en-GB" dirty="0" err="1"/>
              <a:t>folders,rules</a:t>
            </a:r>
            <a:r>
              <a:rPr lang="en-GB" dirty="0"/>
              <a:t> and organise my emails </a:t>
            </a:r>
            <a:r>
              <a:rPr lang="en-GB" dirty="0" err="1"/>
              <a:t>effeciently</a:t>
            </a:r>
          </a:p>
          <a:p>
            <a:r>
              <a:rPr lang="en-GB" dirty="0"/>
              <a:t>I can now create </a:t>
            </a:r>
            <a:r>
              <a:rPr lang="en-GB" dirty="0" err="1"/>
              <a:t>carlender</a:t>
            </a:r>
            <a:r>
              <a:rPr lang="en-GB" dirty="0"/>
              <a:t> </a:t>
            </a:r>
            <a:r>
              <a:rPr lang="en-GB" dirty="0" err="1"/>
              <a:t>events,set</a:t>
            </a:r>
            <a:r>
              <a:rPr lang="en-GB" dirty="0"/>
              <a:t> reminders and make group invitations</a:t>
            </a:r>
          </a:p>
          <a:p>
            <a:r>
              <a:rPr lang="en-GB" dirty="0"/>
              <a:t>As a professional I know understand the importance of email management and why it matters</a:t>
            </a:r>
          </a:p>
          <a:p>
            <a:r>
              <a:rPr lang="en-GB" dirty="0"/>
              <a:t>I  now understand the importance of keeping my emails clear and specific</a:t>
            </a:r>
          </a:p>
        </p:txBody>
      </p:sp>
    </p:spTree>
    <p:extLst>
      <p:ext uri="{BB962C8B-B14F-4D97-AF65-F5344CB8AC3E}">
        <p14:creationId xmlns:p14="http://schemas.microsoft.com/office/powerpoint/2010/main" val="13324631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A40F-63B6-08FE-E84F-B168FC6528E0}"/>
              </a:ext>
            </a:extLst>
          </p:cNvPr>
          <p:cNvSpPr>
            <a:spLocks noGrp="1"/>
          </p:cNvSpPr>
          <p:nvPr>
            <p:ph type="title"/>
          </p:nvPr>
        </p:nvSpPr>
        <p:spPr/>
        <p:txBody>
          <a:bodyPr/>
          <a:lstStyle/>
          <a:p>
            <a:r>
              <a:rPr lang="en-GB" dirty="0"/>
              <a:t>Artificial Intelligence(AI)</a:t>
            </a:r>
          </a:p>
        </p:txBody>
      </p:sp>
      <p:sp>
        <p:nvSpPr>
          <p:cNvPr id="3" name="Content Placeholder 2">
            <a:extLst>
              <a:ext uri="{FF2B5EF4-FFF2-40B4-BE49-F238E27FC236}">
                <a16:creationId xmlns:a16="http://schemas.microsoft.com/office/drawing/2014/main" id="{871B47DF-55D7-D4E2-1D4F-1D5AA028322E}"/>
              </a:ext>
            </a:extLst>
          </p:cNvPr>
          <p:cNvSpPr>
            <a:spLocks noGrp="1"/>
          </p:cNvSpPr>
          <p:nvPr>
            <p:ph idx="1"/>
          </p:nvPr>
        </p:nvSpPr>
        <p:spPr>
          <a:xfrm>
            <a:off x="535820" y="2079625"/>
            <a:ext cx="10817980" cy="4097338"/>
          </a:xfrm>
        </p:spPr>
        <p:txBody>
          <a:bodyPr vert="horz" lIns="91440" tIns="45720" rIns="91440" bIns="45720" rtlCol="0" anchor="t">
            <a:normAutofit fontScale="92500" lnSpcReduction="10000"/>
          </a:bodyPr>
          <a:lstStyle/>
          <a:p>
            <a:r>
              <a:rPr lang="en-GB" dirty="0"/>
              <a:t>I had previously heard about AI but didn’t have the full knowledge on the new technology it comes with.</a:t>
            </a:r>
          </a:p>
          <a:p>
            <a:r>
              <a:rPr lang="en-GB" dirty="0"/>
              <a:t>From online and social media sources I heard of how you can use it to learn topics, explore and write essays </a:t>
            </a:r>
          </a:p>
          <a:p>
            <a:r>
              <a:rPr lang="en-GB" dirty="0"/>
              <a:t>We covered that AI is a simulation of human intelligence which is processed by machines(Techartgent,2023)</a:t>
            </a:r>
          </a:p>
          <a:p>
            <a:r>
              <a:rPr lang="en-GB" dirty="0"/>
              <a:t>On the course we touched on the pros and cons that come with it and how we can use it to our advantage</a:t>
            </a:r>
          </a:p>
          <a:p>
            <a:r>
              <a:rPr lang="en-GB" dirty="0"/>
              <a:t>Chat GPT is one of the most popular large </a:t>
            </a:r>
            <a:r>
              <a:rPr lang="en-GB" dirty="0" err="1"/>
              <a:t>langauge</a:t>
            </a:r>
            <a:r>
              <a:rPr lang="en-GB" dirty="0"/>
              <a:t> models(LLM) platforms of </a:t>
            </a:r>
            <a:r>
              <a:rPr lang="en-GB" dirty="0" err="1"/>
              <a:t>AI,its</a:t>
            </a:r>
            <a:r>
              <a:rPr lang="en-GB" dirty="0"/>
              <a:t> </a:t>
            </a:r>
            <a:r>
              <a:rPr lang="en-GB" dirty="0" err="1"/>
              <a:t>free,accessible,provides</a:t>
            </a:r>
            <a:r>
              <a:rPr lang="en-GB" dirty="0"/>
              <a:t> specific responses and also </a:t>
            </a:r>
            <a:r>
              <a:rPr lang="en-GB" dirty="0" err="1"/>
              <a:t>asissts</a:t>
            </a:r>
            <a:r>
              <a:rPr lang="en-GB" dirty="0"/>
              <a:t> with problem solving.</a:t>
            </a:r>
          </a:p>
          <a:p>
            <a:r>
              <a:rPr lang="en-GB" dirty="0"/>
              <a:t>The cons of Chat GPT is that sometimes the information is not always </a:t>
            </a:r>
            <a:r>
              <a:rPr lang="en-GB" dirty="0" err="1"/>
              <a:t>reliable,it</a:t>
            </a:r>
            <a:r>
              <a:rPr lang="en-GB" dirty="0"/>
              <a:t> can produce harmful instructions which could have a negative impact on individuals </a:t>
            </a:r>
          </a:p>
          <a:p>
            <a:r>
              <a:rPr lang="en-GB" dirty="0"/>
              <a:t>Some of its content can also be biased </a:t>
            </a:r>
          </a:p>
        </p:txBody>
      </p:sp>
    </p:spTree>
    <p:extLst>
      <p:ext uri="{BB962C8B-B14F-4D97-AF65-F5344CB8AC3E}">
        <p14:creationId xmlns:p14="http://schemas.microsoft.com/office/powerpoint/2010/main" val="13837482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5A360B-91C8-9CE6-39BC-4FD6F5D71ADC}"/>
              </a:ext>
            </a:extLst>
          </p:cNvPr>
          <p:cNvSpPr>
            <a:spLocks noGrp="1"/>
          </p:cNvSpPr>
          <p:nvPr>
            <p:ph type="title"/>
          </p:nvPr>
        </p:nvSpPr>
        <p:spPr>
          <a:xfrm>
            <a:off x="2592925" y="3979877"/>
            <a:ext cx="8911687" cy="778589"/>
          </a:xfrm>
        </p:spPr>
        <p:txBody>
          <a:bodyPr anchor="b">
            <a:normAutofit/>
          </a:bodyPr>
          <a:lstStyle/>
          <a:p>
            <a:endParaRPr lang="en-US" sz="2800"/>
          </a:p>
        </p:txBody>
      </p:sp>
      <p:sp>
        <p:nvSpPr>
          <p:cNvPr id="31" name="Rectangle 30">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25675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Content Placeholder 3">
            <a:extLst>
              <a:ext uri="{FF2B5EF4-FFF2-40B4-BE49-F238E27FC236}">
                <a16:creationId xmlns:a16="http://schemas.microsoft.com/office/drawing/2014/main" id="{07F47B17-5CD0-3941-0E40-BD201FDBC5BA}"/>
              </a:ext>
            </a:extLst>
          </p:cNvPr>
          <p:cNvPicPr>
            <a:picLocks noChangeAspect="1"/>
          </p:cNvPicPr>
          <p:nvPr/>
        </p:nvPicPr>
        <p:blipFill>
          <a:blip r:embed="rId2"/>
          <a:stretch>
            <a:fillRect/>
          </a:stretch>
        </p:blipFill>
        <p:spPr>
          <a:xfrm>
            <a:off x="-417444" y="-75552"/>
            <a:ext cx="12192000" cy="6854038"/>
          </a:xfrm>
          <a:prstGeom prst="rect">
            <a:avLst/>
          </a:prstGeom>
        </p:spPr>
      </p:pic>
      <p:sp>
        <p:nvSpPr>
          <p:cNvPr id="32" name="Freeform 33">
            <a:extLst>
              <a:ext uri="{FF2B5EF4-FFF2-40B4-BE49-F238E27FC236}">
                <a16:creationId xmlns:a16="http://schemas.microsoft.com/office/drawing/2014/main" id="{070928B1-3E69-44AC-A1EE-B4E4270A7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69172"/>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33" name="Content Placeholder 7">
            <a:extLst>
              <a:ext uri="{FF2B5EF4-FFF2-40B4-BE49-F238E27FC236}">
                <a16:creationId xmlns:a16="http://schemas.microsoft.com/office/drawing/2014/main" id="{FFC4BD1B-36FC-9C21-3FA7-B7A6315A68F0}"/>
              </a:ext>
            </a:extLst>
          </p:cNvPr>
          <p:cNvSpPr>
            <a:spLocks noGrp="1"/>
          </p:cNvSpPr>
          <p:nvPr>
            <p:ph idx="1"/>
          </p:nvPr>
        </p:nvSpPr>
        <p:spPr>
          <a:xfrm>
            <a:off x="2589212" y="6080755"/>
            <a:ext cx="8915400" cy="45719"/>
          </a:xfrm>
        </p:spPr>
        <p:txBody>
          <a:bodyPr>
            <a:normAutofit fontScale="25000" lnSpcReduction="20000"/>
          </a:bodyPr>
          <a:lstStyle/>
          <a:p>
            <a:endParaRPr lang="en-US" dirty="0"/>
          </a:p>
        </p:txBody>
      </p:sp>
    </p:spTree>
    <p:extLst>
      <p:ext uri="{BB962C8B-B14F-4D97-AF65-F5344CB8AC3E}">
        <p14:creationId xmlns:p14="http://schemas.microsoft.com/office/powerpoint/2010/main" val="12364032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E673-9EB0-02F7-DF4E-6AF067EA7A32}"/>
              </a:ext>
            </a:extLst>
          </p:cNvPr>
          <p:cNvSpPr>
            <a:spLocks noGrp="1"/>
          </p:cNvSpPr>
          <p:nvPr>
            <p:ph type="title"/>
          </p:nvPr>
        </p:nvSpPr>
        <p:spPr>
          <a:xfrm>
            <a:off x="2375453" y="624110"/>
            <a:ext cx="9129160" cy="1280890"/>
          </a:xfrm>
        </p:spPr>
        <p:txBody>
          <a:bodyPr/>
          <a:lstStyle/>
          <a:p>
            <a:r>
              <a:rPr lang="en-GB" dirty="0"/>
              <a:t>Collaboration Tools</a:t>
            </a:r>
            <a:br>
              <a:rPr lang="en-GB" dirty="0"/>
            </a:br>
            <a:endParaRPr lang="en-US" dirty="0"/>
          </a:p>
        </p:txBody>
      </p:sp>
      <p:sp>
        <p:nvSpPr>
          <p:cNvPr id="3" name="Content Placeholder 2">
            <a:extLst>
              <a:ext uri="{FF2B5EF4-FFF2-40B4-BE49-F238E27FC236}">
                <a16:creationId xmlns:a16="http://schemas.microsoft.com/office/drawing/2014/main" id="{D22C8F2F-4F6F-F996-95FC-253536D78F06}"/>
              </a:ext>
            </a:extLst>
          </p:cNvPr>
          <p:cNvSpPr>
            <a:spLocks noGrp="1"/>
          </p:cNvSpPr>
          <p:nvPr>
            <p:ph idx="1"/>
          </p:nvPr>
        </p:nvSpPr>
        <p:spPr/>
        <p:txBody>
          <a:bodyPr>
            <a:normAutofit fontScale="85000" lnSpcReduction="10000"/>
          </a:bodyPr>
          <a:lstStyle/>
          <a:p>
            <a:pPr lvl="0"/>
            <a:r>
              <a:rPr lang="en-GB" dirty="0"/>
              <a:t>Microsoft Teams: A team building and collaboration tool. Teams can be used to share files, conduct video conferences, engage in real-time messaging and manage tasks. It works best in virtual meetings and keeping a connection between a team.</a:t>
            </a:r>
          </a:p>
          <a:p>
            <a:pPr lvl="0"/>
            <a:r>
              <a:rPr lang="en-GB" dirty="0"/>
              <a:t>Zoom: This widely used video conferencing tool allows online meetings and webinars, and screen sharing. The use of zoom in academia and work-related issues is mandatory to facilitate remote communication and virtual teamwork (Dantes et al., 2022).</a:t>
            </a:r>
          </a:p>
          <a:p>
            <a:pPr lvl="0"/>
            <a:r>
              <a:rPr lang="en-GB" dirty="0"/>
              <a:t>Google Workspace: It consists of such tools as Google Docs, Sheets and Google Drive which provide the possibility of real-time collaboration on spreadsheets and documents. Google work space is in the cloud hence teams can work in any place.</a:t>
            </a:r>
          </a:p>
          <a:p>
            <a:pPr lvl="0"/>
            <a:r>
              <a:rPr lang="en-GB" dirty="0"/>
              <a:t>Slack: Slack is a team communication tool that allows structured and organized communication through channels, direct messaging, and file sharing. It is good to communicate and share ideas in real-time.</a:t>
            </a:r>
          </a:p>
          <a:p>
            <a:pPr lvl="0"/>
            <a:r>
              <a:rPr lang="en-GB" dirty="0"/>
              <a:t>Trello: A project management application that allows organizing tasks, assigning tasks, and monitoring the progress of the task in a more structured and efficient way through the use of boards, lists, and cards (Kamila and Marzuq, 2024).</a:t>
            </a:r>
          </a:p>
          <a:p>
            <a:endParaRPr lang="en-US" dirty="0"/>
          </a:p>
        </p:txBody>
      </p:sp>
    </p:spTree>
    <p:extLst>
      <p:ext uri="{BB962C8B-B14F-4D97-AF65-F5344CB8AC3E}">
        <p14:creationId xmlns:p14="http://schemas.microsoft.com/office/powerpoint/2010/main" val="1794537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7205D-4DE8-12B9-20DB-1571357F7476}"/>
              </a:ext>
            </a:extLst>
          </p:cNvPr>
          <p:cNvSpPr>
            <a:spLocks noGrp="1"/>
          </p:cNvSpPr>
          <p:nvPr>
            <p:ph type="title"/>
          </p:nvPr>
        </p:nvSpPr>
        <p:spPr/>
        <p:txBody>
          <a:bodyPr/>
          <a:lstStyle/>
          <a:p>
            <a:r>
              <a:rPr lang="en-GB" dirty="0"/>
              <a:t>Microsoft Office 365 Word And PowerPoint</a:t>
            </a:r>
          </a:p>
        </p:txBody>
      </p:sp>
      <p:sp>
        <p:nvSpPr>
          <p:cNvPr id="3" name="Content Placeholder 2">
            <a:extLst>
              <a:ext uri="{FF2B5EF4-FFF2-40B4-BE49-F238E27FC236}">
                <a16:creationId xmlns:a16="http://schemas.microsoft.com/office/drawing/2014/main" id="{13203A24-7EAB-E258-3793-9D19C59FB223}"/>
              </a:ext>
            </a:extLst>
          </p:cNvPr>
          <p:cNvSpPr>
            <a:spLocks noGrp="1"/>
          </p:cNvSpPr>
          <p:nvPr>
            <p:ph idx="1"/>
          </p:nvPr>
        </p:nvSpPr>
        <p:spPr>
          <a:xfrm>
            <a:off x="522576" y="2133600"/>
            <a:ext cx="11293763" cy="3777622"/>
          </a:xfrm>
        </p:spPr>
        <p:txBody>
          <a:bodyPr vert="horz" lIns="91440" tIns="45720" rIns="91440" bIns="45720" rtlCol="0" anchor="t">
            <a:normAutofit/>
          </a:bodyPr>
          <a:lstStyle/>
          <a:p>
            <a:r>
              <a:rPr lang="en-GB" dirty="0"/>
              <a:t>We explored Microsoft 365 which covers </a:t>
            </a:r>
          </a:p>
          <a:p>
            <a:r>
              <a:rPr lang="en-GB" dirty="0"/>
              <a:t>Microsoft Word-For Documents</a:t>
            </a:r>
          </a:p>
          <a:p>
            <a:r>
              <a:rPr lang="en-GB" dirty="0"/>
              <a:t>Microsoft teams-For meetings</a:t>
            </a:r>
          </a:p>
          <a:p>
            <a:r>
              <a:rPr lang="en-GB" dirty="0"/>
              <a:t>Microsoft Excel-For Spreadsheets</a:t>
            </a:r>
          </a:p>
          <a:p>
            <a:r>
              <a:rPr lang="en-GB" dirty="0"/>
              <a:t>Microsoft Power Point-For Presentations</a:t>
            </a:r>
          </a:p>
          <a:p>
            <a:pPr marL="0" indent="0">
              <a:buNone/>
            </a:pPr>
            <a:r>
              <a:rPr lang="en-GB" dirty="0"/>
              <a:t>Microsoft Office helps with tasks such as writing </a:t>
            </a:r>
            <a:r>
              <a:rPr lang="en-GB" dirty="0" err="1"/>
              <a:t>reports,analysing</a:t>
            </a:r>
            <a:r>
              <a:rPr lang="en-GB" dirty="0"/>
              <a:t> </a:t>
            </a:r>
            <a:r>
              <a:rPr lang="en-GB" dirty="0" err="1"/>
              <a:t>data,creating</a:t>
            </a:r>
            <a:r>
              <a:rPr lang="en-GB" dirty="0"/>
              <a:t> slides and collaborating with Others through word</a:t>
            </a:r>
          </a:p>
        </p:txBody>
      </p:sp>
    </p:spTree>
    <p:extLst>
      <p:ext uri="{BB962C8B-B14F-4D97-AF65-F5344CB8AC3E}">
        <p14:creationId xmlns:p14="http://schemas.microsoft.com/office/powerpoint/2010/main" val="21470280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2841C-2357-86CA-757C-1890FCE955CD}"/>
              </a:ext>
            </a:extLst>
          </p:cNvPr>
          <p:cNvSpPr>
            <a:spLocks noGrp="1"/>
          </p:cNvSpPr>
          <p:nvPr>
            <p:ph type="title"/>
          </p:nvPr>
        </p:nvSpPr>
        <p:spPr/>
        <p:txBody>
          <a:bodyPr/>
          <a:lstStyle/>
          <a:p>
            <a:r>
              <a:rPr lang="en-GB" dirty="0"/>
              <a:t>Excel And Spreadsheets</a:t>
            </a:r>
          </a:p>
        </p:txBody>
      </p:sp>
      <p:sp>
        <p:nvSpPr>
          <p:cNvPr id="3" name="Content Placeholder 2">
            <a:extLst>
              <a:ext uri="{FF2B5EF4-FFF2-40B4-BE49-F238E27FC236}">
                <a16:creationId xmlns:a16="http://schemas.microsoft.com/office/drawing/2014/main" id="{1C13DACA-CAB0-2DBE-8FFF-F1C15C36F260}"/>
              </a:ext>
            </a:extLst>
          </p:cNvPr>
          <p:cNvSpPr>
            <a:spLocks noGrp="1"/>
          </p:cNvSpPr>
          <p:nvPr>
            <p:ph idx="1"/>
          </p:nvPr>
        </p:nvSpPr>
        <p:spPr>
          <a:xfrm>
            <a:off x="856674" y="2268296"/>
            <a:ext cx="10871195" cy="3607572"/>
          </a:xfrm>
        </p:spPr>
        <p:txBody>
          <a:bodyPr vert="horz" lIns="91440" tIns="45720" rIns="91440" bIns="45720" rtlCol="0" anchor="t">
            <a:normAutofit/>
          </a:bodyPr>
          <a:lstStyle/>
          <a:p>
            <a:r>
              <a:rPr lang="en-GB" dirty="0"/>
              <a:t>With Excel I have learnt how to manage spreadsheets and perform complex data analysis </a:t>
            </a:r>
          </a:p>
          <a:p>
            <a:r>
              <a:rPr lang="en-GB" dirty="0"/>
              <a:t>Spreadsheets can be used to manage financial outgoings and budgeting </a:t>
            </a:r>
          </a:p>
          <a:p>
            <a:r>
              <a:rPr lang="en-GB" dirty="0"/>
              <a:t>Project management policies</a:t>
            </a:r>
          </a:p>
          <a:p>
            <a:r>
              <a:rPr lang="en-GB" dirty="0"/>
              <a:t>Can perform data entries</a:t>
            </a:r>
          </a:p>
          <a:p>
            <a:r>
              <a:rPr lang="en-GB" dirty="0"/>
              <a:t>And can be used as a tool to keep records </a:t>
            </a:r>
            <a:r>
              <a:rPr lang="en-GB" dirty="0" err="1"/>
              <a:t>iof</a:t>
            </a:r>
            <a:r>
              <a:rPr lang="en-GB" dirty="0"/>
              <a:t> </a:t>
            </a:r>
            <a:r>
              <a:rPr lang="en-GB" dirty="0" err="1"/>
              <a:t>mportant</a:t>
            </a:r>
            <a:r>
              <a:rPr lang="en-GB" dirty="0"/>
              <a:t> things in a day to day life</a:t>
            </a:r>
          </a:p>
          <a:p>
            <a:r>
              <a:rPr lang="en-GB" dirty="0"/>
              <a:t>Data imports and exports</a:t>
            </a:r>
          </a:p>
          <a:p>
            <a:r>
              <a:rPr lang="en-GB" dirty="0"/>
              <a:t>To write formulas and functions ​</a:t>
            </a:r>
          </a:p>
        </p:txBody>
      </p:sp>
    </p:spTree>
    <p:extLst>
      <p:ext uri="{BB962C8B-B14F-4D97-AF65-F5344CB8AC3E}">
        <p14:creationId xmlns:p14="http://schemas.microsoft.com/office/powerpoint/2010/main" val="486672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56BFA-3BBF-F73A-A593-297056FD559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CAAE32D-FAF2-4990-BCF4-CD5B9B2056A5}"/>
              </a:ext>
            </a:extLst>
          </p:cNvPr>
          <p:cNvSpPr>
            <a:spLocks noGrp="1"/>
          </p:cNvSpPr>
          <p:nvPr>
            <p:ph idx="1"/>
          </p:nvPr>
        </p:nvSpPr>
        <p:spPr>
          <a:xfrm>
            <a:off x="904461" y="1719470"/>
            <a:ext cx="10600151" cy="4191752"/>
          </a:xfrm>
        </p:spPr>
        <p:txBody>
          <a:bodyPr/>
          <a:lstStyle/>
          <a:p>
            <a:r>
              <a:rPr lang="en-US"/>
              <a:t>In conclusion</a:t>
            </a:r>
          </a:p>
          <a:p>
            <a:pPr marL="0" indent="0">
              <a:buNone/>
            </a:pPr>
            <a:r>
              <a:rPr lang="en-US"/>
              <a:t> </a:t>
            </a:r>
            <a:endParaRPr lang="en-US" dirty="0"/>
          </a:p>
          <a:p>
            <a:r>
              <a:rPr lang="en-GB" dirty="0"/>
              <a:t>These competencies will be applied in the future in the upcoming professional practices to manage data, communicate, and build partnerships. This process will keep the continuous learning in digital literacy as one of the central priorities, since it is essential to keep up with the changes in technology in order to be able to adapt to the changing requirements of the digital landscape.</a:t>
            </a:r>
          </a:p>
          <a:p>
            <a:endParaRPr lang="en-US" dirty="0"/>
          </a:p>
        </p:txBody>
      </p:sp>
    </p:spTree>
    <p:extLst>
      <p:ext uri="{BB962C8B-B14F-4D97-AF65-F5344CB8AC3E}">
        <p14:creationId xmlns:p14="http://schemas.microsoft.com/office/powerpoint/2010/main" val="1262870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TotalTime>60</TotalTime>
  <Words>732</Words>
  <Application>Microsoft Macintosh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My Name is Mutale Kent Ndeke</vt:lpstr>
      <vt:lpstr>Outlook And Task Management</vt:lpstr>
      <vt:lpstr>Artificial Intelligence(AI)</vt:lpstr>
      <vt:lpstr>PowerPoint Presentation</vt:lpstr>
      <vt:lpstr>Collaboration Tools </vt:lpstr>
      <vt:lpstr>Microsoft Office 365 Word And PowerPoint</vt:lpstr>
      <vt:lpstr>Excel And Spreadsheets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Mutale Kent Ndeke (2426088)</cp:lastModifiedBy>
  <cp:revision>440</cp:revision>
  <dcterms:created xsi:type="dcterms:W3CDTF">2025-11-29T16:11:54Z</dcterms:created>
  <dcterms:modified xsi:type="dcterms:W3CDTF">2026-02-27T12:20:06Z</dcterms:modified>
</cp:coreProperties>
</file>