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3" r:id="rId1"/>
  </p:sldMasterIdLst>
  <p:notesMasterIdLst>
    <p:notesMasterId r:id="rId23"/>
  </p:notesMasterIdLst>
  <p:sldIdLst>
    <p:sldId id="256" r:id="rId2"/>
    <p:sldId id="257" r:id="rId3"/>
    <p:sldId id="258" r:id="rId4"/>
    <p:sldId id="260" r:id="rId5"/>
    <p:sldId id="285" r:id="rId6"/>
    <p:sldId id="263" r:id="rId7"/>
    <p:sldId id="264" r:id="rId8"/>
    <p:sldId id="265" r:id="rId9"/>
    <p:sldId id="266" r:id="rId10"/>
    <p:sldId id="267" r:id="rId11"/>
    <p:sldId id="268" r:id="rId12"/>
    <p:sldId id="269" r:id="rId13"/>
    <p:sldId id="270" r:id="rId14"/>
    <p:sldId id="271" r:id="rId15"/>
    <p:sldId id="277" r:id="rId16"/>
    <p:sldId id="278" r:id="rId17"/>
    <p:sldId id="279" r:id="rId18"/>
    <p:sldId id="286" r:id="rId19"/>
    <p:sldId id="281" r:id="rId20"/>
    <p:sldId id="282" r:id="rId21"/>
    <p:sldId id="284"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C1FE53-A58F-4B56-9E02-AB2150068339}" v="787" dt="2025-04-16T09:25:43.0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4" d="100"/>
          <a:sy n="54" d="100"/>
        </p:scale>
        <p:origin x="42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ulia Florescu" userId="c1ecb31a1239d0c7" providerId="LiveId" clId="{EBC1FE53-A58F-4B56-9E02-AB2150068339}"/>
    <pc:docChg chg="undo custSel addSld delSld modSld sldOrd modMainMaster">
      <pc:chgData name="Iulia Florescu" userId="c1ecb31a1239d0c7" providerId="LiveId" clId="{EBC1FE53-A58F-4B56-9E02-AB2150068339}" dt="2025-04-16T09:29:46.364" v="17503" actId="255"/>
      <pc:docMkLst>
        <pc:docMk/>
      </pc:docMkLst>
      <pc:sldChg chg="addSp delSp modSp mod setBg delDesignElem">
        <pc:chgData name="Iulia Florescu" userId="c1ecb31a1239d0c7" providerId="LiveId" clId="{EBC1FE53-A58F-4B56-9E02-AB2150068339}" dt="2025-04-16T09:28:47.827" v="17501" actId="27636"/>
        <pc:sldMkLst>
          <pc:docMk/>
          <pc:sldMk cId="1281714838" sldId="256"/>
        </pc:sldMkLst>
        <pc:spChg chg="mod">
          <ac:chgData name="Iulia Florescu" userId="c1ecb31a1239d0c7" providerId="LiveId" clId="{EBC1FE53-A58F-4B56-9E02-AB2150068339}" dt="2025-04-16T09:28:47.827" v="17501" actId="27636"/>
          <ac:spMkLst>
            <pc:docMk/>
            <pc:sldMk cId="1281714838" sldId="256"/>
            <ac:spMk id="2" creationId="{9BC80FF8-EC15-B9EF-6971-FA51240CFFE8}"/>
          </ac:spMkLst>
        </pc:spChg>
        <pc:spChg chg="mod">
          <ac:chgData name="Iulia Florescu" userId="c1ecb31a1239d0c7" providerId="LiveId" clId="{EBC1FE53-A58F-4B56-9E02-AB2150068339}" dt="2025-04-16T09:11:30.750" v="17375" actId="27636"/>
          <ac:spMkLst>
            <pc:docMk/>
            <pc:sldMk cId="1281714838" sldId="256"/>
            <ac:spMk id="3" creationId="{314BC9B4-0C12-363D-D4DF-6F57DA204B1F}"/>
          </ac:spMkLst>
        </pc:spChg>
        <pc:spChg chg="add mod">
          <ac:chgData name="Iulia Florescu" userId="c1ecb31a1239d0c7" providerId="LiveId" clId="{EBC1FE53-A58F-4B56-9E02-AB2150068339}" dt="2025-04-16T09:02:07.297" v="17232"/>
          <ac:spMkLst>
            <pc:docMk/>
            <pc:sldMk cId="1281714838" sldId="256"/>
            <ac:spMk id="4" creationId="{6C4053E7-8FB5-147E-A1E0-F73A96BD7102}"/>
          </ac:spMkLst>
        </pc:spChg>
        <pc:spChg chg="add del">
          <ac:chgData name="Iulia Florescu" userId="c1ecb31a1239d0c7" providerId="LiveId" clId="{EBC1FE53-A58F-4B56-9E02-AB2150068339}" dt="2025-04-16T08:12:51.385" v="16015"/>
          <ac:spMkLst>
            <pc:docMk/>
            <pc:sldMk cId="1281714838" sldId="256"/>
            <ac:spMk id="8" creationId="{4522B21E-B2B9-4C72-9A71-C87EFD137480}"/>
          </ac:spMkLst>
        </pc:spChg>
        <pc:spChg chg="add del">
          <ac:chgData name="Iulia Florescu" userId="c1ecb31a1239d0c7" providerId="LiveId" clId="{EBC1FE53-A58F-4B56-9E02-AB2150068339}" dt="2025-04-16T08:12:51.385" v="16015"/>
          <ac:spMkLst>
            <pc:docMk/>
            <pc:sldMk cId="1281714838" sldId="256"/>
            <ac:spMk id="10" creationId="{5EB7D2A2-F448-44D4-938C-DC84CBCB3B1E}"/>
          </ac:spMkLst>
        </pc:spChg>
        <pc:spChg chg="add del">
          <ac:chgData name="Iulia Florescu" userId="c1ecb31a1239d0c7" providerId="LiveId" clId="{EBC1FE53-A58F-4B56-9E02-AB2150068339}" dt="2025-04-16T08:12:51.385" v="16015"/>
          <ac:spMkLst>
            <pc:docMk/>
            <pc:sldMk cId="1281714838" sldId="256"/>
            <ac:spMk id="12" creationId="{871AEA07-1E14-44B4-8E55-64EF049CD66F}"/>
          </ac:spMkLst>
        </pc:spChg>
        <pc:cxnChg chg="add del">
          <ac:chgData name="Iulia Florescu" userId="c1ecb31a1239d0c7" providerId="LiveId" clId="{EBC1FE53-A58F-4B56-9E02-AB2150068339}" dt="2025-04-16T08:12:51.385" v="16015"/>
          <ac:cxnSpMkLst>
            <pc:docMk/>
            <pc:sldMk cId="1281714838" sldId="256"/>
            <ac:cxnSpMk id="14" creationId="{F7C8EA93-3210-4C62-99E9-153C275E3A87}"/>
          </ac:cxnSpMkLst>
        </pc:cxnChg>
      </pc:sldChg>
      <pc:sldChg chg="addSp delSp modSp new mod setBg delDesignElem">
        <pc:chgData name="Iulia Florescu" userId="c1ecb31a1239d0c7" providerId="LiveId" clId="{EBC1FE53-A58F-4B56-9E02-AB2150068339}" dt="2025-04-16T09:09:21.961" v="17339" actId="27636"/>
        <pc:sldMkLst>
          <pc:docMk/>
          <pc:sldMk cId="1999374638" sldId="257"/>
        </pc:sldMkLst>
        <pc:spChg chg="mod">
          <ac:chgData name="Iulia Florescu" userId="c1ecb31a1239d0c7" providerId="LiveId" clId="{EBC1FE53-A58F-4B56-9E02-AB2150068339}" dt="2025-04-16T08:20:45.349" v="16025" actId="26606"/>
          <ac:spMkLst>
            <pc:docMk/>
            <pc:sldMk cId="1999374638" sldId="257"/>
            <ac:spMk id="2" creationId="{4B83DD2A-3AAF-5EB1-BAAD-49CEB3B6CF15}"/>
          </ac:spMkLst>
        </pc:spChg>
        <pc:spChg chg="mod">
          <ac:chgData name="Iulia Florescu" userId="c1ecb31a1239d0c7" providerId="LiveId" clId="{EBC1FE53-A58F-4B56-9E02-AB2150068339}" dt="2025-04-16T09:09:21.961" v="17339" actId="27636"/>
          <ac:spMkLst>
            <pc:docMk/>
            <pc:sldMk cId="1999374638" sldId="257"/>
            <ac:spMk id="3" creationId="{F44BF9AA-7EF4-0CA0-71FD-B255E2AD2FC9}"/>
          </ac:spMkLst>
        </pc:spChg>
        <pc:spChg chg="add del">
          <ac:chgData name="Iulia Florescu" userId="c1ecb31a1239d0c7" providerId="LiveId" clId="{EBC1FE53-A58F-4B56-9E02-AB2150068339}" dt="2025-04-16T08:59:04.139" v="17226"/>
          <ac:spMkLst>
            <pc:docMk/>
            <pc:sldMk cId="1999374638" sldId="257"/>
            <ac:spMk id="5" creationId="{B6CDA21F-E7AF-4C75-8395-33F58D5B0E45}"/>
          </ac:spMkLst>
        </pc:spChg>
        <pc:spChg chg="add del">
          <ac:chgData name="Iulia Florescu" userId="c1ecb31a1239d0c7" providerId="LiveId" clId="{EBC1FE53-A58F-4B56-9E02-AB2150068339}" dt="2025-04-16T08:12:51.385" v="16015"/>
          <ac:spMkLst>
            <pc:docMk/>
            <pc:sldMk cId="1999374638" sldId="257"/>
            <ac:spMk id="8" creationId="{DBF61EA3-B236-439E-9C0B-340980D56BEE}"/>
          </ac:spMkLst>
        </pc:spChg>
        <pc:spChg chg="add del">
          <ac:chgData name="Iulia Florescu" userId="c1ecb31a1239d0c7" providerId="LiveId" clId="{EBC1FE53-A58F-4B56-9E02-AB2150068339}" dt="2025-04-16T08:12:51.385" v="16015"/>
          <ac:spMkLst>
            <pc:docMk/>
            <pc:sldMk cId="1999374638" sldId="257"/>
            <ac:spMk id="14" creationId="{E659831F-0D9A-4C63-9EBB-8435B85A440F}"/>
          </ac:spMkLst>
        </pc:spChg>
        <pc:spChg chg="add del">
          <ac:chgData name="Iulia Florescu" userId="c1ecb31a1239d0c7" providerId="LiveId" clId="{EBC1FE53-A58F-4B56-9E02-AB2150068339}" dt="2025-04-16T08:59:04.139" v="17226"/>
          <ac:spMkLst>
            <pc:docMk/>
            <pc:sldMk cId="1999374638" sldId="257"/>
            <ac:spMk id="15" creationId="{D5B0017B-2ECA-49AF-B397-DC140825DF8D}"/>
          </ac:spMkLst>
        </pc:spChg>
        <pc:grpChg chg="add del">
          <ac:chgData name="Iulia Florescu" userId="c1ecb31a1239d0c7" providerId="LiveId" clId="{EBC1FE53-A58F-4B56-9E02-AB2150068339}" dt="2025-04-16T08:59:04.139" v="17226"/>
          <ac:grpSpMkLst>
            <pc:docMk/>
            <pc:sldMk cId="1999374638" sldId="257"/>
            <ac:grpSpMk id="6" creationId="{AE1C45F0-260A-458C-96ED-C1F6D2151219}"/>
          </ac:grpSpMkLst>
        </pc:grpChg>
        <pc:grpChg chg="add del">
          <ac:chgData name="Iulia Florescu" userId="c1ecb31a1239d0c7" providerId="LiveId" clId="{EBC1FE53-A58F-4B56-9E02-AB2150068339}" dt="2025-04-16T08:12:51.385" v="16015"/>
          <ac:grpSpMkLst>
            <pc:docMk/>
            <pc:sldMk cId="1999374638" sldId="257"/>
            <ac:grpSpMk id="10" creationId="{28FAF094-D087-493F-8DF9-A486C2D6BBAA}"/>
          </ac:grpSpMkLst>
        </pc:grpChg>
        <pc:cxnChg chg="add del">
          <ac:chgData name="Iulia Florescu" userId="c1ecb31a1239d0c7" providerId="LiveId" clId="{EBC1FE53-A58F-4B56-9E02-AB2150068339}" dt="2025-04-16T08:59:04.139" v="17226"/>
          <ac:cxnSpMkLst>
            <pc:docMk/>
            <pc:sldMk cId="1999374638" sldId="257"/>
            <ac:cxnSpMk id="17" creationId="{6CF1BAF6-AD41-4082-B212-8A1F9A2E8779}"/>
          </ac:cxnSpMkLst>
        </pc:cxnChg>
      </pc:sldChg>
      <pc:sldChg chg="addSp modSp new del mod ord">
        <pc:chgData name="Iulia Florescu" userId="c1ecb31a1239d0c7" providerId="LiveId" clId="{EBC1FE53-A58F-4B56-9E02-AB2150068339}" dt="2025-03-31T10:40:51.339" v="45" actId="47"/>
        <pc:sldMkLst>
          <pc:docMk/>
          <pc:sldMk cId="2833155557" sldId="257"/>
        </pc:sldMkLst>
      </pc:sldChg>
      <pc:sldChg chg="addSp delSp modSp new mod setBg delDesignElem">
        <pc:chgData name="Iulia Florescu" userId="c1ecb31a1239d0c7" providerId="LiveId" clId="{EBC1FE53-A58F-4B56-9E02-AB2150068339}" dt="2025-04-16T09:09:21.974" v="17340" actId="27636"/>
        <pc:sldMkLst>
          <pc:docMk/>
          <pc:sldMk cId="2694167935" sldId="258"/>
        </pc:sldMkLst>
        <pc:spChg chg="mod">
          <ac:chgData name="Iulia Florescu" userId="c1ecb31a1239d0c7" providerId="LiveId" clId="{EBC1FE53-A58F-4B56-9E02-AB2150068339}" dt="2025-04-16T07:07:55.602" v="15869" actId="26606"/>
          <ac:spMkLst>
            <pc:docMk/>
            <pc:sldMk cId="2694167935" sldId="258"/>
            <ac:spMk id="2" creationId="{650BC550-0C2D-C4ED-9FE8-5CE11CC2D76F}"/>
          </ac:spMkLst>
        </pc:spChg>
        <pc:spChg chg="mod">
          <ac:chgData name="Iulia Florescu" userId="c1ecb31a1239d0c7" providerId="LiveId" clId="{EBC1FE53-A58F-4B56-9E02-AB2150068339}" dt="2025-04-16T09:09:21.974" v="17340" actId="27636"/>
          <ac:spMkLst>
            <pc:docMk/>
            <pc:sldMk cId="2694167935" sldId="258"/>
            <ac:spMk id="3" creationId="{909FEF51-322F-F0F7-5AA2-184B51EB4041}"/>
          </ac:spMkLst>
        </pc:spChg>
        <pc:spChg chg="add del">
          <ac:chgData name="Iulia Florescu" userId="c1ecb31a1239d0c7" providerId="LiveId" clId="{EBC1FE53-A58F-4B56-9E02-AB2150068339}" dt="2025-04-16T08:59:04.139" v="17226"/>
          <ac:spMkLst>
            <pc:docMk/>
            <pc:sldMk cId="2694167935" sldId="258"/>
            <ac:spMk id="8" creationId="{B6CDA21F-E7AF-4C75-8395-33F58D5B0E45}"/>
          </ac:spMkLst>
        </pc:spChg>
        <pc:spChg chg="add del">
          <ac:chgData name="Iulia Florescu" userId="c1ecb31a1239d0c7" providerId="LiveId" clId="{EBC1FE53-A58F-4B56-9E02-AB2150068339}" dt="2025-04-16T08:59:04.139" v="17226"/>
          <ac:spMkLst>
            <pc:docMk/>
            <pc:sldMk cId="2694167935" sldId="258"/>
            <ac:spMk id="15" creationId="{D5B0017B-2ECA-49AF-B397-DC140825DF8D}"/>
          </ac:spMkLst>
        </pc:spChg>
        <pc:spChg chg="add del">
          <ac:chgData name="Iulia Florescu" userId="c1ecb31a1239d0c7" providerId="LiveId" clId="{EBC1FE53-A58F-4B56-9E02-AB2150068339}" dt="2025-04-15T14:57:04.431" v="15839" actId="26606"/>
          <ac:spMkLst>
            <pc:docMk/>
            <pc:sldMk cId="2694167935" sldId="258"/>
            <ac:spMk id="22" creationId="{DBF61EA3-B236-439E-9C0B-340980D56BEE}"/>
          </ac:spMkLst>
        </pc:spChg>
        <pc:spChg chg="add del">
          <ac:chgData name="Iulia Florescu" userId="c1ecb31a1239d0c7" providerId="LiveId" clId="{EBC1FE53-A58F-4B56-9E02-AB2150068339}" dt="2025-04-15T14:57:04.431" v="15839" actId="26606"/>
          <ac:spMkLst>
            <pc:docMk/>
            <pc:sldMk cId="2694167935" sldId="258"/>
            <ac:spMk id="28" creationId="{E659831F-0D9A-4C63-9EBB-8435B85A440F}"/>
          </ac:spMkLst>
        </pc:spChg>
        <pc:spChg chg="add del">
          <ac:chgData name="Iulia Florescu" userId="c1ecb31a1239d0c7" providerId="LiveId" clId="{EBC1FE53-A58F-4B56-9E02-AB2150068339}" dt="2025-04-15T14:57:04.431" v="15838" actId="26606"/>
          <ac:spMkLst>
            <pc:docMk/>
            <pc:sldMk cId="2694167935" sldId="258"/>
            <ac:spMk id="33" creationId="{B6CDA21F-E7AF-4C75-8395-33F58D5B0E45}"/>
          </ac:spMkLst>
        </pc:spChg>
        <pc:spChg chg="add del">
          <ac:chgData name="Iulia Florescu" userId="c1ecb31a1239d0c7" providerId="LiveId" clId="{EBC1FE53-A58F-4B56-9E02-AB2150068339}" dt="2025-04-16T07:07:55.602" v="15869" actId="26606"/>
          <ac:spMkLst>
            <pc:docMk/>
            <pc:sldMk cId="2694167935" sldId="258"/>
            <ac:spMk id="39" creationId="{CBC4F608-B4B8-48C3-9572-C0F061B1CD99}"/>
          </ac:spMkLst>
        </pc:spChg>
        <pc:spChg chg="add del">
          <ac:chgData name="Iulia Florescu" userId="c1ecb31a1239d0c7" providerId="LiveId" clId="{EBC1FE53-A58F-4B56-9E02-AB2150068339}" dt="2025-04-15T14:57:04.431" v="15838" actId="26606"/>
          <ac:spMkLst>
            <pc:docMk/>
            <pc:sldMk cId="2694167935" sldId="258"/>
            <ac:spMk id="40" creationId="{D5B0017B-2ECA-49AF-B397-DC140825DF8D}"/>
          </ac:spMkLst>
        </pc:spChg>
        <pc:spChg chg="add del">
          <ac:chgData name="Iulia Florescu" userId="c1ecb31a1239d0c7" providerId="LiveId" clId="{EBC1FE53-A58F-4B56-9E02-AB2150068339}" dt="2025-04-16T07:07:55.602" v="15869" actId="26606"/>
          <ac:spMkLst>
            <pc:docMk/>
            <pc:sldMk cId="2694167935" sldId="258"/>
            <ac:spMk id="44" creationId="{4DA718D0-4865-4629-8134-44F68D41D574}"/>
          </ac:spMkLst>
        </pc:spChg>
        <pc:spChg chg="add del">
          <ac:chgData name="Iulia Florescu" userId="c1ecb31a1239d0c7" providerId="LiveId" clId="{EBC1FE53-A58F-4B56-9E02-AB2150068339}" dt="2025-04-16T08:12:51.385" v="16015"/>
          <ac:spMkLst>
            <pc:docMk/>
            <pc:sldMk cId="2694167935" sldId="258"/>
            <ac:spMk id="52" creationId="{B6CDA21F-E7AF-4C75-8395-33F58D5B0E45}"/>
          </ac:spMkLst>
        </pc:spChg>
        <pc:spChg chg="add del">
          <ac:chgData name="Iulia Florescu" userId="c1ecb31a1239d0c7" providerId="LiveId" clId="{EBC1FE53-A58F-4B56-9E02-AB2150068339}" dt="2025-04-16T08:12:51.385" v="16015"/>
          <ac:spMkLst>
            <pc:docMk/>
            <pc:sldMk cId="2694167935" sldId="258"/>
            <ac:spMk id="59" creationId="{D5B0017B-2ECA-49AF-B397-DC140825DF8D}"/>
          </ac:spMkLst>
        </pc:spChg>
        <pc:grpChg chg="add del">
          <ac:chgData name="Iulia Florescu" userId="c1ecb31a1239d0c7" providerId="LiveId" clId="{EBC1FE53-A58F-4B56-9E02-AB2150068339}" dt="2025-04-16T08:59:04.139" v="17226"/>
          <ac:grpSpMkLst>
            <pc:docMk/>
            <pc:sldMk cId="2694167935" sldId="258"/>
            <ac:grpSpMk id="10" creationId="{AE1C45F0-260A-458C-96ED-C1F6D2151219}"/>
          </ac:grpSpMkLst>
        </pc:grpChg>
        <pc:grpChg chg="add del">
          <ac:chgData name="Iulia Florescu" userId="c1ecb31a1239d0c7" providerId="LiveId" clId="{EBC1FE53-A58F-4B56-9E02-AB2150068339}" dt="2025-04-15T14:57:04.431" v="15839" actId="26606"/>
          <ac:grpSpMkLst>
            <pc:docMk/>
            <pc:sldMk cId="2694167935" sldId="258"/>
            <ac:grpSpMk id="24" creationId="{28FAF094-D087-493F-8DF9-A486C2D6BBAA}"/>
          </ac:grpSpMkLst>
        </pc:grpChg>
        <pc:grpChg chg="add del">
          <ac:chgData name="Iulia Florescu" userId="c1ecb31a1239d0c7" providerId="LiveId" clId="{EBC1FE53-A58F-4B56-9E02-AB2150068339}" dt="2025-04-15T14:57:04.431" v="15838" actId="26606"/>
          <ac:grpSpMkLst>
            <pc:docMk/>
            <pc:sldMk cId="2694167935" sldId="258"/>
            <ac:grpSpMk id="35" creationId="{AE1C45F0-260A-458C-96ED-C1F6D2151219}"/>
          </ac:grpSpMkLst>
        </pc:grpChg>
        <pc:grpChg chg="add del">
          <ac:chgData name="Iulia Florescu" userId="c1ecb31a1239d0c7" providerId="LiveId" clId="{EBC1FE53-A58F-4B56-9E02-AB2150068339}" dt="2025-04-16T07:07:55.602" v="15869" actId="26606"/>
          <ac:grpSpMkLst>
            <pc:docMk/>
            <pc:sldMk cId="2694167935" sldId="258"/>
            <ac:grpSpMk id="45" creationId="{65167ED7-6315-43AB-B1B6-C326D5FD8F84}"/>
          </ac:grpSpMkLst>
        </pc:grpChg>
        <pc:grpChg chg="add del">
          <ac:chgData name="Iulia Florescu" userId="c1ecb31a1239d0c7" providerId="LiveId" clId="{EBC1FE53-A58F-4B56-9E02-AB2150068339}" dt="2025-04-16T08:12:51.385" v="16015"/>
          <ac:grpSpMkLst>
            <pc:docMk/>
            <pc:sldMk cId="2694167935" sldId="258"/>
            <ac:grpSpMk id="54" creationId="{AE1C45F0-260A-458C-96ED-C1F6D2151219}"/>
          </ac:grpSpMkLst>
        </pc:grpChg>
        <pc:cxnChg chg="add del">
          <ac:chgData name="Iulia Florescu" userId="c1ecb31a1239d0c7" providerId="LiveId" clId="{EBC1FE53-A58F-4B56-9E02-AB2150068339}" dt="2025-04-16T08:59:04.139" v="17226"/>
          <ac:cxnSpMkLst>
            <pc:docMk/>
            <pc:sldMk cId="2694167935" sldId="258"/>
            <ac:cxnSpMk id="17" creationId="{6CF1BAF6-AD41-4082-B212-8A1F9A2E8779}"/>
          </ac:cxnSpMkLst>
        </pc:cxnChg>
        <pc:cxnChg chg="add del">
          <ac:chgData name="Iulia Florescu" userId="c1ecb31a1239d0c7" providerId="LiveId" clId="{EBC1FE53-A58F-4B56-9E02-AB2150068339}" dt="2025-04-15T14:57:04.431" v="15838" actId="26606"/>
          <ac:cxnSpMkLst>
            <pc:docMk/>
            <pc:sldMk cId="2694167935" sldId="258"/>
            <ac:cxnSpMk id="42" creationId="{6CF1BAF6-AD41-4082-B212-8A1F9A2E8779}"/>
          </ac:cxnSpMkLst>
        </pc:cxnChg>
        <pc:cxnChg chg="add del">
          <ac:chgData name="Iulia Florescu" userId="c1ecb31a1239d0c7" providerId="LiveId" clId="{EBC1FE53-A58F-4B56-9E02-AB2150068339}" dt="2025-04-16T08:12:51.385" v="16015"/>
          <ac:cxnSpMkLst>
            <pc:docMk/>
            <pc:sldMk cId="2694167935" sldId="258"/>
            <ac:cxnSpMk id="61" creationId="{6CF1BAF6-AD41-4082-B212-8A1F9A2E8779}"/>
          </ac:cxnSpMkLst>
        </pc:cxnChg>
      </pc:sldChg>
      <pc:sldChg chg="new del ord">
        <pc:chgData name="Iulia Florescu" userId="c1ecb31a1239d0c7" providerId="LiveId" clId="{EBC1FE53-A58F-4B56-9E02-AB2150068339}" dt="2025-04-03T11:02:09.844" v="7212" actId="47"/>
        <pc:sldMkLst>
          <pc:docMk/>
          <pc:sldMk cId="919332842" sldId="259"/>
        </pc:sldMkLst>
      </pc:sldChg>
      <pc:sldChg chg="modSp new del mod">
        <pc:chgData name="Iulia Florescu" userId="c1ecb31a1239d0c7" providerId="LiveId" clId="{EBC1FE53-A58F-4B56-9E02-AB2150068339}" dt="2025-03-31T10:51:39.926" v="715" actId="47"/>
        <pc:sldMkLst>
          <pc:docMk/>
          <pc:sldMk cId="1518064652" sldId="259"/>
        </pc:sldMkLst>
      </pc:sldChg>
      <pc:sldChg chg="addSp delSp modSp new mod setBg delDesignElem">
        <pc:chgData name="Iulia Florescu" userId="c1ecb31a1239d0c7" providerId="LiveId" clId="{EBC1FE53-A58F-4B56-9E02-AB2150068339}" dt="2025-04-16T09:28:16.283" v="17499" actId="255"/>
        <pc:sldMkLst>
          <pc:docMk/>
          <pc:sldMk cId="3761279466" sldId="260"/>
        </pc:sldMkLst>
        <pc:spChg chg="mod">
          <ac:chgData name="Iulia Florescu" userId="c1ecb31a1239d0c7" providerId="LiveId" clId="{EBC1FE53-A58F-4B56-9E02-AB2150068339}" dt="2025-04-16T09:27:46.962" v="17498" actId="20577"/>
          <ac:spMkLst>
            <pc:docMk/>
            <pc:sldMk cId="3761279466" sldId="260"/>
            <ac:spMk id="2" creationId="{C6070428-7474-3A02-2C9E-0EFF982A5B20}"/>
          </ac:spMkLst>
        </pc:spChg>
        <pc:spChg chg="mod">
          <ac:chgData name="Iulia Florescu" userId="c1ecb31a1239d0c7" providerId="LiveId" clId="{EBC1FE53-A58F-4B56-9E02-AB2150068339}" dt="2025-04-16T09:28:16.283" v="17499" actId="255"/>
          <ac:spMkLst>
            <pc:docMk/>
            <pc:sldMk cId="3761279466" sldId="260"/>
            <ac:spMk id="3" creationId="{3B438111-970C-55A8-A55F-456652C94832}"/>
          </ac:spMkLst>
        </pc:spChg>
        <pc:spChg chg="add del">
          <ac:chgData name="Iulia Florescu" userId="c1ecb31a1239d0c7" providerId="LiveId" clId="{EBC1FE53-A58F-4B56-9E02-AB2150068339}" dt="2025-04-16T08:59:04.139" v="17226"/>
          <ac:spMkLst>
            <pc:docMk/>
            <pc:sldMk cId="3761279466" sldId="260"/>
            <ac:spMk id="5" creationId="{B6CDA21F-E7AF-4C75-8395-33F58D5B0E45}"/>
          </ac:spMkLst>
        </pc:spChg>
        <pc:spChg chg="add del">
          <ac:chgData name="Iulia Florescu" userId="c1ecb31a1239d0c7" providerId="LiveId" clId="{EBC1FE53-A58F-4B56-9E02-AB2150068339}" dt="2025-04-16T08:12:51.385" v="16015"/>
          <ac:spMkLst>
            <pc:docMk/>
            <pc:sldMk cId="3761279466" sldId="260"/>
            <ac:spMk id="8" creationId="{B6CDA21F-E7AF-4C75-8395-33F58D5B0E45}"/>
          </ac:spMkLst>
        </pc:spChg>
        <pc:spChg chg="add del">
          <ac:chgData name="Iulia Florescu" userId="c1ecb31a1239d0c7" providerId="LiveId" clId="{EBC1FE53-A58F-4B56-9E02-AB2150068339}" dt="2025-04-16T08:12:51.385" v="16015"/>
          <ac:spMkLst>
            <pc:docMk/>
            <pc:sldMk cId="3761279466" sldId="260"/>
            <ac:spMk id="15" creationId="{D5B0017B-2ECA-49AF-B397-DC140825DF8D}"/>
          </ac:spMkLst>
        </pc:spChg>
        <pc:spChg chg="add del">
          <ac:chgData name="Iulia Florescu" userId="c1ecb31a1239d0c7" providerId="LiveId" clId="{EBC1FE53-A58F-4B56-9E02-AB2150068339}" dt="2025-04-16T08:59:04.139" v="17226"/>
          <ac:spMkLst>
            <pc:docMk/>
            <pc:sldMk cId="3761279466" sldId="260"/>
            <ac:spMk id="16" creationId="{D5B0017B-2ECA-49AF-B397-DC140825DF8D}"/>
          </ac:spMkLst>
        </pc:spChg>
        <pc:grpChg chg="add del">
          <ac:chgData name="Iulia Florescu" userId="c1ecb31a1239d0c7" providerId="LiveId" clId="{EBC1FE53-A58F-4B56-9E02-AB2150068339}" dt="2025-04-16T08:59:04.139" v="17226"/>
          <ac:grpSpMkLst>
            <pc:docMk/>
            <pc:sldMk cId="3761279466" sldId="260"/>
            <ac:grpSpMk id="6" creationId="{AE1C45F0-260A-458C-96ED-C1F6D2151219}"/>
          </ac:grpSpMkLst>
        </pc:grpChg>
        <pc:grpChg chg="add del">
          <ac:chgData name="Iulia Florescu" userId="c1ecb31a1239d0c7" providerId="LiveId" clId="{EBC1FE53-A58F-4B56-9E02-AB2150068339}" dt="2025-04-16T08:12:51.385" v="16015"/>
          <ac:grpSpMkLst>
            <pc:docMk/>
            <pc:sldMk cId="3761279466" sldId="260"/>
            <ac:grpSpMk id="10" creationId="{AE1C45F0-260A-458C-96ED-C1F6D2151219}"/>
          </ac:grpSpMkLst>
        </pc:grpChg>
        <pc:cxnChg chg="add del">
          <ac:chgData name="Iulia Florescu" userId="c1ecb31a1239d0c7" providerId="LiveId" clId="{EBC1FE53-A58F-4B56-9E02-AB2150068339}" dt="2025-04-16T08:12:51.385" v="16015"/>
          <ac:cxnSpMkLst>
            <pc:docMk/>
            <pc:sldMk cId="3761279466" sldId="260"/>
            <ac:cxnSpMk id="17" creationId="{6CF1BAF6-AD41-4082-B212-8A1F9A2E8779}"/>
          </ac:cxnSpMkLst>
        </pc:cxnChg>
        <pc:cxnChg chg="add del">
          <ac:chgData name="Iulia Florescu" userId="c1ecb31a1239d0c7" providerId="LiveId" clId="{EBC1FE53-A58F-4B56-9E02-AB2150068339}" dt="2025-04-16T08:59:04.139" v="17226"/>
          <ac:cxnSpMkLst>
            <pc:docMk/>
            <pc:sldMk cId="3761279466" sldId="260"/>
            <ac:cxnSpMk id="18" creationId="{6CF1BAF6-AD41-4082-B212-8A1F9A2E8779}"/>
          </ac:cxnSpMkLst>
        </pc:cxnChg>
      </pc:sldChg>
      <pc:sldChg chg="modSp new del mod">
        <pc:chgData name="Iulia Florescu" userId="c1ecb31a1239d0c7" providerId="LiveId" clId="{EBC1FE53-A58F-4B56-9E02-AB2150068339}" dt="2025-03-31T11:43:35.177" v="2977" actId="47"/>
        <pc:sldMkLst>
          <pc:docMk/>
          <pc:sldMk cId="3171259122" sldId="261"/>
        </pc:sldMkLst>
      </pc:sldChg>
      <pc:sldChg chg="addSp modSp new del mod">
        <pc:chgData name="Iulia Florescu" userId="c1ecb31a1239d0c7" providerId="LiveId" clId="{EBC1FE53-A58F-4B56-9E02-AB2150068339}" dt="2025-04-15T14:31:11.567" v="14857" actId="47"/>
        <pc:sldMkLst>
          <pc:docMk/>
          <pc:sldMk cId="2472580155" sldId="262"/>
        </pc:sldMkLst>
        <pc:spChg chg="mod">
          <ac:chgData name="Iulia Florescu" userId="c1ecb31a1239d0c7" providerId="LiveId" clId="{EBC1FE53-A58F-4B56-9E02-AB2150068339}" dt="2025-04-15T14:13:43.309" v="14689" actId="14100"/>
          <ac:spMkLst>
            <pc:docMk/>
            <pc:sldMk cId="2472580155" sldId="262"/>
            <ac:spMk id="3" creationId="{8A873380-7439-9B3A-4791-642137164BF5}"/>
          </ac:spMkLst>
        </pc:spChg>
        <pc:spChg chg="mod">
          <ac:chgData name="Iulia Florescu" userId="c1ecb31a1239d0c7" providerId="LiveId" clId="{EBC1FE53-A58F-4B56-9E02-AB2150068339}" dt="2025-04-15T14:28:18.279" v="14839" actId="1076"/>
          <ac:spMkLst>
            <pc:docMk/>
            <pc:sldMk cId="2472580155" sldId="262"/>
            <ac:spMk id="4" creationId="{C96D6C18-BA1C-BAAB-D6E6-A9F570958121}"/>
          </ac:spMkLst>
        </pc:spChg>
        <pc:spChg chg="add">
          <ac:chgData name="Iulia Florescu" userId="c1ecb31a1239d0c7" providerId="LiveId" clId="{EBC1FE53-A58F-4B56-9E02-AB2150068339}" dt="2025-04-15T14:14:01.257" v="14690" actId="22"/>
          <ac:spMkLst>
            <pc:docMk/>
            <pc:sldMk cId="2472580155" sldId="262"/>
            <ac:spMk id="10" creationId="{AC3E1191-9A1E-AE69-E293-80D75F00AFB7}"/>
          </ac:spMkLst>
        </pc:spChg>
      </pc:sldChg>
      <pc:sldChg chg="addSp delSp modSp new mod modNotesTx">
        <pc:chgData name="Iulia Florescu" userId="c1ecb31a1239d0c7" providerId="LiveId" clId="{EBC1FE53-A58F-4B56-9E02-AB2150068339}" dt="2025-04-16T09:13:25.051" v="17381" actId="27636"/>
        <pc:sldMkLst>
          <pc:docMk/>
          <pc:sldMk cId="177189489" sldId="263"/>
        </pc:sldMkLst>
        <pc:spChg chg="mod">
          <ac:chgData name="Iulia Florescu" userId="c1ecb31a1239d0c7" providerId="LiveId" clId="{EBC1FE53-A58F-4B56-9E02-AB2150068339}" dt="2025-04-16T09:13:25.051" v="17381" actId="27636"/>
          <ac:spMkLst>
            <pc:docMk/>
            <pc:sldMk cId="177189489" sldId="263"/>
            <ac:spMk id="2" creationId="{048E1E9D-2B91-A301-5A65-3DA3F50320C8}"/>
          </ac:spMkLst>
        </pc:spChg>
        <pc:spChg chg="mod">
          <ac:chgData name="Iulia Florescu" userId="c1ecb31a1239d0c7" providerId="LiveId" clId="{EBC1FE53-A58F-4B56-9E02-AB2150068339}" dt="2025-04-16T09:13:24.479" v="17379"/>
          <ac:spMkLst>
            <pc:docMk/>
            <pc:sldMk cId="177189489" sldId="263"/>
            <ac:spMk id="3" creationId="{462E9C30-400C-BD31-861D-0A9C297ADED6}"/>
          </ac:spMkLst>
        </pc:spChg>
        <pc:spChg chg="del mod">
          <ac:chgData name="Iulia Florescu" userId="c1ecb31a1239d0c7" providerId="LiveId" clId="{EBC1FE53-A58F-4B56-9E02-AB2150068339}" dt="2025-04-15T14:59:16.596" v="15841" actId="26606"/>
          <ac:spMkLst>
            <pc:docMk/>
            <pc:sldMk cId="177189489" sldId="263"/>
            <ac:spMk id="4" creationId="{D128D690-E299-BCE6-FDA9-F54F80DA3E0F}"/>
          </ac:spMkLst>
        </pc:spChg>
        <pc:spChg chg="mod">
          <ac:chgData name="Iulia Florescu" userId="c1ecb31a1239d0c7" providerId="LiveId" clId="{EBC1FE53-A58F-4B56-9E02-AB2150068339}" dt="2025-04-16T09:13:24.479" v="17379"/>
          <ac:spMkLst>
            <pc:docMk/>
            <pc:sldMk cId="177189489" sldId="263"/>
            <ac:spMk id="5" creationId="{8F91B883-32EE-0312-5A6E-49902CC0958A}"/>
          </ac:spMkLst>
        </pc:spChg>
        <pc:spChg chg="mod">
          <ac:chgData name="Iulia Florescu" userId="c1ecb31a1239d0c7" providerId="LiveId" clId="{EBC1FE53-A58F-4B56-9E02-AB2150068339}" dt="2025-04-16T09:13:24.479" v="17379"/>
          <ac:spMkLst>
            <pc:docMk/>
            <pc:sldMk cId="177189489" sldId="263"/>
            <ac:spMk id="6" creationId="{5DFBE415-2554-54C6-2A03-E020B1344B95}"/>
          </ac:spMkLst>
        </pc:spChg>
        <pc:graphicFrameChg chg="add mod">
          <ac:chgData name="Iulia Florescu" userId="c1ecb31a1239d0c7" providerId="LiveId" clId="{EBC1FE53-A58F-4B56-9E02-AB2150068339}" dt="2025-04-16T09:13:24.479" v="17379"/>
          <ac:graphicFrameMkLst>
            <pc:docMk/>
            <pc:sldMk cId="177189489" sldId="263"/>
            <ac:graphicFrameMk id="8" creationId="{36A5AEBE-62E0-A247-E9FF-04BB7931E418}"/>
          </ac:graphicFrameMkLst>
        </pc:graphicFrameChg>
      </pc:sldChg>
      <pc:sldChg chg="addSp delSp modSp new mod modNotesTx">
        <pc:chgData name="Iulia Florescu" userId="c1ecb31a1239d0c7" providerId="LiveId" clId="{EBC1FE53-A58F-4B56-9E02-AB2150068339}" dt="2025-04-16T09:13:25.065" v="17382" actId="27636"/>
        <pc:sldMkLst>
          <pc:docMk/>
          <pc:sldMk cId="678336559" sldId="264"/>
        </pc:sldMkLst>
        <pc:spChg chg="mod">
          <ac:chgData name="Iulia Florescu" userId="c1ecb31a1239d0c7" providerId="LiveId" clId="{EBC1FE53-A58F-4B56-9E02-AB2150068339}" dt="2025-04-16T09:13:25.065" v="17382" actId="27636"/>
          <ac:spMkLst>
            <pc:docMk/>
            <pc:sldMk cId="678336559" sldId="264"/>
            <ac:spMk id="2" creationId="{A0F5DD18-E63B-EB4E-80F2-716FF9D41ACB}"/>
          </ac:spMkLst>
        </pc:spChg>
        <pc:spChg chg="mod">
          <ac:chgData name="Iulia Florescu" userId="c1ecb31a1239d0c7" providerId="LiveId" clId="{EBC1FE53-A58F-4B56-9E02-AB2150068339}" dt="2025-04-16T09:13:24.479" v="17379"/>
          <ac:spMkLst>
            <pc:docMk/>
            <pc:sldMk cId="678336559" sldId="264"/>
            <ac:spMk id="3" creationId="{A7C15829-C360-E73D-156F-84D6665453A3}"/>
          </ac:spMkLst>
        </pc:spChg>
        <pc:spChg chg="add del mod">
          <ac:chgData name="Iulia Florescu" userId="c1ecb31a1239d0c7" providerId="LiveId" clId="{EBC1FE53-A58F-4B56-9E02-AB2150068339}" dt="2025-04-15T14:55:22.843" v="15836" actId="26606"/>
          <ac:spMkLst>
            <pc:docMk/>
            <pc:sldMk cId="678336559" sldId="264"/>
            <ac:spMk id="4" creationId="{66989539-DB0F-D3FA-02C3-2EC290F8B887}"/>
          </ac:spMkLst>
        </pc:spChg>
        <pc:spChg chg="mod">
          <ac:chgData name="Iulia Florescu" userId="c1ecb31a1239d0c7" providerId="LiveId" clId="{EBC1FE53-A58F-4B56-9E02-AB2150068339}" dt="2025-04-16T09:13:24.479" v="17379"/>
          <ac:spMkLst>
            <pc:docMk/>
            <pc:sldMk cId="678336559" sldId="264"/>
            <ac:spMk id="5" creationId="{581078CD-5E7C-04B6-E3D3-36B3F69CD689}"/>
          </ac:spMkLst>
        </pc:spChg>
        <pc:spChg chg="mod">
          <ac:chgData name="Iulia Florescu" userId="c1ecb31a1239d0c7" providerId="LiveId" clId="{EBC1FE53-A58F-4B56-9E02-AB2150068339}" dt="2025-04-16T09:13:24.479" v="17379"/>
          <ac:spMkLst>
            <pc:docMk/>
            <pc:sldMk cId="678336559" sldId="264"/>
            <ac:spMk id="6" creationId="{1BEDBF15-5204-3780-57F6-5B2DE6A12D42}"/>
          </ac:spMkLst>
        </pc:spChg>
        <pc:graphicFrameChg chg="add del">
          <ac:chgData name="Iulia Florescu" userId="c1ecb31a1239d0c7" providerId="LiveId" clId="{EBC1FE53-A58F-4B56-9E02-AB2150068339}" dt="2025-04-15T14:55:22.828" v="15835" actId="26606"/>
          <ac:graphicFrameMkLst>
            <pc:docMk/>
            <pc:sldMk cId="678336559" sldId="264"/>
            <ac:graphicFrameMk id="8" creationId="{70CB7726-C183-F908-818B-75BC7EB70CCF}"/>
          </ac:graphicFrameMkLst>
        </pc:graphicFrameChg>
        <pc:graphicFrameChg chg="add mod">
          <ac:chgData name="Iulia Florescu" userId="c1ecb31a1239d0c7" providerId="LiveId" clId="{EBC1FE53-A58F-4B56-9E02-AB2150068339}" dt="2025-04-16T09:13:24.479" v="17379"/>
          <ac:graphicFrameMkLst>
            <pc:docMk/>
            <pc:sldMk cId="678336559" sldId="264"/>
            <ac:graphicFrameMk id="10" creationId="{3F70E528-368A-21A8-BF7A-40CF5A3C22AB}"/>
          </ac:graphicFrameMkLst>
        </pc:graphicFrameChg>
      </pc:sldChg>
      <pc:sldChg chg="modSp new mod modNotesTx">
        <pc:chgData name="Iulia Florescu" userId="c1ecb31a1239d0c7" providerId="LiveId" clId="{EBC1FE53-A58F-4B56-9E02-AB2150068339}" dt="2025-04-16T07:12:29.951" v="15883" actId="20577"/>
        <pc:sldMkLst>
          <pc:docMk/>
          <pc:sldMk cId="204437705" sldId="265"/>
        </pc:sldMkLst>
        <pc:spChg chg="mod">
          <ac:chgData name="Iulia Florescu" userId="c1ecb31a1239d0c7" providerId="LiveId" clId="{EBC1FE53-A58F-4B56-9E02-AB2150068339}" dt="2025-04-15T14:54:26.841" v="15833" actId="14100"/>
          <ac:spMkLst>
            <pc:docMk/>
            <pc:sldMk cId="204437705" sldId="265"/>
            <ac:spMk id="2" creationId="{9A340E46-43F5-AF85-4185-D74AF36B724D}"/>
          </ac:spMkLst>
        </pc:spChg>
        <pc:spChg chg="mod">
          <ac:chgData name="Iulia Florescu" userId="c1ecb31a1239d0c7" providerId="LiveId" clId="{EBC1FE53-A58F-4B56-9E02-AB2150068339}" dt="2025-04-15T14:54:12.925" v="15831" actId="14100"/>
          <ac:spMkLst>
            <pc:docMk/>
            <pc:sldMk cId="204437705" sldId="265"/>
            <ac:spMk id="3" creationId="{A43EFB7B-5E0A-C17A-1D83-B56D04A6B086}"/>
          </ac:spMkLst>
        </pc:spChg>
        <pc:spChg chg="mod">
          <ac:chgData name="Iulia Florescu" userId="c1ecb31a1239d0c7" providerId="LiveId" clId="{EBC1FE53-A58F-4B56-9E02-AB2150068339}" dt="2025-04-16T07:12:22.352" v="15882" actId="20577"/>
          <ac:spMkLst>
            <pc:docMk/>
            <pc:sldMk cId="204437705" sldId="265"/>
            <ac:spMk id="4" creationId="{342E38B3-7268-E7D1-13C2-A3CB9237EA08}"/>
          </ac:spMkLst>
        </pc:spChg>
        <pc:spChg chg="mod">
          <ac:chgData name="Iulia Florescu" userId="c1ecb31a1239d0c7" providerId="LiveId" clId="{EBC1FE53-A58F-4B56-9E02-AB2150068339}" dt="2025-04-15T14:54:20.339" v="15832" actId="14100"/>
          <ac:spMkLst>
            <pc:docMk/>
            <pc:sldMk cId="204437705" sldId="265"/>
            <ac:spMk id="5" creationId="{B6E885C4-EA4B-C2C7-FB7E-4623066A504F}"/>
          </ac:spMkLst>
        </pc:spChg>
        <pc:spChg chg="mod">
          <ac:chgData name="Iulia Florescu" userId="c1ecb31a1239d0c7" providerId="LiveId" clId="{EBC1FE53-A58F-4B56-9E02-AB2150068339}" dt="2025-04-16T07:12:29.951" v="15883" actId="20577"/>
          <ac:spMkLst>
            <pc:docMk/>
            <pc:sldMk cId="204437705" sldId="265"/>
            <ac:spMk id="6" creationId="{A74BFE08-79A4-5970-B1AB-58C21119497C}"/>
          </ac:spMkLst>
        </pc:spChg>
      </pc:sldChg>
      <pc:sldChg chg="modSp new del mod">
        <pc:chgData name="Iulia Florescu" userId="c1ecb31a1239d0c7" providerId="LiveId" clId="{EBC1FE53-A58F-4B56-9E02-AB2150068339}" dt="2025-04-01T10:58:59.930" v="3303" actId="47"/>
        <pc:sldMkLst>
          <pc:docMk/>
          <pc:sldMk cId="1116513479" sldId="266"/>
        </pc:sldMkLst>
      </pc:sldChg>
      <pc:sldChg chg="addSp delSp modSp new mod setBg delDesignElem">
        <pc:chgData name="Iulia Florescu" userId="c1ecb31a1239d0c7" providerId="LiveId" clId="{EBC1FE53-A58F-4B56-9E02-AB2150068339}" dt="2025-04-16T09:26:49.714" v="17494" actId="255"/>
        <pc:sldMkLst>
          <pc:docMk/>
          <pc:sldMk cId="3834317642" sldId="266"/>
        </pc:sldMkLst>
        <pc:spChg chg="mod">
          <ac:chgData name="Iulia Florescu" userId="c1ecb31a1239d0c7" providerId="LiveId" clId="{EBC1FE53-A58F-4B56-9E02-AB2150068339}" dt="2025-04-16T09:26:49.714" v="17494" actId="255"/>
          <ac:spMkLst>
            <pc:docMk/>
            <pc:sldMk cId="3834317642" sldId="266"/>
            <ac:spMk id="2" creationId="{D194A84F-12FA-6CD0-281A-6C4A8EF3C830}"/>
          </ac:spMkLst>
        </pc:spChg>
        <pc:spChg chg="mod">
          <ac:chgData name="Iulia Florescu" userId="c1ecb31a1239d0c7" providerId="LiveId" clId="{EBC1FE53-A58F-4B56-9E02-AB2150068339}" dt="2025-04-16T09:11:30.797" v="17378" actId="27636"/>
          <ac:spMkLst>
            <pc:docMk/>
            <pc:sldMk cId="3834317642" sldId="266"/>
            <ac:spMk id="3" creationId="{DE1E54F7-AE22-E9EA-1D38-E4886AC0318B}"/>
          </ac:spMkLst>
        </pc:spChg>
        <pc:spChg chg="add del">
          <ac:chgData name="Iulia Florescu" userId="c1ecb31a1239d0c7" providerId="LiveId" clId="{EBC1FE53-A58F-4B56-9E02-AB2150068339}" dt="2025-04-16T08:59:04.139" v="17226"/>
          <ac:spMkLst>
            <pc:docMk/>
            <pc:sldMk cId="3834317642" sldId="266"/>
            <ac:spMk id="5" creationId="{B6CDA21F-E7AF-4C75-8395-33F58D5B0E45}"/>
          </ac:spMkLst>
        </pc:spChg>
        <pc:spChg chg="add del">
          <ac:chgData name="Iulia Florescu" userId="c1ecb31a1239d0c7" providerId="LiveId" clId="{EBC1FE53-A58F-4B56-9E02-AB2150068339}" dt="2025-04-16T08:12:51.385" v="16015"/>
          <ac:spMkLst>
            <pc:docMk/>
            <pc:sldMk cId="3834317642" sldId="266"/>
            <ac:spMk id="8" creationId="{B6CDA21F-E7AF-4C75-8395-33F58D5B0E45}"/>
          </ac:spMkLst>
        </pc:spChg>
        <pc:spChg chg="add del">
          <ac:chgData name="Iulia Florescu" userId="c1ecb31a1239d0c7" providerId="LiveId" clId="{EBC1FE53-A58F-4B56-9E02-AB2150068339}" dt="2025-04-16T08:12:51.385" v="16015"/>
          <ac:spMkLst>
            <pc:docMk/>
            <pc:sldMk cId="3834317642" sldId="266"/>
            <ac:spMk id="15" creationId="{D5B0017B-2ECA-49AF-B397-DC140825DF8D}"/>
          </ac:spMkLst>
        </pc:spChg>
        <pc:spChg chg="add del">
          <ac:chgData name="Iulia Florescu" userId="c1ecb31a1239d0c7" providerId="LiveId" clId="{EBC1FE53-A58F-4B56-9E02-AB2150068339}" dt="2025-04-16T08:59:04.139" v="17226"/>
          <ac:spMkLst>
            <pc:docMk/>
            <pc:sldMk cId="3834317642" sldId="266"/>
            <ac:spMk id="16" creationId="{D5B0017B-2ECA-49AF-B397-DC140825DF8D}"/>
          </ac:spMkLst>
        </pc:spChg>
        <pc:grpChg chg="add del">
          <ac:chgData name="Iulia Florescu" userId="c1ecb31a1239d0c7" providerId="LiveId" clId="{EBC1FE53-A58F-4B56-9E02-AB2150068339}" dt="2025-04-16T08:59:04.139" v="17226"/>
          <ac:grpSpMkLst>
            <pc:docMk/>
            <pc:sldMk cId="3834317642" sldId="266"/>
            <ac:grpSpMk id="6" creationId="{AE1C45F0-260A-458C-96ED-C1F6D2151219}"/>
          </ac:grpSpMkLst>
        </pc:grpChg>
        <pc:grpChg chg="add del">
          <ac:chgData name="Iulia Florescu" userId="c1ecb31a1239d0c7" providerId="LiveId" clId="{EBC1FE53-A58F-4B56-9E02-AB2150068339}" dt="2025-04-16T08:12:51.385" v="16015"/>
          <ac:grpSpMkLst>
            <pc:docMk/>
            <pc:sldMk cId="3834317642" sldId="266"/>
            <ac:grpSpMk id="10" creationId="{AE1C45F0-260A-458C-96ED-C1F6D2151219}"/>
          </ac:grpSpMkLst>
        </pc:grpChg>
        <pc:cxnChg chg="add del">
          <ac:chgData name="Iulia Florescu" userId="c1ecb31a1239d0c7" providerId="LiveId" clId="{EBC1FE53-A58F-4B56-9E02-AB2150068339}" dt="2025-04-16T08:12:51.385" v="16015"/>
          <ac:cxnSpMkLst>
            <pc:docMk/>
            <pc:sldMk cId="3834317642" sldId="266"/>
            <ac:cxnSpMk id="17" creationId="{6CF1BAF6-AD41-4082-B212-8A1F9A2E8779}"/>
          </ac:cxnSpMkLst>
        </pc:cxnChg>
        <pc:cxnChg chg="add del">
          <ac:chgData name="Iulia Florescu" userId="c1ecb31a1239d0c7" providerId="LiveId" clId="{EBC1FE53-A58F-4B56-9E02-AB2150068339}" dt="2025-04-16T08:59:04.139" v="17226"/>
          <ac:cxnSpMkLst>
            <pc:docMk/>
            <pc:sldMk cId="3834317642" sldId="266"/>
            <ac:cxnSpMk id="18" creationId="{6CF1BAF6-AD41-4082-B212-8A1F9A2E8779}"/>
          </ac:cxnSpMkLst>
        </pc:cxnChg>
      </pc:sldChg>
      <pc:sldChg chg="addSp delSp modSp new mod setBg delDesignElem">
        <pc:chgData name="Iulia Florescu" userId="c1ecb31a1239d0c7" providerId="LiveId" clId="{EBC1FE53-A58F-4B56-9E02-AB2150068339}" dt="2025-04-16T09:14:46.807" v="17391" actId="27636"/>
        <pc:sldMkLst>
          <pc:docMk/>
          <pc:sldMk cId="1394867547" sldId="267"/>
        </pc:sldMkLst>
        <pc:spChg chg="mod">
          <ac:chgData name="Iulia Florescu" userId="c1ecb31a1239d0c7" providerId="LiveId" clId="{EBC1FE53-A58F-4B56-9E02-AB2150068339}" dt="2025-04-16T09:14:46.807" v="17391" actId="27636"/>
          <ac:spMkLst>
            <pc:docMk/>
            <pc:sldMk cId="1394867547" sldId="267"/>
            <ac:spMk id="2" creationId="{CBE46EE9-E6CB-B897-85F7-3E2F81B8B624}"/>
          </ac:spMkLst>
        </pc:spChg>
        <pc:spChg chg="mod">
          <ac:chgData name="Iulia Florescu" userId="c1ecb31a1239d0c7" providerId="LiveId" clId="{EBC1FE53-A58F-4B56-9E02-AB2150068339}" dt="2025-04-16T09:08:53.285" v="17331" actId="27636"/>
          <ac:spMkLst>
            <pc:docMk/>
            <pc:sldMk cId="1394867547" sldId="267"/>
            <ac:spMk id="3" creationId="{6E8ADF98-2472-A86E-610C-8ADF91CB3AAE}"/>
          </ac:spMkLst>
        </pc:spChg>
        <pc:spChg chg="add del">
          <ac:chgData name="Iulia Florescu" userId="c1ecb31a1239d0c7" providerId="LiveId" clId="{EBC1FE53-A58F-4B56-9E02-AB2150068339}" dt="2025-04-16T08:59:04.139" v="17226"/>
          <ac:spMkLst>
            <pc:docMk/>
            <pc:sldMk cId="1394867547" sldId="267"/>
            <ac:spMk id="5" creationId="{B6CDA21F-E7AF-4C75-8395-33F58D5B0E45}"/>
          </ac:spMkLst>
        </pc:spChg>
        <pc:spChg chg="add del">
          <ac:chgData name="Iulia Florescu" userId="c1ecb31a1239d0c7" providerId="LiveId" clId="{EBC1FE53-A58F-4B56-9E02-AB2150068339}" dt="2025-04-16T08:12:51.385" v="16015"/>
          <ac:spMkLst>
            <pc:docMk/>
            <pc:sldMk cId="1394867547" sldId="267"/>
            <ac:spMk id="8" creationId="{B6CDA21F-E7AF-4C75-8395-33F58D5B0E45}"/>
          </ac:spMkLst>
        </pc:spChg>
        <pc:spChg chg="add del">
          <ac:chgData name="Iulia Florescu" userId="c1ecb31a1239d0c7" providerId="LiveId" clId="{EBC1FE53-A58F-4B56-9E02-AB2150068339}" dt="2025-04-16T08:12:51.385" v="16015"/>
          <ac:spMkLst>
            <pc:docMk/>
            <pc:sldMk cId="1394867547" sldId="267"/>
            <ac:spMk id="15" creationId="{D5B0017B-2ECA-49AF-B397-DC140825DF8D}"/>
          </ac:spMkLst>
        </pc:spChg>
        <pc:spChg chg="add del">
          <ac:chgData name="Iulia Florescu" userId="c1ecb31a1239d0c7" providerId="LiveId" clId="{EBC1FE53-A58F-4B56-9E02-AB2150068339}" dt="2025-04-16T08:59:04.139" v="17226"/>
          <ac:spMkLst>
            <pc:docMk/>
            <pc:sldMk cId="1394867547" sldId="267"/>
            <ac:spMk id="16" creationId="{D5B0017B-2ECA-49AF-B397-DC140825DF8D}"/>
          </ac:spMkLst>
        </pc:spChg>
        <pc:grpChg chg="add del">
          <ac:chgData name="Iulia Florescu" userId="c1ecb31a1239d0c7" providerId="LiveId" clId="{EBC1FE53-A58F-4B56-9E02-AB2150068339}" dt="2025-04-16T08:59:04.139" v="17226"/>
          <ac:grpSpMkLst>
            <pc:docMk/>
            <pc:sldMk cId="1394867547" sldId="267"/>
            <ac:grpSpMk id="6" creationId="{AE1C45F0-260A-458C-96ED-C1F6D2151219}"/>
          </ac:grpSpMkLst>
        </pc:grpChg>
        <pc:grpChg chg="add del">
          <ac:chgData name="Iulia Florescu" userId="c1ecb31a1239d0c7" providerId="LiveId" clId="{EBC1FE53-A58F-4B56-9E02-AB2150068339}" dt="2025-04-16T08:12:51.385" v="16015"/>
          <ac:grpSpMkLst>
            <pc:docMk/>
            <pc:sldMk cId="1394867547" sldId="267"/>
            <ac:grpSpMk id="10" creationId="{AE1C45F0-260A-458C-96ED-C1F6D2151219}"/>
          </ac:grpSpMkLst>
        </pc:grpChg>
        <pc:cxnChg chg="add del">
          <ac:chgData name="Iulia Florescu" userId="c1ecb31a1239d0c7" providerId="LiveId" clId="{EBC1FE53-A58F-4B56-9E02-AB2150068339}" dt="2025-04-16T08:12:51.385" v="16015"/>
          <ac:cxnSpMkLst>
            <pc:docMk/>
            <pc:sldMk cId="1394867547" sldId="267"/>
            <ac:cxnSpMk id="17" creationId="{6CF1BAF6-AD41-4082-B212-8A1F9A2E8779}"/>
          </ac:cxnSpMkLst>
        </pc:cxnChg>
        <pc:cxnChg chg="add del">
          <ac:chgData name="Iulia Florescu" userId="c1ecb31a1239d0c7" providerId="LiveId" clId="{EBC1FE53-A58F-4B56-9E02-AB2150068339}" dt="2025-04-16T08:59:04.139" v="17226"/>
          <ac:cxnSpMkLst>
            <pc:docMk/>
            <pc:sldMk cId="1394867547" sldId="267"/>
            <ac:cxnSpMk id="18" creationId="{6CF1BAF6-AD41-4082-B212-8A1F9A2E8779}"/>
          </ac:cxnSpMkLst>
        </pc:cxnChg>
      </pc:sldChg>
      <pc:sldChg chg="addSp delSp modSp new mod setBg delDesignElem">
        <pc:chgData name="Iulia Florescu" userId="c1ecb31a1239d0c7" providerId="LiveId" clId="{EBC1FE53-A58F-4B56-9E02-AB2150068339}" dt="2025-04-16T09:14:58.566" v="17392" actId="14100"/>
        <pc:sldMkLst>
          <pc:docMk/>
          <pc:sldMk cId="3572501094" sldId="268"/>
        </pc:sldMkLst>
        <pc:spChg chg="mod">
          <ac:chgData name="Iulia Florescu" userId="c1ecb31a1239d0c7" providerId="LiveId" clId="{EBC1FE53-A58F-4B56-9E02-AB2150068339}" dt="2025-04-16T09:14:58.566" v="17392" actId="14100"/>
          <ac:spMkLst>
            <pc:docMk/>
            <pc:sldMk cId="3572501094" sldId="268"/>
            <ac:spMk id="2" creationId="{134B1294-6DD8-C0C2-C23A-E45909E0EBF2}"/>
          </ac:spMkLst>
        </pc:spChg>
        <pc:spChg chg="mod">
          <ac:chgData name="Iulia Florescu" userId="c1ecb31a1239d0c7" providerId="LiveId" clId="{EBC1FE53-A58F-4B56-9E02-AB2150068339}" dt="2025-04-16T09:11:30.614" v="17370" actId="27636"/>
          <ac:spMkLst>
            <pc:docMk/>
            <pc:sldMk cId="3572501094" sldId="268"/>
            <ac:spMk id="3" creationId="{822BC53D-A3F3-C0D3-980E-CBEBD430E185}"/>
          </ac:spMkLst>
        </pc:spChg>
        <pc:spChg chg="add del">
          <ac:chgData name="Iulia Florescu" userId="c1ecb31a1239d0c7" providerId="LiveId" clId="{EBC1FE53-A58F-4B56-9E02-AB2150068339}" dt="2025-04-16T08:59:04.139" v="17226"/>
          <ac:spMkLst>
            <pc:docMk/>
            <pc:sldMk cId="3572501094" sldId="268"/>
            <ac:spMk id="5" creationId="{B6CDA21F-E7AF-4C75-8395-33F58D5B0E45}"/>
          </ac:spMkLst>
        </pc:spChg>
        <pc:spChg chg="add del">
          <ac:chgData name="Iulia Florescu" userId="c1ecb31a1239d0c7" providerId="LiveId" clId="{EBC1FE53-A58F-4B56-9E02-AB2150068339}" dt="2025-04-15T15:00:15.238" v="15842" actId="26606"/>
          <ac:spMkLst>
            <pc:docMk/>
            <pc:sldMk cId="3572501094" sldId="268"/>
            <ac:spMk id="8" creationId="{DBF61EA3-B236-439E-9C0B-340980D56BEE}"/>
          </ac:spMkLst>
        </pc:spChg>
        <pc:spChg chg="add del">
          <ac:chgData name="Iulia Florescu" userId="c1ecb31a1239d0c7" providerId="LiveId" clId="{EBC1FE53-A58F-4B56-9E02-AB2150068339}" dt="2025-04-15T15:00:15.238" v="15842" actId="26606"/>
          <ac:spMkLst>
            <pc:docMk/>
            <pc:sldMk cId="3572501094" sldId="268"/>
            <ac:spMk id="14" creationId="{E659831F-0D9A-4C63-9EBB-8435B85A440F}"/>
          </ac:spMkLst>
        </pc:spChg>
        <pc:spChg chg="add del">
          <ac:chgData name="Iulia Florescu" userId="c1ecb31a1239d0c7" providerId="LiveId" clId="{EBC1FE53-A58F-4B56-9E02-AB2150068339}" dt="2025-04-16T08:59:04.139" v="17226"/>
          <ac:spMkLst>
            <pc:docMk/>
            <pc:sldMk cId="3572501094" sldId="268"/>
            <ac:spMk id="15" creationId="{D5B0017B-2ECA-49AF-B397-DC140825DF8D}"/>
          </ac:spMkLst>
        </pc:spChg>
        <pc:spChg chg="add del">
          <ac:chgData name="Iulia Florescu" userId="c1ecb31a1239d0c7" providerId="LiveId" clId="{EBC1FE53-A58F-4B56-9E02-AB2150068339}" dt="2025-04-16T08:12:51.385" v="16015"/>
          <ac:spMkLst>
            <pc:docMk/>
            <pc:sldMk cId="3572501094" sldId="268"/>
            <ac:spMk id="19" creationId="{B6CDA21F-E7AF-4C75-8395-33F58D5B0E45}"/>
          </ac:spMkLst>
        </pc:spChg>
        <pc:spChg chg="add del">
          <ac:chgData name="Iulia Florescu" userId="c1ecb31a1239d0c7" providerId="LiveId" clId="{EBC1FE53-A58F-4B56-9E02-AB2150068339}" dt="2025-04-16T08:12:51.385" v="16015"/>
          <ac:spMkLst>
            <pc:docMk/>
            <pc:sldMk cId="3572501094" sldId="268"/>
            <ac:spMk id="26" creationId="{D5B0017B-2ECA-49AF-B397-DC140825DF8D}"/>
          </ac:spMkLst>
        </pc:spChg>
        <pc:grpChg chg="add del">
          <ac:chgData name="Iulia Florescu" userId="c1ecb31a1239d0c7" providerId="LiveId" clId="{EBC1FE53-A58F-4B56-9E02-AB2150068339}" dt="2025-04-16T08:59:04.139" v="17226"/>
          <ac:grpSpMkLst>
            <pc:docMk/>
            <pc:sldMk cId="3572501094" sldId="268"/>
            <ac:grpSpMk id="6" creationId="{AE1C45F0-260A-458C-96ED-C1F6D2151219}"/>
          </ac:grpSpMkLst>
        </pc:grpChg>
        <pc:grpChg chg="add del">
          <ac:chgData name="Iulia Florescu" userId="c1ecb31a1239d0c7" providerId="LiveId" clId="{EBC1FE53-A58F-4B56-9E02-AB2150068339}" dt="2025-04-15T15:00:15.238" v="15842" actId="26606"/>
          <ac:grpSpMkLst>
            <pc:docMk/>
            <pc:sldMk cId="3572501094" sldId="268"/>
            <ac:grpSpMk id="10" creationId="{28FAF094-D087-493F-8DF9-A486C2D6BBAA}"/>
          </ac:grpSpMkLst>
        </pc:grpChg>
        <pc:grpChg chg="add del">
          <ac:chgData name="Iulia Florescu" userId="c1ecb31a1239d0c7" providerId="LiveId" clId="{EBC1FE53-A58F-4B56-9E02-AB2150068339}" dt="2025-04-16T08:12:51.385" v="16015"/>
          <ac:grpSpMkLst>
            <pc:docMk/>
            <pc:sldMk cId="3572501094" sldId="268"/>
            <ac:grpSpMk id="21" creationId="{AE1C45F0-260A-458C-96ED-C1F6D2151219}"/>
          </ac:grpSpMkLst>
        </pc:grpChg>
        <pc:cxnChg chg="add del">
          <ac:chgData name="Iulia Florescu" userId="c1ecb31a1239d0c7" providerId="LiveId" clId="{EBC1FE53-A58F-4B56-9E02-AB2150068339}" dt="2025-04-16T08:59:04.139" v="17226"/>
          <ac:cxnSpMkLst>
            <pc:docMk/>
            <pc:sldMk cId="3572501094" sldId="268"/>
            <ac:cxnSpMk id="17" creationId="{6CF1BAF6-AD41-4082-B212-8A1F9A2E8779}"/>
          </ac:cxnSpMkLst>
        </pc:cxnChg>
        <pc:cxnChg chg="add del">
          <ac:chgData name="Iulia Florescu" userId="c1ecb31a1239d0c7" providerId="LiveId" clId="{EBC1FE53-A58F-4B56-9E02-AB2150068339}" dt="2025-04-16T08:12:51.385" v="16015"/>
          <ac:cxnSpMkLst>
            <pc:docMk/>
            <pc:sldMk cId="3572501094" sldId="268"/>
            <ac:cxnSpMk id="28" creationId="{6CF1BAF6-AD41-4082-B212-8A1F9A2E8779}"/>
          </ac:cxnSpMkLst>
        </pc:cxnChg>
      </pc:sldChg>
      <pc:sldChg chg="addSp delSp modSp new mod setBg delDesignElem">
        <pc:chgData name="Iulia Florescu" userId="c1ecb31a1239d0c7" providerId="LiveId" clId="{EBC1FE53-A58F-4B56-9E02-AB2150068339}" dt="2025-04-16T09:11:30.720" v="17371" actId="27636"/>
        <pc:sldMkLst>
          <pc:docMk/>
          <pc:sldMk cId="4123767584" sldId="269"/>
        </pc:sldMkLst>
        <pc:spChg chg="mod">
          <ac:chgData name="Iulia Florescu" userId="c1ecb31a1239d0c7" providerId="LiveId" clId="{EBC1FE53-A58F-4B56-9E02-AB2150068339}" dt="2025-04-16T09:11:30.720" v="17371" actId="27636"/>
          <ac:spMkLst>
            <pc:docMk/>
            <pc:sldMk cId="4123767584" sldId="269"/>
            <ac:spMk id="2" creationId="{555FD219-7CDE-2C9E-37A1-99E010F4464F}"/>
          </ac:spMkLst>
        </pc:spChg>
        <pc:spChg chg="del mod">
          <ac:chgData name="Iulia Florescu" userId="c1ecb31a1239d0c7" providerId="LiveId" clId="{EBC1FE53-A58F-4B56-9E02-AB2150068339}" dt="2025-04-15T14:50:09.894" v="15808" actId="26606"/>
          <ac:spMkLst>
            <pc:docMk/>
            <pc:sldMk cId="4123767584" sldId="269"/>
            <ac:spMk id="3" creationId="{1FEB79D3-E07C-3530-B7C3-56FBF8E05157}"/>
          </ac:spMkLst>
        </pc:spChg>
        <pc:spChg chg="add del">
          <ac:chgData name="Iulia Florescu" userId="c1ecb31a1239d0c7" providerId="LiveId" clId="{EBC1FE53-A58F-4B56-9E02-AB2150068339}" dt="2025-04-16T08:12:51.385" v="16015"/>
          <ac:spMkLst>
            <pc:docMk/>
            <pc:sldMk cId="4123767584" sldId="269"/>
            <ac:spMk id="9" creationId="{56E9B3E6-E277-4D68-BA48-9CB43FFBD6E2}"/>
          </ac:spMkLst>
        </pc:spChg>
        <pc:spChg chg="add del">
          <ac:chgData name="Iulia Florescu" userId="c1ecb31a1239d0c7" providerId="LiveId" clId="{EBC1FE53-A58F-4B56-9E02-AB2150068339}" dt="2025-04-16T08:12:51.385" v="16015"/>
          <ac:spMkLst>
            <pc:docMk/>
            <pc:sldMk cId="4123767584" sldId="269"/>
            <ac:spMk id="16" creationId="{D5B0017B-2ECA-49AF-B397-DC140825DF8D}"/>
          </ac:spMkLst>
        </pc:spChg>
        <pc:grpChg chg="add del">
          <ac:chgData name="Iulia Florescu" userId="c1ecb31a1239d0c7" providerId="LiveId" clId="{EBC1FE53-A58F-4B56-9E02-AB2150068339}" dt="2025-04-16T08:12:51.385" v="16015"/>
          <ac:grpSpMkLst>
            <pc:docMk/>
            <pc:sldMk cId="4123767584" sldId="269"/>
            <ac:grpSpMk id="11" creationId="{AE1C45F0-260A-458C-96ED-C1F6D2151219}"/>
          </ac:grpSpMkLst>
        </pc:grpChg>
        <pc:graphicFrameChg chg="add mod">
          <ac:chgData name="Iulia Florescu" userId="c1ecb31a1239d0c7" providerId="LiveId" clId="{EBC1FE53-A58F-4B56-9E02-AB2150068339}" dt="2025-04-16T07:33:47.226" v="15918" actId="20577"/>
          <ac:graphicFrameMkLst>
            <pc:docMk/>
            <pc:sldMk cId="4123767584" sldId="269"/>
            <ac:graphicFrameMk id="5" creationId="{5F4ABE7D-979F-D6EA-D036-66198A59378A}"/>
          </ac:graphicFrameMkLst>
        </pc:graphicFrameChg>
        <pc:cxnChg chg="add del">
          <ac:chgData name="Iulia Florescu" userId="c1ecb31a1239d0c7" providerId="LiveId" clId="{EBC1FE53-A58F-4B56-9E02-AB2150068339}" dt="2025-04-16T08:12:51.385" v="16015"/>
          <ac:cxnSpMkLst>
            <pc:docMk/>
            <pc:sldMk cId="4123767584" sldId="269"/>
            <ac:cxnSpMk id="18" creationId="{6CF1BAF6-AD41-4082-B212-8A1F9A2E8779}"/>
          </ac:cxnSpMkLst>
        </pc:cxnChg>
      </pc:sldChg>
      <pc:sldChg chg="addSp delSp modSp new mod setBg delDesignElem">
        <pc:chgData name="Iulia Florescu" userId="c1ecb31a1239d0c7" providerId="LiveId" clId="{EBC1FE53-A58F-4B56-9E02-AB2150068339}" dt="2025-04-16T09:11:30.732" v="17372" actId="27636"/>
        <pc:sldMkLst>
          <pc:docMk/>
          <pc:sldMk cId="92048963" sldId="270"/>
        </pc:sldMkLst>
        <pc:spChg chg="mod">
          <ac:chgData name="Iulia Florescu" userId="c1ecb31a1239d0c7" providerId="LiveId" clId="{EBC1FE53-A58F-4B56-9E02-AB2150068339}" dt="2025-04-16T09:11:30.732" v="17372" actId="27636"/>
          <ac:spMkLst>
            <pc:docMk/>
            <pc:sldMk cId="92048963" sldId="270"/>
            <ac:spMk id="2" creationId="{364F304D-9FA6-6685-B517-F8EDA30527CD}"/>
          </ac:spMkLst>
        </pc:spChg>
        <pc:spChg chg="del mod">
          <ac:chgData name="Iulia Florescu" userId="c1ecb31a1239d0c7" providerId="LiveId" clId="{EBC1FE53-A58F-4B56-9E02-AB2150068339}" dt="2025-04-15T14:49:45.475" v="15807" actId="26606"/>
          <ac:spMkLst>
            <pc:docMk/>
            <pc:sldMk cId="92048963" sldId="270"/>
            <ac:spMk id="3" creationId="{90E56829-E3CF-9FA6-E939-9B1077337BC7}"/>
          </ac:spMkLst>
        </pc:spChg>
        <pc:spChg chg="add del">
          <ac:chgData name="Iulia Florescu" userId="c1ecb31a1239d0c7" providerId="LiveId" clId="{EBC1FE53-A58F-4B56-9E02-AB2150068339}" dt="2025-04-16T08:59:04.139" v="17226"/>
          <ac:spMkLst>
            <pc:docMk/>
            <pc:sldMk cId="92048963" sldId="270"/>
            <ac:spMk id="7" creationId="{56E9B3E6-E277-4D68-BA48-9CB43FFBD6E2}"/>
          </ac:spMkLst>
        </pc:spChg>
        <pc:spChg chg="add del">
          <ac:chgData name="Iulia Florescu" userId="c1ecb31a1239d0c7" providerId="LiveId" clId="{EBC1FE53-A58F-4B56-9E02-AB2150068339}" dt="2025-04-16T08:12:51.385" v="16015"/>
          <ac:spMkLst>
            <pc:docMk/>
            <pc:sldMk cId="92048963" sldId="270"/>
            <ac:spMk id="9" creationId="{56E9B3E6-E277-4D68-BA48-9CB43FFBD6E2}"/>
          </ac:spMkLst>
        </pc:spChg>
        <pc:spChg chg="add del">
          <ac:chgData name="Iulia Florescu" userId="c1ecb31a1239d0c7" providerId="LiveId" clId="{EBC1FE53-A58F-4B56-9E02-AB2150068339}" dt="2025-04-16T08:18:17.619" v="16019"/>
          <ac:spMkLst>
            <pc:docMk/>
            <pc:sldMk cId="92048963" sldId="270"/>
            <ac:spMk id="10" creationId="{6C4028FD-8BAA-4A19-BFDE-594D991B7552}"/>
          </ac:spMkLst>
        </pc:spChg>
        <pc:spChg chg="add del">
          <ac:chgData name="Iulia Florescu" userId="c1ecb31a1239d0c7" providerId="LiveId" clId="{EBC1FE53-A58F-4B56-9E02-AB2150068339}" dt="2025-04-16T08:12:51.385" v="16015"/>
          <ac:spMkLst>
            <pc:docMk/>
            <pc:sldMk cId="92048963" sldId="270"/>
            <ac:spMk id="16" creationId="{D5B0017B-2ECA-49AF-B397-DC140825DF8D}"/>
          </ac:spMkLst>
        </pc:spChg>
        <pc:spChg chg="add del">
          <ac:chgData name="Iulia Florescu" userId="c1ecb31a1239d0c7" providerId="LiveId" clId="{EBC1FE53-A58F-4B56-9E02-AB2150068339}" dt="2025-04-16T08:59:04.139" v="17226"/>
          <ac:spMkLst>
            <pc:docMk/>
            <pc:sldMk cId="92048963" sldId="270"/>
            <ac:spMk id="17" creationId="{D5B0017B-2ECA-49AF-B397-DC140825DF8D}"/>
          </ac:spMkLst>
        </pc:spChg>
        <pc:grpChg chg="add del">
          <ac:chgData name="Iulia Florescu" userId="c1ecb31a1239d0c7" providerId="LiveId" clId="{EBC1FE53-A58F-4B56-9E02-AB2150068339}" dt="2025-04-16T08:59:04.139" v="17226"/>
          <ac:grpSpMkLst>
            <pc:docMk/>
            <pc:sldMk cId="92048963" sldId="270"/>
            <ac:grpSpMk id="8" creationId="{AE1C45F0-260A-458C-96ED-C1F6D2151219}"/>
          </ac:grpSpMkLst>
        </pc:grpChg>
        <pc:grpChg chg="add del">
          <ac:chgData name="Iulia Florescu" userId="c1ecb31a1239d0c7" providerId="LiveId" clId="{EBC1FE53-A58F-4B56-9E02-AB2150068339}" dt="2025-04-16T08:12:51.385" v="16015"/>
          <ac:grpSpMkLst>
            <pc:docMk/>
            <pc:sldMk cId="92048963" sldId="270"/>
            <ac:grpSpMk id="11" creationId="{AE1C45F0-260A-458C-96ED-C1F6D2151219}"/>
          </ac:grpSpMkLst>
        </pc:grpChg>
        <pc:graphicFrameChg chg="add mod modGraphic">
          <ac:chgData name="Iulia Florescu" userId="c1ecb31a1239d0c7" providerId="LiveId" clId="{EBC1FE53-A58F-4B56-9E02-AB2150068339}" dt="2025-04-16T08:22:52.460" v="16026" actId="26606"/>
          <ac:graphicFrameMkLst>
            <pc:docMk/>
            <pc:sldMk cId="92048963" sldId="270"/>
            <ac:graphicFrameMk id="5" creationId="{A08AAB7E-2003-F2D0-D822-EA7A0A3D256D}"/>
          </ac:graphicFrameMkLst>
        </pc:graphicFrameChg>
        <pc:cxnChg chg="add del">
          <ac:chgData name="Iulia Florescu" userId="c1ecb31a1239d0c7" providerId="LiveId" clId="{EBC1FE53-A58F-4B56-9E02-AB2150068339}" dt="2025-04-16T08:12:51.385" v="16015"/>
          <ac:cxnSpMkLst>
            <pc:docMk/>
            <pc:sldMk cId="92048963" sldId="270"/>
            <ac:cxnSpMk id="18" creationId="{6CF1BAF6-AD41-4082-B212-8A1F9A2E8779}"/>
          </ac:cxnSpMkLst>
        </pc:cxnChg>
        <pc:cxnChg chg="add del">
          <ac:chgData name="Iulia Florescu" userId="c1ecb31a1239d0c7" providerId="LiveId" clId="{EBC1FE53-A58F-4B56-9E02-AB2150068339}" dt="2025-04-16T08:59:04.139" v="17226"/>
          <ac:cxnSpMkLst>
            <pc:docMk/>
            <pc:sldMk cId="92048963" sldId="270"/>
            <ac:cxnSpMk id="19" creationId="{6CF1BAF6-AD41-4082-B212-8A1F9A2E8779}"/>
          </ac:cxnSpMkLst>
        </pc:cxnChg>
      </pc:sldChg>
      <pc:sldChg chg="addSp delSp modSp new mod setBg delDesignElem">
        <pc:chgData name="Iulia Florescu" userId="c1ecb31a1239d0c7" providerId="LiveId" clId="{EBC1FE53-A58F-4B56-9E02-AB2150068339}" dt="2025-04-16T09:29:46.364" v="17503" actId="255"/>
        <pc:sldMkLst>
          <pc:docMk/>
          <pc:sldMk cId="2594867135" sldId="271"/>
        </pc:sldMkLst>
        <pc:spChg chg="mod">
          <ac:chgData name="Iulia Florescu" userId="c1ecb31a1239d0c7" providerId="LiveId" clId="{EBC1FE53-A58F-4B56-9E02-AB2150068339}" dt="2025-04-16T09:29:46.364" v="17503" actId="255"/>
          <ac:spMkLst>
            <pc:docMk/>
            <pc:sldMk cId="2594867135" sldId="271"/>
            <ac:spMk id="2" creationId="{144F9663-68DF-E9C3-5176-2C0C309717BD}"/>
          </ac:spMkLst>
        </pc:spChg>
        <pc:spChg chg="del mod">
          <ac:chgData name="Iulia Florescu" userId="c1ecb31a1239d0c7" providerId="LiveId" clId="{EBC1FE53-A58F-4B56-9E02-AB2150068339}" dt="2025-04-15T14:49:03.818" v="15806" actId="26606"/>
          <ac:spMkLst>
            <pc:docMk/>
            <pc:sldMk cId="2594867135" sldId="271"/>
            <ac:spMk id="3" creationId="{81D36A0A-26CB-1CF5-16B1-2924E87F7F33}"/>
          </ac:spMkLst>
        </pc:spChg>
        <pc:spChg chg="add del">
          <ac:chgData name="Iulia Florescu" userId="c1ecb31a1239d0c7" providerId="LiveId" clId="{EBC1FE53-A58F-4B56-9E02-AB2150068339}" dt="2025-04-16T07:35:08.016" v="15921" actId="26606"/>
          <ac:spMkLst>
            <pc:docMk/>
            <pc:sldMk cId="2594867135" sldId="271"/>
            <ac:spMk id="9" creationId="{56E9B3E6-E277-4D68-BA48-9CB43FFBD6E2}"/>
          </ac:spMkLst>
        </pc:spChg>
        <pc:spChg chg="add del">
          <ac:chgData name="Iulia Florescu" userId="c1ecb31a1239d0c7" providerId="LiveId" clId="{EBC1FE53-A58F-4B56-9E02-AB2150068339}" dt="2025-04-16T08:59:04.139" v="17226"/>
          <ac:spMkLst>
            <pc:docMk/>
            <pc:sldMk cId="2594867135" sldId="271"/>
            <ac:spMk id="10" creationId="{56E9B3E6-E277-4D68-BA48-9CB43FFBD6E2}"/>
          </ac:spMkLst>
        </pc:spChg>
        <pc:spChg chg="add del">
          <ac:chgData name="Iulia Florescu" userId="c1ecb31a1239d0c7" providerId="LiveId" clId="{EBC1FE53-A58F-4B56-9E02-AB2150068339}" dt="2025-04-16T07:35:08.016" v="15921" actId="26606"/>
          <ac:spMkLst>
            <pc:docMk/>
            <pc:sldMk cId="2594867135" sldId="271"/>
            <ac:spMk id="16" creationId="{D5B0017B-2ECA-49AF-B397-DC140825DF8D}"/>
          </ac:spMkLst>
        </pc:spChg>
        <pc:spChg chg="add del">
          <ac:chgData name="Iulia Florescu" userId="c1ecb31a1239d0c7" providerId="LiveId" clId="{EBC1FE53-A58F-4B56-9E02-AB2150068339}" dt="2025-04-16T08:59:04.139" v="17226"/>
          <ac:spMkLst>
            <pc:docMk/>
            <pc:sldMk cId="2594867135" sldId="271"/>
            <ac:spMk id="17" creationId="{D5B0017B-2ECA-49AF-B397-DC140825DF8D}"/>
          </ac:spMkLst>
        </pc:spChg>
        <pc:spChg chg="add del">
          <ac:chgData name="Iulia Florescu" userId="c1ecb31a1239d0c7" providerId="LiveId" clId="{EBC1FE53-A58F-4B56-9E02-AB2150068339}" dt="2025-04-16T08:12:51.385" v="16015"/>
          <ac:spMkLst>
            <pc:docMk/>
            <pc:sldMk cId="2594867135" sldId="271"/>
            <ac:spMk id="23" creationId="{56E9B3E6-E277-4D68-BA48-9CB43FFBD6E2}"/>
          </ac:spMkLst>
        </pc:spChg>
        <pc:spChg chg="add del">
          <ac:chgData name="Iulia Florescu" userId="c1ecb31a1239d0c7" providerId="LiveId" clId="{EBC1FE53-A58F-4B56-9E02-AB2150068339}" dt="2025-04-16T08:12:51.385" v="16015"/>
          <ac:spMkLst>
            <pc:docMk/>
            <pc:sldMk cId="2594867135" sldId="271"/>
            <ac:spMk id="30" creationId="{D5B0017B-2ECA-49AF-B397-DC140825DF8D}"/>
          </ac:spMkLst>
        </pc:spChg>
        <pc:grpChg chg="add del">
          <ac:chgData name="Iulia Florescu" userId="c1ecb31a1239d0c7" providerId="LiveId" clId="{EBC1FE53-A58F-4B56-9E02-AB2150068339}" dt="2025-04-16T07:35:08.016" v="15921" actId="26606"/>
          <ac:grpSpMkLst>
            <pc:docMk/>
            <pc:sldMk cId="2594867135" sldId="271"/>
            <ac:grpSpMk id="11" creationId="{AE1C45F0-260A-458C-96ED-C1F6D2151219}"/>
          </ac:grpSpMkLst>
        </pc:grpChg>
        <pc:grpChg chg="add del">
          <ac:chgData name="Iulia Florescu" userId="c1ecb31a1239d0c7" providerId="LiveId" clId="{EBC1FE53-A58F-4B56-9E02-AB2150068339}" dt="2025-04-16T08:59:04.139" v="17226"/>
          <ac:grpSpMkLst>
            <pc:docMk/>
            <pc:sldMk cId="2594867135" sldId="271"/>
            <ac:grpSpMk id="12" creationId="{AE1C45F0-260A-458C-96ED-C1F6D2151219}"/>
          </ac:grpSpMkLst>
        </pc:grpChg>
        <pc:grpChg chg="add del">
          <ac:chgData name="Iulia Florescu" userId="c1ecb31a1239d0c7" providerId="LiveId" clId="{EBC1FE53-A58F-4B56-9E02-AB2150068339}" dt="2025-04-16T08:12:51.385" v="16015"/>
          <ac:grpSpMkLst>
            <pc:docMk/>
            <pc:sldMk cId="2594867135" sldId="271"/>
            <ac:grpSpMk id="25" creationId="{AE1C45F0-260A-458C-96ED-C1F6D2151219}"/>
          </ac:grpSpMkLst>
        </pc:grpChg>
        <pc:graphicFrameChg chg="add mod modGraphic">
          <ac:chgData name="Iulia Florescu" userId="c1ecb31a1239d0c7" providerId="LiveId" clId="{EBC1FE53-A58F-4B56-9E02-AB2150068339}" dt="2025-04-16T08:23:19.338" v="16027" actId="26606"/>
          <ac:graphicFrameMkLst>
            <pc:docMk/>
            <pc:sldMk cId="2594867135" sldId="271"/>
            <ac:graphicFrameMk id="5" creationId="{524E77F4-B4DA-9C11-97E0-C01E0FE145C5}"/>
          </ac:graphicFrameMkLst>
        </pc:graphicFrameChg>
        <pc:cxnChg chg="add del">
          <ac:chgData name="Iulia Florescu" userId="c1ecb31a1239d0c7" providerId="LiveId" clId="{EBC1FE53-A58F-4B56-9E02-AB2150068339}" dt="2025-04-16T07:35:08.016" v="15921" actId="26606"/>
          <ac:cxnSpMkLst>
            <pc:docMk/>
            <pc:sldMk cId="2594867135" sldId="271"/>
            <ac:cxnSpMk id="18" creationId="{6CF1BAF6-AD41-4082-B212-8A1F9A2E8779}"/>
          </ac:cxnSpMkLst>
        </pc:cxnChg>
        <pc:cxnChg chg="add del">
          <ac:chgData name="Iulia Florescu" userId="c1ecb31a1239d0c7" providerId="LiveId" clId="{EBC1FE53-A58F-4B56-9E02-AB2150068339}" dt="2025-04-16T08:59:04.139" v="17226"/>
          <ac:cxnSpMkLst>
            <pc:docMk/>
            <pc:sldMk cId="2594867135" sldId="271"/>
            <ac:cxnSpMk id="19" creationId="{6CF1BAF6-AD41-4082-B212-8A1F9A2E8779}"/>
          </ac:cxnSpMkLst>
        </pc:cxnChg>
        <pc:cxnChg chg="add del">
          <ac:chgData name="Iulia Florescu" userId="c1ecb31a1239d0c7" providerId="LiveId" clId="{EBC1FE53-A58F-4B56-9E02-AB2150068339}" dt="2025-04-16T08:12:51.385" v="16015"/>
          <ac:cxnSpMkLst>
            <pc:docMk/>
            <pc:sldMk cId="2594867135" sldId="271"/>
            <ac:cxnSpMk id="32" creationId="{6CF1BAF6-AD41-4082-B212-8A1F9A2E8779}"/>
          </ac:cxnSpMkLst>
        </pc:cxnChg>
      </pc:sldChg>
      <pc:sldChg chg="addSp modSp new del mod setBg">
        <pc:chgData name="Iulia Florescu" userId="c1ecb31a1239d0c7" providerId="LiveId" clId="{EBC1FE53-A58F-4B56-9E02-AB2150068339}" dt="2025-04-15T15:13:00.894" v="15862" actId="47"/>
        <pc:sldMkLst>
          <pc:docMk/>
          <pc:sldMk cId="2171545449" sldId="272"/>
        </pc:sldMkLst>
        <pc:spChg chg="mod">
          <ac:chgData name="Iulia Florescu" userId="c1ecb31a1239d0c7" providerId="LiveId" clId="{EBC1FE53-A58F-4B56-9E02-AB2150068339}" dt="2025-04-15T15:02:51.776" v="15843" actId="26606"/>
          <ac:spMkLst>
            <pc:docMk/>
            <pc:sldMk cId="2171545449" sldId="272"/>
            <ac:spMk id="2" creationId="{540645F4-C889-3E49-EDBD-A9A4D4623782}"/>
          </ac:spMkLst>
        </pc:spChg>
        <pc:spChg chg="mod">
          <ac:chgData name="Iulia Florescu" userId="c1ecb31a1239d0c7" providerId="LiveId" clId="{EBC1FE53-A58F-4B56-9E02-AB2150068339}" dt="2025-04-15T15:02:51.776" v="15843" actId="26606"/>
          <ac:spMkLst>
            <pc:docMk/>
            <pc:sldMk cId="2171545449" sldId="272"/>
            <ac:spMk id="3" creationId="{A30BB18C-771F-499A-320D-826A3A936D59}"/>
          </ac:spMkLst>
        </pc:spChg>
        <pc:spChg chg="add">
          <ac:chgData name="Iulia Florescu" userId="c1ecb31a1239d0c7" providerId="LiveId" clId="{EBC1FE53-A58F-4B56-9E02-AB2150068339}" dt="2025-04-15T15:02:51.776" v="15843" actId="26606"/>
          <ac:spMkLst>
            <pc:docMk/>
            <pc:sldMk cId="2171545449" sldId="272"/>
            <ac:spMk id="8" creationId="{DBF61EA3-B236-439E-9C0B-340980D56BEE}"/>
          </ac:spMkLst>
        </pc:spChg>
        <pc:spChg chg="add">
          <ac:chgData name="Iulia Florescu" userId="c1ecb31a1239d0c7" providerId="LiveId" clId="{EBC1FE53-A58F-4B56-9E02-AB2150068339}" dt="2025-04-15T15:02:51.776" v="15843" actId="26606"/>
          <ac:spMkLst>
            <pc:docMk/>
            <pc:sldMk cId="2171545449" sldId="272"/>
            <ac:spMk id="14" creationId="{E659831F-0D9A-4C63-9EBB-8435B85A440F}"/>
          </ac:spMkLst>
        </pc:spChg>
        <pc:grpChg chg="add">
          <ac:chgData name="Iulia Florescu" userId="c1ecb31a1239d0c7" providerId="LiveId" clId="{EBC1FE53-A58F-4B56-9E02-AB2150068339}" dt="2025-04-15T15:02:51.776" v="15843" actId="26606"/>
          <ac:grpSpMkLst>
            <pc:docMk/>
            <pc:sldMk cId="2171545449" sldId="272"/>
            <ac:grpSpMk id="10" creationId="{28FAF094-D087-493F-8DF9-A486C2D6BBAA}"/>
          </ac:grpSpMkLst>
        </pc:grpChg>
      </pc:sldChg>
      <pc:sldChg chg="new del">
        <pc:chgData name="Iulia Florescu" userId="c1ecb31a1239d0c7" providerId="LiveId" clId="{EBC1FE53-A58F-4B56-9E02-AB2150068339}" dt="2025-04-03T11:02:12.735" v="7213" actId="47"/>
        <pc:sldMkLst>
          <pc:docMk/>
          <pc:sldMk cId="1040970190" sldId="273"/>
        </pc:sldMkLst>
      </pc:sldChg>
      <pc:sldChg chg="modSp new del mod">
        <pc:chgData name="Iulia Florescu" userId="c1ecb31a1239d0c7" providerId="LiveId" clId="{EBC1FE53-A58F-4B56-9E02-AB2150068339}" dt="2025-04-01T12:00:56.570" v="7103" actId="47"/>
        <pc:sldMkLst>
          <pc:docMk/>
          <pc:sldMk cId="1936349445" sldId="273"/>
        </pc:sldMkLst>
      </pc:sldChg>
      <pc:sldChg chg="addSp delSp modSp new del mod">
        <pc:chgData name="Iulia Florescu" userId="c1ecb31a1239d0c7" providerId="LiveId" clId="{EBC1FE53-A58F-4B56-9E02-AB2150068339}" dt="2025-04-15T16:13:10.104" v="15864" actId="47"/>
        <pc:sldMkLst>
          <pc:docMk/>
          <pc:sldMk cId="1738799275" sldId="274"/>
        </pc:sldMkLst>
        <pc:spChg chg="del mod">
          <ac:chgData name="Iulia Florescu" userId="c1ecb31a1239d0c7" providerId="LiveId" clId="{EBC1FE53-A58F-4B56-9E02-AB2150068339}" dt="2025-04-15T15:03:20.534" v="15844" actId="26606"/>
          <ac:spMkLst>
            <pc:docMk/>
            <pc:sldMk cId="1738799275" sldId="274"/>
            <ac:spMk id="3" creationId="{F2AA3CFB-85DA-CE6E-F473-AA85ED5418F2}"/>
          </ac:spMkLst>
        </pc:spChg>
        <pc:graphicFrameChg chg="add">
          <ac:chgData name="Iulia Florescu" userId="c1ecb31a1239d0c7" providerId="LiveId" clId="{EBC1FE53-A58F-4B56-9E02-AB2150068339}" dt="2025-04-15T15:03:20.534" v="15844" actId="26606"/>
          <ac:graphicFrameMkLst>
            <pc:docMk/>
            <pc:sldMk cId="1738799275" sldId="274"/>
            <ac:graphicFrameMk id="6" creationId="{31C7020E-0541-9F61-992F-1BFA9C23E02A}"/>
          </ac:graphicFrameMkLst>
        </pc:graphicFrameChg>
      </pc:sldChg>
      <pc:sldChg chg="addSp modSp new del mod setBg">
        <pc:chgData name="Iulia Florescu" userId="c1ecb31a1239d0c7" providerId="LiveId" clId="{EBC1FE53-A58F-4B56-9E02-AB2150068339}" dt="2025-04-15T15:11:26.543" v="15861" actId="47"/>
        <pc:sldMkLst>
          <pc:docMk/>
          <pc:sldMk cId="1469826940" sldId="275"/>
        </pc:sldMkLst>
        <pc:spChg chg="mod">
          <ac:chgData name="Iulia Florescu" userId="c1ecb31a1239d0c7" providerId="LiveId" clId="{EBC1FE53-A58F-4B56-9E02-AB2150068339}" dt="2025-04-15T15:04:01.573" v="15845" actId="26606"/>
          <ac:spMkLst>
            <pc:docMk/>
            <pc:sldMk cId="1469826940" sldId="275"/>
            <ac:spMk id="2" creationId="{2A68D027-0429-6D05-AEEF-87879014A9AE}"/>
          </ac:spMkLst>
        </pc:spChg>
        <pc:spChg chg="mod">
          <ac:chgData name="Iulia Florescu" userId="c1ecb31a1239d0c7" providerId="LiveId" clId="{EBC1FE53-A58F-4B56-9E02-AB2150068339}" dt="2025-04-15T15:04:01.573" v="15845" actId="26606"/>
          <ac:spMkLst>
            <pc:docMk/>
            <pc:sldMk cId="1469826940" sldId="275"/>
            <ac:spMk id="3" creationId="{09C417C2-1970-A39C-45EE-AFC58D742732}"/>
          </ac:spMkLst>
        </pc:spChg>
        <pc:spChg chg="add">
          <ac:chgData name="Iulia Florescu" userId="c1ecb31a1239d0c7" providerId="LiveId" clId="{EBC1FE53-A58F-4B56-9E02-AB2150068339}" dt="2025-04-15T15:04:01.573" v="15845" actId="26606"/>
          <ac:spMkLst>
            <pc:docMk/>
            <pc:sldMk cId="1469826940" sldId="275"/>
            <ac:spMk id="8" creationId="{081EA652-8C6A-4E69-BEB9-170809474553}"/>
          </ac:spMkLst>
        </pc:spChg>
        <pc:spChg chg="add">
          <ac:chgData name="Iulia Florescu" userId="c1ecb31a1239d0c7" providerId="LiveId" clId="{EBC1FE53-A58F-4B56-9E02-AB2150068339}" dt="2025-04-15T15:04:01.573" v="15845" actId="26606"/>
          <ac:spMkLst>
            <pc:docMk/>
            <pc:sldMk cId="1469826940" sldId="275"/>
            <ac:spMk id="10" creationId="{5298780A-33B9-4EA2-8F67-DE68AD62841B}"/>
          </ac:spMkLst>
        </pc:spChg>
        <pc:spChg chg="add">
          <ac:chgData name="Iulia Florescu" userId="c1ecb31a1239d0c7" providerId="LiveId" clId="{EBC1FE53-A58F-4B56-9E02-AB2150068339}" dt="2025-04-15T15:04:01.573" v="15845" actId="26606"/>
          <ac:spMkLst>
            <pc:docMk/>
            <pc:sldMk cId="1469826940" sldId="275"/>
            <ac:spMk id="12" creationId="{7F488E8B-4E1E-4402-8935-D4E6C02615C7}"/>
          </ac:spMkLst>
        </pc:spChg>
      </pc:sldChg>
      <pc:sldChg chg="addSp modSp new del mod setBg modAnim">
        <pc:chgData name="Iulia Florescu" userId="c1ecb31a1239d0c7" providerId="LiveId" clId="{EBC1FE53-A58F-4B56-9E02-AB2150068339}" dt="2025-04-15T14:16:51.532" v="14692" actId="47"/>
        <pc:sldMkLst>
          <pc:docMk/>
          <pc:sldMk cId="4152437087" sldId="276"/>
        </pc:sldMkLst>
      </pc:sldChg>
      <pc:sldChg chg="addSp delSp modSp new mod setBg delDesignElem">
        <pc:chgData name="Iulia Florescu" userId="c1ecb31a1239d0c7" providerId="LiveId" clId="{EBC1FE53-A58F-4B56-9E02-AB2150068339}" dt="2025-04-16T09:11:30.741" v="17373" actId="27636"/>
        <pc:sldMkLst>
          <pc:docMk/>
          <pc:sldMk cId="3203586881" sldId="277"/>
        </pc:sldMkLst>
        <pc:spChg chg="mod">
          <ac:chgData name="Iulia Florescu" userId="c1ecb31a1239d0c7" providerId="LiveId" clId="{EBC1FE53-A58F-4B56-9E02-AB2150068339}" dt="2025-04-16T09:11:30.741" v="17373" actId="27636"/>
          <ac:spMkLst>
            <pc:docMk/>
            <pc:sldMk cId="3203586881" sldId="277"/>
            <ac:spMk id="2" creationId="{4083FD19-737E-4B7E-70AA-4DFDBC238124}"/>
          </ac:spMkLst>
        </pc:spChg>
        <pc:spChg chg="del mod">
          <ac:chgData name="Iulia Florescu" userId="c1ecb31a1239d0c7" providerId="LiveId" clId="{EBC1FE53-A58F-4B56-9E02-AB2150068339}" dt="2025-04-15T15:05:20.483" v="15846" actId="26606"/>
          <ac:spMkLst>
            <pc:docMk/>
            <pc:sldMk cId="3203586881" sldId="277"/>
            <ac:spMk id="3" creationId="{48335247-B986-2E66-26D0-BD566E8A65C7}"/>
          </ac:spMkLst>
        </pc:spChg>
        <pc:spChg chg="add del">
          <ac:chgData name="Iulia Florescu" userId="c1ecb31a1239d0c7" providerId="LiveId" clId="{EBC1FE53-A58F-4B56-9E02-AB2150068339}" dt="2025-04-16T07:52:01.023" v="15988" actId="26606"/>
          <ac:spMkLst>
            <pc:docMk/>
            <pc:sldMk cId="3203586881" sldId="277"/>
            <ac:spMk id="10" creationId="{56E9B3E6-E277-4D68-BA48-9CB43FFBD6E2}"/>
          </ac:spMkLst>
        </pc:spChg>
        <pc:spChg chg="add del">
          <ac:chgData name="Iulia Florescu" userId="c1ecb31a1239d0c7" providerId="LiveId" clId="{EBC1FE53-A58F-4B56-9E02-AB2150068339}" dt="2025-04-16T07:52:01.023" v="15988" actId="26606"/>
          <ac:spMkLst>
            <pc:docMk/>
            <pc:sldMk cId="3203586881" sldId="277"/>
            <ac:spMk id="17" creationId="{D5B0017B-2ECA-49AF-B397-DC140825DF8D}"/>
          </ac:spMkLst>
        </pc:spChg>
        <pc:spChg chg="add del">
          <ac:chgData name="Iulia Florescu" userId="c1ecb31a1239d0c7" providerId="LiveId" clId="{EBC1FE53-A58F-4B56-9E02-AB2150068339}" dt="2025-04-16T07:51:58.572" v="15985" actId="26606"/>
          <ac:spMkLst>
            <pc:docMk/>
            <pc:sldMk cId="3203586881" sldId="277"/>
            <ac:spMk id="24" creationId="{955A2079-FA98-4876-80F0-72364A7D2EA4}"/>
          </ac:spMkLst>
        </pc:spChg>
        <pc:spChg chg="add del">
          <ac:chgData name="Iulia Florescu" userId="c1ecb31a1239d0c7" providerId="LiveId" clId="{EBC1FE53-A58F-4B56-9E02-AB2150068339}" dt="2025-04-16T07:52:01.009" v="15987" actId="26606"/>
          <ac:spMkLst>
            <pc:docMk/>
            <pc:sldMk cId="3203586881" sldId="277"/>
            <ac:spMk id="26" creationId="{3A9A4357-BD1D-4622-A4FE-766E6AB8DE84}"/>
          </ac:spMkLst>
        </pc:spChg>
        <pc:spChg chg="add del">
          <ac:chgData name="Iulia Florescu" userId="c1ecb31a1239d0c7" providerId="LiveId" clId="{EBC1FE53-A58F-4B56-9E02-AB2150068339}" dt="2025-04-16T07:52:01.009" v="15987" actId="26606"/>
          <ac:spMkLst>
            <pc:docMk/>
            <pc:sldMk cId="3203586881" sldId="277"/>
            <ac:spMk id="27" creationId="{058A14AF-9FB5-4CC7-BA35-E8E85D3EDF0E}"/>
          </ac:spMkLst>
        </pc:spChg>
        <pc:spChg chg="add del">
          <ac:chgData name="Iulia Florescu" userId="c1ecb31a1239d0c7" providerId="LiveId" clId="{EBC1FE53-A58F-4B56-9E02-AB2150068339}" dt="2025-04-16T07:52:01.009" v="15987" actId="26606"/>
          <ac:spMkLst>
            <pc:docMk/>
            <pc:sldMk cId="3203586881" sldId="277"/>
            <ac:spMk id="28" creationId="{E659831F-0D9A-4C63-9EBB-8435B85A440F}"/>
          </ac:spMkLst>
        </pc:spChg>
        <pc:spChg chg="add del">
          <ac:chgData name="Iulia Florescu" userId="c1ecb31a1239d0c7" providerId="LiveId" clId="{EBC1FE53-A58F-4B56-9E02-AB2150068339}" dt="2025-04-16T07:52:01.009" v="15987" actId="26606"/>
          <ac:spMkLst>
            <pc:docMk/>
            <pc:sldMk cId="3203586881" sldId="277"/>
            <ac:spMk id="30" creationId="{E6995CE5-F890-4ABA-82A2-26507CE8D2A3}"/>
          </ac:spMkLst>
        </pc:spChg>
        <pc:spChg chg="add del">
          <ac:chgData name="Iulia Florescu" userId="c1ecb31a1239d0c7" providerId="LiveId" clId="{EBC1FE53-A58F-4B56-9E02-AB2150068339}" dt="2025-04-16T08:06:59.684" v="16003" actId="26606"/>
          <ac:spMkLst>
            <pc:docMk/>
            <pc:sldMk cId="3203586881" sldId="277"/>
            <ac:spMk id="32" creationId="{42A4FC2C-047E-45A5-965D-8E1E3BF09BC6}"/>
          </ac:spMkLst>
        </pc:spChg>
        <pc:spChg chg="add del">
          <ac:chgData name="Iulia Florescu" userId="c1ecb31a1239d0c7" providerId="LiveId" clId="{EBC1FE53-A58F-4B56-9E02-AB2150068339}" dt="2025-04-16T08:12:51.385" v="16015"/>
          <ac:spMkLst>
            <pc:docMk/>
            <pc:sldMk cId="3203586881" sldId="277"/>
            <ac:spMk id="37" creationId="{955A2079-FA98-4876-80F0-72364A7D2EA4}"/>
          </ac:spMkLst>
        </pc:spChg>
        <pc:grpChg chg="add del">
          <ac:chgData name="Iulia Florescu" userId="c1ecb31a1239d0c7" providerId="LiveId" clId="{EBC1FE53-A58F-4B56-9E02-AB2150068339}" dt="2025-04-16T07:52:01.023" v="15988" actId="26606"/>
          <ac:grpSpMkLst>
            <pc:docMk/>
            <pc:sldMk cId="3203586881" sldId="277"/>
            <ac:grpSpMk id="12" creationId="{AE1C45F0-260A-458C-96ED-C1F6D2151219}"/>
          </ac:grpSpMkLst>
        </pc:grpChg>
        <pc:graphicFrameChg chg="add mod modGraphic">
          <ac:chgData name="Iulia Florescu" userId="c1ecb31a1239d0c7" providerId="LiveId" clId="{EBC1FE53-A58F-4B56-9E02-AB2150068339}" dt="2025-04-16T08:59:31.541" v="17230" actId="16037"/>
          <ac:graphicFrameMkLst>
            <pc:docMk/>
            <pc:sldMk cId="3203586881" sldId="277"/>
            <ac:graphicFrameMk id="5" creationId="{D9094065-81EA-AE7B-2CFA-58BB1D724864}"/>
          </ac:graphicFrameMkLst>
        </pc:graphicFrameChg>
        <pc:cxnChg chg="add del">
          <ac:chgData name="Iulia Florescu" userId="c1ecb31a1239d0c7" providerId="LiveId" clId="{EBC1FE53-A58F-4B56-9E02-AB2150068339}" dt="2025-04-16T07:52:01.023" v="15988" actId="26606"/>
          <ac:cxnSpMkLst>
            <pc:docMk/>
            <pc:sldMk cId="3203586881" sldId="277"/>
            <ac:cxnSpMk id="19" creationId="{6CF1BAF6-AD41-4082-B212-8A1F9A2E8779}"/>
          </ac:cxnSpMkLst>
        </pc:cxnChg>
      </pc:sldChg>
      <pc:sldChg chg="addSp delSp modSp new mod">
        <pc:chgData name="Iulia Florescu" userId="c1ecb31a1239d0c7" providerId="LiveId" clId="{EBC1FE53-A58F-4B56-9E02-AB2150068339}" dt="2025-04-16T09:13:24.479" v="17379"/>
        <pc:sldMkLst>
          <pc:docMk/>
          <pc:sldMk cId="2315844756" sldId="278"/>
        </pc:sldMkLst>
        <pc:spChg chg="mod">
          <ac:chgData name="Iulia Florescu" userId="c1ecb31a1239d0c7" providerId="LiveId" clId="{EBC1FE53-A58F-4B56-9E02-AB2150068339}" dt="2025-04-16T09:13:24.479" v="17379"/>
          <ac:spMkLst>
            <pc:docMk/>
            <pc:sldMk cId="2315844756" sldId="278"/>
            <ac:spMk id="2" creationId="{92D213A1-F9BB-7C07-6C9B-37E9AC85C490}"/>
          </ac:spMkLst>
        </pc:spChg>
        <pc:spChg chg="del mod">
          <ac:chgData name="Iulia Florescu" userId="c1ecb31a1239d0c7" providerId="LiveId" clId="{EBC1FE53-A58F-4B56-9E02-AB2150068339}" dt="2025-04-15T15:06:08.948" v="15847" actId="26606"/>
          <ac:spMkLst>
            <pc:docMk/>
            <pc:sldMk cId="2315844756" sldId="278"/>
            <ac:spMk id="3" creationId="{1A19C961-5A00-6A0C-7276-29A7BA84AAC2}"/>
          </ac:spMkLst>
        </pc:spChg>
        <pc:graphicFrameChg chg="add mod">
          <ac:chgData name="Iulia Florescu" userId="c1ecb31a1239d0c7" providerId="LiveId" clId="{EBC1FE53-A58F-4B56-9E02-AB2150068339}" dt="2025-04-16T09:13:24.479" v="17379"/>
          <ac:graphicFrameMkLst>
            <pc:docMk/>
            <pc:sldMk cId="2315844756" sldId="278"/>
            <ac:graphicFrameMk id="5" creationId="{A6D350C5-3D12-38AE-6C28-D24301FFAD28}"/>
          </ac:graphicFrameMkLst>
        </pc:graphicFrameChg>
      </pc:sldChg>
      <pc:sldChg chg="addSp delSp modSp new mod">
        <pc:chgData name="Iulia Florescu" userId="c1ecb31a1239d0c7" providerId="LiveId" clId="{EBC1FE53-A58F-4B56-9E02-AB2150068339}" dt="2025-04-16T09:13:24.479" v="17379"/>
        <pc:sldMkLst>
          <pc:docMk/>
          <pc:sldMk cId="724560858" sldId="279"/>
        </pc:sldMkLst>
        <pc:spChg chg="mod">
          <ac:chgData name="Iulia Florescu" userId="c1ecb31a1239d0c7" providerId="LiveId" clId="{EBC1FE53-A58F-4B56-9E02-AB2150068339}" dt="2025-04-16T09:13:24.479" v="17379"/>
          <ac:spMkLst>
            <pc:docMk/>
            <pc:sldMk cId="724560858" sldId="279"/>
            <ac:spMk id="2" creationId="{DA45B99B-CFB5-7407-10E1-6DE7DE5D5D7D}"/>
          </ac:spMkLst>
        </pc:spChg>
        <pc:spChg chg="del mod">
          <ac:chgData name="Iulia Florescu" userId="c1ecb31a1239d0c7" providerId="LiveId" clId="{EBC1FE53-A58F-4B56-9E02-AB2150068339}" dt="2025-04-15T15:06:22.618" v="15848" actId="26606"/>
          <ac:spMkLst>
            <pc:docMk/>
            <pc:sldMk cId="724560858" sldId="279"/>
            <ac:spMk id="3" creationId="{450C0B72-BF5B-5AED-1DC8-F251DB24D3EB}"/>
          </ac:spMkLst>
        </pc:spChg>
        <pc:graphicFrameChg chg="add mod">
          <ac:chgData name="Iulia Florescu" userId="c1ecb31a1239d0c7" providerId="LiveId" clId="{EBC1FE53-A58F-4B56-9E02-AB2150068339}" dt="2025-04-16T09:13:24.479" v="17379"/>
          <ac:graphicFrameMkLst>
            <pc:docMk/>
            <pc:sldMk cId="724560858" sldId="279"/>
            <ac:graphicFrameMk id="5" creationId="{B4641DC7-1FCA-7089-F433-D7502C00EAEC}"/>
          </ac:graphicFrameMkLst>
        </pc:graphicFrameChg>
      </pc:sldChg>
      <pc:sldChg chg="addSp delSp modSp new del mod setBg">
        <pc:chgData name="Iulia Florescu" userId="c1ecb31a1239d0c7" providerId="LiveId" clId="{EBC1FE53-A58F-4B56-9E02-AB2150068339}" dt="2025-04-16T08:57:46.984" v="17217" actId="2696"/>
        <pc:sldMkLst>
          <pc:docMk/>
          <pc:sldMk cId="3580652605" sldId="280"/>
        </pc:sldMkLst>
        <pc:spChg chg="mod">
          <ac:chgData name="Iulia Florescu" userId="c1ecb31a1239d0c7" providerId="LiveId" clId="{EBC1FE53-A58F-4B56-9E02-AB2150068339}" dt="2025-04-16T08:31:19.434" v="16556" actId="1076"/>
          <ac:spMkLst>
            <pc:docMk/>
            <pc:sldMk cId="3580652605" sldId="280"/>
            <ac:spMk id="2" creationId="{9660C577-F18C-7DD2-C6A9-9FC796C8086E}"/>
          </ac:spMkLst>
        </pc:spChg>
        <pc:spChg chg="del mod">
          <ac:chgData name="Iulia Florescu" userId="c1ecb31a1239d0c7" providerId="LiveId" clId="{EBC1FE53-A58F-4B56-9E02-AB2150068339}" dt="2025-04-15T15:07:03.063" v="15849" actId="26606"/>
          <ac:spMkLst>
            <pc:docMk/>
            <pc:sldMk cId="3580652605" sldId="280"/>
            <ac:spMk id="3" creationId="{53D9CB6B-9D63-2051-5713-9EF6D81F5741}"/>
          </ac:spMkLst>
        </pc:spChg>
        <pc:spChg chg="add">
          <ac:chgData name="Iulia Florescu" userId="c1ecb31a1239d0c7" providerId="LiveId" clId="{EBC1FE53-A58F-4B56-9E02-AB2150068339}" dt="2025-04-16T08:53:57.484" v="17205" actId="767"/>
          <ac:spMkLst>
            <pc:docMk/>
            <pc:sldMk cId="3580652605" sldId="280"/>
            <ac:spMk id="3" creationId="{C2E6A23F-7D1A-CC36-3182-EF61D1FF5EBB}"/>
          </ac:spMkLst>
        </pc:spChg>
        <pc:spChg chg="add mod">
          <ac:chgData name="Iulia Florescu" userId="c1ecb31a1239d0c7" providerId="LiveId" clId="{EBC1FE53-A58F-4B56-9E02-AB2150068339}" dt="2025-04-16T08:56:16.390" v="17214" actId="1076"/>
          <ac:spMkLst>
            <pc:docMk/>
            <pc:sldMk cId="3580652605" sldId="280"/>
            <ac:spMk id="4" creationId="{9CA89C75-78EB-45AD-0A3C-095F1F5CA634}"/>
          </ac:spMkLst>
        </pc:spChg>
        <pc:spChg chg="add del mod">
          <ac:chgData name="Iulia Florescu" userId="c1ecb31a1239d0c7" providerId="LiveId" clId="{EBC1FE53-A58F-4B56-9E02-AB2150068339}" dt="2025-04-16T08:55:48.044" v="17212"/>
          <ac:spMkLst>
            <pc:docMk/>
            <pc:sldMk cId="3580652605" sldId="280"/>
            <ac:spMk id="6" creationId="{78AC928F-C67E-2870-620F-E9215F9F0353}"/>
          </ac:spMkLst>
        </pc:spChg>
        <pc:spChg chg="add del mod">
          <ac:chgData name="Iulia Florescu" userId="c1ecb31a1239d0c7" providerId="LiveId" clId="{EBC1FE53-A58F-4B56-9E02-AB2150068339}" dt="2025-04-16T08:56:56.253" v="17216"/>
          <ac:spMkLst>
            <pc:docMk/>
            <pc:sldMk cId="3580652605" sldId="280"/>
            <ac:spMk id="7" creationId="{05F03366-771C-67F7-4C87-F342E727D8DF}"/>
          </ac:spMkLst>
        </pc:spChg>
        <pc:spChg chg="add del">
          <ac:chgData name="Iulia Florescu" userId="c1ecb31a1239d0c7" providerId="LiveId" clId="{EBC1FE53-A58F-4B56-9E02-AB2150068339}" dt="2025-04-15T15:09:34.153" v="15854" actId="26606"/>
          <ac:spMkLst>
            <pc:docMk/>
            <pc:sldMk cId="3580652605" sldId="280"/>
            <ac:spMk id="10" creationId="{56E9B3E6-E277-4D68-BA48-9CB43FFBD6E2}"/>
          </ac:spMkLst>
        </pc:spChg>
        <pc:spChg chg="add del">
          <ac:chgData name="Iulia Florescu" userId="c1ecb31a1239d0c7" providerId="LiveId" clId="{EBC1FE53-A58F-4B56-9E02-AB2150068339}" dt="2025-04-15T15:09:34.153" v="15854" actId="26606"/>
          <ac:spMkLst>
            <pc:docMk/>
            <pc:sldMk cId="3580652605" sldId="280"/>
            <ac:spMk id="17" creationId="{D5B0017B-2ECA-49AF-B397-DC140825DF8D}"/>
          </ac:spMkLst>
        </pc:spChg>
        <pc:grpChg chg="add del">
          <ac:chgData name="Iulia Florescu" userId="c1ecb31a1239d0c7" providerId="LiveId" clId="{EBC1FE53-A58F-4B56-9E02-AB2150068339}" dt="2025-04-15T15:09:34.153" v="15854" actId="26606"/>
          <ac:grpSpMkLst>
            <pc:docMk/>
            <pc:sldMk cId="3580652605" sldId="280"/>
            <ac:grpSpMk id="12" creationId="{AE1C45F0-260A-458C-96ED-C1F6D2151219}"/>
          </ac:grpSpMkLst>
        </pc:grpChg>
        <pc:graphicFrameChg chg="add mod modGraphic">
          <ac:chgData name="Iulia Florescu" userId="c1ecb31a1239d0c7" providerId="LiveId" clId="{EBC1FE53-A58F-4B56-9E02-AB2150068339}" dt="2025-04-16T08:54:22.116" v="17206" actId="767"/>
          <ac:graphicFrameMkLst>
            <pc:docMk/>
            <pc:sldMk cId="3580652605" sldId="280"/>
            <ac:graphicFrameMk id="5" creationId="{7F91F07A-CBC2-AD14-96D9-52E0215CE781}"/>
          </ac:graphicFrameMkLst>
        </pc:graphicFrameChg>
        <pc:cxnChg chg="add del">
          <ac:chgData name="Iulia Florescu" userId="c1ecb31a1239d0c7" providerId="LiveId" clId="{EBC1FE53-A58F-4B56-9E02-AB2150068339}" dt="2025-04-15T15:09:34.153" v="15854" actId="26606"/>
          <ac:cxnSpMkLst>
            <pc:docMk/>
            <pc:sldMk cId="3580652605" sldId="280"/>
            <ac:cxnSpMk id="19" creationId="{6CF1BAF6-AD41-4082-B212-8A1F9A2E8779}"/>
          </ac:cxnSpMkLst>
        </pc:cxnChg>
      </pc:sldChg>
      <pc:sldChg chg="addSp delSp modSp new mod">
        <pc:chgData name="Iulia Florescu" userId="c1ecb31a1239d0c7" providerId="LiveId" clId="{EBC1FE53-A58F-4B56-9E02-AB2150068339}" dt="2025-04-16T09:13:24.479" v="17379"/>
        <pc:sldMkLst>
          <pc:docMk/>
          <pc:sldMk cId="3000984344" sldId="281"/>
        </pc:sldMkLst>
        <pc:spChg chg="mod">
          <ac:chgData name="Iulia Florescu" userId="c1ecb31a1239d0c7" providerId="LiveId" clId="{EBC1FE53-A58F-4B56-9E02-AB2150068339}" dt="2025-04-16T09:13:24.479" v="17379"/>
          <ac:spMkLst>
            <pc:docMk/>
            <pc:sldMk cId="3000984344" sldId="281"/>
            <ac:spMk id="2" creationId="{9015244F-DE95-E4A1-A1D0-6CF148914421}"/>
          </ac:spMkLst>
        </pc:spChg>
        <pc:spChg chg="del mod">
          <ac:chgData name="Iulia Florescu" userId="c1ecb31a1239d0c7" providerId="LiveId" clId="{EBC1FE53-A58F-4B56-9E02-AB2150068339}" dt="2025-04-15T15:07:29.393" v="15850" actId="26606"/>
          <ac:spMkLst>
            <pc:docMk/>
            <pc:sldMk cId="3000984344" sldId="281"/>
            <ac:spMk id="3" creationId="{B3352C16-C7AC-DFC6-E67A-3FBAA145BA12}"/>
          </ac:spMkLst>
        </pc:spChg>
        <pc:graphicFrameChg chg="add mod">
          <ac:chgData name="Iulia Florescu" userId="c1ecb31a1239d0c7" providerId="LiveId" clId="{EBC1FE53-A58F-4B56-9E02-AB2150068339}" dt="2025-04-16T09:13:24.479" v="17379"/>
          <ac:graphicFrameMkLst>
            <pc:docMk/>
            <pc:sldMk cId="3000984344" sldId="281"/>
            <ac:graphicFrameMk id="5" creationId="{51D00ADA-0A90-0985-3525-3A157DB7D2A9}"/>
          </ac:graphicFrameMkLst>
        </pc:graphicFrameChg>
      </pc:sldChg>
      <pc:sldChg chg="addSp delSp modSp new mod">
        <pc:chgData name="Iulia Florescu" userId="c1ecb31a1239d0c7" providerId="LiveId" clId="{EBC1FE53-A58F-4B56-9E02-AB2150068339}" dt="2025-04-16T09:11:30.750" v="17374" actId="27636"/>
        <pc:sldMkLst>
          <pc:docMk/>
          <pc:sldMk cId="2269513708" sldId="282"/>
        </pc:sldMkLst>
        <pc:spChg chg="mod">
          <ac:chgData name="Iulia Florescu" userId="c1ecb31a1239d0c7" providerId="LiveId" clId="{EBC1FE53-A58F-4B56-9E02-AB2150068339}" dt="2025-04-16T09:11:30.750" v="17374" actId="27636"/>
          <ac:spMkLst>
            <pc:docMk/>
            <pc:sldMk cId="2269513708" sldId="282"/>
            <ac:spMk id="2" creationId="{C82ABCA1-0C7A-9DFC-9089-77F6F14CD42D}"/>
          </ac:spMkLst>
        </pc:spChg>
        <pc:spChg chg="del mod">
          <ac:chgData name="Iulia Florescu" userId="c1ecb31a1239d0c7" providerId="LiveId" clId="{EBC1FE53-A58F-4B56-9E02-AB2150068339}" dt="2025-04-15T15:07:56.276" v="15851" actId="26606"/>
          <ac:spMkLst>
            <pc:docMk/>
            <pc:sldMk cId="2269513708" sldId="282"/>
            <ac:spMk id="3" creationId="{28DA6414-482C-69B2-7256-17C8B9E9D295}"/>
          </ac:spMkLst>
        </pc:spChg>
        <pc:graphicFrameChg chg="add">
          <ac:chgData name="Iulia Florescu" userId="c1ecb31a1239d0c7" providerId="LiveId" clId="{EBC1FE53-A58F-4B56-9E02-AB2150068339}" dt="2025-04-15T15:07:56.276" v="15851" actId="26606"/>
          <ac:graphicFrameMkLst>
            <pc:docMk/>
            <pc:sldMk cId="2269513708" sldId="282"/>
            <ac:graphicFrameMk id="5" creationId="{7370B1B1-CD66-9353-8C85-8637FCBE828D}"/>
          </ac:graphicFrameMkLst>
        </pc:graphicFrameChg>
      </pc:sldChg>
      <pc:sldChg chg="new del">
        <pc:chgData name="Iulia Florescu" userId="c1ecb31a1239d0c7" providerId="LiveId" clId="{EBC1FE53-A58F-4B56-9E02-AB2150068339}" dt="2025-04-15T14:06:39.710" v="14463" actId="47"/>
        <pc:sldMkLst>
          <pc:docMk/>
          <pc:sldMk cId="1255880121" sldId="283"/>
        </pc:sldMkLst>
      </pc:sldChg>
      <pc:sldChg chg="addSp delSp modSp new mod">
        <pc:chgData name="Iulia Florescu" userId="c1ecb31a1239d0c7" providerId="LiveId" clId="{EBC1FE53-A58F-4B56-9E02-AB2150068339}" dt="2025-04-15T15:08:04.822" v="15852" actId="26606"/>
        <pc:sldMkLst>
          <pc:docMk/>
          <pc:sldMk cId="731218045" sldId="284"/>
        </pc:sldMkLst>
        <pc:spChg chg="mod">
          <ac:chgData name="Iulia Florescu" userId="c1ecb31a1239d0c7" providerId="LiveId" clId="{EBC1FE53-A58F-4B56-9E02-AB2150068339}" dt="2025-04-15T14:12:05.681" v="14686" actId="20577"/>
          <ac:spMkLst>
            <pc:docMk/>
            <pc:sldMk cId="731218045" sldId="284"/>
            <ac:spMk id="2" creationId="{345B45AB-A765-784B-7B9B-9DEA875A3239}"/>
          </ac:spMkLst>
        </pc:spChg>
        <pc:spChg chg="del mod">
          <ac:chgData name="Iulia Florescu" userId="c1ecb31a1239d0c7" providerId="LiveId" clId="{EBC1FE53-A58F-4B56-9E02-AB2150068339}" dt="2025-04-15T15:08:04.822" v="15852" actId="26606"/>
          <ac:spMkLst>
            <pc:docMk/>
            <pc:sldMk cId="731218045" sldId="284"/>
            <ac:spMk id="3" creationId="{ABB98378-60D5-99C4-4F1F-9A17BCA3A564}"/>
          </ac:spMkLst>
        </pc:spChg>
        <pc:graphicFrameChg chg="add">
          <ac:chgData name="Iulia Florescu" userId="c1ecb31a1239d0c7" providerId="LiveId" clId="{EBC1FE53-A58F-4B56-9E02-AB2150068339}" dt="2025-04-15T15:08:04.822" v="15852" actId="26606"/>
          <ac:graphicFrameMkLst>
            <pc:docMk/>
            <pc:sldMk cId="731218045" sldId="284"/>
            <ac:graphicFrameMk id="5" creationId="{DF10AAC2-3889-EB14-E658-A55323D82ACE}"/>
          </ac:graphicFrameMkLst>
        </pc:graphicFrameChg>
      </pc:sldChg>
      <pc:sldChg chg="new del">
        <pc:chgData name="Iulia Florescu" userId="c1ecb31a1239d0c7" providerId="LiveId" clId="{EBC1FE53-A58F-4B56-9E02-AB2150068339}" dt="2025-04-15T14:27:02.630" v="14836" actId="47"/>
        <pc:sldMkLst>
          <pc:docMk/>
          <pc:sldMk cId="997670740" sldId="285"/>
        </pc:sldMkLst>
      </pc:sldChg>
      <pc:sldChg chg="addSp delSp modSp new mod modNotesTx">
        <pc:chgData name="Iulia Florescu" userId="c1ecb31a1239d0c7" providerId="LiveId" clId="{EBC1FE53-A58F-4B56-9E02-AB2150068339}" dt="2025-04-16T09:13:25.041" v="17380" actId="27636"/>
        <pc:sldMkLst>
          <pc:docMk/>
          <pc:sldMk cId="1164407124" sldId="285"/>
        </pc:sldMkLst>
        <pc:spChg chg="mod">
          <ac:chgData name="Iulia Florescu" userId="c1ecb31a1239d0c7" providerId="LiveId" clId="{EBC1FE53-A58F-4B56-9E02-AB2150068339}" dt="2025-04-16T09:13:25.041" v="17380" actId="27636"/>
          <ac:spMkLst>
            <pc:docMk/>
            <pc:sldMk cId="1164407124" sldId="285"/>
            <ac:spMk id="2" creationId="{E6D768D3-FF69-3094-91B2-1165291953AE}"/>
          </ac:spMkLst>
        </pc:spChg>
        <pc:spChg chg="mod">
          <ac:chgData name="Iulia Florescu" userId="c1ecb31a1239d0c7" providerId="LiveId" clId="{EBC1FE53-A58F-4B56-9E02-AB2150068339}" dt="2025-04-16T09:13:24.479" v="17379"/>
          <ac:spMkLst>
            <pc:docMk/>
            <pc:sldMk cId="1164407124" sldId="285"/>
            <ac:spMk id="3" creationId="{C9AF544F-0405-017C-F531-BB994C2BB2EE}"/>
          </ac:spMkLst>
        </pc:spChg>
        <pc:spChg chg="del mod">
          <ac:chgData name="Iulia Florescu" userId="c1ecb31a1239d0c7" providerId="LiveId" clId="{EBC1FE53-A58F-4B56-9E02-AB2150068339}" dt="2025-04-15T14:58:24.199" v="15840" actId="26606"/>
          <ac:spMkLst>
            <pc:docMk/>
            <pc:sldMk cId="1164407124" sldId="285"/>
            <ac:spMk id="4" creationId="{9446AFD0-F983-95A1-8E84-96561D15EF27}"/>
          </ac:spMkLst>
        </pc:spChg>
        <pc:spChg chg="mod">
          <ac:chgData name="Iulia Florescu" userId="c1ecb31a1239d0c7" providerId="LiveId" clId="{EBC1FE53-A58F-4B56-9E02-AB2150068339}" dt="2025-04-16T09:13:24.479" v="17379"/>
          <ac:spMkLst>
            <pc:docMk/>
            <pc:sldMk cId="1164407124" sldId="285"/>
            <ac:spMk id="5" creationId="{15B451DD-C62C-CA90-F58E-76B7C04F0EF0}"/>
          </ac:spMkLst>
        </pc:spChg>
        <pc:spChg chg="mod">
          <ac:chgData name="Iulia Florescu" userId="c1ecb31a1239d0c7" providerId="LiveId" clId="{EBC1FE53-A58F-4B56-9E02-AB2150068339}" dt="2025-04-16T09:13:24.479" v="17379"/>
          <ac:spMkLst>
            <pc:docMk/>
            <pc:sldMk cId="1164407124" sldId="285"/>
            <ac:spMk id="6" creationId="{779D580C-BC66-F8A0-70B5-CDD708FD01F5}"/>
          </ac:spMkLst>
        </pc:spChg>
        <pc:graphicFrameChg chg="add mod">
          <ac:chgData name="Iulia Florescu" userId="c1ecb31a1239d0c7" providerId="LiveId" clId="{EBC1FE53-A58F-4B56-9E02-AB2150068339}" dt="2025-04-16T09:13:24.479" v="17379"/>
          <ac:graphicFrameMkLst>
            <pc:docMk/>
            <pc:sldMk cId="1164407124" sldId="285"/>
            <ac:graphicFrameMk id="8" creationId="{166D94F8-BAA6-5DBF-872A-02D9519BE5EF}"/>
          </ac:graphicFrameMkLst>
        </pc:graphicFrameChg>
      </pc:sldChg>
      <pc:sldChg chg="modSp new del mod ord">
        <pc:chgData name="Iulia Florescu" userId="c1ecb31a1239d0c7" providerId="LiveId" clId="{EBC1FE53-A58F-4B56-9E02-AB2150068339}" dt="2025-04-15T14:22:07.352" v="14826" actId="47"/>
        <pc:sldMkLst>
          <pc:docMk/>
          <pc:sldMk cId="2534587805" sldId="285"/>
        </pc:sldMkLst>
        <pc:spChg chg="mod">
          <ac:chgData name="Iulia Florescu" userId="c1ecb31a1239d0c7" providerId="LiveId" clId="{EBC1FE53-A58F-4B56-9E02-AB2150068339}" dt="2025-04-15T14:18:15.645" v="14739" actId="20577"/>
          <ac:spMkLst>
            <pc:docMk/>
            <pc:sldMk cId="2534587805" sldId="285"/>
            <ac:spMk id="2" creationId="{3BAE8BAB-5068-5EB2-1D0A-BC978D4F7EF0}"/>
          </ac:spMkLst>
        </pc:spChg>
      </pc:sldChg>
      <pc:sldChg chg="addSp delSp modSp new mod modTransition setBg">
        <pc:chgData name="Iulia Florescu" userId="c1ecb31a1239d0c7" providerId="LiveId" clId="{EBC1FE53-A58F-4B56-9E02-AB2150068339}" dt="2025-04-16T09:25:24.033" v="17493" actId="113"/>
        <pc:sldMkLst>
          <pc:docMk/>
          <pc:sldMk cId="390701410" sldId="286"/>
        </pc:sldMkLst>
        <pc:spChg chg="mod">
          <ac:chgData name="Iulia Florescu" userId="c1ecb31a1239d0c7" providerId="LiveId" clId="{EBC1FE53-A58F-4B56-9E02-AB2150068339}" dt="2025-04-16T09:13:24.479" v="17379"/>
          <ac:spMkLst>
            <pc:docMk/>
            <pc:sldMk cId="390701410" sldId="286"/>
            <ac:spMk id="2" creationId="{6884020D-D567-1E6B-1C28-892A65EEF98A}"/>
          </ac:spMkLst>
        </pc:spChg>
        <pc:spChg chg="del mod">
          <ac:chgData name="Iulia Florescu" userId="c1ecb31a1239d0c7" providerId="LiveId" clId="{EBC1FE53-A58F-4B56-9E02-AB2150068339}" dt="2025-04-16T08:43:27.789" v="17156" actId="26606"/>
          <ac:spMkLst>
            <pc:docMk/>
            <pc:sldMk cId="390701410" sldId="286"/>
            <ac:spMk id="3" creationId="{31A0D200-6499-5F1A-8E44-D334C0E449E8}"/>
          </ac:spMkLst>
        </pc:spChg>
        <pc:spChg chg="add del">
          <ac:chgData name="Iulia Florescu" userId="c1ecb31a1239d0c7" providerId="LiveId" clId="{EBC1FE53-A58F-4B56-9E02-AB2150068339}" dt="2025-04-16T08:43:27.725" v="17155" actId="26606"/>
          <ac:spMkLst>
            <pc:docMk/>
            <pc:sldMk cId="390701410" sldId="286"/>
            <ac:spMk id="8" creationId="{B6CDA21F-E7AF-4C75-8395-33F58D5B0E45}"/>
          </ac:spMkLst>
        </pc:spChg>
        <pc:spChg chg="add del">
          <ac:chgData name="Iulia Florescu" userId="c1ecb31a1239d0c7" providerId="LiveId" clId="{EBC1FE53-A58F-4B56-9E02-AB2150068339}" dt="2025-04-16T08:43:27.725" v="17155" actId="26606"/>
          <ac:spMkLst>
            <pc:docMk/>
            <pc:sldMk cId="390701410" sldId="286"/>
            <ac:spMk id="15" creationId="{D5B0017B-2ECA-49AF-B397-DC140825DF8D}"/>
          </ac:spMkLst>
        </pc:spChg>
        <pc:grpChg chg="add del">
          <ac:chgData name="Iulia Florescu" userId="c1ecb31a1239d0c7" providerId="LiveId" clId="{EBC1FE53-A58F-4B56-9E02-AB2150068339}" dt="2025-04-16T08:43:27.725" v="17155" actId="26606"/>
          <ac:grpSpMkLst>
            <pc:docMk/>
            <pc:sldMk cId="390701410" sldId="286"/>
            <ac:grpSpMk id="10" creationId="{AE1C45F0-260A-458C-96ED-C1F6D2151219}"/>
          </ac:grpSpMkLst>
        </pc:grpChg>
        <pc:graphicFrameChg chg="add mod">
          <ac:chgData name="Iulia Florescu" userId="c1ecb31a1239d0c7" providerId="LiveId" clId="{EBC1FE53-A58F-4B56-9E02-AB2150068339}" dt="2025-04-16T09:25:24.033" v="17493" actId="113"/>
          <ac:graphicFrameMkLst>
            <pc:docMk/>
            <pc:sldMk cId="390701410" sldId="286"/>
            <ac:graphicFrameMk id="5" creationId="{DC3B2E2F-91FD-1035-3252-FE3BB0042610}"/>
          </ac:graphicFrameMkLst>
        </pc:graphicFrameChg>
        <pc:cxnChg chg="add del">
          <ac:chgData name="Iulia Florescu" userId="c1ecb31a1239d0c7" providerId="LiveId" clId="{EBC1FE53-A58F-4B56-9E02-AB2150068339}" dt="2025-04-16T08:43:27.725" v="17155" actId="26606"/>
          <ac:cxnSpMkLst>
            <pc:docMk/>
            <pc:sldMk cId="390701410" sldId="286"/>
            <ac:cxnSpMk id="17" creationId="{6CF1BAF6-AD41-4082-B212-8A1F9A2E8779}"/>
          </ac:cxnSpMkLst>
        </pc:cxnChg>
      </pc:sldChg>
      <pc:sldMasterChg chg="setBg">
        <pc:chgData name="Iulia Florescu" userId="c1ecb31a1239d0c7" providerId="LiveId" clId="{EBC1FE53-A58F-4B56-9E02-AB2150068339}" dt="2025-04-16T08:05:48.681" v="16002"/>
        <pc:sldMasterMkLst>
          <pc:docMk/>
          <pc:sldMasterMk cId="3692855226" sldId="2147483648"/>
        </pc:sldMasterMkLst>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9.svg"/></Relationships>
</file>

<file path=ppt/diagrams/_rels/data7.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8.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9.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image" Target="../media/image26.png"/><Relationship Id="rId7" Type="http://schemas.openxmlformats.org/officeDocument/2006/relationships/image" Target="../media/image2.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10.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11.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8.png"/><Relationship Id="rId7" Type="http://schemas.openxmlformats.org/officeDocument/2006/relationships/image" Target="../media/image40.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image" Target="../media/image26.png"/><Relationship Id="rId7" Type="http://schemas.openxmlformats.org/officeDocument/2006/relationships/image" Target="../media/image2.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8.png"/><Relationship Id="rId7" Type="http://schemas.openxmlformats.org/officeDocument/2006/relationships/image" Target="../media/image40.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972215-9B5C-40D6-BA54-CB85B4FEFE7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5D78B57-B5DA-4B47-BA52-35F90AC0DA3B}">
      <dgm:prSet/>
      <dgm:spPr/>
      <dgm:t>
        <a:bodyPr/>
        <a:lstStyle/>
        <a:p>
          <a:pPr>
            <a:lnSpc>
              <a:spcPct val="100000"/>
            </a:lnSpc>
          </a:pPr>
          <a:r>
            <a:rPr lang="en-GB"/>
            <a:t>Contracts and profitability serving as the foundation of business relationship</a:t>
          </a:r>
          <a:endParaRPr lang="en-US"/>
        </a:p>
      </dgm:t>
    </dgm:pt>
    <dgm:pt modelId="{56482CEA-2FE2-4AF7-999A-5D84F6D63925}" type="parTrans" cxnId="{E83AEB3F-3BCE-40D6-B877-925961B9B8A2}">
      <dgm:prSet/>
      <dgm:spPr/>
      <dgm:t>
        <a:bodyPr/>
        <a:lstStyle/>
        <a:p>
          <a:endParaRPr lang="en-US"/>
        </a:p>
      </dgm:t>
    </dgm:pt>
    <dgm:pt modelId="{91391231-6833-4D83-92BB-DBF7F6B0C822}" type="sibTrans" cxnId="{E83AEB3F-3BCE-40D6-B877-925961B9B8A2}">
      <dgm:prSet/>
      <dgm:spPr/>
      <dgm:t>
        <a:bodyPr/>
        <a:lstStyle/>
        <a:p>
          <a:endParaRPr lang="en-US"/>
        </a:p>
      </dgm:t>
    </dgm:pt>
    <dgm:pt modelId="{7E032E08-870A-4667-B746-FD5AC34B4CAE}">
      <dgm:prSet/>
      <dgm:spPr/>
      <dgm:t>
        <a:bodyPr/>
        <a:lstStyle/>
        <a:p>
          <a:pPr>
            <a:lnSpc>
              <a:spcPct val="100000"/>
            </a:lnSpc>
          </a:pPr>
          <a:r>
            <a:rPr lang="en-GB"/>
            <a:t>Will help to create the trust built through  legally binding agreements (Rasyid, 2021)</a:t>
          </a:r>
          <a:endParaRPr lang="en-US"/>
        </a:p>
      </dgm:t>
    </dgm:pt>
    <dgm:pt modelId="{98B487BA-6E41-41FB-A172-C59B98595768}" type="parTrans" cxnId="{202DE0E1-6263-46E9-91E8-368E85C85B31}">
      <dgm:prSet/>
      <dgm:spPr/>
      <dgm:t>
        <a:bodyPr/>
        <a:lstStyle/>
        <a:p>
          <a:endParaRPr lang="en-US"/>
        </a:p>
      </dgm:t>
    </dgm:pt>
    <dgm:pt modelId="{B7165FFE-EC16-48DD-97A1-C8ED173C2F2A}" type="sibTrans" cxnId="{202DE0E1-6263-46E9-91E8-368E85C85B31}">
      <dgm:prSet/>
      <dgm:spPr/>
      <dgm:t>
        <a:bodyPr/>
        <a:lstStyle/>
        <a:p>
          <a:endParaRPr lang="en-US"/>
        </a:p>
      </dgm:t>
    </dgm:pt>
    <dgm:pt modelId="{B0186970-9640-4809-A55A-3A0DCB074127}" type="pres">
      <dgm:prSet presAssocID="{CB972215-9B5C-40D6-BA54-CB85B4FEFE7E}" presName="root" presStyleCnt="0">
        <dgm:presLayoutVars>
          <dgm:dir/>
          <dgm:resizeHandles val="exact"/>
        </dgm:presLayoutVars>
      </dgm:prSet>
      <dgm:spPr/>
    </dgm:pt>
    <dgm:pt modelId="{2B0A90BC-A871-45E2-9E05-82FE4DB2C781}" type="pres">
      <dgm:prSet presAssocID="{55D78B57-B5DA-4B47-BA52-35F90AC0DA3B}" presName="compNode" presStyleCnt="0"/>
      <dgm:spPr/>
    </dgm:pt>
    <dgm:pt modelId="{5C4BC685-E027-4DA2-B652-7988C3BAF0E3}" type="pres">
      <dgm:prSet presAssocID="{55D78B57-B5DA-4B47-BA52-35F90AC0DA3B}" presName="bgRect" presStyleLbl="bgShp" presStyleIdx="0" presStyleCnt="2"/>
      <dgm:spPr/>
    </dgm:pt>
    <dgm:pt modelId="{F6C6736C-DBDC-46EE-991A-1A5A96089944}" type="pres">
      <dgm:prSet presAssocID="{55D78B57-B5DA-4B47-BA52-35F90AC0DA3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70D0CDCF-BB3C-4B15-9886-D641ADAAA5BE}" type="pres">
      <dgm:prSet presAssocID="{55D78B57-B5DA-4B47-BA52-35F90AC0DA3B}" presName="spaceRect" presStyleCnt="0"/>
      <dgm:spPr/>
    </dgm:pt>
    <dgm:pt modelId="{978D4F78-5827-477F-8733-A37F0F343C1F}" type="pres">
      <dgm:prSet presAssocID="{55D78B57-B5DA-4B47-BA52-35F90AC0DA3B}" presName="parTx" presStyleLbl="revTx" presStyleIdx="0" presStyleCnt="2">
        <dgm:presLayoutVars>
          <dgm:chMax val="0"/>
          <dgm:chPref val="0"/>
        </dgm:presLayoutVars>
      </dgm:prSet>
      <dgm:spPr/>
    </dgm:pt>
    <dgm:pt modelId="{653EA18D-89EA-40EF-88FD-318216350963}" type="pres">
      <dgm:prSet presAssocID="{91391231-6833-4D83-92BB-DBF7F6B0C822}" presName="sibTrans" presStyleCnt="0"/>
      <dgm:spPr/>
    </dgm:pt>
    <dgm:pt modelId="{D86BCEDB-93F4-4009-AA29-9FBCD21A13C9}" type="pres">
      <dgm:prSet presAssocID="{7E032E08-870A-4667-B746-FD5AC34B4CAE}" presName="compNode" presStyleCnt="0"/>
      <dgm:spPr/>
    </dgm:pt>
    <dgm:pt modelId="{7CA25D7D-4343-423C-B397-BE2C3B4465A8}" type="pres">
      <dgm:prSet presAssocID="{7E032E08-870A-4667-B746-FD5AC34B4CAE}" presName="bgRect" presStyleLbl="bgShp" presStyleIdx="1" presStyleCnt="2"/>
      <dgm:spPr/>
    </dgm:pt>
    <dgm:pt modelId="{72D6DAD4-2095-46C7-B2C5-3BF95A80EED3}" type="pres">
      <dgm:prSet presAssocID="{7E032E08-870A-4667-B746-FD5AC34B4CA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tract"/>
        </a:ext>
      </dgm:extLst>
    </dgm:pt>
    <dgm:pt modelId="{F6AD5CE8-F920-4CDE-A185-F19812D017B4}" type="pres">
      <dgm:prSet presAssocID="{7E032E08-870A-4667-B746-FD5AC34B4CAE}" presName="spaceRect" presStyleCnt="0"/>
      <dgm:spPr/>
    </dgm:pt>
    <dgm:pt modelId="{2EED1E75-8299-47C4-B9D7-9EA6B0D1FB43}" type="pres">
      <dgm:prSet presAssocID="{7E032E08-870A-4667-B746-FD5AC34B4CAE}" presName="parTx" presStyleLbl="revTx" presStyleIdx="1" presStyleCnt="2">
        <dgm:presLayoutVars>
          <dgm:chMax val="0"/>
          <dgm:chPref val="0"/>
        </dgm:presLayoutVars>
      </dgm:prSet>
      <dgm:spPr/>
    </dgm:pt>
  </dgm:ptLst>
  <dgm:cxnLst>
    <dgm:cxn modelId="{E83AEB3F-3BCE-40D6-B877-925961B9B8A2}" srcId="{CB972215-9B5C-40D6-BA54-CB85B4FEFE7E}" destId="{55D78B57-B5DA-4B47-BA52-35F90AC0DA3B}" srcOrd="0" destOrd="0" parTransId="{56482CEA-2FE2-4AF7-999A-5D84F6D63925}" sibTransId="{91391231-6833-4D83-92BB-DBF7F6B0C822}"/>
    <dgm:cxn modelId="{6F9FBD40-B8AE-4E11-87E2-901E3636E5DD}" type="presOf" srcId="{CB972215-9B5C-40D6-BA54-CB85B4FEFE7E}" destId="{B0186970-9640-4809-A55A-3A0DCB074127}" srcOrd="0" destOrd="0" presId="urn:microsoft.com/office/officeart/2018/2/layout/IconVerticalSolidList"/>
    <dgm:cxn modelId="{E5E57751-8109-4182-B660-9FE0FD87F71F}" type="presOf" srcId="{55D78B57-B5DA-4B47-BA52-35F90AC0DA3B}" destId="{978D4F78-5827-477F-8733-A37F0F343C1F}" srcOrd="0" destOrd="0" presId="urn:microsoft.com/office/officeart/2018/2/layout/IconVerticalSolidList"/>
    <dgm:cxn modelId="{C1312499-92E8-471D-AA2C-297F16F71CF1}" type="presOf" srcId="{7E032E08-870A-4667-B746-FD5AC34B4CAE}" destId="{2EED1E75-8299-47C4-B9D7-9EA6B0D1FB43}" srcOrd="0" destOrd="0" presId="urn:microsoft.com/office/officeart/2018/2/layout/IconVerticalSolidList"/>
    <dgm:cxn modelId="{202DE0E1-6263-46E9-91E8-368E85C85B31}" srcId="{CB972215-9B5C-40D6-BA54-CB85B4FEFE7E}" destId="{7E032E08-870A-4667-B746-FD5AC34B4CAE}" srcOrd="1" destOrd="0" parTransId="{98B487BA-6E41-41FB-A172-C59B98595768}" sibTransId="{B7165FFE-EC16-48DD-97A1-C8ED173C2F2A}"/>
    <dgm:cxn modelId="{B259F3DC-CBF2-4BB4-B107-68BBF4A9DBB0}" type="presParOf" srcId="{B0186970-9640-4809-A55A-3A0DCB074127}" destId="{2B0A90BC-A871-45E2-9E05-82FE4DB2C781}" srcOrd="0" destOrd="0" presId="urn:microsoft.com/office/officeart/2018/2/layout/IconVerticalSolidList"/>
    <dgm:cxn modelId="{A4D86A84-7C30-4DD4-9F8B-B1673479F7D1}" type="presParOf" srcId="{2B0A90BC-A871-45E2-9E05-82FE4DB2C781}" destId="{5C4BC685-E027-4DA2-B652-7988C3BAF0E3}" srcOrd="0" destOrd="0" presId="urn:microsoft.com/office/officeart/2018/2/layout/IconVerticalSolidList"/>
    <dgm:cxn modelId="{754F0E0A-5B25-4934-8F0F-3F5DA63E95B3}" type="presParOf" srcId="{2B0A90BC-A871-45E2-9E05-82FE4DB2C781}" destId="{F6C6736C-DBDC-46EE-991A-1A5A96089944}" srcOrd="1" destOrd="0" presId="urn:microsoft.com/office/officeart/2018/2/layout/IconVerticalSolidList"/>
    <dgm:cxn modelId="{61FC4885-9AC3-410D-A97E-FE887B8880B9}" type="presParOf" srcId="{2B0A90BC-A871-45E2-9E05-82FE4DB2C781}" destId="{70D0CDCF-BB3C-4B15-9886-D641ADAAA5BE}" srcOrd="2" destOrd="0" presId="urn:microsoft.com/office/officeart/2018/2/layout/IconVerticalSolidList"/>
    <dgm:cxn modelId="{DC35AB35-7A2E-4665-8BA9-A3EC2829B21E}" type="presParOf" srcId="{2B0A90BC-A871-45E2-9E05-82FE4DB2C781}" destId="{978D4F78-5827-477F-8733-A37F0F343C1F}" srcOrd="3" destOrd="0" presId="urn:microsoft.com/office/officeart/2018/2/layout/IconVerticalSolidList"/>
    <dgm:cxn modelId="{949CC551-221C-4CA6-8E1F-C06C8A7A837F}" type="presParOf" srcId="{B0186970-9640-4809-A55A-3A0DCB074127}" destId="{653EA18D-89EA-40EF-88FD-318216350963}" srcOrd="1" destOrd="0" presId="urn:microsoft.com/office/officeart/2018/2/layout/IconVerticalSolidList"/>
    <dgm:cxn modelId="{CBE1B6F9-BA6F-450F-9F1C-5E4C252A8E28}" type="presParOf" srcId="{B0186970-9640-4809-A55A-3A0DCB074127}" destId="{D86BCEDB-93F4-4009-AA29-9FBCD21A13C9}" srcOrd="2" destOrd="0" presId="urn:microsoft.com/office/officeart/2018/2/layout/IconVerticalSolidList"/>
    <dgm:cxn modelId="{97223C46-C387-4348-9608-75701BE3E076}" type="presParOf" srcId="{D86BCEDB-93F4-4009-AA29-9FBCD21A13C9}" destId="{7CA25D7D-4343-423C-B397-BE2C3B4465A8}" srcOrd="0" destOrd="0" presId="urn:microsoft.com/office/officeart/2018/2/layout/IconVerticalSolidList"/>
    <dgm:cxn modelId="{C9E5585B-D48A-4C5C-B480-332D4C7BE060}" type="presParOf" srcId="{D86BCEDB-93F4-4009-AA29-9FBCD21A13C9}" destId="{72D6DAD4-2095-46C7-B2C5-3BF95A80EED3}" srcOrd="1" destOrd="0" presId="urn:microsoft.com/office/officeart/2018/2/layout/IconVerticalSolidList"/>
    <dgm:cxn modelId="{71332950-8D41-42D6-946C-74DCB57B19B6}" type="presParOf" srcId="{D86BCEDB-93F4-4009-AA29-9FBCD21A13C9}" destId="{F6AD5CE8-F920-4CDE-A185-F19812D017B4}" srcOrd="2" destOrd="0" presId="urn:microsoft.com/office/officeart/2018/2/layout/IconVerticalSolidList"/>
    <dgm:cxn modelId="{077C7F12-3257-4D2F-8AEB-F6522A3CAB61}" type="presParOf" srcId="{D86BCEDB-93F4-4009-AA29-9FBCD21A13C9}" destId="{2EED1E75-8299-47C4-B9D7-9EA6B0D1FB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7AFDE1-AC88-4020-817E-66E0DAAC0B4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FC26119-C000-44DD-8B65-44DC1E43ACD4}">
      <dgm:prSet/>
      <dgm:spPr/>
      <dgm:t>
        <a:bodyPr/>
        <a:lstStyle/>
        <a:p>
          <a:pPr>
            <a:lnSpc>
              <a:spcPct val="100000"/>
            </a:lnSpc>
          </a:pPr>
          <a:r>
            <a:rPr lang="en-GB"/>
            <a:t>Often practice collaborative decision-making</a:t>
          </a:r>
          <a:endParaRPr lang="en-US"/>
        </a:p>
      </dgm:t>
    </dgm:pt>
    <dgm:pt modelId="{73947B3E-A7BB-474C-A241-A8FA70BB96F1}" type="parTrans" cxnId="{5B0E2CF5-2AA2-4315-94B3-34F355E1C0D1}">
      <dgm:prSet/>
      <dgm:spPr/>
      <dgm:t>
        <a:bodyPr/>
        <a:lstStyle/>
        <a:p>
          <a:endParaRPr lang="en-US"/>
        </a:p>
      </dgm:t>
    </dgm:pt>
    <dgm:pt modelId="{F539FE32-9F47-43EB-A144-109BF23255C4}" type="sibTrans" cxnId="{5B0E2CF5-2AA2-4315-94B3-34F355E1C0D1}">
      <dgm:prSet/>
      <dgm:spPr/>
      <dgm:t>
        <a:bodyPr/>
        <a:lstStyle/>
        <a:p>
          <a:endParaRPr lang="en-US"/>
        </a:p>
      </dgm:t>
    </dgm:pt>
    <dgm:pt modelId="{6168D4AA-F77E-46A0-9D3E-955B4806639D}">
      <dgm:prSet/>
      <dgm:spPr/>
      <dgm:t>
        <a:bodyPr/>
        <a:lstStyle/>
        <a:p>
          <a:pPr>
            <a:lnSpc>
              <a:spcPct val="100000"/>
            </a:lnSpc>
          </a:pPr>
          <a:r>
            <a:rPr lang="en-GB"/>
            <a:t>Teams contribute to discussions and leadership seeks consensus before finalizing agreements</a:t>
          </a:r>
          <a:endParaRPr lang="en-US"/>
        </a:p>
      </dgm:t>
    </dgm:pt>
    <dgm:pt modelId="{A25C9188-83CD-4A55-AFCF-910F6F794D3F}" type="parTrans" cxnId="{C1B31B02-972B-4880-905C-9394E5D75C22}">
      <dgm:prSet/>
      <dgm:spPr/>
      <dgm:t>
        <a:bodyPr/>
        <a:lstStyle/>
        <a:p>
          <a:endParaRPr lang="en-US"/>
        </a:p>
      </dgm:t>
    </dgm:pt>
    <dgm:pt modelId="{6F2720D1-3B50-4027-A392-06E27DDCE45A}" type="sibTrans" cxnId="{C1B31B02-972B-4880-905C-9394E5D75C22}">
      <dgm:prSet/>
      <dgm:spPr/>
      <dgm:t>
        <a:bodyPr/>
        <a:lstStyle/>
        <a:p>
          <a:endParaRPr lang="en-US"/>
        </a:p>
      </dgm:t>
    </dgm:pt>
    <dgm:pt modelId="{D5BEBD23-5D78-4371-ACBF-C7844B33BB4F}" type="pres">
      <dgm:prSet presAssocID="{7C7AFDE1-AC88-4020-817E-66E0DAAC0B44}" presName="root" presStyleCnt="0">
        <dgm:presLayoutVars>
          <dgm:dir/>
          <dgm:resizeHandles val="exact"/>
        </dgm:presLayoutVars>
      </dgm:prSet>
      <dgm:spPr/>
    </dgm:pt>
    <dgm:pt modelId="{C157EF2B-77A2-4508-8848-7B9BABC6C323}" type="pres">
      <dgm:prSet presAssocID="{3FC26119-C000-44DD-8B65-44DC1E43ACD4}" presName="compNode" presStyleCnt="0"/>
      <dgm:spPr/>
    </dgm:pt>
    <dgm:pt modelId="{BEB04106-325A-476E-A5F9-B85852C4F196}" type="pres">
      <dgm:prSet presAssocID="{3FC26119-C000-44DD-8B65-44DC1E43ACD4}" presName="bgRect" presStyleLbl="bgShp" presStyleIdx="0" presStyleCnt="2"/>
      <dgm:spPr/>
    </dgm:pt>
    <dgm:pt modelId="{4BB496B0-E8F9-417A-88FA-3F1678C9F79C}" type="pres">
      <dgm:prSet presAssocID="{3FC26119-C000-44DD-8B65-44DC1E43ACD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BD71EA85-781A-42E1-B56C-EFF1D26180B1}" type="pres">
      <dgm:prSet presAssocID="{3FC26119-C000-44DD-8B65-44DC1E43ACD4}" presName="spaceRect" presStyleCnt="0"/>
      <dgm:spPr/>
    </dgm:pt>
    <dgm:pt modelId="{21F03D9F-6DB5-472D-83F5-33A14ED894FE}" type="pres">
      <dgm:prSet presAssocID="{3FC26119-C000-44DD-8B65-44DC1E43ACD4}" presName="parTx" presStyleLbl="revTx" presStyleIdx="0" presStyleCnt="2">
        <dgm:presLayoutVars>
          <dgm:chMax val="0"/>
          <dgm:chPref val="0"/>
        </dgm:presLayoutVars>
      </dgm:prSet>
      <dgm:spPr/>
    </dgm:pt>
    <dgm:pt modelId="{BDB75749-69E4-4A71-AE7E-272C143EAEB5}" type="pres">
      <dgm:prSet presAssocID="{F539FE32-9F47-43EB-A144-109BF23255C4}" presName="sibTrans" presStyleCnt="0"/>
      <dgm:spPr/>
    </dgm:pt>
    <dgm:pt modelId="{C78A2894-E751-4E52-B348-3923283ABB5D}" type="pres">
      <dgm:prSet presAssocID="{6168D4AA-F77E-46A0-9D3E-955B4806639D}" presName="compNode" presStyleCnt="0"/>
      <dgm:spPr/>
    </dgm:pt>
    <dgm:pt modelId="{82508AC1-543E-48F8-ACB7-A5AC000FDD7F}" type="pres">
      <dgm:prSet presAssocID="{6168D4AA-F77E-46A0-9D3E-955B4806639D}" presName="bgRect" presStyleLbl="bgShp" presStyleIdx="1" presStyleCnt="2"/>
      <dgm:spPr/>
    </dgm:pt>
    <dgm:pt modelId="{78CCC454-B483-4771-BBEE-8FABBFA7674D}" type="pres">
      <dgm:prSet presAssocID="{6168D4AA-F77E-46A0-9D3E-955B4806639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4366925E-796D-4248-BB0D-D145ECA153EA}" type="pres">
      <dgm:prSet presAssocID="{6168D4AA-F77E-46A0-9D3E-955B4806639D}" presName="spaceRect" presStyleCnt="0"/>
      <dgm:spPr/>
    </dgm:pt>
    <dgm:pt modelId="{985ECA27-41BE-4EB1-BFFE-CDE35B5EC618}" type="pres">
      <dgm:prSet presAssocID="{6168D4AA-F77E-46A0-9D3E-955B4806639D}" presName="parTx" presStyleLbl="revTx" presStyleIdx="1" presStyleCnt="2">
        <dgm:presLayoutVars>
          <dgm:chMax val="0"/>
          <dgm:chPref val="0"/>
        </dgm:presLayoutVars>
      </dgm:prSet>
      <dgm:spPr/>
    </dgm:pt>
  </dgm:ptLst>
  <dgm:cxnLst>
    <dgm:cxn modelId="{C1B31B02-972B-4880-905C-9394E5D75C22}" srcId="{7C7AFDE1-AC88-4020-817E-66E0DAAC0B44}" destId="{6168D4AA-F77E-46A0-9D3E-955B4806639D}" srcOrd="1" destOrd="0" parTransId="{A25C9188-83CD-4A55-AFCF-910F6F794D3F}" sibTransId="{6F2720D1-3B50-4027-A392-06E27DDCE45A}"/>
    <dgm:cxn modelId="{6BB31B23-A580-4121-AF64-424D4B63FFF4}" type="presOf" srcId="{6168D4AA-F77E-46A0-9D3E-955B4806639D}" destId="{985ECA27-41BE-4EB1-BFFE-CDE35B5EC618}" srcOrd="0" destOrd="0" presId="urn:microsoft.com/office/officeart/2018/2/layout/IconVerticalSolidList"/>
    <dgm:cxn modelId="{E1B4235E-52EC-49AB-B759-CA5EFA953349}" type="presOf" srcId="{3FC26119-C000-44DD-8B65-44DC1E43ACD4}" destId="{21F03D9F-6DB5-472D-83F5-33A14ED894FE}" srcOrd="0" destOrd="0" presId="urn:microsoft.com/office/officeart/2018/2/layout/IconVerticalSolidList"/>
    <dgm:cxn modelId="{A5C84446-8581-44D7-95D5-5A49173404D4}" type="presOf" srcId="{7C7AFDE1-AC88-4020-817E-66E0DAAC0B44}" destId="{D5BEBD23-5D78-4371-ACBF-C7844B33BB4F}" srcOrd="0" destOrd="0" presId="urn:microsoft.com/office/officeart/2018/2/layout/IconVerticalSolidList"/>
    <dgm:cxn modelId="{5B0E2CF5-2AA2-4315-94B3-34F355E1C0D1}" srcId="{7C7AFDE1-AC88-4020-817E-66E0DAAC0B44}" destId="{3FC26119-C000-44DD-8B65-44DC1E43ACD4}" srcOrd="0" destOrd="0" parTransId="{73947B3E-A7BB-474C-A241-A8FA70BB96F1}" sibTransId="{F539FE32-9F47-43EB-A144-109BF23255C4}"/>
    <dgm:cxn modelId="{7C834ED2-BBC3-426C-B491-4E959CA39502}" type="presParOf" srcId="{D5BEBD23-5D78-4371-ACBF-C7844B33BB4F}" destId="{C157EF2B-77A2-4508-8848-7B9BABC6C323}" srcOrd="0" destOrd="0" presId="urn:microsoft.com/office/officeart/2018/2/layout/IconVerticalSolidList"/>
    <dgm:cxn modelId="{1CC9A26D-A9E1-46A9-9404-71318AA8FEE6}" type="presParOf" srcId="{C157EF2B-77A2-4508-8848-7B9BABC6C323}" destId="{BEB04106-325A-476E-A5F9-B85852C4F196}" srcOrd="0" destOrd="0" presId="urn:microsoft.com/office/officeart/2018/2/layout/IconVerticalSolidList"/>
    <dgm:cxn modelId="{9421F484-DBFC-4012-B42D-D78321B7228B}" type="presParOf" srcId="{C157EF2B-77A2-4508-8848-7B9BABC6C323}" destId="{4BB496B0-E8F9-417A-88FA-3F1678C9F79C}" srcOrd="1" destOrd="0" presId="urn:microsoft.com/office/officeart/2018/2/layout/IconVerticalSolidList"/>
    <dgm:cxn modelId="{260A6BDD-329A-4861-8317-353DF19BBE53}" type="presParOf" srcId="{C157EF2B-77A2-4508-8848-7B9BABC6C323}" destId="{BD71EA85-781A-42E1-B56C-EFF1D26180B1}" srcOrd="2" destOrd="0" presId="urn:microsoft.com/office/officeart/2018/2/layout/IconVerticalSolidList"/>
    <dgm:cxn modelId="{365B2A9E-3AB8-41FA-B441-2D9DB09241CA}" type="presParOf" srcId="{C157EF2B-77A2-4508-8848-7B9BABC6C323}" destId="{21F03D9F-6DB5-472D-83F5-33A14ED894FE}" srcOrd="3" destOrd="0" presId="urn:microsoft.com/office/officeart/2018/2/layout/IconVerticalSolidList"/>
    <dgm:cxn modelId="{6070F990-B31C-449B-AE97-5A99A78612CD}" type="presParOf" srcId="{D5BEBD23-5D78-4371-ACBF-C7844B33BB4F}" destId="{BDB75749-69E4-4A71-AE7E-272C143EAEB5}" srcOrd="1" destOrd="0" presId="urn:microsoft.com/office/officeart/2018/2/layout/IconVerticalSolidList"/>
    <dgm:cxn modelId="{A7C60CDD-9E58-4A12-96AE-0730AA4D94C2}" type="presParOf" srcId="{D5BEBD23-5D78-4371-ACBF-C7844B33BB4F}" destId="{C78A2894-E751-4E52-B348-3923283ABB5D}" srcOrd="2" destOrd="0" presId="urn:microsoft.com/office/officeart/2018/2/layout/IconVerticalSolidList"/>
    <dgm:cxn modelId="{8F39F3E3-763B-4BC3-AF67-4B0037A10C1C}" type="presParOf" srcId="{C78A2894-E751-4E52-B348-3923283ABB5D}" destId="{82508AC1-543E-48F8-ACB7-A5AC000FDD7F}" srcOrd="0" destOrd="0" presId="urn:microsoft.com/office/officeart/2018/2/layout/IconVerticalSolidList"/>
    <dgm:cxn modelId="{486ACE75-50A4-4E48-B2A5-C76BA6E01ADB}" type="presParOf" srcId="{C78A2894-E751-4E52-B348-3923283ABB5D}" destId="{78CCC454-B483-4771-BBEE-8FABBFA7674D}" srcOrd="1" destOrd="0" presId="urn:microsoft.com/office/officeart/2018/2/layout/IconVerticalSolidList"/>
    <dgm:cxn modelId="{70E9F601-55AD-4525-BEE0-69FD57CEAF6D}" type="presParOf" srcId="{C78A2894-E751-4E52-B348-3923283ABB5D}" destId="{4366925E-796D-4248-BB0D-D145ECA153EA}" srcOrd="2" destOrd="0" presId="urn:microsoft.com/office/officeart/2018/2/layout/IconVerticalSolidList"/>
    <dgm:cxn modelId="{EBEA7D39-DB66-4C86-ADBF-88C622B5CB65}" type="presParOf" srcId="{C78A2894-E751-4E52-B348-3923283ABB5D}" destId="{985ECA27-41BE-4EB1-BFFE-CDE35B5EC61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C141E2-CCFD-4D54-9CDA-E08EEC5B8AB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7248CA2-BEC7-4E27-B15D-4ABB8C4B0A24}">
      <dgm:prSet/>
      <dgm:spPr/>
      <dgm:t>
        <a:bodyPr/>
        <a:lstStyle/>
        <a:p>
          <a:pPr>
            <a:lnSpc>
              <a:spcPct val="100000"/>
            </a:lnSpc>
          </a:pPr>
          <a:r>
            <a:rPr lang="en-GB"/>
            <a:t>UK businesses always depend on detailed, legally binding contracts (help to minimise the risks)</a:t>
          </a:r>
          <a:endParaRPr lang="en-US"/>
        </a:p>
      </dgm:t>
    </dgm:pt>
    <dgm:pt modelId="{FEC6668B-8F0D-4187-8A9C-FDAFC29D6197}" type="parTrans" cxnId="{A020EA21-92A1-4816-BFC5-632A78F1395B}">
      <dgm:prSet/>
      <dgm:spPr/>
      <dgm:t>
        <a:bodyPr/>
        <a:lstStyle/>
        <a:p>
          <a:endParaRPr lang="en-US"/>
        </a:p>
      </dgm:t>
    </dgm:pt>
    <dgm:pt modelId="{C2B9A726-23F1-4256-8FA9-E90E73E0C062}" type="sibTrans" cxnId="{A020EA21-92A1-4816-BFC5-632A78F1395B}">
      <dgm:prSet/>
      <dgm:spPr/>
      <dgm:t>
        <a:bodyPr/>
        <a:lstStyle/>
        <a:p>
          <a:endParaRPr lang="en-US"/>
        </a:p>
      </dgm:t>
    </dgm:pt>
    <dgm:pt modelId="{E9B7E450-ED31-4DFF-BB9E-8EBBEA077FA2}">
      <dgm:prSet/>
      <dgm:spPr/>
      <dgm:t>
        <a:bodyPr/>
        <a:lstStyle/>
        <a:p>
          <a:pPr>
            <a:lnSpc>
              <a:spcPct val="100000"/>
            </a:lnSpc>
          </a:pPr>
          <a:r>
            <a:rPr lang="en-GB"/>
            <a:t>Every aspect of an agreement is documented to prevent ambiguity</a:t>
          </a:r>
          <a:endParaRPr lang="en-US"/>
        </a:p>
      </dgm:t>
    </dgm:pt>
    <dgm:pt modelId="{03C5D28D-A6BD-4F5F-84A1-3C5525E08DC3}" type="parTrans" cxnId="{A0747869-AEF1-417C-97ED-F70753F74AA6}">
      <dgm:prSet/>
      <dgm:spPr/>
      <dgm:t>
        <a:bodyPr/>
        <a:lstStyle/>
        <a:p>
          <a:endParaRPr lang="en-US"/>
        </a:p>
      </dgm:t>
    </dgm:pt>
    <dgm:pt modelId="{DA3AAB30-BDD2-4D34-9C3B-80A6924E4178}" type="sibTrans" cxnId="{A0747869-AEF1-417C-97ED-F70753F74AA6}">
      <dgm:prSet/>
      <dgm:spPr/>
      <dgm:t>
        <a:bodyPr/>
        <a:lstStyle/>
        <a:p>
          <a:endParaRPr lang="en-US"/>
        </a:p>
      </dgm:t>
    </dgm:pt>
    <dgm:pt modelId="{EE697CAA-EACB-4CD0-ADB6-A36DD125CA3A}" type="pres">
      <dgm:prSet presAssocID="{52C141E2-CCFD-4D54-9CDA-E08EEC5B8ABF}" presName="root" presStyleCnt="0">
        <dgm:presLayoutVars>
          <dgm:dir/>
          <dgm:resizeHandles val="exact"/>
        </dgm:presLayoutVars>
      </dgm:prSet>
      <dgm:spPr/>
    </dgm:pt>
    <dgm:pt modelId="{BCACA197-7598-469D-A83F-C86E3E9D4DA1}" type="pres">
      <dgm:prSet presAssocID="{57248CA2-BEC7-4E27-B15D-4ABB8C4B0A24}" presName="compNode" presStyleCnt="0"/>
      <dgm:spPr/>
    </dgm:pt>
    <dgm:pt modelId="{AA783EF7-5083-45D9-92A0-F2F0A998E5AD}" type="pres">
      <dgm:prSet presAssocID="{57248CA2-BEC7-4E27-B15D-4ABB8C4B0A24}" presName="bgRect" presStyleLbl="bgShp" presStyleIdx="0" presStyleCnt="2"/>
      <dgm:spPr/>
    </dgm:pt>
    <dgm:pt modelId="{9434868D-DD6A-4675-A2B4-73D916B326F1}" type="pres">
      <dgm:prSet presAssocID="{57248CA2-BEC7-4E27-B15D-4ABB8C4B0A2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8A2241DC-3099-4691-8712-0EA4443D79F7}" type="pres">
      <dgm:prSet presAssocID="{57248CA2-BEC7-4E27-B15D-4ABB8C4B0A24}" presName="spaceRect" presStyleCnt="0"/>
      <dgm:spPr/>
    </dgm:pt>
    <dgm:pt modelId="{400BD4AC-EAE4-4714-9C26-7D5F7D5CB634}" type="pres">
      <dgm:prSet presAssocID="{57248CA2-BEC7-4E27-B15D-4ABB8C4B0A24}" presName="parTx" presStyleLbl="revTx" presStyleIdx="0" presStyleCnt="2">
        <dgm:presLayoutVars>
          <dgm:chMax val="0"/>
          <dgm:chPref val="0"/>
        </dgm:presLayoutVars>
      </dgm:prSet>
      <dgm:spPr/>
    </dgm:pt>
    <dgm:pt modelId="{3964E609-3ECF-43C0-AA67-A70D63ED7AB8}" type="pres">
      <dgm:prSet presAssocID="{C2B9A726-23F1-4256-8FA9-E90E73E0C062}" presName="sibTrans" presStyleCnt="0"/>
      <dgm:spPr/>
    </dgm:pt>
    <dgm:pt modelId="{CD453C22-0FD8-4C63-92BD-2678E220AF76}" type="pres">
      <dgm:prSet presAssocID="{E9B7E450-ED31-4DFF-BB9E-8EBBEA077FA2}" presName="compNode" presStyleCnt="0"/>
      <dgm:spPr/>
    </dgm:pt>
    <dgm:pt modelId="{8E4363D5-0595-4293-B6A7-0E769A318DB3}" type="pres">
      <dgm:prSet presAssocID="{E9B7E450-ED31-4DFF-BB9E-8EBBEA077FA2}" presName="bgRect" presStyleLbl="bgShp" presStyleIdx="1" presStyleCnt="2"/>
      <dgm:spPr/>
    </dgm:pt>
    <dgm:pt modelId="{8F5A1FCD-51F3-44B1-8906-21116EB82DFB}" type="pres">
      <dgm:prSet presAssocID="{E9B7E450-ED31-4DFF-BB9E-8EBBEA077FA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4F2289B1-636E-4EA3-B959-A3C8DFE91037}" type="pres">
      <dgm:prSet presAssocID="{E9B7E450-ED31-4DFF-BB9E-8EBBEA077FA2}" presName="spaceRect" presStyleCnt="0"/>
      <dgm:spPr/>
    </dgm:pt>
    <dgm:pt modelId="{AFCAEBBC-3D12-47B2-A45A-12FE51A6B70A}" type="pres">
      <dgm:prSet presAssocID="{E9B7E450-ED31-4DFF-BB9E-8EBBEA077FA2}" presName="parTx" presStyleLbl="revTx" presStyleIdx="1" presStyleCnt="2">
        <dgm:presLayoutVars>
          <dgm:chMax val="0"/>
          <dgm:chPref val="0"/>
        </dgm:presLayoutVars>
      </dgm:prSet>
      <dgm:spPr/>
    </dgm:pt>
  </dgm:ptLst>
  <dgm:cxnLst>
    <dgm:cxn modelId="{19B6E402-43CC-4F7C-96E4-BD0AB7CA4458}" type="presOf" srcId="{57248CA2-BEC7-4E27-B15D-4ABB8C4B0A24}" destId="{400BD4AC-EAE4-4714-9C26-7D5F7D5CB634}" srcOrd="0" destOrd="0" presId="urn:microsoft.com/office/officeart/2018/2/layout/IconVerticalSolidList"/>
    <dgm:cxn modelId="{A020EA21-92A1-4816-BFC5-632A78F1395B}" srcId="{52C141E2-CCFD-4D54-9CDA-E08EEC5B8ABF}" destId="{57248CA2-BEC7-4E27-B15D-4ABB8C4B0A24}" srcOrd="0" destOrd="0" parTransId="{FEC6668B-8F0D-4187-8A9C-FDAFC29D6197}" sibTransId="{C2B9A726-23F1-4256-8FA9-E90E73E0C062}"/>
    <dgm:cxn modelId="{E2D98A2A-380F-41D6-9428-D7027AE2A744}" type="presOf" srcId="{52C141E2-CCFD-4D54-9CDA-E08EEC5B8ABF}" destId="{EE697CAA-EACB-4CD0-ADB6-A36DD125CA3A}" srcOrd="0" destOrd="0" presId="urn:microsoft.com/office/officeart/2018/2/layout/IconVerticalSolidList"/>
    <dgm:cxn modelId="{A0747869-AEF1-417C-97ED-F70753F74AA6}" srcId="{52C141E2-CCFD-4D54-9CDA-E08EEC5B8ABF}" destId="{E9B7E450-ED31-4DFF-BB9E-8EBBEA077FA2}" srcOrd="1" destOrd="0" parTransId="{03C5D28D-A6BD-4F5F-84A1-3C5525E08DC3}" sibTransId="{DA3AAB30-BDD2-4D34-9C3B-80A6924E4178}"/>
    <dgm:cxn modelId="{64156AF2-C878-4A95-BA12-829CDC518072}" type="presOf" srcId="{E9B7E450-ED31-4DFF-BB9E-8EBBEA077FA2}" destId="{AFCAEBBC-3D12-47B2-A45A-12FE51A6B70A}" srcOrd="0" destOrd="0" presId="urn:microsoft.com/office/officeart/2018/2/layout/IconVerticalSolidList"/>
    <dgm:cxn modelId="{D76D5023-B7C2-4B67-9615-A0A1C2C72882}" type="presParOf" srcId="{EE697CAA-EACB-4CD0-ADB6-A36DD125CA3A}" destId="{BCACA197-7598-469D-A83F-C86E3E9D4DA1}" srcOrd="0" destOrd="0" presId="urn:microsoft.com/office/officeart/2018/2/layout/IconVerticalSolidList"/>
    <dgm:cxn modelId="{F4B3033F-FB1C-4C72-AB23-9CDCAB096007}" type="presParOf" srcId="{BCACA197-7598-469D-A83F-C86E3E9D4DA1}" destId="{AA783EF7-5083-45D9-92A0-F2F0A998E5AD}" srcOrd="0" destOrd="0" presId="urn:microsoft.com/office/officeart/2018/2/layout/IconVerticalSolidList"/>
    <dgm:cxn modelId="{02E30DF8-11F5-4AF4-A508-D6CAF959D159}" type="presParOf" srcId="{BCACA197-7598-469D-A83F-C86E3E9D4DA1}" destId="{9434868D-DD6A-4675-A2B4-73D916B326F1}" srcOrd="1" destOrd="0" presId="urn:microsoft.com/office/officeart/2018/2/layout/IconVerticalSolidList"/>
    <dgm:cxn modelId="{342E1997-B938-4021-96C6-FA2C91AF97D8}" type="presParOf" srcId="{BCACA197-7598-469D-A83F-C86E3E9D4DA1}" destId="{8A2241DC-3099-4691-8712-0EA4443D79F7}" srcOrd="2" destOrd="0" presId="urn:microsoft.com/office/officeart/2018/2/layout/IconVerticalSolidList"/>
    <dgm:cxn modelId="{936BA6FF-AD5E-44AD-B38F-933E26B4039C}" type="presParOf" srcId="{BCACA197-7598-469D-A83F-C86E3E9D4DA1}" destId="{400BD4AC-EAE4-4714-9C26-7D5F7D5CB634}" srcOrd="3" destOrd="0" presId="urn:microsoft.com/office/officeart/2018/2/layout/IconVerticalSolidList"/>
    <dgm:cxn modelId="{FD9CDA39-440E-4AA0-9741-7243F71FCC94}" type="presParOf" srcId="{EE697CAA-EACB-4CD0-ADB6-A36DD125CA3A}" destId="{3964E609-3ECF-43C0-AA67-A70D63ED7AB8}" srcOrd="1" destOrd="0" presId="urn:microsoft.com/office/officeart/2018/2/layout/IconVerticalSolidList"/>
    <dgm:cxn modelId="{579A45FA-5BCC-4FC4-A94C-4FBBEA208C14}" type="presParOf" srcId="{EE697CAA-EACB-4CD0-ADB6-A36DD125CA3A}" destId="{CD453C22-0FD8-4C63-92BD-2678E220AF76}" srcOrd="2" destOrd="0" presId="urn:microsoft.com/office/officeart/2018/2/layout/IconVerticalSolidList"/>
    <dgm:cxn modelId="{96F3B891-35CF-4CE2-87FD-EC391BE138E6}" type="presParOf" srcId="{CD453C22-0FD8-4C63-92BD-2678E220AF76}" destId="{8E4363D5-0595-4293-B6A7-0E769A318DB3}" srcOrd="0" destOrd="0" presId="urn:microsoft.com/office/officeart/2018/2/layout/IconVerticalSolidList"/>
    <dgm:cxn modelId="{6013A4F3-5DA0-48CB-8488-7F8EF4C6AD0D}" type="presParOf" srcId="{CD453C22-0FD8-4C63-92BD-2678E220AF76}" destId="{8F5A1FCD-51F3-44B1-8906-21116EB82DFB}" srcOrd="1" destOrd="0" presId="urn:microsoft.com/office/officeart/2018/2/layout/IconVerticalSolidList"/>
    <dgm:cxn modelId="{9132F891-34DE-4FC8-BAB3-3AA68D6AE904}" type="presParOf" srcId="{CD453C22-0FD8-4C63-92BD-2678E220AF76}" destId="{4F2289B1-636E-4EA3-B959-A3C8DFE91037}" srcOrd="2" destOrd="0" presId="urn:microsoft.com/office/officeart/2018/2/layout/IconVerticalSolidList"/>
    <dgm:cxn modelId="{37693FF0-77FE-4431-934E-5FC635C2AB21}" type="presParOf" srcId="{CD453C22-0FD8-4C63-92BD-2678E220AF76}" destId="{AFCAEBBC-3D12-47B2-A45A-12FE51A6B7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64E980-043F-402B-90DE-A7E92338B281}"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570B3AEE-40C8-4EA4-8EF6-1084AD37245E}">
      <dgm:prSet/>
      <dgm:spPr/>
      <dgm:t>
        <a:bodyPr/>
        <a:lstStyle/>
        <a:p>
          <a:r>
            <a:rPr lang="en-GB" dirty="0"/>
            <a:t>Identification of the main decision-makers, which will ensure communication has been directed at the top executives rather than mid-level managers.</a:t>
          </a:r>
          <a:endParaRPr lang="en-US" dirty="0"/>
        </a:p>
      </dgm:t>
    </dgm:pt>
    <dgm:pt modelId="{D60FCE3D-534C-47A8-A699-77C6094063A4}" type="parTrans" cxnId="{340C2E75-7727-4CB6-B84F-9213DB0D34E6}">
      <dgm:prSet/>
      <dgm:spPr/>
      <dgm:t>
        <a:bodyPr/>
        <a:lstStyle/>
        <a:p>
          <a:endParaRPr lang="en-US"/>
        </a:p>
      </dgm:t>
    </dgm:pt>
    <dgm:pt modelId="{E18F808C-1FCC-44E8-9607-D5BF3D17D281}" type="sibTrans" cxnId="{340C2E75-7727-4CB6-B84F-9213DB0D34E6}">
      <dgm:prSet/>
      <dgm:spPr/>
      <dgm:t>
        <a:bodyPr/>
        <a:lstStyle/>
        <a:p>
          <a:endParaRPr lang="en-US"/>
        </a:p>
      </dgm:t>
    </dgm:pt>
    <dgm:pt modelId="{218F1468-0AF2-4CE6-908A-5DF07498A333}">
      <dgm:prSet/>
      <dgm:spPr/>
      <dgm:t>
        <a:bodyPr/>
        <a:lstStyle/>
        <a:p>
          <a:r>
            <a:rPr lang="en-GB" dirty="0"/>
            <a:t>Respecting the hierarchical structure will be used for the formal titles with the proper protocols at the time of meetings.</a:t>
          </a:r>
          <a:endParaRPr lang="en-US" dirty="0"/>
        </a:p>
      </dgm:t>
    </dgm:pt>
    <dgm:pt modelId="{D0B7193A-BBA5-4504-B5BB-CEE01B5EA873}" type="parTrans" cxnId="{CB5CD2BD-C936-4E32-AF27-A9690B32F0E6}">
      <dgm:prSet/>
      <dgm:spPr/>
      <dgm:t>
        <a:bodyPr/>
        <a:lstStyle/>
        <a:p>
          <a:endParaRPr lang="en-US"/>
        </a:p>
      </dgm:t>
    </dgm:pt>
    <dgm:pt modelId="{16C3D81D-8449-4AE6-8E3A-BB36624C212F}" type="sibTrans" cxnId="{CB5CD2BD-C936-4E32-AF27-A9690B32F0E6}">
      <dgm:prSet/>
      <dgm:spPr/>
      <dgm:t>
        <a:bodyPr/>
        <a:lstStyle/>
        <a:p>
          <a:endParaRPr lang="en-US"/>
        </a:p>
      </dgm:t>
    </dgm:pt>
    <dgm:pt modelId="{B0B311A8-86FB-445A-A6E0-9CE9323D7DF5}">
      <dgm:prSet/>
      <dgm:spPr/>
      <dgm:t>
        <a:bodyPr/>
        <a:lstStyle/>
        <a:p>
          <a:r>
            <a:rPr lang="en-GB" dirty="0"/>
            <a:t>Adaptation of the decision making of Unilever timeline will be allowing the executives of Alibaba to deliberate and reach the agreements.</a:t>
          </a:r>
          <a:endParaRPr lang="en-US" dirty="0"/>
        </a:p>
      </dgm:t>
    </dgm:pt>
    <dgm:pt modelId="{67D3D3FC-8C80-474E-9BC6-A0A929FDE93F}" type="parTrans" cxnId="{1801A876-5CCA-4323-AAB4-BCDB8C146963}">
      <dgm:prSet/>
      <dgm:spPr/>
      <dgm:t>
        <a:bodyPr/>
        <a:lstStyle/>
        <a:p>
          <a:endParaRPr lang="en-US"/>
        </a:p>
      </dgm:t>
    </dgm:pt>
    <dgm:pt modelId="{7A9BFC40-C9A8-4ED2-9E26-3D9B967354ED}" type="sibTrans" cxnId="{1801A876-5CCA-4323-AAB4-BCDB8C146963}">
      <dgm:prSet/>
      <dgm:spPr/>
      <dgm:t>
        <a:bodyPr/>
        <a:lstStyle/>
        <a:p>
          <a:endParaRPr lang="en-US"/>
        </a:p>
      </dgm:t>
    </dgm:pt>
    <dgm:pt modelId="{DFA8B492-3596-4E4D-85B5-05A08ED17425}" type="pres">
      <dgm:prSet presAssocID="{5664E980-043F-402B-90DE-A7E92338B281}" presName="hierChild1" presStyleCnt="0">
        <dgm:presLayoutVars>
          <dgm:chPref val="1"/>
          <dgm:dir/>
          <dgm:animOne val="branch"/>
          <dgm:animLvl val="lvl"/>
          <dgm:resizeHandles/>
        </dgm:presLayoutVars>
      </dgm:prSet>
      <dgm:spPr/>
    </dgm:pt>
    <dgm:pt modelId="{9FC46301-639E-4583-B338-CD25272FB6FA}" type="pres">
      <dgm:prSet presAssocID="{570B3AEE-40C8-4EA4-8EF6-1084AD37245E}" presName="hierRoot1" presStyleCnt="0"/>
      <dgm:spPr/>
    </dgm:pt>
    <dgm:pt modelId="{DABF0ADB-958C-4418-9EF1-1EAB000476D8}" type="pres">
      <dgm:prSet presAssocID="{570B3AEE-40C8-4EA4-8EF6-1084AD37245E}" presName="composite" presStyleCnt="0"/>
      <dgm:spPr/>
    </dgm:pt>
    <dgm:pt modelId="{FCBEB4F3-6EE5-4A56-9797-A722CB63944E}" type="pres">
      <dgm:prSet presAssocID="{570B3AEE-40C8-4EA4-8EF6-1084AD37245E}" presName="background" presStyleLbl="node0" presStyleIdx="0" presStyleCnt="3"/>
      <dgm:spPr/>
    </dgm:pt>
    <dgm:pt modelId="{FCB773DD-42D9-4CDF-9D51-59C0993F850B}" type="pres">
      <dgm:prSet presAssocID="{570B3AEE-40C8-4EA4-8EF6-1084AD37245E}" presName="text" presStyleLbl="fgAcc0" presStyleIdx="0" presStyleCnt="3">
        <dgm:presLayoutVars>
          <dgm:chPref val="3"/>
        </dgm:presLayoutVars>
      </dgm:prSet>
      <dgm:spPr/>
    </dgm:pt>
    <dgm:pt modelId="{59C35656-8685-4D2B-8A0E-021E9EEBEABE}" type="pres">
      <dgm:prSet presAssocID="{570B3AEE-40C8-4EA4-8EF6-1084AD37245E}" presName="hierChild2" presStyleCnt="0"/>
      <dgm:spPr/>
    </dgm:pt>
    <dgm:pt modelId="{B65D9A6E-EB83-4248-894E-B2B7B8CF1BAF}" type="pres">
      <dgm:prSet presAssocID="{218F1468-0AF2-4CE6-908A-5DF07498A333}" presName="hierRoot1" presStyleCnt="0"/>
      <dgm:spPr/>
    </dgm:pt>
    <dgm:pt modelId="{E36CDA66-1B92-4E09-942A-9685D0311D32}" type="pres">
      <dgm:prSet presAssocID="{218F1468-0AF2-4CE6-908A-5DF07498A333}" presName="composite" presStyleCnt="0"/>
      <dgm:spPr/>
    </dgm:pt>
    <dgm:pt modelId="{1A9B081F-ABBB-4307-A60C-C677D028E68C}" type="pres">
      <dgm:prSet presAssocID="{218F1468-0AF2-4CE6-908A-5DF07498A333}" presName="background" presStyleLbl="node0" presStyleIdx="1" presStyleCnt="3"/>
      <dgm:spPr/>
    </dgm:pt>
    <dgm:pt modelId="{16C0BC85-5F2E-4257-9604-433EC6740DCA}" type="pres">
      <dgm:prSet presAssocID="{218F1468-0AF2-4CE6-908A-5DF07498A333}" presName="text" presStyleLbl="fgAcc0" presStyleIdx="1" presStyleCnt="3">
        <dgm:presLayoutVars>
          <dgm:chPref val="3"/>
        </dgm:presLayoutVars>
      </dgm:prSet>
      <dgm:spPr/>
    </dgm:pt>
    <dgm:pt modelId="{128BE1B0-09BD-45C9-B5D0-2860990EC755}" type="pres">
      <dgm:prSet presAssocID="{218F1468-0AF2-4CE6-908A-5DF07498A333}" presName="hierChild2" presStyleCnt="0"/>
      <dgm:spPr/>
    </dgm:pt>
    <dgm:pt modelId="{AD3CC58A-3E6E-4364-97E3-3CBF6BF6C98E}" type="pres">
      <dgm:prSet presAssocID="{B0B311A8-86FB-445A-A6E0-9CE9323D7DF5}" presName="hierRoot1" presStyleCnt="0"/>
      <dgm:spPr/>
    </dgm:pt>
    <dgm:pt modelId="{BA546AE7-B827-42E9-8C2C-9935FA16CE6C}" type="pres">
      <dgm:prSet presAssocID="{B0B311A8-86FB-445A-A6E0-9CE9323D7DF5}" presName="composite" presStyleCnt="0"/>
      <dgm:spPr/>
    </dgm:pt>
    <dgm:pt modelId="{0A4DF1A7-FDDE-432B-9C92-A3B8A869F4C6}" type="pres">
      <dgm:prSet presAssocID="{B0B311A8-86FB-445A-A6E0-9CE9323D7DF5}" presName="background" presStyleLbl="node0" presStyleIdx="2" presStyleCnt="3"/>
      <dgm:spPr/>
    </dgm:pt>
    <dgm:pt modelId="{7E8F64E1-73DB-4D11-88B7-9EFEC6D8D3E8}" type="pres">
      <dgm:prSet presAssocID="{B0B311A8-86FB-445A-A6E0-9CE9323D7DF5}" presName="text" presStyleLbl="fgAcc0" presStyleIdx="2" presStyleCnt="3">
        <dgm:presLayoutVars>
          <dgm:chPref val="3"/>
        </dgm:presLayoutVars>
      </dgm:prSet>
      <dgm:spPr/>
    </dgm:pt>
    <dgm:pt modelId="{776C9F79-690A-40F8-8B57-011152A3FCDA}" type="pres">
      <dgm:prSet presAssocID="{B0B311A8-86FB-445A-A6E0-9CE9323D7DF5}" presName="hierChild2" presStyleCnt="0"/>
      <dgm:spPr/>
    </dgm:pt>
  </dgm:ptLst>
  <dgm:cxnLst>
    <dgm:cxn modelId="{DE4BED6C-DDA3-462A-AE0C-9DD379505B55}" type="presOf" srcId="{570B3AEE-40C8-4EA4-8EF6-1084AD37245E}" destId="{FCB773DD-42D9-4CDF-9D51-59C0993F850B}" srcOrd="0" destOrd="0" presId="urn:microsoft.com/office/officeart/2005/8/layout/hierarchy1"/>
    <dgm:cxn modelId="{340C2E75-7727-4CB6-B84F-9213DB0D34E6}" srcId="{5664E980-043F-402B-90DE-A7E92338B281}" destId="{570B3AEE-40C8-4EA4-8EF6-1084AD37245E}" srcOrd="0" destOrd="0" parTransId="{D60FCE3D-534C-47A8-A699-77C6094063A4}" sibTransId="{E18F808C-1FCC-44E8-9607-D5BF3D17D281}"/>
    <dgm:cxn modelId="{1801A876-5CCA-4323-AAB4-BCDB8C146963}" srcId="{5664E980-043F-402B-90DE-A7E92338B281}" destId="{B0B311A8-86FB-445A-A6E0-9CE9323D7DF5}" srcOrd="2" destOrd="0" parTransId="{67D3D3FC-8C80-474E-9BC6-A0A929FDE93F}" sibTransId="{7A9BFC40-C9A8-4ED2-9E26-3D9B967354ED}"/>
    <dgm:cxn modelId="{F7AF5AB9-E476-4C05-A9C8-B23DE2976526}" type="presOf" srcId="{218F1468-0AF2-4CE6-908A-5DF07498A333}" destId="{16C0BC85-5F2E-4257-9604-433EC6740DCA}" srcOrd="0" destOrd="0" presId="urn:microsoft.com/office/officeart/2005/8/layout/hierarchy1"/>
    <dgm:cxn modelId="{CB5CD2BD-C936-4E32-AF27-A9690B32F0E6}" srcId="{5664E980-043F-402B-90DE-A7E92338B281}" destId="{218F1468-0AF2-4CE6-908A-5DF07498A333}" srcOrd="1" destOrd="0" parTransId="{D0B7193A-BBA5-4504-B5BB-CEE01B5EA873}" sibTransId="{16C3D81D-8449-4AE6-8E3A-BB36624C212F}"/>
    <dgm:cxn modelId="{26C329DA-1A47-4F43-9636-252743F07DB4}" type="presOf" srcId="{5664E980-043F-402B-90DE-A7E92338B281}" destId="{DFA8B492-3596-4E4D-85B5-05A08ED17425}" srcOrd="0" destOrd="0" presId="urn:microsoft.com/office/officeart/2005/8/layout/hierarchy1"/>
    <dgm:cxn modelId="{51E936FC-F2BD-4540-A94C-7AAFBDD18230}" type="presOf" srcId="{B0B311A8-86FB-445A-A6E0-9CE9323D7DF5}" destId="{7E8F64E1-73DB-4D11-88B7-9EFEC6D8D3E8}" srcOrd="0" destOrd="0" presId="urn:microsoft.com/office/officeart/2005/8/layout/hierarchy1"/>
    <dgm:cxn modelId="{C323E250-3876-457F-B00F-2F2C1866091B}" type="presParOf" srcId="{DFA8B492-3596-4E4D-85B5-05A08ED17425}" destId="{9FC46301-639E-4583-B338-CD25272FB6FA}" srcOrd="0" destOrd="0" presId="urn:microsoft.com/office/officeart/2005/8/layout/hierarchy1"/>
    <dgm:cxn modelId="{308D50A5-4EE0-425E-835E-BAC604EDFF26}" type="presParOf" srcId="{9FC46301-639E-4583-B338-CD25272FB6FA}" destId="{DABF0ADB-958C-4418-9EF1-1EAB000476D8}" srcOrd="0" destOrd="0" presId="urn:microsoft.com/office/officeart/2005/8/layout/hierarchy1"/>
    <dgm:cxn modelId="{724AA36E-5615-4950-83F2-ADB519C455C5}" type="presParOf" srcId="{DABF0ADB-958C-4418-9EF1-1EAB000476D8}" destId="{FCBEB4F3-6EE5-4A56-9797-A722CB63944E}" srcOrd="0" destOrd="0" presId="urn:microsoft.com/office/officeart/2005/8/layout/hierarchy1"/>
    <dgm:cxn modelId="{43113B91-3F62-4E1D-9361-42F1A394A4B5}" type="presParOf" srcId="{DABF0ADB-958C-4418-9EF1-1EAB000476D8}" destId="{FCB773DD-42D9-4CDF-9D51-59C0993F850B}" srcOrd="1" destOrd="0" presId="urn:microsoft.com/office/officeart/2005/8/layout/hierarchy1"/>
    <dgm:cxn modelId="{2E98B57F-6CDD-4F9B-B915-1DEE7EF0785F}" type="presParOf" srcId="{9FC46301-639E-4583-B338-CD25272FB6FA}" destId="{59C35656-8685-4D2B-8A0E-021E9EEBEABE}" srcOrd="1" destOrd="0" presId="urn:microsoft.com/office/officeart/2005/8/layout/hierarchy1"/>
    <dgm:cxn modelId="{E3DC1C95-1112-42AF-B48D-E571741D8D95}" type="presParOf" srcId="{DFA8B492-3596-4E4D-85B5-05A08ED17425}" destId="{B65D9A6E-EB83-4248-894E-B2B7B8CF1BAF}" srcOrd="1" destOrd="0" presId="urn:microsoft.com/office/officeart/2005/8/layout/hierarchy1"/>
    <dgm:cxn modelId="{A1A8D30E-24E0-47CA-B16C-67228AC4D3A8}" type="presParOf" srcId="{B65D9A6E-EB83-4248-894E-B2B7B8CF1BAF}" destId="{E36CDA66-1B92-4E09-942A-9685D0311D32}" srcOrd="0" destOrd="0" presId="urn:microsoft.com/office/officeart/2005/8/layout/hierarchy1"/>
    <dgm:cxn modelId="{7C3032A0-5C7D-4D5E-AD03-93C378F5566D}" type="presParOf" srcId="{E36CDA66-1B92-4E09-942A-9685D0311D32}" destId="{1A9B081F-ABBB-4307-A60C-C677D028E68C}" srcOrd="0" destOrd="0" presId="urn:microsoft.com/office/officeart/2005/8/layout/hierarchy1"/>
    <dgm:cxn modelId="{A9A75E38-745F-466D-9E5A-A7ABDC66E9AB}" type="presParOf" srcId="{E36CDA66-1B92-4E09-942A-9685D0311D32}" destId="{16C0BC85-5F2E-4257-9604-433EC6740DCA}" srcOrd="1" destOrd="0" presId="urn:microsoft.com/office/officeart/2005/8/layout/hierarchy1"/>
    <dgm:cxn modelId="{013D966D-DBE6-4F8B-ACAE-C6BCEE6D1AF6}" type="presParOf" srcId="{B65D9A6E-EB83-4248-894E-B2B7B8CF1BAF}" destId="{128BE1B0-09BD-45C9-B5D0-2860990EC755}" srcOrd="1" destOrd="0" presId="urn:microsoft.com/office/officeart/2005/8/layout/hierarchy1"/>
    <dgm:cxn modelId="{FF7C592A-753F-4D51-A69A-58616A96F9BC}" type="presParOf" srcId="{DFA8B492-3596-4E4D-85B5-05A08ED17425}" destId="{AD3CC58A-3E6E-4364-97E3-3CBF6BF6C98E}" srcOrd="2" destOrd="0" presId="urn:microsoft.com/office/officeart/2005/8/layout/hierarchy1"/>
    <dgm:cxn modelId="{57C76FE5-30DF-4390-BABC-8DEDA9708BEF}" type="presParOf" srcId="{AD3CC58A-3E6E-4364-97E3-3CBF6BF6C98E}" destId="{BA546AE7-B827-42E9-8C2C-9935FA16CE6C}" srcOrd="0" destOrd="0" presId="urn:microsoft.com/office/officeart/2005/8/layout/hierarchy1"/>
    <dgm:cxn modelId="{0C5491C5-BF11-421E-99D7-FF6E07F4E2EE}" type="presParOf" srcId="{BA546AE7-B827-42E9-8C2C-9935FA16CE6C}" destId="{0A4DF1A7-FDDE-432B-9C92-A3B8A869F4C6}" srcOrd="0" destOrd="0" presId="urn:microsoft.com/office/officeart/2005/8/layout/hierarchy1"/>
    <dgm:cxn modelId="{762B8902-17E4-4272-8664-B05C2133A4B2}" type="presParOf" srcId="{BA546AE7-B827-42E9-8C2C-9935FA16CE6C}" destId="{7E8F64E1-73DB-4D11-88B7-9EFEC6D8D3E8}" srcOrd="1" destOrd="0" presId="urn:microsoft.com/office/officeart/2005/8/layout/hierarchy1"/>
    <dgm:cxn modelId="{81F14741-E7B9-44D1-920E-63BF6025A372}" type="presParOf" srcId="{AD3CC58A-3E6E-4364-97E3-3CBF6BF6C98E}" destId="{776C9F79-690A-40F8-8B57-011152A3FCD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8B5ADB-D7CA-4754-BC84-233A20272649}"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5EC67EDC-FFA8-40BB-B434-BD45D3B6F6B6}">
      <dgm:prSet/>
      <dgm:spPr/>
      <dgm:t>
        <a:bodyPr/>
        <a:lstStyle/>
        <a:p>
          <a:r>
            <a:rPr lang="en-GB" dirty="0"/>
            <a:t>The development of wider agreements will allow adaptability. It will still incorporate the important legal protections.</a:t>
          </a:r>
          <a:endParaRPr lang="en-US" dirty="0"/>
        </a:p>
      </dgm:t>
    </dgm:pt>
    <dgm:pt modelId="{687C05FD-D4C0-426A-8A20-878039F8D26D}" type="parTrans" cxnId="{97AE7900-3A35-458D-9EE6-2B7F56626FCD}">
      <dgm:prSet/>
      <dgm:spPr/>
      <dgm:t>
        <a:bodyPr/>
        <a:lstStyle/>
        <a:p>
          <a:endParaRPr lang="en-US"/>
        </a:p>
      </dgm:t>
    </dgm:pt>
    <dgm:pt modelId="{A5061590-996F-4631-BE25-7088F72576C2}" type="sibTrans" cxnId="{97AE7900-3A35-458D-9EE6-2B7F56626FCD}">
      <dgm:prSet phldrT="1"/>
      <dgm:spPr/>
      <dgm:t>
        <a:bodyPr/>
        <a:lstStyle/>
        <a:p>
          <a:endParaRPr lang="en-US"/>
        </a:p>
      </dgm:t>
    </dgm:pt>
    <dgm:pt modelId="{6D684BB3-8319-4E90-B747-40651EDC80A4}">
      <dgm:prSet/>
      <dgm:spPr/>
      <dgm:t>
        <a:bodyPr/>
        <a:lstStyle/>
        <a:p>
          <a:r>
            <a:rPr lang="en-GB" dirty="0"/>
            <a:t>Implementation of the dispute resolution mechanism. These are the mediation or settlement in case of conflicts.</a:t>
          </a:r>
          <a:endParaRPr lang="en-US" dirty="0"/>
        </a:p>
      </dgm:t>
    </dgm:pt>
    <dgm:pt modelId="{46A1B580-8130-4B86-86B0-A84CD7AD330E}" type="parTrans" cxnId="{346179E6-D15A-43AF-88BB-22BBE21F969A}">
      <dgm:prSet/>
      <dgm:spPr/>
      <dgm:t>
        <a:bodyPr/>
        <a:lstStyle/>
        <a:p>
          <a:endParaRPr lang="en-US"/>
        </a:p>
      </dgm:t>
    </dgm:pt>
    <dgm:pt modelId="{6230C7F2-1615-46EE-9DC1-1C2340A96A1C}" type="sibTrans" cxnId="{346179E6-D15A-43AF-88BB-22BBE21F969A}">
      <dgm:prSet phldrT="2"/>
      <dgm:spPr/>
      <dgm:t>
        <a:bodyPr/>
        <a:lstStyle/>
        <a:p>
          <a:endParaRPr lang="en-US"/>
        </a:p>
      </dgm:t>
    </dgm:pt>
    <dgm:pt modelId="{7D3FE117-F74A-4A35-89A8-EE5857629546}">
      <dgm:prSet/>
      <dgm:spPr/>
      <dgm:t>
        <a:bodyPr/>
        <a:lstStyle/>
        <a:p>
          <a:r>
            <a:rPr lang="en-GB"/>
            <a:t>Recognition of the contracts in China might evolve based on the ongoing relation management (Zhu et al., 2025).</a:t>
          </a:r>
          <a:endParaRPr lang="en-US"/>
        </a:p>
      </dgm:t>
    </dgm:pt>
    <dgm:pt modelId="{5169903B-5A55-4244-8BC9-ADADABF63E13}" type="parTrans" cxnId="{C88A34D6-81C4-45EB-A9DD-AF3230618043}">
      <dgm:prSet/>
      <dgm:spPr/>
      <dgm:t>
        <a:bodyPr/>
        <a:lstStyle/>
        <a:p>
          <a:endParaRPr lang="en-US"/>
        </a:p>
      </dgm:t>
    </dgm:pt>
    <dgm:pt modelId="{3E7C7CB8-1C4D-40D4-9780-B332C7B55CD9}" type="sibTrans" cxnId="{C88A34D6-81C4-45EB-A9DD-AF3230618043}">
      <dgm:prSet phldrT="3"/>
      <dgm:spPr/>
      <dgm:t>
        <a:bodyPr/>
        <a:lstStyle/>
        <a:p>
          <a:endParaRPr lang="en-US"/>
        </a:p>
      </dgm:t>
    </dgm:pt>
    <dgm:pt modelId="{70E6491F-B6D4-47DD-AF97-5E43125082D7}" type="pres">
      <dgm:prSet presAssocID="{948B5ADB-D7CA-4754-BC84-233A20272649}" presName="hierChild1" presStyleCnt="0">
        <dgm:presLayoutVars>
          <dgm:chPref val="1"/>
          <dgm:dir/>
          <dgm:animOne val="branch"/>
          <dgm:animLvl val="lvl"/>
          <dgm:resizeHandles/>
        </dgm:presLayoutVars>
      </dgm:prSet>
      <dgm:spPr/>
    </dgm:pt>
    <dgm:pt modelId="{CDB1EFF4-5F40-4638-B1E0-9CDA9D6FB854}" type="pres">
      <dgm:prSet presAssocID="{5EC67EDC-FFA8-40BB-B434-BD45D3B6F6B6}" presName="hierRoot1" presStyleCnt="0"/>
      <dgm:spPr/>
    </dgm:pt>
    <dgm:pt modelId="{2837422C-4DE7-447E-90A9-8E8CCD42F008}" type="pres">
      <dgm:prSet presAssocID="{5EC67EDC-FFA8-40BB-B434-BD45D3B6F6B6}" presName="composite" presStyleCnt="0"/>
      <dgm:spPr/>
    </dgm:pt>
    <dgm:pt modelId="{43C5F3C2-EBA2-46CA-97D0-67170B0243DE}" type="pres">
      <dgm:prSet presAssocID="{5EC67EDC-FFA8-40BB-B434-BD45D3B6F6B6}" presName="background" presStyleLbl="node0" presStyleIdx="0" presStyleCnt="3"/>
      <dgm:spPr/>
    </dgm:pt>
    <dgm:pt modelId="{B6FD0253-337C-4A23-A456-E2FDC2DBA23B}" type="pres">
      <dgm:prSet presAssocID="{5EC67EDC-FFA8-40BB-B434-BD45D3B6F6B6}" presName="text" presStyleLbl="fgAcc0" presStyleIdx="0" presStyleCnt="3">
        <dgm:presLayoutVars>
          <dgm:chPref val="3"/>
        </dgm:presLayoutVars>
      </dgm:prSet>
      <dgm:spPr/>
    </dgm:pt>
    <dgm:pt modelId="{F2925873-2C5C-40DE-AD1C-271182ADF488}" type="pres">
      <dgm:prSet presAssocID="{5EC67EDC-FFA8-40BB-B434-BD45D3B6F6B6}" presName="hierChild2" presStyleCnt="0"/>
      <dgm:spPr/>
    </dgm:pt>
    <dgm:pt modelId="{D6D0A839-F8A3-46C3-8FF3-49778B819EA0}" type="pres">
      <dgm:prSet presAssocID="{6D684BB3-8319-4E90-B747-40651EDC80A4}" presName="hierRoot1" presStyleCnt="0"/>
      <dgm:spPr/>
    </dgm:pt>
    <dgm:pt modelId="{AE485D0D-AC34-4B69-B452-B1DCB8BB8F7F}" type="pres">
      <dgm:prSet presAssocID="{6D684BB3-8319-4E90-B747-40651EDC80A4}" presName="composite" presStyleCnt="0"/>
      <dgm:spPr/>
    </dgm:pt>
    <dgm:pt modelId="{1FA6DCD3-3872-425E-ADAD-D11FA4430DEE}" type="pres">
      <dgm:prSet presAssocID="{6D684BB3-8319-4E90-B747-40651EDC80A4}" presName="background" presStyleLbl="node0" presStyleIdx="1" presStyleCnt="3"/>
      <dgm:spPr/>
    </dgm:pt>
    <dgm:pt modelId="{D1C88F20-F6E9-477C-AF6D-969D9805F187}" type="pres">
      <dgm:prSet presAssocID="{6D684BB3-8319-4E90-B747-40651EDC80A4}" presName="text" presStyleLbl="fgAcc0" presStyleIdx="1" presStyleCnt="3">
        <dgm:presLayoutVars>
          <dgm:chPref val="3"/>
        </dgm:presLayoutVars>
      </dgm:prSet>
      <dgm:spPr/>
    </dgm:pt>
    <dgm:pt modelId="{B326EC0F-1ED8-4A44-9195-D3199AC03CFD}" type="pres">
      <dgm:prSet presAssocID="{6D684BB3-8319-4E90-B747-40651EDC80A4}" presName="hierChild2" presStyleCnt="0"/>
      <dgm:spPr/>
    </dgm:pt>
    <dgm:pt modelId="{AAA67CBB-5CA6-46CB-B818-F93C79AE3F20}" type="pres">
      <dgm:prSet presAssocID="{7D3FE117-F74A-4A35-89A8-EE5857629546}" presName="hierRoot1" presStyleCnt="0"/>
      <dgm:spPr/>
    </dgm:pt>
    <dgm:pt modelId="{67A5D245-9CE4-4439-867A-1B64DBF6C6E2}" type="pres">
      <dgm:prSet presAssocID="{7D3FE117-F74A-4A35-89A8-EE5857629546}" presName="composite" presStyleCnt="0"/>
      <dgm:spPr/>
    </dgm:pt>
    <dgm:pt modelId="{B1B61604-F491-4351-88BC-095CAE6726FB}" type="pres">
      <dgm:prSet presAssocID="{7D3FE117-F74A-4A35-89A8-EE5857629546}" presName="background" presStyleLbl="node0" presStyleIdx="2" presStyleCnt="3"/>
      <dgm:spPr/>
    </dgm:pt>
    <dgm:pt modelId="{828AE9B7-7B78-4D92-9B32-E014D1B1311A}" type="pres">
      <dgm:prSet presAssocID="{7D3FE117-F74A-4A35-89A8-EE5857629546}" presName="text" presStyleLbl="fgAcc0" presStyleIdx="2" presStyleCnt="3">
        <dgm:presLayoutVars>
          <dgm:chPref val="3"/>
        </dgm:presLayoutVars>
      </dgm:prSet>
      <dgm:spPr/>
    </dgm:pt>
    <dgm:pt modelId="{FAED7060-7E9C-48AC-8621-7B4046B1DF40}" type="pres">
      <dgm:prSet presAssocID="{7D3FE117-F74A-4A35-89A8-EE5857629546}" presName="hierChild2" presStyleCnt="0"/>
      <dgm:spPr/>
    </dgm:pt>
  </dgm:ptLst>
  <dgm:cxnLst>
    <dgm:cxn modelId="{97AE7900-3A35-458D-9EE6-2B7F56626FCD}" srcId="{948B5ADB-D7CA-4754-BC84-233A20272649}" destId="{5EC67EDC-FFA8-40BB-B434-BD45D3B6F6B6}" srcOrd="0" destOrd="0" parTransId="{687C05FD-D4C0-426A-8A20-878039F8D26D}" sibTransId="{A5061590-996F-4631-BE25-7088F72576C2}"/>
    <dgm:cxn modelId="{ECE00D22-4DD2-44BD-A53C-7BD8DA47FEB2}" type="presOf" srcId="{7D3FE117-F74A-4A35-89A8-EE5857629546}" destId="{828AE9B7-7B78-4D92-9B32-E014D1B1311A}" srcOrd="0" destOrd="0" presId="urn:microsoft.com/office/officeart/2005/8/layout/hierarchy1"/>
    <dgm:cxn modelId="{003E94B3-EBEB-4E53-8BAF-433E77161392}" type="presOf" srcId="{5EC67EDC-FFA8-40BB-B434-BD45D3B6F6B6}" destId="{B6FD0253-337C-4A23-A456-E2FDC2DBA23B}" srcOrd="0" destOrd="0" presId="urn:microsoft.com/office/officeart/2005/8/layout/hierarchy1"/>
    <dgm:cxn modelId="{8DBC65B7-8241-447B-8E78-D9BF94B9C66F}" type="presOf" srcId="{6D684BB3-8319-4E90-B747-40651EDC80A4}" destId="{D1C88F20-F6E9-477C-AF6D-969D9805F187}" srcOrd="0" destOrd="0" presId="urn:microsoft.com/office/officeart/2005/8/layout/hierarchy1"/>
    <dgm:cxn modelId="{2F3ED5BD-494E-47A9-B2CD-A24D76DE56E3}" type="presOf" srcId="{948B5ADB-D7CA-4754-BC84-233A20272649}" destId="{70E6491F-B6D4-47DD-AF97-5E43125082D7}" srcOrd="0" destOrd="0" presId="urn:microsoft.com/office/officeart/2005/8/layout/hierarchy1"/>
    <dgm:cxn modelId="{C88A34D6-81C4-45EB-A9DD-AF3230618043}" srcId="{948B5ADB-D7CA-4754-BC84-233A20272649}" destId="{7D3FE117-F74A-4A35-89A8-EE5857629546}" srcOrd="2" destOrd="0" parTransId="{5169903B-5A55-4244-8BC9-ADADABF63E13}" sibTransId="{3E7C7CB8-1C4D-40D4-9780-B332C7B55CD9}"/>
    <dgm:cxn modelId="{346179E6-D15A-43AF-88BB-22BBE21F969A}" srcId="{948B5ADB-D7CA-4754-BC84-233A20272649}" destId="{6D684BB3-8319-4E90-B747-40651EDC80A4}" srcOrd="1" destOrd="0" parTransId="{46A1B580-8130-4B86-86B0-A84CD7AD330E}" sibTransId="{6230C7F2-1615-46EE-9DC1-1C2340A96A1C}"/>
    <dgm:cxn modelId="{F5994333-8A24-4093-87C6-D6FCBFBF7A53}" type="presParOf" srcId="{70E6491F-B6D4-47DD-AF97-5E43125082D7}" destId="{CDB1EFF4-5F40-4638-B1E0-9CDA9D6FB854}" srcOrd="0" destOrd="0" presId="urn:microsoft.com/office/officeart/2005/8/layout/hierarchy1"/>
    <dgm:cxn modelId="{EB8E0FA9-50AC-4B09-B447-B00491D5BFCA}" type="presParOf" srcId="{CDB1EFF4-5F40-4638-B1E0-9CDA9D6FB854}" destId="{2837422C-4DE7-447E-90A9-8E8CCD42F008}" srcOrd="0" destOrd="0" presId="urn:microsoft.com/office/officeart/2005/8/layout/hierarchy1"/>
    <dgm:cxn modelId="{BBDCA219-5F39-4B07-8FD5-4DF2A57BBCC9}" type="presParOf" srcId="{2837422C-4DE7-447E-90A9-8E8CCD42F008}" destId="{43C5F3C2-EBA2-46CA-97D0-67170B0243DE}" srcOrd="0" destOrd="0" presId="urn:microsoft.com/office/officeart/2005/8/layout/hierarchy1"/>
    <dgm:cxn modelId="{7D896BD3-A008-4B4E-AAAA-B902761F671C}" type="presParOf" srcId="{2837422C-4DE7-447E-90A9-8E8CCD42F008}" destId="{B6FD0253-337C-4A23-A456-E2FDC2DBA23B}" srcOrd="1" destOrd="0" presId="urn:microsoft.com/office/officeart/2005/8/layout/hierarchy1"/>
    <dgm:cxn modelId="{C94A91EC-F5E8-466D-A660-2A35F8DBB9EF}" type="presParOf" srcId="{CDB1EFF4-5F40-4638-B1E0-9CDA9D6FB854}" destId="{F2925873-2C5C-40DE-AD1C-271182ADF488}" srcOrd="1" destOrd="0" presId="urn:microsoft.com/office/officeart/2005/8/layout/hierarchy1"/>
    <dgm:cxn modelId="{F941F1AC-C2A0-4725-87C5-E455E55A9E4F}" type="presParOf" srcId="{70E6491F-B6D4-47DD-AF97-5E43125082D7}" destId="{D6D0A839-F8A3-46C3-8FF3-49778B819EA0}" srcOrd="1" destOrd="0" presId="urn:microsoft.com/office/officeart/2005/8/layout/hierarchy1"/>
    <dgm:cxn modelId="{707D7725-A700-4A8A-B986-401D37396EC4}" type="presParOf" srcId="{D6D0A839-F8A3-46C3-8FF3-49778B819EA0}" destId="{AE485D0D-AC34-4B69-B452-B1DCB8BB8F7F}" srcOrd="0" destOrd="0" presId="urn:microsoft.com/office/officeart/2005/8/layout/hierarchy1"/>
    <dgm:cxn modelId="{F167B7BA-C5E6-45C1-BCDF-224760DE92B2}" type="presParOf" srcId="{AE485D0D-AC34-4B69-B452-B1DCB8BB8F7F}" destId="{1FA6DCD3-3872-425E-ADAD-D11FA4430DEE}" srcOrd="0" destOrd="0" presId="urn:microsoft.com/office/officeart/2005/8/layout/hierarchy1"/>
    <dgm:cxn modelId="{03872476-1DFC-49E7-9520-FEB229D60EE8}" type="presParOf" srcId="{AE485D0D-AC34-4B69-B452-B1DCB8BB8F7F}" destId="{D1C88F20-F6E9-477C-AF6D-969D9805F187}" srcOrd="1" destOrd="0" presId="urn:microsoft.com/office/officeart/2005/8/layout/hierarchy1"/>
    <dgm:cxn modelId="{F112DF73-7C1C-4C20-8636-9FC49482DCE0}" type="presParOf" srcId="{D6D0A839-F8A3-46C3-8FF3-49778B819EA0}" destId="{B326EC0F-1ED8-4A44-9195-D3199AC03CFD}" srcOrd="1" destOrd="0" presId="urn:microsoft.com/office/officeart/2005/8/layout/hierarchy1"/>
    <dgm:cxn modelId="{2565EECB-4718-460F-9E94-51ACF1F000CA}" type="presParOf" srcId="{70E6491F-B6D4-47DD-AF97-5E43125082D7}" destId="{AAA67CBB-5CA6-46CB-B818-F93C79AE3F20}" srcOrd="2" destOrd="0" presId="urn:microsoft.com/office/officeart/2005/8/layout/hierarchy1"/>
    <dgm:cxn modelId="{949C19C3-7B7A-40CF-B102-B9A5FF6131C9}" type="presParOf" srcId="{AAA67CBB-5CA6-46CB-B818-F93C79AE3F20}" destId="{67A5D245-9CE4-4439-867A-1B64DBF6C6E2}" srcOrd="0" destOrd="0" presId="urn:microsoft.com/office/officeart/2005/8/layout/hierarchy1"/>
    <dgm:cxn modelId="{7498BFA4-8689-47F2-89D1-B11649CA9EC5}" type="presParOf" srcId="{67A5D245-9CE4-4439-867A-1B64DBF6C6E2}" destId="{B1B61604-F491-4351-88BC-095CAE6726FB}" srcOrd="0" destOrd="0" presId="urn:microsoft.com/office/officeart/2005/8/layout/hierarchy1"/>
    <dgm:cxn modelId="{BDB083E4-F883-4988-A7EB-DF3373A9F22F}" type="presParOf" srcId="{67A5D245-9CE4-4439-867A-1B64DBF6C6E2}" destId="{828AE9B7-7B78-4D92-9B32-E014D1B1311A}" srcOrd="1" destOrd="0" presId="urn:microsoft.com/office/officeart/2005/8/layout/hierarchy1"/>
    <dgm:cxn modelId="{2534472B-3B84-4D3D-959E-FC19A21A7D5C}" type="presParOf" srcId="{AAA67CBB-5CA6-46CB-B818-F93C79AE3F20}" destId="{FAED7060-7E9C-48AC-8621-7B4046B1DF4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CCDBE86-0A0E-453F-988C-2F016C99D144}"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9E0FCE2-146B-4B13-A340-5FA76B9D7284}">
      <dgm:prSet/>
      <dgm:spPr/>
      <dgm:t>
        <a:bodyPr/>
        <a:lstStyle/>
        <a:p>
          <a:r>
            <a:rPr lang="en-GB"/>
            <a:t>Unilever needs to align with the digital strategy of Alibaba. The company has e-commerce with AI-driven understandings which will help to improve its market positioning in China. </a:t>
          </a:r>
          <a:endParaRPr lang="en-US"/>
        </a:p>
      </dgm:t>
    </dgm:pt>
    <dgm:pt modelId="{E5258F22-1D8F-4659-B396-11FEA48271C6}" type="parTrans" cxnId="{1B9BB3FA-5BDC-47C1-8939-14A43B5AC9CD}">
      <dgm:prSet/>
      <dgm:spPr/>
      <dgm:t>
        <a:bodyPr/>
        <a:lstStyle/>
        <a:p>
          <a:endParaRPr lang="en-US"/>
        </a:p>
      </dgm:t>
    </dgm:pt>
    <dgm:pt modelId="{A067CEAB-3F7E-4B5C-9DBC-D5872036803F}" type="sibTrans" cxnId="{1B9BB3FA-5BDC-47C1-8939-14A43B5AC9CD}">
      <dgm:prSet/>
      <dgm:spPr/>
      <dgm:t>
        <a:bodyPr/>
        <a:lstStyle/>
        <a:p>
          <a:endParaRPr lang="en-US"/>
        </a:p>
      </dgm:t>
    </dgm:pt>
    <dgm:pt modelId="{66F61DA4-3FBF-48DB-9546-1AE8120AAF85}">
      <dgm:prSet/>
      <dgm:spPr/>
      <dgm:t>
        <a:bodyPr/>
        <a:lstStyle/>
        <a:p>
          <a:r>
            <a:rPr lang="en-GB"/>
            <a:t>Both companies needs to jointly develop the localised marketing strategies which will the data-driven platforms of Alibaba. It will also ensure that the products of Unilever are of use with the Chinese customers.</a:t>
          </a:r>
          <a:endParaRPr lang="en-US"/>
        </a:p>
      </dgm:t>
    </dgm:pt>
    <dgm:pt modelId="{2BF9E1C7-A2B7-4FBE-AB97-48D57852C9E9}" type="parTrans" cxnId="{8929871F-95CB-4A67-8B78-F35243CD072D}">
      <dgm:prSet/>
      <dgm:spPr/>
      <dgm:t>
        <a:bodyPr/>
        <a:lstStyle/>
        <a:p>
          <a:endParaRPr lang="en-US"/>
        </a:p>
      </dgm:t>
    </dgm:pt>
    <dgm:pt modelId="{500F68E1-1D2A-47C5-B9F0-4FD9BE8A3B37}" type="sibTrans" cxnId="{8929871F-95CB-4A67-8B78-F35243CD072D}">
      <dgm:prSet/>
      <dgm:spPr/>
      <dgm:t>
        <a:bodyPr/>
        <a:lstStyle/>
        <a:p>
          <a:endParaRPr lang="en-US"/>
        </a:p>
      </dgm:t>
    </dgm:pt>
    <dgm:pt modelId="{595279F2-DEA9-4454-92CE-31477302D639}" type="pres">
      <dgm:prSet presAssocID="{ECCDBE86-0A0E-453F-988C-2F016C99D144}" presName="hierChild1" presStyleCnt="0">
        <dgm:presLayoutVars>
          <dgm:chPref val="1"/>
          <dgm:dir/>
          <dgm:animOne val="branch"/>
          <dgm:animLvl val="lvl"/>
          <dgm:resizeHandles/>
        </dgm:presLayoutVars>
      </dgm:prSet>
      <dgm:spPr/>
    </dgm:pt>
    <dgm:pt modelId="{8E8B0960-F6A5-499C-9254-FB8E9695CF5E}" type="pres">
      <dgm:prSet presAssocID="{09E0FCE2-146B-4B13-A340-5FA76B9D7284}" presName="hierRoot1" presStyleCnt="0"/>
      <dgm:spPr/>
    </dgm:pt>
    <dgm:pt modelId="{4B43483E-5473-4497-AD98-3C863AF8EBBD}" type="pres">
      <dgm:prSet presAssocID="{09E0FCE2-146B-4B13-A340-5FA76B9D7284}" presName="composite" presStyleCnt="0"/>
      <dgm:spPr/>
    </dgm:pt>
    <dgm:pt modelId="{7CE6B343-84E8-4277-9C31-2538371673D4}" type="pres">
      <dgm:prSet presAssocID="{09E0FCE2-146B-4B13-A340-5FA76B9D7284}" presName="background" presStyleLbl="node0" presStyleIdx="0" presStyleCnt="2"/>
      <dgm:spPr/>
    </dgm:pt>
    <dgm:pt modelId="{3B192361-C1FE-4CA9-8918-9A478ABB0B7F}" type="pres">
      <dgm:prSet presAssocID="{09E0FCE2-146B-4B13-A340-5FA76B9D7284}" presName="text" presStyleLbl="fgAcc0" presStyleIdx="0" presStyleCnt="2">
        <dgm:presLayoutVars>
          <dgm:chPref val="3"/>
        </dgm:presLayoutVars>
      </dgm:prSet>
      <dgm:spPr/>
    </dgm:pt>
    <dgm:pt modelId="{A37791FA-8189-493D-BCBA-B91FE18AFC43}" type="pres">
      <dgm:prSet presAssocID="{09E0FCE2-146B-4B13-A340-5FA76B9D7284}" presName="hierChild2" presStyleCnt="0"/>
      <dgm:spPr/>
    </dgm:pt>
    <dgm:pt modelId="{13E4B12E-CBBA-4979-9986-53A538493EC3}" type="pres">
      <dgm:prSet presAssocID="{66F61DA4-3FBF-48DB-9546-1AE8120AAF85}" presName="hierRoot1" presStyleCnt="0"/>
      <dgm:spPr/>
    </dgm:pt>
    <dgm:pt modelId="{DD9AD176-9305-470B-9533-1D0079ED6980}" type="pres">
      <dgm:prSet presAssocID="{66F61DA4-3FBF-48DB-9546-1AE8120AAF85}" presName="composite" presStyleCnt="0"/>
      <dgm:spPr/>
    </dgm:pt>
    <dgm:pt modelId="{1A18C64B-ED8B-4710-AA6E-8D3C079BEF90}" type="pres">
      <dgm:prSet presAssocID="{66F61DA4-3FBF-48DB-9546-1AE8120AAF85}" presName="background" presStyleLbl="node0" presStyleIdx="1" presStyleCnt="2"/>
      <dgm:spPr/>
    </dgm:pt>
    <dgm:pt modelId="{24C3F911-8C84-45FB-A180-9334B04929A9}" type="pres">
      <dgm:prSet presAssocID="{66F61DA4-3FBF-48DB-9546-1AE8120AAF85}" presName="text" presStyleLbl="fgAcc0" presStyleIdx="1" presStyleCnt="2">
        <dgm:presLayoutVars>
          <dgm:chPref val="3"/>
        </dgm:presLayoutVars>
      </dgm:prSet>
      <dgm:spPr/>
    </dgm:pt>
    <dgm:pt modelId="{CD6DE4E8-ADBB-4051-85BB-46A22FF3C19E}" type="pres">
      <dgm:prSet presAssocID="{66F61DA4-3FBF-48DB-9546-1AE8120AAF85}" presName="hierChild2" presStyleCnt="0"/>
      <dgm:spPr/>
    </dgm:pt>
  </dgm:ptLst>
  <dgm:cxnLst>
    <dgm:cxn modelId="{8929871F-95CB-4A67-8B78-F35243CD072D}" srcId="{ECCDBE86-0A0E-453F-988C-2F016C99D144}" destId="{66F61DA4-3FBF-48DB-9546-1AE8120AAF85}" srcOrd="1" destOrd="0" parTransId="{2BF9E1C7-A2B7-4FBE-AB97-48D57852C9E9}" sibTransId="{500F68E1-1D2A-47C5-B9F0-4FD9BE8A3B37}"/>
    <dgm:cxn modelId="{36D4333B-D212-42DD-99A2-E4924E64472B}" type="presOf" srcId="{ECCDBE86-0A0E-453F-988C-2F016C99D144}" destId="{595279F2-DEA9-4454-92CE-31477302D639}" srcOrd="0" destOrd="0" presId="urn:microsoft.com/office/officeart/2005/8/layout/hierarchy1"/>
    <dgm:cxn modelId="{515C7C72-FBFF-44C8-807E-2D9FC8CC89CF}" type="presOf" srcId="{09E0FCE2-146B-4B13-A340-5FA76B9D7284}" destId="{3B192361-C1FE-4CA9-8918-9A478ABB0B7F}" srcOrd="0" destOrd="0" presId="urn:microsoft.com/office/officeart/2005/8/layout/hierarchy1"/>
    <dgm:cxn modelId="{97660582-3B86-461F-82D2-733944128D82}" type="presOf" srcId="{66F61DA4-3FBF-48DB-9546-1AE8120AAF85}" destId="{24C3F911-8C84-45FB-A180-9334B04929A9}" srcOrd="0" destOrd="0" presId="urn:microsoft.com/office/officeart/2005/8/layout/hierarchy1"/>
    <dgm:cxn modelId="{1B9BB3FA-5BDC-47C1-8939-14A43B5AC9CD}" srcId="{ECCDBE86-0A0E-453F-988C-2F016C99D144}" destId="{09E0FCE2-146B-4B13-A340-5FA76B9D7284}" srcOrd="0" destOrd="0" parTransId="{E5258F22-1D8F-4659-B396-11FEA48271C6}" sibTransId="{A067CEAB-3F7E-4B5C-9DBC-D5872036803F}"/>
    <dgm:cxn modelId="{A6FB7474-870C-411F-9F24-FC84B92C073D}" type="presParOf" srcId="{595279F2-DEA9-4454-92CE-31477302D639}" destId="{8E8B0960-F6A5-499C-9254-FB8E9695CF5E}" srcOrd="0" destOrd="0" presId="urn:microsoft.com/office/officeart/2005/8/layout/hierarchy1"/>
    <dgm:cxn modelId="{1FCD15BE-953F-457D-9C33-5BBC7771F295}" type="presParOf" srcId="{8E8B0960-F6A5-499C-9254-FB8E9695CF5E}" destId="{4B43483E-5473-4497-AD98-3C863AF8EBBD}" srcOrd="0" destOrd="0" presId="urn:microsoft.com/office/officeart/2005/8/layout/hierarchy1"/>
    <dgm:cxn modelId="{F0AFC6DB-6D33-4512-A814-CA3A3ACA88F9}" type="presParOf" srcId="{4B43483E-5473-4497-AD98-3C863AF8EBBD}" destId="{7CE6B343-84E8-4277-9C31-2538371673D4}" srcOrd="0" destOrd="0" presId="urn:microsoft.com/office/officeart/2005/8/layout/hierarchy1"/>
    <dgm:cxn modelId="{52DD1486-FD62-4A67-A553-27AF78413ED7}" type="presParOf" srcId="{4B43483E-5473-4497-AD98-3C863AF8EBBD}" destId="{3B192361-C1FE-4CA9-8918-9A478ABB0B7F}" srcOrd="1" destOrd="0" presId="urn:microsoft.com/office/officeart/2005/8/layout/hierarchy1"/>
    <dgm:cxn modelId="{FCE1456F-8F48-49BB-A904-DCBC83E94A53}" type="presParOf" srcId="{8E8B0960-F6A5-499C-9254-FB8E9695CF5E}" destId="{A37791FA-8189-493D-BCBA-B91FE18AFC43}" srcOrd="1" destOrd="0" presId="urn:microsoft.com/office/officeart/2005/8/layout/hierarchy1"/>
    <dgm:cxn modelId="{D9C88206-FA24-45EF-BA2E-1303FF5FA316}" type="presParOf" srcId="{595279F2-DEA9-4454-92CE-31477302D639}" destId="{13E4B12E-CBBA-4979-9986-53A538493EC3}" srcOrd="1" destOrd="0" presId="urn:microsoft.com/office/officeart/2005/8/layout/hierarchy1"/>
    <dgm:cxn modelId="{A2FE9309-58D3-4C2A-AE38-C7D0F1CCB16B}" type="presParOf" srcId="{13E4B12E-CBBA-4979-9986-53A538493EC3}" destId="{DD9AD176-9305-470B-9533-1D0079ED6980}" srcOrd="0" destOrd="0" presId="urn:microsoft.com/office/officeart/2005/8/layout/hierarchy1"/>
    <dgm:cxn modelId="{8164C11C-C4A2-4D6F-AB20-8BFA2DDAB6CE}" type="presParOf" srcId="{DD9AD176-9305-470B-9533-1D0079ED6980}" destId="{1A18C64B-ED8B-4710-AA6E-8D3C079BEF90}" srcOrd="0" destOrd="0" presId="urn:microsoft.com/office/officeart/2005/8/layout/hierarchy1"/>
    <dgm:cxn modelId="{03E39FF5-4BFE-4B02-B18F-6452FDE1E27D}" type="presParOf" srcId="{DD9AD176-9305-470B-9533-1D0079ED6980}" destId="{24C3F911-8C84-45FB-A180-9334B04929A9}" srcOrd="1" destOrd="0" presId="urn:microsoft.com/office/officeart/2005/8/layout/hierarchy1"/>
    <dgm:cxn modelId="{4E38FC49-0484-4B7C-BA1A-68111659A3FC}" type="presParOf" srcId="{13E4B12E-CBBA-4979-9986-53A538493EC3}" destId="{CD6DE4E8-ADBB-4051-85BB-46A22FF3C19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6FF6A80-2668-40BC-9C86-C11229219802}"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4F16F7D2-BB5F-43DE-AC9F-0583CBB0AF77}">
      <dgm:prSet/>
      <dgm:spPr/>
      <dgm:t>
        <a:bodyPr/>
        <a:lstStyle/>
        <a:p>
          <a:r>
            <a:rPr lang="en-GB"/>
            <a:t>Cultural awareness is more than a skill. It is a strategic asset in global business negotiation (Mahdi Odeh et al., 2023)</a:t>
          </a:r>
          <a:endParaRPr lang="en-US"/>
        </a:p>
      </dgm:t>
    </dgm:pt>
    <dgm:pt modelId="{64C330EE-FF5D-44B6-82C2-192F165E937D}" type="parTrans" cxnId="{C8A8BEA6-30EC-4B02-B8BC-6559170F2CE7}">
      <dgm:prSet/>
      <dgm:spPr/>
      <dgm:t>
        <a:bodyPr/>
        <a:lstStyle/>
        <a:p>
          <a:endParaRPr lang="en-US"/>
        </a:p>
      </dgm:t>
    </dgm:pt>
    <dgm:pt modelId="{F55AFDFD-2A68-4D22-9B40-3E0BAED0A810}" type="sibTrans" cxnId="{C8A8BEA6-30EC-4B02-B8BC-6559170F2CE7}">
      <dgm:prSet/>
      <dgm:spPr/>
      <dgm:t>
        <a:bodyPr/>
        <a:lstStyle/>
        <a:p>
          <a:endParaRPr lang="en-US"/>
        </a:p>
      </dgm:t>
    </dgm:pt>
    <dgm:pt modelId="{BFFA05C2-BFE4-4E7E-8844-3D5DC7054D9F}">
      <dgm:prSet/>
      <dgm:spPr/>
      <dgm:t>
        <a:bodyPr/>
        <a:lstStyle/>
        <a:p>
          <a:r>
            <a:rPr lang="en-GB"/>
            <a:t>Understanding the culture will help Unilever avoid misunderstandings, create trust and long-term relationship with Alibaba</a:t>
          </a:r>
          <a:endParaRPr lang="en-US"/>
        </a:p>
      </dgm:t>
    </dgm:pt>
    <dgm:pt modelId="{8C22E83F-2C06-45F7-8DCE-16CFA5DB85E7}" type="parTrans" cxnId="{C3419F49-AB22-4BA3-93C7-AEB1681990D7}">
      <dgm:prSet/>
      <dgm:spPr/>
      <dgm:t>
        <a:bodyPr/>
        <a:lstStyle/>
        <a:p>
          <a:endParaRPr lang="en-US"/>
        </a:p>
      </dgm:t>
    </dgm:pt>
    <dgm:pt modelId="{CE725F96-0939-49D3-8A35-7025CA75D340}" type="sibTrans" cxnId="{C3419F49-AB22-4BA3-93C7-AEB1681990D7}">
      <dgm:prSet/>
      <dgm:spPr/>
      <dgm:t>
        <a:bodyPr/>
        <a:lstStyle/>
        <a:p>
          <a:endParaRPr lang="en-US"/>
        </a:p>
      </dgm:t>
    </dgm:pt>
    <dgm:pt modelId="{982DEE05-6FD0-4335-9CD3-AB5FE3FA457A}">
      <dgm:prSet/>
      <dgm:spPr/>
      <dgm:t>
        <a:bodyPr/>
        <a:lstStyle/>
        <a:p>
          <a:r>
            <a:rPr lang="en-GB"/>
            <a:t>With the deep knowledge of Chinese business etiquette (indirect communication and relationship-driven decision-making) will ensure smoother interactions</a:t>
          </a:r>
          <a:endParaRPr lang="en-US"/>
        </a:p>
      </dgm:t>
    </dgm:pt>
    <dgm:pt modelId="{FD3C578F-E6AE-4869-915E-ED24AF5F5E9E}" type="parTrans" cxnId="{B305EF4F-0948-45CA-88F4-74DF68774F66}">
      <dgm:prSet/>
      <dgm:spPr/>
      <dgm:t>
        <a:bodyPr/>
        <a:lstStyle/>
        <a:p>
          <a:endParaRPr lang="en-US"/>
        </a:p>
      </dgm:t>
    </dgm:pt>
    <dgm:pt modelId="{4ADAAB5E-52BF-4171-96A7-DDAA0D8A4E2E}" type="sibTrans" cxnId="{B305EF4F-0948-45CA-88F4-74DF68774F66}">
      <dgm:prSet/>
      <dgm:spPr/>
      <dgm:t>
        <a:bodyPr/>
        <a:lstStyle/>
        <a:p>
          <a:endParaRPr lang="en-US"/>
        </a:p>
      </dgm:t>
    </dgm:pt>
    <dgm:pt modelId="{E21C3890-3222-477F-BD43-8C133163F70C}">
      <dgm:prSet/>
      <dgm:spPr/>
      <dgm:t>
        <a:bodyPr/>
        <a:lstStyle/>
        <a:p>
          <a:r>
            <a:rPr lang="en-GB"/>
            <a:t>The training of Unilever executives in cross-culture ability of the company will be strengthening the position of the company in Chinese market. It will avoid potential missteps</a:t>
          </a:r>
          <a:endParaRPr lang="en-US"/>
        </a:p>
      </dgm:t>
    </dgm:pt>
    <dgm:pt modelId="{B8EB98A6-DF54-44F7-9C5F-2ECD14431D58}" type="parTrans" cxnId="{E371CEF9-A8C4-4121-B67F-61A68A09D374}">
      <dgm:prSet/>
      <dgm:spPr/>
      <dgm:t>
        <a:bodyPr/>
        <a:lstStyle/>
        <a:p>
          <a:endParaRPr lang="en-US"/>
        </a:p>
      </dgm:t>
    </dgm:pt>
    <dgm:pt modelId="{6447E47F-BB0A-4736-A7DF-21C5CDB5D333}" type="sibTrans" cxnId="{E371CEF9-A8C4-4121-B67F-61A68A09D374}">
      <dgm:prSet/>
      <dgm:spPr/>
      <dgm:t>
        <a:bodyPr/>
        <a:lstStyle/>
        <a:p>
          <a:endParaRPr lang="en-US"/>
        </a:p>
      </dgm:t>
    </dgm:pt>
    <dgm:pt modelId="{A21A7DC3-82E2-45AC-B221-6450EB2D29A6}" type="pres">
      <dgm:prSet presAssocID="{16FF6A80-2668-40BC-9C86-C11229219802}" presName="root" presStyleCnt="0">
        <dgm:presLayoutVars>
          <dgm:dir/>
          <dgm:resizeHandles val="exact"/>
        </dgm:presLayoutVars>
      </dgm:prSet>
      <dgm:spPr/>
    </dgm:pt>
    <dgm:pt modelId="{69D3AC17-25BA-43A1-9CA2-89BCCBC82428}" type="pres">
      <dgm:prSet presAssocID="{4F16F7D2-BB5F-43DE-AC9F-0583CBB0AF77}" presName="compNode" presStyleCnt="0"/>
      <dgm:spPr/>
    </dgm:pt>
    <dgm:pt modelId="{1FD10FD6-C1C9-442B-ACAB-10CB6AA6EDBD}" type="pres">
      <dgm:prSet presAssocID="{4F16F7D2-BB5F-43DE-AC9F-0583CBB0AF77}" presName="bgRect" presStyleLbl="bgShp" presStyleIdx="0" presStyleCnt="4"/>
      <dgm:spPr/>
    </dgm:pt>
    <dgm:pt modelId="{1811282E-1611-4CC2-8DE1-87150927616C}" type="pres">
      <dgm:prSet presAssocID="{4F16F7D2-BB5F-43DE-AC9F-0583CBB0AF7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60D48C2D-5533-4204-8792-6183F389D079}" type="pres">
      <dgm:prSet presAssocID="{4F16F7D2-BB5F-43DE-AC9F-0583CBB0AF77}" presName="spaceRect" presStyleCnt="0"/>
      <dgm:spPr/>
    </dgm:pt>
    <dgm:pt modelId="{AE7E3A3C-DD66-4FAE-B9E4-BEA22B489C2E}" type="pres">
      <dgm:prSet presAssocID="{4F16F7D2-BB5F-43DE-AC9F-0583CBB0AF77}" presName="parTx" presStyleLbl="revTx" presStyleIdx="0" presStyleCnt="4">
        <dgm:presLayoutVars>
          <dgm:chMax val="0"/>
          <dgm:chPref val="0"/>
        </dgm:presLayoutVars>
      </dgm:prSet>
      <dgm:spPr/>
    </dgm:pt>
    <dgm:pt modelId="{38B96D85-F3F3-472F-AFBC-6F4753AC4DD1}" type="pres">
      <dgm:prSet presAssocID="{F55AFDFD-2A68-4D22-9B40-3E0BAED0A810}" presName="sibTrans" presStyleCnt="0"/>
      <dgm:spPr/>
    </dgm:pt>
    <dgm:pt modelId="{F2CE8A12-C6D4-4F01-8383-D0BB2BBE33C2}" type="pres">
      <dgm:prSet presAssocID="{BFFA05C2-BFE4-4E7E-8844-3D5DC7054D9F}" presName="compNode" presStyleCnt="0"/>
      <dgm:spPr/>
    </dgm:pt>
    <dgm:pt modelId="{D1EAB8D2-EAF5-4CA5-ABD4-BFC0231F7B8B}" type="pres">
      <dgm:prSet presAssocID="{BFFA05C2-BFE4-4E7E-8844-3D5DC7054D9F}" presName="bgRect" presStyleLbl="bgShp" presStyleIdx="1" presStyleCnt="4"/>
      <dgm:spPr/>
    </dgm:pt>
    <dgm:pt modelId="{7BD439D4-06F2-472E-B55D-01ED096F381D}" type="pres">
      <dgm:prSet presAssocID="{BFFA05C2-BFE4-4E7E-8844-3D5DC7054D9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08D6663D-A92E-4423-AB15-0A37FE3934DF}" type="pres">
      <dgm:prSet presAssocID="{BFFA05C2-BFE4-4E7E-8844-3D5DC7054D9F}" presName="spaceRect" presStyleCnt="0"/>
      <dgm:spPr/>
    </dgm:pt>
    <dgm:pt modelId="{A9888254-1F53-4568-A97C-C62BF90E4B56}" type="pres">
      <dgm:prSet presAssocID="{BFFA05C2-BFE4-4E7E-8844-3D5DC7054D9F}" presName="parTx" presStyleLbl="revTx" presStyleIdx="1" presStyleCnt="4">
        <dgm:presLayoutVars>
          <dgm:chMax val="0"/>
          <dgm:chPref val="0"/>
        </dgm:presLayoutVars>
      </dgm:prSet>
      <dgm:spPr/>
    </dgm:pt>
    <dgm:pt modelId="{DF144EEB-1663-4B75-B896-8B30750D7466}" type="pres">
      <dgm:prSet presAssocID="{CE725F96-0939-49D3-8A35-7025CA75D340}" presName="sibTrans" presStyleCnt="0"/>
      <dgm:spPr/>
    </dgm:pt>
    <dgm:pt modelId="{F7899FBE-76E1-462C-A902-73FAA0D16777}" type="pres">
      <dgm:prSet presAssocID="{982DEE05-6FD0-4335-9CD3-AB5FE3FA457A}" presName="compNode" presStyleCnt="0"/>
      <dgm:spPr/>
    </dgm:pt>
    <dgm:pt modelId="{173075C4-CB66-4119-8E58-5E0EC95EE00D}" type="pres">
      <dgm:prSet presAssocID="{982DEE05-6FD0-4335-9CD3-AB5FE3FA457A}" presName="bgRect" presStyleLbl="bgShp" presStyleIdx="2" presStyleCnt="4"/>
      <dgm:spPr/>
    </dgm:pt>
    <dgm:pt modelId="{AE163689-BCE4-4E67-B7BB-71585E5246EE}" type="pres">
      <dgm:prSet presAssocID="{982DEE05-6FD0-4335-9CD3-AB5FE3FA457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4D3D3850-F3B2-4D16-80D8-84E3904A1C76}" type="pres">
      <dgm:prSet presAssocID="{982DEE05-6FD0-4335-9CD3-AB5FE3FA457A}" presName="spaceRect" presStyleCnt="0"/>
      <dgm:spPr/>
    </dgm:pt>
    <dgm:pt modelId="{D141CD2E-8D9D-4EAB-85C6-3D5E5F45C4D0}" type="pres">
      <dgm:prSet presAssocID="{982DEE05-6FD0-4335-9CD3-AB5FE3FA457A}" presName="parTx" presStyleLbl="revTx" presStyleIdx="2" presStyleCnt="4">
        <dgm:presLayoutVars>
          <dgm:chMax val="0"/>
          <dgm:chPref val="0"/>
        </dgm:presLayoutVars>
      </dgm:prSet>
      <dgm:spPr/>
    </dgm:pt>
    <dgm:pt modelId="{8573F0FB-FC60-4364-9CCA-466D8BDA576F}" type="pres">
      <dgm:prSet presAssocID="{4ADAAB5E-52BF-4171-96A7-DDAA0D8A4E2E}" presName="sibTrans" presStyleCnt="0"/>
      <dgm:spPr/>
    </dgm:pt>
    <dgm:pt modelId="{FF1BC500-7F35-4C32-9D6B-DB3F89CFEDB3}" type="pres">
      <dgm:prSet presAssocID="{E21C3890-3222-477F-BD43-8C133163F70C}" presName="compNode" presStyleCnt="0"/>
      <dgm:spPr/>
    </dgm:pt>
    <dgm:pt modelId="{7EDE6174-3645-43AC-B358-FB01A0105ACE}" type="pres">
      <dgm:prSet presAssocID="{E21C3890-3222-477F-BD43-8C133163F70C}" presName="bgRect" presStyleLbl="bgShp" presStyleIdx="3" presStyleCnt="4"/>
      <dgm:spPr/>
    </dgm:pt>
    <dgm:pt modelId="{CB60F799-0942-4316-A252-67A89C1F5372}" type="pres">
      <dgm:prSet presAssocID="{E21C3890-3222-477F-BD43-8C133163F70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apanese Dolls"/>
        </a:ext>
      </dgm:extLst>
    </dgm:pt>
    <dgm:pt modelId="{5EAFE4A0-E70A-4D81-80E7-64F3745983C2}" type="pres">
      <dgm:prSet presAssocID="{E21C3890-3222-477F-BD43-8C133163F70C}" presName="spaceRect" presStyleCnt="0"/>
      <dgm:spPr/>
    </dgm:pt>
    <dgm:pt modelId="{677AFF8C-559A-491C-A2C5-38D70D3DD7D5}" type="pres">
      <dgm:prSet presAssocID="{E21C3890-3222-477F-BD43-8C133163F70C}" presName="parTx" presStyleLbl="revTx" presStyleIdx="3" presStyleCnt="4">
        <dgm:presLayoutVars>
          <dgm:chMax val="0"/>
          <dgm:chPref val="0"/>
        </dgm:presLayoutVars>
      </dgm:prSet>
      <dgm:spPr/>
    </dgm:pt>
  </dgm:ptLst>
  <dgm:cxnLst>
    <dgm:cxn modelId="{C3419F49-AB22-4BA3-93C7-AEB1681990D7}" srcId="{16FF6A80-2668-40BC-9C86-C11229219802}" destId="{BFFA05C2-BFE4-4E7E-8844-3D5DC7054D9F}" srcOrd="1" destOrd="0" parTransId="{8C22E83F-2C06-45F7-8DCE-16CFA5DB85E7}" sibTransId="{CE725F96-0939-49D3-8A35-7025CA75D340}"/>
    <dgm:cxn modelId="{B305EF4F-0948-45CA-88F4-74DF68774F66}" srcId="{16FF6A80-2668-40BC-9C86-C11229219802}" destId="{982DEE05-6FD0-4335-9CD3-AB5FE3FA457A}" srcOrd="2" destOrd="0" parTransId="{FD3C578F-E6AE-4869-915E-ED24AF5F5E9E}" sibTransId="{4ADAAB5E-52BF-4171-96A7-DDAA0D8A4E2E}"/>
    <dgm:cxn modelId="{550DF058-10D7-4201-8DEC-3DD28A002C58}" type="presOf" srcId="{4F16F7D2-BB5F-43DE-AC9F-0583CBB0AF77}" destId="{AE7E3A3C-DD66-4FAE-B9E4-BEA22B489C2E}" srcOrd="0" destOrd="0" presId="urn:microsoft.com/office/officeart/2018/2/layout/IconVerticalSolidList"/>
    <dgm:cxn modelId="{12B3DD8E-2137-487B-8F5C-E5F1181F79AA}" type="presOf" srcId="{16FF6A80-2668-40BC-9C86-C11229219802}" destId="{A21A7DC3-82E2-45AC-B221-6450EB2D29A6}" srcOrd="0" destOrd="0" presId="urn:microsoft.com/office/officeart/2018/2/layout/IconVerticalSolidList"/>
    <dgm:cxn modelId="{C8A8BEA6-30EC-4B02-B8BC-6559170F2CE7}" srcId="{16FF6A80-2668-40BC-9C86-C11229219802}" destId="{4F16F7D2-BB5F-43DE-AC9F-0583CBB0AF77}" srcOrd="0" destOrd="0" parTransId="{64C330EE-FF5D-44B6-82C2-192F165E937D}" sibTransId="{F55AFDFD-2A68-4D22-9B40-3E0BAED0A810}"/>
    <dgm:cxn modelId="{1D216AC1-EEC9-4ADE-911F-E5B28B43D2D2}" type="presOf" srcId="{E21C3890-3222-477F-BD43-8C133163F70C}" destId="{677AFF8C-559A-491C-A2C5-38D70D3DD7D5}" srcOrd="0" destOrd="0" presId="urn:microsoft.com/office/officeart/2018/2/layout/IconVerticalSolidList"/>
    <dgm:cxn modelId="{16648EEB-F248-452E-BC4B-14C5AE27205C}" type="presOf" srcId="{BFFA05C2-BFE4-4E7E-8844-3D5DC7054D9F}" destId="{A9888254-1F53-4568-A97C-C62BF90E4B56}" srcOrd="0" destOrd="0" presId="urn:microsoft.com/office/officeart/2018/2/layout/IconVerticalSolidList"/>
    <dgm:cxn modelId="{882FFFF8-88CB-47C8-B00F-4BD406757874}" type="presOf" srcId="{982DEE05-6FD0-4335-9CD3-AB5FE3FA457A}" destId="{D141CD2E-8D9D-4EAB-85C6-3D5E5F45C4D0}" srcOrd="0" destOrd="0" presId="urn:microsoft.com/office/officeart/2018/2/layout/IconVerticalSolidList"/>
    <dgm:cxn modelId="{E371CEF9-A8C4-4121-B67F-61A68A09D374}" srcId="{16FF6A80-2668-40BC-9C86-C11229219802}" destId="{E21C3890-3222-477F-BD43-8C133163F70C}" srcOrd="3" destOrd="0" parTransId="{B8EB98A6-DF54-44F7-9C5F-2ECD14431D58}" sibTransId="{6447E47F-BB0A-4736-A7DF-21C5CDB5D333}"/>
    <dgm:cxn modelId="{0A78D0F2-4136-4604-8319-03ED43870661}" type="presParOf" srcId="{A21A7DC3-82E2-45AC-B221-6450EB2D29A6}" destId="{69D3AC17-25BA-43A1-9CA2-89BCCBC82428}" srcOrd="0" destOrd="0" presId="urn:microsoft.com/office/officeart/2018/2/layout/IconVerticalSolidList"/>
    <dgm:cxn modelId="{2EA2AC34-4800-438B-8454-C0801284FA82}" type="presParOf" srcId="{69D3AC17-25BA-43A1-9CA2-89BCCBC82428}" destId="{1FD10FD6-C1C9-442B-ACAB-10CB6AA6EDBD}" srcOrd="0" destOrd="0" presId="urn:microsoft.com/office/officeart/2018/2/layout/IconVerticalSolidList"/>
    <dgm:cxn modelId="{0A809A89-C6CA-4F7C-8FB0-C000882FFA74}" type="presParOf" srcId="{69D3AC17-25BA-43A1-9CA2-89BCCBC82428}" destId="{1811282E-1611-4CC2-8DE1-87150927616C}" srcOrd="1" destOrd="0" presId="urn:microsoft.com/office/officeart/2018/2/layout/IconVerticalSolidList"/>
    <dgm:cxn modelId="{1FB69F04-C861-4CA1-BA29-92B990975AC4}" type="presParOf" srcId="{69D3AC17-25BA-43A1-9CA2-89BCCBC82428}" destId="{60D48C2D-5533-4204-8792-6183F389D079}" srcOrd="2" destOrd="0" presId="urn:microsoft.com/office/officeart/2018/2/layout/IconVerticalSolidList"/>
    <dgm:cxn modelId="{746B2A00-09B6-458B-A124-9F822BD2EF0D}" type="presParOf" srcId="{69D3AC17-25BA-43A1-9CA2-89BCCBC82428}" destId="{AE7E3A3C-DD66-4FAE-B9E4-BEA22B489C2E}" srcOrd="3" destOrd="0" presId="urn:microsoft.com/office/officeart/2018/2/layout/IconVerticalSolidList"/>
    <dgm:cxn modelId="{90AFF987-9698-4AE0-9259-D3564D3954D4}" type="presParOf" srcId="{A21A7DC3-82E2-45AC-B221-6450EB2D29A6}" destId="{38B96D85-F3F3-472F-AFBC-6F4753AC4DD1}" srcOrd="1" destOrd="0" presId="urn:microsoft.com/office/officeart/2018/2/layout/IconVerticalSolidList"/>
    <dgm:cxn modelId="{A615DA00-EAB1-4078-8E68-7AD42482BE4D}" type="presParOf" srcId="{A21A7DC3-82E2-45AC-B221-6450EB2D29A6}" destId="{F2CE8A12-C6D4-4F01-8383-D0BB2BBE33C2}" srcOrd="2" destOrd="0" presId="urn:microsoft.com/office/officeart/2018/2/layout/IconVerticalSolidList"/>
    <dgm:cxn modelId="{334DA4A7-9CA5-4D67-9932-D40FC92836F8}" type="presParOf" srcId="{F2CE8A12-C6D4-4F01-8383-D0BB2BBE33C2}" destId="{D1EAB8D2-EAF5-4CA5-ABD4-BFC0231F7B8B}" srcOrd="0" destOrd="0" presId="urn:microsoft.com/office/officeart/2018/2/layout/IconVerticalSolidList"/>
    <dgm:cxn modelId="{CE6DCF75-D9D5-4769-B12D-C37BEF44BC48}" type="presParOf" srcId="{F2CE8A12-C6D4-4F01-8383-D0BB2BBE33C2}" destId="{7BD439D4-06F2-472E-B55D-01ED096F381D}" srcOrd="1" destOrd="0" presId="urn:microsoft.com/office/officeart/2018/2/layout/IconVerticalSolidList"/>
    <dgm:cxn modelId="{9F40A26A-C708-4D57-A496-E091E25892E7}" type="presParOf" srcId="{F2CE8A12-C6D4-4F01-8383-D0BB2BBE33C2}" destId="{08D6663D-A92E-4423-AB15-0A37FE3934DF}" srcOrd="2" destOrd="0" presId="urn:microsoft.com/office/officeart/2018/2/layout/IconVerticalSolidList"/>
    <dgm:cxn modelId="{1CA89BB8-77A9-4C90-ADDA-1F7E60DFFED8}" type="presParOf" srcId="{F2CE8A12-C6D4-4F01-8383-D0BB2BBE33C2}" destId="{A9888254-1F53-4568-A97C-C62BF90E4B56}" srcOrd="3" destOrd="0" presId="urn:microsoft.com/office/officeart/2018/2/layout/IconVerticalSolidList"/>
    <dgm:cxn modelId="{948FC144-4E06-4343-B868-AF3FE392B81B}" type="presParOf" srcId="{A21A7DC3-82E2-45AC-B221-6450EB2D29A6}" destId="{DF144EEB-1663-4B75-B896-8B30750D7466}" srcOrd="3" destOrd="0" presId="urn:microsoft.com/office/officeart/2018/2/layout/IconVerticalSolidList"/>
    <dgm:cxn modelId="{ED948954-9426-4620-8740-38CD9862893C}" type="presParOf" srcId="{A21A7DC3-82E2-45AC-B221-6450EB2D29A6}" destId="{F7899FBE-76E1-462C-A902-73FAA0D16777}" srcOrd="4" destOrd="0" presId="urn:microsoft.com/office/officeart/2018/2/layout/IconVerticalSolidList"/>
    <dgm:cxn modelId="{296DEC64-1344-4B49-8E12-2892354783AC}" type="presParOf" srcId="{F7899FBE-76E1-462C-A902-73FAA0D16777}" destId="{173075C4-CB66-4119-8E58-5E0EC95EE00D}" srcOrd="0" destOrd="0" presId="urn:microsoft.com/office/officeart/2018/2/layout/IconVerticalSolidList"/>
    <dgm:cxn modelId="{627C9C7F-2C92-4AEB-B658-C1011D4EB6C7}" type="presParOf" srcId="{F7899FBE-76E1-462C-A902-73FAA0D16777}" destId="{AE163689-BCE4-4E67-B7BB-71585E5246EE}" srcOrd="1" destOrd="0" presId="urn:microsoft.com/office/officeart/2018/2/layout/IconVerticalSolidList"/>
    <dgm:cxn modelId="{0FF1B7C1-E301-460E-AA90-FD66A5D8C3B5}" type="presParOf" srcId="{F7899FBE-76E1-462C-A902-73FAA0D16777}" destId="{4D3D3850-F3B2-4D16-80D8-84E3904A1C76}" srcOrd="2" destOrd="0" presId="urn:microsoft.com/office/officeart/2018/2/layout/IconVerticalSolidList"/>
    <dgm:cxn modelId="{03CB931C-D6A6-463E-A955-7229CD998123}" type="presParOf" srcId="{F7899FBE-76E1-462C-A902-73FAA0D16777}" destId="{D141CD2E-8D9D-4EAB-85C6-3D5E5F45C4D0}" srcOrd="3" destOrd="0" presId="urn:microsoft.com/office/officeart/2018/2/layout/IconVerticalSolidList"/>
    <dgm:cxn modelId="{079337B3-D984-4332-A7DD-10A287D0A0CA}" type="presParOf" srcId="{A21A7DC3-82E2-45AC-B221-6450EB2D29A6}" destId="{8573F0FB-FC60-4364-9CCA-466D8BDA576F}" srcOrd="5" destOrd="0" presId="urn:microsoft.com/office/officeart/2018/2/layout/IconVerticalSolidList"/>
    <dgm:cxn modelId="{EB4FBF34-4C11-48ED-ADD7-44B8E8634693}" type="presParOf" srcId="{A21A7DC3-82E2-45AC-B221-6450EB2D29A6}" destId="{FF1BC500-7F35-4C32-9D6B-DB3F89CFEDB3}" srcOrd="6" destOrd="0" presId="urn:microsoft.com/office/officeart/2018/2/layout/IconVerticalSolidList"/>
    <dgm:cxn modelId="{6754B73D-7E5A-459B-94E2-F22F17F35796}" type="presParOf" srcId="{FF1BC500-7F35-4C32-9D6B-DB3F89CFEDB3}" destId="{7EDE6174-3645-43AC-B358-FB01A0105ACE}" srcOrd="0" destOrd="0" presId="urn:microsoft.com/office/officeart/2018/2/layout/IconVerticalSolidList"/>
    <dgm:cxn modelId="{3BF80A48-D4B3-4CD0-83EF-DAF2AA6E33C6}" type="presParOf" srcId="{FF1BC500-7F35-4C32-9D6B-DB3F89CFEDB3}" destId="{CB60F799-0942-4316-A252-67A89C1F5372}" srcOrd="1" destOrd="0" presId="urn:microsoft.com/office/officeart/2018/2/layout/IconVerticalSolidList"/>
    <dgm:cxn modelId="{267B7503-348D-46E7-BE67-84D9E38B0205}" type="presParOf" srcId="{FF1BC500-7F35-4C32-9D6B-DB3F89CFEDB3}" destId="{5EAFE4A0-E70A-4D81-80E7-64F3745983C2}" srcOrd="2" destOrd="0" presId="urn:microsoft.com/office/officeart/2018/2/layout/IconVerticalSolidList"/>
    <dgm:cxn modelId="{6CE70390-199D-4523-B816-5E1835C77111}" type="presParOf" srcId="{FF1BC500-7F35-4C32-9D6B-DB3F89CFEDB3}" destId="{677AFF8C-559A-491C-A2C5-38D70D3DD7D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58BA93B-8895-4D2F-8CB3-0E117DCEEFD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42B03D7-C419-493F-B8AD-CBF25FAD40A6}">
      <dgm:prSet/>
      <dgm:spPr/>
      <dgm:t>
        <a:bodyPr/>
        <a:lstStyle/>
        <a:p>
          <a:pPr>
            <a:lnSpc>
              <a:spcPct val="100000"/>
            </a:lnSpc>
          </a:pPr>
          <a:r>
            <a:rPr lang="en-GB" dirty="0"/>
            <a:t>Trust is the foundation of successful negotiation in China.</a:t>
          </a:r>
          <a:endParaRPr lang="en-US" dirty="0"/>
        </a:p>
      </dgm:t>
    </dgm:pt>
    <dgm:pt modelId="{BCFE79E0-1C05-45BE-AEC2-BAD48837010A}" type="parTrans" cxnId="{446AAB01-84CB-4920-AA01-DCD28F377C69}">
      <dgm:prSet/>
      <dgm:spPr/>
      <dgm:t>
        <a:bodyPr/>
        <a:lstStyle/>
        <a:p>
          <a:endParaRPr lang="en-US"/>
        </a:p>
      </dgm:t>
    </dgm:pt>
    <dgm:pt modelId="{E1BD4EA4-655D-4C5E-881C-E92596FC71A6}" type="sibTrans" cxnId="{446AAB01-84CB-4920-AA01-DCD28F377C69}">
      <dgm:prSet/>
      <dgm:spPr/>
      <dgm:t>
        <a:bodyPr/>
        <a:lstStyle/>
        <a:p>
          <a:endParaRPr lang="en-US"/>
        </a:p>
      </dgm:t>
    </dgm:pt>
    <dgm:pt modelId="{E3C775D3-9F13-4DA6-A28B-964CDDA401C6}">
      <dgm:prSet/>
      <dgm:spPr/>
      <dgm:t>
        <a:bodyPr/>
        <a:lstStyle/>
        <a:p>
          <a:pPr>
            <a:lnSpc>
              <a:spcPct val="100000"/>
            </a:lnSpc>
          </a:pPr>
          <a:r>
            <a:rPr lang="en-GB" dirty="0"/>
            <a:t>Alibaba has always given value to the partners who demonstrate long-term commitment rather than looking for short-term gains.</a:t>
          </a:r>
          <a:endParaRPr lang="en-US" dirty="0"/>
        </a:p>
      </dgm:t>
    </dgm:pt>
    <dgm:pt modelId="{C2470919-84E8-4219-92D0-1F462CD2D9F8}" type="parTrans" cxnId="{E13A0CE1-9F96-4C25-9160-EB702F90552B}">
      <dgm:prSet/>
      <dgm:spPr/>
      <dgm:t>
        <a:bodyPr/>
        <a:lstStyle/>
        <a:p>
          <a:endParaRPr lang="en-US"/>
        </a:p>
      </dgm:t>
    </dgm:pt>
    <dgm:pt modelId="{7AE0ABCF-4E03-437A-8A3F-45E0A8C37A97}" type="sibTrans" cxnId="{E13A0CE1-9F96-4C25-9160-EB702F90552B}">
      <dgm:prSet/>
      <dgm:spPr/>
      <dgm:t>
        <a:bodyPr/>
        <a:lstStyle/>
        <a:p>
          <a:endParaRPr lang="en-US"/>
        </a:p>
      </dgm:t>
    </dgm:pt>
    <dgm:pt modelId="{0F7334E9-99C2-47F4-9BC3-B0C177169C31}">
      <dgm:prSet/>
      <dgm:spPr/>
      <dgm:t>
        <a:bodyPr/>
        <a:lstStyle/>
        <a:p>
          <a:pPr>
            <a:lnSpc>
              <a:spcPct val="100000"/>
            </a:lnSpc>
          </a:pPr>
          <a:r>
            <a:rPr lang="en-GB" dirty="0"/>
            <a:t>The respect of Chinese traditions, hierarchy, and business protocols will make Unilever a credible and reliable partner.</a:t>
          </a:r>
          <a:endParaRPr lang="en-US" dirty="0"/>
        </a:p>
      </dgm:t>
    </dgm:pt>
    <dgm:pt modelId="{EC4A5EF3-35BF-4FF0-ABC2-579C45D4D442}" type="parTrans" cxnId="{9E80B7EE-669E-464F-A807-F07DC5561D73}">
      <dgm:prSet/>
      <dgm:spPr/>
      <dgm:t>
        <a:bodyPr/>
        <a:lstStyle/>
        <a:p>
          <a:endParaRPr lang="en-US"/>
        </a:p>
      </dgm:t>
    </dgm:pt>
    <dgm:pt modelId="{FCEC61D7-77FD-4C2F-A333-7BA37803B920}" type="sibTrans" cxnId="{9E80B7EE-669E-464F-A807-F07DC5561D73}">
      <dgm:prSet/>
      <dgm:spPr/>
      <dgm:t>
        <a:bodyPr/>
        <a:lstStyle/>
        <a:p>
          <a:endParaRPr lang="en-US"/>
        </a:p>
      </dgm:t>
    </dgm:pt>
    <dgm:pt modelId="{C98B9102-460E-45B6-8EE6-704782E9A151}">
      <dgm:prSet/>
      <dgm:spPr/>
      <dgm:t>
        <a:bodyPr/>
        <a:lstStyle/>
        <a:p>
          <a:pPr>
            <a:lnSpc>
              <a:spcPct val="100000"/>
            </a:lnSpc>
          </a:pPr>
          <a:r>
            <a:rPr lang="en-GB" dirty="0"/>
            <a:t>By adjusting and adopting the negotiation style of Alibaba, the relationship-building over immediate contract discussions will improve the confidence.</a:t>
          </a:r>
          <a:endParaRPr lang="en-US" dirty="0"/>
        </a:p>
      </dgm:t>
    </dgm:pt>
    <dgm:pt modelId="{6EE0EA48-665D-4A7E-9167-6BFFF5DF8D85}" type="parTrans" cxnId="{A60655C4-1ECD-4F7D-8C13-724F1956C934}">
      <dgm:prSet/>
      <dgm:spPr/>
      <dgm:t>
        <a:bodyPr/>
        <a:lstStyle/>
        <a:p>
          <a:endParaRPr lang="en-US"/>
        </a:p>
      </dgm:t>
    </dgm:pt>
    <dgm:pt modelId="{E7E3C075-0F7A-4FD9-A0F4-D17367BA6478}" type="sibTrans" cxnId="{A60655C4-1ECD-4F7D-8C13-724F1956C934}">
      <dgm:prSet/>
      <dgm:spPr/>
      <dgm:t>
        <a:bodyPr/>
        <a:lstStyle/>
        <a:p>
          <a:endParaRPr lang="en-US"/>
        </a:p>
      </dgm:t>
    </dgm:pt>
    <dgm:pt modelId="{9D61B2E9-B052-4727-9C07-E6951182A646}" type="pres">
      <dgm:prSet presAssocID="{C58BA93B-8895-4D2F-8CB3-0E117DCEEFDE}" presName="root" presStyleCnt="0">
        <dgm:presLayoutVars>
          <dgm:dir/>
          <dgm:resizeHandles val="exact"/>
        </dgm:presLayoutVars>
      </dgm:prSet>
      <dgm:spPr/>
    </dgm:pt>
    <dgm:pt modelId="{801E747D-F6D1-420B-B8D6-E13C7D14D11E}" type="pres">
      <dgm:prSet presAssocID="{742B03D7-C419-493F-B8AD-CBF25FAD40A6}" presName="compNode" presStyleCnt="0"/>
      <dgm:spPr/>
    </dgm:pt>
    <dgm:pt modelId="{06C88F4C-35A3-4714-BA7D-4882B59BCDD9}" type="pres">
      <dgm:prSet presAssocID="{742B03D7-C419-493F-B8AD-CBF25FAD40A6}" presName="bgRect" presStyleLbl="bgShp" presStyleIdx="0" presStyleCnt="4"/>
      <dgm:spPr/>
    </dgm:pt>
    <dgm:pt modelId="{1B3C8726-2316-4FAB-8191-7368FA29E6C2}" type="pres">
      <dgm:prSet presAssocID="{742B03D7-C419-493F-B8AD-CBF25FAD40A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72D361E5-3DBE-43CF-A5C9-5FE2472F3F5C}" type="pres">
      <dgm:prSet presAssocID="{742B03D7-C419-493F-B8AD-CBF25FAD40A6}" presName="spaceRect" presStyleCnt="0"/>
      <dgm:spPr/>
    </dgm:pt>
    <dgm:pt modelId="{585121EB-BDFF-46E5-85B9-D8B97E30C374}" type="pres">
      <dgm:prSet presAssocID="{742B03D7-C419-493F-B8AD-CBF25FAD40A6}" presName="parTx" presStyleLbl="revTx" presStyleIdx="0" presStyleCnt="4">
        <dgm:presLayoutVars>
          <dgm:chMax val="0"/>
          <dgm:chPref val="0"/>
        </dgm:presLayoutVars>
      </dgm:prSet>
      <dgm:spPr/>
    </dgm:pt>
    <dgm:pt modelId="{0090ACA8-8B3F-4643-ACCF-9E57792A2C24}" type="pres">
      <dgm:prSet presAssocID="{E1BD4EA4-655D-4C5E-881C-E92596FC71A6}" presName="sibTrans" presStyleCnt="0"/>
      <dgm:spPr/>
    </dgm:pt>
    <dgm:pt modelId="{73292522-2F0C-46E9-9206-EC9074072FBC}" type="pres">
      <dgm:prSet presAssocID="{E3C775D3-9F13-4DA6-A28B-964CDDA401C6}" presName="compNode" presStyleCnt="0"/>
      <dgm:spPr/>
    </dgm:pt>
    <dgm:pt modelId="{0B6D9364-2539-446B-A93D-A4B52CA008B9}" type="pres">
      <dgm:prSet presAssocID="{E3C775D3-9F13-4DA6-A28B-964CDDA401C6}" presName="bgRect" presStyleLbl="bgShp" presStyleIdx="1" presStyleCnt="4"/>
      <dgm:spPr/>
    </dgm:pt>
    <dgm:pt modelId="{D6B70C7C-882C-4FEF-A3B3-057B5E8BA65E}" type="pres">
      <dgm:prSet presAssocID="{E3C775D3-9F13-4DA6-A28B-964CDDA401C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w"/>
        </a:ext>
      </dgm:extLst>
    </dgm:pt>
    <dgm:pt modelId="{97A79012-3655-4485-A17F-C3CE2EC61D75}" type="pres">
      <dgm:prSet presAssocID="{E3C775D3-9F13-4DA6-A28B-964CDDA401C6}" presName="spaceRect" presStyleCnt="0"/>
      <dgm:spPr/>
    </dgm:pt>
    <dgm:pt modelId="{D83CE124-39C7-450B-A1CD-B9CDC7DF064D}" type="pres">
      <dgm:prSet presAssocID="{E3C775D3-9F13-4DA6-A28B-964CDDA401C6}" presName="parTx" presStyleLbl="revTx" presStyleIdx="1" presStyleCnt="4">
        <dgm:presLayoutVars>
          <dgm:chMax val="0"/>
          <dgm:chPref val="0"/>
        </dgm:presLayoutVars>
      </dgm:prSet>
      <dgm:spPr/>
    </dgm:pt>
    <dgm:pt modelId="{F9264B68-D81F-498B-8ABC-A99B968053E6}" type="pres">
      <dgm:prSet presAssocID="{7AE0ABCF-4E03-437A-8A3F-45E0A8C37A97}" presName="sibTrans" presStyleCnt="0"/>
      <dgm:spPr/>
    </dgm:pt>
    <dgm:pt modelId="{BA1F00EE-018F-4EF3-8710-6B32CFA796F7}" type="pres">
      <dgm:prSet presAssocID="{0F7334E9-99C2-47F4-9BC3-B0C177169C31}" presName="compNode" presStyleCnt="0"/>
      <dgm:spPr/>
    </dgm:pt>
    <dgm:pt modelId="{4BD9B5D7-1A87-4680-93DC-A8B3B0F77422}" type="pres">
      <dgm:prSet presAssocID="{0F7334E9-99C2-47F4-9BC3-B0C177169C31}" presName="bgRect" presStyleLbl="bgShp" presStyleIdx="2" presStyleCnt="4"/>
      <dgm:spPr/>
    </dgm:pt>
    <dgm:pt modelId="{2D775D1A-BEB0-48F8-A92F-3070335DDE9E}" type="pres">
      <dgm:prSet presAssocID="{0F7334E9-99C2-47F4-9BC3-B0C177169C3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EA02DBD4-12C7-4C08-BDF0-61D5477BFB82}" type="pres">
      <dgm:prSet presAssocID="{0F7334E9-99C2-47F4-9BC3-B0C177169C31}" presName="spaceRect" presStyleCnt="0"/>
      <dgm:spPr/>
    </dgm:pt>
    <dgm:pt modelId="{169E5992-A5E8-4250-8918-0D84919007E5}" type="pres">
      <dgm:prSet presAssocID="{0F7334E9-99C2-47F4-9BC3-B0C177169C31}" presName="parTx" presStyleLbl="revTx" presStyleIdx="2" presStyleCnt="4">
        <dgm:presLayoutVars>
          <dgm:chMax val="0"/>
          <dgm:chPref val="0"/>
        </dgm:presLayoutVars>
      </dgm:prSet>
      <dgm:spPr/>
    </dgm:pt>
    <dgm:pt modelId="{C7115ADF-05E2-49D0-8295-DBE2D15CDE85}" type="pres">
      <dgm:prSet presAssocID="{FCEC61D7-77FD-4C2F-A333-7BA37803B920}" presName="sibTrans" presStyleCnt="0"/>
      <dgm:spPr/>
    </dgm:pt>
    <dgm:pt modelId="{9DFF5FE5-A34E-4D61-8255-72EC04C5A9D6}" type="pres">
      <dgm:prSet presAssocID="{C98B9102-460E-45B6-8EE6-704782E9A151}" presName="compNode" presStyleCnt="0"/>
      <dgm:spPr/>
    </dgm:pt>
    <dgm:pt modelId="{DE00264D-7F53-40DE-A148-B0B8F8867F6C}" type="pres">
      <dgm:prSet presAssocID="{C98B9102-460E-45B6-8EE6-704782E9A151}" presName="bgRect" presStyleLbl="bgShp" presStyleIdx="3" presStyleCnt="4"/>
      <dgm:spPr/>
    </dgm:pt>
    <dgm:pt modelId="{01A54CB1-7D16-4C06-A2B7-EB3CB63BC591}" type="pres">
      <dgm:prSet presAssocID="{C98B9102-460E-45B6-8EE6-704782E9A15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0832DE7F-E64D-475E-8006-F7F257CC6AED}" type="pres">
      <dgm:prSet presAssocID="{C98B9102-460E-45B6-8EE6-704782E9A151}" presName="spaceRect" presStyleCnt="0"/>
      <dgm:spPr/>
    </dgm:pt>
    <dgm:pt modelId="{4C738C9A-2F93-49CA-ADDD-21432BBE3EEF}" type="pres">
      <dgm:prSet presAssocID="{C98B9102-460E-45B6-8EE6-704782E9A151}" presName="parTx" presStyleLbl="revTx" presStyleIdx="3" presStyleCnt="4">
        <dgm:presLayoutVars>
          <dgm:chMax val="0"/>
          <dgm:chPref val="0"/>
        </dgm:presLayoutVars>
      </dgm:prSet>
      <dgm:spPr/>
    </dgm:pt>
  </dgm:ptLst>
  <dgm:cxnLst>
    <dgm:cxn modelId="{446AAB01-84CB-4920-AA01-DCD28F377C69}" srcId="{C58BA93B-8895-4D2F-8CB3-0E117DCEEFDE}" destId="{742B03D7-C419-493F-B8AD-CBF25FAD40A6}" srcOrd="0" destOrd="0" parTransId="{BCFE79E0-1C05-45BE-AEC2-BAD48837010A}" sibTransId="{E1BD4EA4-655D-4C5E-881C-E92596FC71A6}"/>
    <dgm:cxn modelId="{1014843A-B8A8-49FA-8227-BCCF137A0C9A}" type="presOf" srcId="{0F7334E9-99C2-47F4-9BC3-B0C177169C31}" destId="{169E5992-A5E8-4250-8918-0D84919007E5}" srcOrd="0" destOrd="0" presId="urn:microsoft.com/office/officeart/2018/2/layout/IconVerticalSolidList"/>
    <dgm:cxn modelId="{5AB71570-5853-411A-B419-76DE692140FD}" type="presOf" srcId="{C98B9102-460E-45B6-8EE6-704782E9A151}" destId="{4C738C9A-2F93-49CA-ADDD-21432BBE3EEF}" srcOrd="0" destOrd="0" presId="urn:microsoft.com/office/officeart/2018/2/layout/IconVerticalSolidList"/>
    <dgm:cxn modelId="{4501167F-84CE-4C60-BE3F-B1EEC17EE03C}" type="presOf" srcId="{C58BA93B-8895-4D2F-8CB3-0E117DCEEFDE}" destId="{9D61B2E9-B052-4727-9C07-E6951182A646}" srcOrd="0" destOrd="0" presId="urn:microsoft.com/office/officeart/2018/2/layout/IconVerticalSolidList"/>
    <dgm:cxn modelId="{A60655C4-1ECD-4F7D-8C13-724F1956C934}" srcId="{C58BA93B-8895-4D2F-8CB3-0E117DCEEFDE}" destId="{C98B9102-460E-45B6-8EE6-704782E9A151}" srcOrd="3" destOrd="0" parTransId="{6EE0EA48-665D-4A7E-9167-6BFFF5DF8D85}" sibTransId="{E7E3C075-0F7A-4FD9-A0F4-D17367BA6478}"/>
    <dgm:cxn modelId="{B046D7C5-BB81-4F8F-97B5-461C909455A1}" type="presOf" srcId="{E3C775D3-9F13-4DA6-A28B-964CDDA401C6}" destId="{D83CE124-39C7-450B-A1CD-B9CDC7DF064D}" srcOrd="0" destOrd="0" presId="urn:microsoft.com/office/officeart/2018/2/layout/IconVerticalSolidList"/>
    <dgm:cxn modelId="{E13A0CE1-9F96-4C25-9160-EB702F90552B}" srcId="{C58BA93B-8895-4D2F-8CB3-0E117DCEEFDE}" destId="{E3C775D3-9F13-4DA6-A28B-964CDDA401C6}" srcOrd="1" destOrd="0" parTransId="{C2470919-84E8-4219-92D0-1F462CD2D9F8}" sibTransId="{7AE0ABCF-4E03-437A-8A3F-45E0A8C37A97}"/>
    <dgm:cxn modelId="{9E80B7EE-669E-464F-A807-F07DC5561D73}" srcId="{C58BA93B-8895-4D2F-8CB3-0E117DCEEFDE}" destId="{0F7334E9-99C2-47F4-9BC3-B0C177169C31}" srcOrd="2" destOrd="0" parTransId="{EC4A5EF3-35BF-4FF0-ABC2-579C45D4D442}" sibTransId="{FCEC61D7-77FD-4C2F-A333-7BA37803B920}"/>
    <dgm:cxn modelId="{189711F3-1C3A-43FD-B301-31A4F769AC9C}" type="presOf" srcId="{742B03D7-C419-493F-B8AD-CBF25FAD40A6}" destId="{585121EB-BDFF-46E5-85B9-D8B97E30C374}" srcOrd="0" destOrd="0" presId="urn:microsoft.com/office/officeart/2018/2/layout/IconVerticalSolidList"/>
    <dgm:cxn modelId="{A7A21833-374D-43E2-BB25-13807995EC7D}" type="presParOf" srcId="{9D61B2E9-B052-4727-9C07-E6951182A646}" destId="{801E747D-F6D1-420B-B8D6-E13C7D14D11E}" srcOrd="0" destOrd="0" presId="urn:microsoft.com/office/officeart/2018/2/layout/IconVerticalSolidList"/>
    <dgm:cxn modelId="{17FFC0B0-6375-4D70-8797-02F120398184}" type="presParOf" srcId="{801E747D-F6D1-420B-B8D6-E13C7D14D11E}" destId="{06C88F4C-35A3-4714-BA7D-4882B59BCDD9}" srcOrd="0" destOrd="0" presId="urn:microsoft.com/office/officeart/2018/2/layout/IconVerticalSolidList"/>
    <dgm:cxn modelId="{06E80317-9756-401D-9BD7-80037F94B18E}" type="presParOf" srcId="{801E747D-F6D1-420B-B8D6-E13C7D14D11E}" destId="{1B3C8726-2316-4FAB-8191-7368FA29E6C2}" srcOrd="1" destOrd="0" presId="urn:microsoft.com/office/officeart/2018/2/layout/IconVerticalSolidList"/>
    <dgm:cxn modelId="{42B7BA2C-7C47-4A24-8806-045889640C6A}" type="presParOf" srcId="{801E747D-F6D1-420B-B8D6-E13C7D14D11E}" destId="{72D361E5-3DBE-43CF-A5C9-5FE2472F3F5C}" srcOrd="2" destOrd="0" presId="urn:microsoft.com/office/officeart/2018/2/layout/IconVerticalSolidList"/>
    <dgm:cxn modelId="{5100CEEE-2D9D-4BE6-A5E3-0DDC60F736D3}" type="presParOf" srcId="{801E747D-F6D1-420B-B8D6-E13C7D14D11E}" destId="{585121EB-BDFF-46E5-85B9-D8B97E30C374}" srcOrd="3" destOrd="0" presId="urn:microsoft.com/office/officeart/2018/2/layout/IconVerticalSolidList"/>
    <dgm:cxn modelId="{022EE6E7-4D01-4F3F-970D-A3A225FA3982}" type="presParOf" srcId="{9D61B2E9-B052-4727-9C07-E6951182A646}" destId="{0090ACA8-8B3F-4643-ACCF-9E57792A2C24}" srcOrd="1" destOrd="0" presId="urn:microsoft.com/office/officeart/2018/2/layout/IconVerticalSolidList"/>
    <dgm:cxn modelId="{D932E124-1C72-4E4B-A6E9-E654EE48445E}" type="presParOf" srcId="{9D61B2E9-B052-4727-9C07-E6951182A646}" destId="{73292522-2F0C-46E9-9206-EC9074072FBC}" srcOrd="2" destOrd="0" presId="urn:microsoft.com/office/officeart/2018/2/layout/IconVerticalSolidList"/>
    <dgm:cxn modelId="{F1E931D8-BBA7-4DDE-B814-B720BA2781BA}" type="presParOf" srcId="{73292522-2F0C-46E9-9206-EC9074072FBC}" destId="{0B6D9364-2539-446B-A93D-A4B52CA008B9}" srcOrd="0" destOrd="0" presId="urn:microsoft.com/office/officeart/2018/2/layout/IconVerticalSolidList"/>
    <dgm:cxn modelId="{2A885980-44F7-49E1-B36B-789F8F344DF4}" type="presParOf" srcId="{73292522-2F0C-46E9-9206-EC9074072FBC}" destId="{D6B70C7C-882C-4FEF-A3B3-057B5E8BA65E}" srcOrd="1" destOrd="0" presId="urn:microsoft.com/office/officeart/2018/2/layout/IconVerticalSolidList"/>
    <dgm:cxn modelId="{031046F9-CF97-483F-82B8-E419DEF648F8}" type="presParOf" srcId="{73292522-2F0C-46E9-9206-EC9074072FBC}" destId="{97A79012-3655-4485-A17F-C3CE2EC61D75}" srcOrd="2" destOrd="0" presId="urn:microsoft.com/office/officeart/2018/2/layout/IconVerticalSolidList"/>
    <dgm:cxn modelId="{28A5705D-2A98-436C-97B7-53D3AEB26BBC}" type="presParOf" srcId="{73292522-2F0C-46E9-9206-EC9074072FBC}" destId="{D83CE124-39C7-450B-A1CD-B9CDC7DF064D}" srcOrd="3" destOrd="0" presId="urn:microsoft.com/office/officeart/2018/2/layout/IconVerticalSolidList"/>
    <dgm:cxn modelId="{9B90EC28-4F50-4E37-8ADD-0D800968498C}" type="presParOf" srcId="{9D61B2E9-B052-4727-9C07-E6951182A646}" destId="{F9264B68-D81F-498B-8ABC-A99B968053E6}" srcOrd="3" destOrd="0" presId="urn:microsoft.com/office/officeart/2018/2/layout/IconVerticalSolidList"/>
    <dgm:cxn modelId="{AFE73BA4-53C0-4307-9BD2-406C8F499884}" type="presParOf" srcId="{9D61B2E9-B052-4727-9C07-E6951182A646}" destId="{BA1F00EE-018F-4EF3-8710-6B32CFA796F7}" srcOrd="4" destOrd="0" presId="urn:microsoft.com/office/officeart/2018/2/layout/IconVerticalSolidList"/>
    <dgm:cxn modelId="{F7A9A08E-1340-4001-8061-8322951AC41F}" type="presParOf" srcId="{BA1F00EE-018F-4EF3-8710-6B32CFA796F7}" destId="{4BD9B5D7-1A87-4680-93DC-A8B3B0F77422}" srcOrd="0" destOrd="0" presId="urn:microsoft.com/office/officeart/2018/2/layout/IconVerticalSolidList"/>
    <dgm:cxn modelId="{C5476872-98DC-42B2-8185-792D95F5ECC1}" type="presParOf" srcId="{BA1F00EE-018F-4EF3-8710-6B32CFA796F7}" destId="{2D775D1A-BEB0-48F8-A92F-3070335DDE9E}" srcOrd="1" destOrd="0" presId="urn:microsoft.com/office/officeart/2018/2/layout/IconVerticalSolidList"/>
    <dgm:cxn modelId="{850ED72F-4C5B-4926-A269-E7F0FEDE8DC8}" type="presParOf" srcId="{BA1F00EE-018F-4EF3-8710-6B32CFA796F7}" destId="{EA02DBD4-12C7-4C08-BDF0-61D5477BFB82}" srcOrd="2" destOrd="0" presId="urn:microsoft.com/office/officeart/2018/2/layout/IconVerticalSolidList"/>
    <dgm:cxn modelId="{8C9A2C1D-203E-4363-A960-9DE8BC665AF9}" type="presParOf" srcId="{BA1F00EE-018F-4EF3-8710-6B32CFA796F7}" destId="{169E5992-A5E8-4250-8918-0D84919007E5}" srcOrd="3" destOrd="0" presId="urn:microsoft.com/office/officeart/2018/2/layout/IconVerticalSolidList"/>
    <dgm:cxn modelId="{65B9FDFA-DA64-451C-AE07-EAD004BB31AA}" type="presParOf" srcId="{9D61B2E9-B052-4727-9C07-E6951182A646}" destId="{C7115ADF-05E2-49D0-8295-DBE2D15CDE85}" srcOrd="5" destOrd="0" presId="urn:microsoft.com/office/officeart/2018/2/layout/IconVerticalSolidList"/>
    <dgm:cxn modelId="{763EA142-159A-4DC7-9814-B03192E8EE09}" type="presParOf" srcId="{9D61B2E9-B052-4727-9C07-E6951182A646}" destId="{9DFF5FE5-A34E-4D61-8255-72EC04C5A9D6}" srcOrd="6" destOrd="0" presId="urn:microsoft.com/office/officeart/2018/2/layout/IconVerticalSolidList"/>
    <dgm:cxn modelId="{EFB9370A-126B-4254-BBC8-99E90F5DE3F0}" type="presParOf" srcId="{9DFF5FE5-A34E-4D61-8255-72EC04C5A9D6}" destId="{DE00264D-7F53-40DE-A148-B0B8F8867F6C}" srcOrd="0" destOrd="0" presId="urn:microsoft.com/office/officeart/2018/2/layout/IconVerticalSolidList"/>
    <dgm:cxn modelId="{A20C54B7-EF9B-44A2-9541-51416CB8C74A}" type="presParOf" srcId="{9DFF5FE5-A34E-4D61-8255-72EC04C5A9D6}" destId="{01A54CB1-7D16-4C06-A2B7-EB3CB63BC591}" srcOrd="1" destOrd="0" presId="urn:microsoft.com/office/officeart/2018/2/layout/IconVerticalSolidList"/>
    <dgm:cxn modelId="{5AF6046C-0CF0-4135-BAFC-8A76132E7A0D}" type="presParOf" srcId="{9DFF5FE5-A34E-4D61-8255-72EC04C5A9D6}" destId="{0832DE7F-E64D-475E-8006-F7F257CC6AED}" srcOrd="2" destOrd="0" presId="urn:microsoft.com/office/officeart/2018/2/layout/IconVerticalSolidList"/>
    <dgm:cxn modelId="{2A6B14AA-89ED-41EA-8A9A-976AC8EC5379}" type="presParOf" srcId="{9DFF5FE5-A34E-4D61-8255-72EC04C5A9D6}" destId="{4C738C9A-2F93-49CA-ADDD-21432BBE3EE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1F2E62E-325D-443C-AA56-614111E7724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EC679E7-7D9C-412B-91F2-90608498C1EE}">
      <dgm:prSet/>
      <dgm:spPr/>
      <dgm:t>
        <a:bodyPr/>
        <a:lstStyle/>
        <a:p>
          <a:pPr>
            <a:lnSpc>
              <a:spcPct val="100000"/>
            </a:lnSpc>
          </a:pPr>
          <a:r>
            <a:rPr lang="en-GB" dirty="0"/>
            <a:t>The cultural awareness approach will reduce the conflicts which has accelerated the agreement processes (Hartmann et al., 2022).</a:t>
          </a:r>
          <a:endParaRPr lang="en-US" dirty="0"/>
        </a:p>
      </dgm:t>
    </dgm:pt>
    <dgm:pt modelId="{72F99337-AD8C-490D-8D11-810AED525E12}" type="parTrans" cxnId="{BB2F3CAC-421E-4D07-9EFF-B9D3A82BCA1E}">
      <dgm:prSet/>
      <dgm:spPr/>
      <dgm:t>
        <a:bodyPr/>
        <a:lstStyle/>
        <a:p>
          <a:endParaRPr lang="en-US"/>
        </a:p>
      </dgm:t>
    </dgm:pt>
    <dgm:pt modelId="{C11FA129-81B6-45CC-AC1A-FFF562CC7058}" type="sibTrans" cxnId="{BB2F3CAC-421E-4D07-9EFF-B9D3A82BCA1E}">
      <dgm:prSet/>
      <dgm:spPr/>
      <dgm:t>
        <a:bodyPr/>
        <a:lstStyle/>
        <a:p>
          <a:endParaRPr lang="en-US"/>
        </a:p>
      </dgm:t>
    </dgm:pt>
    <dgm:pt modelId="{CF8847BD-F16F-4809-B94A-5AE8A4282EF4}">
      <dgm:prSet/>
      <dgm:spPr/>
      <dgm:t>
        <a:bodyPr/>
        <a:lstStyle/>
        <a:p>
          <a:pPr>
            <a:lnSpc>
              <a:spcPct val="100000"/>
            </a:lnSpc>
          </a:pPr>
          <a:r>
            <a:rPr lang="en-GB" dirty="0"/>
            <a:t>Understanding the non-verbal cues with the indirect responses will help Unilever to correctly understand the stance of Alibaba. It will avoid miscommunication.</a:t>
          </a:r>
          <a:endParaRPr lang="en-US" dirty="0"/>
        </a:p>
      </dgm:t>
    </dgm:pt>
    <dgm:pt modelId="{2C721C3F-9A71-48BC-9843-DA8ACD0FEA5F}" type="parTrans" cxnId="{E4DDAF08-EB5A-4DFB-9572-A48F6FE9B1DD}">
      <dgm:prSet/>
      <dgm:spPr/>
      <dgm:t>
        <a:bodyPr/>
        <a:lstStyle/>
        <a:p>
          <a:endParaRPr lang="en-US"/>
        </a:p>
      </dgm:t>
    </dgm:pt>
    <dgm:pt modelId="{B5F9006F-A7D9-4C61-A9FE-ACC722F6D44A}" type="sibTrans" cxnId="{E4DDAF08-EB5A-4DFB-9572-A48F6FE9B1DD}">
      <dgm:prSet/>
      <dgm:spPr/>
      <dgm:t>
        <a:bodyPr/>
        <a:lstStyle/>
        <a:p>
          <a:endParaRPr lang="en-US"/>
        </a:p>
      </dgm:t>
    </dgm:pt>
    <dgm:pt modelId="{C6C2614A-55A1-4BAC-98CE-4F31D9D4492F}">
      <dgm:prSet/>
      <dgm:spPr/>
      <dgm:t>
        <a:bodyPr/>
        <a:lstStyle/>
        <a:p>
          <a:pPr>
            <a:lnSpc>
              <a:spcPct val="100000"/>
            </a:lnSpc>
          </a:pPr>
          <a:r>
            <a:rPr lang="en-GB" dirty="0"/>
            <a:t>The adaptation with the flexible and patient approach will get aligned with the expectation of Alibaba.</a:t>
          </a:r>
          <a:endParaRPr lang="en-US" dirty="0"/>
        </a:p>
      </dgm:t>
    </dgm:pt>
    <dgm:pt modelId="{7A2DEAA1-2585-427C-9A2D-481916BFCE00}" type="parTrans" cxnId="{ABE28E7A-355C-4EB2-953A-4B15433FD927}">
      <dgm:prSet/>
      <dgm:spPr/>
      <dgm:t>
        <a:bodyPr/>
        <a:lstStyle/>
        <a:p>
          <a:endParaRPr lang="en-US"/>
        </a:p>
      </dgm:t>
    </dgm:pt>
    <dgm:pt modelId="{451374F2-315C-461E-986D-B530BE7088D0}" type="sibTrans" cxnId="{ABE28E7A-355C-4EB2-953A-4B15433FD927}">
      <dgm:prSet/>
      <dgm:spPr/>
      <dgm:t>
        <a:bodyPr/>
        <a:lstStyle/>
        <a:p>
          <a:endParaRPr lang="en-US"/>
        </a:p>
      </dgm:t>
    </dgm:pt>
    <dgm:pt modelId="{ED95495F-F4EA-44B9-AE22-846B260045C3}">
      <dgm:prSet/>
      <dgm:spPr/>
      <dgm:t>
        <a:bodyPr/>
        <a:lstStyle/>
        <a:p>
          <a:pPr>
            <a:lnSpc>
              <a:spcPct val="100000"/>
            </a:lnSpc>
          </a:pPr>
          <a:r>
            <a:rPr lang="en-GB" dirty="0"/>
            <a:t>I will increase the likelihood of a successful and mutually beneficial deal.</a:t>
          </a:r>
          <a:endParaRPr lang="en-US" dirty="0"/>
        </a:p>
      </dgm:t>
    </dgm:pt>
    <dgm:pt modelId="{2FE94CB8-EAEA-4DC8-B1F9-384A176AC7C6}" type="parTrans" cxnId="{E00AFBB2-4378-42D7-807F-DCBC05CC1076}">
      <dgm:prSet/>
      <dgm:spPr/>
      <dgm:t>
        <a:bodyPr/>
        <a:lstStyle/>
        <a:p>
          <a:endParaRPr lang="en-US"/>
        </a:p>
      </dgm:t>
    </dgm:pt>
    <dgm:pt modelId="{9FEF9C7E-7000-47CA-9EC7-397C486BD1A5}" type="sibTrans" cxnId="{E00AFBB2-4378-42D7-807F-DCBC05CC1076}">
      <dgm:prSet/>
      <dgm:spPr/>
      <dgm:t>
        <a:bodyPr/>
        <a:lstStyle/>
        <a:p>
          <a:endParaRPr lang="en-US"/>
        </a:p>
      </dgm:t>
    </dgm:pt>
    <dgm:pt modelId="{A47AD480-051F-41A0-B33F-0BD4FD28ADE8}" type="pres">
      <dgm:prSet presAssocID="{51F2E62E-325D-443C-AA56-614111E77246}" presName="root" presStyleCnt="0">
        <dgm:presLayoutVars>
          <dgm:dir/>
          <dgm:resizeHandles val="exact"/>
        </dgm:presLayoutVars>
      </dgm:prSet>
      <dgm:spPr/>
    </dgm:pt>
    <dgm:pt modelId="{4B4CEDE9-23D3-41D1-B21A-170EC3E55B75}" type="pres">
      <dgm:prSet presAssocID="{4EC679E7-7D9C-412B-91F2-90608498C1EE}" presName="compNode" presStyleCnt="0"/>
      <dgm:spPr/>
    </dgm:pt>
    <dgm:pt modelId="{A694FC40-4FBA-4B53-A089-ED25AF83DB6F}" type="pres">
      <dgm:prSet presAssocID="{4EC679E7-7D9C-412B-91F2-90608498C1EE}" presName="bgRect" presStyleLbl="bgShp" presStyleIdx="0" presStyleCnt="4"/>
      <dgm:spPr/>
    </dgm:pt>
    <dgm:pt modelId="{6DE0AE5C-A53F-455F-AFA8-5764D4664EF6}" type="pres">
      <dgm:prSet presAssocID="{4EC679E7-7D9C-412B-91F2-90608498C1E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8019B060-85DD-473A-A8DD-5F7AA1CDAE85}" type="pres">
      <dgm:prSet presAssocID="{4EC679E7-7D9C-412B-91F2-90608498C1EE}" presName="spaceRect" presStyleCnt="0"/>
      <dgm:spPr/>
    </dgm:pt>
    <dgm:pt modelId="{DC06EE17-AACA-4891-9F72-8F1ABBBBBEC7}" type="pres">
      <dgm:prSet presAssocID="{4EC679E7-7D9C-412B-91F2-90608498C1EE}" presName="parTx" presStyleLbl="revTx" presStyleIdx="0" presStyleCnt="4">
        <dgm:presLayoutVars>
          <dgm:chMax val="0"/>
          <dgm:chPref val="0"/>
        </dgm:presLayoutVars>
      </dgm:prSet>
      <dgm:spPr/>
    </dgm:pt>
    <dgm:pt modelId="{69DD0203-1637-4876-AD5A-C27C2BB61AFE}" type="pres">
      <dgm:prSet presAssocID="{C11FA129-81B6-45CC-AC1A-FFF562CC7058}" presName="sibTrans" presStyleCnt="0"/>
      <dgm:spPr/>
    </dgm:pt>
    <dgm:pt modelId="{32B79772-6663-46D0-BB60-A89A71AEA8B2}" type="pres">
      <dgm:prSet presAssocID="{CF8847BD-F16F-4809-B94A-5AE8A4282EF4}" presName="compNode" presStyleCnt="0"/>
      <dgm:spPr/>
    </dgm:pt>
    <dgm:pt modelId="{E4419CB3-3411-4BE2-8616-9C63E55DAD1B}" type="pres">
      <dgm:prSet presAssocID="{CF8847BD-F16F-4809-B94A-5AE8A4282EF4}" presName="bgRect" presStyleLbl="bgShp" presStyleIdx="1" presStyleCnt="4"/>
      <dgm:spPr/>
    </dgm:pt>
    <dgm:pt modelId="{F3AD57FA-C544-43AE-8BED-D30E3C2A5144}" type="pres">
      <dgm:prSet presAssocID="{CF8847BD-F16F-4809-B94A-5AE8A4282EF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ngue"/>
        </a:ext>
      </dgm:extLst>
    </dgm:pt>
    <dgm:pt modelId="{736F9DAA-5FA6-4E6B-A715-C97B1A08422F}" type="pres">
      <dgm:prSet presAssocID="{CF8847BD-F16F-4809-B94A-5AE8A4282EF4}" presName="spaceRect" presStyleCnt="0"/>
      <dgm:spPr/>
    </dgm:pt>
    <dgm:pt modelId="{23B0AFD8-9E17-4FCB-932B-62CF9D286645}" type="pres">
      <dgm:prSet presAssocID="{CF8847BD-F16F-4809-B94A-5AE8A4282EF4}" presName="parTx" presStyleLbl="revTx" presStyleIdx="1" presStyleCnt="4">
        <dgm:presLayoutVars>
          <dgm:chMax val="0"/>
          <dgm:chPref val="0"/>
        </dgm:presLayoutVars>
      </dgm:prSet>
      <dgm:spPr/>
    </dgm:pt>
    <dgm:pt modelId="{6D12E1DC-3A15-4537-A462-3FD8053F1406}" type="pres">
      <dgm:prSet presAssocID="{B5F9006F-A7D9-4C61-A9FE-ACC722F6D44A}" presName="sibTrans" presStyleCnt="0"/>
      <dgm:spPr/>
    </dgm:pt>
    <dgm:pt modelId="{8F520947-2EC9-402E-AF48-3C63046118B0}" type="pres">
      <dgm:prSet presAssocID="{C6C2614A-55A1-4BAC-98CE-4F31D9D4492F}" presName="compNode" presStyleCnt="0"/>
      <dgm:spPr/>
    </dgm:pt>
    <dgm:pt modelId="{2FABC6D7-3647-4B5B-843A-4D2F4C84D53A}" type="pres">
      <dgm:prSet presAssocID="{C6C2614A-55A1-4BAC-98CE-4F31D9D4492F}" presName="bgRect" presStyleLbl="bgShp" presStyleIdx="2" presStyleCnt="4"/>
      <dgm:spPr/>
    </dgm:pt>
    <dgm:pt modelId="{69329372-A4F7-4892-A425-54957346270D}" type="pres">
      <dgm:prSet presAssocID="{C6C2614A-55A1-4BAC-98CE-4F31D9D4492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2F7D7AE6-3864-4738-A394-45F3A4AD8A0C}" type="pres">
      <dgm:prSet presAssocID="{C6C2614A-55A1-4BAC-98CE-4F31D9D4492F}" presName="spaceRect" presStyleCnt="0"/>
      <dgm:spPr/>
    </dgm:pt>
    <dgm:pt modelId="{22D03682-AE4B-46F4-84AF-8EBE73AFC974}" type="pres">
      <dgm:prSet presAssocID="{C6C2614A-55A1-4BAC-98CE-4F31D9D4492F}" presName="parTx" presStyleLbl="revTx" presStyleIdx="2" presStyleCnt="4">
        <dgm:presLayoutVars>
          <dgm:chMax val="0"/>
          <dgm:chPref val="0"/>
        </dgm:presLayoutVars>
      </dgm:prSet>
      <dgm:spPr/>
    </dgm:pt>
    <dgm:pt modelId="{ADDB0747-E331-47E1-9AD8-838F5826629C}" type="pres">
      <dgm:prSet presAssocID="{451374F2-315C-461E-986D-B530BE7088D0}" presName="sibTrans" presStyleCnt="0"/>
      <dgm:spPr/>
    </dgm:pt>
    <dgm:pt modelId="{2A41E56C-69CB-4A6C-A944-2AD4179FCAF7}" type="pres">
      <dgm:prSet presAssocID="{ED95495F-F4EA-44B9-AE22-846B260045C3}" presName="compNode" presStyleCnt="0"/>
      <dgm:spPr/>
    </dgm:pt>
    <dgm:pt modelId="{479E5D7B-B722-435A-9A31-9121AC70FA1A}" type="pres">
      <dgm:prSet presAssocID="{ED95495F-F4EA-44B9-AE22-846B260045C3}" presName="bgRect" presStyleLbl="bgShp" presStyleIdx="3" presStyleCnt="4"/>
      <dgm:spPr/>
    </dgm:pt>
    <dgm:pt modelId="{19DD2ADE-35A2-47F5-A078-1728DCC22EE7}" type="pres">
      <dgm:prSet presAssocID="{ED95495F-F4EA-44B9-AE22-846B260045C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2D76ADF9-AEA7-4B6A-9016-FD01EB672920}" type="pres">
      <dgm:prSet presAssocID="{ED95495F-F4EA-44B9-AE22-846B260045C3}" presName="spaceRect" presStyleCnt="0"/>
      <dgm:spPr/>
    </dgm:pt>
    <dgm:pt modelId="{9AD7E18E-7EB1-476F-9146-3B277CB027C5}" type="pres">
      <dgm:prSet presAssocID="{ED95495F-F4EA-44B9-AE22-846B260045C3}" presName="parTx" presStyleLbl="revTx" presStyleIdx="3" presStyleCnt="4">
        <dgm:presLayoutVars>
          <dgm:chMax val="0"/>
          <dgm:chPref val="0"/>
        </dgm:presLayoutVars>
      </dgm:prSet>
      <dgm:spPr/>
    </dgm:pt>
  </dgm:ptLst>
  <dgm:cxnLst>
    <dgm:cxn modelId="{E4DDAF08-EB5A-4DFB-9572-A48F6FE9B1DD}" srcId="{51F2E62E-325D-443C-AA56-614111E77246}" destId="{CF8847BD-F16F-4809-B94A-5AE8A4282EF4}" srcOrd="1" destOrd="0" parTransId="{2C721C3F-9A71-48BC-9843-DA8ACD0FEA5F}" sibTransId="{B5F9006F-A7D9-4C61-A9FE-ACC722F6D44A}"/>
    <dgm:cxn modelId="{ABE28E7A-355C-4EB2-953A-4B15433FD927}" srcId="{51F2E62E-325D-443C-AA56-614111E77246}" destId="{C6C2614A-55A1-4BAC-98CE-4F31D9D4492F}" srcOrd="2" destOrd="0" parTransId="{7A2DEAA1-2585-427C-9A2D-481916BFCE00}" sibTransId="{451374F2-315C-461E-986D-B530BE7088D0}"/>
    <dgm:cxn modelId="{D7245089-33BC-4233-B1CD-CD249DBD2634}" type="presOf" srcId="{51F2E62E-325D-443C-AA56-614111E77246}" destId="{A47AD480-051F-41A0-B33F-0BD4FD28ADE8}" srcOrd="0" destOrd="0" presId="urn:microsoft.com/office/officeart/2018/2/layout/IconVerticalSolidList"/>
    <dgm:cxn modelId="{31246594-CCE0-43E1-84B4-9B59DC3D7DA6}" type="presOf" srcId="{ED95495F-F4EA-44B9-AE22-846B260045C3}" destId="{9AD7E18E-7EB1-476F-9146-3B277CB027C5}" srcOrd="0" destOrd="0" presId="urn:microsoft.com/office/officeart/2018/2/layout/IconVerticalSolidList"/>
    <dgm:cxn modelId="{22502899-4586-4853-8DD8-6AADCED3B777}" type="presOf" srcId="{4EC679E7-7D9C-412B-91F2-90608498C1EE}" destId="{DC06EE17-AACA-4891-9F72-8F1ABBBBBEC7}" srcOrd="0" destOrd="0" presId="urn:microsoft.com/office/officeart/2018/2/layout/IconVerticalSolidList"/>
    <dgm:cxn modelId="{E49AB7AA-92BA-4B0E-A9DA-0A84777A818F}" type="presOf" srcId="{CF8847BD-F16F-4809-B94A-5AE8A4282EF4}" destId="{23B0AFD8-9E17-4FCB-932B-62CF9D286645}" srcOrd="0" destOrd="0" presId="urn:microsoft.com/office/officeart/2018/2/layout/IconVerticalSolidList"/>
    <dgm:cxn modelId="{BB2F3CAC-421E-4D07-9EFF-B9D3A82BCA1E}" srcId="{51F2E62E-325D-443C-AA56-614111E77246}" destId="{4EC679E7-7D9C-412B-91F2-90608498C1EE}" srcOrd="0" destOrd="0" parTransId="{72F99337-AD8C-490D-8D11-810AED525E12}" sibTransId="{C11FA129-81B6-45CC-AC1A-FFF562CC7058}"/>
    <dgm:cxn modelId="{E00AFBB2-4378-42D7-807F-DCBC05CC1076}" srcId="{51F2E62E-325D-443C-AA56-614111E77246}" destId="{ED95495F-F4EA-44B9-AE22-846B260045C3}" srcOrd="3" destOrd="0" parTransId="{2FE94CB8-EAEA-4DC8-B1F9-384A176AC7C6}" sibTransId="{9FEF9C7E-7000-47CA-9EC7-397C486BD1A5}"/>
    <dgm:cxn modelId="{C13848D6-EC15-4C90-A4E5-1BD8976F4F7A}" type="presOf" srcId="{C6C2614A-55A1-4BAC-98CE-4F31D9D4492F}" destId="{22D03682-AE4B-46F4-84AF-8EBE73AFC974}" srcOrd="0" destOrd="0" presId="urn:microsoft.com/office/officeart/2018/2/layout/IconVerticalSolidList"/>
    <dgm:cxn modelId="{6A7A0482-33C9-4612-AA01-CD95E10B0CCA}" type="presParOf" srcId="{A47AD480-051F-41A0-B33F-0BD4FD28ADE8}" destId="{4B4CEDE9-23D3-41D1-B21A-170EC3E55B75}" srcOrd="0" destOrd="0" presId="urn:microsoft.com/office/officeart/2018/2/layout/IconVerticalSolidList"/>
    <dgm:cxn modelId="{EF3F0B3C-7E71-4813-BD6D-6C5133AE398D}" type="presParOf" srcId="{4B4CEDE9-23D3-41D1-B21A-170EC3E55B75}" destId="{A694FC40-4FBA-4B53-A089-ED25AF83DB6F}" srcOrd="0" destOrd="0" presId="urn:microsoft.com/office/officeart/2018/2/layout/IconVerticalSolidList"/>
    <dgm:cxn modelId="{2C55FA62-CB41-448A-BE78-419B00ED61ED}" type="presParOf" srcId="{4B4CEDE9-23D3-41D1-B21A-170EC3E55B75}" destId="{6DE0AE5C-A53F-455F-AFA8-5764D4664EF6}" srcOrd="1" destOrd="0" presId="urn:microsoft.com/office/officeart/2018/2/layout/IconVerticalSolidList"/>
    <dgm:cxn modelId="{6059E39F-D3CD-40E5-B4AA-48E1B0D6D3BC}" type="presParOf" srcId="{4B4CEDE9-23D3-41D1-B21A-170EC3E55B75}" destId="{8019B060-85DD-473A-A8DD-5F7AA1CDAE85}" srcOrd="2" destOrd="0" presId="urn:microsoft.com/office/officeart/2018/2/layout/IconVerticalSolidList"/>
    <dgm:cxn modelId="{5AE59CEE-96F9-453C-A685-3FF76E8C2589}" type="presParOf" srcId="{4B4CEDE9-23D3-41D1-B21A-170EC3E55B75}" destId="{DC06EE17-AACA-4891-9F72-8F1ABBBBBEC7}" srcOrd="3" destOrd="0" presId="urn:microsoft.com/office/officeart/2018/2/layout/IconVerticalSolidList"/>
    <dgm:cxn modelId="{6260BEAE-B3A3-4C7D-86DF-E3F27E371DDE}" type="presParOf" srcId="{A47AD480-051F-41A0-B33F-0BD4FD28ADE8}" destId="{69DD0203-1637-4876-AD5A-C27C2BB61AFE}" srcOrd="1" destOrd="0" presId="urn:microsoft.com/office/officeart/2018/2/layout/IconVerticalSolidList"/>
    <dgm:cxn modelId="{E343A27D-B23B-4BE4-8572-79890350BD9F}" type="presParOf" srcId="{A47AD480-051F-41A0-B33F-0BD4FD28ADE8}" destId="{32B79772-6663-46D0-BB60-A89A71AEA8B2}" srcOrd="2" destOrd="0" presId="urn:microsoft.com/office/officeart/2018/2/layout/IconVerticalSolidList"/>
    <dgm:cxn modelId="{D24C715C-6D6F-45E9-A732-CE810150F3C0}" type="presParOf" srcId="{32B79772-6663-46D0-BB60-A89A71AEA8B2}" destId="{E4419CB3-3411-4BE2-8616-9C63E55DAD1B}" srcOrd="0" destOrd="0" presId="urn:microsoft.com/office/officeart/2018/2/layout/IconVerticalSolidList"/>
    <dgm:cxn modelId="{922707C4-CEA1-43E0-8B29-073C6881C2F0}" type="presParOf" srcId="{32B79772-6663-46D0-BB60-A89A71AEA8B2}" destId="{F3AD57FA-C544-43AE-8BED-D30E3C2A5144}" srcOrd="1" destOrd="0" presId="urn:microsoft.com/office/officeart/2018/2/layout/IconVerticalSolidList"/>
    <dgm:cxn modelId="{2296F6BD-DD85-42BD-B55A-CAD640FCFCDA}" type="presParOf" srcId="{32B79772-6663-46D0-BB60-A89A71AEA8B2}" destId="{736F9DAA-5FA6-4E6B-A715-C97B1A08422F}" srcOrd="2" destOrd="0" presId="urn:microsoft.com/office/officeart/2018/2/layout/IconVerticalSolidList"/>
    <dgm:cxn modelId="{51F4AFAB-6CB6-4E80-82FB-1EBAEF1CAEDE}" type="presParOf" srcId="{32B79772-6663-46D0-BB60-A89A71AEA8B2}" destId="{23B0AFD8-9E17-4FCB-932B-62CF9D286645}" srcOrd="3" destOrd="0" presId="urn:microsoft.com/office/officeart/2018/2/layout/IconVerticalSolidList"/>
    <dgm:cxn modelId="{ED945018-BB4F-4767-94F5-06F611BA8E78}" type="presParOf" srcId="{A47AD480-051F-41A0-B33F-0BD4FD28ADE8}" destId="{6D12E1DC-3A15-4537-A462-3FD8053F1406}" srcOrd="3" destOrd="0" presId="urn:microsoft.com/office/officeart/2018/2/layout/IconVerticalSolidList"/>
    <dgm:cxn modelId="{8455670B-2E3B-422E-9923-4B014ECD3E30}" type="presParOf" srcId="{A47AD480-051F-41A0-B33F-0BD4FD28ADE8}" destId="{8F520947-2EC9-402E-AF48-3C63046118B0}" srcOrd="4" destOrd="0" presId="urn:microsoft.com/office/officeart/2018/2/layout/IconVerticalSolidList"/>
    <dgm:cxn modelId="{BA333F3A-6956-4BAE-A0D5-D9BB337385D4}" type="presParOf" srcId="{8F520947-2EC9-402E-AF48-3C63046118B0}" destId="{2FABC6D7-3647-4B5B-843A-4D2F4C84D53A}" srcOrd="0" destOrd="0" presId="urn:microsoft.com/office/officeart/2018/2/layout/IconVerticalSolidList"/>
    <dgm:cxn modelId="{A83EF744-552D-41D6-BE84-10CCDD2694C1}" type="presParOf" srcId="{8F520947-2EC9-402E-AF48-3C63046118B0}" destId="{69329372-A4F7-4892-A425-54957346270D}" srcOrd="1" destOrd="0" presId="urn:microsoft.com/office/officeart/2018/2/layout/IconVerticalSolidList"/>
    <dgm:cxn modelId="{F8BEF3A7-E66E-4EB3-8E90-4651CADF4DA1}" type="presParOf" srcId="{8F520947-2EC9-402E-AF48-3C63046118B0}" destId="{2F7D7AE6-3864-4738-A394-45F3A4AD8A0C}" srcOrd="2" destOrd="0" presId="urn:microsoft.com/office/officeart/2018/2/layout/IconVerticalSolidList"/>
    <dgm:cxn modelId="{E99B1E9A-4B09-4421-BA43-B5D5451BC237}" type="presParOf" srcId="{8F520947-2EC9-402E-AF48-3C63046118B0}" destId="{22D03682-AE4B-46F4-84AF-8EBE73AFC974}" srcOrd="3" destOrd="0" presId="urn:microsoft.com/office/officeart/2018/2/layout/IconVerticalSolidList"/>
    <dgm:cxn modelId="{2F02D222-A5A4-40AD-92CD-83D71F4FEBB9}" type="presParOf" srcId="{A47AD480-051F-41A0-B33F-0BD4FD28ADE8}" destId="{ADDB0747-E331-47E1-9AD8-838F5826629C}" srcOrd="5" destOrd="0" presId="urn:microsoft.com/office/officeart/2018/2/layout/IconVerticalSolidList"/>
    <dgm:cxn modelId="{85426444-BDE9-47EC-BBC0-A8D4AFDD5326}" type="presParOf" srcId="{A47AD480-051F-41A0-B33F-0BD4FD28ADE8}" destId="{2A41E56C-69CB-4A6C-A944-2AD4179FCAF7}" srcOrd="6" destOrd="0" presId="urn:microsoft.com/office/officeart/2018/2/layout/IconVerticalSolidList"/>
    <dgm:cxn modelId="{256D5120-641B-4A48-AE93-5BB5D96F95D1}" type="presParOf" srcId="{2A41E56C-69CB-4A6C-A944-2AD4179FCAF7}" destId="{479E5D7B-B722-435A-9A31-9121AC70FA1A}" srcOrd="0" destOrd="0" presId="urn:microsoft.com/office/officeart/2018/2/layout/IconVerticalSolidList"/>
    <dgm:cxn modelId="{6579DCC7-D7EA-46E3-B9C2-B96403FE86C5}" type="presParOf" srcId="{2A41E56C-69CB-4A6C-A944-2AD4179FCAF7}" destId="{19DD2ADE-35A2-47F5-A078-1728DCC22EE7}" srcOrd="1" destOrd="0" presId="urn:microsoft.com/office/officeart/2018/2/layout/IconVerticalSolidList"/>
    <dgm:cxn modelId="{23CB0E9B-DF6A-46EA-9F52-C87756B7C2FC}" type="presParOf" srcId="{2A41E56C-69CB-4A6C-A944-2AD4179FCAF7}" destId="{2D76ADF9-AEA7-4B6A-9016-FD01EB672920}" srcOrd="2" destOrd="0" presId="urn:microsoft.com/office/officeart/2018/2/layout/IconVerticalSolidList"/>
    <dgm:cxn modelId="{938D5392-A5AE-4D05-BA20-50892126F817}" type="presParOf" srcId="{2A41E56C-69CB-4A6C-A944-2AD4179FCAF7}" destId="{9AD7E18E-7EB1-476F-9146-3B277CB027C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8A1AF11-EE23-4DEE-888C-764173D9FF9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05B663C-6494-4A3C-B3D8-072AB75C871C}">
      <dgm:prSet/>
      <dgm:spPr/>
      <dgm:t>
        <a:bodyPr/>
        <a:lstStyle/>
        <a:p>
          <a:pPr>
            <a:lnSpc>
              <a:spcPct val="100000"/>
            </a:lnSpc>
          </a:pPr>
          <a:r>
            <a:rPr lang="en-GB" dirty="0"/>
            <a:t>The Unilever and Alibaba partnership depends on the effective managing of the cultural differences. The main key to success is negotiation which lies in the understanding of the Chinese business culture, adapting to the relationship-driven negotiations with the respect of hierarchical decision-making structures.</a:t>
          </a:r>
          <a:endParaRPr lang="en-US" dirty="0"/>
        </a:p>
      </dgm:t>
    </dgm:pt>
    <dgm:pt modelId="{AC5C893A-E91F-492D-8899-45CB03CB2E71}" type="parTrans" cxnId="{E835AB8A-61DC-4244-9116-4E51887F7CF2}">
      <dgm:prSet/>
      <dgm:spPr/>
      <dgm:t>
        <a:bodyPr/>
        <a:lstStyle/>
        <a:p>
          <a:endParaRPr lang="en-US"/>
        </a:p>
      </dgm:t>
    </dgm:pt>
    <dgm:pt modelId="{7D52AEC2-0350-4BCC-B49A-92A6ABFF2353}" type="sibTrans" cxnId="{E835AB8A-61DC-4244-9116-4E51887F7CF2}">
      <dgm:prSet/>
      <dgm:spPr/>
      <dgm:t>
        <a:bodyPr/>
        <a:lstStyle/>
        <a:p>
          <a:endParaRPr lang="en-US"/>
        </a:p>
      </dgm:t>
    </dgm:pt>
    <dgm:pt modelId="{367FA0C3-07C5-4824-9154-7CD4177FBCF5}">
      <dgm:prSet/>
      <dgm:spPr/>
      <dgm:t>
        <a:bodyPr/>
        <a:lstStyle/>
        <a:p>
          <a:pPr>
            <a:lnSpc>
              <a:spcPct val="100000"/>
            </a:lnSpc>
          </a:pPr>
          <a:r>
            <a:rPr lang="en-GB" dirty="0"/>
            <a:t> </a:t>
          </a:r>
          <a:r>
            <a:rPr lang="en-GB" b="1" dirty="0"/>
            <a:t>Cultural challenges</a:t>
          </a:r>
          <a:r>
            <a:rPr lang="en-GB" dirty="0"/>
            <a:t>: Addressing the differences in the communication styles, business relationships are expected with the decision-making structures and contractual approaches (Lieu et al., 2021).</a:t>
          </a:r>
          <a:endParaRPr lang="en-US" dirty="0"/>
        </a:p>
      </dgm:t>
    </dgm:pt>
    <dgm:pt modelId="{A921887F-30D1-4C32-930B-EA0BC62088A4}" type="parTrans" cxnId="{01E800C7-AEFD-404B-8386-983C0E130F20}">
      <dgm:prSet/>
      <dgm:spPr/>
      <dgm:t>
        <a:bodyPr/>
        <a:lstStyle/>
        <a:p>
          <a:endParaRPr lang="en-US"/>
        </a:p>
      </dgm:t>
    </dgm:pt>
    <dgm:pt modelId="{55664B1B-6E87-4735-BA7C-0E7E651106A0}" type="sibTrans" cxnId="{01E800C7-AEFD-404B-8386-983C0E130F20}">
      <dgm:prSet/>
      <dgm:spPr/>
      <dgm:t>
        <a:bodyPr/>
        <a:lstStyle/>
        <a:p>
          <a:endParaRPr lang="en-US"/>
        </a:p>
      </dgm:t>
    </dgm:pt>
    <dgm:pt modelId="{CBCD48E0-BCA9-43BA-A0B9-DA9BC8F7C8F7}">
      <dgm:prSet/>
      <dgm:spPr/>
      <dgm:t>
        <a:bodyPr/>
        <a:lstStyle/>
        <a:p>
          <a:pPr>
            <a:lnSpc>
              <a:spcPct val="100000"/>
            </a:lnSpc>
          </a:pPr>
          <a:r>
            <a:rPr lang="en-GB" b="1" dirty="0"/>
            <a:t>Strategic Actions</a:t>
          </a:r>
          <a:r>
            <a:rPr lang="en-GB" dirty="0"/>
            <a:t>: Creating long-term relationships based on Guanxi that will adapt flexible negotiation tactics.</a:t>
          </a:r>
          <a:endParaRPr lang="en-US" dirty="0"/>
        </a:p>
      </dgm:t>
    </dgm:pt>
    <dgm:pt modelId="{BC14C25F-1FF7-4199-AEA3-C613D88D62AE}" type="parTrans" cxnId="{6BA66D7F-9263-4B7D-88E9-A1517061A1AE}">
      <dgm:prSet/>
      <dgm:spPr/>
      <dgm:t>
        <a:bodyPr/>
        <a:lstStyle/>
        <a:p>
          <a:endParaRPr lang="en-US"/>
        </a:p>
      </dgm:t>
    </dgm:pt>
    <dgm:pt modelId="{ABD093DE-CE7F-437B-9843-D189DD4059A4}" type="sibTrans" cxnId="{6BA66D7F-9263-4B7D-88E9-A1517061A1AE}">
      <dgm:prSet/>
      <dgm:spPr/>
      <dgm:t>
        <a:bodyPr/>
        <a:lstStyle/>
        <a:p>
          <a:endParaRPr lang="en-US"/>
        </a:p>
      </dgm:t>
    </dgm:pt>
    <dgm:pt modelId="{05B9525C-83A2-4191-B304-883990486823}">
      <dgm:prSet/>
      <dgm:spPr>
        <a:noFill/>
      </dgm:spPr>
      <dgm:t>
        <a:bodyPr/>
        <a:lstStyle/>
        <a:p>
          <a:pPr>
            <a:lnSpc>
              <a:spcPct val="100000"/>
            </a:lnSpc>
          </a:pPr>
          <a:r>
            <a:rPr lang="en-GB" b="1" dirty="0"/>
            <a:t>Cultural Awareness</a:t>
          </a:r>
          <a:r>
            <a:rPr lang="en-GB" dirty="0"/>
            <a:t>: The use of cross-cultural programme for the Unilever executives will be engaging the local consultants to adopt patient and adaptable approach in negotiations.</a:t>
          </a:r>
          <a:endParaRPr lang="en-US" dirty="0"/>
        </a:p>
      </dgm:t>
    </dgm:pt>
    <dgm:pt modelId="{F36AE682-C7E8-44A6-9DC1-C16419D2B6D2}" type="parTrans" cxnId="{A077160E-ADFF-4734-B728-DBE5100DE822}">
      <dgm:prSet/>
      <dgm:spPr/>
      <dgm:t>
        <a:bodyPr/>
        <a:lstStyle/>
        <a:p>
          <a:endParaRPr lang="en-US"/>
        </a:p>
      </dgm:t>
    </dgm:pt>
    <dgm:pt modelId="{8D11AEC8-6BEE-4286-8638-CDFABCF384D6}" type="sibTrans" cxnId="{A077160E-ADFF-4734-B728-DBE5100DE822}">
      <dgm:prSet/>
      <dgm:spPr/>
      <dgm:t>
        <a:bodyPr/>
        <a:lstStyle/>
        <a:p>
          <a:endParaRPr lang="en-US"/>
        </a:p>
      </dgm:t>
    </dgm:pt>
    <dgm:pt modelId="{C8E881A5-B114-4C3D-B2B0-329B55837AF3}" type="pres">
      <dgm:prSet presAssocID="{28A1AF11-EE23-4DEE-888C-764173D9FF9A}" presName="root" presStyleCnt="0">
        <dgm:presLayoutVars>
          <dgm:dir/>
          <dgm:resizeHandles val="exact"/>
        </dgm:presLayoutVars>
      </dgm:prSet>
      <dgm:spPr/>
    </dgm:pt>
    <dgm:pt modelId="{A69773AA-EF12-4B2C-A12C-FD43C45E1E92}" type="pres">
      <dgm:prSet presAssocID="{905B663C-6494-4A3C-B3D8-072AB75C871C}" presName="compNode" presStyleCnt="0"/>
      <dgm:spPr/>
    </dgm:pt>
    <dgm:pt modelId="{B72966CD-7189-4900-961F-9E308E284951}" type="pres">
      <dgm:prSet presAssocID="{905B663C-6494-4A3C-B3D8-072AB75C871C}" presName="bgRect" presStyleLbl="bgShp" presStyleIdx="0" presStyleCnt="4" custScaleY="187427"/>
      <dgm:spPr/>
    </dgm:pt>
    <dgm:pt modelId="{5E6855DD-8CF8-4568-B40F-7A2C8A70C011}" type="pres">
      <dgm:prSet presAssocID="{905B663C-6494-4A3C-B3D8-072AB75C871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4A531A05-F466-43E8-A19D-CAEA5F1AF340}" type="pres">
      <dgm:prSet presAssocID="{905B663C-6494-4A3C-B3D8-072AB75C871C}" presName="spaceRect" presStyleCnt="0"/>
      <dgm:spPr/>
    </dgm:pt>
    <dgm:pt modelId="{88E1BE71-8042-44D4-8BDC-59FEB9DE6BFE}" type="pres">
      <dgm:prSet presAssocID="{905B663C-6494-4A3C-B3D8-072AB75C871C}" presName="parTx" presStyleLbl="revTx" presStyleIdx="0" presStyleCnt="4">
        <dgm:presLayoutVars>
          <dgm:chMax val="0"/>
          <dgm:chPref val="0"/>
        </dgm:presLayoutVars>
      </dgm:prSet>
      <dgm:spPr/>
    </dgm:pt>
    <dgm:pt modelId="{528524A4-6376-4AEA-BB7B-51914519F532}" type="pres">
      <dgm:prSet presAssocID="{7D52AEC2-0350-4BCC-B49A-92A6ABFF2353}" presName="sibTrans" presStyleCnt="0"/>
      <dgm:spPr/>
    </dgm:pt>
    <dgm:pt modelId="{0A034EFF-30C3-4A02-9887-0FDBE929AEF7}" type="pres">
      <dgm:prSet presAssocID="{367FA0C3-07C5-4824-9154-7CD4177FBCF5}" presName="compNode" presStyleCnt="0"/>
      <dgm:spPr/>
    </dgm:pt>
    <dgm:pt modelId="{A3DAF4D7-A886-4C1D-B4C1-547DDF5FE619}" type="pres">
      <dgm:prSet presAssocID="{367FA0C3-07C5-4824-9154-7CD4177FBCF5}" presName="bgRect" presStyleLbl="bgShp" presStyleIdx="1" presStyleCnt="4"/>
      <dgm:spPr/>
    </dgm:pt>
    <dgm:pt modelId="{7C55DAC8-28DD-422B-9E13-C2DD85228D0D}" type="pres">
      <dgm:prSet presAssocID="{367FA0C3-07C5-4824-9154-7CD4177FBCF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FF0BB1EC-6ED3-4EAF-AE98-92DDDBE1F00F}" type="pres">
      <dgm:prSet presAssocID="{367FA0C3-07C5-4824-9154-7CD4177FBCF5}" presName="spaceRect" presStyleCnt="0"/>
      <dgm:spPr/>
    </dgm:pt>
    <dgm:pt modelId="{C6D976C3-D6F1-4DB7-81B9-2414B5181C33}" type="pres">
      <dgm:prSet presAssocID="{367FA0C3-07C5-4824-9154-7CD4177FBCF5}" presName="parTx" presStyleLbl="revTx" presStyleIdx="1" presStyleCnt="4">
        <dgm:presLayoutVars>
          <dgm:chMax val="0"/>
          <dgm:chPref val="0"/>
        </dgm:presLayoutVars>
      </dgm:prSet>
      <dgm:spPr/>
    </dgm:pt>
    <dgm:pt modelId="{9C9FE06A-5D16-4960-86F4-74A104FFFDDA}" type="pres">
      <dgm:prSet presAssocID="{55664B1B-6E87-4735-BA7C-0E7E651106A0}" presName="sibTrans" presStyleCnt="0"/>
      <dgm:spPr/>
    </dgm:pt>
    <dgm:pt modelId="{27535D83-6741-470C-8D2D-FC1E788F0747}" type="pres">
      <dgm:prSet presAssocID="{CBCD48E0-BCA9-43BA-A0B9-DA9BC8F7C8F7}" presName="compNode" presStyleCnt="0"/>
      <dgm:spPr/>
    </dgm:pt>
    <dgm:pt modelId="{A6ADED07-3CEC-455E-8BBB-1043E7BB1897}" type="pres">
      <dgm:prSet presAssocID="{CBCD48E0-BCA9-43BA-A0B9-DA9BC8F7C8F7}" presName="bgRect" presStyleLbl="bgShp" presStyleIdx="2" presStyleCnt="4"/>
      <dgm:spPr/>
    </dgm:pt>
    <dgm:pt modelId="{6B531213-40BF-4209-8453-2E99A705C6CA}" type="pres">
      <dgm:prSet presAssocID="{CBCD48E0-BCA9-43BA-A0B9-DA9BC8F7C8F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laybook"/>
        </a:ext>
      </dgm:extLst>
    </dgm:pt>
    <dgm:pt modelId="{78CA8FD4-6993-4D83-B6A6-A1C0C644FC83}" type="pres">
      <dgm:prSet presAssocID="{CBCD48E0-BCA9-43BA-A0B9-DA9BC8F7C8F7}" presName="spaceRect" presStyleCnt="0"/>
      <dgm:spPr/>
    </dgm:pt>
    <dgm:pt modelId="{5A792319-2B0F-4F60-8A76-96B53B8DE972}" type="pres">
      <dgm:prSet presAssocID="{CBCD48E0-BCA9-43BA-A0B9-DA9BC8F7C8F7}" presName="parTx" presStyleLbl="revTx" presStyleIdx="2" presStyleCnt="4">
        <dgm:presLayoutVars>
          <dgm:chMax val="0"/>
          <dgm:chPref val="0"/>
        </dgm:presLayoutVars>
      </dgm:prSet>
      <dgm:spPr/>
    </dgm:pt>
    <dgm:pt modelId="{628A74E7-7A0E-49D4-A373-017E0202A8FF}" type="pres">
      <dgm:prSet presAssocID="{ABD093DE-CE7F-437B-9843-D189DD4059A4}" presName="sibTrans" presStyleCnt="0"/>
      <dgm:spPr/>
    </dgm:pt>
    <dgm:pt modelId="{AE60F37F-1AD2-4506-BA4D-531399A88E26}" type="pres">
      <dgm:prSet presAssocID="{05B9525C-83A2-4191-B304-883990486823}" presName="compNode" presStyleCnt="0"/>
      <dgm:spPr/>
    </dgm:pt>
    <dgm:pt modelId="{FFCE092F-A362-4E0E-AA01-6FFF5264E91D}" type="pres">
      <dgm:prSet presAssocID="{05B9525C-83A2-4191-B304-883990486823}" presName="bgRect" presStyleLbl="bgShp" presStyleIdx="3" presStyleCnt="4" custLinFactNeighborX="884" custLinFactNeighborY="24657"/>
      <dgm:spPr/>
    </dgm:pt>
    <dgm:pt modelId="{0A60B48A-99E4-4789-983E-E507EA8AA9BA}" type="pres">
      <dgm:prSet presAssocID="{05B9525C-83A2-4191-B304-88399048682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ctor"/>
        </a:ext>
      </dgm:extLst>
    </dgm:pt>
    <dgm:pt modelId="{228733F5-52AD-4E19-A166-841464844694}" type="pres">
      <dgm:prSet presAssocID="{05B9525C-83A2-4191-B304-883990486823}" presName="spaceRect" presStyleCnt="0"/>
      <dgm:spPr/>
    </dgm:pt>
    <dgm:pt modelId="{C38764E2-59CB-42D9-BDB8-C571A5C3AF49}" type="pres">
      <dgm:prSet presAssocID="{05B9525C-83A2-4191-B304-883990486823}" presName="parTx" presStyleLbl="revTx" presStyleIdx="3" presStyleCnt="4">
        <dgm:presLayoutVars>
          <dgm:chMax val="0"/>
          <dgm:chPref val="0"/>
        </dgm:presLayoutVars>
      </dgm:prSet>
      <dgm:spPr/>
    </dgm:pt>
  </dgm:ptLst>
  <dgm:cxnLst>
    <dgm:cxn modelId="{A077160E-ADFF-4734-B728-DBE5100DE822}" srcId="{28A1AF11-EE23-4DEE-888C-764173D9FF9A}" destId="{05B9525C-83A2-4191-B304-883990486823}" srcOrd="3" destOrd="0" parTransId="{F36AE682-C7E8-44A6-9DC1-C16419D2B6D2}" sibTransId="{8D11AEC8-6BEE-4286-8638-CDFABCF384D6}"/>
    <dgm:cxn modelId="{D6616B17-B1E5-4A29-930D-A06483A07CCA}" type="presOf" srcId="{367FA0C3-07C5-4824-9154-7CD4177FBCF5}" destId="{C6D976C3-D6F1-4DB7-81B9-2414B5181C33}" srcOrd="0" destOrd="0" presId="urn:microsoft.com/office/officeart/2018/2/layout/IconVerticalSolidList"/>
    <dgm:cxn modelId="{1694D85C-0CC8-4B12-BC90-3E79F08E52B8}" type="presOf" srcId="{05B9525C-83A2-4191-B304-883990486823}" destId="{C38764E2-59CB-42D9-BDB8-C571A5C3AF49}" srcOrd="0" destOrd="0" presId="urn:microsoft.com/office/officeart/2018/2/layout/IconVerticalSolidList"/>
    <dgm:cxn modelId="{BC782843-9427-4EE9-9AB9-D028908861B5}" type="presOf" srcId="{905B663C-6494-4A3C-B3D8-072AB75C871C}" destId="{88E1BE71-8042-44D4-8BDC-59FEB9DE6BFE}" srcOrd="0" destOrd="0" presId="urn:microsoft.com/office/officeart/2018/2/layout/IconVerticalSolidList"/>
    <dgm:cxn modelId="{03631272-077B-4AC3-B90D-BD2EE819A98C}" type="presOf" srcId="{28A1AF11-EE23-4DEE-888C-764173D9FF9A}" destId="{C8E881A5-B114-4C3D-B2B0-329B55837AF3}" srcOrd="0" destOrd="0" presId="urn:microsoft.com/office/officeart/2018/2/layout/IconVerticalSolidList"/>
    <dgm:cxn modelId="{EBDD0D7F-C116-4B11-B49F-1B56A0DA15F7}" type="presOf" srcId="{CBCD48E0-BCA9-43BA-A0B9-DA9BC8F7C8F7}" destId="{5A792319-2B0F-4F60-8A76-96B53B8DE972}" srcOrd="0" destOrd="0" presId="urn:microsoft.com/office/officeart/2018/2/layout/IconVerticalSolidList"/>
    <dgm:cxn modelId="{6BA66D7F-9263-4B7D-88E9-A1517061A1AE}" srcId="{28A1AF11-EE23-4DEE-888C-764173D9FF9A}" destId="{CBCD48E0-BCA9-43BA-A0B9-DA9BC8F7C8F7}" srcOrd="2" destOrd="0" parTransId="{BC14C25F-1FF7-4199-AEA3-C613D88D62AE}" sibTransId="{ABD093DE-CE7F-437B-9843-D189DD4059A4}"/>
    <dgm:cxn modelId="{E835AB8A-61DC-4244-9116-4E51887F7CF2}" srcId="{28A1AF11-EE23-4DEE-888C-764173D9FF9A}" destId="{905B663C-6494-4A3C-B3D8-072AB75C871C}" srcOrd="0" destOrd="0" parTransId="{AC5C893A-E91F-492D-8899-45CB03CB2E71}" sibTransId="{7D52AEC2-0350-4BCC-B49A-92A6ABFF2353}"/>
    <dgm:cxn modelId="{01E800C7-AEFD-404B-8386-983C0E130F20}" srcId="{28A1AF11-EE23-4DEE-888C-764173D9FF9A}" destId="{367FA0C3-07C5-4824-9154-7CD4177FBCF5}" srcOrd="1" destOrd="0" parTransId="{A921887F-30D1-4C32-930B-EA0BC62088A4}" sibTransId="{55664B1B-6E87-4735-BA7C-0E7E651106A0}"/>
    <dgm:cxn modelId="{8A8A52C1-6CF7-4786-AD14-D2FC50D1268D}" type="presParOf" srcId="{C8E881A5-B114-4C3D-B2B0-329B55837AF3}" destId="{A69773AA-EF12-4B2C-A12C-FD43C45E1E92}" srcOrd="0" destOrd="0" presId="urn:microsoft.com/office/officeart/2018/2/layout/IconVerticalSolidList"/>
    <dgm:cxn modelId="{0C0588DA-0729-4738-9880-AC5C4F53CEF3}" type="presParOf" srcId="{A69773AA-EF12-4B2C-A12C-FD43C45E1E92}" destId="{B72966CD-7189-4900-961F-9E308E284951}" srcOrd="0" destOrd="0" presId="urn:microsoft.com/office/officeart/2018/2/layout/IconVerticalSolidList"/>
    <dgm:cxn modelId="{1820E7CC-3D98-48D6-A124-F1B7CD1746A1}" type="presParOf" srcId="{A69773AA-EF12-4B2C-A12C-FD43C45E1E92}" destId="{5E6855DD-8CF8-4568-B40F-7A2C8A70C011}" srcOrd="1" destOrd="0" presId="urn:microsoft.com/office/officeart/2018/2/layout/IconVerticalSolidList"/>
    <dgm:cxn modelId="{C29C2120-2AC7-4092-953D-9CE268D5D0E0}" type="presParOf" srcId="{A69773AA-EF12-4B2C-A12C-FD43C45E1E92}" destId="{4A531A05-F466-43E8-A19D-CAEA5F1AF340}" srcOrd="2" destOrd="0" presId="urn:microsoft.com/office/officeart/2018/2/layout/IconVerticalSolidList"/>
    <dgm:cxn modelId="{1836076A-EFE1-41C8-A9CA-D99797DB74E5}" type="presParOf" srcId="{A69773AA-EF12-4B2C-A12C-FD43C45E1E92}" destId="{88E1BE71-8042-44D4-8BDC-59FEB9DE6BFE}" srcOrd="3" destOrd="0" presId="urn:microsoft.com/office/officeart/2018/2/layout/IconVerticalSolidList"/>
    <dgm:cxn modelId="{F56D2C08-8DEA-45A2-B894-6677552E0FE8}" type="presParOf" srcId="{C8E881A5-B114-4C3D-B2B0-329B55837AF3}" destId="{528524A4-6376-4AEA-BB7B-51914519F532}" srcOrd="1" destOrd="0" presId="urn:microsoft.com/office/officeart/2018/2/layout/IconVerticalSolidList"/>
    <dgm:cxn modelId="{A3DA39E8-C723-4454-B1E3-F57B528788ED}" type="presParOf" srcId="{C8E881A5-B114-4C3D-B2B0-329B55837AF3}" destId="{0A034EFF-30C3-4A02-9887-0FDBE929AEF7}" srcOrd="2" destOrd="0" presId="urn:microsoft.com/office/officeart/2018/2/layout/IconVerticalSolidList"/>
    <dgm:cxn modelId="{08C39EEB-AB80-4079-80E5-5DD17DE7B6A8}" type="presParOf" srcId="{0A034EFF-30C3-4A02-9887-0FDBE929AEF7}" destId="{A3DAF4D7-A886-4C1D-B4C1-547DDF5FE619}" srcOrd="0" destOrd="0" presId="urn:microsoft.com/office/officeart/2018/2/layout/IconVerticalSolidList"/>
    <dgm:cxn modelId="{5AF2270B-7071-4DCA-8688-E3B0EF8915E8}" type="presParOf" srcId="{0A034EFF-30C3-4A02-9887-0FDBE929AEF7}" destId="{7C55DAC8-28DD-422B-9E13-C2DD85228D0D}" srcOrd="1" destOrd="0" presId="urn:microsoft.com/office/officeart/2018/2/layout/IconVerticalSolidList"/>
    <dgm:cxn modelId="{76B6C2E3-AA0F-44E3-9569-D3FB41652474}" type="presParOf" srcId="{0A034EFF-30C3-4A02-9887-0FDBE929AEF7}" destId="{FF0BB1EC-6ED3-4EAF-AE98-92DDDBE1F00F}" srcOrd="2" destOrd="0" presId="urn:microsoft.com/office/officeart/2018/2/layout/IconVerticalSolidList"/>
    <dgm:cxn modelId="{AF267F4A-98A3-49DE-8D4E-3E0856D04E05}" type="presParOf" srcId="{0A034EFF-30C3-4A02-9887-0FDBE929AEF7}" destId="{C6D976C3-D6F1-4DB7-81B9-2414B5181C33}" srcOrd="3" destOrd="0" presId="urn:microsoft.com/office/officeart/2018/2/layout/IconVerticalSolidList"/>
    <dgm:cxn modelId="{474ABE30-A406-4CAD-AEBE-01AF960A2A5D}" type="presParOf" srcId="{C8E881A5-B114-4C3D-B2B0-329B55837AF3}" destId="{9C9FE06A-5D16-4960-86F4-74A104FFFDDA}" srcOrd="3" destOrd="0" presId="urn:microsoft.com/office/officeart/2018/2/layout/IconVerticalSolidList"/>
    <dgm:cxn modelId="{BC0DDB60-9EFE-4FB7-AD12-E5A67DE5AD9D}" type="presParOf" srcId="{C8E881A5-B114-4C3D-B2B0-329B55837AF3}" destId="{27535D83-6741-470C-8D2D-FC1E788F0747}" srcOrd="4" destOrd="0" presId="urn:microsoft.com/office/officeart/2018/2/layout/IconVerticalSolidList"/>
    <dgm:cxn modelId="{D584C9B8-0FD9-4C2E-ABF6-276863C3E87B}" type="presParOf" srcId="{27535D83-6741-470C-8D2D-FC1E788F0747}" destId="{A6ADED07-3CEC-455E-8BBB-1043E7BB1897}" srcOrd="0" destOrd="0" presId="urn:microsoft.com/office/officeart/2018/2/layout/IconVerticalSolidList"/>
    <dgm:cxn modelId="{26890AC1-C37C-44A0-AB8E-EA52C0967912}" type="presParOf" srcId="{27535D83-6741-470C-8D2D-FC1E788F0747}" destId="{6B531213-40BF-4209-8453-2E99A705C6CA}" srcOrd="1" destOrd="0" presId="urn:microsoft.com/office/officeart/2018/2/layout/IconVerticalSolidList"/>
    <dgm:cxn modelId="{D95D890C-8911-454A-892B-3B2042CB85C7}" type="presParOf" srcId="{27535D83-6741-470C-8D2D-FC1E788F0747}" destId="{78CA8FD4-6993-4D83-B6A6-A1C0C644FC83}" srcOrd="2" destOrd="0" presId="urn:microsoft.com/office/officeart/2018/2/layout/IconVerticalSolidList"/>
    <dgm:cxn modelId="{F6DCC7A1-FD1B-4328-9F46-661A115385A5}" type="presParOf" srcId="{27535D83-6741-470C-8D2D-FC1E788F0747}" destId="{5A792319-2B0F-4F60-8A76-96B53B8DE972}" srcOrd="3" destOrd="0" presId="urn:microsoft.com/office/officeart/2018/2/layout/IconVerticalSolidList"/>
    <dgm:cxn modelId="{C1370B31-90BE-4F77-A5B3-5D882D3378F1}" type="presParOf" srcId="{C8E881A5-B114-4C3D-B2B0-329B55837AF3}" destId="{628A74E7-7A0E-49D4-A373-017E0202A8FF}" srcOrd="5" destOrd="0" presId="urn:microsoft.com/office/officeart/2018/2/layout/IconVerticalSolidList"/>
    <dgm:cxn modelId="{C2661CD1-9604-4FBF-B89C-0EF4343B2404}" type="presParOf" srcId="{C8E881A5-B114-4C3D-B2B0-329B55837AF3}" destId="{AE60F37F-1AD2-4506-BA4D-531399A88E26}" srcOrd="6" destOrd="0" presId="urn:microsoft.com/office/officeart/2018/2/layout/IconVerticalSolidList"/>
    <dgm:cxn modelId="{ECB73A7E-3E49-404A-8199-16B996840D3A}" type="presParOf" srcId="{AE60F37F-1AD2-4506-BA4D-531399A88E26}" destId="{FFCE092F-A362-4E0E-AA01-6FFF5264E91D}" srcOrd="0" destOrd="0" presId="urn:microsoft.com/office/officeart/2018/2/layout/IconVerticalSolidList"/>
    <dgm:cxn modelId="{5DE0C586-42DB-4819-9F17-58FEEFB0A70A}" type="presParOf" srcId="{AE60F37F-1AD2-4506-BA4D-531399A88E26}" destId="{0A60B48A-99E4-4789-983E-E507EA8AA9BA}" srcOrd="1" destOrd="0" presId="urn:microsoft.com/office/officeart/2018/2/layout/IconVerticalSolidList"/>
    <dgm:cxn modelId="{7A5BA062-063D-4AFA-B682-021324F63F45}" type="presParOf" srcId="{AE60F37F-1AD2-4506-BA4D-531399A88E26}" destId="{228733F5-52AD-4E19-A166-841464844694}" srcOrd="2" destOrd="0" presId="urn:microsoft.com/office/officeart/2018/2/layout/IconVerticalSolidList"/>
    <dgm:cxn modelId="{4BDAFD89-4875-45A0-9B0B-6EE1C83E03F9}" type="presParOf" srcId="{AE60F37F-1AD2-4506-BA4D-531399A88E26}" destId="{C38764E2-59CB-42D9-BDB8-C571A5C3AF4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D184A65-DFE9-4FDD-AF21-1974AD284CD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4A22228-6003-4DB0-A469-6B9D48519489}">
      <dgm:prSet/>
      <dgm:spPr/>
      <dgm:t>
        <a:bodyPr/>
        <a:lstStyle/>
        <a:p>
          <a:pPr>
            <a:lnSpc>
              <a:spcPct val="100000"/>
            </a:lnSpc>
          </a:pPr>
          <a:r>
            <a:rPr lang="en-GB"/>
            <a:t>Unilever should create a UK-China business strategy team which will monitor the cultural trends, manage ongoing partnerships and refine the negotiation strategy (Dadhich et al., 2025)</a:t>
          </a:r>
          <a:endParaRPr lang="en-US"/>
        </a:p>
      </dgm:t>
    </dgm:pt>
    <dgm:pt modelId="{C4E37210-E844-4B72-8278-5E03D15096F0}" type="parTrans" cxnId="{DF769C19-01F8-4088-B17C-CA21DA50CC2F}">
      <dgm:prSet/>
      <dgm:spPr/>
      <dgm:t>
        <a:bodyPr/>
        <a:lstStyle/>
        <a:p>
          <a:endParaRPr lang="en-US"/>
        </a:p>
      </dgm:t>
    </dgm:pt>
    <dgm:pt modelId="{13E88A56-9E79-41E2-97CE-A730D7D85384}" type="sibTrans" cxnId="{DF769C19-01F8-4088-B17C-CA21DA50CC2F}">
      <dgm:prSet/>
      <dgm:spPr/>
      <dgm:t>
        <a:bodyPr/>
        <a:lstStyle/>
        <a:p>
          <a:endParaRPr lang="en-US"/>
        </a:p>
      </dgm:t>
    </dgm:pt>
    <dgm:pt modelId="{34CE1FDB-4139-46F9-BFEB-222BB45D886D}">
      <dgm:prSet/>
      <dgm:spPr/>
      <dgm:t>
        <a:bodyPr/>
        <a:lstStyle/>
        <a:p>
          <a:pPr>
            <a:lnSpc>
              <a:spcPct val="100000"/>
            </a:lnSpc>
          </a:pPr>
          <a:r>
            <a:rPr lang="en-GB"/>
            <a:t>The team will ensure that Unilever will be maintaining a culturally  sensitive and adaptable approach. It will engage with Chinese partners like Alibaba.</a:t>
          </a:r>
          <a:endParaRPr lang="en-US"/>
        </a:p>
      </dgm:t>
    </dgm:pt>
    <dgm:pt modelId="{D97A3D28-F0A2-44B5-9A01-CD7EAB86DDEA}" type="parTrans" cxnId="{BB2D69C1-813F-4CE1-AE8E-57095A608016}">
      <dgm:prSet/>
      <dgm:spPr/>
      <dgm:t>
        <a:bodyPr/>
        <a:lstStyle/>
        <a:p>
          <a:endParaRPr lang="en-US"/>
        </a:p>
      </dgm:t>
    </dgm:pt>
    <dgm:pt modelId="{4AEDC66F-8DCE-4FF9-B603-CE992B6EFFED}" type="sibTrans" cxnId="{BB2D69C1-813F-4CE1-AE8E-57095A608016}">
      <dgm:prSet/>
      <dgm:spPr/>
      <dgm:t>
        <a:bodyPr/>
        <a:lstStyle/>
        <a:p>
          <a:endParaRPr lang="en-US"/>
        </a:p>
      </dgm:t>
    </dgm:pt>
    <dgm:pt modelId="{A9ADCAA4-29CD-4D96-8EBB-EBF2F3D5D418}">
      <dgm:prSet/>
      <dgm:spPr/>
      <dgm:t>
        <a:bodyPr/>
        <a:lstStyle/>
        <a:p>
          <a:pPr>
            <a:lnSpc>
              <a:spcPct val="100000"/>
            </a:lnSpc>
          </a:pPr>
          <a:r>
            <a:rPr lang="en-GB"/>
            <a:t>By using cultural awareness and strategic adaptability, Unilever will successfully navigate the negotiations, which will create a strong, long-term partnership with Alibaba and will expand its market presence in China. </a:t>
          </a:r>
          <a:endParaRPr lang="en-US"/>
        </a:p>
      </dgm:t>
    </dgm:pt>
    <dgm:pt modelId="{9B2B4BA1-43AD-4388-8664-17248B6292CF}" type="parTrans" cxnId="{72A7A68C-B3E6-4172-AF69-028C6247D9C5}">
      <dgm:prSet/>
      <dgm:spPr/>
      <dgm:t>
        <a:bodyPr/>
        <a:lstStyle/>
        <a:p>
          <a:endParaRPr lang="en-US"/>
        </a:p>
      </dgm:t>
    </dgm:pt>
    <dgm:pt modelId="{3A2F4F8B-DA8A-491F-A469-4795C7FF8F22}" type="sibTrans" cxnId="{72A7A68C-B3E6-4172-AF69-028C6247D9C5}">
      <dgm:prSet/>
      <dgm:spPr/>
      <dgm:t>
        <a:bodyPr/>
        <a:lstStyle/>
        <a:p>
          <a:endParaRPr lang="en-US"/>
        </a:p>
      </dgm:t>
    </dgm:pt>
    <dgm:pt modelId="{56CD56AC-5E62-4A9C-9F53-BA2CA4C0C2BE}">
      <dgm:prSet/>
      <dgm:spPr/>
      <dgm:t>
        <a:bodyPr/>
        <a:lstStyle/>
        <a:p>
          <a:pPr>
            <a:lnSpc>
              <a:spcPct val="100000"/>
            </a:lnSpc>
          </a:pPr>
          <a:r>
            <a:rPr lang="en-GB"/>
            <a:t>It will be ensuring sustainable profitability with a competitive advantage.</a:t>
          </a:r>
          <a:endParaRPr lang="en-US"/>
        </a:p>
      </dgm:t>
    </dgm:pt>
    <dgm:pt modelId="{9E9FFB49-7C35-4AFC-8DC0-F56E509BC7AB}" type="parTrans" cxnId="{2F7163B1-72B7-4F2A-B915-2B6915152B97}">
      <dgm:prSet/>
      <dgm:spPr/>
      <dgm:t>
        <a:bodyPr/>
        <a:lstStyle/>
        <a:p>
          <a:endParaRPr lang="en-US"/>
        </a:p>
      </dgm:t>
    </dgm:pt>
    <dgm:pt modelId="{49DE4AE9-BBC5-429B-BC62-5DAFEE36BA4C}" type="sibTrans" cxnId="{2F7163B1-72B7-4F2A-B915-2B6915152B97}">
      <dgm:prSet/>
      <dgm:spPr/>
      <dgm:t>
        <a:bodyPr/>
        <a:lstStyle/>
        <a:p>
          <a:endParaRPr lang="en-US"/>
        </a:p>
      </dgm:t>
    </dgm:pt>
    <dgm:pt modelId="{570DFE4F-BD34-404E-89A1-6650F7B7F28D}" type="pres">
      <dgm:prSet presAssocID="{AD184A65-DFE9-4FDD-AF21-1974AD284CD8}" presName="root" presStyleCnt="0">
        <dgm:presLayoutVars>
          <dgm:dir/>
          <dgm:resizeHandles val="exact"/>
        </dgm:presLayoutVars>
      </dgm:prSet>
      <dgm:spPr/>
    </dgm:pt>
    <dgm:pt modelId="{352463CD-3325-452A-9229-F378F9B48D6D}" type="pres">
      <dgm:prSet presAssocID="{74A22228-6003-4DB0-A469-6B9D48519489}" presName="compNode" presStyleCnt="0"/>
      <dgm:spPr/>
    </dgm:pt>
    <dgm:pt modelId="{71AD0ADE-DCF7-4791-B74D-2A20FA7E20D6}" type="pres">
      <dgm:prSet presAssocID="{74A22228-6003-4DB0-A469-6B9D48519489}" presName="bgRect" presStyleLbl="bgShp" presStyleIdx="0" presStyleCnt="4"/>
      <dgm:spPr/>
    </dgm:pt>
    <dgm:pt modelId="{CEDC9B00-598D-4B70-ABBF-10EB4B861819}" type="pres">
      <dgm:prSet presAssocID="{74A22228-6003-4DB0-A469-6B9D4851948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74553D14-EC3B-4A5C-AEC3-8A57879C64E9}" type="pres">
      <dgm:prSet presAssocID="{74A22228-6003-4DB0-A469-6B9D48519489}" presName="spaceRect" presStyleCnt="0"/>
      <dgm:spPr/>
    </dgm:pt>
    <dgm:pt modelId="{F96CA61B-98D1-4573-A61E-8EFC1C181707}" type="pres">
      <dgm:prSet presAssocID="{74A22228-6003-4DB0-A469-6B9D48519489}" presName="parTx" presStyleLbl="revTx" presStyleIdx="0" presStyleCnt="4">
        <dgm:presLayoutVars>
          <dgm:chMax val="0"/>
          <dgm:chPref val="0"/>
        </dgm:presLayoutVars>
      </dgm:prSet>
      <dgm:spPr/>
    </dgm:pt>
    <dgm:pt modelId="{E82D1556-6A22-4188-8A16-4FA380C02325}" type="pres">
      <dgm:prSet presAssocID="{13E88A56-9E79-41E2-97CE-A730D7D85384}" presName="sibTrans" presStyleCnt="0"/>
      <dgm:spPr/>
    </dgm:pt>
    <dgm:pt modelId="{C07E287C-C83F-4307-B0A1-1CCD3FBB0699}" type="pres">
      <dgm:prSet presAssocID="{34CE1FDB-4139-46F9-BFEB-222BB45D886D}" presName="compNode" presStyleCnt="0"/>
      <dgm:spPr/>
    </dgm:pt>
    <dgm:pt modelId="{E96783F0-8733-4DE6-A4B3-AB3A2BC5BA82}" type="pres">
      <dgm:prSet presAssocID="{34CE1FDB-4139-46F9-BFEB-222BB45D886D}" presName="bgRect" presStyleLbl="bgShp" presStyleIdx="1" presStyleCnt="4"/>
      <dgm:spPr/>
    </dgm:pt>
    <dgm:pt modelId="{F93ACF62-0FE7-43E1-96C6-CA39C69DF7CD}" type="pres">
      <dgm:prSet presAssocID="{34CE1FDB-4139-46F9-BFEB-222BB45D886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apanese Dolls"/>
        </a:ext>
      </dgm:extLst>
    </dgm:pt>
    <dgm:pt modelId="{5D1E0E13-FB26-4EA2-AD5E-195EA5C8B011}" type="pres">
      <dgm:prSet presAssocID="{34CE1FDB-4139-46F9-BFEB-222BB45D886D}" presName="spaceRect" presStyleCnt="0"/>
      <dgm:spPr/>
    </dgm:pt>
    <dgm:pt modelId="{7CBED27B-C429-4631-8B8D-6B6194E5A6C8}" type="pres">
      <dgm:prSet presAssocID="{34CE1FDB-4139-46F9-BFEB-222BB45D886D}" presName="parTx" presStyleLbl="revTx" presStyleIdx="1" presStyleCnt="4">
        <dgm:presLayoutVars>
          <dgm:chMax val="0"/>
          <dgm:chPref val="0"/>
        </dgm:presLayoutVars>
      </dgm:prSet>
      <dgm:spPr/>
    </dgm:pt>
    <dgm:pt modelId="{58D69F21-2694-4C10-A853-435094071803}" type="pres">
      <dgm:prSet presAssocID="{4AEDC66F-8DCE-4FF9-B603-CE992B6EFFED}" presName="sibTrans" presStyleCnt="0"/>
      <dgm:spPr/>
    </dgm:pt>
    <dgm:pt modelId="{209A6AE5-C6D1-47DB-B67C-04754BE5B55F}" type="pres">
      <dgm:prSet presAssocID="{A9ADCAA4-29CD-4D96-8EBB-EBF2F3D5D418}" presName="compNode" presStyleCnt="0"/>
      <dgm:spPr/>
    </dgm:pt>
    <dgm:pt modelId="{9D4A988A-D9DF-4EF0-B10F-E3CB3F5134D0}" type="pres">
      <dgm:prSet presAssocID="{A9ADCAA4-29CD-4D96-8EBB-EBF2F3D5D418}" presName="bgRect" presStyleLbl="bgShp" presStyleIdx="2" presStyleCnt="4"/>
      <dgm:spPr/>
    </dgm:pt>
    <dgm:pt modelId="{AF808A56-DA55-4B26-B8BA-A5CBB009A6DD}" type="pres">
      <dgm:prSet presAssocID="{A9ADCAA4-29CD-4D96-8EBB-EBF2F3D5D41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A25437CD-FEAB-4082-A441-658B51A81D78}" type="pres">
      <dgm:prSet presAssocID="{A9ADCAA4-29CD-4D96-8EBB-EBF2F3D5D418}" presName="spaceRect" presStyleCnt="0"/>
      <dgm:spPr/>
    </dgm:pt>
    <dgm:pt modelId="{7A3EFBBC-AAE6-4358-90C2-6135EBE057CE}" type="pres">
      <dgm:prSet presAssocID="{A9ADCAA4-29CD-4D96-8EBB-EBF2F3D5D418}" presName="parTx" presStyleLbl="revTx" presStyleIdx="2" presStyleCnt="4">
        <dgm:presLayoutVars>
          <dgm:chMax val="0"/>
          <dgm:chPref val="0"/>
        </dgm:presLayoutVars>
      </dgm:prSet>
      <dgm:spPr/>
    </dgm:pt>
    <dgm:pt modelId="{AB0E1292-6907-4E8C-8E86-4CAF2A0DF221}" type="pres">
      <dgm:prSet presAssocID="{3A2F4F8B-DA8A-491F-A469-4795C7FF8F22}" presName="sibTrans" presStyleCnt="0"/>
      <dgm:spPr/>
    </dgm:pt>
    <dgm:pt modelId="{30FE9502-4390-4131-9968-C211E704895C}" type="pres">
      <dgm:prSet presAssocID="{56CD56AC-5E62-4A9C-9F53-BA2CA4C0C2BE}" presName="compNode" presStyleCnt="0"/>
      <dgm:spPr/>
    </dgm:pt>
    <dgm:pt modelId="{F96C6E84-34F9-4254-9A3F-10AC66BD5868}" type="pres">
      <dgm:prSet presAssocID="{56CD56AC-5E62-4A9C-9F53-BA2CA4C0C2BE}" presName="bgRect" presStyleLbl="bgShp" presStyleIdx="3" presStyleCnt="4"/>
      <dgm:spPr/>
    </dgm:pt>
    <dgm:pt modelId="{1FF6BC26-7D65-434C-91DE-A58620B14687}" type="pres">
      <dgm:prSet presAssocID="{56CD56AC-5E62-4A9C-9F53-BA2CA4C0C2B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35FA6F48-D160-4887-8676-4FD2013BEA81}" type="pres">
      <dgm:prSet presAssocID="{56CD56AC-5E62-4A9C-9F53-BA2CA4C0C2BE}" presName="spaceRect" presStyleCnt="0"/>
      <dgm:spPr/>
    </dgm:pt>
    <dgm:pt modelId="{C12E230C-D953-4659-B79D-BD486C26772C}" type="pres">
      <dgm:prSet presAssocID="{56CD56AC-5E62-4A9C-9F53-BA2CA4C0C2BE}" presName="parTx" presStyleLbl="revTx" presStyleIdx="3" presStyleCnt="4">
        <dgm:presLayoutVars>
          <dgm:chMax val="0"/>
          <dgm:chPref val="0"/>
        </dgm:presLayoutVars>
      </dgm:prSet>
      <dgm:spPr/>
    </dgm:pt>
  </dgm:ptLst>
  <dgm:cxnLst>
    <dgm:cxn modelId="{4F80B113-0FFE-4282-9D89-97EAC18712B0}" type="presOf" srcId="{56CD56AC-5E62-4A9C-9F53-BA2CA4C0C2BE}" destId="{C12E230C-D953-4659-B79D-BD486C26772C}" srcOrd="0" destOrd="0" presId="urn:microsoft.com/office/officeart/2018/2/layout/IconVerticalSolidList"/>
    <dgm:cxn modelId="{DF769C19-01F8-4088-B17C-CA21DA50CC2F}" srcId="{AD184A65-DFE9-4FDD-AF21-1974AD284CD8}" destId="{74A22228-6003-4DB0-A469-6B9D48519489}" srcOrd="0" destOrd="0" parTransId="{C4E37210-E844-4B72-8278-5E03D15096F0}" sibTransId="{13E88A56-9E79-41E2-97CE-A730D7D85384}"/>
    <dgm:cxn modelId="{5DDD3826-4669-4ED2-BFE8-D44519965CEB}" type="presOf" srcId="{A9ADCAA4-29CD-4D96-8EBB-EBF2F3D5D418}" destId="{7A3EFBBC-AAE6-4358-90C2-6135EBE057CE}" srcOrd="0" destOrd="0" presId="urn:microsoft.com/office/officeart/2018/2/layout/IconVerticalSolidList"/>
    <dgm:cxn modelId="{23AB6744-D869-43A6-9624-657819939713}" type="presOf" srcId="{AD184A65-DFE9-4FDD-AF21-1974AD284CD8}" destId="{570DFE4F-BD34-404E-89A1-6650F7B7F28D}" srcOrd="0" destOrd="0" presId="urn:microsoft.com/office/officeart/2018/2/layout/IconVerticalSolidList"/>
    <dgm:cxn modelId="{72A7A68C-B3E6-4172-AF69-028C6247D9C5}" srcId="{AD184A65-DFE9-4FDD-AF21-1974AD284CD8}" destId="{A9ADCAA4-29CD-4D96-8EBB-EBF2F3D5D418}" srcOrd="2" destOrd="0" parTransId="{9B2B4BA1-43AD-4388-8664-17248B6292CF}" sibTransId="{3A2F4F8B-DA8A-491F-A469-4795C7FF8F22}"/>
    <dgm:cxn modelId="{2F7163B1-72B7-4F2A-B915-2B6915152B97}" srcId="{AD184A65-DFE9-4FDD-AF21-1974AD284CD8}" destId="{56CD56AC-5E62-4A9C-9F53-BA2CA4C0C2BE}" srcOrd="3" destOrd="0" parTransId="{9E9FFB49-7C35-4AFC-8DC0-F56E509BC7AB}" sibTransId="{49DE4AE9-BBC5-429B-BC62-5DAFEE36BA4C}"/>
    <dgm:cxn modelId="{BB2D69C1-813F-4CE1-AE8E-57095A608016}" srcId="{AD184A65-DFE9-4FDD-AF21-1974AD284CD8}" destId="{34CE1FDB-4139-46F9-BFEB-222BB45D886D}" srcOrd="1" destOrd="0" parTransId="{D97A3D28-F0A2-44B5-9A01-CD7EAB86DDEA}" sibTransId="{4AEDC66F-8DCE-4FF9-B603-CE992B6EFFED}"/>
    <dgm:cxn modelId="{243B39C4-AE2B-479C-B584-E510FF6789F4}" type="presOf" srcId="{74A22228-6003-4DB0-A469-6B9D48519489}" destId="{F96CA61B-98D1-4573-A61E-8EFC1C181707}" srcOrd="0" destOrd="0" presId="urn:microsoft.com/office/officeart/2018/2/layout/IconVerticalSolidList"/>
    <dgm:cxn modelId="{7C82A9D5-7835-48A9-93C3-4E672796E4E8}" type="presOf" srcId="{34CE1FDB-4139-46F9-BFEB-222BB45D886D}" destId="{7CBED27B-C429-4631-8B8D-6B6194E5A6C8}" srcOrd="0" destOrd="0" presId="urn:microsoft.com/office/officeart/2018/2/layout/IconVerticalSolidList"/>
    <dgm:cxn modelId="{D0C6C0E5-C4FE-4982-A88B-944BF83A4CC9}" type="presParOf" srcId="{570DFE4F-BD34-404E-89A1-6650F7B7F28D}" destId="{352463CD-3325-452A-9229-F378F9B48D6D}" srcOrd="0" destOrd="0" presId="urn:microsoft.com/office/officeart/2018/2/layout/IconVerticalSolidList"/>
    <dgm:cxn modelId="{24773533-B082-409B-B822-CA7995A7A0FD}" type="presParOf" srcId="{352463CD-3325-452A-9229-F378F9B48D6D}" destId="{71AD0ADE-DCF7-4791-B74D-2A20FA7E20D6}" srcOrd="0" destOrd="0" presId="urn:microsoft.com/office/officeart/2018/2/layout/IconVerticalSolidList"/>
    <dgm:cxn modelId="{A1A0D918-7C6B-4C22-B8C9-307562E63206}" type="presParOf" srcId="{352463CD-3325-452A-9229-F378F9B48D6D}" destId="{CEDC9B00-598D-4B70-ABBF-10EB4B861819}" srcOrd="1" destOrd="0" presId="urn:microsoft.com/office/officeart/2018/2/layout/IconVerticalSolidList"/>
    <dgm:cxn modelId="{3108A96E-FD55-4B21-ADBC-8CED02A1388D}" type="presParOf" srcId="{352463CD-3325-452A-9229-F378F9B48D6D}" destId="{74553D14-EC3B-4A5C-AEC3-8A57879C64E9}" srcOrd="2" destOrd="0" presId="urn:microsoft.com/office/officeart/2018/2/layout/IconVerticalSolidList"/>
    <dgm:cxn modelId="{C3F0769F-0BDC-4DC8-A8F2-436FDFC76550}" type="presParOf" srcId="{352463CD-3325-452A-9229-F378F9B48D6D}" destId="{F96CA61B-98D1-4573-A61E-8EFC1C181707}" srcOrd="3" destOrd="0" presId="urn:microsoft.com/office/officeart/2018/2/layout/IconVerticalSolidList"/>
    <dgm:cxn modelId="{F4B2CA0D-DB11-464C-9AD4-6DB08AEEF74E}" type="presParOf" srcId="{570DFE4F-BD34-404E-89A1-6650F7B7F28D}" destId="{E82D1556-6A22-4188-8A16-4FA380C02325}" srcOrd="1" destOrd="0" presId="urn:microsoft.com/office/officeart/2018/2/layout/IconVerticalSolidList"/>
    <dgm:cxn modelId="{1DA4365A-EC6E-4E2B-A65D-016D7566BAC5}" type="presParOf" srcId="{570DFE4F-BD34-404E-89A1-6650F7B7F28D}" destId="{C07E287C-C83F-4307-B0A1-1CCD3FBB0699}" srcOrd="2" destOrd="0" presId="urn:microsoft.com/office/officeart/2018/2/layout/IconVerticalSolidList"/>
    <dgm:cxn modelId="{7CA2F8DC-69BB-47A6-BC33-E4CB6E05FD7C}" type="presParOf" srcId="{C07E287C-C83F-4307-B0A1-1CCD3FBB0699}" destId="{E96783F0-8733-4DE6-A4B3-AB3A2BC5BA82}" srcOrd="0" destOrd="0" presId="urn:microsoft.com/office/officeart/2018/2/layout/IconVerticalSolidList"/>
    <dgm:cxn modelId="{A26D269F-10D1-4C71-8583-E77E2634A9A8}" type="presParOf" srcId="{C07E287C-C83F-4307-B0A1-1CCD3FBB0699}" destId="{F93ACF62-0FE7-43E1-96C6-CA39C69DF7CD}" srcOrd="1" destOrd="0" presId="urn:microsoft.com/office/officeart/2018/2/layout/IconVerticalSolidList"/>
    <dgm:cxn modelId="{8C5EFD35-A9B2-45F7-BAF5-B1B1BF70D6EE}" type="presParOf" srcId="{C07E287C-C83F-4307-B0A1-1CCD3FBB0699}" destId="{5D1E0E13-FB26-4EA2-AD5E-195EA5C8B011}" srcOrd="2" destOrd="0" presId="urn:microsoft.com/office/officeart/2018/2/layout/IconVerticalSolidList"/>
    <dgm:cxn modelId="{DEA589E2-F161-4A7A-BCA7-7274C965E717}" type="presParOf" srcId="{C07E287C-C83F-4307-B0A1-1CCD3FBB0699}" destId="{7CBED27B-C429-4631-8B8D-6B6194E5A6C8}" srcOrd="3" destOrd="0" presId="urn:microsoft.com/office/officeart/2018/2/layout/IconVerticalSolidList"/>
    <dgm:cxn modelId="{B24031CF-B333-46CC-A091-37EB79B32C5F}" type="presParOf" srcId="{570DFE4F-BD34-404E-89A1-6650F7B7F28D}" destId="{58D69F21-2694-4C10-A853-435094071803}" srcOrd="3" destOrd="0" presId="urn:microsoft.com/office/officeart/2018/2/layout/IconVerticalSolidList"/>
    <dgm:cxn modelId="{BAD47C18-4FAE-4BAA-83F4-BF8E64EBD7EF}" type="presParOf" srcId="{570DFE4F-BD34-404E-89A1-6650F7B7F28D}" destId="{209A6AE5-C6D1-47DB-B67C-04754BE5B55F}" srcOrd="4" destOrd="0" presId="urn:microsoft.com/office/officeart/2018/2/layout/IconVerticalSolidList"/>
    <dgm:cxn modelId="{0C974DBB-2760-4217-8AB0-A35918F4FF03}" type="presParOf" srcId="{209A6AE5-C6D1-47DB-B67C-04754BE5B55F}" destId="{9D4A988A-D9DF-4EF0-B10F-E3CB3F5134D0}" srcOrd="0" destOrd="0" presId="urn:microsoft.com/office/officeart/2018/2/layout/IconVerticalSolidList"/>
    <dgm:cxn modelId="{71A58313-CD12-43BB-A804-48BFFD6DB992}" type="presParOf" srcId="{209A6AE5-C6D1-47DB-B67C-04754BE5B55F}" destId="{AF808A56-DA55-4B26-B8BA-A5CBB009A6DD}" srcOrd="1" destOrd="0" presId="urn:microsoft.com/office/officeart/2018/2/layout/IconVerticalSolidList"/>
    <dgm:cxn modelId="{54CD7FCE-3720-4014-81A6-C04E70BC216E}" type="presParOf" srcId="{209A6AE5-C6D1-47DB-B67C-04754BE5B55F}" destId="{A25437CD-FEAB-4082-A441-658B51A81D78}" srcOrd="2" destOrd="0" presId="urn:microsoft.com/office/officeart/2018/2/layout/IconVerticalSolidList"/>
    <dgm:cxn modelId="{1158E84C-E5DE-4BE3-B74F-C511D26229E0}" type="presParOf" srcId="{209A6AE5-C6D1-47DB-B67C-04754BE5B55F}" destId="{7A3EFBBC-AAE6-4358-90C2-6135EBE057CE}" srcOrd="3" destOrd="0" presId="urn:microsoft.com/office/officeart/2018/2/layout/IconVerticalSolidList"/>
    <dgm:cxn modelId="{5641DBB8-195D-4200-A98B-413E6AB98D3E}" type="presParOf" srcId="{570DFE4F-BD34-404E-89A1-6650F7B7F28D}" destId="{AB0E1292-6907-4E8C-8E86-4CAF2A0DF221}" srcOrd="5" destOrd="0" presId="urn:microsoft.com/office/officeart/2018/2/layout/IconVerticalSolidList"/>
    <dgm:cxn modelId="{8906433F-481F-413E-8A4C-1B76DBC3CAA1}" type="presParOf" srcId="{570DFE4F-BD34-404E-89A1-6650F7B7F28D}" destId="{30FE9502-4390-4131-9968-C211E704895C}" srcOrd="6" destOrd="0" presId="urn:microsoft.com/office/officeart/2018/2/layout/IconVerticalSolidList"/>
    <dgm:cxn modelId="{898B43A7-8417-4C6C-A3DE-422C716F57D9}" type="presParOf" srcId="{30FE9502-4390-4131-9968-C211E704895C}" destId="{F96C6E84-34F9-4254-9A3F-10AC66BD5868}" srcOrd="0" destOrd="0" presId="urn:microsoft.com/office/officeart/2018/2/layout/IconVerticalSolidList"/>
    <dgm:cxn modelId="{C8068F02-1A4D-4261-A12E-7630EFC33FEB}" type="presParOf" srcId="{30FE9502-4390-4131-9968-C211E704895C}" destId="{1FF6BC26-7D65-434C-91DE-A58620B14687}" srcOrd="1" destOrd="0" presId="urn:microsoft.com/office/officeart/2018/2/layout/IconVerticalSolidList"/>
    <dgm:cxn modelId="{A08C7C7F-8622-44B9-A201-456A06494AB2}" type="presParOf" srcId="{30FE9502-4390-4131-9968-C211E704895C}" destId="{35FA6F48-D160-4887-8676-4FD2013BEA81}" srcOrd="2" destOrd="0" presId="urn:microsoft.com/office/officeart/2018/2/layout/IconVerticalSolidList"/>
    <dgm:cxn modelId="{C66C3B73-1124-43A6-BCA2-91ED64FE1E5B}" type="presParOf" srcId="{30FE9502-4390-4131-9968-C211E704895C}" destId="{C12E230C-D953-4659-B79D-BD486C2677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B00E09A-70CC-4B5A-8EC4-E6BE2BD8732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524AAAB-0FC1-422B-8C33-37364C1E87BE}">
      <dgm:prSet/>
      <dgm:spPr/>
      <dgm:t>
        <a:bodyPr/>
        <a:lstStyle/>
        <a:p>
          <a:r>
            <a:rPr lang="en-GB" dirty="0" err="1"/>
            <a:t>Babagheibi</a:t>
          </a:r>
          <a:r>
            <a:rPr lang="en-GB" dirty="0"/>
            <a:t>, M., Jadid, S. and Kazemi, A., 2023. An Incentive-based robust flexibility market for congestion management of an active distribution system to use the free capacity of Microgrids. Applied energy, 336, p.120832</a:t>
          </a:r>
          <a:endParaRPr lang="en-US" dirty="0"/>
        </a:p>
      </dgm:t>
    </dgm:pt>
    <dgm:pt modelId="{4C2AC906-2401-4357-A5FF-4D458B9C528F}" type="parTrans" cxnId="{40028544-C5C6-4FB2-AB71-2A77B2E576D5}">
      <dgm:prSet/>
      <dgm:spPr/>
      <dgm:t>
        <a:bodyPr/>
        <a:lstStyle/>
        <a:p>
          <a:endParaRPr lang="en-US"/>
        </a:p>
      </dgm:t>
    </dgm:pt>
    <dgm:pt modelId="{E5AE23AC-915D-4F20-A7F6-27036D9BFE86}" type="sibTrans" cxnId="{40028544-C5C6-4FB2-AB71-2A77B2E576D5}">
      <dgm:prSet/>
      <dgm:spPr/>
      <dgm:t>
        <a:bodyPr/>
        <a:lstStyle/>
        <a:p>
          <a:endParaRPr lang="en-US"/>
        </a:p>
      </dgm:t>
    </dgm:pt>
    <dgm:pt modelId="{7395ABE2-6665-4823-9D3D-7E690A3845B1}">
      <dgm:prSet/>
      <dgm:spPr/>
      <dgm:t>
        <a:bodyPr/>
        <a:lstStyle/>
        <a:p>
          <a:r>
            <a:rPr lang="en-GB"/>
            <a:t>Dadhich, V., Nghiem, X.H.N., Chandel, A. and Yadav, M., 2025. Entrepreneurial orientation and supply chain collaboration: Unravelling the Role of EO in strengthening interorganizational networks. In Impacts of Entrepreneurial Orientation on Supply Chain Management (pp.137-166). IGI Global.</a:t>
          </a:r>
          <a:endParaRPr lang="en-US"/>
        </a:p>
      </dgm:t>
    </dgm:pt>
    <dgm:pt modelId="{503EA0A9-6C7F-4F50-B274-23C10B6DE52E}" type="parTrans" cxnId="{DD345F54-F903-40FA-A8C0-13706F871607}">
      <dgm:prSet/>
      <dgm:spPr/>
      <dgm:t>
        <a:bodyPr/>
        <a:lstStyle/>
        <a:p>
          <a:endParaRPr lang="en-US"/>
        </a:p>
      </dgm:t>
    </dgm:pt>
    <dgm:pt modelId="{11C21B82-E6BC-43AE-8C12-D7E42BEABBBA}" type="sibTrans" cxnId="{DD345F54-F903-40FA-A8C0-13706F871607}">
      <dgm:prSet/>
      <dgm:spPr/>
      <dgm:t>
        <a:bodyPr/>
        <a:lstStyle/>
        <a:p>
          <a:endParaRPr lang="en-US"/>
        </a:p>
      </dgm:t>
    </dgm:pt>
    <dgm:pt modelId="{EDD30D49-311A-4EB0-99A5-40FA88330DDD}">
      <dgm:prSet/>
      <dgm:spPr/>
      <dgm:t>
        <a:bodyPr/>
        <a:lstStyle/>
        <a:p>
          <a:r>
            <a:rPr lang="en-GB"/>
            <a:t>Dasopang, M.D., Nasution, I.F. and Lubis, A.H., 2023. The role of religious and cultural education as a resolution of radicalism conflict in Sibolga community. HTS Teologiese Studies/Theological Studies, 79(1), p.8469.</a:t>
          </a:r>
          <a:endParaRPr lang="en-US"/>
        </a:p>
      </dgm:t>
    </dgm:pt>
    <dgm:pt modelId="{4AE52AC9-CD0E-4422-93A9-38C30C760638}" type="parTrans" cxnId="{D11716E5-3872-4BF3-9C3E-BAF767A6F7FF}">
      <dgm:prSet/>
      <dgm:spPr/>
      <dgm:t>
        <a:bodyPr/>
        <a:lstStyle/>
        <a:p>
          <a:endParaRPr lang="en-US"/>
        </a:p>
      </dgm:t>
    </dgm:pt>
    <dgm:pt modelId="{14CAD10B-7691-43A2-B5EE-F959F93406C5}" type="sibTrans" cxnId="{D11716E5-3872-4BF3-9C3E-BAF767A6F7FF}">
      <dgm:prSet/>
      <dgm:spPr/>
      <dgm:t>
        <a:bodyPr/>
        <a:lstStyle/>
        <a:p>
          <a:endParaRPr lang="en-US"/>
        </a:p>
      </dgm:t>
    </dgm:pt>
    <dgm:pt modelId="{73C3AC65-B9C4-4765-BA9B-BCDE7EF6D5B9}">
      <dgm:prSet/>
      <dgm:spPr/>
      <dgm:t>
        <a:bodyPr/>
        <a:lstStyle/>
        <a:p>
          <a:r>
            <a:rPr lang="en-GB"/>
            <a:t>Gong, Y., Gao, X., Li, M. and Lai, C., 2021.Cultural adaptation challenges and strategies during study abroad: New Zealand students in China. Language, Culture and Curriculum, 34(4), pp.417-437.</a:t>
          </a:r>
          <a:endParaRPr lang="en-US"/>
        </a:p>
      </dgm:t>
    </dgm:pt>
    <dgm:pt modelId="{5CE3FB9D-7428-4C4E-8B3E-D00346899AF5}" type="parTrans" cxnId="{966F2DB7-279E-48B8-8F2A-71BA40A45AE6}">
      <dgm:prSet/>
      <dgm:spPr/>
      <dgm:t>
        <a:bodyPr/>
        <a:lstStyle/>
        <a:p>
          <a:endParaRPr lang="en-US"/>
        </a:p>
      </dgm:t>
    </dgm:pt>
    <dgm:pt modelId="{3923C42C-FBCE-496A-8CA4-CDC0C41678D6}" type="sibTrans" cxnId="{966F2DB7-279E-48B8-8F2A-71BA40A45AE6}">
      <dgm:prSet/>
      <dgm:spPr/>
      <dgm:t>
        <a:bodyPr/>
        <a:lstStyle/>
        <a:p>
          <a:endParaRPr lang="en-US"/>
        </a:p>
      </dgm:t>
    </dgm:pt>
    <dgm:pt modelId="{2A0D73A8-1A18-4F2F-B195-1BF138C47155}">
      <dgm:prSet/>
      <dgm:spPr/>
      <dgm:t>
        <a:bodyPr/>
        <a:lstStyle/>
        <a:p>
          <a:r>
            <a:rPr lang="en-GB"/>
            <a:t>Hartmann, S., Backmann, J., Newman, A., Brykman, K.M. and Pidduck, R.J., 2022. Psychological resilience of entrepreneurs: A review and agenda for future research. Journal of small business management, 60(5), pp.1041-1079.</a:t>
          </a:r>
          <a:endParaRPr lang="en-US"/>
        </a:p>
      </dgm:t>
    </dgm:pt>
    <dgm:pt modelId="{3484D7AF-F201-496B-8B01-3721FCEF9EBE}" type="parTrans" cxnId="{88260EE7-8D84-43E2-A3E0-89DDC9A42650}">
      <dgm:prSet/>
      <dgm:spPr/>
      <dgm:t>
        <a:bodyPr/>
        <a:lstStyle/>
        <a:p>
          <a:endParaRPr lang="en-US"/>
        </a:p>
      </dgm:t>
    </dgm:pt>
    <dgm:pt modelId="{088922F8-6784-4DB1-B119-8F4101123328}" type="sibTrans" cxnId="{88260EE7-8D84-43E2-A3E0-89DDC9A42650}">
      <dgm:prSet/>
      <dgm:spPr/>
      <dgm:t>
        <a:bodyPr/>
        <a:lstStyle/>
        <a:p>
          <a:endParaRPr lang="en-US"/>
        </a:p>
      </dgm:t>
    </dgm:pt>
    <dgm:pt modelId="{4456C246-7A7D-4509-9619-371FCDD2423A}" type="pres">
      <dgm:prSet presAssocID="{FB00E09A-70CC-4B5A-8EC4-E6BE2BD87326}" presName="vert0" presStyleCnt="0">
        <dgm:presLayoutVars>
          <dgm:dir/>
          <dgm:animOne val="branch"/>
          <dgm:animLvl val="lvl"/>
        </dgm:presLayoutVars>
      </dgm:prSet>
      <dgm:spPr/>
    </dgm:pt>
    <dgm:pt modelId="{90BE7691-DB5A-445A-94FF-54D8378EDDE5}" type="pres">
      <dgm:prSet presAssocID="{2524AAAB-0FC1-422B-8C33-37364C1E87BE}" presName="thickLine" presStyleLbl="alignNode1" presStyleIdx="0" presStyleCnt="5"/>
      <dgm:spPr/>
    </dgm:pt>
    <dgm:pt modelId="{D9D65A21-D85A-4E83-B73F-4C0075A8977F}" type="pres">
      <dgm:prSet presAssocID="{2524AAAB-0FC1-422B-8C33-37364C1E87BE}" presName="horz1" presStyleCnt="0"/>
      <dgm:spPr/>
    </dgm:pt>
    <dgm:pt modelId="{B26BF0F4-4264-405C-B9D5-EFABEDF6FEEA}" type="pres">
      <dgm:prSet presAssocID="{2524AAAB-0FC1-422B-8C33-37364C1E87BE}" presName="tx1" presStyleLbl="revTx" presStyleIdx="0" presStyleCnt="5"/>
      <dgm:spPr/>
    </dgm:pt>
    <dgm:pt modelId="{6C216385-FB3E-4019-A129-8D5E4F6C35C5}" type="pres">
      <dgm:prSet presAssocID="{2524AAAB-0FC1-422B-8C33-37364C1E87BE}" presName="vert1" presStyleCnt="0"/>
      <dgm:spPr/>
    </dgm:pt>
    <dgm:pt modelId="{2D558665-729C-4925-A8C2-08E40859A076}" type="pres">
      <dgm:prSet presAssocID="{7395ABE2-6665-4823-9D3D-7E690A3845B1}" presName="thickLine" presStyleLbl="alignNode1" presStyleIdx="1" presStyleCnt="5"/>
      <dgm:spPr/>
    </dgm:pt>
    <dgm:pt modelId="{2EFE192D-1625-460B-B638-33A72405AD9F}" type="pres">
      <dgm:prSet presAssocID="{7395ABE2-6665-4823-9D3D-7E690A3845B1}" presName="horz1" presStyleCnt="0"/>
      <dgm:spPr/>
    </dgm:pt>
    <dgm:pt modelId="{CD494B19-6A91-48C6-A3FE-82BEF4FE9C9D}" type="pres">
      <dgm:prSet presAssocID="{7395ABE2-6665-4823-9D3D-7E690A3845B1}" presName="tx1" presStyleLbl="revTx" presStyleIdx="1" presStyleCnt="5"/>
      <dgm:spPr/>
    </dgm:pt>
    <dgm:pt modelId="{4708EF19-FACE-48D8-A54F-8A7A535AD564}" type="pres">
      <dgm:prSet presAssocID="{7395ABE2-6665-4823-9D3D-7E690A3845B1}" presName="vert1" presStyleCnt="0"/>
      <dgm:spPr/>
    </dgm:pt>
    <dgm:pt modelId="{F04445D8-82B5-418E-982C-DD1CFDFDD0DB}" type="pres">
      <dgm:prSet presAssocID="{EDD30D49-311A-4EB0-99A5-40FA88330DDD}" presName="thickLine" presStyleLbl="alignNode1" presStyleIdx="2" presStyleCnt="5"/>
      <dgm:spPr/>
    </dgm:pt>
    <dgm:pt modelId="{BB2FDEC8-4F8F-4753-89CD-DDE0E410381A}" type="pres">
      <dgm:prSet presAssocID="{EDD30D49-311A-4EB0-99A5-40FA88330DDD}" presName="horz1" presStyleCnt="0"/>
      <dgm:spPr/>
    </dgm:pt>
    <dgm:pt modelId="{44229B83-A3C0-408C-A780-ACDB1A58B29C}" type="pres">
      <dgm:prSet presAssocID="{EDD30D49-311A-4EB0-99A5-40FA88330DDD}" presName="tx1" presStyleLbl="revTx" presStyleIdx="2" presStyleCnt="5"/>
      <dgm:spPr/>
    </dgm:pt>
    <dgm:pt modelId="{BD166AC7-B103-4165-B486-0F7B09E6E1B8}" type="pres">
      <dgm:prSet presAssocID="{EDD30D49-311A-4EB0-99A5-40FA88330DDD}" presName="vert1" presStyleCnt="0"/>
      <dgm:spPr/>
    </dgm:pt>
    <dgm:pt modelId="{B3B3BF5D-85D7-4C19-91ED-D39EE343E794}" type="pres">
      <dgm:prSet presAssocID="{73C3AC65-B9C4-4765-BA9B-BCDE7EF6D5B9}" presName="thickLine" presStyleLbl="alignNode1" presStyleIdx="3" presStyleCnt="5"/>
      <dgm:spPr/>
    </dgm:pt>
    <dgm:pt modelId="{4AFDEBC9-F496-46AF-9B27-E2D379E36EDE}" type="pres">
      <dgm:prSet presAssocID="{73C3AC65-B9C4-4765-BA9B-BCDE7EF6D5B9}" presName="horz1" presStyleCnt="0"/>
      <dgm:spPr/>
    </dgm:pt>
    <dgm:pt modelId="{B64E8958-12E4-4EBD-8D47-2A2728B9669F}" type="pres">
      <dgm:prSet presAssocID="{73C3AC65-B9C4-4765-BA9B-BCDE7EF6D5B9}" presName="tx1" presStyleLbl="revTx" presStyleIdx="3" presStyleCnt="5"/>
      <dgm:spPr/>
    </dgm:pt>
    <dgm:pt modelId="{A4CF274F-AFCE-4D94-87D0-20BAC41090B7}" type="pres">
      <dgm:prSet presAssocID="{73C3AC65-B9C4-4765-BA9B-BCDE7EF6D5B9}" presName="vert1" presStyleCnt="0"/>
      <dgm:spPr/>
    </dgm:pt>
    <dgm:pt modelId="{0A758B1A-B9CA-404B-A18B-622A68EC0B8F}" type="pres">
      <dgm:prSet presAssocID="{2A0D73A8-1A18-4F2F-B195-1BF138C47155}" presName="thickLine" presStyleLbl="alignNode1" presStyleIdx="4" presStyleCnt="5"/>
      <dgm:spPr/>
    </dgm:pt>
    <dgm:pt modelId="{2026FBA8-5E68-44C6-B253-EF17982C269F}" type="pres">
      <dgm:prSet presAssocID="{2A0D73A8-1A18-4F2F-B195-1BF138C47155}" presName="horz1" presStyleCnt="0"/>
      <dgm:spPr/>
    </dgm:pt>
    <dgm:pt modelId="{5DC7FA5C-BB40-433B-8E0B-E8EB4F09E508}" type="pres">
      <dgm:prSet presAssocID="{2A0D73A8-1A18-4F2F-B195-1BF138C47155}" presName="tx1" presStyleLbl="revTx" presStyleIdx="4" presStyleCnt="5"/>
      <dgm:spPr/>
    </dgm:pt>
    <dgm:pt modelId="{AC81D317-2C3E-4069-9267-82200D98E7ED}" type="pres">
      <dgm:prSet presAssocID="{2A0D73A8-1A18-4F2F-B195-1BF138C47155}" presName="vert1" presStyleCnt="0"/>
      <dgm:spPr/>
    </dgm:pt>
  </dgm:ptLst>
  <dgm:cxnLst>
    <dgm:cxn modelId="{63633B04-D269-48AB-A3A8-8A529F811F01}" type="presOf" srcId="{2524AAAB-0FC1-422B-8C33-37364C1E87BE}" destId="{B26BF0F4-4264-405C-B9D5-EFABEDF6FEEA}" srcOrd="0" destOrd="0" presId="urn:microsoft.com/office/officeart/2008/layout/LinedList"/>
    <dgm:cxn modelId="{BFBBF708-75C0-4C9E-BBC4-70F983393EC4}" type="presOf" srcId="{EDD30D49-311A-4EB0-99A5-40FA88330DDD}" destId="{44229B83-A3C0-408C-A780-ACDB1A58B29C}" srcOrd="0" destOrd="0" presId="urn:microsoft.com/office/officeart/2008/layout/LinedList"/>
    <dgm:cxn modelId="{40028544-C5C6-4FB2-AB71-2A77B2E576D5}" srcId="{FB00E09A-70CC-4B5A-8EC4-E6BE2BD87326}" destId="{2524AAAB-0FC1-422B-8C33-37364C1E87BE}" srcOrd="0" destOrd="0" parTransId="{4C2AC906-2401-4357-A5FF-4D458B9C528F}" sibTransId="{E5AE23AC-915D-4F20-A7F6-27036D9BFE86}"/>
    <dgm:cxn modelId="{DD345F54-F903-40FA-A8C0-13706F871607}" srcId="{FB00E09A-70CC-4B5A-8EC4-E6BE2BD87326}" destId="{7395ABE2-6665-4823-9D3D-7E690A3845B1}" srcOrd="1" destOrd="0" parTransId="{503EA0A9-6C7F-4F50-B274-23C10B6DE52E}" sibTransId="{11C21B82-E6BC-43AE-8C12-D7E42BEABBBA}"/>
    <dgm:cxn modelId="{66ACC792-F27B-46C5-90B3-694D2A8BA0CE}" type="presOf" srcId="{7395ABE2-6665-4823-9D3D-7E690A3845B1}" destId="{CD494B19-6A91-48C6-A3FE-82BEF4FE9C9D}" srcOrd="0" destOrd="0" presId="urn:microsoft.com/office/officeart/2008/layout/LinedList"/>
    <dgm:cxn modelId="{AE3F58A4-FB10-40DA-AE48-AB28824B06DA}" type="presOf" srcId="{FB00E09A-70CC-4B5A-8EC4-E6BE2BD87326}" destId="{4456C246-7A7D-4509-9619-371FCDD2423A}" srcOrd="0" destOrd="0" presId="urn:microsoft.com/office/officeart/2008/layout/LinedList"/>
    <dgm:cxn modelId="{A8E1FDAA-0625-4777-98D6-C4EE5B030B2C}" type="presOf" srcId="{2A0D73A8-1A18-4F2F-B195-1BF138C47155}" destId="{5DC7FA5C-BB40-433B-8E0B-E8EB4F09E508}" srcOrd="0" destOrd="0" presId="urn:microsoft.com/office/officeart/2008/layout/LinedList"/>
    <dgm:cxn modelId="{966F2DB7-279E-48B8-8F2A-71BA40A45AE6}" srcId="{FB00E09A-70CC-4B5A-8EC4-E6BE2BD87326}" destId="{73C3AC65-B9C4-4765-BA9B-BCDE7EF6D5B9}" srcOrd="3" destOrd="0" parTransId="{5CE3FB9D-7428-4C4E-8B3E-D00346899AF5}" sibTransId="{3923C42C-FBCE-496A-8CA4-CDC0C41678D6}"/>
    <dgm:cxn modelId="{D11716E5-3872-4BF3-9C3E-BAF767A6F7FF}" srcId="{FB00E09A-70CC-4B5A-8EC4-E6BE2BD87326}" destId="{EDD30D49-311A-4EB0-99A5-40FA88330DDD}" srcOrd="2" destOrd="0" parTransId="{4AE52AC9-CD0E-4422-93A9-38C30C760638}" sibTransId="{14CAD10B-7691-43A2-B5EE-F959F93406C5}"/>
    <dgm:cxn modelId="{88260EE7-8D84-43E2-A3E0-89DDC9A42650}" srcId="{FB00E09A-70CC-4B5A-8EC4-E6BE2BD87326}" destId="{2A0D73A8-1A18-4F2F-B195-1BF138C47155}" srcOrd="4" destOrd="0" parTransId="{3484D7AF-F201-496B-8B01-3721FCEF9EBE}" sibTransId="{088922F8-6784-4DB1-B119-8F4101123328}"/>
    <dgm:cxn modelId="{CF6D6FF9-014F-44A1-A498-EFF2C581EACF}" type="presOf" srcId="{73C3AC65-B9C4-4765-BA9B-BCDE7EF6D5B9}" destId="{B64E8958-12E4-4EBD-8D47-2A2728B9669F}" srcOrd="0" destOrd="0" presId="urn:microsoft.com/office/officeart/2008/layout/LinedList"/>
    <dgm:cxn modelId="{531E518A-827E-4479-BDC6-42E2B95B1DD4}" type="presParOf" srcId="{4456C246-7A7D-4509-9619-371FCDD2423A}" destId="{90BE7691-DB5A-445A-94FF-54D8378EDDE5}" srcOrd="0" destOrd="0" presId="urn:microsoft.com/office/officeart/2008/layout/LinedList"/>
    <dgm:cxn modelId="{576BE989-32D2-44CC-8327-2524D8489B6A}" type="presParOf" srcId="{4456C246-7A7D-4509-9619-371FCDD2423A}" destId="{D9D65A21-D85A-4E83-B73F-4C0075A8977F}" srcOrd="1" destOrd="0" presId="urn:microsoft.com/office/officeart/2008/layout/LinedList"/>
    <dgm:cxn modelId="{6C6609C5-49E6-4A92-8BCF-A06A23A80919}" type="presParOf" srcId="{D9D65A21-D85A-4E83-B73F-4C0075A8977F}" destId="{B26BF0F4-4264-405C-B9D5-EFABEDF6FEEA}" srcOrd="0" destOrd="0" presId="urn:microsoft.com/office/officeart/2008/layout/LinedList"/>
    <dgm:cxn modelId="{4D709853-A49F-4530-8011-8F8BCE14D84A}" type="presParOf" srcId="{D9D65A21-D85A-4E83-B73F-4C0075A8977F}" destId="{6C216385-FB3E-4019-A129-8D5E4F6C35C5}" srcOrd="1" destOrd="0" presId="urn:microsoft.com/office/officeart/2008/layout/LinedList"/>
    <dgm:cxn modelId="{32CF62EC-0740-4B81-8C24-F05E6D5C8485}" type="presParOf" srcId="{4456C246-7A7D-4509-9619-371FCDD2423A}" destId="{2D558665-729C-4925-A8C2-08E40859A076}" srcOrd="2" destOrd="0" presId="urn:microsoft.com/office/officeart/2008/layout/LinedList"/>
    <dgm:cxn modelId="{63669C8A-9119-4520-961A-C6DDA141A99F}" type="presParOf" srcId="{4456C246-7A7D-4509-9619-371FCDD2423A}" destId="{2EFE192D-1625-460B-B638-33A72405AD9F}" srcOrd="3" destOrd="0" presId="urn:microsoft.com/office/officeart/2008/layout/LinedList"/>
    <dgm:cxn modelId="{699A9D82-2D34-4170-A873-D3A5258C66C4}" type="presParOf" srcId="{2EFE192D-1625-460B-B638-33A72405AD9F}" destId="{CD494B19-6A91-48C6-A3FE-82BEF4FE9C9D}" srcOrd="0" destOrd="0" presId="urn:microsoft.com/office/officeart/2008/layout/LinedList"/>
    <dgm:cxn modelId="{1669CACE-AB74-4512-A25F-C537E6DE8D5A}" type="presParOf" srcId="{2EFE192D-1625-460B-B638-33A72405AD9F}" destId="{4708EF19-FACE-48D8-A54F-8A7A535AD564}" srcOrd="1" destOrd="0" presId="urn:microsoft.com/office/officeart/2008/layout/LinedList"/>
    <dgm:cxn modelId="{004673C8-7DE3-4922-A57A-EC8126AAEE54}" type="presParOf" srcId="{4456C246-7A7D-4509-9619-371FCDD2423A}" destId="{F04445D8-82B5-418E-982C-DD1CFDFDD0DB}" srcOrd="4" destOrd="0" presId="urn:microsoft.com/office/officeart/2008/layout/LinedList"/>
    <dgm:cxn modelId="{BC57E5D6-53D2-404A-B8CE-E31A2116ABED}" type="presParOf" srcId="{4456C246-7A7D-4509-9619-371FCDD2423A}" destId="{BB2FDEC8-4F8F-4753-89CD-DDE0E410381A}" srcOrd="5" destOrd="0" presId="urn:microsoft.com/office/officeart/2008/layout/LinedList"/>
    <dgm:cxn modelId="{84F33963-6E37-4329-87E9-91919F5CC76A}" type="presParOf" srcId="{BB2FDEC8-4F8F-4753-89CD-DDE0E410381A}" destId="{44229B83-A3C0-408C-A780-ACDB1A58B29C}" srcOrd="0" destOrd="0" presId="urn:microsoft.com/office/officeart/2008/layout/LinedList"/>
    <dgm:cxn modelId="{C9ECB2B9-9247-4F4B-ABD7-D2F8D410E5A1}" type="presParOf" srcId="{BB2FDEC8-4F8F-4753-89CD-DDE0E410381A}" destId="{BD166AC7-B103-4165-B486-0F7B09E6E1B8}" srcOrd="1" destOrd="0" presId="urn:microsoft.com/office/officeart/2008/layout/LinedList"/>
    <dgm:cxn modelId="{74F5CFA5-B506-4D9B-B5E9-3EF233F84296}" type="presParOf" srcId="{4456C246-7A7D-4509-9619-371FCDD2423A}" destId="{B3B3BF5D-85D7-4C19-91ED-D39EE343E794}" srcOrd="6" destOrd="0" presId="urn:microsoft.com/office/officeart/2008/layout/LinedList"/>
    <dgm:cxn modelId="{9A4BA954-899B-4F6C-8F79-3C4E2AFB10B8}" type="presParOf" srcId="{4456C246-7A7D-4509-9619-371FCDD2423A}" destId="{4AFDEBC9-F496-46AF-9B27-E2D379E36EDE}" srcOrd="7" destOrd="0" presId="urn:microsoft.com/office/officeart/2008/layout/LinedList"/>
    <dgm:cxn modelId="{F6825A45-F945-4C66-897C-4111F8038912}" type="presParOf" srcId="{4AFDEBC9-F496-46AF-9B27-E2D379E36EDE}" destId="{B64E8958-12E4-4EBD-8D47-2A2728B9669F}" srcOrd="0" destOrd="0" presId="urn:microsoft.com/office/officeart/2008/layout/LinedList"/>
    <dgm:cxn modelId="{2B68B8A0-6C38-4C23-B2E5-01869F373C33}" type="presParOf" srcId="{4AFDEBC9-F496-46AF-9B27-E2D379E36EDE}" destId="{A4CF274F-AFCE-4D94-87D0-20BAC41090B7}" srcOrd="1" destOrd="0" presId="urn:microsoft.com/office/officeart/2008/layout/LinedList"/>
    <dgm:cxn modelId="{9342C1DD-D3D6-45F7-9948-25143A567819}" type="presParOf" srcId="{4456C246-7A7D-4509-9619-371FCDD2423A}" destId="{0A758B1A-B9CA-404B-A18B-622A68EC0B8F}" srcOrd="8" destOrd="0" presId="urn:microsoft.com/office/officeart/2008/layout/LinedList"/>
    <dgm:cxn modelId="{5652B3CB-F78D-4C84-8255-03D9009E4B75}" type="presParOf" srcId="{4456C246-7A7D-4509-9619-371FCDD2423A}" destId="{2026FBA8-5E68-44C6-B253-EF17982C269F}" srcOrd="9" destOrd="0" presId="urn:microsoft.com/office/officeart/2008/layout/LinedList"/>
    <dgm:cxn modelId="{F1A2E4E7-E1B4-444C-A6F8-76D850DE7903}" type="presParOf" srcId="{2026FBA8-5E68-44C6-B253-EF17982C269F}" destId="{5DC7FA5C-BB40-433B-8E0B-E8EB4F09E508}" srcOrd="0" destOrd="0" presId="urn:microsoft.com/office/officeart/2008/layout/LinedList"/>
    <dgm:cxn modelId="{0E695AFB-6D0B-43AA-9FB8-218C942E03B6}" type="presParOf" srcId="{2026FBA8-5E68-44C6-B253-EF17982C269F}" destId="{AC81D317-2C3E-4069-9267-82200D98E7E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538C860-4459-4243-8037-052F8CC3877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3F11F00-C2F2-43BB-9BD8-313228171119}">
      <dgm:prSet/>
      <dgm:spPr/>
      <dgm:t>
        <a:bodyPr/>
        <a:lstStyle/>
        <a:p>
          <a:r>
            <a:rPr lang="en-GB"/>
            <a:t>Lieu, P.T.H., Arunjit, N., Buapradabkul, S. and Nathaniel, D., 2021. Unilever Company Strategic Business Analysis.</a:t>
          </a:r>
          <a:endParaRPr lang="en-US"/>
        </a:p>
      </dgm:t>
    </dgm:pt>
    <dgm:pt modelId="{CDBBCEC3-E888-40FA-889D-17178D265B7B}" type="parTrans" cxnId="{A6A18B04-5908-48FD-91AD-C63704D64CFC}">
      <dgm:prSet/>
      <dgm:spPr/>
      <dgm:t>
        <a:bodyPr/>
        <a:lstStyle/>
        <a:p>
          <a:endParaRPr lang="en-US"/>
        </a:p>
      </dgm:t>
    </dgm:pt>
    <dgm:pt modelId="{EE08763F-CF86-4432-9904-3C8C5ABD103C}" type="sibTrans" cxnId="{A6A18B04-5908-48FD-91AD-C63704D64CFC}">
      <dgm:prSet/>
      <dgm:spPr/>
      <dgm:t>
        <a:bodyPr/>
        <a:lstStyle/>
        <a:p>
          <a:endParaRPr lang="en-US"/>
        </a:p>
      </dgm:t>
    </dgm:pt>
    <dgm:pt modelId="{9F7D8889-EC7F-44C2-B753-4E13ADF22CA2}">
      <dgm:prSet/>
      <dgm:spPr/>
      <dgm:t>
        <a:bodyPr/>
        <a:lstStyle/>
        <a:p>
          <a:r>
            <a:rPr lang="en-GB"/>
            <a:t>Mahdi Odeh, R.B., Obeidat, B.Y., Jaradat, M.O., Masa’deh, R.E. and Alshurideh, M.T., 2023. The transformational leadership role in achieving organizational resilience through adaptive cultures: the case of Dubai service sector. International Journal of Productivity and Performance Management, 72(2), pp.440-468.</a:t>
          </a:r>
          <a:endParaRPr lang="en-US"/>
        </a:p>
      </dgm:t>
    </dgm:pt>
    <dgm:pt modelId="{D6201750-1115-4A88-BA09-475973CC33C9}" type="parTrans" cxnId="{3800A561-6234-4DF6-B8F9-3E5871A8EA5F}">
      <dgm:prSet/>
      <dgm:spPr/>
      <dgm:t>
        <a:bodyPr/>
        <a:lstStyle/>
        <a:p>
          <a:endParaRPr lang="en-US"/>
        </a:p>
      </dgm:t>
    </dgm:pt>
    <dgm:pt modelId="{DB2A75F7-694F-4430-9D87-73972668C678}" type="sibTrans" cxnId="{3800A561-6234-4DF6-B8F9-3E5871A8EA5F}">
      <dgm:prSet/>
      <dgm:spPr/>
      <dgm:t>
        <a:bodyPr/>
        <a:lstStyle/>
        <a:p>
          <a:endParaRPr lang="en-US"/>
        </a:p>
      </dgm:t>
    </dgm:pt>
    <dgm:pt modelId="{E2C7AEBC-649E-4845-A1AB-3470ECBEE2F5}">
      <dgm:prSet/>
      <dgm:spPr/>
      <dgm:t>
        <a:bodyPr/>
        <a:lstStyle/>
        <a:p>
          <a:r>
            <a:rPr lang="en-GB"/>
            <a:t>Rasyd, F., 2021. Peace Corps Volunteers: Culture Shocks Encountered and Strategies to Overcome during Pre-Service Training in Indonesia. Humanus: Jurnal Ilmiah Ilmu-ilmu Humaniora, 20(1), pp.1-12.</a:t>
          </a:r>
          <a:endParaRPr lang="en-US"/>
        </a:p>
      </dgm:t>
    </dgm:pt>
    <dgm:pt modelId="{B50A5371-0C4A-4785-B2D1-0454FE5225DA}" type="parTrans" cxnId="{DDE7ACD6-42DC-4262-B9CD-982D8E331597}">
      <dgm:prSet/>
      <dgm:spPr/>
      <dgm:t>
        <a:bodyPr/>
        <a:lstStyle/>
        <a:p>
          <a:endParaRPr lang="en-US"/>
        </a:p>
      </dgm:t>
    </dgm:pt>
    <dgm:pt modelId="{5822971B-9197-487C-8899-2B4F4C1D8305}" type="sibTrans" cxnId="{DDE7ACD6-42DC-4262-B9CD-982D8E331597}">
      <dgm:prSet/>
      <dgm:spPr/>
      <dgm:t>
        <a:bodyPr/>
        <a:lstStyle/>
        <a:p>
          <a:endParaRPr lang="en-US"/>
        </a:p>
      </dgm:t>
    </dgm:pt>
    <dgm:pt modelId="{8B1F4E33-4790-49C4-886B-A5694216A5EA}">
      <dgm:prSet/>
      <dgm:spPr/>
      <dgm:t>
        <a:bodyPr/>
        <a:lstStyle/>
        <a:p>
          <a:r>
            <a:rPr lang="en-GB"/>
            <a:t>Saunders, L., 2021. Building Relationships as an Expat in China: An observation on how to successfully build and manage business relations in China.</a:t>
          </a:r>
          <a:endParaRPr lang="en-US"/>
        </a:p>
      </dgm:t>
    </dgm:pt>
    <dgm:pt modelId="{18DDF58A-7B43-46C3-B682-98B34349872C}" type="parTrans" cxnId="{E2182977-4E95-4577-8217-60FB2301249F}">
      <dgm:prSet/>
      <dgm:spPr/>
      <dgm:t>
        <a:bodyPr/>
        <a:lstStyle/>
        <a:p>
          <a:endParaRPr lang="en-US"/>
        </a:p>
      </dgm:t>
    </dgm:pt>
    <dgm:pt modelId="{07EE978F-7C17-4A30-B3CA-405B07FEB43E}" type="sibTrans" cxnId="{E2182977-4E95-4577-8217-60FB2301249F}">
      <dgm:prSet/>
      <dgm:spPr/>
      <dgm:t>
        <a:bodyPr/>
        <a:lstStyle/>
        <a:p>
          <a:endParaRPr lang="en-US"/>
        </a:p>
      </dgm:t>
    </dgm:pt>
    <dgm:pt modelId="{3134E725-D69E-400D-814E-4832AA6BAF98}">
      <dgm:prSet/>
      <dgm:spPr/>
      <dgm:t>
        <a:bodyPr/>
        <a:lstStyle/>
        <a:p>
          <a:r>
            <a:rPr lang="en-GB"/>
            <a:t>Zhu, M., Hu, X., Wang, J. and Guo, J., 2025. A machine learning-based force-finding method for suspend dome structures and case study. Journal of Constructional Steel Research, 226, p.109253.</a:t>
          </a:r>
          <a:endParaRPr lang="en-US"/>
        </a:p>
      </dgm:t>
    </dgm:pt>
    <dgm:pt modelId="{FEEED64B-E129-483F-8186-325C3EAAF957}" type="parTrans" cxnId="{31F34204-590D-4CEB-8721-383FE70A6EC8}">
      <dgm:prSet/>
      <dgm:spPr/>
      <dgm:t>
        <a:bodyPr/>
        <a:lstStyle/>
        <a:p>
          <a:endParaRPr lang="en-US"/>
        </a:p>
      </dgm:t>
    </dgm:pt>
    <dgm:pt modelId="{CEC91FD6-1109-44F4-88B1-69EC4E1F09C4}" type="sibTrans" cxnId="{31F34204-590D-4CEB-8721-383FE70A6EC8}">
      <dgm:prSet/>
      <dgm:spPr/>
      <dgm:t>
        <a:bodyPr/>
        <a:lstStyle/>
        <a:p>
          <a:endParaRPr lang="en-US"/>
        </a:p>
      </dgm:t>
    </dgm:pt>
    <dgm:pt modelId="{EEA16D3B-2E96-4E43-A885-07BCD0FF1C2F}" type="pres">
      <dgm:prSet presAssocID="{9538C860-4459-4243-8037-052F8CC3877B}" presName="vert0" presStyleCnt="0">
        <dgm:presLayoutVars>
          <dgm:dir/>
          <dgm:animOne val="branch"/>
          <dgm:animLvl val="lvl"/>
        </dgm:presLayoutVars>
      </dgm:prSet>
      <dgm:spPr/>
    </dgm:pt>
    <dgm:pt modelId="{B8D7DA7D-AF5A-4279-AAD1-FDDA3B1A9FA3}" type="pres">
      <dgm:prSet presAssocID="{23F11F00-C2F2-43BB-9BD8-313228171119}" presName="thickLine" presStyleLbl="alignNode1" presStyleIdx="0" presStyleCnt="5"/>
      <dgm:spPr/>
    </dgm:pt>
    <dgm:pt modelId="{78D64DC7-B138-40A2-8E9A-602A4C8EDFD7}" type="pres">
      <dgm:prSet presAssocID="{23F11F00-C2F2-43BB-9BD8-313228171119}" presName="horz1" presStyleCnt="0"/>
      <dgm:spPr/>
    </dgm:pt>
    <dgm:pt modelId="{D11624E2-9249-41E1-B9D3-CB42ACB80145}" type="pres">
      <dgm:prSet presAssocID="{23F11F00-C2F2-43BB-9BD8-313228171119}" presName="tx1" presStyleLbl="revTx" presStyleIdx="0" presStyleCnt="5"/>
      <dgm:spPr/>
    </dgm:pt>
    <dgm:pt modelId="{50377576-CF07-4052-AE1D-02DDFED405B2}" type="pres">
      <dgm:prSet presAssocID="{23F11F00-C2F2-43BB-9BD8-313228171119}" presName="vert1" presStyleCnt="0"/>
      <dgm:spPr/>
    </dgm:pt>
    <dgm:pt modelId="{0B3332BC-3D17-4032-90D1-E766769DE64E}" type="pres">
      <dgm:prSet presAssocID="{9F7D8889-EC7F-44C2-B753-4E13ADF22CA2}" presName="thickLine" presStyleLbl="alignNode1" presStyleIdx="1" presStyleCnt="5"/>
      <dgm:spPr/>
    </dgm:pt>
    <dgm:pt modelId="{778F7F9A-F8AF-4DD1-809F-E369E1EA4AF2}" type="pres">
      <dgm:prSet presAssocID="{9F7D8889-EC7F-44C2-B753-4E13ADF22CA2}" presName="horz1" presStyleCnt="0"/>
      <dgm:spPr/>
    </dgm:pt>
    <dgm:pt modelId="{10E9073C-4EF7-4F46-AFE7-86FE06662223}" type="pres">
      <dgm:prSet presAssocID="{9F7D8889-EC7F-44C2-B753-4E13ADF22CA2}" presName="tx1" presStyleLbl="revTx" presStyleIdx="1" presStyleCnt="5"/>
      <dgm:spPr/>
    </dgm:pt>
    <dgm:pt modelId="{D61D4F03-55F1-499C-8200-48200663D8AC}" type="pres">
      <dgm:prSet presAssocID="{9F7D8889-EC7F-44C2-B753-4E13ADF22CA2}" presName="vert1" presStyleCnt="0"/>
      <dgm:spPr/>
    </dgm:pt>
    <dgm:pt modelId="{06620843-0CAC-4547-8F9C-169E58AC5E54}" type="pres">
      <dgm:prSet presAssocID="{E2C7AEBC-649E-4845-A1AB-3470ECBEE2F5}" presName="thickLine" presStyleLbl="alignNode1" presStyleIdx="2" presStyleCnt="5"/>
      <dgm:spPr/>
    </dgm:pt>
    <dgm:pt modelId="{ADD6D55B-1658-460C-B4A1-9486EF6C6D5E}" type="pres">
      <dgm:prSet presAssocID="{E2C7AEBC-649E-4845-A1AB-3470ECBEE2F5}" presName="horz1" presStyleCnt="0"/>
      <dgm:spPr/>
    </dgm:pt>
    <dgm:pt modelId="{25F4F48C-9410-46B4-BBFF-416EC82C3EF2}" type="pres">
      <dgm:prSet presAssocID="{E2C7AEBC-649E-4845-A1AB-3470ECBEE2F5}" presName="tx1" presStyleLbl="revTx" presStyleIdx="2" presStyleCnt="5"/>
      <dgm:spPr/>
    </dgm:pt>
    <dgm:pt modelId="{17ECFC21-F61A-4500-B171-C8C279C904F5}" type="pres">
      <dgm:prSet presAssocID="{E2C7AEBC-649E-4845-A1AB-3470ECBEE2F5}" presName="vert1" presStyleCnt="0"/>
      <dgm:spPr/>
    </dgm:pt>
    <dgm:pt modelId="{AFFF8089-06C5-4A9C-BDC2-62D713FB3799}" type="pres">
      <dgm:prSet presAssocID="{8B1F4E33-4790-49C4-886B-A5694216A5EA}" presName="thickLine" presStyleLbl="alignNode1" presStyleIdx="3" presStyleCnt="5"/>
      <dgm:spPr/>
    </dgm:pt>
    <dgm:pt modelId="{E069EE51-CBE6-44D4-A230-2D9AD6BF4937}" type="pres">
      <dgm:prSet presAssocID="{8B1F4E33-4790-49C4-886B-A5694216A5EA}" presName="horz1" presStyleCnt="0"/>
      <dgm:spPr/>
    </dgm:pt>
    <dgm:pt modelId="{1C263AE5-21FE-44E8-9AAF-A7A98CB42A71}" type="pres">
      <dgm:prSet presAssocID="{8B1F4E33-4790-49C4-886B-A5694216A5EA}" presName="tx1" presStyleLbl="revTx" presStyleIdx="3" presStyleCnt="5"/>
      <dgm:spPr/>
    </dgm:pt>
    <dgm:pt modelId="{0B82017C-A54D-4233-9734-96D6DC718EDC}" type="pres">
      <dgm:prSet presAssocID="{8B1F4E33-4790-49C4-886B-A5694216A5EA}" presName="vert1" presStyleCnt="0"/>
      <dgm:spPr/>
    </dgm:pt>
    <dgm:pt modelId="{623A1542-9EFC-4213-AC29-D9F8ACA58B20}" type="pres">
      <dgm:prSet presAssocID="{3134E725-D69E-400D-814E-4832AA6BAF98}" presName="thickLine" presStyleLbl="alignNode1" presStyleIdx="4" presStyleCnt="5"/>
      <dgm:spPr/>
    </dgm:pt>
    <dgm:pt modelId="{F0BDA5DC-C9FD-42A2-B58A-127CDAA7D40B}" type="pres">
      <dgm:prSet presAssocID="{3134E725-D69E-400D-814E-4832AA6BAF98}" presName="horz1" presStyleCnt="0"/>
      <dgm:spPr/>
    </dgm:pt>
    <dgm:pt modelId="{96F4404E-B297-49DD-A5E7-FB34FEF16F47}" type="pres">
      <dgm:prSet presAssocID="{3134E725-D69E-400D-814E-4832AA6BAF98}" presName="tx1" presStyleLbl="revTx" presStyleIdx="4" presStyleCnt="5"/>
      <dgm:spPr/>
    </dgm:pt>
    <dgm:pt modelId="{F6F23778-7A2D-4518-ADC1-D935FFCC0FE0}" type="pres">
      <dgm:prSet presAssocID="{3134E725-D69E-400D-814E-4832AA6BAF98}" presName="vert1" presStyleCnt="0"/>
      <dgm:spPr/>
    </dgm:pt>
  </dgm:ptLst>
  <dgm:cxnLst>
    <dgm:cxn modelId="{31F34204-590D-4CEB-8721-383FE70A6EC8}" srcId="{9538C860-4459-4243-8037-052F8CC3877B}" destId="{3134E725-D69E-400D-814E-4832AA6BAF98}" srcOrd="4" destOrd="0" parTransId="{FEEED64B-E129-483F-8186-325C3EAAF957}" sibTransId="{CEC91FD6-1109-44F4-88B1-69EC4E1F09C4}"/>
    <dgm:cxn modelId="{A6A18B04-5908-48FD-91AD-C63704D64CFC}" srcId="{9538C860-4459-4243-8037-052F8CC3877B}" destId="{23F11F00-C2F2-43BB-9BD8-313228171119}" srcOrd="0" destOrd="0" parTransId="{CDBBCEC3-E888-40FA-889D-17178D265B7B}" sibTransId="{EE08763F-CF86-4432-9904-3C8C5ABD103C}"/>
    <dgm:cxn modelId="{BB3C4D11-8AC2-4EA6-93C9-77D23C0CE6E1}" type="presOf" srcId="{E2C7AEBC-649E-4845-A1AB-3470ECBEE2F5}" destId="{25F4F48C-9410-46B4-BBFF-416EC82C3EF2}" srcOrd="0" destOrd="0" presId="urn:microsoft.com/office/officeart/2008/layout/LinedList"/>
    <dgm:cxn modelId="{E2D75514-7705-468D-A6FD-30F2A22AAE7E}" type="presOf" srcId="{3134E725-D69E-400D-814E-4832AA6BAF98}" destId="{96F4404E-B297-49DD-A5E7-FB34FEF16F47}" srcOrd="0" destOrd="0" presId="urn:microsoft.com/office/officeart/2008/layout/LinedList"/>
    <dgm:cxn modelId="{9202665C-22B8-4483-9155-1E6BC4CCFCB8}" type="presOf" srcId="{9F7D8889-EC7F-44C2-B753-4E13ADF22CA2}" destId="{10E9073C-4EF7-4F46-AFE7-86FE06662223}" srcOrd="0" destOrd="0" presId="urn:microsoft.com/office/officeart/2008/layout/LinedList"/>
    <dgm:cxn modelId="{3800A561-6234-4DF6-B8F9-3E5871A8EA5F}" srcId="{9538C860-4459-4243-8037-052F8CC3877B}" destId="{9F7D8889-EC7F-44C2-B753-4E13ADF22CA2}" srcOrd="1" destOrd="0" parTransId="{D6201750-1115-4A88-BA09-475973CC33C9}" sibTransId="{DB2A75F7-694F-4430-9D87-73972668C678}"/>
    <dgm:cxn modelId="{8649B464-ACE8-4B07-A301-4F7DBD0087A4}" type="presOf" srcId="{8B1F4E33-4790-49C4-886B-A5694216A5EA}" destId="{1C263AE5-21FE-44E8-9AAF-A7A98CB42A71}" srcOrd="0" destOrd="0" presId="urn:microsoft.com/office/officeart/2008/layout/LinedList"/>
    <dgm:cxn modelId="{E2182977-4E95-4577-8217-60FB2301249F}" srcId="{9538C860-4459-4243-8037-052F8CC3877B}" destId="{8B1F4E33-4790-49C4-886B-A5694216A5EA}" srcOrd="3" destOrd="0" parTransId="{18DDF58A-7B43-46C3-B682-98B34349872C}" sibTransId="{07EE978F-7C17-4A30-B3CA-405B07FEB43E}"/>
    <dgm:cxn modelId="{A14E1183-C28F-4020-83B3-EC5D35D4B7A8}" type="presOf" srcId="{9538C860-4459-4243-8037-052F8CC3877B}" destId="{EEA16D3B-2E96-4E43-A885-07BCD0FF1C2F}" srcOrd="0" destOrd="0" presId="urn:microsoft.com/office/officeart/2008/layout/LinedList"/>
    <dgm:cxn modelId="{EC02E29A-20D4-4216-89E8-5E3C1F572779}" type="presOf" srcId="{23F11F00-C2F2-43BB-9BD8-313228171119}" destId="{D11624E2-9249-41E1-B9D3-CB42ACB80145}" srcOrd="0" destOrd="0" presId="urn:microsoft.com/office/officeart/2008/layout/LinedList"/>
    <dgm:cxn modelId="{DDE7ACD6-42DC-4262-B9CD-982D8E331597}" srcId="{9538C860-4459-4243-8037-052F8CC3877B}" destId="{E2C7AEBC-649E-4845-A1AB-3470ECBEE2F5}" srcOrd="2" destOrd="0" parTransId="{B50A5371-0C4A-4785-B2D1-0454FE5225DA}" sibTransId="{5822971B-9197-487C-8899-2B4F4C1D8305}"/>
    <dgm:cxn modelId="{EFBD8FFA-10C7-4372-AAD9-09C80C01B118}" type="presParOf" srcId="{EEA16D3B-2E96-4E43-A885-07BCD0FF1C2F}" destId="{B8D7DA7D-AF5A-4279-AAD1-FDDA3B1A9FA3}" srcOrd="0" destOrd="0" presId="urn:microsoft.com/office/officeart/2008/layout/LinedList"/>
    <dgm:cxn modelId="{221DEBDA-0412-4B00-8DC3-528F23F0C335}" type="presParOf" srcId="{EEA16D3B-2E96-4E43-A885-07BCD0FF1C2F}" destId="{78D64DC7-B138-40A2-8E9A-602A4C8EDFD7}" srcOrd="1" destOrd="0" presId="urn:microsoft.com/office/officeart/2008/layout/LinedList"/>
    <dgm:cxn modelId="{C79477C9-6CCA-4266-A7AB-8C4155EF8095}" type="presParOf" srcId="{78D64DC7-B138-40A2-8E9A-602A4C8EDFD7}" destId="{D11624E2-9249-41E1-B9D3-CB42ACB80145}" srcOrd="0" destOrd="0" presId="urn:microsoft.com/office/officeart/2008/layout/LinedList"/>
    <dgm:cxn modelId="{1DA76924-7D2B-44BB-B26C-BE27AF7296B7}" type="presParOf" srcId="{78D64DC7-B138-40A2-8E9A-602A4C8EDFD7}" destId="{50377576-CF07-4052-AE1D-02DDFED405B2}" srcOrd="1" destOrd="0" presId="urn:microsoft.com/office/officeart/2008/layout/LinedList"/>
    <dgm:cxn modelId="{CCF1A760-4E77-4D08-ACBF-39184CC847BA}" type="presParOf" srcId="{EEA16D3B-2E96-4E43-A885-07BCD0FF1C2F}" destId="{0B3332BC-3D17-4032-90D1-E766769DE64E}" srcOrd="2" destOrd="0" presId="urn:microsoft.com/office/officeart/2008/layout/LinedList"/>
    <dgm:cxn modelId="{8064F0C2-9A2F-4C09-918C-7DF48990CB65}" type="presParOf" srcId="{EEA16D3B-2E96-4E43-A885-07BCD0FF1C2F}" destId="{778F7F9A-F8AF-4DD1-809F-E369E1EA4AF2}" srcOrd="3" destOrd="0" presId="urn:microsoft.com/office/officeart/2008/layout/LinedList"/>
    <dgm:cxn modelId="{D005EAC1-9F39-403A-B8E3-416ECCA716DE}" type="presParOf" srcId="{778F7F9A-F8AF-4DD1-809F-E369E1EA4AF2}" destId="{10E9073C-4EF7-4F46-AFE7-86FE06662223}" srcOrd="0" destOrd="0" presId="urn:microsoft.com/office/officeart/2008/layout/LinedList"/>
    <dgm:cxn modelId="{F200AEBF-99CD-47D8-9A9D-4D22B7B77832}" type="presParOf" srcId="{778F7F9A-F8AF-4DD1-809F-E369E1EA4AF2}" destId="{D61D4F03-55F1-499C-8200-48200663D8AC}" srcOrd="1" destOrd="0" presId="urn:microsoft.com/office/officeart/2008/layout/LinedList"/>
    <dgm:cxn modelId="{AAB818C7-4E0C-4EA0-A281-2F94EB51CE6A}" type="presParOf" srcId="{EEA16D3B-2E96-4E43-A885-07BCD0FF1C2F}" destId="{06620843-0CAC-4547-8F9C-169E58AC5E54}" srcOrd="4" destOrd="0" presId="urn:microsoft.com/office/officeart/2008/layout/LinedList"/>
    <dgm:cxn modelId="{C9DDCB66-31DD-4EC6-B66C-21A9CA22BB42}" type="presParOf" srcId="{EEA16D3B-2E96-4E43-A885-07BCD0FF1C2F}" destId="{ADD6D55B-1658-460C-B4A1-9486EF6C6D5E}" srcOrd="5" destOrd="0" presId="urn:microsoft.com/office/officeart/2008/layout/LinedList"/>
    <dgm:cxn modelId="{A865E203-B9C2-4BF4-B37B-018B12EE5F17}" type="presParOf" srcId="{ADD6D55B-1658-460C-B4A1-9486EF6C6D5E}" destId="{25F4F48C-9410-46B4-BBFF-416EC82C3EF2}" srcOrd="0" destOrd="0" presId="urn:microsoft.com/office/officeart/2008/layout/LinedList"/>
    <dgm:cxn modelId="{FD28D74E-8809-443F-9054-D023D9A163E0}" type="presParOf" srcId="{ADD6D55B-1658-460C-B4A1-9486EF6C6D5E}" destId="{17ECFC21-F61A-4500-B171-C8C279C904F5}" srcOrd="1" destOrd="0" presId="urn:microsoft.com/office/officeart/2008/layout/LinedList"/>
    <dgm:cxn modelId="{B7A2B349-1C65-4237-8E9B-C99365A57155}" type="presParOf" srcId="{EEA16D3B-2E96-4E43-A885-07BCD0FF1C2F}" destId="{AFFF8089-06C5-4A9C-BDC2-62D713FB3799}" srcOrd="6" destOrd="0" presId="urn:microsoft.com/office/officeart/2008/layout/LinedList"/>
    <dgm:cxn modelId="{C8638F86-9837-474E-9D6F-96545804E3E2}" type="presParOf" srcId="{EEA16D3B-2E96-4E43-A885-07BCD0FF1C2F}" destId="{E069EE51-CBE6-44D4-A230-2D9AD6BF4937}" srcOrd="7" destOrd="0" presId="urn:microsoft.com/office/officeart/2008/layout/LinedList"/>
    <dgm:cxn modelId="{694AC2AD-736C-4987-B895-426B24CF9FC7}" type="presParOf" srcId="{E069EE51-CBE6-44D4-A230-2D9AD6BF4937}" destId="{1C263AE5-21FE-44E8-9AAF-A7A98CB42A71}" srcOrd="0" destOrd="0" presId="urn:microsoft.com/office/officeart/2008/layout/LinedList"/>
    <dgm:cxn modelId="{0589AE1A-51CA-4984-9A08-178BF5D643AA}" type="presParOf" srcId="{E069EE51-CBE6-44D4-A230-2D9AD6BF4937}" destId="{0B82017C-A54D-4233-9734-96D6DC718EDC}" srcOrd="1" destOrd="0" presId="urn:microsoft.com/office/officeart/2008/layout/LinedList"/>
    <dgm:cxn modelId="{560656E8-372C-4AFB-A272-8327D171B5B7}" type="presParOf" srcId="{EEA16D3B-2E96-4E43-A885-07BCD0FF1C2F}" destId="{623A1542-9EFC-4213-AC29-D9F8ACA58B20}" srcOrd="8" destOrd="0" presId="urn:microsoft.com/office/officeart/2008/layout/LinedList"/>
    <dgm:cxn modelId="{E525D2FC-8CFE-4CA9-A891-C246DF5BEB4F}" type="presParOf" srcId="{EEA16D3B-2E96-4E43-A885-07BCD0FF1C2F}" destId="{F0BDA5DC-C9FD-42A2-B58A-127CDAA7D40B}" srcOrd="9" destOrd="0" presId="urn:microsoft.com/office/officeart/2008/layout/LinedList"/>
    <dgm:cxn modelId="{09936ACB-339F-4491-BA7C-81555854D2EB}" type="presParOf" srcId="{F0BDA5DC-C9FD-42A2-B58A-127CDAA7D40B}" destId="{96F4404E-B297-49DD-A5E7-FB34FEF16F47}" srcOrd="0" destOrd="0" presId="urn:microsoft.com/office/officeart/2008/layout/LinedList"/>
    <dgm:cxn modelId="{21D02AD8-47D7-4E65-A14A-DE8586262080}" type="presParOf" srcId="{F0BDA5DC-C9FD-42A2-B58A-127CDAA7D40B}" destId="{F6F23778-7A2D-4518-ADC1-D935FFCC0FE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BC685-E027-4DA2-B652-7988C3BAF0E3}">
      <dsp:nvSpPr>
        <dsp:cNvPr id="0" name=""/>
        <dsp:cNvSpPr/>
      </dsp:nvSpPr>
      <dsp:spPr>
        <a:xfrm>
          <a:off x="0" y="461506"/>
          <a:ext cx="4824412" cy="8520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C6736C-DBDC-46EE-991A-1A5A96089944}">
      <dsp:nvSpPr>
        <dsp:cNvPr id="0" name=""/>
        <dsp:cNvSpPr/>
      </dsp:nvSpPr>
      <dsp:spPr>
        <a:xfrm>
          <a:off x="257733" y="653208"/>
          <a:ext cx="468606" cy="4686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8D4F78-5827-477F-8733-A37F0F343C1F}">
      <dsp:nvSpPr>
        <dsp:cNvPr id="0" name=""/>
        <dsp:cNvSpPr/>
      </dsp:nvSpPr>
      <dsp:spPr>
        <a:xfrm>
          <a:off x="984072" y="461506"/>
          <a:ext cx="3840340" cy="852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71" tIns="90171" rIns="90171" bIns="90171" numCol="1" spcCol="1270" anchor="ctr" anchorCtr="0">
          <a:noAutofit/>
        </a:bodyPr>
        <a:lstStyle/>
        <a:p>
          <a:pPr marL="0" lvl="0" indent="0" algn="l" defTabSz="622300">
            <a:lnSpc>
              <a:spcPct val="100000"/>
            </a:lnSpc>
            <a:spcBef>
              <a:spcPct val="0"/>
            </a:spcBef>
            <a:spcAft>
              <a:spcPct val="35000"/>
            </a:spcAft>
            <a:buNone/>
          </a:pPr>
          <a:r>
            <a:rPr lang="en-GB" sz="1400" kern="1200"/>
            <a:t>Contracts and profitability serving as the foundation of business relationship</a:t>
          </a:r>
          <a:endParaRPr lang="en-US" sz="1400" kern="1200"/>
        </a:p>
      </dsp:txBody>
      <dsp:txXfrm>
        <a:off x="984072" y="461506"/>
        <a:ext cx="3840340" cy="852011"/>
      </dsp:txXfrm>
    </dsp:sp>
    <dsp:sp modelId="{7CA25D7D-4343-423C-B397-BE2C3B4465A8}">
      <dsp:nvSpPr>
        <dsp:cNvPr id="0" name=""/>
        <dsp:cNvSpPr/>
      </dsp:nvSpPr>
      <dsp:spPr>
        <a:xfrm>
          <a:off x="0" y="1526519"/>
          <a:ext cx="4824412" cy="8520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D6DAD4-2095-46C7-B2C5-3BF95A80EED3}">
      <dsp:nvSpPr>
        <dsp:cNvPr id="0" name=""/>
        <dsp:cNvSpPr/>
      </dsp:nvSpPr>
      <dsp:spPr>
        <a:xfrm>
          <a:off x="257733" y="1718222"/>
          <a:ext cx="468606" cy="4686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ED1E75-8299-47C4-B9D7-9EA6B0D1FB43}">
      <dsp:nvSpPr>
        <dsp:cNvPr id="0" name=""/>
        <dsp:cNvSpPr/>
      </dsp:nvSpPr>
      <dsp:spPr>
        <a:xfrm>
          <a:off x="984072" y="1526519"/>
          <a:ext cx="3840340" cy="852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71" tIns="90171" rIns="90171" bIns="90171" numCol="1" spcCol="1270" anchor="ctr" anchorCtr="0">
          <a:noAutofit/>
        </a:bodyPr>
        <a:lstStyle/>
        <a:p>
          <a:pPr marL="0" lvl="0" indent="0" algn="l" defTabSz="622300">
            <a:lnSpc>
              <a:spcPct val="100000"/>
            </a:lnSpc>
            <a:spcBef>
              <a:spcPct val="0"/>
            </a:spcBef>
            <a:spcAft>
              <a:spcPct val="35000"/>
            </a:spcAft>
            <a:buNone/>
          </a:pPr>
          <a:r>
            <a:rPr lang="en-GB" sz="1400" kern="1200"/>
            <a:t>Will help to create the trust built through  legally binding agreements (Rasyid, 2021)</a:t>
          </a:r>
          <a:endParaRPr lang="en-US" sz="1400" kern="1200"/>
        </a:p>
      </dsp:txBody>
      <dsp:txXfrm>
        <a:off x="984072" y="1526519"/>
        <a:ext cx="3840340" cy="8520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04106-325A-476E-A5F9-B85852C4F196}">
      <dsp:nvSpPr>
        <dsp:cNvPr id="0" name=""/>
        <dsp:cNvSpPr/>
      </dsp:nvSpPr>
      <dsp:spPr>
        <a:xfrm>
          <a:off x="0" y="461506"/>
          <a:ext cx="4824412" cy="8520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B496B0-E8F9-417A-88FA-3F1678C9F79C}">
      <dsp:nvSpPr>
        <dsp:cNvPr id="0" name=""/>
        <dsp:cNvSpPr/>
      </dsp:nvSpPr>
      <dsp:spPr>
        <a:xfrm>
          <a:off x="257733" y="653208"/>
          <a:ext cx="468606" cy="4686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F03D9F-6DB5-472D-83F5-33A14ED894FE}">
      <dsp:nvSpPr>
        <dsp:cNvPr id="0" name=""/>
        <dsp:cNvSpPr/>
      </dsp:nvSpPr>
      <dsp:spPr>
        <a:xfrm>
          <a:off x="984072" y="461506"/>
          <a:ext cx="3840340" cy="852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71" tIns="90171" rIns="90171" bIns="90171" numCol="1" spcCol="1270" anchor="ctr" anchorCtr="0">
          <a:noAutofit/>
        </a:bodyPr>
        <a:lstStyle/>
        <a:p>
          <a:pPr marL="0" lvl="0" indent="0" algn="l" defTabSz="622300">
            <a:lnSpc>
              <a:spcPct val="100000"/>
            </a:lnSpc>
            <a:spcBef>
              <a:spcPct val="0"/>
            </a:spcBef>
            <a:spcAft>
              <a:spcPct val="35000"/>
            </a:spcAft>
            <a:buNone/>
          </a:pPr>
          <a:r>
            <a:rPr lang="en-GB" sz="1400" kern="1200"/>
            <a:t>Often practice collaborative decision-making</a:t>
          </a:r>
          <a:endParaRPr lang="en-US" sz="1400" kern="1200"/>
        </a:p>
      </dsp:txBody>
      <dsp:txXfrm>
        <a:off x="984072" y="461506"/>
        <a:ext cx="3840340" cy="852011"/>
      </dsp:txXfrm>
    </dsp:sp>
    <dsp:sp modelId="{82508AC1-543E-48F8-ACB7-A5AC000FDD7F}">
      <dsp:nvSpPr>
        <dsp:cNvPr id="0" name=""/>
        <dsp:cNvSpPr/>
      </dsp:nvSpPr>
      <dsp:spPr>
        <a:xfrm>
          <a:off x="0" y="1526519"/>
          <a:ext cx="4824412" cy="8520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CCC454-B483-4771-BBEE-8FABBFA7674D}">
      <dsp:nvSpPr>
        <dsp:cNvPr id="0" name=""/>
        <dsp:cNvSpPr/>
      </dsp:nvSpPr>
      <dsp:spPr>
        <a:xfrm>
          <a:off x="257733" y="1718222"/>
          <a:ext cx="468606" cy="4686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5ECA27-41BE-4EB1-BFFE-CDE35B5EC618}">
      <dsp:nvSpPr>
        <dsp:cNvPr id="0" name=""/>
        <dsp:cNvSpPr/>
      </dsp:nvSpPr>
      <dsp:spPr>
        <a:xfrm>
          <a:off x="984072" y="1526519"/>
          <a:ext cx="3840340" cy="852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71" tIns="90171" rIns="90171" bIns="90171" numCol="1" spcCol="1270" anchor="ctr" anchorCtr="0">
          <a:noAutofit/>
        </a:bodyPr>
        <a:lstStyle/>
        <a:p>
          <a:pPr marL="0" lvl="0" indent="0" algn="l" defTabSz="622300">
            <a:lnSpc>
              <a:spcPct val="100000"/>
            </a:lnSpc>
            <a:spcBef>
              <a:spcPct val="0"/>
            </a:spcBef>
            <a:spcAft>
              <a:spcPct val="35000"/>
            </a:spcAft>
            <a:buNone/>
          </a:pPr>
          <a:r>
            <a:rPr lang="en-GB" sz="1400" kern="1200"/>
            <a:t>Teams contribute to discussions and leadership seeks consensus before finalizing agreements</a:t>
          </a:r>
          <a:endParaRPr lang="en-US" sz="1400" kern="1200"/>
        </a:p>
      </dsp:txBody>
      <dsp:txXfrm>
        <a:off x="984072" y="1526519"/>
        <a:ext cx="3840340" cy="8520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783EF7-5083-45D9-92A0-F2F0A998E5AD}">
      <dsp:nvSpPr>
        <dsp:cNvPr id="0" name=""/>
        <dsp:cNvSpPr/>
      </dsp:nvSpPr>
      <dsp:spPr>
        <a:xfrm>
          <a:off x="0" y="461506"/>
          <a:ext cx="4824412" cy="8520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34868D-DD6A-4675-A2B4-73D916B326F1}">
      <dsp:nvSpPr>
        <dsp:cNvPr id="0" name=""/>
        <dsp:cNvSpPr/>
      </dsp:nvSpPr>
      <dsp:spPr>
        <a:xfrm>
          <a:off x="257733" y="653208"/>
          <a:ext cx="468606" cy="4686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0BD4AC-EAE4-4714-9C26-7D5F7D5CB634}">
      <dsp:nvSpPr>
        <dsp:cNvPr id="0" name=""/>
        <dsp:cNvSpPr/>
      </dsp:nvSpPr>
      <dsp:spPr>
        <a:xfrm>
          <a:off x="984072" y="461506"/>
          <a:ext cx="3840340" cy="852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71" tIns="90171" rIns="90171" bIns="90171" numCol="1" spcCol="1270" anchor="ctr" anchorCtr="0">
          <a:noAutofit/>
        </a:bodyPr>
        <a:lstStyle/>
        <a:p>
          <a:pPr marL="0" lvl="0" indent="0" algn="l" defTabSz="622300">
            <a:lnSpc>
              <a:spcPct val="100000"/>
            </a:lnSpc>
            <a:spcBef>
              <a:spcPct val="0"/>
            </a:spcBef>
            <a:spcAft>
              <a:spcPct val="35000"/>
            </a:spcAft>
            <a:buNone/>
          </a:pPr>
          <a:r>
            <a:rPr lang="en-GB" sz="1400" kern="1200"/>
            <a:t>UK businesses always depend on detailed, legally binding contracts (help to minimise the risks)</a:t>
          </a:r>
          <a:endParaRPr lang="en-US" sz="1400" kern="1200"/>
        </a:p>
      </dsp:txBody>
      <dsp:txXfrm>
        <a:off x="984072" y="461506"/>
        <a:ext cx="3840340" cy="852011"/>
      </dsp:txXfrm>
    </dsp:sp>
    <dsp:sp modelId="{8E4363D5-0595-4293-B6A7-0E769A318DB3}">
      <dsp:nvSpPr>
        <dsp:cNvPr id="0" name=""/>
        <dsp:cNvSpPr/>
      </dsp:nvSpPr>
      <dsp:spPr>
        <a:xfrm>
          <a:off x="0" y="1526519"/>
          <a:ext cx="4824412" cy="8520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5A1FCD-51F3-44B1-8906-21116EB82DFB}">
      <dsp:nvSpPr>
        <dsp:cNvPr id="0" name=""/>
        <dsp:cNvSpPr/>
      </dsp:nvSpPr>
      <dsp:spPr>
        <a:xfrm>
          <a:off x="257733" y="1718222"/>
          <a:ext cx="468606" cy="4686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CAEBBC-3D12-47B2-A45A-12FE51A6B70A}">
      <dsp:nvSpPr>
        <dsp:cNvPr id="0" name=""/>
        <dsp:cNvSpPr/>
      </dsp:nvSpPr>
      <dsp:spPr>
        <a:xfrm>
          <a:off x="984072" y="1526519"/>
          <a:ext cx="3840340" cy="852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71" tIns="90171" rIns="90171" bIns="90171" numCol="1" spcCol="1270" anchor="ctr" anchorCtr="0">
          <a:noAutofit/>
        </a:bodyPr>
        <a:lstStyle/>
        <a:p>
          <a:pPr marL="0" lvl="0" indent="0" algn="l" defTabSz="622300">
            <a:lnSpc>
              <a:spcPct val="100000"/>
            </a:lnSpc>
            <a:spcBef>
              <a:spcPct val="0"/>
            </a:spcBef>
            <a:spcAft>
              <a:spcPct val="35000"/>
            </a:spcAft>
            <a:buNone/>
          </a:pPr>
          <a:r>
            <a:rPr lang="en-GB" sz="1400" kern="1200"/>
            <a:t>Every aspect of an agreement is documented to prevent ambiguity</a:t>
          </a:r>
          <a:endParaRPr lang="en-US" sz="1400" kern="1200"/>
        </a:p>
      </dsp:txBody>
      <dsp:txXfrm>
        <a:off x="984072" y="1526519"/>
        <a:ext cx="3840340" cy="8520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B4F3-6EE5-4A56-9797-A722CB63944E}">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B773DD-42D9-4CDF-9D51-59C0993F850B}">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Identification of the main decision-makers, which will ensure communication has been directed at the top executives rather than mid-level managers.</a:t>
          </a:r>
          <a:endParaRPr lang="en-US" sz="1600" kern="1200" dirty="0"/>
        </a:p>
      </dsp:txBody>
      <dsp:txXfrm>
        <a:off x="378614" y="886531"/>
        <a:ext cx="2810360" cy="1744948"/>
      </dsp:txXfrm>
    </dsp:sp>
    <dsp:sp modelId="{1A9B081F-ABBB-4307-A60C-C677D028E68C}">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C0BC85-5F2E-4257-9604-433EC6740DCA}">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Respecting the hierarchical structure will be used for the formal titles with the proper protocols at the time of meetings.</a:t>
          </a:r>
          <a:endParaRPr lang="en-US" sz="1600" kern="1200" dirty="0"/>
        </a:p>
      </dsp:txBody>
      <dsp:txXfrm>
        <a:off x="3946203" y="886531"/>
        <a:ext cx="2810360" cy="1744948"/>
      </dsp:txXfrm>
    </dsp:sp>
    <dsp:sp modelId="{0A4DF1A7-FDDE-432B-9C92-A3B8A869F4C6}">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8F64E1-73DB-4D11-88B7-9EFEC6D8D3E8}">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Adaptation of the decision making of Unilever timeline will be allowing the executives of Alibaba to deliberate and reach the agreements.</a:t>
          </a:r>
          <a:endParaRPr lang="en-US" sz="1600" kern="1200" dirty="0"/>
        </a:p>
      </dsp:txBody>
      <dsp:txXfrm>
        <a:off x="7513791" y="886531"/>
        <a:ext cx="2810360" cy="17449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5F3C2-EBA2-46CA-97D0-67170B0243DE}">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FD0253-337C-4A23-A456-E2FDC2DBA23B}">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The development of wider agreements will allow adaptability. It will still incorporate the important legal protections.</a:t>
          </a:r>
          <a:endParaRPr lang="en-US" sz="1900" kern="1200" dirty="0"/>
        </a:p>
      </dsp:txBody>
      <dsp:txXfrm>
        <a:off x="378614" y="886531"/>
        <a:ext cx="2810360" cy="1744948"/>
      </dsp:txXfrm>
    </dsp:sp>
    <dsp:sp modelId="{1FA6DCD3-3872-425E-ADAD-D11FA4430DEE}">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C88F20-F6E9-477C-AF6D-969D9805F187}">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Implementation of the dispute resolution mechanism. These are the mediation or settlement in case of conflicts.</a:t>
          </a:r>
          <a:endParaRPr lang="en-US" sz="1900" kern="1200" dirty="0"/>
        </a:p>
      </dsp:txBody>
      <dsp:txXfrm>
        <a:off x="3946203" y="886531"/>
        <a:ext cx="2810360" cy="1744948"/>
      </dsp:txXfrm>
    </dsp:sp>
    <dsp:sp modelId="{B1B61604-F491-4351-88BC-095CAE6726FB}">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8AE9B7-7B78-4D92-9B32-E014D1B1311A}">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Recognition of the contracts in China might evolve based on the ongoing relation management (Zhu et al., 2025).</a:t>
          </a:r>
          <a:endParaRPr lang="en-US" sz="1900" kern="1200"/>
        </a:p>
      </dsp:txBody>
      <dsp:txXfrm>
        <a:off x="7513791" y="886531"/>
        <a:ext cx="2810360" cy="17449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6B343-84E8-4277-9C31-2538371673D4}">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192361-C1FE-4CA9-8918-9A478ABB0B7F}">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Unilever needs to align with the digital strategy of Alibaba. The company has e-commerce with AI-driven understandings which will help to improve its market positioning in China. </a:t>
          </a:r>
          <a:endParaRPr lang="en-US" sz="2100" kern="1200"/>
        </a:p>
      </dsp:txBody>
      <dsp:txXfrm>
        <a:off x="696297" y="538547"/>
        <a:ext cx="4171627" cy="2590157"/>
      </dsp:txXfrm>
    </dsp:sp>
    <dsp:sp modelId="{1A18C64B-ED8B-4710-AA6E-8D3C079BEF90}">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C3F911-8C84-45FB-A180-9334B04929A9}">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Both companies needs to jointly develop the localised marketing strategies which will the data-driven platforms of Alibaba. It will also ensure that the products of Unilever are of use with the Chinese customers.</a:t>
          </a:r>
          <a:endParaRPr lang="en-US" sz="2100" kern="1200"/>
        </a:p>
      </dsp:txBody>
      <dsp:txXfrm>
        <a:off x="5991936" y="538547"/>
        <a:ext cx="4171627" cy="259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10FD6-C1C9-442B-ACAB-10CB6AA6EDBD}">
      <dsp:nvSpPr>
        <dsp:cNvPr id="0" name=""/>
        <dsp:cNvSpPr/>
      </dsp:nvSpPr>
      <dsp:spPr>
        <a:xfrm>
          <a:off x="0" y="1806"/>
          <a:ext cx="105156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11282E-1611-4CC2-8DE1-87150927616C}">
      <dsp:nvSpPr>
        <dsp:cNvPr id="0" name=""/>
        <dsp:cNvSpPr/>
      </dsp:nvSpPr>
      <dsp:spPr>
        <a:xfrm>
          <a:off x="276958" y="207808"/>
          <a:ext cx="503560" cy="5035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7E3A3C-DD66-4FAE-B9E4-BEA22B489C2E}">
      <dsp:nvSpPr>
        <dsp:cNvPr id="0" name=""/>
        <dsp:cNvSpPr/>
      </dsp:nvSpPr>
      <dsp:spPr>
        <a:xfrm>
          <a:off x="1057476" y="1806"/>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755650">
            <a:lnSpc>
              <a:spcPct val="90000"/>
            </a:lnSpc>
            <a:spcBef>
              <a:spcPct val="0"/>
            </a:spcBef>
            <a:spcAft>
              <a:spcPct val="35000"/>
            </a:spcAft>
            <a:buNone/>
          </a:pPr>
          <a:r>
            <a:rPr lang="en-GB" sz="1700" kern="1200"/>
            <a:t>Cultural awareness is more than a skill. It is a strategic asset in global business negotiation (Mahdi Odeh et al., 2023)</a:t>
          </a:r>
          <a:endParaRPr lang="en-US" sz="1700" kern="1200"/>
        </a:p>
      </dsp:txBody>
      <dsp:txXfrm>
        <a:off x="1057476" y="1806"/>
        <a:ext cx="9458123" cy="915564"/>
      </dsp:txXfrm>
    </dsp:sp>
    <dsp:sp modelId="{D1EAB8D2-EAF5-4CA5-ABD4-BFC0231F7B8B}">
      <dsp:nvSpPr>
        <dsp:cNvPr id="0" name=""/>
        <dsp:cNvSpPr/>
      </dsp:nvSpPr>
      <dsp:spPr>
        <a:xfrm>
          <a:off x="0" y="1146262"/>
          <a:ext cx="105156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D439D4-06F2-472E-B55D-01ED096F381D}">
      <dsp:nvSpPr>
        <dsp:cNvPr id="0" name=""/>
        <dsp:cNvSpPr/>
      </dsp:nvSpPr>
      <dsp:spPr>
        <a:xfrm>
          <a:off x="276958" y="1352264"/>
          <a:ext cx="503560" cy="5035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888254-1F53-4568-A97C-C62BF90E4B56}">
      <dsp:nvSpPr>
        <dsp:cNvPr id="0" name=""/>
        <dsp:cNvSpPr/>
      </dsp:nvSpPr>
      <dsp:spPr>
        <a:xfrm>
          <a:off x="1057476" y="1146262"/>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755650">
            <a:lnSpc>
              <a:spcPct val="90000"/>
            </a:lnSpc>
            <a:spcBef>
              <a:spcPct val="0"/>
            </a:spcBef>
            <a:spcAft>
              <a:spcPct val="35000"/>
            </a:spcAft>
            <a:buNone/>
          </a:pPr>
          <a:r>
            <a:rPr lang="en-GB" sz="1700" kern="1200"/>
            <a:t>Understanding the culture will help Unilever avoid misunderstandings, create trust and long-term relationship with Alibaba</a:t>
          </a:r>
          <a:endParaRPr lang="en-US" sz="1700" kern="1200"/>
        </a:p>
      </dsp:txBody>
      <dsp:txXfrm>
        <a:off x="1057476" y="1146262"/>
        <a:ext cx="9458123" cy="915564"/>
      </dsp:txXfrm>
    </dsp:sp>
    <dsp:sp modelId="{173075C4-CB66-4119-8E58-5E0EC95EE00D}">
      <dsp:nvSpPr>
        <dsp:cNvPr id="0" name=""/>
        <dsp:cNvSpPr/>
      </dsp:nvSpPr>
      <dsp:spPr>
        <a:xfrm>
          <a:off x="0" y="2290717"/>
          <a:ext cx="105156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163689-BCE4-4E67-B7BB-71585E5246EE}">
      <dsp:nvSpPr>
        <dsp:cNvPr id="0" name=""/>
        <dsp:cNvSpPr/>
      </dsp:nvSpPr>
      <dsp:spPr>
        <a:xfrm>
          <a:off x="276958" y="2496719"/>
          <a:ext cx="503560" cy="5035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141CD2E-8D9D-4EAB-85C6-3D5E5F45C4D0}">
      <dsp:nvSpPr>
        <dsp:cNvPr id="0" name=""/>
        <dsp:cNvSpPr/>
      </dsp:nvSpPr>
      <dsp:spPr>
        <a:xfrm>
          <a:off x="1057476" y="2290717"/>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755650">
            <a:lnSpc>
              <a:spcPct val="90000"/>
            </a:lnSpc>
            <a:spcBef>
              <a:spcPct val="0"/>
            </a:spcBef>
            <a:spcAft>
              <a:spcPct val="35000"/>
            </a:spcAft>
            <a:buNone/>
          </a:pPr>
          <a:r>
            <a:rPr lang="en-GB" sz="1700" kern="1200"/>
            <a:t>With the deep knowledge of Chinese business etiquette (indirect communication and relationship-driven decision-making) will ensure smoother interactions</a:t>
          </a:r>
          <a:endParaRPr lang="en-US" sz="1700" kern="1200"/>
        </a:p>
      </dsp:txBody>
      <dsp:txXfrm>
        <a:off x="1057476" y="2290717"/>
        <a:ext cx="9458123" cy="915564"/>
      </dsp:txXfrm>
    </dsp:sp>
    <dsp:sp modelId="{7EDE6174-3645-43AC-B358-FB01A0105ACE}">
      <dsp:nvSpPr>
        <dsp:cNvPr id="0" name=""/>
        <dsp:cNvSpPr/>
      </dsp:nvSpPr>
      <dsp:spPr>
        <a:xfrm>
          <a:off x="0" y="3435173"/>
          <a:ext cx="10515600" cy="9155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60F799-0942-4316-A252-67A89C1F5372}">
      <dsp:nvSpPr>
        <dsp:cNvPr id="0" name=""/>
        <dsp:cNvSpPr/>
      </dsp:nvSpPr>
      <dsp:spPr>
        <a:xfrm>
          <a:off x="276958" y="3641175"/>
          <a:ext cx="503560" cy="5035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7AFF8C-559A-491C-A2C5-38D70D3DD7D5}">
      <dsp:nvSpPr>
        <dsp:cNvPr id="0" name=""/>
        <dsp:cNvSpPr/>
      </dsp:nvSpPr>
      <dsp:spPr>
        <a:xfrm>
          <a:off x="1057476" y="3435173"/>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755650">
            <a:lnSpc>
              <a:spcPct val="90000"/>
            </a:lnSpc>
            <a:spcBef>
              <a:spcPct val="0"/>
            </a:spcBef>
            <a:spcAft>
              <a:spcPct val="35000"/>
            </a:spcAft>
            <a:buNone/>
          </a:pPr>
          <a:r>
            <a:rPr lang="en-GB" sz="1700" kern="1200"/>
            <a:t>The training of Unilever executives in cross-culture ability of the company will be strengthening the position of the company in Chinese market. It will avoid potential missteps</a:t>
          </a:r>
          <a:endParaRPr lang="en-US" sz="1700" kern="1200"/>
        </a:p>
      </dsp:txBody>
      <dsp:txXfrm>
        <a:off x="1057476" y="3435173"/>
        <a:ext cx="9458123" cy="91556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C88F4C-35A3-4714-BA7D-4882B59BCDD9}">
      <dsp:nvSpPr>
        <dsp:cNvPr id="0" name=""/>
        <dsp:cNvSpPr/>
      </dsp:nvSpPr>
      <dsp:spPr>
        <a:xfrm>
          <a:off x="0" y="1417"/>
          <a:ext cx="8824913" cy="718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3C8726-2316-4FAB-8191-7368FA29E6C2}">
      <dsp:nvSpPr>
        <dsp:cNvPr id="0" name=""/>
        <dsp:cNvSpPr/>
      </dsp:nvSpPr>
      <dsp:spPr>
        <a:xfrm>
          <a:off x="217383" y="163108"/>
          <a:ext cx="395243" cy="3952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5121EB-BDFF-46E5-85B9-D8B97E30C374}">
      <dsp:nvSpPr>
        <dsp:cNvPr id="0" name=""/>
        <dsp:cNvSpPr/>
      </dsp:nvSpPr>
      <dsp:spPr>
        <a:xfrm>
          <a:off x="830010" y="1417"/>
          <a:ext cx="799490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11200">
            <a:lnSpc>
              <a:spcPct val="100000"/>
            </a:lnSpc>
            <a:spcBef>
              <a:spcPct val="0"/>
            </a:spcBef>
            <a:spcAft>
              <a:spcPct val="35000"/>
            </a:spcAft>
            <a:buNone/>
          </a:pPr>
          <a:r>
            <a:rPr lang="en-GB" sz="1600" kern="1200" dirty="0"/>
            <a:t>Trust is the foundation of successful negotiation in China.</a:t>
          </a:r>
          <a:endParaRPr lang="en-US" sz="1600" kern="1200" dirty="0"/>
        </a:p>
      </dsp:txBody>
      <dsp:txXfrm>
        <a:off x="830010" y="1417"/>
        <a:ext cx="7994902" cy="718624"/>
      </dsp:txXfrm>
    </dsp:sp>
    <dsp:sp modelId="{0B6D9364-2539-446B-A93D-A4B52CA008B9}">
      <dsp:nvSpPr>
        <dsp:cNvPr id="0" name=""/>
        <dsp:cNvSpPr/>
      </dsp:nvSpPr>
      <dsp:spPr>
        <a:xfrm>
          <a:off x="0" y="899697"/>
          <a:ext cx="8824913" cy="718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B70C7C-882C-4FEF-A3B3-057B5E8BA65E}">
      <dsp:nvSpPr>
        <dsp:cNvPr id="0" name=""/>
        <dsp:cNvSpPr/>
      </dsp:nvSpPr>
      <dsp:spPr>
        <a:xfrm>
          <a:off x="217383" y="1061388"/>
          <a:ext cx="395243" cy="3952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3CE124-39C7-450B-A1CD-B9CDC7DF064D}">
      <dsp:nvSpPr>
        <dsp:cNvPr id="0" name=""/>
        <dsp:cNvSpPr/>
      </dsp:nvSpPr>
      <dsp:spPr>
        <a:xfrm>
          <a:off x="830010" y="899697"/>
          <a:ext cx="799490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11200">
            <a:lnSpc>
              <a:spcPct val="100000"/>
            </a:lnSpc>
            <a:spcBef>
              <a:spcPct val="0"/>
            </a:spcBef>
            <a:spcAft>
              <a:spcPct val="35000"/>
            </a:spcAft>
            <a:buNone/>
          </a:pPr>
          <a:r>
            <a:rPr lang="en-GB" sz="1600" kern="1200" dirty="0"/>
            <a:t>Alibaba has always given value to the partners who demonstrate long-term commitment rather than looking for short-term gains.</a:t>
          </a:r>
          <a:endParaRPr lang="en-US" sz="1600" kern="1200" dirty="0"/>
        </a:p>
      </dsp:txBody>
      <dsp:txXfrm>
        <a:off x="830010" y="899697"/>
        <a:ext cx="7994902" cy="718624"/>
      </dsp:txXfrm>
    </dsp:sp>
    <dsp:sp modelId="{4BD9B5D7-1A87-4680-93DC-A8B3B0F77422}">
      <dsp:nvSpPr>
        <dsp:cNvPr id="0" name=""/>
        <dsp:cNvSpPr/>
      </dsp:nvSpPr>
      <dsp:spPr>
        <a:xfrm>
          <a:off x="0" y="1797978"/>
          <a:ext cx="8824913" cy="718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75D1A-BEB0-48F8-A92F-3070335DDE9E}">
      <dsp:nvSpPr>
        <dsp:cNvPr id="0" name=""/>
        <dsp:cNvSpPr/>
      </dsp:nvSpPr>
      <dsp:spPr>
        <a:xfrm>
          <a:off x="217383" y="1959668"/>
          <a:ext cx="395243" cy="3952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9E5992-A5E8-4250-8918-0D84919007E5}">
      <dsp:nvSpPr>
        <dsp:cNvPr id="0" name=""/>
        <dsp:cNvSpPr/>
      </dsp:nvSpPr>
      <dsp:spPr>
        <a:xfrm>
          <a:off x="830010" y="1797978"/>
          <a:ext cx="799490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11200">
            <a:lnSpc>
              <a:spcPct val="100000"/>
            </a:lnSpc>
            <a:spcBef>
              <a:spcPct val="0"/>
            </a:spcBef>
            <a:spcAft>
              <a:spcPct val="35000"/>
            </a:spcAft>
            <a:buNone/>
          </a:pPr>
          <a:r>
            <a:rPr lang="en-GB" sz="1600" kern="1200" dirty="0"/>
            <a:t>The respect of Chinese traditions, hierarchy, and business protocols will make Unilever a credible and reliable partner.</a:t>
          </a:r>
          <a:endParaRPr lang="en-US" sz="1600" kern="1200" dirty="0"/>
        </a:p>
      </dsp:txBody>
      <dsp:txXfrm>
        <a:off x="830010" y="1797978"/>
        <a:ext cx="7994902" cy="718624"/>
      </dsp:txXfrm>
    </dsp:sp>
    <dsp:sp modelId="{DE00264D-7F53-40DE-A148-B0B8F8867F6C}">
      <dsp:nvSpPr>
        <dsp:cNvPr id="0" name=""/>
        <dsp:cNvSpPr/>
      </dsp:nvSpPr>
      <dsp:spPr>
        <a:xfrm>
          <a:off x="0" y="2696258"/>
          <a:ext cx="8824913" cy="718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A54CB1-7D16-4C06-A2B7-EB3CB63BC591}">
      <dsp:nvSpPr>
        <dsp:cNvPr id="0" name=""/>
        <dsp:cNvSpPr/>
      </dsp:nvSpPr>
      <dsp:spPr>
        <a:xfrm>
          <a:off x="217383" y="2857948"/>
          <a:ext cx="395243" cy="3952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738C9A-2F93-49CA-ADDD-21432BBE3EEF}">
      <dsp:nvSpPr>
        <dsp:cNvPr id="0" name=""/>
        <dsp:cNvSpPr/>
      </dsp:nvSpPr>
      <dsp:spPr>
        <a:xfrm>
          <a:off x="830010" y="2696258"/>
          <a:ext cx="799490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11200">
            <a:lnSpc>
              <a:spcPct val="100000"/>
            </a:lnSpc>
            <a:spcBef>
              <a:spcPct val="0"/>
            </a:spcBef>
            <a:spcAft>
              <a:spcPct val="35000"/>
            </a:spcAft>
            <a:buNone/>
          </a:pPr>
          <a:r>
            <a:rPr lang="en-GB" sz="1600" kern="1200" dirty="0"/>
            <a:t>By adjusting and adopting the negotiation style of Alibaba, the relationship-building over immediate contract discussions will improve the confidence.</a:t>
          </a:r>
          <a:endParaRPr lang="en-US" sz="1600" kern="1200" dirty="0"/>
        </a:p>
      </dsp:txBody>
      <dsp:txXfrm>
        <a:off x="830010" y="2696258"/>
        <a:ext cx="7994902" cy="7186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94FC40-4FBA-4B53-A089-ED25AF83DB6F}">
      <dsp:nvSpPr>
        <dsp:cNvPr id="0" name=""/>
        <dsp:cNvSpPr/>
      </dsp:nvSpPr>
      <dsp:spPr>
        <a:xfrm>
          <a:off x="0" y="1417"/>
          <a:ext cx="8824913" cy="718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E0AE5C-A53F-455F-AFA8-5764D4664EF6}">
      <dsp:nvSpPr>
        <dsp:cNvPr id="0" name=""/>
        <dsp:cNvSpPr/>
      </dsp:nvSpPr>
      <dsp:spPr>
        <a:xfrm>
          <a:off x="217383" y="163108"/>
          <a:ext cx="395243" cy="3952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06EE17-AACA-4891-9F72-8F1ABBBBBEC7}">
      <dsp:nvSpPr>
        <dsp:cNvPr id="0" name=""/>
        <dsp:cNvSpPr/>
      </dsp:nvSpPr>
      <dsp:spPr>
        <a:xfrm>
          <a:off x="830010" y="1417"/>
          <a:ext cx="799490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11200">
            <a:lnSpc>
              <a:spcPct val="100000"/>
            </a:lnSpc>
            <a:spcBef>
              <a:spcPct val="0"/>
            </a:spcBef>
            <a:spcAft>
              <a:spcPct val="35000"/>
            </a:spcAft>
            <a:buNone/>
          </a:pPr>
          <a:r>
            <a:rPr lang="en-GB" sz="1600" kern="1200" dirty="0"/>
            <a:t>The cultural awareness approach will reduce the conflicts which has accelerated the agreement processes (Hartmann et al., 2022).</a:t>
          </a:r>
          <a:endParaRPr lang="en-US" sz="1600" kern="1200" dirty="0"/>
        </a:p>
      </dsp:txBody>
      <dsp:txXfrm>
        <a:off x="830010" y="1417"/>
        <a:ext cx="7994902" cy="718624"/>
      </dsp:txXfrm>
    </dsp:sp>
    <dsp:sp modelId="{E4419CB3-3411-4BE2-8616-9C63E55DAD1B}">
      <dsp:nvSpPr>
        <dsp:cNvPr id="0" name=""/>
        <dsp:cNvSpPr/>
      </dsp:nvSpPr>
      <dsp:spPr>
        <a:xfrm>
          <a:off x="0" y="899697"/>
          <a:ext cx="8824913" cy="718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D57FA-C544-43AE-8BED-D30E3C2A5144}">
      <dsp:nvSpPr>
        <dsp:cNvPr id="0" name=""/>
        <dsp:cNvSpPr/>
      </dsp:nvSpPr>
      <dsp:spPr>
        <a:xfrm>
          <a:off x="217383" y="1061388"/>
          <a:ext cx="395243" cy="3952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B0AFD8-9E17-4FCB-932B-62CF9D286645}">
      <dsp:nvSpPr>
        <dsp:cNvPr id="0" name=""/>
        <dsp:cNvSpPr/>
      </dsp:nvSpPr>
      <dsp:spPr>
        <a:xfrm>
          <a:off x="830010" y="899697"/>
          <a:ext cx="799490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11200">
            <a:lnSpc>
              <a:spcPct val="100000"/>
            </a:lnSpc>
            <a:spcBef>
              <a:spcPct val="0"/>
            </a:spcBef>
            <a:spcAft>
              <a:spcPct val="35000"/>
            </a:spcAft>
            <a:buNone/>
          </a:pPr>
          <a:r>
            <a:rPr lang="en-GB" sz="1600" kern="1200" dirty="0"/>
            <a:t>Understanding the non-verbal cues with the indirect responses will help Unilever to correctly understand the stance of Alibaba. It will avoid miscommunication.</a:t>
          </a:r>
          <a:endParaRPr lang="en-US" sz="1600" kern="1200" dirty="0"/>
        </a:p>
      </dsp:txBody>
      <dsp:txXfrm>
        <a:off x="830010" y="899697"/>
        <a:ext cx="7994902" cy="718624"/>
      </dsp:txXfrm>
    </dsp:sp>
    <dsp:sp modelId="{2FABC6D7-3647-4B5B-843A-4D2F4C84D53A}">
      <dsp:nvSpPr>
        <dsp:cNvPr id="0" name=""/>
        <dsp:cNvSpPr/>
      </dsp:nvSpPr>
      <dsp:spPr>
        <a:xfrm>
          <a:off x="0" y="1797978"/>
          <a:ext cx="8824913" cy="718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329372-A4F7-4892-A425-54957346270D}">
      <dsp:nvSpPr>
        <dsp:cNvPr id="0" name=""/>
        <dsp:cNvSpPr/>
      </dsp:nvSpPr>
      <dsp:spPr>
        <a:xfrm>
          <a:off x="217383" y="1959668"/>
          <a:ext cx="395243" cy="3952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D03682-AE4B-46F4-84AF-8EBE73AFC974}">
      <dsp:nvSpPr>
        <dsp:cNvPr id="0" name=""/>
        <dsp:cNvSpPr/>
      </dsp:nvSpPr>
      <dsp:spPr>
        <a:xfrm>
          <a:off x="830010" y="1797978"/>
          <a:ext cx="799490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11200">
            <a:lnSpc>
              <a:spcPct val="100000"/>
            </a:lnSpc>
            <a:spcBef>
              <a:spcPct val="0"/>
            </a:spcBef>
            <a:spcAft>
              <a:spcPct val="35000"/>
            </a:spcAft>
            <a:buNone/>
          </a:pPr>
          <a:r>
            <a:rPr lang="en-GB" sz="1600" kern="1200" dirty="0"/>
            <a:t>The adaptation with the flexible and patient approach will get aligned with the expectation of Alibaba.</a:t>
          </a:r>
          <a:endParaRPr lang="en-US" sz="1600" kern="1200" dirty="0"/>
        </a:p>
      </dsp:txBody>
      <dsp:txXfrm>
        <a:off x="830010" y="1797978"/>
        <a:ext cx="7994902" cy="718624"/>
      </dsp:txXfrm>
    </dsp:sp>
    <dsp:sp modelId="{479E5D7B-B722-435A-9A31-9121AC70FA1A}">
      <dsp:nvSpPr>
        <dsp:cNvPr id="0" name=""/>
        <dsp:cNvSpPr/>
      </dsp:nvSpPr>
      <dsp:spPr>
        <a:xfrm>
          <a:off x="0" y="2696258"/>
          <a:ext cx="8824913" cy="7186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DD2ADE-35A2-47F5-A078-1728DCC22EE7}">
      <dsp:nvSpPr>
        <dsp:cNvPr id="0" name=""/>
        <dsp:cNvSpPr/>
      </dsp:nvSpPr>
      <dsp:spPr>
        <a:xfrm>
          <a:off x="217383" y="2857948"/>
          <a:ext cx="395243" cy="3952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D7E18E-7EB1-476F-9146-3B277CB027C5}">
      <dsp:nvSpPr>
        <dsp:cNvPr id="0" name=""/>
        <dsp:cNvSpPr/>
      </dsp:nvSpPr>
      <dsp:spPr>
        <a:xfrm>
          <a:off x="830010" y="2696258"/>
          <a:ext cx="7994902" cy="7186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054" tIns="76054" rIns="76054" bIns="76054" numCol="1" spcCol="1270" anchor="ctr" anchorCtr="0">
          <a:noAutofit/>
        </a:bodyPr>
        <a:lstStyle/>
        <a:p>
          <a:pPr marL="0" lvl="0" indent="0" algn="l" defTabSz="711200">
            <a:lnSpc>
              <a:spcPct val="100000"/>
            </a:lnSpc>
            <a:spcBef>
              <a:spcPct val="0"/>
            </a:spcBef>
            <a:spcAft>
              <a:spcPct val="35000"/>
            </a:spcAft>
            <a:buNone/>
          </a:pPr>
          <a:r>
            <a:rPr lang="en-GB" sz="1600" kern="1200" dirty="0"/>
            <a:t>I will increase the likelihood of a successful and mutually beneficial deal.</a:t>
          </a:r>
          <a:endParaRPr lang="en-US" sz="1600" kern="1200" dirty="0"/>
        </a:p>
      </dsp:txBody>
      <dsp:txXfrm>
        <a:off x="830010" y="2696258"/>
        <a:ext cx="7994902" cy="71862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2966CD-7189-4900-961F-9E308E284951}">
      <dsp:nvSpPr>
        <dsp:cNvPr id="0" name=""/>
        <dsp:cNvSpPr/>
      </dsp:nvSpPr>
      <dsp:spPr>
        <a:xfrm>
          <a:off x="0" y="131709"/>
          <a:ext cx="10994570" cy="101626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855DD-8CF8-4568-B40F-7A2C8A70C011}">
      <dsp:nvSpPr>
        <dsp:cNvPr id="0" name=""/>
        <dsp:cNvSpPr/>
      </dsp:nvSpPr>
      <dsp:spPr>
        <a:xfrm>
          <a:off x="164021" y="490732"/>
          <a:ext cx="298512" cy="2982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E1BE71-8042-44D4-8BDC-59FEB9DE6BFE}">
      <dsp:nvSpPr>
        <dsp:cNvPr id="0" name=""/>
        <dsp:cNvSpPr/>
      </dsp:nvSpPr>
      <dsp:spPr>
        <a:xfrm>
          <a:off x="626555" y="368732"/>
          <a:ext cx="10293066" cy="677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31" tIns="71731" rIns="71731" bIns="71731" numCol="1" spcCol="1270" anchor="ctr" anchorCtr="0">
          <a:noAutofit/>
        </a:bodyPr>
        <a:lstStyle/>
        <a:p>
          <a:pPr marL="0" lvl="0" indent="0" algn="l" defTabSz="622300">
            <a:lnSpc>
              <a:spcPct val="100000"/>
            </a:lnSpc>
            <a:spcBef>
              <a:spcPct val="0"/>
            </a:spcBef>
            <a:spcAft>
              <a:spcPct val="35000"/>
            </a:spcAft>
            <a:buNone/>
          </a:pPr>
          <a:r>
            <a:rPr lang="en-GB" sz="1400" kern="1200" dirty="0"/>
            <a:t>The Unilever and Alibaba partnership depends on the effective managing of the cultural differences. The main key to success is negotiation which lies in the understanding of the Chinese business culture, adapting to the relationship-driven negotiations with the respect of hierarchical decision-making structures.</a:t>
          </a:r>
          <a:endParaRPr lang="en-US" sz="1400" kern="1200" dirty="0"/>
        </a:p>
      </dsp:txBody>
      <dsp:txXfrm>
        <a:off x="626555" y="368732"/>
        <a:ext cx="10293066" cy="677774"/>
      </dsp:txXfrm>
    </dsp:sp>
    <dsp:sp modelId="{A3DAF4D7-A886-4C1D-B4C1-547DDF5FE619}">
      <dsp:nvSpPr>
        <dsp:cNvPr id="0" name=""/>
        <dsp:cNvSpPr/>
      </dsp:nvSpPr>
      <dsp:spPr>
        <a:xfrm>
          <a:off x="0" y="1317418"/>
          <a:ext cx="10994570" cy="5422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55DAC8-28DD-422B-9E13-C2DD85228D0D}">
      <dsp:nvSpPr>
        <dsp:cNvPr id="0" name=""/>
        <dsp:cNvSpPr/>
      </dsp:nvSpPr>
      <dsp:spPr>
        <a:xfrm>
          <a:off x="164021" y="1439418"/>
          <a:ext cx="298512" cy="2982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D976C3-D6F1-4DB7-81B9-2414B5181C33}">
      <dsp:nvSpPr>
        <dsp:cNvPr id="0" name=""/>
        <dsp:cNvSpPr/>
      </dsp:nvSpPr>
      <dsp:spPr>
        <a:xfrm>
          <a:off x="626555" y="1317418"/>
          <a:ext cx="10293066" cy="677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31" tIns="71731" rIns="71731" bIns="71731" numCol="1" spcCol="1270" anchor="ctr" anchorCtr="0">
          <a:noAutofit/>
        </a:bodyPr>
        <a:lstStyle/>
        <a:p>
          <a:pPr marL="0" lvl="0" indent="0" algn="l" defTabSz="622300">
            <a:lnSpc>
              <a:spcPct val="100000"/>
            </a:lnSpc>
            <a:spcBef>
              <a:spcPct val="0"/>
            </a:spcBef>
            <a:spcAft>
              <a:spcPct val="35000"/>
            </a:spcAft>
            <a:buNone/>
          </a:pPr>
          <a:r>
            <a:rPr lang="en-GB" sz="1400" kern="1200" dirty="0"/>
            <a:t> </a:t>
          </a:r>
          <a:r>
            <a:rPr lang="en-GB" sz="1400" b="1" kern="1200" dirty="0"/>
            <a:t>Cultural challenges</a:t>
          </a:r>
          <a:r>
            <a:rPr lang="en-GB" sz="1400" kern="1200" dirty="0"/>
            <a:t>: Addressing the differences in the communication styles, business relationships are expected with the decision-making structures and contractual approaches (Lieu et al., 2021).</a:t>
          </a:r>
          <a:endParaRPr lang="en-US" sz="1400" kern="1200" dirty="0"/>
        </a:p>
      </dsp:txBody>
      <dsp:txXfrm>
        <a:off x="626555" y="1317418"/>
        <a:ext cx="10293066" cy="677774"/>
      </dsp:txXfrm>
    </dsp:sp>
    <dsp:sp modelId="{A6ADED07-3CEC-455E-8BBB-1043E7BB1897}">
      <dsp:nvSpPr>
        <dsp:cNvPr id="0" name=""/>
        <dsp:cNvSpPr/>
      </dsp:nvSpPr>
      <dsp:spPr>
        <a:xfrm>
          <a:off x="0" y="2164636"/>
          <a:ext cx="10994570" cy="5422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531213-40BF-4209-8453-2E99A705C6CA}">
      <dsp:nvSpPr>
        <dsp:cNvPr id="0" name=""/>
        <dsp:cNvSpPr/>
      </dsp:nvSpPr>
      <dsp:spPr>
        <a:xfrm>
          <a:off x="164021" y="2286636"/>
          <a:ext cx="298512" cy="2982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792319-2B0F-4F60-8A76-96B53B8DE972}">
      <dsp:nvSpPr>
        <dsp:cNvPr id="0" name=""/>
        <dsp:cNvSpPr/>
      </dsp:nvSpPr>
      <dsp:spPr>
        <a:xfrm>
          <a:off x="626555" y="2164636"/>
          <a:ext cx="10293066" cy="677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31" tIns="71731" rIns="71731" bIns="71731" numCol="1" spcCol="1270" anchor="ctr" anchorCtr="0">
          <a:noAutofit/>
        </a:bodyPr>
        <a:lstStyle/>
        <a:p>
          <a:pPr marL="0" lvl="0" indent="0" algn="l" defTabSz="622300">
            <a:lnSpc>
              <a:spcPct val="100000"/>
            </a:lnSpc>
            <a:spcBef>
              <a:spcPct val="0"/>
            </a:spcBef>
            <a:spcAft>
              <a:spcPct val="35000"/>
            </a:spcAft>
            <a:buNone/>
          </a:pPr>
          <a:r>
            <a:rPr lang="en-GB" sz="1400" b="1" kern="1200" dirty="0"/>
            <a:t>Strategic Actions</a:t>
          </a:r>
          <a:r>
            <a:rPr lang="en-GB" sz="1400" kern="1200" dirty="0"/>
            <a:t>: Creating long-term relationships based on Guanxi that will adapt flexible negotiation tactics.</a:t>
          </a:r>
          <a:endParaRPr lang="en-US" sz="1400" kern="1200" dirty="0"/>
        </a:p>
      </dsp:txBody>
      <dsp:txXfrm>
        <a:off x="626555" y="2164636"/>
        <a:ext cx="10293066" cy="677774"/>
      </dsp:txXfrm>
    </dsp:sp>
    <dsp:sp modelId="{FFCE092F-A362-4E0E-AA01-6FFF5264E91D}">
      <dsp:nvSpPr>
        <dsp:cNvPr id="0" name=""/>
        <dsp:cNvSpPr/>
      </dsp:nvSpPr>
      <dsp:spPr>
        <a:xfrm>
          <a:off x="0" y="3145550"/>
          <a:ext cx="10994570" cy="5422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60B48A-99E4-4789-983E-E507EA8AA9BA}">
      <dsp:nvSpPr>
        <dsp:cNvPr id="0" name=""/>
        <dsp:cNvSpPr/>
      </dsp:nvSpPr>
      <dsp:spPr>
        <a:xfrm>
          <a:off x="164021" y="3133854"/>
          <a:ext cx="298512" cy="2982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8764E2-59CB-42D9-BDB8-C571A5C3AF49}">
      <dsp:nvSpPr>
        <dsp:cNvPr id="0" name=""/>
        <dsp:cNvSpPr/>
      </dsp:nvSpPr>
      <dsp:spPr>
        <a:xfrm>
          <a:off x="626555" y="3011855"/>
          <a:ext cx="10293066" cy="677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731" tIns="71731" rIns="71731" bIns="71731" numCol="1" spcCol="1270" anchor="ctr" anchorCtr="0">
          <a:noAutofit/>
        </a:bodyPr>
        <a:lstStyle/>
        <a:p>
          <a:pPr marL="0" lvl="0" indent="0" algn="l" defTabSz="622300">
            <a:lnSpc>
              <a:spcPct val="100000"/>
            </a:lnSpc>
            <a:spcBef>
              <a:spcPct val="0"/>
            </a:spcBef>
            <a:spcAft>
              <a:spcPct val="35000"/>
            </a:spcAft>
            <a:buNone/>
          </a:pPr>
          <a:r>
            <a:rPr lang="en-GB" sz="1400" b="1" kern="1200" dirty="0"/>
            <a:t>Cultural Awareness</a:t>
          </a:r>
          <a:r>
            <a:rPr lang="en-GB" sz="1400" kern="1200" dirty="0"/>
            <a:t>: The use of cross-cultural programme for the Unilever executives will be engaging the local consultants to adopt patient and adaptable approach in negotiations.</a:t>
          </a:r>
          <a:endParaRPr lang="en-US" sz="1400" kern="1200" dirty="0"/>
        </a:p>
      </dsp:txBody>
      <dsp:txXfrm>
        <a:off x="626555" y="3011855"/>
        <a:ext cx="10293066" cy="67777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D0ADE-DCF7-4791-B74D-2A20FA7E20D6}">
      <dsp:nvSpPr>
        <dsp:cNvPr id="0" name=""/>
        <dsp:cNvSpPr/>
      </dsp:nvSpPr>
      <dsp:spPr>
        <a:xfrm>
          <a:off x="0" y="3084"/>
          <a:ext cx="8824913" cy="6209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DC9B00-598D-4B70-ABBF-10EB4B861819}">
      <dsp:nvSpPr>
        <dsp:cNvPr id="0" name=""/>
        <dsp:cNvSpPr/>
      </dsp:nvSpPr>
      <dsp:spPr>
        <a:xfrm>
          <a:off x="187823" y="142788"/>
          <a:ext cx="341831" cy="3414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6CA61B-98D1-4573-A61E-8EFC1C181707}">
      <dsp:nvSpPr>
        <dsp:cNvPr id="0" name=""/>
        <dsp:cNvSpPr/>
      </dsp:nvSpPr>
      <dsp:spPr>
        <a:xfrm>
          <a:off x="717479" y="3084"/>
          <a:ext cx="8053654" cy="717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980" tIns="75980" rIns="75980" bIns="75980" numCol="1" spcCol="1270" anchor="ctr" anchorCtr="0">
          <a:noAutofit/>
        </a:bodyPr>
        <a:lstStyle/>
        <a:p>
          <a:pPr marL="0" lvl="0" indent="0" algn="l" defTabSz="622300">
            <a:lnSpc>
              <a:spcPct val="100000"/>
            </a:lnSpc>
            <a:spcBef>
              <a:spcPct val="0"/>
            </a:spcBef>
            <a:spcAft>
              <a:spcPct val="35000"/>
            </a:spcAft>
            <a:buNone/>
          </a:pPr>
          <a:r>
            <a:rPr lang="en-GB" sz="1400" kern="1200"/>
            <a:t>Unilever should create a UK-China business strategy team which will monitor the cultural trends, manage ongoing partnerships and refine the negotiation strategy (Dadhich et al., 2025)</a:t>
          </a:r>
          <a:endParaRPr lang="en-US" sz="1400" kern="1200"/>
        </a:p>
      </dsp:txBody>
      <dsp:txXfrm>
        <a:off x="717479" y="3084"/>
        <a:ext cx="8053654" cy="717922"/>
      </dsp:txXfrm>
    </dsp:sp>
    <dsp:sp modelId="{E96783F0-8733-4DE6-A4B3-AB3A2BC5BA82}">
      <dsp:nvSpPr>
        <dsp:cNvPr id="0" name=""/>
        <dsp:cNvSpPr/>
      </dsp:nvSpPr>
      <dsp:spPr>
        <a:xfrm>
          <a:off x="0" y="900487"/>
          <a:ext cx="8824913" cy="6209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3ACF62-0FE7-43E1-96C6-CA39C69DF7CD}">
      <dsp:nvSpPr>
        <dsp:cNvPr id="0" name=""/>
        <dsp:cNvSpPr/>
      </dsp:nvSpPr>
      <dsp:spPr>
        <a:xfrm>
          <a:off x="187823" y="1040191"/>
          <a:ext cx="341831" cy="3414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BED27B-C429-4631-8B8D-6B6194E5A6C8}">
      <dsp:nvSpPr>
        <dsp:cNvPr id="0" name=""/>
        <dsp:cNvSpPr/>
      </dsp:nvSpPr>
      <dsp:spPr>
        <a:xfrm>
          <a:off x="717479" y="900487"/>
          <a:ext cx="8053654" cy="717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980" tIns="75980" rIns="75980" bIns="75980" numCol="1" spcCol="1270" anchor="ctr" anchorCtr="0">
          <a:noAutofit/>
        </a:bodyPr>
        <a:lstStyle/>
        <a:p>
          <a:pPr marL="0" lvl="0" indent="0" algn="l" defTabSz="622300">
            <a:lnSpc>
              <a:spcPct val="100000"/>
            </a:lnSpc>
            <a:spcBef>
              <a:spcPct val="0"/>
            </a:spcBef>
            <a:spcAft>
              <a:spcPct val="35000"/>
            </a:spcAft>
            <a:buNone/>
          </a:pPr>
          <a:r>
            <a:rPr lang="en-GB" sz="1400" kern="1200"/>
            <a:t>The team will ensure that Unilever will be maintaining a culturally  sensitive and adaptable approach. It will engage with Chinese partners like Alibaba.</a:t>
          </a:r>
          <a:endParaRPr lang="en-US" sz="1400" kern="1200"/>
        </a:p>
      </dsp:txBody>
      <dsp:txXfrm>
        <a:off x="717479" y="900487"/>
        <a:ext cx="8053654" cy="717922"/>
      </dsp:txXfrm>
    </dsp:sp>
    <dsp:sp modelId="{9D4A988A-D9DF-4EF0-B10F-E3CB3F5134D0}">
      <dsp:nvSpPr>
        <dsp:cNvPr id="0" name=""/>
        <dsp:cNvSpPr/>
      </dsp:nvSpPr>
      <dsp:spPr>
        <a:xfrm>
          <a:off x="0" y="1797890"/>
          <a:ext cx="8824913" cy="6209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808A56-DA55-4B26-B8BA-A5CBB009A6DD}">
      <dsp:nvSpPr>
        <dsp:cNvPr id="0" name=""/>
        <dsp:cNvSpPr/>
      </dsp:nvSpPr>
      <dsp:spPr>
        <a:xfrm>
          <a:off x="187823" y="1937594"/>
          <a:ext cx="341831" cy="3414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3EFBBC-AAE6-4358-90C2-6135EBE057CE}">
      <dsp:nvSpPr>
        <dsp:cNvPr id="0" name=""/>
        <dsp:cNvSpPr/>
      </dsp:nvSpPr>
      <dsp:spPr>
        <a:xfrm>
          <a:off x="717479" y="1797890"/>
          <a:ext cx="8053654" cy="717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980" tIns="75980" rIns="75980" bIns="75980" numCol="1" spcCol="1270" anchor="ctr" anchorCtr="0">
          <a:noAutofit/>
        </a:bodyPr>
        <a:lstStyle/>
        <a:p>
          <a:pPr marL="0" lvl="0" indent="0" algn="l" defTabSz="622300">
            <a:lnSpc>
              <a:spcPct val="100000"/>
            </a:lnSpc>
            <a:spcBef>
              <a:spcPct val="0"/>
            </a:spcBef>
            <a:spcAft>
              <a:spcPct val="35000"/>
            </a:spcAft>
            <a:buNone/>
          </a:pPr>
          <a:r>
            <a:rPr lang="en-GB" sz="1400" kern="1200"/>
            <a:t>By using cultural awareness and strategic adaptability, Unilever will successfully navigate the negotiations, which will create a strong, long-term partnership with Alibaba and will expand its market presence in China. </a:t>
          </a:r>
          <a:endParaRPr lang="en-US" sz="1400" kern="1200"/>
        </a:p>
      </dsp:txBody>
      <dsp:txXfrm>
        <a:off x="717479" y="1797890"/>
        <a:ext cx="8053654" cy="717922"/>
      </dsp:txXfrm>
    </dsp:sp>
    <dsp:sp modelId="{F96C6E84-34F9-4254-9A3F-10AC66BD5868}">
      <dsp:nvSpPr>
        <dsp:cNvPr id="0" name=""/>
        <dsp:cNvSpPr/>
      </dsp:nvSpPr>
      <dsp:spPr>
        <a:xfrm>
          <a:off x="0" y="2695293"/>
          <a:ext cx="8824913" cy="6209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F6BC26-7D65-434C-91DE-A58620B14687}">
      <dsp:nvSpPr>
        <dsp:cNvPr id="0" name=""/>
        <dsp:cNvSpPr/>
      </dsp:nvSpPr>
      <dsp:spPr>
        <a:xfrm>
          <a:off x="187823" y="2834996"/>
          <a:ext cx="341831" cy="3414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2E230C-D953-4659-B79D-BD486C26772C}">
      <dsp:nvSpPr>
        <dsp:cNvPr id="0" name=""/>
        <dsp:cNvSpPr/>
      </dsp:nvSpPr>
      <dsp:spPr>
        <a:xfrm>
          <a:off x="717479" y="2695293"/>
          <a:ext cx="8053654" cy="717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980" tIns="75980" rIns="75980" bIns="75980" numCol="1" spcCol="1270" anchor="ctr" anchorCtr="0">
          <a:noAutofit/>
        </a:bodyPr>
        <a:lstStyle/>
        <a:p>
          <a:pPr marL="0" lvl="0" indent="0" algn="l" defTabSz="622300">
            <a:lnSpc>
              <a:spcPct val="100000"/>
            </a:lnSpc>
            <a:spcBef>
              <a:spcPct val="0"/>
            </a:spcBef>
            <a:spcAft>
              <a:spcPct val="35000"/>
            </a:spcAft>
            <a:buNone/>
          </a:pPr>
          <a:r>
            <a:rPr lang="en-GB" sz="1400" kern="1200"/>
            <a:t>It will be ensuring sustainable profitability with a competitive advantage.</a:t>
          </a:r>
          <a:endParaRPr lang="en-US" sz="1400" kern="1200"/>
        </a:p>
      </dsp:txBody>
      <dsp:txXfrm>
        <a:off x="717479" y="2695293"/>
        <a:ext cx="8053654" cy="71792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BE7691-DB5A-445A-94FF-54D8378EDDE5}">
      <dsp:nvSpPr>
        <dsp:cNvPr id="0" name=""/>
        <dsp:cNvSpPr/>
      </dsp:nvSpPr>
      <dsp:spPr>
        <a:xfrm>
          <a:off x="0" y="584"/>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6BF0F4-4264-405C-B9D5-EFABEDF6FEEA}">
      <dsp:nvSpPr>
        <dsp:cNvPr id="0" name=""/>
        <dsp:cNvSpPr/>
      </dsp:nvSpPr>
      <dsp:spPr>
        <a:xfrm>
          <a:off x="0" y="584"/>
          <a:ext cx="10515600" cy="95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err="1"/>
            <a:t>Babagheibi</a:t>
          </a:r>
          <a:r>
            <a:rPr lang="en-GB" sz="1600" kern="1200" dirty="0"/>
            <a:t>, M., Jadid, S. and Kazemi, A., 2023. An Incentive-based robust flexibility market for congestion management of an active distribution system to use the free capacity of Microgrids. Applied energy, 336, p.120832</a:t>
          </a:r>
          <a:endParaRPr lang="en-US" sz="1600" kern="1200" dirty="0"/>
        </a:p>
      </dsp:txBody>
      <dsp:txXfrm>
        <a:off x="0" y="584"/>
        <a:ext cx="10515600" cy="957533"/>
      </dsp:txXfrm>
    </dsp:sp>
    <dsp:sp modelId="{2D558665-729C-4925-A8C2-08E40859A076}">
      <dsp:nvSpPr>
        <dsp:cNvPr id="0" name=""/>
        <dsp:cNvSpPr/>
      </dsp:nvSpPr>
      <dsp:spPr>
        <a:xfrm>
          <a:off x="0" y="958118"/>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494B19-6A91-48C6-A3FE-82BEF4FE9C9D}">
      <dsp:nvSpPr>
        <dsp:cNvPr id="0" name=""/>
        <dsp:cNvSpPr/>
      </dsp:nvSpPr>
      <dsp:spPr>
        <a:xfrm>
          <a:off x="0" y="958118"/>
          <a:ext cx="10515600" cy="95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Dadhich, V., Nghiem, X.H.N., Chandel, A. and Yadav, M., 2025. Entrepreneurial orientation and supply chain collaboration: Unravelling the Role of EO in strengthening interorganizational networks. In Impacts of Entrepreneurial Orientation on Supply Chain Management (pp.137-166). IGI Global.</a:t>
          </a:r>
          <a:endParaRPr lang="en-US" sz="1600" kern="1200"/>
        </a:p>
      </dsp:txBody>
      <dsp:txXfrm>
        <a:off x="0" y="958118"/>
        <a:ext cx="10515600" cy="957533"/>
      </dsp:txXfrm>
    </dsp:sp>
    <dsp:sp modelId="{F04445D8-82B5-418E-982C-DD1CFDFDD0DB}">
      <dsp:nvSpPr>
        <dsp:cNvPr id="0" name=""/>
        <dsp:cNvSpPr/>
      </dsp:nvSpPr>
      <dsp:spPr>
        <a:xfrm>
          <a:off x="0" y="1915652"/>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229B83-A3C0-408C-A780-ACDB1A58B29C}">
      <dsp:nvSpPr>
        <dsp:cNvPr id="0" name=""/>
        <dsp:cNvSpPr/>
      </dsp:nvSpPr>
      <dsp:spPr>
        <a:xfrm>
          <a:off x="0" y="1915652"/>
          <a:ext cx="10515600" cy="95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Dasopang, M.D., Nasution, I.F. and Lubis, A.H., 2023. The role of religious and cultural education as a resolution of radicalism conflict in Sibolga community. HTS Teologiese Studies/Theological Studies, 79(1), p.8469.</a:t>
          </a:r>
          <a:endParaRPr lang="en-US" sz="1600" kern="1200"/>
        </a:p>
      </dsp:txBody>
      <dsp:txXfrm>
        <a:off x="0" y="1915652"/>
        <a:ext cx="10515600" cy="957533"/>
      </dsp:txXfrm>
    </dsp:sp>
    <dsp:sp modelId="{B3B3BF5D-85D7-4C19-91ED-D39EE343E794}">
      <dsp:nvSpPr>
        <dsp:cNvPr id="0" name=""/>
        <dsp:cNvSpPr/>
      </dsp:nvSpPr>
      <dsp:spPr>
        <a:xfrm>
          <a:off x="0" y="2873185"/>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4E8958-12E4-4EBD-8D47-2A2728B9669F}">
      <dsp:nvSpPr>
        <dsp:cNvPr id="0" name=""/>
        <dsp:cNvSpPr/>
      </dsp:nvSpPr>
      <dsp:spPr>
        <a:xfrm>
          <a:off x="0" y="2873185"/>
          <a:ext cx="10515600" cy="95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Gong, Y., Gao, X., Li, M. and Lai, C., 2021.Cultural adaptation challenges and strategies during study abroad: New Zealand students in China. Language, Culture and Curriculum, 34(4), pp.417-437.</a:t>
          </a:r>
          <a:endParaRPr lang="en-US" sz="1600" kern="1200"/>
        </a:p>
      </dsp:txBody>
      <dsp:txXfrm>
        <a:off x="0" y="2873185"/>
        <a:ext cx="10515600" cy="957533"/>
      </dsp:txXfrm>
    </dsp:sp>
    <dsp:sp modelId="{0A758B1A-B9CA-404B-A18B-622A68EC0B8F}">
      <dsp:nvSpPr>
        <dsp:cNvPr id="0" name=""/>
        <dsp:cNvSpPr/>
      </dsp:nvSpPr>
      <dsp:spPr>
        <a:xfrm>
          <a:off x="0" y="3830719"/>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C7FA5C-BB40-433B-8E0B-E8EB4F09E508}">
      <dsp:nvSpPr>
        <dsp:cNvPr id="0" name=""/>
        <dsp:cNvSpPr/>
      </dsp:nvSpPr>
      <dsp:spPr>
        <a:xfrm>
          <a:off x="0" y="3830719"/>
          <a:ext cx="10515600" cy="9575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Hartmann, S., Backmann, J., Newman, A., Brykman, K.M. and Pidduck, R.J., 2022. Psychological resilience of entrepreneurs: A review and agenda for future research. Journal of small business management, 60(5), pp.1041-1079.</a:t>
          </a:r>
          <a:endParaRPr lang="en-US" sz="1600" kern="1200"/>
        </a:p>
      </dsp:txBody>
      <dsp:txXfrm>
        <a:off x="0" y="3830719"/>
        <a:ext cx="10515600" cy="95753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D7DA7D-AF5A-4279-AAD1-FDDA3B1A9FA3}">
      <dsp:nvSpPr>
        <dsp:cNvPr id="0" name=""/>
        <dsp:cNvSpPr/>
      </dsp:nvSpPr>
      <dsp:spPr>
        <a:xfrm>
          <a:off x="0" y="655"/>
          <a:ext cx="1037697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1624E2-9249-41E1-B9D3-CB42ACB80145}">
      <dsp:nvSpPr>
        <dsp:cNvPr id="0" name=""/>
        <dsp:cNvSpPr/>
      </dsp:nvSpPr>
      <dsp:spPr>
        <a:xfrm>
          <a:off x="0" y="655"/>
          <a:ext cx="10376971" cy="1074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Lieu, P.T.H., Arunjit, N., Buapradabkul, S. and Nathaniel, D., 2021. Unilever Company Strategic Business Analysis.</a:t>
          </a:r>
          <a:endParaRPr lang="en-US" sz="1600" kern="1200"/>
        </a:p>
      </dsp:txBody>
      <dsp:txXfrm>
        <a:off x="0" y="655"/>
        <a:ext cx="10376971" cy="1074284"/>
      </dsp:txXfrm>
    </dsp:sp>
    <dsp:sp modelId="{0B3332BC-3D17-4032-90D1-E766769DE64E}">
      <dsp:nvSpPr>
        <dsp:cNvPr id="0" name=""/>
        <dsp:cNvSpPr/>
      </dsp:nvSpPr>
      <dsp:spPr>
        <a:xfrm>
          <a:off x="0" y="1074939"/>
          <a:ext cx="1037697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E9073C-4EF7-4F46-AFE7-86FE06662223}">
      <dsp:nvSpPr>
        <dsp:cNvPr id="0" name=""/>
        <dsp:cNvSpPr/>
      </dsp:nvSpPr>
      <dsp:spPr>
        <a:xfrm>
          <a:off x="0" y="1074939"/>
          <a:ext cx="10376971" cy="1074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Mahdi Odeh, R.B., Obeidat, B.Y., Jaradat, M.O., Masa’deh, R.E. and Alshurideh, M.T., 2023. The transformational leadership role in achieving organizational resilience through adaptive cultures: the case of Dubai service sector. International Journal of Productivity and Performance Management, 72(2), pp.440-468.</a:t>
          </a:r>
          <a:endParaRPr lang="en-US" sz="1600" kern="1200"/>
        </a:p>
      </dsp:txBody>
      <dsp:txXfrm>
        <a:off x="0" y="1074939"/>
        <a:ext cx="10376971" cy="1074284"/>
      </dsp:txXfrm>
    </dsp:sp>
    <dsp:sp modelId="{06620843-0CAC-4547-8F9C-169E58AC5E54}">
      <dsp:nvSpPr>
        <dsp:cNvPr id="0" name=""/>
        <dsp:cNvSpPr/>
      </dsp:nvSpPr>
      <dsp:spPr>
        <a:xfrm>
          <a:off x="0" y="2149223"/>
          <a:ext cx="1037697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F4F48C-9410-46B4-BBFF-416EC82C3EF2}">
      <dsp:nvSpPr>
        <dsp:cNvPr id="0" name=""/>
        <dsp:cNvSpPr/>
      </dsp:nvSpPr>
      <dsp:spPr>
        <a:xfrm>
          <a:off x="0" y="2149223"/>
          <a:ext cx="10376971" cy="1074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Rasyd, F., 2021. Peace Corps Volunteers: Culture Shocks Encountered and Strategies to Overcome during Pre-Service Training in Indonesia. Humanus: Jurnal Ilmiah Ilmu-ilmu Humaniora, 20(1), pp.1-12.</a:t>
          </a:r>
          <a:endParaRPr lang="en-US" sz="1600" kern="1200"/>
        </a:p>
      </dsp:txBody>
      <dsp:txXfrm>
        <a:off x="0" y="2149223"/>
        <a:ext cx="10376971" cy="1074284"/>
      </dsp:txXfrm>
    </dsp:sp>
    <dsp:sp modelId="{AFFF8089-06C5-4A9C-BDC2-62D713FB3799}">
      <dsp:nvSpPr>
        <dsp:cNvPr id="0" name=""/>
        <dsp:cNvSpPr/>
      </dsp:nvSpPr>
      <dsp:spPr>
        <a:xfrm>
          <a:off x="0" y="3223508"/>
          <a:ext cx="1037697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263AE5-21FE-44E8-9AAF-A7A98CB42A71}">
      <dsp:nvSpPr>
        <dsp:cNvPr id="0" name=""/>
        <dsp:cNvSpPr/>
      </dsp:nvSpPr>
      <dsp:spPr>
        <a:xfrm>
          <a:off x="0" y="3223508"/>
          <a:ext cx="10376971" cy="1074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Saunders, L., 2021. Building Relationships as an Expat in China: An observation on how to successfully build and manage business relations in China.</a:t>
          </a:r>
          <a:endParaRPr lang="en-US" sz="1600" kern="1200"/>
        </a:p>
      </dsp:txBody>
      <dsp:txXfrm>
        <a:off x="0" y="3223508"/>
        <a:ext cx="10376971" cy="1074284"/>
      </dsp:txXfrm>
    </dsp:sp>
    <dsp:sp modelId="{623A1542-9EFC-4213-AC29-D9F8ACA58B20}">
      <dsp:nvSpPr>
        <dsp:cNvPr id="0" name=""/>
        <dsp:cNvSpPr/>
      </dsp:nvSpPr>
      <dsp:spPr>
        <a:xfrm>
          <a:off x="0" y="4297792"/>
          <a:ext cx="10376971"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F4404E-B297-49DD-A5E7-FB34FEF16F47}">
      <dsp:nvSpPr>
        <dsp:cNvPr id="0" name=""/>
        <dsp:cNvSpPr/>
      </dsp:nvSpPr>
      <dsp:spPr>
        <a:xfrm>
          <a:off x="0" y="4297792"/>
          <a:ext cx="10376971" cy="1074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Zhu, M., Hu, X., Wang, J. and Guo, J., 2025. A machine learning-based force-finding method for suspend dome structures and case study. Journal of Constructional Steel Research, 226, p.109253.</a:t>
          </a:r>
          <a:endParaRPr lang="en-US" sz="1600" kern="1200"/>
        </a:p>
      </dsp:txBody>
      <dsp:txXfrm>
        <a:off x="0" y="4297792"/>
        <a:ext cx="10376971" cy="10742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52CA4A-F601-47D4-AAB4-336C1B184D43}" type="datetimeFigureOut">
              <a:rPr lang="en-GB" smtClean="0"/>
              <a:t>16/04/2025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ECFB52-125E-4880-8FA6-541F5D58AF46}" type="slidenum">
              <a:rPr lang="en-GB" smtClean="0"/>
              <a:t>‹#›</a:t>
            </a:fld>
            <a:endParaRPr lang="en-GB"/>
          </a:p>
        </p:txBody>
      </p:sp>
    </p:spTree>
    <p:extLst>
      <p:ext uri="{BB962C8B-B14F-4D97-AF65-F5344CB8AC3E}">
        <p14:creationId xmlns:p14="http://schemas.microsoft.com/office/powerpoint/2010/main" val="745494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CFB52-125E-4880-8FA6-541F5D58AF46}" type="slidenum">
              <a:rPr lang="en-GB" smtClean="0"/>
              <a:t>1</a:t>
            </a:fld>
            <a:endParaRPr lang="en-GB"/>
          </a:p>
        </p:txBody>
      </p:sp>
    </p:spTree>
    <p:extLst>
      <p:ext uri="{BB962C8B-B14F-4D97-AF65-F5344CB8AC3E}">
        <p14:creationId xmlns:p14="http://schemas.microsoft.com/office/powerpoint/2010/main" val="40582923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Unilever must invest time in relationship-building before securing agreements with Alibaba. Business discussions should not be rushed, and informal meetings or social interactions will be vital for earning trust.</a:t>
            </a:r>
          </a:p>
        </p:txBody>
      </p:sp>
      <p:sp>
        <p:nvSpPr>
          <p:cNvPr id="4" name="Slide Number Placeholder 3"/>
          <p:cNvSpPr>
            <a:spLocks noGrp="1"/>
          </p:cNvSpPr>
          <p:nvPr>
            <p:ph type="sldNum" sz="quarter" idx="5"/>
          </p:nvPr>
        </p:nvSpPr>
        <p:spPr/>
        <p:txBody>
          <a:bodyPr/>
          <a:lstStyle/>
          <a:p>
            <a:fld id="{15ECFB52-125E-4880-8FA6-541F5D58AF46}" type="slidenum">
              <a:rPr lang="en-GB" smtClean="0"/>
              <a:t>5</a:t>
            </a:fld>
            <a:endParaRPr lang="en-GB"/>
          </a:p>
        </p:txBody>
      </p:sp>
    </p:spTree>
    <p:extLst>
      <p:ext uri="{BB962C8B-B14F-4D97-AF65-F5344CB8AC3E}">
        <p14:creationId xmlns:p14="http://schemas.microsoft.com/office/powerpoint/2010/main" val="195671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Unilever has to ensure that the negotiations reach the right decision-makers in Alibaba’s hierarchy. There will be engagement with mid-level managers. It will result in delay in progress, as final approvals come for senior executives.</a:t>
            </a:r>
          </a:p>
        </p:txBody>
      </p:sp>
      <p:sp>
        <p:nvSpPr>
          <p:cNvPr id="4" name="Slide Number Placeholder 3"/>
          <p:cNvSpPr>
            <a:spLocks noGrp="1"/>
          </p:cNvSpPr>
          <p:nvPr>
            <p:ph type="sldNum" sz="quarter" idx="5"/>
          </p:nvPr>
        </p:nvSpPr>
        <p:spPr/>
        <p:txBody>
          <a:bodyPr/>
          <a:lstStyle/>
          <a:p>
            <a:fld id="{15ECFB52-125E-4880-8FA6-541F5D58AF46}" type="slidenum">
              <a:rPr lang="en-GB" smtClean="0"/>
              <a:t>6</a:t>
            </a:fld>
            <a:endParaRPr lang="en-GB"/>
          </a:p>
        </p:txBody>
      </p:sp>
    </p:spTree>
    <p:extLst>
      <p:ext uri="{BB962C8B-B14F-4D97-AF65-F5344CB8AC3E}">
        <p14:creationId xmlns:p14="http://schemas.microsoft.com/office/powerpoint/2010/main" val="3021994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Unilever has to balance the need for contractual clarity. It has to be done before allowing Alibaba some flexibility. Instead of rigid agreements, Unilever needs to focus on shared business objectives and ongoing collaboration.</a:t>
            </a:r>
          </a:p>
        </p:txBody>
      </p:sp>
      <p:sp>
        <p:nvSpPr>
          <p:cNvPr id="4" name="Slide Number Placeholder 3"/>
          <p:cNvSpPr>
            <a:spLocks noGrp="1"/>
          </p:cNvSpPr>
          <p:nvPr>
            <p:ph type="sldNum" sz="quarter" idx="5"/>
          </p:nvPr>
        </p:nvSpPr>
        <p:spPr/>
        <p:txBody>
          <a:bodyPr/>
          <a:lstStyle/>
          <a:p>
            <a:fld id="{15ECFB52-125E-4880-8FA6-541F5D58AF46}" type="slidenum">
              <a:rPr lang="en-GB" smtClean="0"/>
              <a:t>7</a:t>
            </a:fld>
            <a:endParaRPr lang="en-GB"/>
          </a:p>
        </p:txBody>
      </p:sp>
    </p:spTree>
    <p:extLst>
      <p:ext uri="{BB962C8B-B14F-4D97-AF65-F5344CB8AC3E}">
        <p14:creationId xmlns:p14="http://schemas.microsoft.com/office/powerpoint/2010/main" val="1671028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Alibaba may take time to evaluate Unilever’s credibility and reliability before finalising deals. Unilever must exercise patience and demonstrate long-term commitment rather than pushing for immediate results.</a:t>
            </a:r>
          </a:p>
        </p:txBody>
      </p:sp>
      <p:sp>
        <p:nvSpPr>
          <p:cNvPr id="4" name="Slide Number Placeholder 3"/>
          <p:cNvSpPr>
            <a:spLocks noGrp="1"/>
          </p:cNvSpPr>
          <p:nvPr>
            <p:ph type="sldNum" sz="quarter" idx="5"/>
          </p:nvPr>
        </p:nvSpPr>
        <p:spPr/>
        <p:txBody>
          <a:bodyPr/>
          <a:lstStyle/>
          <a:p>
            <a:fld id="{15ECFB52-125E-4880-8FA6-541F5D58AF46}" type="slidenum">
              <a:rPr lang="en-GB" smtClean="0"/>
              <a:t>8</a:t>
            </a:fld>
            <a:endParaRPr lang="en-GB"/>
          </a:p>
        </p:txBody>
      </p:sp>
    </p:spTree>
    <p:extLst>
      <p:ext uri="{BB962C8B-B14F-4D97-AF65-F5344CB8AC3E}">
        <p14:creationId xmlns:p14="http://schemas.microsoft.com/office/powerpoint/2010/main" val="7963468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99F26EA-33D2-41AA-8A79-25C167C1543E}" type="datetimeFigureOut">
              <a:rPr lang="en-GB" smtClean="0"/>
              <a:t>16/04/2025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4020629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9F26EA-33D2-41AA-8A79-25C167C1543E}"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9214987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9F26EA-33D2-41AA-8A79-25C167C1543E}"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158327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9F26EA-33D2-41AA-8A79-25C167C1543E}" type="datetimeFigureOut">
              <a:rPr lang="en-GB" smtClean="0"/>
              <a:t>16/04/2025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3746130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9F26EA-33D2-41AA-8A79-25C167C1543E}" type="datetimeFigureOut">
              <a:rPr lang="en-GB" smtClean="0"/>
              <a:t>16/04/2025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2624374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9F26EA-33D2-41AA-8A79-25C167C1543E}" type="datetimeFigureOut">
              <a:rPr lang="en-GB" smtClean="0"/>
              <a:t>16/04/2025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1992199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9F26EA-33D2-41AA-8A79-25C167C1543E}" type="datetimeFigureOut">
              <a:rPr lang="en-GB" smtClean="0"/>
              <a:t>16/04/2025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383727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9F26EA-33D2-41AA-8A79-25C167C1543E}" type="datetimeFigureOut">
              <a:rPr lang="en-GB" smtClean="0"/>
              <a:t>16/04/2025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3484563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9F26EA-33D2-41AA-8A79-25C167C1543E}" type="datetimeFigureOut">
              <a:rPr lang="en-GB" smtClean="0"/>
              <a:t>16/04/2025</a:t>
            </a:fld>
            <a:endParaRPr lang="en-GB"/>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16206068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9F26EA-33D2-41AA-8A79-25C167C1543E}" type="datetimeFigureOut">
              <a:rPr lang="en-GB" smtClean="0"/>
              <a:t>16/04/2025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1397989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99F26EA-33D2-41AA-8A79-25C167C1543E}"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40305340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99F26EA-33D2-41AA-8A79-25C167C1543E}"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1837694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9F26EA-33D2-41AA-8A79-25C167C1543E}"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685131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99F26EA-33D2-41AA-8A79-25C167C1543E}" type="datetimeFigureOut">
              <a:rPr lang="en-GB" smtClean="0"/>
              <a:t>16/04/2025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18393018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99F26EA-33D2-41AA-8A79-25C167C1543E}" type="datetimeFigureOut">
              <a:rPr lang="en-GB" smtClean="0"/>
              <a:t>16/04/2025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1373232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699F26EA-33D2-41AA-8A79-25C167C1543E}"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1362186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99F26EA-33D2-41AA-8A79-25C167C1543E}" type="datetimeFigureOut">
              <a:rPr lang="en-GB" smtClean="0"/>
              <a:t>16/04/2025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45DA321-1A27-407C-B9A1-0873B6B83EBC}" type="slidenum">
              <a:rPr lang="en-GB" smtClean="0"/>
              <a:t>‹#›</a:t>
            </a:fld>
            <a:endParaRPr lang="en-GB"/>
          </a:p>
        </p:txBody>
      </p:sp>
    </p:spTree>
    <p:extLst>
      <p:ext uri="{BB962C8B-B14F-4D97-AF65-F5344CB8AC3E}">
        <p14:creationId xmlns:p14="http://schemas.microsoft.com/office/powerpoint/2010/main" val="3360117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99F26EA-33D2-41AA-8A79-25C167C1543E}" type="datetimeFigureOut">
              <a:rPr lang="en-GB" smtClean="0"/>
              <a:t>16/04/2025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F45DA321-1A27-407C-B9A1-0873B6B83EBC}" type="slidenum">
              <a:rPr lang="en-GB" smtClean="0"/>
              <a:t>‹#›</a:t>
            </a:fld>
            <a:endParaRPr lang="en-GB"/>
          </a:p>
        </p:txBody>
      </p:sp>
    </p:spTree>
    <p:extLst>
      <p:ext uri="{BB962C8B-B14F-4D97-AF65-F5344CB8AC3E}">
        <p14:creationId xmlns:p14="http://schemas.microsoft.com/office/powerpoint/2010/main" val="3503179608"/>
      </p:ext>
    </p:extLst>
  </p:cSld>
  <p:clrMap bg1="lt1" tx1="dk1" bg2="lt2" tx2="dk2" accent1="accent1" accent2="accent2" accent3="accent3" accent4="accent4" accent5="accent5" accent6="accent6" hlink="hlink" folHlink="folHlink"/>
  <p:sldLayoutIdLst>
    <p:sldLayoutId id="2147483954" r:id="rId1"/>
    <p:sldLayoutId id="2147483955" r:id="rId2"/>
    <p:sldLayoutId id="2147483956" r:id="rId3"/>
    <p:sldLayoutId id="2147483957" r:id="rId4"/>
    <p:sldLayoutId id="2147483958" r:id="rId5"/>
    <p:sldLayoutId id="2147483959" r:id="rId6"/>
    <p:sldLayoutId id="2147483960" r:id="rId7"/>
    <p:sldLayoutId id="2147483961" r:id="rId8"/>
    <p:sldLayoutId id="2147483962" r:id="rId9"/>
    <p:sldLayoutId id="2147483963" r:id="rId10"/>
    <p:sldLayoutId id="2147483964" r:id="rId11"/>
    <p:sldLayoutId id="2147483965" r:id="rId12"/>
    <p:sldLayoutId id="2147483966" r:id="rId13"/>
    <p:sldLayoutId id="2147483967" r:id="rId14"/>
    <p:sldLayoutId id="2147483968" r:id="rId15"/>
    <p:sldLayoutId id="2147483969" r:id="rId16"/>
    <p:sldLayoutId id="2147483970"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80FF8-EC15-B9EF-6971-FA51240CFFE8}"/>
              </a:ext>
            </a:extLst>
          </p:cNvPr>
          <p:cNvSpPr>
            <a:spLocks noGrp="1"/>
          </p:cNvSpPr>
          <p:nvPr>
            <p:ph type="ctrTitle"/>
          </p:nvPr>
        </p:nvSpPr>
        <p:spPr>
          <a:xfrm>
            <a:off x="1523999" y="551962"/>
            <a:ext cx="9144001" cy="4204164"/>
          </a:xfrm>
        </p:spPr>
        <p:txBody>
          <a:bodyPr anchor="ctr">
            <a:normAutofit/>
          </a:bodyPr>
          <a:lstStyle/>
          <a:p>
            <a:r>
              <a:rPr lang="en-GB" sz="4400" dirty="0"/>
              <a:t>Cross-Cultural Negotiation</a:t>
            </a:r>
            <a:br>
              <a:rPr lang="en-GB" sz="4400" dirty="0"/>
            </a:br>
            <a:r>
              <a:rPr lang="en-GB" sz="4400" dirty="0"/>
              <a:t>International Business Communication LCBB6001</a:t>
            </a:r>
          </a:p>
        </p:txBody>
      </p:sp>
      <p:sp>
        <p:nvSpPr>
          <p:cNvPr id="3" name="Subtitle 2">
            <a:extLst>
              <a:ext uri="{FF2B5EF4-FFF2-40B4-BE49-F238E27FC236}">
                <a16:creationId xmlns:a16="http://schemas.microsoft.com/office/drawing/2014/main" id="{314BC9B4-0C12-363D-D4DF-6F57DA204B1F}"/>
              </a:ext>
            </a:extLst>
          </p:cNvPr>
          <p:cNvSpPr>
            <a:spLocks noGrp="1"/>
          </p:cNvSpPr>
          <p:nvPr>
            <p:ph type="subTitle" idx="1"/>
          </p:nvPr>
        </p:nvSpPr>
        <p:spPr>
          <a:xfrm>
            <a:off x="1524000" y="5514052"/>
            <a:ext cx="9144000" cy="651910"/>
          </a:xfrm>
        </p:spPr>
        <p:txBody>
          <a:bodyPr anchor="ctr">
            <a:normAutofit lnSpcReduction="10000"/>
          </a:bodyPr>
          <a:lstStyle/>
          <a:p>
            <a:r>
              <a:rPr lang="en-GB" sz="1500" dirty="0"/>
              <a:t>Iulia Ramona Florescu</a:t>
            </a:r>
          </a:p>
          <a:p>
            <a:r>
              <a:rPr lang="en-GB" sz="1500" dirty="0"/>
              <a:t>2233853 </a:t>
            </a:r>
          </a:p>
        </p:txBody>
      </p:sp>
      <p:sp>
        <p:nvSpPr>
          <p:cNvPr id="4" name="Rectangle 3">
            <a:extLst>
              <a:ext uri="{FF2B5EF4-FFF2-40B4-BE49-F238E27FC236}">
                <a16:creationId xmlns:a16="http://schemas.microsoft.com/office/drawing/2014/main" id="{6C4053E7-8FB5-147E-A1E0-F73A96BD7102}"/>
              </a:ext>
            </a:extLst>
          </p:cNvPr>
          <p:cNvSpPr/>
          <p:nvPr/>
        </p:nvSpPr>
        <p:spPr>
          <a:xfrm>
            <a:off x="5980423" y="3244334"/>
            <a:ext cx="277640" cy="369332"/>
          </a:xfrm>
          <a:prstGeom prst="rect">
            <a:avLst/>
          </a:prstGeom>
        </p:spPr>
        <p:txBody>
          <a:bodyPr wrap="none">
            <a:spAutoFit/>
          </a:bodyPr>
          <a:lstStyle/>
          <a:p>
            <a:r>
              <a:rPr lang="en-GB" dirty="0"/>
              <a:t>  </a:t>
            </a:r>
          </a:p>
        </p:txBody>
      </p:sp>
    </p:spTree>
    <p:extLst>
      <p:ext uri="{BB962C8B-B14F-4D97-AF65-F5344CB8AC3E}">
        <p14:creationId xmlns:p14="http://schemas.microsoft.com/office/powerpoint/2010/main" val="1281714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3DD2A-3AAF-5EB1-BAAD-49CEB3B6CF15}"/>
              </a:ext>
            </a:extLst>
          </p:cNvPr>
          <p:cNvSpPr>
            <a:spLocks noGrp="1"/>
          </p:cNvSpPr>
          <p:nvPr>
            <p:ph type="title"/>
          </p:nvPr>
        </p:nvSpPr>
        <p:spPr>
          <a:xfrm>
            <a:off x="1043631" y="809898"/>
            <a:ext cx="9942716" cy="1554480"/>
          </a:xfrm>
        </p:spPr>
        <p:txBody>
          <a:bodyPr anchor="ctr">
            <a:normAutofit/>
          </a:bodyPr>
          <a:lstStyle/>
          <a:p>
            <a:r>
              <a:rPr lang="en-GB" sz="4800"/>
              <a:t>Table of Contents</a:t>
            </a:r>
          </a:p>
        </p:txBody>
      </p:sp>
      <p:sp>
        <p:nvSpPr>
          <p:cNvPr id="3" name="Content Placeholder 2">
            <a:extLst>
              <a:ext uri="{FF2B5EF4-FFF2-40B4-BE49-F238E27FC236}">
                <a16:creationId xmlns:a16="http://schemas.microsoft.com/office/drawing/2014/main" id="{F44BF9AA-7EF4-0CA0-71FD-B255E2AD2FC9}"/>
              </a:ext>
            </a:extLst>
          </p:cNvPr>
          <p:cNvSpPr>
            <a:spLocks noGrp="1"/>
          </p:cNvSpPr>
          <p:nvPr>
            <p:ph idx="1"/>
          </p:nvPr>
        </p:nvSpPr>
        <p:spPr>
          <a:xfrm>
            <a:off x="1045028" y="3017522"/>
            <a:ext cx="9941319" cy="3124658"/>
          </a:xfrm>
        </p:spPr>
        <p:txBody>
          <a:bodyPr anchor="ctr">
            <a:normAutofit/>
          </a:bodyPr>
          <a:lstStyle/>
          <a:p>
            <a:r>
              <a:rPr lang="en-GB" sz="2400"/>
              <a:t>Introduction</a:t>
            </a:r>
          </a:p>
          <a:p>
            <a:r>
              <a:rPr lang="en-GB" sz="2400"/>
              <a:t>Cultural Elements to Overcome</a:t>
            </a:r>
          </a:p>
          <a:p>
            <a:r>
              <a:rPr lang="en-GB" sz="2400"/>
              <a:t>Strategies for Success</a:t>
            </a:r>
          </a:p>
          <a:p>
            <a:r>
              <a:rPr lang="en-GB" sz="2400"/>
              <a:t>The importance of Cultural Awareness and Adapatability</a:t>
            </a:r>
          </a:p>
          <a:p>
            <a:r>
              <a:rPr lang="en-GB" sz="2400"/>
              <a:t>Conclusion and Recommendations</a:t>
            </a:r>
          </a:p>
          <a:p>
            <a:r>
              <a:rPr lang="en-GB" sz="2400"/>
              <a:t>References</a:t>
            </a:r>
          </a:p>
        </p:txBody>
      </p:sp>
    </p:spTree>
    <p:extLst>
      <p:ext uri="{BB962C8B-B14F-4D97-AF65-F5344CB8AC3E}">
        <p14:creationId xmlns:p14="http://schemas.microsoft.com/office/powerpoint/2010/main" val="1999374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BC550-0C2D-C4ED-9FE8-5CE11CC2D76F}"/>
              </a:ext>
            </a:extLst>
          </p:cNvPr>
          <p:cNvSpPr>
            <a:spLocks noGrp="1"/>
          </p:cNvSpPr>
          <p:nvPr>
            <p:ph type="title"/>
          </p:nvPr>
        </p:nvSpPr>
        <p:spPr>
          <a:xfrm>
            <a:off x="1043631" y="809898"/>
            <a:ext cx="9942716" cy="1554480"/>
          </a:xfrm>
        </p:spPr>
        <p:txBody>
          <a:bodyPr anchor="ctr">
            <a:normAutofit/>
          </a:bodyPr>
          <a:lstStyle/>
          <a:p>
            <a:r>
              <a:rPr lang="en-GB" sz="4800"/>
              <a:t>Introduction </a:t>
            </a:r>
          </a:p>
        </p:txBody>
      </p:sp>
      <p:sp>
        <p:nvSpPr>
          <p:cNvPr id="3" name="Content Placeholder 2">
            <a:extLst>
              <a:ext uri="{FF2B5EF4-FFF2-40B4-BE49-F238E27FC236}">
                <a16:creationId xmlns:a16="http://schemas.microsoft.com/office/drawing/2014/main" id="{909FEF51-322F-F0F7-5AA2-184B51EB4041}"/>
              </a:ext>
            </a:extLst>
          </p:cNvPr>
          <p:cNvSpPr>
            <a:spLocks noGrp="1"/>
          </p:cNvSpPr>
          <p:nvPr>
            <p:ph idx="1"/>
          </p:nvPr>
        </p:nvSpPr>
        <p:spPr>
          <a:xfrm>
            <a:off x="1045028" y="3017522"/>
            <a:ext cx="9941319" cy="3124658"/>
          </a:xfrm>
        </p:spPr>
        <p:txBody>
          <a:bodyPr anchor="ctr">
            <a:normAutofit/>
          </a:bodyPr>
          <a:lstStyle/>
          <a:p>
            <a:r>
              <a:rPr lang="en-GB" sz="2400" dirty="0"/>
              <a:t>As the director of Unilever,</a:t>
            </a:r>
          </a:p>
          <a:p>
            <a:r>
              <a:rPr lang="en-GB" sz="2400" dirty="0"/>
              <a:t>I am proposing a strategic partnership with the Alibaba Group, one of the leading Chinese multinationals.</a:t>
            </a:r>
          </a:p>
          <a:p>
            <a:r>
              <a:rPr lang="en-GB" sz="2400" dirty="0"/>
              <a:t>This collaboration will improve the digital presence of Unilever in China.</a:t>
            </a:r>
          </a:p>
          <a:p>
            <a:r>
              <a:rPr lang="en-GB" sz="2400" dirty="0"/>
              <a:t>It will help to provide access to the global customer experience of Unilever.</a:t>
            </a:r>
          </a:p>
        </p:txBody>
      </p:sp>
    </p:spTree>
    <p:extLst>
      <p:ext uri="{BB962C8B-B14F-4D97-AF65-F5344CB8AC3E}">
        <p14:creationId xmlns:p14="http://schemas.microsoft.com/office/powerpoint/2010/main" val="2694167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70428-7474-3A02-2C9E-0EFF982A5B20}"/>
              </a:ext>
            </a:extLst>
          </p:cNvPr>
          <p:cNvSpPr>
            <a:spLocks noGrp="1"/>
          </p:cNvSpPr>
          <p:nvPr>
            <p:ph type="title"/>
          </p:nvPr>
        </p:nvSpPr>
        <p:spPr>
          <a:xfrm>
            <a:off x="1045028" y="715820"/>
            <a:ext cx="9942716" cy="1554480"/>
          </a:xfrm>
        </p:spPr>
        <p:txBody>
          <a:bodyPr anchor="ctr">
            <a:noAutofit/>
          </a:bodyPr>
          <a:lstStyle/>
          <a:p>
            <a:r>
              <a:rPr lang="en-GB" sz="2800" dirty="0"/>
              <a:t>Cultural Elements to Overcome</a:t>
            </a:r>
            <a:br>
              <a:rPr lang="en-GB" sz="2800" dirty="0"/>
            </a:br>
            <a:r>
              <a:rPr lang="en-GB" sz="2800" dirty="0"/>
              <a:t>(key differences in </a:t>
            </a:r>
            <a:r>
              <a:rPr lang="en-GB" sz="2800" b="1" dirty="0"/>
              <a:t>communication, business values and decision-making</a:t>
            </a:r>
            <a:r>
              <a:rPr lang="en-GB" sz="2800" dirty="0"/>
              <a:t> </a:t>
            </a:r>
            <a:r>
              <a:rPr lang="en-GB" sz="2800" b="1" dirty="0"/>
              <a:t>styles</a:t>
            </a:r>
            <a:r>
              <a:rPr lang="en-GB" sz="2800" dirty="0"/>
              <a:t>)</a:t>
            </a:r>
            <a:br>
              <a:rPr lang="en-GB" sz="2800" dirty="0"/>
            </a:br>
            <a:endParaRPr lang="en-GB" sz="2800" dirty="0"/>
          </a:p>
        </p:txBody>
      </p:sp>
      <p:sp>
        <p:nvSpPr>
          <p:cNvPr id="3" name="Content Placeholder 2">
            <a:extLst>
              <a:ext uri="{FF2B5EF4-FFF2-40B4-BE49-F238E27FC236}">
                <a16:creationId xmlns:a16="http://schemas.microsoft.com/office/drawing/2014/main" id="{3B438111-970C-55A8-A55F-456652C94832}"/>
              </a:ext>
            </a:extLst>
          </p:cNvPr>
          <p:cNvSpPr>
            <a:spLocks noGrp="1"/>
          </p:cNvSpPr>
          <p:nvPr>
            <p:ph idx="1"/>
          </p:nvPr>
        </p:nvSpPr>
        <p:spPr>
          <a:xfrm>
            <a:off x="1045028" y="3017522"/>
            <a:ext cx="9941319" cy="3124658"/>
          </a:xfrm>
        </p:spPr>
        <p:txBody>
          <a:bodyPr anchor="ctr">
            <a:normAutofit fontScale="92500" lnSpcReduction="10000"/>
          </a:bodyPr>
          <a:lstStyle/>
          <a:p>
            <a:pPr marL="514350" indent="-514350">
              <a:buAutoNum type="alphaLcPeriod"/>
            </a:pPr>
            <a:r>
              <a:rPr lang="en-GB" sz="3500" b="1" dirty="0"/>
              <a:t>High-Context vs. Low-Context Communication</a:t>
            </a:r>
          </a:p>
          <a:p>
            <a:r>
              <a:rPr lang="en-GB" sz="2000" dirty="0"/>
              <a:t>Low-context communication for the UK (business discussions are direct and definite, supported by logic and detailed documentation).</a:t>
            </a:r>
          </a:p>
          <a:p>
            <a:r>
              <a:rPr lang="en-GB" sz="2000" dirty="0"/>
              <a:t>British negotiators value transparency, structured arguments, and written agreements to ensure clarity (</a:t>
            </a:r>
            <a:r>
              <a:rPr lang="en-GB" sz="2000" dirty="0" err="1"/>
              <a:t>Dasopang</a:t>
            </a:r>
            <a:r>
              <a:rPr lang="en-GB" sz="2000" dirty="0"/>
              <a:t> et al., 2023).</a:t>
            </a:r>
          </a:p>
          <a:p>
            <a:r>
              <a:rPr lang="en-GB" sz="2000" dirty="0"/>
              <a:t>Always high-context communication style for China, where meaning is often conveyed through non-verbal cues, relationships, and implicit understanding.</a:t>
            </a:r>
          </a:p>
          <a:p>
            <a:r>
              <a:rPr lang="en-GB" sz="2000" dirty="0"/>
              <a:t>Chinese negotiators might be avoiding direct disagreement to maintain harmony and expect partners to read between the lines.  </a:t>
            </a:r>
          </a:p>
          <a:p>
            <a:endParaRPr lang="en-GB" sz="2000" dirty="0"/>
          </a:p>
        </p:txBody>
      </p:sp>
    </p:spTree>
    <p:extLst>
      <p:ext uri="{BB962C8B-B14F-4D97-AF65-F5344CB8AC3E}">
        <p14:creationId xmlns:p14="http://schemas.microsoft.com/office/powerpoint/2010/main" val="3761279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768D3-FF69-3094-91B2-1165291953AE}"/>
              </a:ext>
            </a:extLst>
          </p:cNvPr>
          <p:cNvSpPr>
            <a:spLocks noGrp="1"/>
          </p:cNvSpPr>
          <p:nvPr>
            <p:ph type="title"/>
          </p:nvPr>
        </p:nvSpPr>
        <p:spPr/>
        <p:txBody>
          <a:bodyPr>
            <a:normAutofit fontScale="90000"/>
          </a:bodyPr>
          <a:lstStyle/>
          <a:p>
            <a:r>
              <a:rPr lang="en-GB" dirty="0"/>
              <a:t>b. Relationship-Orientated vs. Task-Orientated Business Approach</a:t>
            </a:r>
          </a:p>
        </p:txBody>
      </p:sp>
      <p:sp>
        <p:nvSpPr>
          <p:cNvPr id="3" name="Text Placeholder 2">
            <a:extLst>
              <a:ext uri="{FF2B5EF4-FFF2-40B4-BE49-F238E27FC236}">
                <a16:creationId xmlns:a16="http://schemas.microsoft.com/office/drawing/2014/main" id="{C9AF544F-0405-017C-F531-BB994C2BB2EE}"/>
              </a:ext>
            </a:extLst>
          </p:cNvPr>
          <p:cNvSpPr>
            <a:spLocks noGrp="1"/>
          </p:cNvSpPr>
          <p:nvPr>
            <p:ph type="body" idx="1"/>
          </p:nvPr>
        </p:nvSpPr>
        <p:spPr/>
        <p:txBody>
          <a:bodyPr/>
          <a:lstStyle/>
          <a:p>
            <a:r>
              <a:rPr lang="en-GB" dirty="0"/>
              <a:t>UK</a:t>
            </a:r>
          </a:p>
        </p:txBody>
      </p:sp>
      <p:graphicFrame>
        <p:nvGraphicFramePr>
          <p:cNvPr id="8" name="Content Placeholder 3">
            <a:extLst>
              <a:ext uri="{FF2B5EF4-FFF2-40B4-BE49-F238E27FC236}">
                <a16:creationId xmlns:a16="http://schemas.microsoft.com/office/drawing/2014/main" id="{166D94F8-BAA6-5DBF-872A-02D9519BE5EF}"/>
              </a:ext>
            </a:extLst>
          </p:cNvPr>
          <p:cNvGraphicFramePr>
            <a:graphicFrameLocks noGrp="1"/>
          </p:cNvGraphicFramePr>
          <p:nvPr>
            <p:ph sz="half" idx="2"/>
          </p:nvPr>
        </p:nvGraphicFramePr>
        <p:xfrm>
          <a:off x="1155700" y="3179763"/>
          <a:ext cx="4824413" cy="28400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 Placeholder 4">
            <a:extLst>
              <a:ext uri="{FF2B5EF4-FFF2-40B4-BE49-F238E27FC236}">
                <a16:creationId xmlns:a16="http://schemas.microsoft.com/office/drawing/2014/main" id="{15B451DD-C62C-CA90-F58E-76B7C04F0EF0}"/>
              </a:ext>
            </a:extLst>
          </p:cNvPr>
          <p:cNvSpPr>
            <a:spLocks noGrp="1"/>
          </p:cNvSpPr>
          <p:nvPr>
            <p:ph type="body" sz="quarter" idx="3"/>
          </p:nvPr>
        </p:nvSpPr>
        <p:spPr/>
        <p:txBody>
          <a:bodyPr/>
          <a:lstStyle/>
          <a:p>
            <a:r>
              <a:rPr lang="en-GB" dirty="0"/>
              <a:t>China</a:t>
            </a:r>
          </a:p>
        </p:txBody>
      </p:sp>
      <p:sp>
        <p:nvSpPr>
          <p:cNvPr id="6" name="Content Placeholder 5">
            <a:extLst>
              <a:ext uri="{FF2B5EF4-FFF2-40B4-BE49-F238E27FC236}">
                <a16:creationId xmlns:a16="http://schemas.microsoft.com/office/drawing/2014/main" id="{779D580C-BC66-F8A0-70B5-CDD708FD01F5}"/>
              </a:ext>
            </a:extLst>
          </p:cNvPr>
          <p:cNvSpPr>
            <a:spLocks noGrp="1"/>
          </p:cNvSpPr>
          <p:nvPr>
            <p:ph sz="quarter" idx="4"/>
          </p:nvPr>
        </p:nvSpPr>
        <p:spPr/>
        <p:txBody>
          <a:bodyPr>
            <a:normAutofit/>
          </a:bodyPr>
          <a:lstStyle/>
          <a:p>
            <a:endParaRPr lang="en-GB" dirty="0"/>
          </a:p>
          <a:p>
            <a:r>
              <a:rPr lang="en-GB" dirty="0"/>
              <a:t>Emphasise Guanxi, a system of relationship-based trust</a:t>
            </a:r>
          </a:p>
          <a:p>
            <a:r>
              <a:rPr lang="en-GB" dirty="0"/>
              <a:t>Strong personal ties, mutual obligations, and loyalty always plays a vital role in decision-making</a:t>
            </a:r>
          </a:p>
          <a:p>
            <a:endParaRPr lang="en-GB" dirty="0"/>
          </a:p>
        </p:txBody>
      </p:sp>
    </p:spTree>
    <p:extLst>
      <p:ext uri="{BB962C8B-B14F-4D97-AF65-F5344CB8AC3E}">
        <p14:creationId xmlns:p14="http://schemas.microsoft.com/office/powerpoint/2010/main" val="1164407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E1E9D-2B91-A301-5A65-3DA3F50320C8}"/>
              </a:ext>
            </a:extLst>
          </p:cNvPr>
          <p:cNvSpPr>
            <a:spLocks noGrp="1"/>
          </p:cNvSpPr>
          <p:nvPr>
            <p:ph type="title"/>
          </p:nvPr>
        </p:nvSpPr>
        <p:spPr/>
        <p:txBody>
          <a:bodyPr>
            <a:normAutofit fontScale="90000"/>
          </a:bodyPr>
          <a:lstStyle/>
          <a:p>
            <a:r>
              <a:rPr lang="en-GB" dirty="0"/>
              <a:t>c. Decision-Making Styles: Consensus vs. Hierarchical Authority  </a:t>
            </a:r>
          </a:p>
        </p:txBody>
      </p:sp>
      <p:sp>
        <p:nvSpPr>
          <p:cNvPr id="3" name="Text Placeholder 2">
            <a:extLst>
              <a:ext uri="{FF2B5EF4-FFF2-40B4-BE49-F238E27FC236}">
                <a16:creationId xmlns:a16="http://schemas.microsoft.com/office/drawing/2014/main" id="{462E9C30-400C-BD31-861D-0A9C297ADED6}"/>
              </a:ext>
            </a:extLst>
          </p:cNvPr>
          <p:cNvSpPr>
            <a:spLocks noGrp="1"/>
          </p:cNvSpPr>
          <p:nvPr>
            <p:ph type="body" idx="1"/>
          </p:nvPr>
        </p:nvSpPr>
        <p:spPr/>
        <p:txBody>
          <a:bodyPr/>
          <a:lstStyle/>
          <a:p>
            <a:r>
              <a:rPr lang="en-GB" dirty="0"/>
              <a:t>UK</a:t>
            </a:r>
          </a:p>
        </p:txBody>
      </p:sp>
      <p:graphicFrame>
        <p:nvGraphicFramePr>
          <p:cNvPr id="8" name="Content Placeholder 3">
            <a:extLst>
              <a:ext uri="{FF2B5EF4-FFF2-40B4-BE49-F238E27FC236}">
                <a16:creationId xmlns:a16="http://schemas.microsoft.com/office/drawing/2014/main" id="{36A5AEBE-62E0-A247-E9FF-04BB7931E418}"/>
              </a:ext>
            </a:extLst>
          </p:cNvPr>
          <p:cNvGraphicFramePr>
            <a:graphicFrameLocks noGrp="1"/>
          </p:cNvGraphicFramePr>
          <p:nvPr>
            <p:ph sz="half" idx="2"/>
          </p:nvPr>
        </p:nvGraphicFramePr>
        <p:xfrm>
          <a:off x="1155700" y="3179763"/>
          <a:ext cx="4824413" cy="28400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 Placeholder 4">
            <a:extLst>
              <a:ext uri="{FF2B5EF4-FFF2-40B4-BE49-F238E27FC236}">
                <a16:creationId xmlns:a16="http://schemas.microsoft.com/office/drawing/2014/main" id="{8F91B883-32EE-0312-5A6E-49902CC0958A}"/>
              </a:ext>
            </a:extLst>
          </p:cNvPr>
          <p:cNvSpPr>
            <a:spLocks noGrp="1"/>
          </p:cNvSpPr>
          <p:nvPr>
            <p:ph type="body" sz="quarter" idx="3"/>
          </p:nvPr>
        </p:nvSpPr>
        <p:spPr/>
        <p:txBody>
          <a:bodyPr/>
          <a:lstStyle/>
          <a:p>
            <a:r>
              <a:rPr lang="en-GB" dirty="0"/>
              <a:t>China</a:t>
            </a:r>
          </a:p>
        </p:txBody>
      </p:sp>
      <p:sp>
        <p:nvSpPr>
          <p:cNvPr id="6" name="Content Placeholder 5">
            <a:extLst>
              <a:ext uri="{FF2B5EF4-FFF2-40B4-BE49-F238E27FC236}">
                <a16:creationId xmlns:a16="http://schemas.microsoft.com/office/drawing/2014/main" id="{5DFBE415-2554-54C6-2A03-E020B1344B95}"/>
              </a:ext>
            </a:extLst>
          </p:cNvPr>
          <p:cNvSpPr>
            <a:spLocks noGrp="1"/>
          </p:cNvSpPr>
          <p:nvPr>
            <p:ph sz="quarter" idx="4"/>
          </p:nvPr>
        </p:nvSpPr>
        <p:spPr/>
        <p:txBody>
          <a:bodyPr/>
          <a:lstStyle/>
          <a:p>
            <a:endParaRPr lang="en-GB" dirty="0"/>
          </a:p>
          <a:p>
            <a:r>
              <a:rPr lang="en-GB" dirty="0"/>
              <a:t>Hierarchical structure</a:t>
            </a:r>
          </a:p>
          <a:p>
            <a:r>
              <a:rPr lang="en-GB" dirty="0"/>
              <a:t>The top executives hold decision-making power, and lower-level employees have minimal power</a:t>
            </a:r>
          </a:p>
          <a:p>
            <a:pPr marL="0" indent="0">
              <a:buNone/>
            </a:pPr>
            <a:endParaRPr lang="en-GB" dirty="0"/>
          </a:p>
        </p:txBody>
      </p:sp>
    </p:spTree>
    <p:extLst>
      <p:ext uri="{BB962C8B-B14F-4D97-AF65-F5344CB8AC3E}">
        <p14:creationId xmlns:p14="http://schemas.microsoft.com/office/powerpoint/2010/main" val="177189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5DD18-E63B-EB4E-80F2-716FF9D41ACB}"/>
              </a:ext>
            </a:extLst>
          </p:cNvPr>
          <p:cNvSpPr>
            <a:spLocks noGrp="1"/>
          </p:cNvSpPr>
          <p:nvPr>
            <p:ph type="title"/>
          </p:nvPr>
        </p:nvSpPr>
        <p:spPr/>
        <p:txBody>
          <a:bodyPr>
            <a:normAutofit fontScale="90000"/>
          </a:bodyPr>
          <a:lstStyle/>
          <a:p>
            <a:r>
              <a:rPr lang="en-GB" dirty="0"/>
              <a:t>d. Negotiation and Contractual Differences</a:t>
            </a:r>
          </a:p>
        </p:txBody>
      </p:sp>
      <p:sp>
        <p:nvSpPr>
          <p:cNvPr id="3" name="Text Placeholder 2">
            <a:extLst>
              <a:ext uri="{FF2B5EF4-FFF2-40B4-BE49-F238E27FC236}">
                <a16:creationId xmlns:a16="http://schemas.microsoft.com/office/drawing/2014/main" id="{A7C15829-C360-E73D-156F-84D6665453A3}"/>
              </a:ext>
            </a:extLst>
          </p:cNvPr>
          <p:cNvSpPr>
            <a:spLocks noGrp="1"/>
          </p:cNvSpPr>
          <p:nvPr>
            <p:ph type="body" idx="1"/>
          </p:nvPr>
        </p:nvSpPr>
        <p:spPr/>
        <p:txBody>
          <a:bodyPr/>
          <a:lstStyle/>
          <a:p>
            <a:r>
              <a:rPr lang="en-GB" dirty="0"/>
              <a:t>UK</a:t>
            </a:r>
          </a:p>
        </p:txBody>
      </p:sp>
      <p:graphicFrame>
        <p:nvGraphicFramePr>
          <p:cNvPr id="10" name="Content Placeholder 3">
            <a:extLst>
              <a:ext uri="{FF2B5EF4-FFF2-40B4-BE49-F238E27FC236}">
                <a16:creationId xmlns:a16="http://schemas.microsoft.com/office/drawing/2014/main" id="{3F70E528-368A-21A8-BF7A-40CF5A3C22AB}"/>
              </a:ext>
            </a:extLst>
          </p:cNvPr>
          <p:cNvGraphicFramePr>
            <a:graphicFrameLocks noGrp="1"/>
          </p:cNvGraphicFramePr>
          <p:nvPr>
            <p:ph sz="half" idx="2"/>
          </p:nvPr>
        </p:nvGraphicFramePr>
        <p:xfrm>
          <a:off x="1155700" y="3179763"/>
          <a:ext cx="4824413" cy="28400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 Placeholder 4">
            <a:extLst>
              <a:ext uri="{FF2B5EF4-FFF2-40B4-BE49-F238E27FC236}">
                <a16:creationId xmlns:a16="http://schemas.microsoft.com/office/drawing/2014/main" id="{581078CD-5E7C-04B6-E3D3-36B3F69CD689}"/>
              </a:ext>
            </a:extLst>
          </p:cNvPr>
          <p:cNvSpPr>
            <a:spLocks noGrp="1"/>
          </p:cNvSpPr>
          <p:nvPr>
            <p:ph type="body" sz="quarter" idx="3"/>
          </p:nvPr>
        </p:nvSpPr>
        <p:spPr/>
        <p:txBody>
          <a:bodyPr/>
          <a:lstStyle/>
          <a:p>
            <a:r>
              <a:rPr lang="en-GB" dirty="0"/>
              <a:t>China</a:t>
            </a:r>
          </a:p>
        </p:txBody>
      </p:sp>
      <p:sp>
        <p:nvSpPr>
          <p:cNvPr id="6" name="Content Placeholder 5">
            <a:extLst>
              <a:ext uri="{FF2B5EF4-FFF2-40B4-BE49-F238E27FC236}">
                <a16:creationId xmlns:a16="http://schemas.microsoft.com/office/drawing/2014/main" id="{1BEDBF15-5204-3780-57F6-5B2DE6A12D42}"/>
              </a:ext>
            </a:extLst>
          </p:cNvPr>
          <p:cNvSpPr>
            <a:spLocks noGrp="1"/>
          </p:cNvSpPr>
          <p:nvPr>
            <p:ph sz="quarter" idx="4"/>
          </p:nvPr>
        </p:nvSpPr>
        <p:spPr/>
        <p:txBody>
          <a:bodyPr>
            <a:normAutofit/>
          </a:bodyPr>
          <a:lstStyle/>
          <a:p>
            <a:endParaRPr lang="en-GB" dirty="0"/>
          </a:p>
          <a:p>
            <a:r>
              <a:rPr lang="en-GB" dirty="0"/>
              <a:t>Chinese businesses view contracts as flexible frameworks</a:t>
            </a:r>
          </a:p>
          <a:p>
            <a:r>
              <a:rPr lang="en-GB" dirty="0"/>
              <a:t>They are open to adjustments based on strength of relationships and evolving</a:t>
            </a:r>
          </a:p>
        </p:txBody>
      </p:sp>
    </p:spTree>
    <p:extLst>
      <p:ext uri="{BB962C8B-B14F-4D97-AF65-F5344CB8AC3E}">
        <p14:creationId xmlns:p14="http://schemas.microsoft.com/office/powerpoint/2010/main" val="678336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40E46-43F5-AF85-4185-D74AF36B724D}"/>
              </a:ext>
            </a:extLst>
          </p:cNvPr>
          <p:cNvSpPr>
            <a:spLocks noGrp="1"/>
          </p:cNvSpPr>
          <p:nvPr>
            <p:ph type="title"/>
          </p:nvPr>
        </p:nvSpPr>
        <p:spPr>
          <a:xfrm>
            <a:off x="839788" y="365126"/>
            <a:ext cx="10515600" cy="1970450"/>
          </a:xfrm>
        </p:spPr>
        <p:txBody>
          <a:bodyPr/>
          <a:lstStyle/>
          <a:p>
            <a:r>
              <a:rPr lang="en-GB" dirty="0"/>
              <a:t>e. Attitude Towards Time: Long-Term vs. Short-Term Focus</a:t>
            </a:r>
          </a:p>
        </p:txBody>
      </p:sp>
      <p:sp>
        <p:nvSpPr>
          <p:cNvPr id="3" name="Text Placeholder 2">
            <a:extLst>
              <a:ext uri="{FF2B5EF4-FFF2-40B4-BE49-F238E27FC236}">
                <a16:creationId xmlns:a16="http://schemas.microsoft.com/office/drawing/2014/main" id="{A43EFB7B-5E0A-C17A-1D83-B56D04A6B086}"/>
              </a:ext>
            </a:extLst>
          </p:cNvPr>
          <p:cNvSpPr>
            <a:spLocks noGrp="1"/>
          </p:cNvSpPr>
          <p:nvPr>
            <p:ph type="body" idx="1"/>
          </p:nvPr>
        </p:nvSpPr>
        <p:spPr>
          <a:xfrm>
            <a:off x="839788" y="1681163"/>
            <a:ext cx="5157787" cy="1469660"/>
          </a:xfrm>
        </p:spPr>
        <p:txBody>
          <a:bodyPr/>
          <a:lstStyle/>
          <a:p>
            <a:r>
              <a:rPr lang="en-GB" dirty="0"/>
              <a:t>UK</a:t>
            </a:r>
          </a:p>
        </p:txBody>
      </p:sp>
      <p:sp>
        <p:nvSpPr>
          <p:cNvPr id="4" name="Content Placeholder 3">
            <a:extLst>
              <a:ext uri="{FF2B5EF4-FFF2-40B4-BE49-F238E27FC236}">
                <a16:creationId xmlns:a16="http://schemas.microsoft.com/office/drawing/2014/main" id="{342E38B3-7268-E7D1-13C2-A3CB9237EA08}"/>
              </a:ext>
            </a:extLst>
          </p:cNvPr>
          <p:cNvSpPr>
            <a:spLocks noGrp="1"/>
          </p:cNvSpPr>
          <p:nvPr>
            <p:ph sz="half" idx="2"/>
          </p:nvPr>
        </p:nvSpPr>
        <p:spPr>
          <a:xfrm>
            <a:off x="839788" y="3150823"/>
            <a:ext cx="5157787" cy="3038839"/>
          </a:xfrm>
        </p:spPr>
        <p:txBody>
          <a:bodyPr/>
          <a:lstStyle/>
          <a:p>
            <a:endParaRPr lang="en-GB" dirty="0"/>
          </a:p>
          <a:p>
            <a:r>
              <a:rPr lang="en-GB" dirty="0"/>
              <a:t>Short-term approach with quick negotiations and measurable returns</a:t>
            </a:r>
          </a:p>
          <a:p>
            <a:endParaRPr lang="en-GB" dirty="0"/>
          </a:p>
        </p:txBody>
      </p:sp>
      <p:sp>
        <p:nvSpPr>
          <p:cNvPr id="5" name="Text Placeholder 4">
            <a:extLst>
              <a:ext uri="{FF2B5EF4-FFF2-40B4-BE49-F238E27FC236}">
                <a16:creationId xmlns:a16="http://schemas.microsoft.com/office/drawing/2014/main" id="{B6E885C4-EA4B-C2C7-FB7E-4623066A504F}"/>
              </a:ext>
            </a:extLst>
          </p:cNvPr>
          <p:cNvSpPr>
            <a:spLocks noGrp="1"/>
          </p:cNvSpPr>
          <p:nvPr>
            <p:ph type="body" sz="quarter" idx="3"/>
          </p:nvPr>
        </p:nvSpPr>
        <p:spPr>
          <a:xfrm>
            <a:off x="6172200" y="1681163"/>
            <a:ext cx="5183188" cy="1316038"/>
          </a:xfrm>
        </p:spPr>
        <p:txBody>
          <a:bodyPr/>
          <a:lstStyle/>
          <a:p>
            <a:r>
              <a:rPr lang="en-GB" dirty="0"/>
              <a:t>China</a:t>
            </a:r>
          </a:p>
        </p:txBody>
      </p:sp>
      <p:sp>
        <p:nvSpPr>
          <p:cNvPr id="6" name="Content Placeholder 5">
            <a:extLst>
              <a:ext uri="{FF2B5EF4-FFF2-40B4-BE49-F238E27FC236}">
                <a16:creationId xmlns:a16="http://schemas.microsoft.com/office/drawing/2014/main" id="{A74BFE08-79A4-5970-B1AB-58C21119497C}"/>
              </a:ext>
            </a:extLst>
          </p:cNvPr>
          <p:cNvSpPr>
            <a:spLocks noGrp="1"/>
          </p:cNvSpPr>
          <p:nvPr>
            <p:ph sz="quarter" idx="4"/>
          </p:nvPr>
        </p:nvSpPr>
        <p:spPr>
          <a:xfrm>
            <a:off x="6172200" y="3150823"/>
            <a:ext cx="5183188" cy="3038840"/>
          </a:xfrm>
        </p:spPr>
        <p:txBody>
          <a:bodyPr/>
          <a:lstStyle/>
          <a:p>
            <a:endParaRPr lang="en-GB" dirty="0"/>
          </a:p>
          <a:p>
            <a:r>
              <a:rPr lang="en-GB" dirty="0"/>
              <a:t>Long-term partnerships</a:t>
            </a:r>
          </a:p>
          <a:p>
            <a:r>
              <a:rPr lang="en-GB" dirty="0"/>
              <a:t>Gradual relationship-building before making commitments</a:t>
            </a:r>
          </a:p>
        </p:txBody>
      </p:sp>
    </p:spTree>
    <p:extLst>
      <p:ext uri="{BB962C8B-B14F-4D97-AF65-F5344CB8AC3E}">
        <p14:creationId xmlns:p14="http://schemas.microsoft.com/office/powerpoint/2010/main" val="204437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4A84F-12FA-6CD0-281A-6C4A8EF3C830}"/>
              </a:ext>
            </a:extLst>
          </p:cNvPr>
          <p:cNvSpPr>
            <a:spLocks noGrp="1"/>
          </p:cNvSpPr>
          <p:nvPr>
            <p:ph type="title"/>
          </p:nvPr>
        </p:nvSpPr>
        <p:spPr>
          <a:xfrm>
            <a:off x="1043631" y="261258"/>
            <a:ext cx="9942716" cy="1905000"/>
          </a:xfrm>
        </p:spPr>
        <p:txBody>
          <a:bodyPr anchor="ctr">
            <a:normAutofit/>
          </a:bodyPr>
          <a:lstStyle/>
          <a:p>
            <a:r>
              <a:rPr lang="en-GB" sz="3200" dirty="0"/>
              <a:t>2. Strategies for Success</a:t>
            </a:r>
            <a:br>
              <a:rPr lang="en-GB" sz="3200" dirty="0"/>
            </a:br>
            <a:r>
              <a:rPr lang="en-GB" sz="3200" dirty="0"/>
              <a:t>a. Understanding the Adaptation of Chinese Culture</a:t>
            </a:r>
          </a:p>
        </p:txBody>
      </p:sp>
      <p:sp>
        <p:nvSpPr>
          <p:cNvPr id="3" name="Content Placeholder 2">
            <a:extLst>
              <a:ext uri="{FF2B5EF4-FFF2-40B4-BE49-F238E27FC236}">
                <a16:creationId xmlns:a16="http://schemas.microsoft.com/office/drawing/2014/main" id="{DE1E54F7-AE22-E9EA-1D38-E4886AC0318B}"/>
              </a:ext>
            </a:extLst>
          </p:cNvPr>
          <p:cNvSpPr>
            <a:spLocks noGrp="1"/>
          </p:cNvSpPr>
          <p:nvPr>
            <p:ph idx="1"/>
          </p:nvPr>
        </p:nvSpPr>
        <p:spPr>
          <a:xfrm>
            <a:off x="1045028" y="3017522"/>
            <a:ext cx="9941319" cy="3124658"/>
          </a:xfrm>
        </p:spPr>
        <p:txBody>
          <a:bodyPr anchor="ctr">
            <a:normAutofit lnSpcReduction="10000"/>
          </a:bodyPr>
          <a:lstStyle/>
          <a:p>
            <a:r>
              <a:rPr lang="en-GB" sz="2400" dirty="0"/>
              <a:t>Appointing cultural advisors with local consultants who are experts in UK-Chinese business negotiation.</a:t>
            </a:r>
          </a:p>
          <a:p>
            <a:r>
              <a:rPr lang="en-GB" sz="2400" dirty="0"/>
              <a:t>Providing training for the executives of Unilever according to the Chinese requirements (Gong et al., 2021). These will require propeller greetings, gift-giving customs and respect to the hierarchy.</a:t>
            </a:r>
          </a:p>
          <a:p>
            <a:r>
              <a:rPr lang="en-GB" sz="2400" dirty="0"/>
              <a:t>Organising informal meetings with social gatherings before the formal negotiations are created.</a:t>
            </a:r>
          </a:p>
          <a:p>
            <a:endParaRPr lang="en-GB" sz="2400" dirty="0"/>
          </a:p>
        </p:txBody>
      </p:sp>
    </p:spTree>
    <p:extLst>
      <p:ext uri="{BB962C8B-B14F-4D97-AF65-F5344CB8AC3E}">
        <p14:creationId xmlns:p14="http://schemas.microsoft.com/office/powerpoint/2010/main" val="3834317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46EE9-E6CB-B897-85F7-3E2F81B8B624}"/>
              </a:ext>
            </a:extLst>
          </p:cNvPr>
          <p:cNvSpPr>
            <a:spLocks noGrp="1"/>
          </p:cNvSpPr>
          <p:nvPr>
            <p:ph type="title"/>
          </p:nvPr>
        </p:nvSpPr>
        <p:spPr>
          <a:xfrm>
            <a:off x="1043631" y="555172"/>
            <a:ext cx="9942716" cy="1480457"/>
          </a:xfrm>
        </p:spPr>
        <p:txBody>
          <a:bodyPr anchor="ctr">
            <a:normAutofit fontScale="90000"/>
          </a:bodyPr>
          <a:lstStyle/>
          <a:p>
            <a:r>
              <a:rPr lang="en-GB" sz="4800" dirty="0"/>
              <a:t>b. Building Strong Relationships (Guanxi) before Business Talks</a:t>
            </a:r>
          </a:p>
        </p:txBody>
      </p:sp>
      <p:sp>
        <p:nvSpPr>
          <p:cNvPr id="3" name="Content Placeholder 2">
            <a:extLst>
              <a:ext uri="{FF2B5EF4-FFF2-40B4-BE49-F238E27FC236}">
                <a16:creationId xmlns:a16="http://schemas.microsoft.com/office/drawing/2014/main" id="{6E8ADF98-2472-A86E-610C-8ADF91CB3AAE}"/>
              </a:ext>
            </a:extLst>
          </p:cNvPr>
          <p:cNvSpPr>
            <a:spLocks noGrp="1"/>
          </p:cNvSpPr>
          <p:nvPr>
            <p:ph idx="1"/>
          </p:nvPr>
        </p:nvSpPr>
        <p:spPr>
          <a:xfrm>
            <a:off x="1045028" y="3017522"/>
            <a:ext cx="9941319" cy="3124658"/>
          </a:xfrm>
        </p:spPr>
        <p:txBody>
          <a:bodyPr anchor="ctr">
            <a:normAutofit/>
          </a:bodyPr>
          <a:lstStyle/>
          <a:p>
            <a:r>
              <a:rPr lang="en-GB" sz="2400" dirty="0"/>
              <a:t>Engagement in long-term networking through the events and forums hosted by Alibaba in China.</a:t>
            </a:r>
          </a:p>
          <a:p>
            <a:r>
              <a:rPr lang="en-GB" sz="2400" dirty="0"/>
              <a:t>Creating a personal relationship with the senior executives of Alibaba (Saunders, 2021). This will be done through regular interactions.</a:t>
            </a:r>
          </a:p>
          <a:p>
            <a:r>
              <a:rPr lang="en-GB" sz="2400" dirty="0"/>
              <a:t>There will be a symbolic exchange of gestures, like small gifts, like   UK specific products which will showcase the goodwill.</a:t>
            </a:r>
          </a:p>
        </p:txBody>
      </p:sp>
    </p:spTree>
    <p:extLst>
      <p:ext uri="{BB962C8B-B14F-4D97-AF65-F5344CB8AC3E}">
        <p14:creationId xmlns:p14="http://schemas.microsoft.com/office/powerpoint/2010/main" val="1394867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B1294-6DD8-C0C2-C23A-E45909E0EBF2}"/>
              </a:ext>
            </a:extLst>
          </p:cNvPr>
          <p:cNvSpPr>
            <a:spLocks noGrp="1"/>
          </p:cNvSpPr>
          <p:nvPr>
            <p:ph type="title"/>
          </p:nvPr>
        </p:nvSpPr>
        <p:spPr>
          <a:xfrm>
            <a:off x="1043631" y="174171"/>
            <a:ext cx="9942716" cy="2190207"/>
          </a:xfrm>
        </p:spPr>
        <p:txBody>
          <a:bodyPr anchor="ctr">
            <a:normAutofit/>
          </a:bodyPr>
          <a:lstStyle/>
          <a:p>
            <a:r>
              <a:rPr lang="en-GB" sz="4800" dirty="0"/>
              <a:t>c. Adopting a Flexible Negotiation Approach</a:t>
            </a:r>
          </a:p>
        </p:txBody>
      </p:sp>
      <p:sp>
        <p:nvSpPr>
          <p:cNvPr id="3" name="Content Placeholder 2">
            <a:extLst>
              <a:ext uri="{FF2B5EF4-FFF2-40B4-BE49-F238E27FC236}">
                <a16:creationId xmlns:a16="http://schemas.microsoft.com/office/drawing/2014/main" id="{822BC53D-A3F3-C0D3-980E-CBEBD430E185}"/>
              </a:ext>
            </a:extLst>
          </p:cNvPr>
          <p:cNvSpPr>
            <a:spLocks noGrp="1"/>
          </p:cNvSpPr>
          <p:nvPr>
            <p:ph idx="1"/>
          </p:nvPr>
        </p:nvSpPr>
        <p:spPr>
          <a:xfrm>
            <a:off x="1045028" y="3017522"/>
            <a:ext cx="9941319" cy="3124658"/>
          </a:xfrm>
        </p:spPr>
        <p:txBody>
          <a:bodyPr anchor="ctr">
            <a:normAutofit lnSpcReduction="10000"/>
          </a:bodyPr>
          <a:lstStyle/>
          <a:p>
            <a:r>
              <a:rPr lang="en-GB" sz="2200"/>
              <a:t>Avoiding strong, extremely legalistic contract discussions in the early stages. There will be a proposed Memorandum of Understandings (MOU). It will help both companies to create trust before finalising the detailed agreements (Babagheibi et al., 2023).</a:t>
            </a:r>
          </a:p>
          <a:p>
            <a:r>
              <a:rPr lang="en-GB" sz="2200"/>
              <a:t>It will ensure Unilever representatives listen actively, which will avoid direct refusals, which are often seen as disrespectful in China. Instead of saying “no”, there will be a phrase like “we will consider this” or “let’s explore this in the upcoming days”.    </a:t>
            </a:r>
          </a:p>
          <a:p>
            <a:pPr marL="0" indent="0">
              <a:buNone/>
            </a:pPr>
            <a:r>
              <a:rPr lang="en-GB" sz="2200"/>
              <a:t>           </a:t>
            </a:r>
          </a:p>
        </p:txBody>
      </p:sp>
    </p:spTree>
    <p:extLst>
      <p:ext uri="{BB962C8B-B14F-4D97-AF65-F5344CB8AC3E}">
        <p14:creationId xmlns:p14="http://schemas.microsoft.com/office/powerpoint/2010/main" val="3572501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FD219-7CDE-2C9E-37A1-99E010F4464F}"/>
              </a:ext>
            </a:extLst>
          </p:cNvPr>
          <p:cNvSpPr>
            <a:spLocks noGrp="1"/>
          </p:cNvSpPr>
          <p:nvPr>
            <p:ph type="title"/>
          </p:nvPr>
        </p:nvSpPr>
        <p:spPr>
          <a:xfrm>
            <a:off x="1043631" y="809898"/>
            <a:ext cx="10173010" cy="1554480"/>
          </a:xfrm>
        </p:spPr>
        <p:txBody>
          <a:bodyPr anchor="ctr">
            <a:normAutofit fontScale="90000"/>
          </a:bodyPr>
          <a:lstStyle/>
          <a:p>
            <a:br>
              <a:rPr lang="en-GB" sz="3400"/>
            </a:br>
            <a:r>
              <a:rPr lang="en-GB" sz="3400"/>
              <a:t>d. Alignment with Decision-Making Structures</a:t>
            </a:r>
            <a:br>
              <a:rPr lang="en-GB" sz="3400"/>
            </a:br>
            <a:endParaRPr lang="en-GB" sz="3400"/>
          </a:p>
        </p:txBody>
      </p:sp>
      <p:graphicFrame>
        <p:nvGraphicFramePr>
          <p:cNvPr id="5" name="Content Placeholder 2">
            <a:extLst>
              <a:ext uri="{FF2B5EF4-FFF2-40B4-BE49-F238E27FC236}">
                <a16:creationId xmlns:a16="http://schemas.microsoft.com/office/drawing/2014/main" id="{5F4ABE7D-979F-D6EA-D036-66198A59378A}"/>
              </a:ext>
            </a:extLst>
          </p:cNvPr>
          <p:cNvGraphicFramePr>
            <a:graphicFrameLocks noGrp="1"/>
          </p:cNvGraphicFramePr>
          <p:nvPr>
            <p:ph idx="1"/>
            <p:extLst>
              <p:ext uri="{D42A27DB-BD31-4B8C-83A1-F6EECF244321}">
                <p14:modId xmlns:p14="http://schemas.microsoft.com/office/powerpoint/2010/main" val="60455052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37675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304D-9FA6-6685-B517-F8EDA30527CD}"/>
              </a:ext>
            </a:extLst>
          </p:cNvPr>
          <p:cNvSpPr>
            <a:spLocks noGrp="1"/>
          </p:cNvSpPr>
          <p:nvPr>
            <p:ph type="title"/>
          </p:nvPr>
        </p:nvSpPr>
        <p:spPr>
          <a:xfrm>
            <a:off x="1043631" y="809898"/>
            <a:ext cx="10173010" cy="1554480"/>
          </a:xfrm>
        </p:spPr>
        <p:txBody>
          <a:bodyPr anchor="ctr">
            <a:normAutofit fontScale="90000"/>
          </a:bodyPr>
          <a:lstStyle/>
          <a:p>
            <a:br>
              <a:rPr lang="en-GB" sz="3400"/>
            </a:br>
            <a:r>
              <a:rPr lang="en-GB" sz="3400"/>
              <a:t>e. Creating the Balanced Conceptual Framework</a:t>
            </a:r>
            <a:br>
              <a:rPr lang="en-GB" sz="3400"/>
            </a:br>
            <a:endParaRPr lang="en-GB" sz="3400"/>
          </a:p>
        </p:txBody>
      </p:sp>
      <p:graphicFrame>
        <p:nvGraphicFramePr>
          <p:cNvPr id="5" name="Content Placeholder 2">
            <a:extLst>
              <a:ext uri="{FF2B5EF4-FFF2-40B4-BE49-F238E27FC236}">
                <a16:creationId xmlns:a16="http://schemas.microsoft.com/office/drawing/2014/main" id="{A08AAB7E-2003-F2D0-D822-EA7A0A3D256D}"/>
              </a:ext>
            </a:extLst>
          </p:cNvPr>
          <p:cNvGraphicFramePr>
            <a:graphicFrameLocks noGrp="1"/>
          </p:cNvGraphicFramePr>
          <p:nvPr>
            <p:ph idx="1"/>
            <p:extLst>
              <p:ext uri="{D42A27DB-BD31-4B8C-83A1-F6EECF244321}">
                <p14:modId xmlns:p14="http://schemas.microsoft.com/office/powerpoint/2010/main" val="640195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0489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F9663-68DF-E9C3-5176-2C0C309717BD}"/>
              </a:ext>
            </a:extLst>
          </p:cNvPr>
          <p:cNvSpPr>
            <a:spLocks noGrp="1"/>
          </p:cNvSpPr>
          <p:nvPr>
            <p:ph type="title"/>
          </p:nvPr>
        </p:nvSpPr>
        <p:spPr>
          <a:xfrm>
            <a:off x="1132385" y="124691"/>
            <a:ext cx="10173010" cy="2168435"/>
          </a:xfrm>
        </p:spPr>
        <p:txBody>
          <a:bodyPr anchor="ctr">
            <a:normAutofit/>
          </a:bodyPr>
          <a:lstStyle/>
          <a:p>
            <a:r>
              <a:rPr lang="en-GB" sz="4400" dirty="0"/>
              <a:t>f. Using Digital and Technological Strengths</a:t>
            </a:r>
          </a:p>
        </p:txBody>
      </p:sp>
      <p:graphicFrame>
        <p:nvGraphicFramePr>
          <p:cNvPr id="5" name="Content Placeholder 2">
            <a:extLst>
              <a:ext uri="{FF2B5EF4-FFF2-40B4-BE49-F238E27FC236}">
                <a16:creationId xmlns:a16="http://schemas.microsoft.com/office/drawing/2014/main" id="{524E77F4-B4DA-9C11-97E0-C01E0FE145C5}"/>
              </a:ext>
            </a:extLst>
          </p:cNvPr>
          <p:cNvGraphicFramePr>
            <a:graphicFrameLocks noGrp="1"/>
          </p:cNvGraphicFramePr>
          <p:nvPr>
            <p:ph idx="1"/>
            <p:extLst>
              <p:ext uri="{D42A27DB-BD31-4B8C-83A1-F6EECF244321}">
                <p14:modId xmlns:p14="http://schemas.microsoft.com/office/powerpoint/2010/main" val="149612799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4867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3FD19-737E-4B7E-70AA-4DFDBC238124}"/>
              </a:ext>
            </a:extLst>
          </p:cNvPr>
          <p:cNvSpPr>
            <a:spLocks noGrp="1"/>
          </p:cNvSpPr>
          <p:nvPr>
            <p:ph type="title"/>
          </p:nvPr>
        </p:nvSpPr>
        <p:spPr>
          <a:xfrm>
            <a:off x="838200" y="557188"/>
            <a:ext cx="10515600" cy="1133499"/>
          </a:xfrm>
        </p:spPr>
        <p:txBody>
          <a:bodyPr>
            <a:normAutofit fontScale="90000"/>
          </a:bodyPr>
          <a:lstStyle/>
          <a:p>
            <a:pPr algn="ctr"/>
            <a:r>
              <a:rPr lang="en-GB" sz="3300"/>
              <a:t>3. The Importance of Cultural Awareness and Adaptability</a:t>
            </a:r>
            <a:br>
              <a:rPr lang="en-GB" sz="3300"/>
            </a:br>
            <a:r>
              <a:rPr lang="en-GB" sz="3300"/>
              <a:t>a. Improving Cross-Culture Capabilities </a:t>
            </a:r>
          </a:p>
        </p:txBody>
      </p:sp>
      <p:graphicFrame>
        <p:nvGraphicFramePr>
          <p:cNvPr id="5" name="Content Placeholder 2">
            <a:extLst>
              <a:ext uri="{FF2B5EF4-FFF2-40B4-BE49-F238E27FC236}">
                <a16:creationId xmlns:a16="http://schemas.microsoft.com/office/drawing/2014/main" id="{D9094065-81EA-AE7B-2CFA-58BB1D724864}"/>
              </a:ext>
            </a:extLst>
          </p:cNvPr>
          <p:cNvGraphicFramePr>
            <a:graphicFrameLocks noGrp="1"/>
          </p:cNvGraphicFramePr>
          <p:nvPr>
            <p:ph idx="1"/>
            <p:extLst>
              <p:ext uri="{D42A27DB-BD31-4B8C-83A1-F6EECF244321}">
                <p14:modId xmlns:p14="http://schemas.microsoft.com/office/powerpoint/2010/main" val="2369999771"/>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3586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213A1-F9BB-7C07-6C9B-37E9AC85C490}"/>
              </a:ext>
            </a:extLst>
          </p:cNvPr>
          <p:cNvSpPr>
            <a:spLocks noGrp="1"/>
          </p:cNvSpPr>
          <p:nvPr>
            <p:ph type="title"/>
          </p:nvPr>
        </p:nvSpPr>
        <p:spPr/>
        <p:txBody>
          <a:bodyPr>
            <a:normAutofit/>
          </a:bodyPr>
          <a:lstStyle/>
          <a:p>
            <a:r>
              <a:rPr lang="en-GB" dirty="0"/>
              <a:t>b. Strengthening Trust and Reputation</a:t>
            </a:r>
          </a:p>
        </p:txBody>
      </p:sp>
      <p:graphicFrame>
        <p:nvGraphicFramePr>
          <p:cNvPr id="5" name="Content Placeholder 2">
            <a:extLst>
              <a:ext uri="{FF2B5EF4-FFF2-40B4-BE49-F238E27FC236}">
                <a16:creationId xmlns:a16="http://schemas.microsoft.com/office/drawing/2014/main" id="{A6D350C5-3D12-38AE-6C28-D24301FFAD28}"/>
              </a:ext>
            </a:extLst>
          </p:cNvPr>
          <p:cNvGraphicFramePr>
            <a:graphicFrameLocks noGrp="1"/>
          </p:cNvGraphicFramePr>
          <p:nvPr>
            <p:ph idx="1"/>
            <p:extLst>
              <p:ext uri="{D42A27DB-BD31-4B8C-83A1-F6EECF244321}">
                <p14:modId xmlns:p14="http://schemas.microsoft.com/office/powerpoint/2010/main" val="74277451"/>
              </p:ext>
            </p:extLst>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5844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5B99B-CFB5-7407-10E1-6DE7DE5D5D7D}"/>
              </a:ext>
            </a:extLst>
          </p:cNvPr>
          <p:cNvSpPr>
            <a:spLocks noGrp="1"/>
          </p:cNvSpPr>
          <p:nvPr>
            <p:ph type="title"/>
          </p:nvPr>
        </p:nvSpPr>
        <p:spPr/>
        <p:txBody>
          <a:bodyPr>
            <a:normAutofit/>
          </a:bodyPr>
          <a:lstStyle/>
          <a:p>
            <a:r>
              <a:rPr lang="en-GB" dirty="0"/>
              <a:t>c. Improving Negotiation Outcomes</a:t>
            </a:r>
          </a:p>
        </p:txBody>
      </p:sp>
      <p:graphicFrame>
        <p:nvGraphicFramePr>
          <p:cNvPr id="5" name="Content Placeholder 2">
            <a:extLst>
              <a:ext uri="{FF2B5EF4-FFF2-40B4-BE49-F238E27FC236}">
                <a16:creationId xmlns:a16="http://schemas.microsoft.com/office/drawing/2014/main" id="{B4641DC7-1FCA-7089-F433-D7502C00EAEC}"/>
              </a:ext>
            </a:extLst>
          </p:cNvPr>
          <p:cNvGraphicFramePr>
            <a:graphicFrameLocks noGrp="1"/>
          </p:cNvGraphicFramePr>
          <p:nvPr>
            <p:ph idx="1"/>
            <p:extLst>
              <p:ext uri="{D42A27DB-BD31-4B8C-83A1-F6EECF244321}">
                <p14:modId xmlns:p14="http://schemas.microsoft.com/office/powerpoint/2010/main" val="3423144210"/>
              </p:ext>
            </p:extLst>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4560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alpha val="71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4020D-D567-1E6B-1C28-892A65EEF98A}"/>
              </a:ext>
            </a:extLst>
          </p:cNvPr>
          <p:cNvSpPr>
            <a:spLocks noGrp="1"/>
          </p:cNvSpPr>
          <p:nvPr>
            <p:ph type="title"/>
          </p:nvPr>
        </p:nvSpPr>
        <p:spPr/>
        <p:txBody>
          <a:bodyPr/>
          <a:lstStyle/>
          <a:p>
            <a:r>
              <a:rPr lang="en-GB"/>
              <a:t>Conclusion and Recommendations</a:t>
            </a:r>
            <a:endParaRPr lang="en-GB" dirty="0"/>
          </a:p>
        </p:txBody>
      </p:sp>
      <p:graphicFrame>
        <p:nvGraphicFramePr>
          <p:cNvPr id="5" name="Content Placeholder 2">
            <a:extLst>
              <a:ext uri="{FF2B5EF4-FFF2-40B4-BE49-F238E27FC236}">
                <a16:creationId xmlns:a16="http://schemas.microsoft.com/office/drawing/2014/main" id="{DC3B2E2F-91FD-1035-3252-FE3BB0042610}"/>
              </a:ext>
            </a:extLst>
          </p:cNvPr>
          <p:cNvGraphicFramePr>
            <a:graphicFrameLocks noGrp="1"/>
          </p:cNvGraphicFramePr>
          <p:nvPr>
            <p:ph idx="1"/>
            <p:extLst>
              <p:ext uri="{D42A27DB-BD31-4B8C-83A1-F6EECF244321}">
                <p14:modId xmlns:p14="http://schemas.microsoft.com/office/powerpoint/2010/main" val="1590958468"/>
              </p:ext>
            </p:extLst>
          </p:nvPr>
        </p:nvGraphicFramePr>
        <p:xfrm>
          <a:off x="587830" y="2220686"/>
          <a:ext cx="10994570" cy="38213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701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5244F-DE95-E4A1-A1D0-6CF148914421}"/>
              </a:ext>
            </a:extLst>
          </p:cNvPr>
          <p:cNvSpPr>
            <a:spLocks noGrp="1"/>
          </p:cNvSpPr>
          <p:nvPr>
            <p:ph type="title"/>
          </p:nvPr>
        </p:nvSpPr>
        <p:spPr/>
        <p:txBody>
          <a:bodyPr/>
          <a:lstStyle/>
          <a:p>
            <a:r>
              <a:rPr lang="en-GB" dirty="0"/>
              <a:t>Final Recommendations</a:t>
            </a:r>
          </a:p>
        </p:txBody>
      </p:sp>
      <p:graphicFrame>
        <p:nvGraphicFramePr>
          <p:cNvPr id="5" name="Content Placeholder 2">
            <a:extLst>
              <a:ext uri="{FF2B5EF4-FFF2-40B4-BE49-F238E27FC236}">
                <a16:creationId xmlns:a16="http://schemas.microsoft.com/office/drawing/2014/main" id="{51D00ADA-0A90-0985-3525-3A157DB7D2A9}"/>
              </a:ext>
            </a:extLst>
          </p:cNvPr>
          <p:cNvGraphicFramePr>
            <a:graphicFrameLocks noGrp="1"/>
          </p:cNvGraphicFramePr>
          <p:nvPr>
            <p:ph idx="1"/>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0984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ABCA1-0C7A-9DFC-9089-77F6F14CD42D}"/>
              </a:ext>
            </a:extLst>
          </p:cNvPr>
          <p:cNvSpPr>
            <a:spLocks noGrp="1"/>
          </p:cNvSpPr>
          <p:nvPr>
            <p:ph type="title"/>
          </p:nvPr>
        </p:nvSpPr>
        <p:spPr>
          <a:xfrm>
            <a:off x="838200" y="365126"/>
            <a:ext cx="10515600" cy="736562"/>
          </a:xfrm>
        </p:spPr>
        <p:txBody>
          <a:bodyPr>
            <a:normAutofit/>
          </a:bodyPr>
          <a:lstStyle/>
          <a:p>
            <a:r>
              <a:rPr lang="en-GB" dirty="0"/>
              <a:t>References </a:t>
            </a:r>
          </a:p>
        </p:txBody>
      </p:sp>
      <p:graphicFrame>
        <p:nvGraphicFramePr>
          <p:cNvPr id="5" name="Content Placeholder 2">
            <a:extLst>
              <a:ext uri="{FF2B5EF4-FFF2-40B4-BE49-F238E27FC236}">
                <a16:creationId xmlns:a16="http://schemas.microsoft.com/office/drawing/2014/main" id="{7370B1B1-CD66-9353-8C85-8637FCBE828D}"/>
              </a:ext>
            </a:extLst>
          </p:cNvPr>
          <p:cNvGraphicFramePr>
            <a:graphicFrameLocks noGrp="1"/>
          </p:cNvGraphicFramePr>
          <p:nvPr>
            <p:ph idx="1"/>
          </p:nvPr>
        </p:nvGraphicFramePr>
        <p:xfrm>
          <a:off x="838200" y="1388125"/>
          <a:ext cx="10515600" cy="4788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95137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B45AB-A765-784B-7B9B-9DEA875A3239}"/>
              </a:ext>
            </a:extLst>
          </p:cNvPr>
          <p:cNvSpPr>
            <a:spLocks noGrp="1"/>
          </p:cNvSpPr>
          <p:nvPr>
            <p:ph type="title"/>
          </p:nvPr>
        </p:nvSpPr>
        <p:spPr>
          <a:xfrm>
            <a:off x="838200" y="365126"/>
            <a:ext cx="10515600" cy="315912"/>
          </a:xfrm>
        </p:spPr>
        <p:txBody>
          <a:bodyPr>
            <a:normAutofit fontScale="90000"/>
          </a:bodyPr>
          <a:lstStyle/>
          <a:p>
            <a:r>
              <a:rPr lang="en-GB" dirty="0"/>
              <a:t>References</a:t>
            </a:r>
          </a:p>
        </p:txBody>
      </p:sp>
      <p:graphicFrame>
        <p:nvGraphicFramePr>
          <p:cNvPr id="5" name="Content Placeholder 2">
            <a:extLst>
              <a:ext uri="{FF2B5EF4-FFF2-40B4-BE49-F238E27FC236}">
                <a16:creationId xmlns:a16="http://schemas.microsoft.com/office/drawing/2014/main" id="{DF10AAC2-3889-EB14-E658-A55323D82ACE}"/>
              </a:ext>
            </a:extLst>
          </p:cNvPr>
          <p:cNvGraphicFramePr>
            <a:graphicFrameLocks noGrp="1"/>
          </p:cNvGraphicFramePr>
          <p:nvPr>
            <p:ph idx="1"/>
          </p:nvPr>
        </p:nvGraphicFramePr>
        <p:xfrm>
          <a:off x="838200" y="804231"/>
          <a:ext cx="10376971" cy="53727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12180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4">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DF799E-6F66-43B4-819C-EE7E35AAF7D1}">
  <we:reference id="wa200005669" version="2.0.0.0" store="en-US" storeType="OMEX"/>
  <we:alternateReferences>
    <we:reference id="wa200005669" version="2.0.0.0" store="wa200005669"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Ion Boardroom</Template>
  <TotalTime>516</TotalTime>
  <Words>1914</Words>
  <Application>Microsoft Office PowerPoint</Application>
  <PresentationFormat>Widescreen</PresentationFormat>
  <Paragraphs>123</Paragraphs>
  <Slides>21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Arial</vt:lpstr>
      <vt:lpstr>Century Gothic</vt:lpstr>
      <vt:lpstr>Wingdings 3</vt:lpstr>
      <vt:lpstr>Ion Boardroom</vt:lpstr>
      <vt:lpstr>Cross-Cultural Negotiation International Business Communication LCBB6001</vt:lpstr>
      <vt:lpstr>Table of Contents</vt:lpstr>
      <vt:lpstr>Introduction </vt:lpstr>
      <vt:lpstr>Cultural Elements to Overcome (key differences in communication, business values and decision-making styles) </vt:lpstr>
      <vt:lpstr>b. Relationship-Orientated vs. Task-Orientated Business Approach</vt:lpstr>
      <vt:lpstr>c. Decision-Making Styles: Consensus vs. Hierarchical Authority  </vt:lpstr>
      <vt:lpstr>d. Negotiation and Contractual Differences</vt:lpstr>
      <vt:lpstr>e. Attitude Towards Time: Long-Term vs. Short-Term Focus</vt:lpstr>
      <vt:lpstr>2. Strategies for Success a. Understanding the Adaptation of Chinese Culture</vt:lpstr>
      <vt:lpstr>b. Building Strong Relationships (Guanxi) before Business Talks</vt:lpstr>
      <vt:lpstr>c. Adopting a Flexible Negotiation Approach</vt:lpstr>
      <vt:lpstr> d. Alignment with Decision-Making Structures </vt:lpstr>
      <vt:lpstr> e. Creating the Balanced Conceptual Framework </vt:lpstr>
      <vt:lpstr>f. Using Digital and Technological Strengths</vt:lpstr>
      <vt:lpstr>3. The Importance of Cultural Awareness and Adaptability a. Improving Cross-Culture Capabilities </vt:lpstr>
      <vt:lpstr>b. Strengthening Trust and Reputation</vt:lpstr>
      <vt:lpstr>c. Improving Negotiation Outcomes</vt:lpstr>
      <vt:lpstr>Conclusion and Recommendations</vt:lpstr>
      <vt:lpstr>Final Recommendations</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Iulia Florescu</dc:creator>
  <cp:lastModifiedBy>Iulia Florescu</cp:lastModifiedBy>
  <cp:revision>2</cp:revision>
  <dcterms:created xsi:type="dcterms:W3CDTF">2025-03-31T10:29:12Z</dcterms:created>
  <dcterms:modified xsi:type="dcterms:W3CDTF">2025-04-16T09:29:48Z</dcterms:modified>
</cp:coreProperties>
</file>