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21"/>
  </p:notesMasterIdLst>
  <p:sldIdLst>
    <p:sldId id="256" r:id="rId5"/>
    <p:sldId id="259" r:id="rId6"/>
    <p:sldId id="303" r:id="rId7"/>
    <p:sldId id="306" r:id="rId8"/>
    <p:sldId id="304" r:id="rId9"/>
    <p:sldId id="413" r:id="rId10"/>
    <p:sldId id="264" r:id="rId11"/>
    <p:sldId id="305" r:id="rId12"/>
    <p:sldId id="414" r:id="rId13"/>
    <p:sldId id="415" r:id="rId14"/>
    <p:sldId id="416" r:id="rId15"/>
    <p:sldId id="417" r:id="rId16"/>
    <p:sldId id="418" r:id="rId17"/>
    <p:sldId id="419" r:id="rId18"/>
    <p:sldId id="420" r:id="rId19"/>
    <p:sldId id="421" r:id="rId20"/>
  </p:sldIdLst>
  <p:sldSz cx="9144000" cy="6858000" type="screen4x3"/>
  <p:notesSz cx="6858000" cy="2181225"/>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0AAD5157-DB76-1E9E-3DBE-FA605B617F6F}" v="1199" dt="2020-07-17T09:16:28.829"/>
    <p1510:client id="{46F864DB-F181-AD2E-BAE3-F856FFB01000}" v="21" dt="2020-09-02T11:46:48.054"/>
    <p1510:client id="{5792E4EC-4489-04E4-98F5-BE1FF5BDE6EF}" v="60" dt="2020-07-06T14:19:39.665"/>
    <p1510:client id="{6A4E9061-6A71-4081-ADEC-D1689119AC71}" v="3" dt="2020-07-06T14:25:29.522"/>
    <p1510:client id="{6FC1A3C4-B27A-ADB1-C75A-9BD76DB6CC93}" v="13" dt="2020-07-14T08:07:34.430"/>
    <p1510:client id="{835979BA-14A0-812A-5D47-45EBE18CDF54}" v="903" dt="2020-07-10T09:51:27.208"/>
    <p1510:client id="{B33B553E-85E6-CAB4-FA2D-6E29E3E9ED2F}" v="5" dt="2020-07-06T14:25:08.817"/>
    <p1510:client id="{C4CAA942-5CF3-6519-A2DC-DDCEF20DB61A}" v="106" dt="2020-07-16T12:24:21.005"/>
    <p1510:client id="{C839DBA3-76E3-B7E6-F673-6389A5178B62}" v="1117" dt="2020-07-16T09:16:28.825"/>
    <p1510:client id="{F1F32EB1-3F02-1A63-AD52-837E7C57976A}" v="22" dt="2020-07-10T08:07:47.212"/>
    <p1510:client id="{FCEEB934-DAFD-CDDA-BE23-3F8C76C119DE}" v="10" dt="2020-07-23T08:41:24.535"/>
    <p1510:client id="{FE489975-F763-B4E8-FAE2-2777ED6AF17C}" v="12" dt="2020-09-02T12:27:41.952"/>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slideViewPr>
    <p:cSldViewPr snapToGrid="0">
      <p:cViewPr>
        <p:scale>
          <a:sx n="1" d="2"/>
          <a:sy n="1" d="2"/>
        </p:scale>
        <p:origin x="0" y="0"/>
      </p:cViewPr>
      <p:guideLst>
        <p:guide orient="horz" pos="2160"/>
        <p:guide pos="2880"/>
      </p:guideLst>
    </p:cSldViewPr>
  </p:slideViewPr>
  <p:notesViewPr>
    <p:cSldViewPr snapToGrid="0">
      <p:cViewPr>
        <p:scale>
          <a:sx n="1" d="2"/>
          <a:sy n="1" d="2"/>
        </p:scale>
        <p:origin x="0" y="0"/>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slide" Target="slides/slide9.xml"/><Relationship Id="rId18" Type="http://schemas.openxmlformats.org/officeDocument/2006/relationships/slide" Target="slides/slide14.xml"/><Relationship Id="rId26" Type="http://schemas.microsoft.com/office/2016/11/relationships/changesInfo" Target="changesInfos/changesInfo1.xml"/><Relationship Id="rId3" Type="http://schemas.openxmlformats.org/officeDocument/2006/relationships/customXml" Target="../customXml/item3.xml"/><Relationship Id="rId21" Type="http://schemas.openxmlformats.org/officeDocument/2006/relationships/notesMaster" Target="notesMasters/notesMaster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2.xml"/><Relationship Id="rId20" Type="http://schemas.openxmlformats.org/officeDocument/2006/relationships/slide" Target="slides/slide16.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theme" Target="theme/theme1.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viewProps" Target="viewProps.xml"/><Relationship Id="rId10" Type="http://schemas.openxmlformats.org/officeDocument/2006/relationships/slide" Target="slides/slide6.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presProps" Target="presProps.xml"/><Relationship Id="rId27"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Kelly Andrews" userId="S::k.andrews@uwtsd.ac.uk::27b33446-ea2e-4a81-9117-53d618272837" providerId="AD" clId="Web-{6A4E9061-6A71-4081-ADEC-D1689119AC71}"/>
    <pc:docChg chg="modSld">
      <pc:chgData name="Kelly Andrews" userId="S::k.andrews@uwtsd.ac.uk::27b33446-ea2e-4a81-9117-53d618272837" providerId="AD" clId="Web-{6A4E9061-6A71-4081-ADEC-D1689119AC71}" dt="2020-07-06T14:25:29.522" v="2" actId="20577"/>
      <pc:docMkLst>
        <pc:docMk/>
      </pc:docMkLst>
      <pc:sldChg chg="modSp">
        <pc:chgData name="Kelly Andrews" userId="S::k.andrews@uwtsd.ac.uk::27b33446-ea2e-4a81-9117-53d618272837" providerId="AD" clId="Web-{6A4E9061-6A71-4081-ADEC-D1689119AC71}" dt="2020-07-06T14:25:28.397" v="0" actId="20577"/>
        <pc:sldMkLst>
          <pc:docMk/>
          <pc:sldMk cId="1147549936" sldId="256"/>
        </pc:sldMkLst>
        <pc:spChg chg="mod">
          <ac:chgData name="Kelly Andrews" userId="S::k.andrews@uwtsd.ac.uk::27b33446-ea2e-4a81-9117-53d618272837" providerId="AD" clId="Web-{6A4E9061-6A71-4081-ADEC-D1689119AC71}" dt="2020-07-06T14:25:28.397" v="0" actId="20577"/>
          <ac:spMkLst>
            <pc:docMk/>
            <pc:sldMk cId="1147549936" sldId="256"/>
            <ac:spMk id="2" creationId="{49738A7B-A423-4469-9B45-F5833C61CB9D}"/>
          </ac:spMkLst>
        </pc:spChg>
      </pc:sldChg>
    </pc:docChg>
  </pc:docChgLst>
  <pc:docChgLst>
    <pc:chgData name="Kelly Andrews" userId="S::k.andrews@uwtsd.ac.uk::27b33446-ea2e-4a81-9117-53d618272837" providerId="AD" clId="Web-{FE489975-F763-B4E8-FAE2-2777ED6AF17C}"/>
    <pc:docChg chg="modSld">
      <pc:chgData name="Kelly Andrews" userId="S::k.andrews@uwtsd.ac.uk::27b33446-ea2e-4a81-9117-53d618272837" providerId="AD" clId="Web-{FE489975-F763-B4E8-FAE2-2777ED6AF17C}" dt="2020-09-02T12:27:41.952" v="11" actId="20577"/>
      <pc:docMkLst>
        <pc:docMk/>
      </pc:docMkLst>
      <pc:sldChg chg="modSp">
        <pc:chgData name="Kelly Andrews" userId="S::k.andrews@uwtsd.ac.uk::27b33446-ea2e-4a81-9117-53d618272837" providerId="AD" clId="Web-{FE489975-F763-B4E8-FAE2-2777ED6AF17C}" dt="2020-09-02T12:27:41.952" v="10" actId="20577"/>
        <pc:sldMkLst>
          <pc:docMk/>
          <pc:sldMk cId="770748586" sldId="304"/>
        </pc:sldMkLst>
        <pc:spChg chg="mod">
          <ac:chgData name="Kelly Andrews" userId="S::k.andrews@uwtsd.ac.uk::27b33446-ea2e-4a81-9117-53d618272837" providerId="AD" clId="Web-{FE489975-F763-B4E8-FAE2-2777ED6AF17C}" dt="2020-09-02T12:27:41.952" v="10" actId="20577"/>
          <ac:spMkLst>
            <pc:docMk/>
            <pc:sldMk cId="770748586" sldId="304"/>
            <ac:spMk id="6" creationId="{54A0ACDA-72FA-4775-B97C-6F6C1F52196D}"/>
          </ac:spMkLst>
        </pc:spChg>
      </pc:sldChg>
    </pc:docChg>
  </pc:docChgLst>
  <pc:docChgLst>
    <pc:chgData name="Kelly Andrews" userId="S::k.andrews@uwtsd.ac.uk::27b33446-ea2e-4a81-9117-53d618272837" providerId="AD" clId="Web-{B33B553E-85E6-CAB4-FA2D-6E29E3E9ED2F}"/>
    <pc:docChg chg="modSld">
      <pc:chgData name="Kelly Andrews" userId="S::k.andrews@uwtsd.ac.uk::27b33446-ea2e-4a81-9117-53d618272837" providerId="AD" clId="Web-{B33B553E-85E6-CAB4-FA2D-6E29E3E9ED2F}" dt="2020-07-06T14:25:08.817" v="4" actId="20577"/>
      <pc:docMkLst>
        <pc:docMk/>
      </pc:docMkLst>
      <pc:sldChg chg="modSp">
        <pc:chgData name="Kelly Andrews" userId="S::k.andrews@uwtsd.ac.uk::27b33446-ea2e-4a81-9117-53d618272837" providerId="AD" clId="Web-{B33B553E-85E6-CAB4-FA2D-6E29E3E9ED2F}" dt="2020-07-06T14:25:03.801" v="0" actId="20577"/>
        <pc:sldMkLst>
          <pc:docMk/>
          <pc:sldMk cId="1147549936" sldId="256"/>
        </pc:sldMkLst>
        <pc:spChg chg="mod">
          <ac:chgData name="Kelly Andrews" userId="S::k.andrews@uwtsd.ac.uk::27b33446-ea2e-4a81-9117-53d618272837" providerId="AD" clId="Web-{B33B553E-85E6-CAB4-FA2D-6E29E3E9ED2F}" dt="2020-07-06T14:25:03.801" v="0" actId="20577"/>
          <ac:spMkLst>
            <pc:docMk/>
            <pc:sldMk cId="1147549936" sldId="256"/>
            <ac:spMk id="2" creationId="{49738A7B-A423-4469-9B45-F5833C61CB9D}"/>
          </ac:spMkLst>
        </pc:spChg>
      </pc:sldChg>
      <pc:sldChg chg="modSp">
        <pc:chgData name="Kelly Andrews" userId="S::k.andrews@uwtsd.ac.uk::27b33446-ea2e-4a81-9117-53d618272837" providerId="AD" clId="Web-{B33B553E-85E6-CAB4-FA2D-6E29E3E9ED2F}" dt="2020-07-06T14:25:08.817" v="3" actId="20577"/>
        <pc:sldMkLst>
          <pc:docMk/>
          <pc:sldMk cId="1505703561" sldId="303"/>
        </pc:sldMkLst>
        <pc:spChg chg="mod">
          <ac:chgData name="Kelly Andrews" userId="S::k.andrews@uwtsd.ac.uk::27b33446-ea2e-4a81-9117-53d618272837" providerId="AD" clId="Web-{B33B553E-85E6-CAB4-FA2D-6E29E3E9ED2F}" dt="2020-07-06T14:25:08.817" v="3" actId="20577"/>
          <ac:spMkLst>
            <pc:docMk/>
            <pc:sldMk cId="1505703561" sldId="303"/>
            <ac:spMk id="7" creationId="{0EFA0E05-DAB0-42FF-A3DC-DF015A46CA24}"/>
          </ac:spMkLst>
        </pc:spChg>
      </pc:sldChg>
    </pc:docChg>
  </pc:docChgLst>
  <pc:docChgLst>
    <pc:chgData name="Kelly Andrews" userId="S::k.andrews@uwtsd.ac.uk::27b33446-ea2e-4a81-9117-53d618272837" providerId="AD" clId="Web-{5792E4EC-4489-04E4-98F5-BE1FF5BDE6EF}"/>
    <pc:docChg chg="modSld">
      <pc:chgData name="Kelly Andrews" userId="S::k.andrews@uwtsd.ac.uk::27b33446-ea2e-4a81-9117-53d618272837" providerId="AD" clId="Web-{5792E4EC-4489-04E4-98F5-BE1FF5BDE6EF}" dt="2020-07-06T14:19:37.306" v="58" actId="20577"/>
      <pc:docMkLst>
        <pc:docMk/>
      </pc:docMkLst>
      <pc:sldChg chg="modSp">
        <pc:chgData name="Kelly Andrews" userId="S::k.andrews@uwtsd.ac.uk::27b33446-ea2e-4a81-9117-53d618272837" providerId="AD" clId="Web-{5792E4EC-4489-04E4-98F5-BE1FF5BDE6EF}" dt="2020-07-06T14:19:03.836" v="38" actId="20577"/>
        <pc:sldMkLst>
          <pc:docMk/>
          <pc:sldMk cId="1147549936" sldId="256"/>
        </pc:sldMkLst>
        <pc:spChg chg="mod">
          <ac:chgData name="Kelly Andrews" userId="S::k.andrews@uwtsd.ac.uk::27b33446-ea2e-4a81-9117-53d618272837" providerId="AD" clId="Web-{5792E4EC-4489-04E4-98F5-BE1FF5BDE6EF}" dt="2020-07-06T14:19:03.836" v="38" actId="20577"/>
          <ac:spMkLst>
            <pc:docMk/>
            <pc:sldMk cId="1147549936" sldId="256"/>
            <ac:spMk id="2" creationId="{49738A7B-A423-4469-9B45-F5833C61CB9D}"/>
          </ac:spMkLst>
        </pc:spChg>
      </pc:sldChg>
      <pc:sldChg chg="modSp">
        <pc:chgData name="Kelly Andrews" userId="S::k.andrews@uwtsd.ac.uk::27b33446-ea2e-4a81-9117-53d618272837" providerId="AD" clId="Web-{5792E4EC-4489-04E4-98F5-BE1FF5BDE6EF}" dt="2020-07-06T14:19:36.431" v="56" actId="20577"/>
        <pc:sldMkLst>
          <pc:docMk/>
          <pc:sldMk cId="1505703561" sldId="303"/>
        </pc:sldMkLst>
        <pc:spChg chg="mod">
          <ac:chgData name="Kelly Andrews" userId="S::k.andrews@uwtsd.ac.uk::27b33446-ea2e-4a81-9117-53d618272837" providerId="AD" clId="Web-{5792E4EC-4489-04E4-98F5-BE1FF5BDE6EF}" dt="2020-07-06T14:19:36.431" v="56" actId="20577"/>
          <ac:spMkLst>
            <pc:docMk/>
            <pc:sldMk cId="1505703561" sldId="303"/>
            <ac:spMk id="7" creationId="{0EFA0E05-DAB0-42FF-A3DC-DF015A46CA24}"/>
          </ac:spMkLst>
        </pc:spChg>
      </pc:sldChg>
    </pc:docChg>
  </pc:docChgLst>
  <pc:docChgLst>
    <pc:chgData name="Kelly Andrews" userId="S::k.andrews@uwtsd.ac.uk::27b33446-ea2e-4a81-9117-53d618272837" providerId="AD" clId="Web-{6FC1A3C4-B27A-ADB1-C75A-9BD76DB6CC93}"/>
    <pc:docChg chg="modSld">
      <pc:chgData name="Kelly Andrews" userId="S::k.andrews@uwtsd.ac.uk::27b33446-ea2e-4a81-9117-53d618272837" providerId="AD" clId="Web-{6FC1A3C4-B27A-ADB1-C75A-9BD76DB6CC93}" dt="2020-07-14T08:07:34.430" v="12" actId="20577"/>
      <pc:docMkLst>
        <pc:docMk/>
      </pc:docMkLst>
      <pc:sldChg chg="modSp">
        <pc:chgData name="Kelly Andrews" userId="S::k.andrews@uwtsd.ac.uk::27b33446-ea2e-4a81-9117-53d618272837" providerId="AD" clId="Web-{6FC1A3C4-B27A-ADB1-C75A-9BD76DB6CC93}" dt="2020-07-14T08:07:33.884" v="10" actId="20577"/>
        <pc:sldMkLst>
          <pc:docMk/>
          <pc:sldMk cId="1101257619" sldId="264"/>
        </pc:sldMkLst>
        <pc:spChg chg="mod">
          <ac:chgData name="Kelly Andrews" userId="S::k.andrews@uwtsd.ac.uk::27b33446-ea2e-4a81-9117-53d618272837" providerId="AD" clId="Web-{6FC1A3C4-B27A-ADB1-C75A-9BD76DB6CC93}" dt="2020-07-14T08:07:33.884" v="10" actId="20577"/>
          <ac:spMkLst>
            <pc:docMk/>
            <pc:sldMk cId="1101257619" sldId="264"/>
            <ac:spMk id="2" creationId="{29B074B3-4682-49F4-B832-4EB434783575}"/>
          </ac:spMkLst>
        </pc:spChg>
      </pc:sldChg>
      <pc:sldChg chg="modSp">
        <pc:chgData name="Kelly Andrews" userId="S::k.andrews@uwtsd.ac.uk::27b33446-ea2e-4a81-9117-53d618272837" providerId="AD" clId="Web-{6FC1A3C4-B27A-ADB1-C75A-9BD76DB6CC93}" dt="2020-07-14T08:01:52.413" v="2" actId="20577"/>
        <pc:sldMkLst>
          <pc:docMk/>
          <pc:sldMk cId="770748586" sldId="304"/>
        </pc:sldMkLst>
        <pc:spChg chg="mod">
          <ac:chgData name="Kelly Andrews" userId="S::k.andrews@uwtsd.ac.uk::27b33446-ea2e-4a81-9117-53d618272837" providerId="AD" clId="Web-{6FC1A3C4-B27A-ADB1-C75A-9BD76DB6CC93}" dt="2020-07-14T08:01:52.413" v="2" actId="20577"/>
          <ac:spMkLst>
            <pc:docMk/>
            <pc:sldMk cId="770748586" sldId="304"/>
            <ac:spMk id="6" creationId="{54A0ACDA-72FA-4775-B97C-6F6C1F52196D}"/>
          </ac:spMkLst>
        </pc:spChg>
      </pc:sldChg>
    </pc:docChg>
  </pc:docChgLst>
  <pc:docChgLst>
    <pc:chgData name="Kelly Andrews" userId="S::k.andrews@uwtsd.ac.uk::27b33446-ea2e-4a81-9117-53d618272837" providerId="AD" clId="Web-{C4CAA942-5CF3-6519-A2DC-DDCEF20DB61A}"/>
    <pc:docChg chg="modSld">
      <pc:chgData name="Kelly Andrews" userId="S::k.andrews@uwtsd.ac.uk::27b33446-ea2e-4a81-9117-53d618272837" providerId="AD" clId="Web-{C4CAA942-5CF3-6519-A2DC-DDCEF20DB61A}" dt="2020-07-16T12:24:21.005" v="105" actId="20577"/>
      <pc:docMkLst>
        <pc:docMk/>
      </pc:docMkLst>
      <pc:sldChg chg="modSp">
        <pc:chgData name="Kelly Andrews" userId="S::k.andrews@uwtsd.ac.uk::27b33446-ea2e-4a81-9117-53d618272837" providerId="AD" clId="Web-{C4CAA942-5CF3-6519-A2DC-DDCEF20DB61A}" dt="2020-07-16T12:24:21.005" v="104" actId="20577"/>
        <pc:sldMkLst>
          <pc:docMk/>
          <pc:sldMk cId="770748586" sldId="304"/>
        </pc:sldMkLst>
        <pc:spChg chg="mod">
          <ac:chgData name="Kelly Andrews" userId="S::k.andrews@uwtsd.ac.uk::27b33446-ea2e-4a81-9117-53d618272837" providerId="AD" clId="Web-{C4CAA942-5CF3-6519-A2DC-DDCEF20DB61A}" dt="2020-07-16T12:24:21.005" v="104" actId="20577"/>
          <ac:spMkLst>
            <pc:docMk/>
            <pc:sldMk cId="770748586" sldId="304"/>
            <ac:spMk id="6" creationId="{54A0ACDA-72FA-4775-B97C-6F6C1F52196D}"/>
          </ac:spMkLst>
        </pc:spChg>
      </pc:sldChg>
    </pc:docChg>
  </pc:docChgLst>
  <pc:docChgLst>
    <pc:chgData name="Kelly Andrews" userId="S::k.andrews@uwtsd.ac.uk::27b33446-ea2e-4a81-9117-53d618272837" providerId="AD" clId="Web-{0AAD5157-DB76-1E9E-3DBE-FA605B617F6F}"/>
    <pc:docChg chg="modSld">
      <pc:chgData name="Kelly Andrews" userId="S::k.andrews@uwtsd.ac.uk::27b33446-ea2e-4a81-9117-53d618272837" providerId="AD" clId="Web-{0AAD5157-DB76-1E9E-3DBE-FA605B617F6F}" dt="2020-07-17T09:16:28.829" v="1442" actId="20577"/>
      <pc:docMkLst>
        <pc:docMk/>
      </pc:docMkLst>
      <pc:sldChg chg="modSp">
        <pc:chgData name="Kelly Andrews" userId="S::k.andrews@uwtsd.ac.uk::27b33446-ea2e-4a81-9117-53d618272837" providerId="AD" clId="Web-{0AAD5157-DB76-1E9E-3DBE-FA605B617F6F}" dt="2020-07-17T09:06:56.738" v="1143" actId="20577"/>
        <pc:sldMkLst>
          <pc:docMk/>
          <pc:sldMk cId="1101257619" sldId="264"/>
        </pc:sldMkLst>
        <pc:spChg chg="mod">
          <ac:chgData name="Kelly Andrews" userId="S::k.andrews@uwtsd.ac.uk::27b33446-ea2e-4a81-9117-53d618272837" providerId="AD" clId="Web-{0AAD5157-DB76-1E9E-3DBE-FA605B617F6F}" dt="2020-07-17T09:06:56.738" v="1143" actId="20577"/>
          <ac:spMkLst>
            <pc:docMk/>
            <pc:sldMk cId="1101257619" sldId="264"/>
            <ac:spMk id="2" creationId="{29B074B3-4682-49F4-B832-4EB434783575}"/>
          </ac:spMkLst>
        </pc:spChg>
        <pc:spChg chg="mod">
          <ac:chgData name="Kelly Andrews" userId="S::k.andrews@uwtsd.ac.uk::27b33446-ea2e-4a81-9117-53d618272837" providerId="AD" clId="Web-{0AAD5157-DB76-1E9E-3DBE-FA605B617F6F}" dt="2020-07-17T08:42:07.722" v="835" actId="20577"/>
          <ac:spMkLst>
            <pc:docMk/>
            <pc:sldMk cId="1101257619" sldId="264"/>
            <ac:spMk id="6" creationId="{EC4DAF43-62E3-466B-BB6D-409EF8D441E9}"/>
          </ac:spMkLst>
        </pc:spChg>
      </pc:sldChg>
      <pc:sldChg chg="modNotes">
        <pc:chgData name="Kelly Andrews" userId="S::k.andrews@uwtsd.ac.uk::27b33446-ea2e-4a81-9117-53d618272837" providerId="AD" clId="Web-{0AAD5157-DB76-1E9E-3DBE-FA605B617F6F}" dt="2020-07-17T07:41:51.329" v="98"/>
        <pc:sldMkLst>
          <pc:docMk/>
          <pc:sldMk cId="1505703561" sldId="303"/>
        </pc:sldMkLst>
      </pc:sldChg>
      <pc:sldChg chg="modSp modNotes">
        <pc:chgData name="Kelly Andrews" userId="S::k.andrews@uwtsd.ac.uk::27b33446-ea2e-4a81-9117-53d618272837" providerId="AD" clId="Web-{0AAD5157-DB76-1E9E-3DBE-FA605B617F6F}" dt="2020-07-17T08:36:18.574" v="768"/>
        <pc:sldMkLst>
          <pc:docMk/>
          <pc:sldMk cId="3635152419" sldId="306"/>
        </pc:sldMkLst>
        <pc:spChg chg="mod">
          <ac:chgData name="Kelly Andrews" userId="S::k.andrews@uwtsd.ac.uk::27b33446-ea2e-4a81-9117-53d618272837" providerId="AD" clId="Web-{0AAD5157-DB76-1E9E-3DBE-FA605B617F6F}" dt="2020-07-17T08:07:03.751" v="621" actId="20577"/>
          <ac:spMkLst>
            <pc:docMk/>
            <pc:sldMk cId="3635152419" sldId="306"/>
            <ac:spMk id="4" creationId="{60A554EB-25EE-4098-8A89-D4D5CD5E4849}"/>
          </ac:spMkLst>
        </pc:spChg>
      </pc:sldChg>
      <pc:sldChg chg="addSp modSp mod modClrScheme chgLayout modNotes">
        <pc:chgData name="Kelly Andrews" userId="S::k.andrews@uwtsd.ac.uk::27b33446-ea2e-4a81-9117-53d618272837" providerId="AD" clId="Web-{0AAD5157-DB76-1E9E-3DBE-FA605B617F6F}" dt="2020-07-17T09:16:19.282" v="1440" actId="20577"/>
        <pc:sldMkLst>
          <pc:docMk/>
          <pc:sldMk cId="1003286736" sldId="413"/>
        </pc:sldMkLst>
        <pc:spChg chg="add mod">
          <ac:chgData name="Kelly Andrews" userId="S::k.andrews@uwtsd.ac.uk::27b33446-ea2e-4a81-9117-53d618272837" providerId="AD" clId="Web-{0AAD5157-DB76-1E9E-3DBE-FA605B617F6F}" dt="2020-07-17T09:16:19.282" v="1440" actId="20577"/>
          <ac:spMkLst>
            <pc:docMk/>
            <pc:sldMk cId="1003286736" sldId="413"/>
            <ac:spMk id="6" creationId="{AC4A1BCF-EB36-4664-88A4-648E381FB8A0}"/>
          </ac:spMkLst>
        </pc:spChg>
        <pc:spChg chg="add mod ord">
          <ac:chgData name="Kelly Andrews" userId="S::k.andrews@uwtsd.ac.uk::27b33446-ea2e-4a81-9117-53d618272837" providerId="AD" clId="Web-{0AAD5157-DB76-1E9E-3DBE-FA605B617F6F}" dt="2020-07-17T09:15:58.563" v="1437"/>
          <ac:spMkLst>
            <pc:docMk/>
            <pc:sldMk cId="1003286736" sldId="413"/>
            <ac:spMk id="11" creationId="{4AA75796-5C34-49DC-A681-734E0E5EE045}"/>
          </ac:spMkLst>
        </pc:spChg>
        <pc:picChg chg="add mod">
          <ac:chgData name="Kelly Andrews" userId="S::k.andrews@uwtsd.ac.uk::27b33446-ea2e-4a81-9117-53d618272837" providerId="AD" clId="Web-{0AAD5157-DB76-1E9E-3DBE-FA605B617F6F}" dt="2020-07-17T09:15:58.563" v="1437"/>
          <ac:picMkLst>
            <pc:docMk/>
            <pc:sldMk cId="1003286736" sldId="413"/>
            <ac:picMk id="2" creationId="{25D4A026-593F-4CAE-9269-D5641A183CF3}"/>
          </ac:picMkLst>
        </pc:picChg>
      </pc:sldChg>
    </pc:docChg>
  </pc:docChgLst>
  <pc:docChgLst>
    <pc:chgData name="Kelly Andrews" userId="S::k.andrews@uwtsd.ac.uk::27b33446-ea2e-4a81-9117-53d618272837" providerId="AD" clId="Web-{835979BA-14A0-812A-5D47-45EBE18CDF54}"/>
    <pc:docChg chg="modSld">
      <pc:chgData name="Kelly Andrews" userId="S::k.andrews@uwtsd.ac.uk::27b33446-ea2e-4a81-9117-53d618272837" providerId="AD" clId="Web-{835979BA-14A0-812A-5D47-45EBE18CDF54}" dt="2020-07-10T09:51:27.208" v="899" actId="20577"/>
      <pc:docMkLst>
        <pc:docMk/>
      </pc:docMkLst>
      <pc:sldChg chg="addSp delSp modSp mod modClrScheme chgLayout">
        <pc:chgData name="Kelly Andrews" userId="S::k.andrews@uwtsd.ac.uk::27b33446-ea2e-4a81-9117-53d618272837" providerId="AD" clId="Web-{835979BA-14A0-812A-5D47-45EBE18CDF54}" dt="2020-07-10T08:49:33.405" v="153" actId="20577"/>
        <pc:sldMkLst>
          <pc:docMk/>
          <pc:sldMk cId="2967052623" sldId="259"/>
        </pc:sldMkLst>
        <pc:spChg chg="add mod ord">
          <ac:chgData name="Kelly Andrews" userId="S::k.andrews@uwtsd.ac.uk::27b33446-ea2e-4a81-9117-53d618272837" providerId="AD" clId="Web-{835979BA-14A0-812A-5D47-45EBE18CDF54}" dt="2020-07-10T08:49:33.405" v="153" actId="20577"/>
          <ac:spMkLst>
            <pc:docMk/>
            <pc:sldMk cId="2967052623" sldId="259"/>
            <ac:spMk id="2" creationId="{E815FF61-135A-4AB9-99B8-3BE7D2949E9D}"/>
          </ac:spMkLst>
        </pc:spChg>
        <pc:spChg chg="add del mod">
          <ac:chgData name="Kelly Andrews" userId="S::k.andrews@uwtsd.ac.uk::27b33446-ea2e-4a81-9117-53d618272837" providerId="AD" clId="Web-{835979BA-14A0-812A-5D47-45EBE18CDF54}" dt="2020-07-10T08:49:21.029" v="148"/>
          <ac:spMkLst>
            <pc:docMk/>
            <pc:sldMk cId="2967052623" sldId="259"/>
            <ac:spMk id="5" creationId="{E810D060-32F2-4B62-B879-695EF841F92D}"/>
          </ac:spMkLst>
        </pc:spChg>
        <pc:spChg chg="add del mod">
          <ac:chgData name="Kelly Andrews" userId="S::k.andrews@uwtsd.ac.uk::27b33446-ea2e-4a81-9117-53d618272837" providerId="AD" clId="Web-{835979BA-14A0-812A-5D47-45EBE18CDF54}" dt="2020-07-10T08:48:32.494" v="138"/>
          <ac:spMkLst>
            <pc:docMk/>
            <pc:sldMk cId="2967052623" sldId="259"/>
            <ac:spMk id="8" creationId="{870095B7-8142-40E8-A0B7-9328060B8990}"/>
          </ac:spMkLst>
        </pc:spChg>
        <pc:spChg chg="add del mod">
          <ac:chgData name="Kelly Andrews" userId="S::k.andrews@uwtsd.ac.uk::27b33446-ea2e-4a81-9117-53d618272837" providerId="AD" clId="Web-{835979BA-14A0-812A-5D47-45EBE18CDF54}" dt="2020-07-10T08:48:32.494" v="138"/>
          <ac:spMkLst>
            <pc:docMk/>
            <pc:sldMk cId="2967052623" sldId="259"/>
            <ac:spMk id="10" creationId="{89E9A2BA-DB8F-47AB-B95A-30619E00F4F8}"/>
          </ac:spMkLst>
        </pc:spChg>
        <pc:spChg chg="add del mod">
          <ac:chgData name="Kelly Andrews" userId="S::k.andrews@uwtsd.ac.uk::27b33446-ea2e-4a81-9117-53d618272837" providerId="AD" clId="Web-{835979BA-14A0-812A-5D47-45EBE18CDF54}" dt="2020-07-10T08:48:32.494" v="138"/>
          <ac:spMkLst>
            <pc:docMk/>
            <pc:sldMk cId="2967052623" sldId="259"/>
            <ac:spMk id="12" creationId="{8C330DBE-8880-4B65-BC8D-828AE86BFF95}"/>
          </ac:spMkLst>
        </pc:spChg>
        <pc:picChg chg="add mod">
          <ac:chgData name="Kelly Andrews" userId="S::k.andrews@uwtsd.ac.uk::27b33446-ea2e-4a81-9117-53d618272837" providerId="AD" clId="Web-{835979BA-14A0-812A-5D47-45EBE18CDF54}" dt="2020-07-10T08:49:30.373" v="152" actId="1076"/>
          <ac:picMkLst>
            <pc:docMk/>
            <pc:sldMk cId="2967052623" sldId="259"/>
            <ac:picMk id="3" creationId="{3407469B-B3D0-43F8-8CDC-2E735F53EB1C}"/>
          </ac:picMkLst>
        </pc:picChg>
      </pc:sldChg>
      <pc:sldChg chg="addSp modSp mod modClrScheme chgLayout">
        <pc:chgData name="Kelly Andrews" userId="S::k.andrews@uwtsd.ac.uk::27b33446-ea2e-4a81-9117-53d618272837" providerId="AD" clId="Web-{835979BA-14A0-812A-5D47-45EBE18CDF54}" dt="2020-07-10T08:51:43.507" v="206" actId="20577"/>
        <pc:sldMkLst>
          <pc:docMk/>
          <pc:sldMk cId="1101257619" sldId="264"/>
        </pc:sldMkLst>
        <pc:spChg chg="add mod">
          <ac:chgData name="Kelly Andrews" userId="S::k.andrews@uwtsd.ac.uk::27b33446-ea2e-4a81-9117-53d618272837" providerId="AD" clId="Web-{835979BA-14A0-812A-5D47-45EBE18CDF54}" dt="2020-07-10T08:51:43.507" v="206" actId="20577"/>
          <ac:spMkLst>
            <pc:docMk/>
            <pc:sldMk cId="1101257619" sldId="264"/>
            <ac:spMk id="2" creationId="{29B074B3-4682-49F4-B832-4EB434783575}"/>
          </ac:spMkLst>
        </pc:spChg>
        <pc:spChg chg="add mod">
          <ac:chgData name="Kelly Andrews" userId="S::k.andrews@uwtsd.ac.uk::27b33446-ea2e-4a81-9117-53d618272837" providerId="AD" clId="Web-{835979BA-14A0-812A-5D47-45EBE18CDF54}" dt="2020-07-10T08:50:26.049" v="167" actId="20577"/>
          <ac:spMkLst>
            <pc:docMk/>
            <pc:sldMk cId="1101257619" sldId="264"/>
            <ac:spMk id="6" creationId="{EC4DAF43-62E3-466B-BB6D-409EF8D441E9}"/>
          </ac:spMkLst>
        </pc:spChg>
      </pc:sldChg>
      <pc:sldChg chg="modSp">
        <pc:chgData name="Kelly Andrews" userId="S::k.andrews@uwtsd.ac.uk::27b33446-ea2e-4a81-9117-53d618272837" providerId="AD" clId="Web-{835979BA-14A0-812A-5D47-45EBE18CDF54}" dt="2020-07-10T08:52:17.541" v="218" actId="20577"/>
        <pc:sldMkLst>
          <pc:docMk/>
          <pc:sldMk cId="1505703561" sldId="303"/>
        </pc:sldMkLst>
        <pc:spChg chg="mod">
          <ac:chgData name="Kelly Andrews" userId="S::k.andrews@uwtsd.ac.uk::27b33446-ea2e-4a81-9117-53d618272837" providerId="AD" clId="Web-{835979BA-14A0-812A-5D47-45EBE18CDF54}" dt="2020-07-10T08:52:17.541" v="218" actId="20577"/>
          <ac:spMkLst>
            <pc:docMk/>
            <pc:sldMk cId="1505703561" sldId="303"/>
            <ac:spMk id="7" creationId="{0EFA0E05-DAB0-42FF-A3DC-DF015A46CA24}"/>
          </ac:spMkLst>
        </pc:spChg>
      </pc:sldChg>
      <pc:sldChg chg="addSp delSp modSp mod modClrScheme chgLayout">
        <pc:chgData name="Kelly Andrews" userId="S::k.andrews@uwtsd.ac.uk::27b33446-ea2e-4a81-9117-53d618272837" providerId="AD" clId="Web-{835979BA-14A0-812A-5D47-45EBE18CDF54}" dt="2020-07-10T09:51:27.208" v="898" actId="20577"/>
        <pc:sldMkLst>
          <pc:docMk/>
          <pc:sldMk cId="770748586" sldId="304"/>
        </pc:sldMkLst>
        <pc:spChg chg="add mod">
          <ac:chgData name="Kelly Andrews" userId="S::k.andrews@uwtsd.ac.uk::27b33446-ea2e-4a81-9117-53d618272837" providerId="AD" clId="Web-{835979BA-14A0-812A-5D47-45EBE18CDF54}" dt="2020-07-10T08:55:30.991" v="228" actId="20577"/>
          <ac:spMkLst>
            <pc:docMk/>
            <pc:sldMk cId="770748586" sldId="304"/>
            <ac:spMk id="3" creationId="{DF7929AA-2FF3-4640-AD9D-DBDA11C290FE}"/>
          </ac:spMkLst>
        </pc:spChg>
        <pc:spChg chg="add del mod">
          <ac:chgData name="Kelly Andrews" userId="S::k.andrews@uwtsd.ac.uk::27b33446-ea2e-4a81-9117-53d618272837" providerId="AD" clId="Web-{835979BA-14A0-812A-5D47-45EBE18CDF54}" dt="2020-07-10T09:46:06.096" v="664"/>
          <ac:spMkLst>
            <pc:docMk/>
            <pc:sldMk cId="770748586" sldId="304"/>
            <ac:spMk id="4" creationId="{B5655F84-597A-483D-96C7-BABC3DEAC377}"/>
          </ac:spMkLst>
        </pc:spChg>
        <pc:spChg chg="add del mod">
          <ac:chgData name="Kelly Andrews" userId="S::k.andrews@uwtsd.ac.uk::27b33446-ea2e-4a81-9117-53d618272837" providerId="AD" clId="Web-{835979BA-14A0-812A-5D47-45EBE18CDF54}" dt="2020-07-10T09:47:38.164" v="665"/>
          <ac:spMkLst>
            <pc:docMk/>
            <pc:sldMk cId="770748586" sldId="304"/>
            <ac:spMk id="5" creationId="{9DCE7408-4E8D-4DE6-B0D0-943C91EB7FCF}"/>
          </ac:spMkLst>
        </pc:spChg>
        <pc:spChg chg="add del mod">
          <ac:chgData name="Kelly Andrews" userId="S::k.andrews@uwtsd.ac.uk::27b33446-ea2e-4a81-9117-53d618272837" providerId="AD" clId="Web-{835979BA-14A0-812A-5D47-45EBE18CDF54}" dt="2020-07-10T08:55:25.053" v="222"/>
          <ac:spMkLst>
            <pc:docMk/>
            <pc:sldMk cId="770748586" sldId="304"/>
            <ac:spMk id="6" creationId="{150E1C96-85A7-45D6-813F-68C09DB97FAB}"/>
          </ac:spMkLst>
        </pc:spChg>
        <pc:spChg chg="add mod">
          <ac:chgData name="Kelly Andrews" userId="S::k.andrews@uwtsd.ac.uk::27b33446-ea2e-4a81-9117-53d618272837" providerId="AD" clId="Web-{835979BA-14A0-812A-5D47-45EBE18CDF54}" dt="2020-07-10T09:51:27.208" v="898" actId="20577"/>
          <ac:spMkLst>
            <pc:docMk/>
            <pc:sldMk cId="770748586" sldId="304"/>
            <ac:spMk id="6" creationId="{54A0ACDA-72FA-4775-B97C-6F6C1F52196D}"/>
          </ac:spMkLst>
        </pc:spChg>
        <pc:spChg chg="add del mod">
          <ac:chgData name="Kelly Andrews" userId="S::k.andrews@uwtsd.ac.uk::27b33446-ea2e-4a81-9117-53d618272837" providerId="AD" clId="Web-{835979BA-14A0-812A-5D47-45EBE18CDF54}" dt="2020-07-10T08:55:25.053" v="222"/>
          <ac:spMkLst>
            <pc:docMk/>
            <pc:sldMk cId="770748586" sldId="304"/>
            <ac:spMk id="8" creationId="{72A5514F-1423-4FF5-A446-1BC84ECC014C}"/>
          </ac:spMkLst>
        </pc:spChg>
        <pc:spChg chg="add del mod">
          <ac:chgData name="Kelly Andrews" userId="S::k.andrews@uwtsd.ac.uk::27b33446-ea2e-4a81-9117-53d618272837" providerId="AD" clId="Web-{835979BA-14A0-812A-5D47-45EBE18CDF54}" dt="2020-07-10T08:55:25.053" v="222"/>
          <ac:spMkLst>
            <pc:docMk/>
            <pc:sldMk cId="770748586" sldId="304"/>
            <ac:spMk id="10" creationId="{FE9C2F88-E9BE-4583-88F8-CDA3CBA72795}"/>
          </ac:spMkLst>
        </pc:spChg>
        <pc:picChg chg="add del mod">
          <ac:chgData name="Kelly Andrews" userId="S::k.andrews@uwtsd.ac.uk::27b33446-ea2e-4a81-9117-53d618272837" providerId="AD" clId="Web-{835979BA-14A0-812A-5D47-45EBE18CDF54}" dt="2020-07-10T09:45:54.486" v="662"/>
          <ac:picMkLst>
            <pc:docMk/>
            <pc:sldMk cId="770748586" sldId="304"/>
            <ac:picMk id="2" creationId="{7C81474D-D62B-484A-8B16-7C598A36957B}"/>
          </ac:picMkLst>
        </pc:picChg>
      </pc:sldChg>
    </pc:docChg>
  </pc:docChgLst>
  <pc:docChgLst>
    <pc:chgData name="Kelly Andrews" userId="S::k.andrews@uwtsd.ac.uk::27b33446-ea2e-4a81-9117-53d618272837" providerId="AD" clId="Web-{46F864DB-F181-AD2E-BAE3-F856FFB01000}"/>
    <pc:docChg chg="modSld">
      <pc:chgData name="Kelly Andrews" userId="S::k.andrews@uwtsd.ac.uk::27b33446-ea2e-4a81-9117-53d618272837" providerId="AD" clId="Web-{46F864DB-F181-AD2E-BAE3-F856FFB01000}" dt="2020-09-02T11:46:48.054" v="39"/>
      <pc:docMkLst>
        <pc:docMk/>
      </pc:docMkLst>
      <pc:sldChg chg="modSp">
        <pc:chgData name="Kelly Andrews" userId="S::k.andrews@uwtsd.ac.uk::27b33446-ea2e-4a81-9117-53d618272837" providerId="AD" clId="Web-{46F864DB-F181-AD2E-BAE3-F856FFB01000}" dt="2020-09-02T11:45:43.066" v="29" actId="20577"/>
        <pc:sldMkLst>
          <pc:docMk/>
          <pc:sldMk cId="1101257619" sldId="264"/>
        </pc:sldMkLst>
        <pc:spChg chg="mod">
          <ac:chgData name="Kelly Andrews" userId="S::k.andrews@uwtsd.ac.uk::27b33446-ea2e-4a81-9117-53d618272837" providerId="AD" clId="Web-{46F864DB-F181-AD2E-BAE3-F856FFB01000}" dt="2020-09-02T11:45:43.066" v="29" actId="20577"/>
          <ac:spMkLst>
            <pc:docMk/>
            <pc:sldMk cId="1101257619" sldId="264"/>
            <ac:spMk id="2" creationId="{29B074B3-4682-49F4-B832-4EB434783575}"/>
          </ac:spMkLst>
        </pc:spChg>
      </pc:sldChg>
      <pc:sldChg chg="modSp modNotes">
        <pc:chgData name="Kelly Andrews" userId="S::k.andrews@uwtsd.ac.uk::27b33446-ea2e-4a81-9117-53d618272837" providerId="AD" clId="Web-{46F864DB-F181-AD2E-BAE3-F856FFB01000}" dt="2020-09-02T11:34:16.712" v="23"/>
        <pc:sldMkLst>
          <pc:docMk/>
          <pc:sldMk cId="1505703561" sldId="303"/>
        </pc:sldMkLst>
        <pc:spChg chg="mod">
          <ac:chgData name="Kelly Andrews" userId="S::k.andrews@uwtsd.ac.uk::27b33446-ea2e-4a81-9117-53d618272837" providerId="AD" clId="Web-{46F864DB-F181-AD2E-BAE3-F856FFB01000}" dt="2020-09-02T11:31:33.842" v="4" actId="20577"/>
          <ac:spMkLst>
            <pc:docMk/>
            <pc:sldMk cId="1505703561" sldId="303"/>
            <ac:spMk id="2" creationId="{14C1C3AD-2DBC-4BFD-BA12-37B557CF01F2}"/>
          </ac:spMkLst>
        </pc:spChg>
      </pc:sldChg>
      <pc:sldChg chg="modSp">
        <pc:chgData name="Kelly Andrews" userId="S::k.andrews@uwtsd.ac.uk::27b33446-ea2e-4a81-9117-53d618272837" providerId="AD" clId="Web-{46F864DB-F181-AD2E-BAE3-F856FFB01000}" dt="2020-09-02T11:40:36.875" v="26" actId="20577"/>
        <pc:sldMkLst>
          <pc:docMk/>
          <pc:sldMk cId="770748586" sldId="304"/>
        </pc:sldMkLst>
        <pc:spChg chg="mod">
          <ac:chgData name="Kelly Andrews" userId="S::k.andrews@uwtsd.ac.uk::27b33446-ea2e-4a81-9117-53d618272837" providerId="AD" clId="Web-{46F864DB-F181-AD2E-BAE3-F856FFB01000}" dt="2020-09-02T11:40:36.875" v="26" actId="20577"/>
          <ac:spMkLst>
            <pc:docMk/>
            <pc:sldMk cId="770748586" sldId="304"/>
            <ac:spMk id="6" creationId="{54A0ACDA-72FA-4775-B97C-6F6C1F52196D}"/>
          </ac:spMkLst>
        </pc:spChg>
      </pc:sldChg>
      <pc:sldChg chg="mod modShow">
        <pc:chgData name="Kelly Andrews" userId="S::k.andrews@uwtsd.ac.uk::27b33446-ea2e-4a81-9117-53d618272837" providerId="AD" clId="Web-{46F864DB-F181-AD2E-BAE3-F856FFB01000}" dt="2020-09-02T11:46:30.147" v="31"/>
        <pc:sldMkLst>
          <pc:docMk/>
          <pc:sldMk cId="1700309885" sldId="305"/>
        </pc:sldMkLst>
      </pc:sldChg>
      <pc:sldChg chg="mod modShow">
        <pc:chgData name="Kelly Andrews" userId="S::k.andrews@uwtsd.ac.uk::27b33446-ea2e-4a81-9117-53d618272837" providerId="AD" clId="Web-{46F864DB-F181-AD2E-BAE3-F856FFB01000}" dt="2020-09-02T11:46:31.912" v="32"/>
        <pc:sldMkLst>
          <pc:docMk/>
          <pc:sldMk cId="1398889450" sldId="414"/>
        </pc:sldMkLst>
      </pc:sldChg>
      <pc:sldChg chg="mod modShow">
        <pc:chgData name="Kelly Andrews" userId="S::k.andrews@uwtsd.ac.uk::27b33446-ea2e-4a81-9117-53d618272837" providerId="AD" clId="Web-{46F864DB-F181-AD2E-BAE3-F856FFB01000}" dt="2020-09-02T11:46:34.022" v="33"/>
        <pc:sldMkLst>
          <pc:docMk/>
          <pc:sldMk cId="3832989379" sldId="415"/>
        </pc:sldMkLst>
      </pc:sldChg>
      <pc:sldChg chg="mod modShow">
        <pc:chgData name="Kelly Andrews" userId="S::k.andrews@uwtsd.ac.uk::27b33446-ea2e-4a81-9117-53d618272837" providerId="AD" clId="Web-{46F864DB-F181-AD2E-BAE3-F856FFB01000}" dt="2020-09-02T11:46:36.303" v="34"/>
        <pc:sldMkLst>
          <pc:docMk/>
          <pc:sldMk cId="3587967068" sldId="416"/>
        </pc:sldMkLst>
      </pc:sldChg>
      <pc:sldChg chg="mod modShow">
        <pc:chgData name="Kelly Andrews" userId="S::k.andrews@uwtsd.ac.uk::27b33446-ea2e-4a81-9117-53d618272837" providerId="AD" clId="Web-{46F864DB-F181-AD2E-BAE3-F856FFB01000}" dt="2020-09-02T11:46:38.600" v="35"/>
        <pc:sldMkLst>
          <pc:docMk/>
          <pc:sldMk cId="192411701" sldId="417"/>
        </pc:sldMkLst>
      </pc:sldChg>
      <pc:sldChg chg="mod modShow">
        <pc:chgData name="Kelly Andrews" userId="S::k.andrews@uwtsd.ac.uk::27b33446-ea2e-4a81-9117-53d618272837" providerId="AD" clId="Web-{46F864DB-F181-AD2E-BAE3-F856FFB01000}" dt="2020-09-02T11:46:40.835" v="36"/>
        <pc:sldMkLst>
          <pc:docMk/>
          <pc:sldMk cId="1634222819" sldId="418"/>
        </pc:sldMkLst>
      </pc:sldChg>
      <pc:sldChg chg="mod modShow">
        <pc:chgData name="Kelly Andrews" userId="S::k.andrews@uwtsd.ac.uk::27b33446-ea2e-4a81-9117-53d618272837" providerId="AD" clId="Web-{46F864DB-F181-AD2E-BAE3-F856FFB01000}" dt="2020-09-02T11:46:43.694" v="37"/>
        <pc:sldMkLst>
          <pc:docMk/>
          <pc:sldMk cId="1752089295" sldId="419"/>
        </pc:sldMkLst>
      </pc:sldChg>
      <pc:sldChg chg="mod modShow">
        <pc:chgData name="Kelly Andrews" userId="S::k.andrews@uwtsd.ac.uk::27b33446-ea2e-4a81-9117-53d618272837" providerId="AD" clId="Web-{46F864DB-F181-AD2E-BAE3-F856FFB01000}" dt="2020-09-02T11:46:45.788" v="38"/>
        <pc:sldMkLst>
          <pc:docMk/>
          <pc:sldMk cId="4218235766" sldId="420"/>
        </pc:sldMkLst>
      </pc:sldChg>
      <pc:sldChg chg="mod modShow">
        <pc:chgData name="Kelly Andrews" userId="S::k.andrews@uwtsd.ac.uk::27b33446-ea2e-4a81-9117-53d618272837" providerId="AD" clId="Web-{46F864DB-F181-AD2E-BAE3-F856FFB01000}" dt="2020-09-02T11:46:48.054" v="39"/>
        <pc:sldMkLst>
          <pc:docMk/>
          <pc:sldMk cId="1430630832" sldId="421"/>
        </pc:sldMkLst>
      </pc:sldChg>
    </pc:docChg>
  </pc:docChgLst>
  <pc:docChgLst>
    <pc:chgData name="Kelly Andrews" userId="S::k.andrews@uwtsd.ac.uk::27b33446-ea2e-4a81-9117-53d618272837" providerId="AD" clId="Web-{C839DBA3-76E3-B7E6-F673-6389A5178B62}"/>
    <pc:docChg chg="modSld sldOrd">
      <pc:chgData name="Kelly Andrews" userId="S::k.andrews@uwtsd.ac.uk::27b33446-ea2e-4a81-9117-53d618272837" providerId="AD" clId="Web-{C839DBA3-76E3-B7E6-F673-6389A5178B62}" dt="2020-07-16T09:16:28.825" v="1555" actId="14100"/>
      <pc:docMkLst>
        <pc:docMk/>
      </pc:docMkLst>
      <pc:sldChg chg="addSp modSp mod modClrScheme chgLayout modNotes">
        <pc:chgData name="Kelly Andrews" userId="S::k.andrews@uwtsd.ac.uk::27b33446-ea2e-4a81-9117-53d618272837" providerId="AD" clId="Web-{C839DBA3-76E3-B7E6-F673-6389A5178B62}" dt="2020-07-16T09:16:28.825" v="1555" actId="14100"/>
        <pc:sldMkLst>
          <pc:docMk/>
          <pc:sldMk cId="1505703561" sldId="303"/>
        </pc:sldMkLst>
        <pc:spChg chg="add mod ord">
          <ac:chgData name="Kelly Andrews" userId="S::k.andrews@uwtsd.ac.uk::27b33446-ea2e-4a81-9117-53d618272837" providerId="AD" clId="Web-{C839DBA3-76E3-B7E6-F673-6389A5178B62}" dt="2020-07-16T09:16:28.825" v="1555" actId="14100"/>
          <ac:spMkLst>
            <pc:docMk/>
            <pc:sldMk cId="1505703561" sldId="303"/>
            <ac:spMk id="2" creationId="{14C1C3AD-2DBC-4BFD-BA12-37B557CF01F2}"/>
          </ac:spMkLst>
        </pc:spChg>
        <pc:spChg chg="mod">
          <ac:chgData name="Kelly Andrews" userId="S::k.andrews@uwtsd.ac.uk::27b33446-ea2e-4a81-9117-53d618272837" providerId="AD" clId="Web-{C839DBA3-76E3-B7E6-F673-6389A5178B62}" dt="2020-07-16T08:54:36.720" v="1543"/>
          <ac:spMkLst>
            <pc:docMk/>
            <pc:sldMk cId="1505703561" sldId="303"/>
            <ac:spMk id="7" creationId="{0EFA0E05-DAB0-42FF-A3DC-DF015A46CA24}"/>
          </ac:spMkLst>
        </pc:spChg>
        <pc:picChg chg="add mod">
          <ac:chgData name="Kelly Andrews" userId="S::k.andrews@uwtsd.ac.uk::27b33446-ea2e-4a81-9117-53d618272837" providerId="AD" clId="Web-{C839DBA3-76E3-B7E6-F673-6389A5178B62}" dt="2020-07-16T09:16:17.668" v="1553" actId="14100"/>
          <ac:picMkLst>
            <pc:docMk/>
            <pc:sldMk cId="1505703561" sldId="303"/>
            <ac:picMk id="3" creationId="{6ACB8B75-ED8D-4159-83EA-AD4DC102B98F}"/>
          </ac:picMkLst>
        </pc:picChg>
      </pc:sldChg>
      <pc:sldChg chg="modSp ord modNotes">
        <pc:chgData name="Kelly Andrews" userId="S::k.andrews@uwtsd.ac.uk::27b33446-ea2e-4a81-9117-53d618272837" providerId="AD" clId="Web-{C839DBA3-76E3-B7E6-F673-6389A5178B62}" dt="2020-07-16T08:42:54.889" v="1087"/>
        <pc:sldMkLst>
          <pc:docMk/>
          <pc:sldMk cId="770748586" sldId="304"/>
        </pc:sldMkLst>
        <pc:spChg chg="mod">
          <ac:chgData name="Kelly Andrews" userId="S::k.andrews@uwtsd.ac.uk::27b33446-ea2e-4a81-9117-53d618272837" providerId="AD" clId="Web-{C839DBA3-76E3-B7E6-F673-6389A5178B62}" dt="2020-07-16T08:17:49.662" v="317" actId="20577"/>
          <ac:spMkLst>
            <pc:docMk/>
            <pc:sldMk cId="770748586" sldId="304"/>
            <ac:spMk id="6" creationId="{54A0ACDA-72FA-4775-B97C-6F6C1F52196D}"/>
          </ac:spMkLst>
        </pc:spChg>
      </pc:sldChg>
      <pc:sldChg chg="addSp modSp mod modClrScheme chgLayout modNotes">
        <pc:chgData name="Kelly Andrews" userId="S::k.andrews@uwtsd.ac.uk::27b33446-ea2e-4a81-9117-53d618272837" providerId="AD" clId="Web-{C839DBA3-76E3-B7E6-F673-6389A5178B62}" dt="2020-07-16T08:52:19.873" v="1539" actId="20577"/>
        <pc:sldMkLst>
          <pc:docMk/>
          <pc:sldMk cId="3635152419" sldId="306"/>
        </pc:sldMkLst>
        <pc:spChg chg="add mod ord">
          <ac:chgData name="Kelly Andrews" userId="S::k.andrews@uwtsd.ac.uk::27b33446-ea2e-4a81-9117-53d618272837" providerId="AD" clId="Web-{C839DBA3-76E3-B7E6-F673-6389A5178B62}" dt="2020-07-16T08:44:47.361" v="1146"/>
          <ac:spMkLst>
            <pc:docMk/>
            <pc:sldMk cId="3635152419" sldId="306"/>
            <ac:spMk id="2" creationId="{549A37D0-45E7-46CF-AFFE-5D0D9855C47A}"/>
          </ac:spMkLst>
        </pc:spChg>
        <pc:spChg chg="add mod">
          <ac:chgData name="Kelly Andrews" userId="S::k.andrews@uwtsd.ac.uk::27b33446-ea2e-4a81-9117-53d618272837" providerId="AD" clId="Web-{C839DBA3-76E3-B7E6-F673-6389A5178B62}" dt="2020-07-16T08:45:07.799" v="1176" actId="20577"/>
          <ac:spMkLst>
            <pc:docMk/>
            <pc:sldMk cId="3635152419" sldId="306"/>
            <ac:spMk id="3" creationId="{89C272D4-A159-4FDA-A487-AB03F68458C1}"/>
          </ac:spMkLst>
        </pc:spChg>
        <pc:spChg chg="add mod">
          <ac:chgData name="Kelly Andrews" userId="S::k.andrews@uwtsd.ac.uk::27b33446-ea2e-4a81-9117-53d618272837" providerId="AD" clId="Web-{C839DBA3-76E3-B7E6-F673-6389A5178B62}" dt="2020-07-16T08:52:19.873" v="1539" actId="20577"/>
          <ac:spMkLst>
            <pc:docMk/>
            <pc:sldMk cId="3635152419" sldId="306"/>
            <ac:spMk id="4" creationId="{60A554EB-25EE-4098-8A89-D4D5CD5E4849}"/>
          </ac:spMkLst>
        </pc:spChg>
      </pc:sldChg>
    </pc:docChg>
  </pc:docChgLst>
  <pc:docChgLst>
    <pc:chgData name="Kelly Andrews" userId="S::k.andrews@uwtsd.ac.uk::27b33446-ea2e-4a81-9117-53d618272837" providerId="AD" clId="Web-{FCEEB934-DAFD-CDDA-BE23-3F8C76C119DE}"/>
    <pc:docChg chg="modSld">
      <pc:chgData name="Kelly Andrews" userId="S::k.andrews@uwtsd.ac.uk::27b33446-ea2e-4a81-9117-53d618272837" providerId="AD" clId="Web-{FCEEB934-DAFD-CDDA-BE23-3F8C76C119DE}" dt="2020-07-23T08:41:24.535" v="60" actId="20577"/>
      <pc:docMkLst>
        <pc:docMk/>
      </pc:docMkLst>
      <pc:sldChg chg="modNotes">
        <pc:chgData name="Kelly Andrews" userId="S::k.andrews@uwtsd.ac.uk::27b33446-ea2e-4a81-9117-53d618272837" providerId="AD" clId="Web-{FCEEB934-DAFD-CDDA-BE23-3F8C76C119DE}" dt="2020-07-23T08:40:39.347" v="51"/>
        <pc:sldMkLst>
          <pc:docMk/>
          <pc:sldMk cId="770748586" sldId="304"/>
        </pc:sldMkLst>
      </pc:sldChg>
      <pc:sldChg chg="modSp">
        <pc:chgData name="Kelly Andrews" userId="S::k.andrews@uwtsd.ac.uk::27b33446-ea2e-4a81-9117-53d618272837" providerId="AD" clId="Web-{FCEEB934-DAFD-CDDA-BE23-3F8C76C119DE}" dt="2020-07-23T08:41:22.567" v="58" actId="20577"/>
        <pc:sldMkLst>
          <pc:docMk/>
          <pc:sldMk cId="3635152419" sldId="306"/>
        </pc:sldMkLst>
        <pc:spChg chg="mod">
          <ac:chgData name="Kelly Andrews" userId="S::k.andrews@uwtsd.ac.uk::27b33446-ea2e-4a81-9117-53d618272837" providerId="AD" clId="Web-{FCEEB934-DAFD-CDDA-BE23-3F8C76C119DE}" dt="2020-07-23T08:41:22.567" v="58" actId="20577"/>
          <ac:spMkLst>
            <pc:docMk/>
            <pc:sldMk cId="3635152419" sldId="306"/>
            <ac:spMk id="3" creationId="{89C272D4-A159-4FDA-A487-AB03F68458C1}"/>
          </ac:spMkLst>
        </pc:spChg>
      </pc:sldChg>
      <pc:sldChg chg="modSp">
        <pc:chgData name="Kelly Andrews" userId="S::k.andrews@uwtsd.ac.uk::27b33446-ea2e-4a81-9117-53d618272837" providerId="AD" clId="Web-{FCEEB934-DAFD-CDDA-BE23-3F8C76C119DE}" dt="2020-07-23T08:41:12.567" v="56" actId="20577"/>
        <pc:sldMkLst>
          <pc:docMk/>
          <pc:sldMk cId="1003286736" sldId="413"/>
        </pc:sldMkLst>
        <pc:spChg chg="mod">
          <ac:chgData name="Kelly Andrews" userId="S::k.andrews@uwtsd.ac.uk::27b33446-ea2e-4a81-9117-53d618272837" providerId="AD" clId="Web-{FCEEB934-DAFD-CDDA-BE23-3F8C76C119DE}" dt="2020-07-23T08:41:12.567" v="56" actId="20577"/>
          <ac:spMkLst>
            <pc:docMk/>
            <pc:sldMk cId="1003286736" sldId="413"/>
            <ac:spMk id="11" creationId="{4AA75796-5C34-49DC-A681-734E0E5EE045}"/>
          </ac:spMkLst>
        </pc:spChg>
      </pc:sldChg>
    </pc:docChg>
  </pc:docChgLst>
  <pc:docChgLst>
    <pc:chgData name="Kelly Andrews" userId="S::k.andrews@uwtsd.ac.uk::27b33446-ea2e-4a81-9117-53d618272837" providerId="AD" clId="Web-{F1F32EB1-3F02-1A63-AD52-837E7C57976A}"/>
    <pc:docChg chg="modSld">
      <pc:chgData name="Kelly Andrews" userId="S::k.andrews@uwtsd.ac.uk::27b33446-ea2e-4a81-9117-53d618272837" providerId="AD" clId="Web-{F1F32EB1-3F02-1A63-AD52-837E7C57976A}" dt="2020-07-10T08:07:44.790" v="20" actId="20577"/>
      <pc:docMkLst>
        <pc:docMk/>
      </pc:docMkLst>
      <pc:sldChg chg="modSp">
        <pc:chgData name="Kelly Andrews" userId="S::k.andrews@uwtsd.ac.uk::27b33446-ea2e-4a81-9117-53d618272837" providerId="AD" clId="Web-{F1F32EB1-3F02-1A63-AD52-837E7C57976A}" dt="2020-07-10T08:07:42.430" v="18" actId="20577"/>
        <pc:sldMkLst>
          <pc:docMk/>
          <pc:sldMk cId="1147549936" sldId="256"/>
        </pc:sldMkLst>
        <pc:spChg chg="mod">
          <ac:chgData name="Kelly Andrews" userId="S::k.andrews@uwtsd.ac.uk::27b33446-ea2e-4a81-9117-53d618272837" providerId="AD" clId="Web-{F1F32EB1-3F02-1A63-AD52-837E7C57976A}" dt="2020-07-10T08:07:42.430" v="18" actId="20577"/>
          <ac:spMkLst>
            <pc:docMk/>
            <pc:sldMk cId="1147549936" sldId="256"/>
            <ac:spMk id="2" creationId="{49738A7B-A423-4469-9B45-F5833C61CB9D}"/>
          </ac:spMkLst>
        </pc:sp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B2BF86B3-14A4-4421-BC14-CB8DD150CA53}" type="datetimeFigureOut">
              <a:rPr lang="en-GB" smtClean="0"/>
              <a:t>02/09/2020</a:t>
            </a:fld>
            <a:endParaRPr lang="en-GB"/>
          </a:p>
        </p:txBody>
      </p:sp>
      <p:sp>
        <p:nvSpPr>
          <p:cNvPr id="4" name="Slide Image Placeholder 3"/>
          <p:cNvSpPr>
            <a:spLocks noGrp="1" noRot="1" noChangeAspect="1"/>
          </p:cNvSpPr>
          <p:nvPr>
            <p:ph type="sldImg" idx="2"/>
          </p:nvPr>
        </p:nvSpPr>
        <p:spPr>
          <a:xfrm>
            <a:off x="1371600" y="1143000"/>
            <a:ext cx="41148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9F3EC92-96C9-4E7E-A0F5-9B1CA54D168A}" type="slidenum">
              <a:rPr lang="en-GB" smtClean="0"/>
              <a:t>‹#›</a:t>
            </a:fld>
            <a:endParaRPr lang="en-GB"/>
          </a:p>
        </p:txBody>
      </p:sp>
    </p:spTree>
    <p:extLst>
      <p:ext uri="{BB962C8B-B14F-4D97-AF65-F5344CB8AC3E}">
        <p14:creationId xmlns:p14="http://schemas.microsoft.com/office/powerpoint/2010/main" val="19554312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a:t>
            </a:fld>
            <a:endParaRPr lang="en-GB"/>
          </a:p>
        </p:txBody>
      </p:sp>
    </p:spTree>
    <p:extLst>
      <p:ext uri="{BB962C8B-B14F-4D97-AF65-F5344CB8AC3E}">
        <p14:creationId xmlns:p14="http://schemas.microsoft.com/office/powerpoint/2010/main" val="162278174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6C0828C-A546-D941-9E35-D319F3E31C2F}" type="slidenum">
              <a:rPr lang="en-US" smtClean="0"/>
              <a:pPr/>
              <a:t>2</a:t>
            </a:fld>
            <a:endParaRPr lang="en-US"/>
          </a:p>
        </p:txBody>
      </p:sp>
    </p:spTree>
    <p:extLst>
      <p:ext uri="{BB962C8B-B14F-4D97-AF65-F5344CB8AC3E}">
        <p14:creationId xmlns:p14="http://schemas.microsoft.com/office/powerpoint/2010/main" val="2900555547"/>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cs typeface="Calibri"/>
              </a:rPr>
              <a:t>The definition of what is a critical and what is a major incident have been covered during your initial training.  Examples include terrorist incidents, such as the London bombings 7/7 2005/ Manchester Arena Bombing 2017. These were declared major incidents. </a:t>
            </a:r>
          </a:p>
          <a:p>
            <a:endParaRPr lang="en-GB">
              <a:cs typeface="Calibri"/>
            </a:endParaRPr>
          </a:p>
          <a:p>
            <a:r>
              <a:rPr lang="en-GB">
                <a:cs typeface="Calibri"/>
              </a:rPr>
              <a:t>" A major incident is a situation in which special arrangements have to be implemented by an organisation to deal with it, above normal routine activity"</a:t>
            </a:r>
          </a:p>
          <a:p>
            <a:endParaRPr lang="en-GB">
              <a:cs typeface="Calibri"/>
            </a:endParaRPr>
          </a:p>
          <a:p>
            <a:r>
              <a:rPr lang="en-GB"/>
              <a:t>The police are also responsible for:</a:t>
            </a:r>
          </a:p>
          <a:p>
            <a:r>
              <a:rPr lang="en-GB"/>
              <a:t>• coordinating evacuation; • assisting with and warning the public; • protecting property; • collating and disseminating casualty information by obtaining information from all those directly involved in an incident, and comparing information from those reporting families or friends missing to identify those involved. This is done through a ‘Casualty Bureau’; • identifying the deceased on behalf of the coroner; • establishing the facts and pursuing or assisting in the prosecution of offenders where offences have been committed</a:t>
            </a:r>
            <a:br>
              <a:rPr lang="en-GB">
                <a:cs typeface="+mn-lt"/>
              </a:rPr>
            </a:br>
            <a:br>
              <a:rPr lang="en-GB">
                <a:cs typeface="+mn-lt"/>
              </a:rPr>
            </a:br>
            <a:r>
              <a:rPr lang="en-GB"/>
              <a:t>MLA (Modern Language Assoc.)</a:t>
            </a:r>
            <a:br>
              <a:rPr lang="en-GB">
                <a:cs typeface="+mn-lt"/>
              </a:rPr>
            </a:br>
            <a:r>
              <a:rPr lang="en-GB"/>
              <a:t>Clive Harfield. Blackstone’s Police Operational Handbook: Practice and Procedure. Vol. Second edition, OUP Oxford, 2014.</a:t>
            </a:r>
            <a:endParaRPr lang="en-GB">
              <a:cs typeface="Calibri"/>
            </a:endParaRPr>
          </a:p>
          <a:p>
            <a:endParaRPr lang="en-GB">
              <a:cs typeface="+mn-lt"/>
            </a:endParaRPr>
          </a:p>
          <a:p>
            <a:r>
              <a:rPr lang="en-GB">
                <a:cs typeface="+mn-lt"/>
              </a:rPr>
              <a:t>Officers must ensure their own personal safety at the scene, when carrying out a dynamic risk assessment. You must be aware of any threat/risk to self or others. </a:t>
            </a:r>
            <a:br>
              <a:rPr lang="en-GB">
                <a:cs typeface="+mn-lt"/>
              </a:rPr>
            </a:br>
            <a:br>
              <a:rPr lang="en-GB">
                <a:cs typeface="+mn-lt"/>
              </a:rPr>
            </a:br>
            <a:endParaRPr lang="en-GB">
              <a:cs typeface="Calibri"/>
            </a:endParaRPr>
          </a:p>
        </p:txBody>
      </p:sp>
      <p:sp>
        <p:nvSpPr>
          <p:cNvPr id="4" name="Slide Number Placeholder 3"/>
          <p:cNvSpPr>
            <a:spLocks noGrp="1"/>
          </p:cNvSpPr>
          <p:nvPr>
            <p:ph type="sldNum" sz="quarter" idx="5"/>
          </p:nvPr>
        </p:nvSpPr>
        <p:spPr/>
        <p:txBody>
          <a:bodyPr/>
          <a:lstStyle/>
          <a:p>
            <a:fld id="{F9F3EC92-96C9-4E7E-A0F5-9B1CA54D168A}" type="slidenum">
              <a:rPr lang="en-GB" smtClean="0"/>
              <a:t>3</a:t>
            </a:fld>
            <a:endParaRPr lang="en-GB"/>
          </a:p>
        </p:txBody>
      </p:sp>
    </p:spTree>
    <p:extLst>
      <p:ext uri="{BB962C8B-B14F-4D97-AF65-F5344CB8AC3E}">
        <p14:creationId xmlns:p14="http://schemas.microsoft.com/office/powerpoint/2010/main" val="33191975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cs typeface="Calibri"/>
              </a:rPr>
              <a:t>Definition : Blackstones </a:t>
            </a:r>
          </a:p>
          <a:p>
            <a:endParaRPr lang="en-GB">
              <a:cs typeface="Calibri"/>
            </a:endParaRPr>
          </a:p>
          <a:p>
            <a:r>
              <a:rPr lang="en-GB">
                <a:cs typeface="Calibri"/>
              </a:rPr>
              <a:t>"Any incident where the effectiveness of the police response is likely to have a significant impact on the confidence of the victim, their family and/or community"  The concept of critical incident was developed following the murder of Stephen Lawrence and the Macphereson Inquiry (1999)</a:t>
            </a:r>
          </a:p>
          <a:p>
            <a:endParaRPr lang="en-GB">
              <a:cs typeface="Calibri"/>
            </a:endParaRPr>
          </a:p>
          <a:p>
            <a:r>
              <a:rPr lang="en-GB">
                <a:cs typeface="Calibri"/>
              </a:rPr>
              <a:t>A first responder at the scene of a critical incident is responsible for carrying out the initial duties of the police. Early recognition of a critical incident is vital to ensure an appropriate response. </a:t>
            </a:r>
            <a:r>
              <a:rPr lang="en-GB"/>
              <a:t>Critical incidents are managed through a three-rank command structure in which the hierarchical layers are labelled Gold, Silver, and Bronze. This structure allows the response to the incident to be scaled up or down according to the changing circumstances. The Gold Command is undertaken by the role of an Assistant Chief Constable and is responsible for overall strategic leadership and direction of the incident. The Silver Commander is normally a rank of Superintendent, while the rank of Bronze Commander is undertaken by the Duty Inspector.</a:t>
            </a:r>
            <a:endParaRPr lang="en-GB">
              <a:cs typeface="Calibri"/>
            </a:endParaRPr>
          </a:p>
          <a:p>
            <a:endParaRPr lang="en-GB">
              <a:cs typeface="+mn-lt"/>
            </a:endParaRPr>
          </a:p>
          <a:p>
            <a:r>
              <a:rPr lang="en-GB">
                <a:cs typeface="+mn-lt"/>
              </a:rPr>
              <a:t>Lessons learnt from critical incidents: the importance of effective joint interrogability has been highlighted thought the analysis of critical incidents such as the Victoria Climbie case. Effective communication between partner agencies is necessary to ensure that information is not overlooked during investigations. </a:t>
            </a:r>
          </a:p>
          <a:p>
            <a:r>
              <a:rPr lang="en-GB"/>
              <a:t>MLA (Modern Language Assoc.)</a:t>
            </a:r>
            <a:br>
              <a:rPr lang="en-GB">
                <a:cs typeface="+mn-lt"/>
              </a:rPr>
            </a:br>
            <a:r>
              <a:rPr lang="en-GB"/>
              <a:t>Clive </a:t>
            </a:r>
            <a:r>
              <a:rPr lang="en-GB" err="1"/>
              <a:t>Harfield</a:t>
            </a:r>
            <a:r>
              <a:rPr lang="en-GB"/>
              <a:t>. Blackstone’s Police Operational Handbook: Practice and Procedure. Vol. Second edition, OUP Oxford, 2014.</a:t>
            </a:r>
            <a:br>
              <a:rPr lang="en-GB">
                <a:cs typeface="+mn-lt"/>
              </a:rPr>
            </a:br>
            <a:endParaRPr lang="en-GB">
              <a:cs typeface="+mn-lt"/>
            </a:endParaRPr>
          </a:p>
          <a:p>
            <a:r>
              <a:rPr lang="en-GB">
                <a:cs typeface="+mn-lt"/>
              </a:rPr>
              <a:t>Consider the three phases of critical incident management: </a:t>
            </a:r>
            <a:br>
              <a:rPr lang="en-GB">
                <a:cs typeface="+mn-lt"/>
              </a:rPr>
            </a:br>
            <a:r>
              <a:rPr lang="en-GB"/>
              <a:t>1</a:t>
            </a:r>
            <a:r>
              <a:rPr lang="en-GB" b="1"/>
              <a:t> Preparing for critical incidents</a:t>
            </a:r>
            <a:endParaRPr lang="en-GB" b="1">
              <a:cs typeface="+mn-lt"/>
            </a:endParaRPr>
          </a:p>
          <a:p>
            <a:r>
              <a:rPr lang="en-GB"/>
              <a:t>This requires chief officers to consider current management structures ensuring, where possible, that:</a:t>
            </a:r>
          </a:p>
          <a:p>
            <a:pPr marL="171450" indent="-171450">
              <a:buFont typeface="Arial"/>
              <a:buChar char="•"/>
            </a:pPr>
            <a:r>
              <a:rPr lang="en-GB"/>
              <a:t>staff are trained effectively</a:t>
            </a:r>
          </a:p>
          <a:p>
            <a:pPr marL="171450" indent="-171450">
              <a:buFont typeface="Arial"/>
              <a:buChar char="•"/>
            </a:pPr>
            <a:r>
              <a:rPr lang="en-GB"/>
              <a:t>resources are available</a:t>
            </a:r>
          </a:p>
          <a:p>
            <a:pPr marL="171450" indent="-171450">
              <a:buFont typeface="Arial"/>
              <a:buChar char="•"/>
            </a:pPr>
            <a:r>
              <a:rPr lang="en-GB"/>
              <a:t>the overall quality of the police response reflects a competent and accountable standard of incident management.</a:t>
            </a:r>
          </a:p>
          <a:p>
            <a:r>
              <a:rPr lang="en-GB"/>
              <a:t>2 </a:t>
            </a:r>
            <a:r>
              <a:rPr lang="en-GB" b="1"/>
              <a:t>Managing critical incidents</a:t>
            </a:r>
            <a:endParaRPr lang="en-GB" b="1">
              <a:cs typeface="Calibri"/>
            </a:endParaRPr>
          </a:p>
          <a:p>
            <a:r>
              <a:rPr lang="en-GB"/>
              <a:t>This considers how to identify critical incidents early on. It includes processes to ensure incidents are notified to the most appropriate person, and that they are managed effectively.</a:t>
            </a:r>
          </a:p>
          <a:p>
            <a:r>
              <a:rPr lang="en-GB"/>
              <a:t>3</a:t>
            </a:r>
            <a:r>
              <a:rPr lang="en-GB" b="1"/>
              <a:t> Restoring public confidence</a:t>
            </a:r>
            <a:endParaRPr lang="en-GB" b="1">
              <a:cs typeface="Calibri"/>
            </a:endParaRPr>
          </a:p>
          <a:p>
            <a:r>
              <a:rPr lang="en-GB"/>
              <a:t>This considers incidents that have had a significant impact on public confidence but were not identified when the incident was live, and how confidence may be rebuilt through community engagement, resolution or a public inquiry.</a:t>
            </a:r>
          </a:p>
          <a:p>
            <a:endParaRPr lang="en-GB">
              <a:cs typeface="+mn-lt"/>
            </a:endParaRPr>
          </a:p>
          <a:p>
            <a:endParaRPr lang="en-GB">
              <a:cs typeface="+mn-lt"/>
            </a:endParaRPr>
          </a:p>
        </p:txBody>
      </p:sp>
      <p:sp>
        <p:nvSpPr>
          <p:cNvPr id="4" name="Slide Number Placeholder 3"/>
          <p:cNvSpPr>
            <a:spLocks noGrp="1"/>
          </p:cNvSpPr>
          <p:nvPr>
            <p:ph type="sldNum" sz="quarter" idx="5"/>
          </p:nvPr>
        </p:nvSpPr>
        <p:spPr/>
        <p:txBody>
          <a:bodyPr/>
          <a:lstStyle/>
          <a:p>
            <a:fld id="{F9F3EC92-96C9-4E7E-A0F5-9B1CA54D168A}" type="slidenum">
              <a:rPr lang="en-GB" smtClean="0"/>
              <a:t>4</a:t>
            </a:fld>
            <a:endParaRPr lang="en-GB"/>
          </a:p>
        </p:txBody>
      </p:sp>
    </p:spTree>
    <p:extLst>
      <p:ext uri="{BB962C8B-B14F-4D97-AF65-F5344CB8AC3E}">
        <p14:creationId xmlns:p14="http://schemas.microsoft.com/office/powerpoint/2010/main" val="45867149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cs typeface="Calibri"/>
              </a:rPr>
              <a:t>Debriefing should be fully recorded for the purposes of disclosure ( Criminal Procedure and investigations Act 1996  (CPIA) ).</a:t>
            </a:r>
          </a:p>
          <a:p>
            <a:endParaRPr lang="en-GB">
              <a:cs typeface="Calibri"/>
            </a:endParaRPr>
          </a:p>
          <a:p>
            <a:r>
              <a:rPr lang="en-GB">
                <a:cs typeface="Calibri"/>
              </a:rPr>
              <a:t>Allegations of collusion will be avoided if notes are completed prior to the debrief and to help prevent issues regarding integrity. </a:t>
            </a:r>
          </a:p>
          <a:p>
            <a:endParaRPr lang="en-GB">
              <a:cs typeface="Calibri"/>
            </a:endParaRPr>
          </a:p>
          <a:p>
            <a:r>
              <a:rPr lang="en-GB">
                <a:cs typeface="Calibri"/>
              </a:rPr>
              <a:t>Officers should be emotionally aware and recognise if they may have been effected by an incident. Seeking relevant support if needed. </a:t>
            </a:r>
          </a:p>
        </p:txBody>
      </p:sp>
      <p:sp>
        <p:nvSpPr>
          <p:cNvPr id="4" name="Slide Number Placeholder 3"/>
          <p:cNvSpPr>
            <a:spLocks noGrp="1"/>
          </p:cNvSpPr>
          <p:nvPr>
            <p:ph type="sldNum" sz="quarter" idx="5"/>
          </p:nvPr>
        </p:nvSpPr>
        <p:spPr/>
        <p:txBody>
          <a:bodyPr/>
          <a:lstStyle/>
          <a:p>
            <a:fld id="{F9F3EC92-96C9-4E7E-A0F5-9B1CA54D168A}" type="slidenum">
              <a:rPr lang="en-GB" smtClean="0"/>
              <a:t>5</a:t>
            </a:fld>
            <a:endParaRPr lang="en-GB"/>
          </a:p>
        </p:txBody>
      </p:sp>
    </p:spTree>
    <p:extLst>
      <p:ext uri="{BB962C8B-B14F-4D97-AF65-F5344CB8AC3E}">
        <p14:creationId xmlns:p14="http://schemas.microsoft.com/office/powerpoint/2010/main" val="192840704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a:t>The findings from a number of reviews of major national emergencies and disasters made clear that the emergency services carry out their individual roles efficiently and professionally.</a:t>
            </a:r>
            <a:endParaRPr lang="en-US"/>
          </a:p>
          <a:p>
            <a:r>
              <a:rPr lang="en-GB"/>
              <a:t> Improvement was needed - JESIP was established to address these issues:</a:t>
            </a:r>
          </a:p>
          <a:p>
            <a:pPr marL="171450" indent="-171450">
              <a:buFont typeface="Arial"/>
              <a:buChar char="•"/>
            </a:pPr>
            <a:r>
              <a:rPr lang="en-GB"/>
              <a:t>Challenges with initial command, control and coordination activities on arrival at scene</a:t>
            </a:r>
          </a:p>
          <a:p>
            <a:pPr marL="171450" indent="-171450">
              <a:buFont typeface="Arial"/>
              <a:buChar char="•"/>
            </a:pPr>
            <a:r>
              <a:rPr lang="en-GB"/>
              <a:t>A requirement for common joint operational and command procedures</a:t>
            </a:r>
          </a:p>
          <a:p>
            <a:pPr marL="171450" indent="-171450">
              <a:buFont typeface="Arial"/>
              <a:buChar char="•"/>
            </a:pPr>
            <a:r>
              <a:rPr lang="en-GB"/>
              <a:t>Role of others, especially specialist resources and the reasons for their deployment, not well understood between services</a:t>
            </a:r>
          </a:p>
          <a:p>
            <a:pPr marL="171450" indent="-171450">
              <a:buFont typeface="Arial"/>
              <a:buChar char="•"/>
            </a:pPr>
            <a:r>
              <a:rPr lang="en-GB"/>
              <a:t>Challenges in the identification of those in charge at the scene leading to delays in planning response activity</a:t>
            </a:r>
          </a:p>
          <a:p>
            <a:pPr marL="171450" indent="-171450">
              <a:buFont typeface="Arial"/>
              <a:buChar char="•"/>
            </a:pPr>
            <a:r>
              <a:rPr lang="en-GB"/>
              <a:t>Misunderstandings when sharing incident information and differing risk thresholds not understood</a:t>
            </a:r>
          </a:p>
          <a:p>
            <a:pPr marL="171450" indent="-171450">
              <a:buFont typeface="Arial"/>
              <a:buChar char="•"/>
            </a:pPr>
            <a:endParaRPr lang="en-GB">
              <a:cs typeface="Calibri"/>
            </a:endParaRPr>
          </a:p>
          <a:p>
            <a:pPr marL="171450" indent="-171450">
              <a:buFont typeface="Arial"/>
              <a:buChar char="•"/>
            </a:pPr>
            <a:r>
              <a:rPr lang="en-GB"/>
              <a:t> JESIP commissioned the Cabinet Office Emergency Planning College to research the persistent lessons identified relating to interoperability so we could gain an understanding of the issues.  The outcome of this research was the Pollock Report</a:t>
            </a:r>
            <a:endParaRPr lang="en-GB">
              <a:cs typeface="Calibri"/>
            </a:endParaRPr>
          </a:p>
          <a:p>
            <a:endParaRPr lang="en-GB">
              <a:cs typeface="Calibri"/>
            </a:endParaRPr>
          </a:p>
        </p:txBody>
      </p:sp>
      <p:sp>
        <p:nvSpPr>
          <p:cNvPr id="4" name="Slide Number Placeholder 3"/>
          <p:cNvSpPr>
            <a:spLocks noGrp="1"/>
          </p:cNvSpPr>
          <p:nvPr>
            <p:ph type="sldNum" sz="quarter" idx="5"/>
          </p:nvPr>
        </p:nvSpPr>
        <p:spPr/>
        <p:txBody>
          <a:bodyPr/>
          <a:lstStyle/>
          <a:p>
            <a:fld id="{F9F3EC92-96C9-4E7E-A0F5-9B1CA54D168A}" type="slidenum">
              <a:rPr lang="en-GB" smtClean="0"/>
              <a:t>6</a:t>
            </a:fld>
            <a:endParaRPr lang="en-GB"/>
          </a:p>
        </p:txBody>
      </p:sp>
    </p:spTree>
    <p:extLst>
      <p:ext uri="{BB962C8B-B14F-4D97-AF65-F5344CB8AC3E}">
        <p14:creationId xmlns:p14="http://schemas.microsoft.com/office/powerpoint/2010/main" val="1179168117"/>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D6C0828C-A546-D941-9E35-D319F3E31C2F}" type="slidenum">
              <a:rPr lang="en-US" smtClean="0"/>
              <a:pPr/>
              <a:t>7</a:t>
            </a:fld>
            <a:endParaRPr lang="en-US"/>
          </a:p>
        </p:txBody>
      </p:sp>
    </p:spTree>
    <p:extLst>
      <p:ext uri="{BB962C8B-B14F-4D97-AF65-F5344CB8AC3E}">
        <p14:creationId xmlns:p14="http://schemas.microsoft.com/office/powerpoint/2010/main" val="29132347"/>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8</a:t>
            </a:fld>
            <a:endParaRPr lang="en-GB"/>
          </a:p>
        </p:txBody>
      </p:sp>
    </p:spTree>
    <p:extLst>
      <p:ext uri="{BB962C8B-B14F-4D97-AF65-F5344CB8AC3E}">
        <p14:creationId xmlns:p14="http://schemas.microsoft.com/office/powerpoint/2010/main" val="154298761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9</a:t>
            </a:fld>
            <a:endParaRPr lang="en-GB"/>
          </a:p>
        </p:txBody>
      </p:sp>
    </p:spTree>
    <p:extLst>
      <p:ext uri="{BB962C8B-B14F-4D97-AF65-F5344CB8AC3E}">
        <p14:creationId xmlns:p14="http://schemas.microsoft.com/office/powerpoint/2010/main" val="1172117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10</a:t>
            </a:fld>
            <a:endParaRPr lang="en-GB"/>
          </a:p>
        </p:txBody>
      </p:sp>
    </p:spTree>
    <p:extLst>
      <p:ext uri="{BB962C8B-B14F-4D97-AF65-F5344CB8AC3E}">
        <p14:creationId xmlns:p14="http://schemas.microsoft.com/office/powerpoint/2010/main" val="1492871988"/>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11</a:t>
            </a:fld>
            <a:endParaRPr lang="en-GB"/>
          </a:p>
        </p:txBody>
      </p:sp>
    </p:spTree>
    <p:extLst>
      <p:ext uri="{BB962C8B-B14F-4D97-AF65-F5344CB8AC3E}">
        <p14:creationId xmlns:p14="http://schemas.microsoft.com/office/powerpoint/2010/main" val="1755979246"/>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12</a:t>
            </a:fld>
            <a:endParaRPr lang="en-GB"/>
          </a:p>
        </p:txBody>
      </p:sp>
    </p:spTree>
    <p:extLst>
      <p:ext uri="{BB962C8B-B14F-4D97-AF65-F5344CB8AC3E}">
        <p14:creationId xmlns:p14="http://schemas.microsoft.com/office/powerpoint/2010/main" val="23460101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13</a:t>
            </a:fld>
            <a:endParaRPr lang="en-GB"/>
          </a:p>
        </p:txBody>
      </p:sp>
    </p:spTree>
    <p:extLst>
      <p:ext uri="{BB962C8B-B14F-4D97-AF65-F5344CB8AC3E}">
        <p14:creationId xmlns:p14="http://schemas.microsoft.com/office/powerpoint/2010/main" val="153166230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14</a:t>
            </a:fld>
            <a:endParaRPr lang="en-GB"/>
          </a:p>
        </p:txBody>
      </p:sp>
    </p:spTree>
    <p:extLst>
      <p:ext uri="{BB962C8B-B14F-4D97-AF65-F5344CB8AC3E}">
        <p14:creationId xmlns:p14="http://schemas.microsoft.com/office/powerpoint/2010/main" val="3978897441"/>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15</a:t>
            </a:fld>
            <a:endParaRPr lang="en-GB"/>
          </a:p>
        </p:txBody>
      </p:sp>
    </p:spTree>
    <p:extLst>
      <p:ext uri="{BB962C8B-B14F-4D97-AF65-F5344CB8AC3E}">
        <p14:creationId xmlns:p14="http://schemas.microsoft.com/office/powerpoint/2010/main" val="104395850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F9F3EC92-96C9-4E7E-A0F5-9B1CA54D168A}" type="slidenum">
              <a:rPr lang="en-GB" smtClean="0"/>
              <a:t>16</a:t>
            </a:fld>
            <a:endParaRPr lang="en-GB"/>
          </a:p>
        </p:txBody>
      </p:sp>
    </p:spTree>
    <p:extLst>
      <p:ext uri="{BB962C8B-B14F-4D97-AF65-F5344CB8AC3E}">
        <p14:creationId xmlns:p14="http://schemas.microsoft.com/office/powerpoint/2010/main" val="2774144229"/>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683568" y="1988840"/>
            <a:ext cx="77724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369368" y="3744615"/>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395536" y="6525344"/>
            <a:ext cx="971128" cy="218522"/>
          </a:xfrm>
        </p:spPr>
        <p:txBody>
          <a:bodyPr/>
          <a:lstStyle/>
          <a:p>
            <a:fld id="{9C64F3F4-CE19-49F8-9EF4-FF4EE52031C2}" type="datetimeFigureOut">
              <a:rPr lang="en-GB" smtClean="0"/>
              <a:t>02/09/2020</a:t>
            </a:fld>
            <a:endParaRPr lang="en-GB"/>
          </a:p>
        </p:txBody>
      </p:sp>
      <p:sp>
        <p:nvSpPr>
          <p:cNvPr id="5" name="Footer Placeholder 4"/>
          <p:cNvSpPr>
            <a:spLocks noGrp="1"/>
          </p:cNvSpPr>
          <p:nvPr>
            <p:ph type="ftr" sz="quarter" idx="11"/>
          </p:nvPr>
        </p:nvSpPr>
        <p:spPr>
          <a:xfrm>
            <a:off x="4139952" y="6381328"/>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7588064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a:xfrm>
            <a:off x="457200" y="1600201"/>
            <a:ext cx="8229600" cy="391703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02/09/2020</a:t>
            </a:fld>
            <a:endParaRPr lang="en-GB"/>
          </a:p>
        </p:txBody>
      </p:sp>
      <p:sp>
        <p:nvSpPr>
          <p:cNvPr id="5" name="Footer Placeholder 4"/>
          <p:cNvSpPr>
            <a:spLocks noGrp="1"/>
          </p:cNvSpPr>
          <p:nvPr>
            <p:ph type="ftr" sz="quarter" idx="11"/>
          </p:nvPr>
        </p:nvSpPr>
        <p:spPr>
          <a:xfrm>
            <a:off x="3131840" y="646178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86190301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3568" y="3993083"/>
            <a:ext cx="77724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683568" y="2492896"/>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64F3F4-CE19-49F8-9EF4-FF4EE52031C2}" type="datetimeFigureOut">
              <a:rPr lang="en-GB" smtClean="0"/>
              <a:t>02/09/2020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18135066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1"/>
            <a:ext cx="4038600" cy="398904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9C64F3F4-CE19-49F8-9EF4-FF4EE52031C2}" type="datetimeFigureOut">
              <a:rPr lang="en-GB" smtClean="0"/>
              <a:t>02/09/2020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874081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414365"/>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9C64F3F4-CE19-49F8-9EF4-FF4EE52031C2}" type="datetimeFigureOut">
              <a:rPr lang="en-GB" smtClean="0"/>
              <a:t>02/09/2020</a:t>
            </a:fld>
            <a:endParaRPr lang="en-GB"/>
          </a:p>
        </p:txBody>
      </p:sp>
      <p:sp>
        <p:nvSpPr>
          <p:cNvPr id="9" name="Slide Number Placeholder 8"/>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304440483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9C64F3F4-CE19-49F8-9EF4-FF4EE52031C2}" type="datetimeFigureOut">
              <a:rPr lang="en-GB" smtClean="0"/>
              <a:t>02/09/2020</a:t>
            </a:fld>
            <a:endParaRPr lang="en-GB"/>
          </a:p>
        </p:txBody>
      </p:sp>
      <p:sp>
        <p:nvSpPr>
          <p:cNvPr id="5" name="Slide Number Placeholder 4"/>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129350510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64F3F4-CE19-49F8-9EF4-FF4EE52031C2}" type="datetimeFigureOut">
              <a:rPr lang="en-GB" smtClean="0"/>
              <a:t>02/09/2020</a:t>
            </a:fld>
            <a:endParaRPr lang="en-GB"/>
          </a:p>
        </p:txBody>
      </p:sp>
      <p:sp>
        <p:nvSpPr>
          <p:cNvPr id="4" name="Slide Number Placeholder 3"/>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31099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17217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02989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02/09/2020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40322336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509120"/>
            <a:ext cx="54864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3824337"/>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GB"/>
          </a:p>
        </p:txBody>
      </p:sp>
      <p:sp>
        <p:nvSpPr>
          <p:cNvPr id="4" name="Text Placeholder 3"/>
          <p:cNvSpPr>
            <a:spLocks noGrp="1"/>
          </p:cNvSpPr>
          <p:nvPr>
            <p:ph type="body" sz="half" idx="2"/>
          </p:nvPr>
        </p:nvSpPr>
        <p:spPr>
          <a:xfrm>
            <a:off x="1792288" y="5157192"/>
            <a:ext cx="5486400" cy="43204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9C64F3F4-CE19-49F8-9EF4-FF4EE52031C2}" type="datetimeFigureOut">
              <a:rPr lang="en-GB" smtClean="0"/>
              <a:t>02/09/2020</a:t>
            </a:fld>
            <a:endParaRPr lang="en-GB"/>
          </a:p>
        </p:txBody>
      </p:sp>
      <p:sp>
        <p:nvSpPr>
          <p:cNvPr id="7" name="Slide Number Placeholder 6"/>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53676334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02/09/2020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88529196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5242594"/>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9"/>
            <a:ext cx="6019800" cy="5242594"/>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9C64F3F4-CE19-49F8-9EF4-FF4EE52031C2}" type="datetimeFigureOut">
              <a:rPr lang="en-GB" smtClean="0"/>
              <a:t>02/09/2020</a:t>
            </a:fld>
            <a:endParaRPr lang="en-GB"/>
          </a:p>
        </p:txBody>
      </p:sp>
      <p:sp>
        <p:nvSpPr>
          <p:cNvPr id="6" name="Slide Number Placeholder 5"/>
          <p:cNvSpPr>
            <a:spLocks noGrp="1"/>
          </p:cNvSpPr>
          <p:nvPr>
            <p:ph type="sldNum" sz="quarter" idx="12"/>
          </p:nvPr>
        </p:nvSpPr>
        <p:spPr/>
        <p:txBody>
          <a:bodyPr/>
          <a:lstStyle/>
          <a:p>
            <a:fld id="{AC82685A-BD3A-4230-8D85-804689F67293}" type="slidenum">
              <a:rPr lang="en-GB" smtClean="0"/>
              <a:t>‹#›</a:t>
            </a:fld>
            <a:endParaRPr lang="en-GB"/>
          </a:p>
        </p:txBody>
      </p:sp>
    </p:spTree>
    <p:extLst>
      <p:ext uri="{BB962C8B-B14F-4D97-AF65-F5344CB8AC3E}">
        <p14:creationId xmlns:p14="http://schemas.microsoft.com/office/powerpoint/2010/main" val="269168714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457200" y="1600201"/>
            <a:ext cx="8229600" cy="3917032"/>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251520" y="6525344"/>
            <a:ext cx="971128" cy="218522"/>
          </a:xfrm>
          <a:prstGeom prst="rect">
            <a:avLst/>
          </a:prstGeom>
        </p:spPr>
        <p:txBody>
          <a:bodyPr vert="horz" lIns="91440" tIns="45720" rIns="91440" bIns="45720" rtlCol="0" anchor="ctr"/>
          <a:lstStyle>
            <a:lvl1pPr algn="ctr">
              <a:defRPr sz="1050">
                <a:solidFill>
                  <a:schemeClr val="tx1">
                    <a:tint val="75000"/>
                  </a:schemeClr>
                </a:solidFill>
              </a:defRPr>
            </a:lvl1pPr>
          </a:lstStyle>
          <a:p>
            <a:fld id="{9C64F3F4-CE19-49F8-9EF4-FF4EE52031C2}" type="datetimeFigureOut">
              <a:rPr lang="en-GB" smtClean="0"/>
              <a:pPr/>
              <a:t>02/09/2020</a:t>
            </a:fld>
            <a:endParaRPr lang="en-GB"/>
          </a:p>
        </p:txBody>
      </p:sp>
      <p:sp>
        <p:nvSpPr>
          <p:cNvPr id="6" name="Slide Number Placeholder 5"/>
          <p:cNvSpPr>
            <a:spLocks noGrp="1"/>
          </p:cNvSpPr>
          <p:nvPr>
            <p:ph type="sldNum" sz="quarter" idx="4"/>
          </p:nvPr>
        </p:nvSpPr>
        <p:spPr>
          <a:xfrm>
            <a:off x="7956376" y="6380972"/>
            <a:ext cx="730424" cy="340503"/>
          </a:xfrm>
          <a:prstGeom prst="rect">
            <a:avLst/>
          </a:prstGeom>
        </p:spPr>
        <p:txBody>
          <a:bodyPr vert="horz" lIns="91440" tIns="45720" rIns="91440" bIns="45720" rtlCol="0" anchor="ctr"/>
          <a:lstStyle>
            <a:lvl1pPr algn="r">
              <a:defRPr sz="1200">
                <a:solidFill>
                  <a:schemeClr val="tx1">
                    <a:tint val="75000"/>
                  </a:schemeClr>
                </a:solidFill>
              </a:defRPr>
            </a:lvl1pPr>
          </a:lstStyle>
          <a:p>
            <a:fld id="{AC82685A-BD3A-4230-8D85-804689F67293}" type="slidenum">
              <a:rPr lang="en-GB" smtClean="0"/>
              <a:t>‹#›</a:t>
            </a:fld>
            <a:endParaRPr lang="en-GB"/>
          </a:p>
        </p:txBody>
      </p:sp>
    </p:spTree>
    <p:extLst>
      <p:ext uri="{BB962C8B-B14F-4D97-AF65-F5344CB8AC3E}">
        <p14:creationId xmlns:p14="http://schemas.microsoft.com/office/powerpoint/2010/main" val="63701733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4.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6.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3" Type="http://schemas.openxmlformats.org/officeDocument/2006/relationships/hyperlink" Target="https://www.app.college.police.uk/app-content/critical-incident-management/types-of-critical-incident/#three-phases-of-critical-incident-management" TargetMode="External"/><Relationship Id="rId2" Type="http://schemas.openxmlformats.org/officeDocument/2006/relationships/notesSlide" Target="../notesSlides/notesSlide7.xml"/><Relationship Id="rId1" Type="http://schemas.openxmlformats.org/officeDocument/2006/relationships/slideLayout" Target="../slideLayouts/slideLayout6.xml"/><Relationship Id="rId4" Type="http://schemas.openxmlformats.org/officeDocument/2006/relationships/hyperlink" Target="https://jesip.org.uk/home" TargetMode="Externa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9738A7B-A423-4469-9B45-F5833C61CB9D}"/>
              </a:ext>
            </a:extLst>
          </p:cNvPr>
          <p:cNvSpPr>
            <a:spLocks noGrp="1"/>
          </p:cNvSpPr>
          <p:nvPr>
            <p:ph type="ctrTitle"/>
          </p:nvPr>
        </p:nvSpPr>
        <p:spPr>
          <a:xfrm>
            <a:off x="2880360" y="647720"/>
            <a:ext cx="5836920" cy="3208000"/>
          </a:xfrm>
        </p:spPr>
        <p:txBody>
          <a:bodyPr>
            <a:normAutofit/>
          </a:bodyPr>
          <a:lstStyle/>
          <a:p>
            <a:r>
              <a:rPr lang="en-GB" sz="4800" b="1">
                <a:solidFill>
                  <a:schemeClr val="bg1"/>
                </a:solidFill>
              </a:rPr>
              <a:t>Response Policing Part 3</a:t>
            </a:r>
          </a:p>
        </p:txBody>
      </p:sp>
    </p:spTree>
    <p:extLst>
      <p:ext uri="{BB962C8B-B14F-4D97-AF65-F5344CB8AC3E}">
        <p14:creationId xmlns:p14="http://schemas.microsoft.com/office/powerpoint/2010/main" val="1147549936"/>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 name="TextBox 1">
            <a:extLst>
              <a:ext uri="{FF2B5EF4-FFF2-40B4-BE49-F238E27FC236}">
                <a16:creationId xmlns:a16="http://schemas.microsoft.com/office/drawing/2014/main" id="{E815FF61-135A-4AB9-99B8-3BE7D2949E9D}"/>
              </a:ext>
            </a:extLst>
          </p:cNvPr>
          <p:cNvSpPr txBox="1"/>
          <p:nvPr/>
        </p:nvSpPr>
        <p:spPr>
          <a:xfrm>
            <a:off x="979714" y="821094"/>
            <a:ext cx="6988628" cy="2308324"/>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b="1"/>
              <a:t>Revisit the following sessions:</a:t>
            </a:r>
            <a:r>
              <a:rPr lang="en-GB"/>
              <a:t> </a:t>
            </a:r>
          </a:p>
          <a:p>
            <a:endParaRPr lang="en-GB"/>
          </a:p>
          <a:p>
            <a:pPr marL="285750" indent="-285750">
              <a:buFont typeface="Arial"/>
              <a:buChar char="•"/>
            </a:pPr>
            <a:endParaRPr lang="en-GB"/>
          </a:p>
          <a:p>
            <a:pPr marL="285750" indent="-285750">
              <a:buFont typeface="Arial"/>
              <a:buChar char="•"/>
            </a:pPr>
            <a:r>
              <a:rPr lang="en-GB"/>
              <a:t>Response &amp; practical policing, major and critical incidents.</a:t>
            </a:r>
          </a:p>
          <a:p>
            <a:pPr marL="285750" indent="-285750">
              <a:buFont typeface="Arial"/>
              <a:buChar char="•"/>
            </a:pPr>
            <a:endParaRPr lang="en-GB"/>
          </a:p>
          <a:p>
            <a:pPr marL="285750" indent="-285750">
              <a:buFont typeface="Arial"/>
              <a:buChar char="•"/>
            </a:pPr>
            <a:r>
              <a:rPr lang="en-GB"/>
              <a:t>Digital Policing.</a:t>
            </a:r>
          </a:p>
          <a:p>
            <a:pPr marL="285750" indent="-285750">
              <a:buFont typeface="Arial"/>
              <a:buChar char="•"/>
            </a:pPr>
            <a:endParaRPr lang="en-GB"/>
          </a:p>
          <a:p>
            <a:pPr marL="285750" indent="-285750">
              <a:buFont typeface="Arial"/>
              <a:buChar char="•"/>
            </a:pPr>
            <a:r>
              <a:rPr lang="en-GB"/>
              <a:t>Decision making &amp; Discretion. </a:t>
            </a:r>
          </a:p>
        </p:txBody>
      </p:sp>
      <p:pic>
        <p:nvPicPr>
          <p:cNvPr id="3" name="Picture 3" descr="A couple of people that are talking to each other&#10;&#10;Description automatically generated">
            <a:extLst>
              <a:ext uri="{FF2B5EF4-FFF2-40B4-BE49-F238E27FC236}">
                <a16:creationId xmlns:a16="http://schemas.microsoft.com/office/drawing/2014/main" id="{3407469B-B3D0-43F8-8CDC-2E735F53EB1C}"/>
              </a:ext>
            </a:extLst>
          </p:cNvPr>
          <p:cNvPicPr>
            <a:picLocks noChangeAspect="1"/>
          </p:cNvPicPr>
          <p:nvPr/>
        </p:nvPicPr>
        <p:blipFill>
          <a:blip r:embed="rId3"/>
          <a:stretch>
            <a:fillRect/>
          </a:stretch>
        </p:blipFill>
        <p:spPr>
          <a:xfrm>
            <a:off x="4748900" y="2414768"/>
            <a:ext cx="3652252" cy="2704471"/>
          </a:xfrm>
          <a:prstGeom prst="rect">
            <a:avLst/>
          </a:prstGeom>
        </p:spPr>
      </p:pic>
    </p:spTree>
    <p:extLst>
      <p:ext uri="{BB962C8B-B14F-4D97-AF65-F5344CB8AC3E}">
        <p14:creationId xmlns:p14="http://schemas.microsoft.com/office/powerpoint/2010/main" val="2967052623"/>
      </p:ext>
    </p:extLst>
  </p:cSld>
  <p:clrMapOvr>
    <a:masterClrMapping/>
  </p:clrMapOvr>
  <mc:AlternateContent xmlns:mc="http://schemas.openxmlformats.org/markup-compatibility/2006">
    <mc:Choice xmlns:p14="http://schemas.microsoft.com/office/powerpoint/2010/main" Requires="p14">
      <p:transition p14:dur="0" advClick="0"/>
    </mc:Choice>
    <mc:Fallback>
      <p:transition advClick="0"/>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0EFA0E05-DAB0-42FF-A3DC-DF015A46CA24}"/>
              </a:ext>
            </a:extLst>
          </p:cNvPr>
          <p:cNvSpPr>
            <a:spLocks noGrp="1"/>
          </p:cNvSpPr>
          <p:nvPr>
            <p:ph type="title"/>
          </p:nvPr>
        </p:nvSpPr>
        <p:spPr>
          <a:xfrm>
            <a:off x="457200" y="274638"/>
            <a:ext cx="8229600" cy="1143000"/>
          </a:xfrm>
        </p:spPr>
        <p:txBody>
          <a:bodyPr vert="horz" lIns="91440" tIns="45720" rIns="91440" bIns="45720" rtlCol="0" anchor="ctr">
            <a:normAutofit/>
          </a:bodyPr>
          <a:lstStyle/>
          <a:p>
            <a:pPr>
              <a:lnSpc>
                <a:spcPct val="90000"/>
              </a:lnSpc>
            </a:pPr>
            <a:r>
              <a:rPr lang="en-GB" sz="3700" b="1"/>
              <a:t>Major Incident</a:t>
            </a:r>
            <a:r>
              <a:rPr lang="en-GB" sz="3700"/>
              <a:t>s</a:t>
            </a:r>
            <a:br>
              <a:rPr lang="en-GB" sz="3700"/>
            </a:br>
            <a:endParaRPr lang="en-GB" sz="3700"/>
          </a:p>
        </p:txBody>
      </p:sp>
      <p:pic>
        <p:nvPicPr>
          <p:cNvPr id="3" name="Picture 3" descr="A sign on the side of a road&#10;&#10;Description automatically generated">
            <a:extLst>
              <a:ext uri="{FF2B5EF4-FFF2-40B4-BE49-F238E27FC236}">
                <a16:creationId xmlns:a16="http://schemas.microsoft.com/office/drawing/2014/main" id="{6ACB8B75-ED8D-4159-83EA-AD4DC102B98F}"/>
              </a:ext>
            </a:extLst>
          </p:cNvPr>
          <p:cNvPicPr>
            <a:picLocks noChangeAspect="1"/>
          </p:cNvPicPr>
          <p:nvPr/>
        </p:nvPicPr>
        <p:blipFill>
          <a:blip r:embed="rId3"/>
          <a:stretch>
            <a:fillRect/>
          </a:stretch>
        </p:blipFill>
        <p:spPr>
          <a:xfrm>
            <a:off x="457200" y="1883757"/>
            <a:ext cx="3163390" cy="2912476"/>
          </a:xfrm>
          <a:prstGeom prst="rect">
            <a:avLst/>
          </a:prstGeom>
          <a:noFill/>
        </p:spPr>
      </p:pic>
      <p:sp>
        <p:nvSpPr>
          <p:cNvPr id="2" name="TextBox 1">
            <a:extLst>
              <a:ext uri="{FF2B5EF4-FFF2-40B4-BE49-F238E27FC236}">
                <a16:creationId xmlns:a16="http://schemas.microsoft.com/office/drawing/2014/main" id="{14C1C3AD-2DBC-4BFD-BA12-37B557CF01F2}"/>
              </a:ext>
            </a:extLst>
          </p:cNvPr>
          <p:cNvSpPr txBox="1"/>
          <p:nvPr/>
        </p:nvSpPr>
        <p:spPr>
          <a:xfrm>
            <a:off x="3746863" y="1116876"/>
            <a:ext cx="4939937" cy="4393988"/>
          </a:xfrm>
          <a:prstGeom prst="rect">
            <a:avLst/>
          </a:prstGeom>
        </p:spPr>
        <p:txBody>
          <a:bodyPr rot="0" spcFirstLastPara="0" vertOverflow="overflow" horzOverflow="overflow" vert="horz" wrap="square" lIns="91440" tIns="45720" rIns="91440" bIns="45720" numCol="1" spcCol="0" rtlCol="0" fromWordArt="0" anchor="t" anchorCtr="0" forceAA="0" compatLnSpc="1">
            <a:prstTxWarp prst="textNoShape">
              <a:avLst/>
            </a:prstTxWarp>
            <a:noAutofit/>
          </a:bodyPr>
          <a:lstStyle/>
          <a:p>
            <a:pPr marL="285750" indent="-285750">
              <a:lnSpc>
                <a:spcPct val="90000"/>
              </a:lnSpc>
              <a:spcBef>
                <a:spcPct val="20000"/>
              </a:spcBef>
              <a:buFont typeface="Arial" pitchFamily="34" charset="0"/>
              <a:buChar char="•"/>
            </a:pPr>
            <a:r>
              <a:rPr lang="en-GB" sz="1600"/>
              <a:t>Major incidents are likely to require a response from several emergency services. Each will  conduct their own primary role during the incident. </a:t>
            </a:r>
            <a:endParaRPr lang="en-US" sz="1600"/>
          </a:p>
          <a:p>
            <a:pPr marL="285750" indent="-285750">
              <a:lnSpc>
                <a:spcPct val="90000"/>
              </a:lnSpc>
              <a:spcBef>
                <a:spcPct val="20000"/>
              </a:spcBef>
              <a:buFont typeface="Arial" pitchFamily="34" charset="0"/>
              <a:buChar char="•"/>
            </a:pPr>
            <a:endParaRPr lang="en-GB" sz="1600"/>
          </a:p>
          <a:p>
            <a:pPr marL="285750" indent="-285750">
              <a:lnSpc>
                <a:spcPct val="90000"/>
              </a:lnSpc>
              <a:spcBef>
                <a:spcPct val="20000"/>
              </a:spcBef>
              <a:buFont typeface="Arial" pitchFamily="34" charset="0"/>
              <a:buChar char="•"/>
            </a:pPr>
            <a:r>
              <a:rPr lang="en-GB" sz="1600"/>
              <a:t>Police are required to oversee the coordination of the emergency response phase of the incident. </a:t>
            </a:r>
          </a:p>
          <a:p>
            <a:pPr marL="285750" indent="-285750">
              <a:lnSpc>
                <a:spcPct val="90000"/>
              </a:lnSpc>
              <a:spcBef>
                <a:spcPct val="20000"/>
              </a:spcBef>
              <a:buFont typeface="Arial" pitchFamily="34" charset="0"/>
              <a:buChar char="•"/>
            </a:pPr>
            <a:endParaRPr lang="en-GB" sz="1600"/>
          </a:p>
          <a:p>
            <a:pPr marL="285750" indent="-285750">
              <a:lnSpc>
                <a:spcPct val="90000"/>
              </a:lnSpc>
              <a:spcBef>
                <a:spcPct val="20000"/>
              </a:spcBef>
              <a:buFont typeface="Arial" pitchFamily="34" charset="0"/>
              <a:buChar char="•"/>
            </a:pPr>
            <a:r>
              <a:rPr lang="en-GB" sz="1600"/>
              <a:t>The police response should be visible and will ensure that other agencies can carry out their own duties effectively. </a:t>
            </a:r>
          </a:p>
          <a:p>
            <a:pPr marL="285750" indent="-285750">
              <a:lnSpc>
                <a:spcPct val="90000"/>
              </a:lnSpc>
              <a:spcBef>
                <a:spcPct val="20000"/>
              </a:spcBef>
              <a:buFont typeface="Arial" pitchFamily="34" charset="0"/>
              <a:buChar char="•"/>
            </a:pPr>
            <a:endParaRPr lang="en-GB" sz="1600"/>
          </a:p>
          <a:p>
            <a:pPr marL="285750" indent="-285750">
              <a:lnSpc>
                <a:spcPct val="90000"/>
              </a:lnSpc>
              <a:spcBef>
                <a:spcPct val="20000"/>
              </a:spcBef>
              <a:buFont typeface="Arial" pitchFamily="34" charset="0"/>
              <a:buChar char="•"/>
            </a:pPr>
            <a:r>
              <a:rPr lang="en-GB" sz="1600"/>
              <a:t>Examples of this at major incidents will include the managing of traffic and the management of cordons. </a:t>
            </a:r>
          </a:p>
          <a:p>
            <a:pPr marL="285750" indent="-285750">
              <a:lnSpc>
                <a:spcPct val="90000"/>
              </a:lnSpc>
              <a:spcBef>
                <a:spcPct val="20000"/>
              </a:spcBef>
              <a:buFont typeface="Arial" pitchFamily="34" charset="0"/>
              <a:buChar char="•"/>
            </a:pPr>
            <a:endParaRPr lang="en-GB" sz="1600"/>
          </a:p>
          <a:p>
            <a:pPr marL="285750" indent="-285750">
              <a:lnSpc>
                <a:spcPct val="90000"/>
              </a:lnSpc>
              <a:spcBef>
                <a:spcPct val="20000"/>
              </a:spcBef>
              <a:buFont typeface="Arial" pitchFamily="34" charset="0"/>
              <a:buChar char="•"/>
            </a:pPr>
            <a:r>
              <a:rPr lang="en-GB" sz="1600"/>
              <a:t>The first responder must assess the nature of the incident and communicate all findings to the control room. </a:t>
            </a:r>
          </a:p>
        </p:txBody>
      </p:sp>
    </p:spTree>
    <p:extLst>
      <p:ext uri="{BB962C8B-B14F-4D97-AF65-F5344CB8AC3E}">
        <p14:creationId xmlns:p14="http://schemas.microsoft.com/office/powerpoint/2010/main" val="150570356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89C272D4-A159-4FDA-A487-AB03F68458C1}"/>
              </a:ext>
            </a:extLst>
          </p:cNvPr>
          <p:cNvSpPr txBox="1"/>
          <p:nvPr/>
        </p:nvSpPr>
        <p:spPr>
          <a:xfrm>
            <a:off x="457200" y="274638"/>
            <a:ext cx="8229600" cy="1143000"/>
          </a:xfrm>
          <a:prstGeom prst="rect">
            <a:avLst/>
          </a:prstGeom>
        </p:spPr>
        <p:txBody>
          <a:bodyPr rot="0" spcFirstLastPara="0" vertOverflow="overflow" horzOverflow="overflow" vert="horz" lIns="91440" tIns="45720" rIns="91440" bIns="45720" numCol="1" spcCol="0" rtlCol="0" fromWordArt="0" anchor="ctr" anchorCtr="0" forceAA="0" compatLnSpc="1">
            <a:prstTxWarp prst="textNoShape">
              <a:avLst/>
            </a:prstTxWarp>
            <a:normAutofit/>
          </a:bodyPr>
          <a:lstStyle/>
          <a:p>
            <a:pPr algn="ctr">
              <a:spcBef>
                <a:spcPct val="0"/>
              </a:spcBef>
              <a:spcAft>
                <a:spcPts val="600"/>
              </a:spcAft>
            </a:pPr>
            <a:r>
              <a:rPr lang="en-GB" sz="3200" b="1">
                <a:latin typeface="+mj-lt"/>
                <a:ea typeface="+mj-ea"/>
                <a:cs typeface="+mj-cs"/>
              </a:rPr>
              <a:t>Critical Incidents</a:t>
            </a:r>
          </a:p>
        </p:txBody>
      </p:sp>
      <p:sp>
        <p:nvSpPr>
          <p:cNvPr id="2" name="TextBox 1">
            <a:extLst>
              <a:ext uri="{FF2B5EF4-FFF2-40B4-BE49-F238E27FC236}">
                <a16:creationId xmlns:a16="http://schemas.microsoft.com/office/drawing/2014/main" id="{549A37D0-45E7-46CF-AFFE-5D0D9855C47A}"/>
              </a:ext>
            </a:extLst>
          </p:cNvPr>
          <p:cNvSpPr txBox="1"/>
          <p:nvPr/>
        </p:nvSpPr>
        <p:spPr>
          <a:xfrm>
            <a:off x="587829" y="352697"/>
            <a:ext cx="7916091" cy="369332"/>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algn="l"/>
            <a:endParaRPr lang="en-GB"/>
          </a:p>
        </p:txBody>
      </p:sp>
      <p:sp>
        <p:nvSpPr>
          <p:cNvPr id="4" name="TextBox 3">
            <a:extLst>
              <a:ext uri="{FF2B5EF4-FFF2-40B4-BE49-F238E27FC236}">
                <a16:creationId xmlns:a16="http://schemas.microsoft.com/office/drawing/2014/main" id="{60A554EB-25EE-4098-8A89-D4D5CD5E4849}"/>
              </a:ext>
            </a:extLst>
          </p:cNvPr>
          <p:cNvSpPr txBox="1"/>
          <p:nvPr/>
        </p:nvSpPr>
        <p:spPr>
          <a:xfrm>
            <a:off x="835206" y="1423034"/>
            <a:ext cx="7485017" cy="3970318"/>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t>Any incident has the potential to become a critical incident.</a:t>
            </a:r>
            <a:endParaRPr lang="en-GB">
              <a:latin typeface="Helvetica"/>
              <a:cs typeface="Helvetica"/>
            </a:endParaRPr>
          </a:p>
          <a:p>
            <a:endParaRPr lang="en-GB"/>
          </a:p>
          <a:p>
            <a:pPr marL="285750" indent="-285750">
              <a:buFont typeface="Arial"/>
              <a:buChar char="•"/>
            </a:pPr>
            <a:r>
              <a:rPr lang="en-GB"/>
              <a:t>Examples include: The Victoria Climbie Inquiry and The Brixton Disorders April 1981. </a:t>
            </a:r>
            <a:br>
              <a:rPr lang="en-GB"/>
            </a:br>
            <a:endParaRPr lang="en-GB"/>
          </a:p>
          <a:p>
            <a:pPr marL="285750" indent="-285750">
              <a:buFont typeface="Arial"/>
              <a:buChar char="•"/>
            </a:pPr>
            <a:r>
              <a:rPr lang="en-GB"/>
              <a:t>Early recognition of a critical incident is essential. </a:t>
            </a:r>
          </a:p>
          <a:p>
            <a:pPr marL="285750" indent="-285750">
              <a:buFont typeface="Arial"/>
              <a:buChar char="•"/>
            </a:pPr>
            <a:endParaRPr lang="en-GB"/>
          </a:p>
          <a:p>
            <a:pPr marL="285750" indent="-285750">
              <a:buFont typeface="Arial"/>
              <a:buChar char="•"/>
            </a:pPr>
            <a:r>
              <a:rPr lang="en-GB"/>
              <a:t>Forces need to take proactive steps to prevent critical incidents developing. </a:t>
            </a:r>
          </a:p>
          <a:p>
            <a:pPr marL="285750" indent="-285750">
              <a:buFont typeface="Arial"/>
              <a:buChar char="•"/>
            </a:pPr>
            <a:endParaRPr lang="en-GB"/>
          </a:p>
          <a:p>
            <a:pPr marL="285750" indent="-285750">
              <a:buFont typeface="Arial"/>
              <a:buChar char="•"/>
            </a:pPr>
            <a:r>
              <a:rPr lang="en-GB"/>
              <a:t>Critical incident management is vital for the restoration of public confidence. </a:t>
            </a:r>
          </a:p>
          <a:p>
            <a:pPr marL="285750" indent="-285750">
              <a:buFont typeface="Arial"/>
              <a:buChar char="•"/>
            </a:pPr>
            <a:endParaRPr lang="en-GB"/>
          </a:p>
          <a:p>
            <a:endParaRPr lang="en-GB"/>
          </a:p>
        </p:txBody>
      </p:sp>
    </p:spTree>
    <p:extLst>
      <p:ext uri="{BB962C8B-B14F-4D97-AF65-F5344CB8AC3E}">
        <p14:creationId xmlns:p14="http://schemas.microsoft.com/office/powerpoint/2010/main" val="363515241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1">
            <a:extLst>
              <a:ext uri="{FF2B5EF4-FFF2-40B4-BE49-F238E27FC236}">
                <a16:creationId xmlns:a16="http://schemas.microsoft.com/office/drawing/2014/main" id="{DF7929AA-2FF3-4640-AD9D-DBDA11C290FE}"/>
              </a:ext>
            </a:extLst>
          </p:cNvPr>
          <p:cNvSpPr>
            <a:spLocks noGrp="1"/>
          </p:cNvSpPr>
          <p:nvPr>
            <p:ph type="title"/>
          </p:nvPr>
        </p:nvSpPr>
        <p:spPr>
          <a:xfrm>
            <a:off x="457200" y="274638"/>
            <a:ext cx="8229600" cy="1143000"/>
          </a:xfrm>
        </p:spPr>
        <p:txBody>
          <a:bodyPr/>
          <a:lstStyle/>
          <a:p>
            <a:r>
              <a:rPr lang="en-US"/>
              <a:t>Debriefing</a:t>
            </a:r>
          </a:p>
        </p:txBody>
      </p:sp>
      <p:sp>
        <p:nvSpPr>
          <p:cNvPr id="6" name="TextBox 5">
            <a:extLst>
              <a:ext uri="{FF2B5EF4-FFF2-40B4-BE49-F238E27FC236}">
                <a16:creationId xmlns:a16="http://schemas.microsoft.com/office/drawing/2014/main" id="{54A0ACDA-72FA-4775-B97C-6F6C1F52196D}"/>
              </a:ext>
            </a:extLst>
          </p:cNvPr>
          <p:cNvSpPr txBox="1"/>
          <p:nvPr/>
        </p:nvSpPr>
        <p:spPr>
          <a:xfrm>
            <a:off x="761611" y="1638689"/>
            <a:ext cx="7725746" cy="5078313"/>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pPr marL="285750" indent="-285750">
              <a:buFont typeface="Arial"/>
              <a:buChar char="•"/>
            </a:pPr>
            <a:r>
              <a:rPr lang="en-GB"/>
              <a:t>The debriefing process is an essential part of all policing operations.  Designed to identify good policing practice and highlight areas for improvement. </a:t>
            </a:r>
          </a:p>
          <a:p>
            <a:pPr marL="285750" indent="-285750">
              <a:buFont typeface="Arial"/>
              <a:buChar char="•"/>
            </a:pPr>
            <a:endParaRPr lang="en-GB"/>
          </a:p>
          <a:p>
            <a:pPr marL="285750" indent="-285750">
              <a:buFont typeface="Arial"/>
              <a:buChar char="•"/>
            </a:pPr>
            <a:r>
              <a:rPr lang="en-GB"/>
              <a:t>Debriefing should be well structured and documented for the purposes of disclosure rules. </a:t>
            </a:r>
          </a:p>
          <a:p>
            <a:pPr marL="285750" indent="-285750">
              <a:buFont typeface="Arial"/>
              <a:buChar char="•"/>
            </a:pPr>
            <a:endParaRPr lang="en-GB"/>
          </a:p>
          <a:p>
            <a:pPr marL="285750" indent="-285750">
              <a:buFont typeface="Arial"/>
              <a:buChar char="•"/>
            </a:pPr>
            <a:r>
              <a:rPr lang="en-GB"/>
              <a:t>All parties should ensure that all documentation has been completed before the start of the debrief. This will include notes and pocket notebooks. </a:t>
            </a:r>
          </a:p>
          <a:p>
            <a:pPr marL="285750" indent="-285750">
              <a:buFont typeface="Arial"/>
              <a:buChar char="•"/>
            </a:pPr>
            <a:endParaRPr lang="en-GB"/>
          </a:p>
          <a:p>
            <a:pPr marL="285750" indent="-285750">
              <a:buFont typeface="Arial"/>
              <a:buChar char="•"/>
            </a:pPr>
            <a:r>
              <a:rPr lang="en-GB"/>
              <a:t>All  decisions made during critical incidents should be documented. In order to review policing practice effectively. </a:t>
            </a:r>
          </a:p>
          <a:p>
            <a:pPr marL="285750" indent="-285750">
              <a:buFont typeface="Arial"/>
              <a:buChar char="•"/>
            </a:pPr>
            <a:endParaRPr lang="en-GB"/>
          </a:p>
          <a:p>
            <a:pPr marL="285750" indent="-285750">
              <a:buFont typeface="Arial"/>
              <a:buChar char="•"/>
            </a:pPr>
            <a:endParaRPr lang="en-GB"/>
          </a:p>
          <a:p>
            <a:pPr marL="285750" indent="-285750">
              <a:buFont typeface="Arial"/>
              <a:buChar char="•"/>
            </a:pPr>
            <a:endParaRPr lang="en-GB"/>
          </a:p>
          <a:p>
            <a:pPr marL="285750" indent="-285750">
              <a:buFont typeface="Arial"/>
              <a:buChar char="•"/>
            </a:pPr>
            <a:endParaRPr lang="en-GB"/>
          </a:p>
          <a:p>
            <a:pPr marL="285750" indent="-285750">
              <a:buFont typeface="Arial"/>
              <a:buChar char="•"/>
            </a:pPr>
            <a:endParaRPr lang="en-GB"/>
          </a:p>
        </p:txBody>
      </p:sp>
    </p:spTree>
    <p:extLst>
      <p:ext uri="{BB962C8B-B14F-4D97-AF65-F5344CB8AC3E}">
        <p14:creationId xmlns:p14="http://schemas.microsoft.com/office/powerpoint/2010/main" val="77074858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AC4A1BCF-EB36-4664-88A4-648E381FB8A0}"/>
              </a:ext>
            </a:extLst>
          </p:cNvPr>
          <p:cNvSpPr>
            <a:spLocks noGrp="1"/>
          </p:cNvSpPr>
          <p:nvPr>
            <p:ph type="title"/>
          </p:nvPr>
        </p:nvSpPr>
        <p:spPr>
          <a:xfrm>
            <a:off x="457200" y="274638"/>
            <a:ext cx="8229600" cy="1143000"/>
          </a:xfrm>
        </p:spPr>
        <p:txBody>
          <a:bodyPr anchor="ctr">
            <a:normAutofit/>
          </a:bodyPr>
          <a:lstStyle/>
          <a:p>
            <a:pPr>
              <a:lnSpc>
                <a:spcPct val="90000"/>
              </a:lnSpc>
            </a:pPr>
            <a:r>
              <a:rPr lang="en-US" sz="2400" b="1"/>
              <a:t>Joint Service Interoperability Principles (JESIP)</a:t>
            </a:r>
            <a:br>
              <a:rPr lang="en-US" sz="2400"/>
            </a:br>
            <a:br>
              <a:rPr lang="en-US" sz="2400"/>
            </a:br>
            <a:endParaRPr lang="en-US" sz="2400"/>
          </a:p>
        </p:txBody>
      </p:sp>
      <p:pic>
        <p:nvPicPr>
          <p:cNvPr id="2" name="Picture 2" descr="A picture containing drawing&#10;&#10;Description automatically generated">
            <a:extLst>
              <a:ext uri="{FF2B5EF4-FFF2-40B4-BE49-F238E27FC236}">
                <a16:creationId xmlns:a16="http://schemas.microsoft.com/office/drawing/2014/main" id="{25D4A026-593F-4CAE-9269-D5641A183CF3}"/>
              </a:ext>
            </a:extLst>
          </p:cNvPr>
          <p:cNvPicPr>
            <a:picLocks noChangeAspect="1"/>
          </p:cNvPicPr>
          <p:nvPr/>
        </p:nvPicPr>
        <p:blipFill>
          <a:blip r:embed="rId3"/>
          <a:stretch>
            <a:fillRect/>
          </a:stretch>
        </p:blipFill>
        <p:spPr>
          <a:xfrm>
            <a:off x="457200" y="2468962"/>
            <a:ext cx="4038600" cy="2251518"/>
          </a:xfrm>
          <a:prstGeom prst="rect">
            <a:avLst/>
          </a:prstGeom>
          <a:noFill/>
        </p:spPr>
      </p:pic>
      <p:sp>
        <p:nvSpPr>
          <p:cNvPr id="11" name="Content Placeholder 2">
            <a:extLst>
              <a:ext uri="{FF2B5EF4-FFF2-40B4-BE49-F238E27FC236}">
                <a16:creationId xmlns:a16="http://schemas.microsoft.com/office/drawing/2014/main" id="{4AA75796-5C34-49DC-A681-734E0E5EE045}"/>
              </a:ext>
            </a:extLst>
          </p:cNvPr>
          <p:cNvSpPr>
            <a:spLocks noGrp="1"/>
          </p:cNvSpPr>
          <p:nvPr>
            <p:ph sz="half" idx="2"/>
          </p:nvPr>
        </p:nvSpPr>
        <p:spPr>
          <a:xfrm>
            <a:off x="4648200" y="1600201"/>
            <a:ext cx="4038600" cy="3989040"/>
          </a:xfrm>
        </p:spPr>
        <p:txBody>
          <a:bodyPr vert="horz" lIns="91440" tIns="45720" rIns="91440" bIns="45720" rtlCol="0" anchor="t">
            <a:normAutofit/>
          </a:bodyPr>
          <a:lstStyle/>
          <a:p>
            <a:pPr>
              <a:lnSpc>
                <a:spcPct val="90000"/>
              </a:lnSpc>
            </a:pPr>
            <a:r>
              <a:rPr lang="en-US" sz="1800"/>
              <a:t>JESIP is designed to ensure that initial multi-agency response to all incidents is more organized, structured and practiced</a:t>
            </a:r>
          </a:p>
          <a:p>
            <a:pPr>
              <a:lnSpc>
                <a:spcPct val="90000"/>
              </a:lnSpc>
            </a:pPr>
            <a:r>
              <a:rPr lang="en-US" sz="1800"/>
              <a:t>Consistent review of working practices focuses on continual improvement of partnership working and service delivery. </a:t>
            </a:r>
          </a:p>
          <a:p>
            <a:pPr>
              <a:lnSpc>
                <a:spcPct val="90000"/>
              </a:lnSpc>
            </a:pPr>
            <a:r>
              <a:rPr lang="en-US" sz="1800"/>
              <a:t>Research has highlighted several past failures in relation to multi agency work including, lack of training and ineffective communication. </a:t>
            </a:r>
          </a:p>
          <a:p>
            <a:pPr>
              <a:lnSpc>
                <a:spcPct val="90000"/>
              </a:lnSpc>
            </a:pPr>
            <a:endParaRPr lang="en-US" sz="1800"/>
          </a:p>
          <a:p>
            <a:pPr>
              <a:lnSpc>
                <a:spcPct val="90000"/>
              </a:lnSpc>
            </a:pPr>
            <a:endParaRPr lang="en-US" sz="1800"/>
          </a:p>
          <a:p>
            <a:pPr>
              <a:lnSpc>
                <a:spcPct val="90000"/>
              </a:lnSpc>
            </a:pPr>
            <a:endParaRPr lang="en-US" sz="1800"/>
          </a:p>
          <a:p>
            <a:pPr>
              <a:lnSpc>
                <a:spcPct val="90000"/>
              </a:lnSpc>
            </a:pPr>
            <a:endParaRPr lang="en-US" sz="1800"/>
          </a:p>
          <a:p>
            <a:pPr>
              <a:lnSpc>
                <a:spcPct val="90000"/>
              </a:lnSpc>
            </a:pPr>
            <a:endParaRPr lang="en-US" sz="1800"/>
          </a:p>
        </p:txBody>
      </p:sp>
    </p:spTree>
    <p:extLst>
      <p:ext uri="{BB962C8B-B14F-4D97-AF65-F5344CB8AC3E}">
        <p14:creationId xmlns:p14="http://schemas.microsoft.com/office/powerpoint/2010/main" val="1003286736"/>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C4DAF43-62E3-466B-BB6D-409EF8D441E9}"/>
              </a:ext>
            </a:extLst>
          </p:cNvPr>
          <p:cNvSpPr>
            <a:spLocks noGrp="1"/>
          </p:cNvSpPr>
          <p:nvPr>
            <p:ph type="title"/>
          </p:nvPr>
        </p:nvSpPr>
        <p:spPr>
          <a:xfrm>
            <a:off x="457200" y="274638"/>
            <a:ext cx="8229600" cy="1143000"/>
          </a:xfrm>
        </p:spPr>
        <p:txBody>
          <a:bodyPr>
            <a:normAutofit/>
          </a:bodyPr>
          <a:lstStyle/>
          <a:p>
            <a:r>
              <a:rPr lang="en-US" sz="2800"/>
              <a:t>Bibliography</a:t>
            </a:r>
          </a:p>
        </p:txBody>
      </p:sp>
      <p:sp>
        <p:nvSpPr>
          <p:cNvPr id="2" name="TextBox 1">
            <a:extLst>
              <a:ext uri="{FF2B5EF4-FFF2-40B4-BE49-F238E27FC236}">
                <a16:creationId xmlns:a16="http://schemas.microsoft.com/office/drawing/2014/main" id="{29B074B3-4682-49F4-B832-4EB434783575}"/>
              </a:ext>
            </a:extLst>
          </p:cNvPr>
          <p:cNvSpPr txBox="1"/>
          <p:nvPr/>
        </p:nvSpPr>
        <p:spPr>
          <a:xfrm>
            <a:off x="254551" y="1112017"/>
            <a:ext cx="8633246" cy="3816429"/>
          </a:xfrm>
          <a:prstGeom prst="rect">
            <a:avLst/>
          </a:prstGeom>
          <a:noFill/>
        </p:spPr>
        <p:txBody>
          <a:bodyPr rot="0" spcFirstLastPara="0" vertOverflow="overflow" horzOverflow="overflow" vert="horz" wrap="square" lIns="91440" tIns="45720" rIns="91440" bIns="45720" numCol="1" spcCol="0" rtlCol="0" fromWordArt="0" anchor="t" anchorCtr="0" forceAA="0" compatLnSpc="1">
            <a:prstTxWarp prst="textNoShape">
              <a:avLst/>
            </a:prstTxWarp>
            <a:spAutoFit/>
          </a:bodyPr>
          <a:lstStyle/>
          <a:p>
            <a:r>
              <a:rPr lang="en-GB" sz="1400">
                <a:ea typeface="+mn-lt"/>
                <a:cs typeface="+mn-lt"/>
              </a:rPr>
              <a:t>Phillips, M., 2017. Frontline first. </a:t>
            </a:r>
            <a:r>
              <a:rPr lang="en-GB" sz="1400" i="1">
                <a:ea typeface="+mn-lt"/>
                <a:cs typeface="+mn-lt"/>
              </a:rPr>
              <a:t>Commercial Motor</a:t>
            </a:r>
            <a:r>
              <a:rPr lang="en-GB" sz="1400">
                <a:ea typeface="+mn-lt"/>
                <a:cs typeface="+mn-lt"/>
              </a:rPr>
              <a:t>, 227(5744), pp.36–37.   (JESIP)</a:t>
            </a:r>
          </a:p>
          <a:p>
            <a:endParaRPr lang="en-GB" sz="1400">
              <a:ea typeface="+mn-lt"/>
              <a:cs typeface="+mn-lt"/>
            </a:endParaRPr>
          </a:p>
          <a:p>
            <a:r>
              <a:rPr lang="en-GB" sz="1400">
                <a:ea typeface="+mn-lt"/>
                <a:cs typeface="+mn-lt"/>
              </a:rPr>
              <a:t>Harfield, C., 2013. </a:t>
            </a:r>
            <a:r>
              <a:rPr lang="en-GB" sz="1400" i="1">
                <a:ea typeface="+mn-lt"/>
                <a:cs typeface="+mn-lt"/>
              </a:rPr>
              <a:t>Blackstone's police operational handbook : practice and procedure</a:t>
            </a:r>
            <a:r>
              <a:rPr lang="en-GB" sz="1400">
                <a:ea typeface="+mn-lt"/>
                <a:cs typeface="+mn-lt"/>
              </a:rPr>
              <a:t> Second.</a:t>
            </a:r>
          </a:p>
          <a:p>
            <a:endParaRPr lang="en-GB" sz="1400"/>
          </a:p>
          <a:p>
            <a:r>
              <a:rPr lang="en-GB" sz="1400">
                <a:ea typeface="+mn-lt"/>
                <a:cs typeface="+mn-lt"/>
              </a:rPr>
              <a:t>Bryant, Bryant, Robin &amp; Bryant, Sarah, 2019. </a:t>
            </a:r>
            <a:r>
              <a:rPr lang="en-GB" sz="1400" i="1">
                <a:ea typeface="+mn-lt"/>
                <a:cs typeface="+mn-lt"/>
              </a:rPr>
              <a:t>Blackstone's handbook for policing students</a:t>
            </a:r>
            <a:r>
              <a:rPr lang="en-GB" sz="1400">
                <a:ea typeface="+mn-lt"/>
                <a:cs typeface="+mn-lt"/>
              </a:rPr>
              <a:t> Fourteenth.,</a:t>
            </a:r>
            <a:endParaRPr lang="en-GB" sz="1400"/>
          </a:p>
          <a:p>
            <a:endParaRPr lang="en-GB" sz="1400"/>
          </a:p>
          <a:p>
            <a:r>
              <a:rPr lang="en-GB" sz="1400">
                <a:ea typeface="+mn-lt"/>
                <a:cs typeface="+mn-lt"/>
              </a:rPr>
              <a:t>Garrett, P.M., 2004. Talking Child Protection: The Police and Social Workers ‘Working Together.’ </a:t>
            </a:r>
            <a:r>
              <a:rPr lang="en-GB" sz="1400" i="1">
                <a:ea typeface="+mn-lt"/>
                <a:cs typeface="+mn-lt"/>
              </a:rPr>
              <a:t>Journal of Social Work</a:t>
            </a:r>
            <a:r>
              <a:rPr lang="en-GB" sz="1400">
                <a:ea typeface="+mn-lt"/>
                <a:cs typeface="+mn-lt"/>
              </a:rPr>
              <a:t>, 4(1), pp.77–97.</a:t>
            </a:r>
            <a:endParaRPr lang="en-GB" sz="1400"/>
          </a:p>
          <a:p>
            <a:endParaRPr lang="en-GB" sz="1400"/>
          </a:p>
          <a:p>
            <a:r>
              <a:rPr lang="en-GB" sz="1400"/>
              <a:t>Critical Incident Management</a:t>
            </a:r>
            <a:r>
              <a:rPr lang="en-GB" sz="1400">
                <a:ea typeface="+mn-lt"/>
                <a:cs typeface="+mn-lt"/>
              </a:rPr>
              <a:t>. 2020. Available at: </a:t>
            </a:r>
            <a:r>
              <a:rPr lang="en-GB" sz="1400">
                <a:ea typeface="+mn-lt"/>
                <a:cs typeface="+mn-lt"/>
                <a:hlinkClick r:id="rId3"/>
              </a:rPr>
              <a:t>https://www.app.college.police.uk/app-content/critical-incident-management/types-of-critical-incident/#three-phases-of-critical-incident-management</a:t>
            </a:r>
            <a:endParaRPr lang="en-GB" sz="1400"/>
          </a:p>
          <a:p>
            <a:endParaRPr lang="en-GB" sz="1400"/>
          </a:p>
          <a:p>
            <a:r>
              <a:rPr lang="en-GB" sz="1400">
                <a:ea typeface="+mn-lt"/>
                <a:cs typeface="+mn-lt"/>
              </a:rPr>
              <a:t>JESIP. 2020. JESIP - Working together, Saving Lives. Available at: </a:t>
            </a:r>
            <a:r>
              <a:rPr lang="en-GB" sz="1400">
                <a:ea typeface="+mn-lt"/>
                <a:cs typeface="+mn-lt"/>
                <a:hlinkClick r:id="rId4"/>
              </a:rPr>
              <a:t>https://jesip.org.uk/home</a:t>
            </a:r>
            <a:r>
              <a:rPr lang="en-GB" sz="1400">
                <a:ea typeface="+mn-lt"/>
                <a:cs typeface="+mn-lt"/>
              </a:rPr>
              <a:t>.</a:t>
            </a:r>
          </a:p>
          <a:p>
            <a:endParaRPr lang="en-GB" sz="1400"/>
          </a:p>
          <a:p>
            <a:r>
              <a:rPr lang="en-GB" sz="1400">
                <a:ea typeface="+mn-lt"/>
                <a:cs typeface="+mn-lt"/>
              </a:rPr>
              <a:t>Pollock, K., 2013. Review of Persistent Lessons Identified Relating to Interoperability from Emergencies and Major Incidents since 1986. </a:t>
            </a:r>
            <a:r>
              <a:rPr lang="en-GB" sz="1400" i="1">
                <a:ea typeface="+mn-lt"/>
                <a:cs typeface="+mn-lt"/>
              </a:rPr>
              <a:t>Emergency Planning College Occasional</a:t>
            </a:r>
            <a:r>
              <a:rPr lang="en-GB" sz="1600" i="1">
                <a:ea typeface="+mn-lt"/>
                <a:cs typeface="+mn-lt"/>
              </a:rPr>
              <a:t> Papers New Series Number 6</a:t>
            </a:r>
            <a:r>
              <a:rPr lang="en-GB" sz="1600">
                <a:ea typeface="+mn-lt"/>
                <a:cs typeface="+mn-lt"/>
              </a:rPr>
              <a:t>, pp.1-97</a:t>
            </a:r>
            <a:endParaRPr lang="en-GB" sz="1600"/>
          </a:p>
        </p:txBody>
      </p:sp>
    </p:spTree>
    <p:extLst>
      <p:ext uri="{BB962C8B-B14F-4D97-AF65-F5344CB8AC3E}">
        <p14:creationId xmlns:p14="http://schemas.microsoft.com/office/powerpoint/2010/main" val="110125761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1700309885"/>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13988894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83298937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358796706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192411701"/>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163422281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1752089295"/>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421823576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7" name="Title 6">
            <a:extLst>
              <a:ext uri="{FF2B5EF4-FFF2-40B4-BE49-F238E27FC236}">
                <a16:creationId xmlns:a16="http://schemas.microsoft.com/office/drawing/2014/main" id="{A68B33FB-3B92-437B-B2C6-261AC4931B6D}"/>
              </a:ext>
            </a:extLst>
          </p:cNvPr>
          <p:cNvSpPr>
            <a:spLocks noGrp="1"/>
          </p:cNvSpPr>
          <p:nvPr>
            <p:ph type="title"/>
          </p:nvPr>
        </p:nvSpPr>
        <p:spPr/>
        <p:txBody>
          <a:bodyPr/>
          <a:lstStyle/>
          <a:p>
            <a:endParaRPr lang="en-GB"/>
          </a:p>
        </p:txBody>
      </p:sp>
    </p:spTree>
    <p:extLst>
      <p:ext uri="{BB962C8B-B14F-4D97-AF65-F5344CB8AC3E}">
        <p14:creationId xmlns:p14="http://schemas.microsoft.com/office/powerpoint/2010/main" val="1430630832"/>
      </p:ext>
    </p:extLst>
  </p:cSld>
  <p:clrMapOvr>
    <a:masterClrMapping/>
  </p:clrMapOvr>
</p:sld>
</file>

<file path=ppt/theme/theme1.xml><?xml version="1.0" encoding="utf-8"?>
<a:theme xmlns:a="http://schemas.openxmlformats.org/drawingml/2006/main" name="Theme1.thmx first page pp">
  <a:themeElements>
    <a:clrScheme name="Custom 1">
      <a:dk1>
        <a:sysClr val="windowText" lastClr="000000"/>
      </a:dk1>
      <a:lt1>
        <a:sysClr val="window" lastClr="FFFFFF"/>
      </a:lt1>
      <a:dk2>
        <a:srgbClr val="1F497D"/>
      </a:dk2>
      <a:lt2>
        <a:srgbClr val="EEECE1"/>
      </a:lt2>
      <a:accent1>
        <a:srgbClr val="00B0F0"/>
      </a:accent1>
      <a:accent2>
        <a:srgbClr val="FFFF00"/>
      </a:accent2>
      <a:accent3>
        <a:srgbClr val="9BBB59"/>
      </a:accent3>
      <a:accent4>
        <a:srgbClr val="8064A2"/>
      </a:accent4>
      <a:accent5>
        <a:srgbClr val="4BACC6"/>
      </a:accent5>
      <a:accent6>
        <a:srgbClr val="F79646"/>
      </a:accent6>
      <a:hlink>
        <a:srgbClr val="0000FF"/>
      </a:hlink>
      <a:folHlink>
        <a:srgbClr val="800080"/>
      </a:folHlink>
    </a:clrScheme>
    <a:fontScheme name="UWTSD">
      <a:majorFont>
        <a:latin typeface="Myriad Pro"/>
        <a:ea typeface=""/>
        <a:cs typeface=""/>
      </a:majorFont>
      <a:minorFont>
        <a:latin typeface="Myriad Pro"/>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Theme1.thmx first page pp" id="{A8C13A82-05C2-4F42-8F47-DAA56095BE4B}" vid="{90D40AA9-4CDF-4D09-90CE-D9841E443E75}"/>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54EC8029807A2946B625B0D114BCF650" ma:contentTypeVersion="12" ma:contentTypeDescription="Create a new document." ma:contentTypeScope="" ma:versionID="a6865cf35ac3fa4d2eba64820c5d7ea5">
  <xsd:schema xmlns:xsd="http://www.w3.org/2001/XMLSchema" xmlns:xs="http://www.w3.org/2001/XMLSchema" xmlns:p="http://schemas.microsoft.com/office/2006/metadata/properties" xmlns:ns2="2e89cfda-a374-4413-9f0d-8b601eddeb70" xmlns:ns3="1ecf5648-3750-43f5-867d-bfaa16e6e17e" targetNamespace="http://schemas.microsoft.com/office/2006/metadata/properties" ma:root="true" ma:fieldsID="970de7c6851c97a7d95ccd6dac2a1142" ns2:_="" ns3:_="">
    <xsd:import namespace="2e89cfda-a374-4413-9f0d-8b601eddeb70"/>
    <xsd:import namespace="1ecf5648-3750-43f5-867d-bfaa16e6e17e"/>
    <xsd:element name="properties">
      <xsd:complexType>
        <xsd:sequence>
          <xsd:element name="documentManagement">
            <xsd:complexType>
              <xsd:all>
                <xsd:element ref="ns2:MediaServiceMetadata" minOccurs="0"/>
                <xsd:element ref="ns2:MediaServiceFastMetadata" minOccurs="0"/>
                <xsd:element ref="ns2:MediaServiceAutoTags" minOccurs="0"/>
                <xsd:element ref="ns2:MediaServiceOCR" minOccurs="0"/>
                <xsd:element ref="ns2:MediaServiceDateTaken" minOccurs="0"/>
                <xsd:element ref="ns2:MediaServiceLocation" minOccurs="0"/>
                <xsd:element ref="ns3:SharedWithUsers" minOccurs="0"/>
                <xsd:element ref="ns3:SharedWithDetails" minOccurs="0"/>
                <xsd:element ref="ns2:MediaServiceGenerationTime" minOccurs="0"/>
                <xsd:element ref="ns2:MediaServiceEventHashCode" minOccurs="0"/>
                <xsd:element ref="ns2:MediaServiceAutoKeyPoints" minOccurs="0"/>
                <xsd:element ref="ns2:MediaServiceKeyPoint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2e89cfda-a374-4413-9f0d-8b601eddeb70"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Tags" ma:index="10" nillable="true" ma:displayName="Tags" ma:internalName="MediaServiceAutoTags" ma:readOnly="true">
      <xsd:simpleType>
        <xsd:restriction base="dms:Text"/>
      </xsd:simpleType>
    </xsd:element>
    <xsd:element name="MediaServiceOCR" ma:index="11" nillable="true" ma:displayName="Extracted Text" ma:internalName="MediaServiceOCR" ma:readOnly="true">
      <xsd:simpleType>
        <xsd:restriction base="dms:Note">
          <xsd:maxLength value="255"/>
        </xsd:restriction>
      </xsd:simpleType>
    </xsd:element>
    <xsd:element name="MediaServiceDateTaken" ma:index="12" nillable="true" ma:displayName="MediaServiceDateTaken" ma:hidden="true" ma:internalName="MediaServiceDateTaken" ma:readOnly="true">
      <xsd:simpleType>
        <xsd:restriction base="dms:Text"/>
      </xsd:simpleType>
    </xsd:element>
    <xsd:element name="MediaServiceLocation" ma:index="13" nillable="true" ma:displayName="Location" ma:internalName="MediaServiceLocation" ma:readOnly="true">
      <xsd:simpleType>
        <xsd:restriction base="dms:Text"/>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AutoKeyPoints" ma:index="18" nillable="true" ma:displayName="MediaServiceAutoKeyPoints" ma:hidden="true" ma:internalName="MediaServiceAutoKeyPoints" ma:readOnly="true">
      <xsd:simpleType>
        <xsd:restriction base="dms:Note"/>
      </xsd:simpleType>
    </xsd:element>
    <xsd:element name="MediaServiceKeyPoints" ma:index="19" nillable="true" ma:displayName="KeyPoints" ma:internalName="MediaServiceKeyPoint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1ecf5648-3750-43f5-867d-bfaa16e6e17e" elementFormDefault="qualified">
    <xsd:import namespace="http://schemas.microsoft.com/office/2006/documentManagement/types"/>
    <xsd:import namespace="http://schemas.microsoft.com/office/infopath/2007/PartnerControls"/>
    <xsd:element name="SharedWithUsers" ma:index="14"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5"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DA0CDED-E7C0-4778-89DC-F75DE928FF50}">
  <ds:schemaRefs>
    <ds:schemaRef ds:uri="085339e8-869b-4c3a-a446-745e05ea898f"/>
    <ds:schemaRef ds:uri="5cce672a-2249-4bca-ab09-8f7b37c30eb2"/>
    <ds:schemaRef ds:uri="http://purl.org/dc/dcmitype/"/>
    <ds:schemaRef ds:uri="http://purl.org/dc/elements/1.1/"/>
    <ds:schemaRef ds:uri="http://purl.org/dc/terms/"/>
    <ds:schemaRef ds:uri="http://schemas.microsoft.com/office/2006/documentManagement/types"/>
    <ds:schemaRef ds:uri="http://schemas.microsoft.com/office/2006/metadata/properties"/>
    <ds:schemaRef ds:uri="http://schemas.microsoft.com/office/infopath/2007/PartnerControls"/>
    <ds:schemaRef ds:uri="http://schemas.openxmlformats.org/package/2006/metadata/core-properties"/>
    <ds:schemaRef ds:uri="http://www.w3.org/XML/1998/namespace"/>
  </ds:schemaRefs>
</ds:datastoreItem>
</file>

<file path=customXml/itemProps2.xml><?xml version="1.0" encoding="utf-8"?>
<ds:datastoreItem xmlns:ds="http://schemas.openxmlformats.org/officeDocument/2006/customXml" ds:itemID="{9F9697DB-5CA7-41C9-83BD-DAA45911AE0A}">
  <ds:schemaRefs>
    <ds:schemaRef ds:uri="1ecf5648-3750-43f5-867d-bfaa16e6e17e"/>
    <ds:schemaRef ds:uri="2e89cfda-a374-4413-9f0d-8b601eddeb70"/>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CC81E64F-6D2E-4C97-905B-2403E22F7EB8}">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emplate>Theme1.thmx first page pp</Template>
  <Application>Microsoft Office PowerPoint</Application>
  <PresentationFormat>On-screen Show (4:3)</PresentationFormat>
  <Slides>16</Slides>
  <Notes>16</Notes>
  <HiddenSlides>9</HiddenSlides>
  <ScaleCrop>false</ScaleCrop>
  <HeadingPairs>
    <vt:vector size="4" baseType="variant">
      <vt:variant>
        <vt:lpstr>Theme</vt:lpstr>
      </vt:variant>
      <vt:variant>
        <vt:i4>1</vt:i4>
      </vt:variant>
      <vt:variant>
        <vt:lpstr>Slide Titles</vt:lpstr>
      </vt:variant>
      <vt:variant>
        <vt:i4>16</vt:i4>
      </vt:variant>
    </vt:vector>
  </HeadingPairs>
  <TitlesOfParts>
    <vt:vector size="17" baseType="lpstr">
      <vt:lpstr>Theme1.thmx first page pp</vt:lpstr>
      <vt:lpstr>Response Policing Part 3</vt:lpstr>
      <vt:lpstr>PowerPoint Presentation</vt:lpstr>
      <vt:lpstr>Major Incidents </vt:lpstr>
      <vt:lpstr>PowerPoint Presentation</vt:lpstr>
      <vt:lpstr>Debriefing</vt:lpstr>
      <vt:lpstr>Joint Service Interoperability Principles (JESIP)  </vt:lpstr>
      <vt:lpstr>Bibliography</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Research Lecuter</dc:title>
  <dc:creator>jane davies thomas</dc:creator>
  <cp:revision>1</cp:revision>
  <dcterms:created xsi:type="dcterms:W3CDTF">2020-01-03T17:59:45Z</dcterms:created>
  <dcterms:modified xsi:type="dcterms:W3CDTF">2020-09-02T12:28:11Z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0x01010054EC8029807A2946B625B0D114BCF650</vt:lpwstr>
  </property>
</Properties>
</file>