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3" r:id="rId1"/>
  </p:sldMasterIdLst>
  <p:sldIdLst>
    <p:sldId id="256" r:id="rId2"/>
    <p:sldId id="257" r:id="rId3"/>
    <p:sldId id="258" r:id="rId4"/>
    <p:sldId id="259" r:id="rId5"/>
    <p:sldId id="270" r:id="rId6"/>
    <p:sldId id="269" r:id="rId7"/>
    <p:sldId id="271" r:id="rId8"/>
    <p:sldId id="272" r:id="rId9"/>
    <p:sldId id="273" r:id="rId10"/>
    <p:sldId id="261" r:id="rId11"/>
    <p:sldId id="262" r:id="rId12"/>
    <p:sldId id="274" r:id="rId13"/>
    <p:sldId id="275" r:id="rId14"/>
    <p:sldId id="276" r:id="rId15"/>
    <p:sldId id="277" r:id="rId16"/>
    <p:sldId id="263" r:id="rId17"/>
    <p:sldId id="264" r:id="rId18"/>
    <p:sldId id="266" r:id="rId19"/>
    <p:sldId id="267" r:id="rId20"/>
    <p:sldId id="26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AB536D-228A-F45A-DFE7-78A148F17DC1}" v="544" dt="2023-01-31T18:42:33.193"/>
    <p1510:client id="{6FE5F46C-2BCB-4F96-863E-EA5FF4CA7011}" v="283" dt="2023-02-07T14:38:24.403"/>
    <p1510:client id="{768F3321-A5A0-97D9-BEEC-92FBA20456D7}" v="9" dt="2023-02-18T11:18:48.906"/>
    <p1510:client id="{7EFEAF0C-1294-49BE-2634-C7BEE3ACE8EF}" v="175" dt="2023-02-06T20:13:14.884"/>
    <p1510:client id="{AD2736B7-223D-52E8-BB28-45CBEF366D03}" v="664" dt="2023-02-12T16:38:48.289"/>
    <p1510:client id="{B2C78BAE-AA46-7041-44F4-5FEEFC770A0F}" v="1090" dt="2023-02-13T19:56:10.713"/>
    <p1510:client id="{CC4E60FD-3B87-3E4C-B064-1EE8DC7CF52B}" v="80" dt="2023-02-07T09:28:17.1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19.svg"/></Relationships>
</file>

<file path=ppt/diagrams/_rels/data2.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1.sv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11" Type="http://schemas.openxmlformats.org/officeDocument/2006/relationships/image" Target="../media/image30.png"/><Relationship Id="rId5" Type="http://schemas.openxmlformats.org/officeDocument/2006/relationships/image" Target="../media/image24.png"/><Relationship Id="rId10" Type="http://schemas.openxmlformats.org/officeDocument/2006/relationships/image" Target="../media/image29.svg"/><Relationship Id="rId4" Type="http://schemas.openxmlformats.org/officeDocument/2006/relationships/image" Target="../media/image23.svg"/><Relationship Id="rId9" Type="http://schemas.openxmlformats.org/officeDocument/2006/relationships/image" Target="../media/image28.png"/></Relationships>
</file>

<file path=ppt/diagrams/_rels/drawing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19.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1.sv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11" Type="http://schemas.openxmlformats.org/officeDocument/2006/relationships/image" Target="../media/image30.png"/><Relationship Id="rId5" Type="http://schemas.openxmlformats.org/officeDocument/2006/relationships/image" Target="../media/image24.png"/><Relationship Id="rId10" Type="http://schemas.openxmlformats.org/officeDocument/2006/relationships/image" Target="../media/image29.svg"/><Relationship Id="rId4" Type="http://schemas.openxmlformats.org/officeDocument/2006/relationships/image" Target="../media/image23.svg"/><Relationship Id="rId9" Type="http://schemas.openxmlformats.org/officeDocument/2006/relationships/image" Target="../media/image28.pn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C255C5-F576-4126-ACFC-E4C2526AD160}"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34F78EA-BDB6-401E-B10E-419D6A9F5D89}">
      <dgm:prSet/>
      <dgm:spPr/>
      <dgm:t>
        <a:bodyPr/>
        <a:lstStyle/>
        <a:p>
          <a:r>
            <a:rPr lang="en-US" b="0" i="0"/>
            <a:t>Activity two I have choosen music and dance its good for stimulation and helps the children develop large motor skills improved balance and hand and eye corordination rhythm .</a:t>
          </a:r>
          <a:endParaRPr lang="en-US"/>
        </a:p>
      </dgm:t>
    </dgm:pt>
    <dgm:pt modelId="{61E5E319-D958-463B-AB2B-58A0EA42897F}" type="parTrans" cxnId="{4CFA2EA7-5D72-47A5-92C5-8267378A8E74}">
      <dgm:prSet/>
      <dgm:spPr/>
      <dgm:t>
        <a:bodyPr/>
        <a:lstStyle/>
        <a:p>
          <a:endParaRPr lang="en-US"/>
        </a:p>
      </dgm:t>
    </dgm:pt>
    <dgm:pt modelId="{45A865B8-3AC2-4945-8247-D8AF40E4CA28}" type="sibTrans" cxnId="{4CFA2EA7-5D72-47A5-92C5-8267378A8E74}">
      <dgm:prSet/>
      <dgm:spPr/>
      <dgm:t>
        <a:bodyPr/>
        <a:lstStyle/>
        <a:p>
          <a:endParaRPr lang="en-US"/>
        </a:p>
      </dgm:t>
    </dgm:pt>
    <dgm:pt modelId="{808D94CF-30A4-429E-92BD-4A6530C89EAF}">
      <dgm:prSet/>
      <dgm:spPr/>
      <dgm:t>
        <a:bodyPr/>
        <a:lstStyle/>
        <a:p>
          <a:r>
            <a:rPr lang="en-US" b="0" i="0"/>
            <a:t>Small motor skills such as finger play playing musical instruments music and movement enables children to learn new words concepts through singing songs to learn the alphabet.</a:t>
          </a:r>
          <a:endParaRPr lang="en-US"/>
        </a:p>
      </dgm:t>
    </dgm:pt>
    <dgm:pt modelId="{FE849F1E-D935-4EF4-891D-8F90B48BF427}" type="parTrans" cxnId="{D3BDC0BA-C6CC-433F-A509-9D469FC9F780}">
      <dgm:prSet/>
      <dgm:spPr/>
      <dgm:t>
        <a:bodyPr/>
        <a:lstStyle/>
        <a:p>
          <a:endParaRPr lang="en-US"/>
        </a:p>
      </dgm:t>
    </dgm:pt>
    <dgm:pt modelId="{1FFB4280-720F-45E7-99D7-A8563477D1AD}" type="sibTrans" cxnId="{D3BDC0BA-C6CC-433F-A509-9D469FC9F780}">
      <dgm:prSet/>
      <dgm:spPr/>
      <dgm:t>
        <a:bodyPr/>
        <a:lstStyle/>
        <a:p>
          <a:endParaRPr lang="en-US"/>
        </a:p>
      </dgm:t>
    </dgm:pt>
    <dgm:pt modelId="{515EE16B-F83B-4E1D-B3AF-872B9729E4AB}" type="pres">
      <dgm:prSet presAssocID="{B7C255C5-F576-4126-ACFC-E4C2526AD160}" presName="root" presStyleCnt="0">
        <dgm:presLayoutVars>
          <dgm:dir/>
          <dgm:resizeHandles val="exact"/>
        </dgm:presLayoutVars>
      </dgm:prSet>
      <dgm:spPr/>
    </dgm:pt>
    <dgm:pt modelId="{8EFF1E2E-6453-48EF-9F0B-9373647B5C17}" type="pres">
      <dgm:prSet presAssocID="{634F78EA-BDB6-401E-B10E-419D6A9F5D89}" presName="compNode" presStyleCnt="0"/>
      <dgm:spPr/>
    </dgm:pt>
    <dgm:pt modelId="{F804A357-04C6-4848-B445-7F8B6536CE62}" type="pres">
      <dgm:prSet presAssocID="{634F78EA-BDB6-401E-B10E-419D6A9F5D89}" presName="bgRect" presStyleLbl="bgShp" presStyleIdx="0" presStyleCnt="2"/>
      <dgm:spPr/>
    </dgm:pt>
    <dgm:pt modelId="{96A62A57-2CF1-445C-B0D6-DB2CF6038A7D}" type="pres">
      <dgm:prSet presAssocID="{634F78EA-BDB6-401E-B10E-419D6A9F5D8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ancing"/>
        </a:ext>
      </dgm:extLst>
    </dgm:pt>
    <dgm:pt modelId="{149D5FE6-9CFB-4A1B-8A3C-4B15DEAFEAA8}" type="pres">
      <dgm:prSet presAssocID="{634F78EA-BDB6-401E-B10E-419D6A9F5D89}" presName="spaceRect" presStyleCnt="0"/>
      <dgm:spPr/>
    </dgm:pt>
    <dgm:pt modelId="{49CBD87E-8D9C-4B3C-9BFF-9206A122B706}" type="pres">
      <dgm:prSet presAssocID="{634F78EA-BDB6-401E-B10E-419D6A9F5D89}" presName="parTx" presStyleLbl="revTx" presStyleIdx="0" presStyleCnt="2">
        <dgm:presLayoutVars>
          <dgm:chMax val="0"/>
          <dgm:chPref val="0"/>
        </dgm:presLayoutVars>
      </dgm:prSet>
      <dgm:spPr/>
    </dgm:pt>
    <dgm:pt modelId="{3E7F601C-B5B2-4054-B4D6-3F8644CA1A44}" type="pres">
      <dgm:prSet presAssocID="{45A865B8-3AC2-4945-8247-D8AF40E4CA28}" presName="sibTrans" presStyleCnt="0"/>
      <dgm:spPr/>
    </dgm:pt>
    <dgm:pt modelId="{715D753C-A5D4-45DE-9DE6-78235BF7385E}" type="pres">
      <dgm:prSet presAssocID="{808D94CF-30A4-429E-92BD-4A6530C89EAF}" presName="compNode" presStyleCnt="0"/>
      <dgm:spPr/>
    </dgm:pt>
    <dgm:pt modelId="{98864ECE-023D-4CFF-ACB4-2221369B4406}" type="pres">
      <dgm:prSet presAssocID="{808D94CF-30A4-429E-92BD-4A6530C89EAF}" presName="bgRect" presStyleLbl="bgShp" presStyleIdx="1" presStyleCnt="2"/>
      <dgm:spPr/>
    </dgm:pt>
    <dgm:pt modelId="{5BA9AC05-D5CF-4130-9D36-A0267FD096F4}" type="pres">
      <dgm:prSet presAssocID="{808D94CF-30A4-429E-92BD-4A6530C89EAF}"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usic Notes"/>
        </a:ext>
      </dgm:extLst>
    </dgm:pt>
    <dgm:pt modelId="{EC2B1B4D-1F84-44BF-8549-DB86248469E7}" type="pres">
      <dgm:prSet presAssocID="{808D94CF-30A4-429E-92BD-4A6530C89EAF}" presName="spaceRect" presStyleCnt="0"/>
      <dgm:spPr/>
    </dgm:pt>
    <dgm:pt modelId="{F9CACC09-3429-41A3-B3E4-C5DAD859B6D0}" type="pres">
      <dgm:prSet presAssocID="{808D94CF-30A4-429E-92BD-4A6530C89EAF}" presName="parTx" presStyleLbl="revTx" presStyleIdx="1" presStyleCnt="2">
        <dgm:presLayoutVars>
          <dgm:chMax val="0"/>
          <dgm:chPref val="0"/>
        </dgm:presLayoutVars>
      </dgm:prSet>
      <dgm:spPr/>
    </dgm:pt>
  </dgm:ptLst>
  <dgm:cxnLst>
    <dgm:cxn modelId="{024EED65-734B-493D-A234-EA27EB662ACC}" type="presOf" srcId="{808D94CF-30A4-429E-92BD-4A6530C89EAF}" destId="{F9CACC09-3429-41A3-B3E4-C5DAD859B6D0}" srcOrd="0" destOrd="0" presId="urn:microsoft.com/office/officeart/2018/2/layout/IconVerticalSolidList"/>
    <dgm:cxn modelId="{D7BEFB90-16AC-48D6-891F-41021BB1442E}" type="presOf" srcId="{634F78EA-BDB6-401E-B10E-419D6A9F5D89}" destId="{49CBD87E-8D9C-4B3C-9BFF-9206A122B706}" srcOrd="0" destOrd="0" presId="urn:microsoft.com/office/officeart/2018/2/layout/IconVerticalSolidList"/>
    <dgm:cxn modelId="{4CFA2EA7-5D72-47A5-92C5-8267378A8E74}" srcId="{B7C255C5-F576-4126-ACFC-E4C2526AD160}" destId="{634F78EA-BDB6-401E-B10E-419D6A9F5D89}" srcOrd="0" destOrd="0" parTransId="{61E5E319-D958-463B-AB2B-58A0EA42897F}" sibTransId="{45A865B8-3AC2-4945-8247-D8AF40E4CA28}"/>
    <dgm:cxn modelId="{D3BDC0BA-C6CC-433F-A509-9D469FC9F780}" srcId="{B7C255C5-F576-4126-ACFC-E4C2526AD160}" destId="{808D94CF-30A4-429E-92BD-4A6530C89EAF}" srcOrd="1" destOrd="0" parTransId="{FE849F1E-D935-4EF4-891D-8F90B48BF427}" sibTransId="{1FFB4280-720F-45E7-99D7-A8563477D1AD}"/>
    <dgm:cxn modelId="{4A08A1CC-CBEF-4150-B1A4-863E38E9723C}" type="presOf" srcId="{B7C255C5-F576-4126-ACFC-E4C2526AD160}" destId="{515EE16B-F83B-4E1D-B3AF-872B9729E4AB}" srcOrd="0" destOrd="0" presId="urn:microsoft.com/office/officeart/2018/2/layout/IconVerticalSolidList"/>
    <dgm:cxn modelId="{58D74D35-374C-434F-A5F5-E96F9941187F}" type="presParOf" srcId="{515EE16B-F83B-4E1D-B3AF-872B9729E4AB}" destId="{8EFF1E2E-6453-48EF-9F0B-9373647B5C17}" srcOrd="0" destOrd="0" presId="urn:microsoft.com/office/officeart/2018/2/layout/IconVerticalSolidList"/>
    <dgm:cxn modelId="{AD2E28E5-C3DB-4F38-8446-E9709CCB24BC}" type="presParOf" srcId="{8EFF1E2E-6453-48EF-9F0B-9373647B5C17}" destId="{F804A357-04C6-4848-B445-7F8B6536CE62}" srcOrd="0" destOrd="0" presId="urn:microsoft.com/office/officeart/2018/2/layout/IconVerticalSolidList"/>
    <dgm:cxn modelId="{144D7E3B-1CE5-4513-9EA5-8557A4436A97}" type="presParOf" srcId="{8EFF1E2E-6453-48EF-9F0B-9373647B5C17}" destId="{96A62A57-2CF1-445C-B0D6-DB2CF6038A7D}" srcOrd="1" destOrd="0" presId="urn:microsoft.com/office/officeart/2018/2/layout/IconVerticalSolidList"/>
    <dgm:cxn modelId="{55B1D0DA-DDDE-40E9-B1B3-85053653BB4F}" type="presParOf" srcId="{8EFF1E2E-6453-48EF-9F0B-9373647B5C17}" destId="{149D5FE6-9CFB-4A1B-8A3C-4B15DEAFEAA8}" srcOrd="2" destOrd="0" presId="urn:microsoft.com/office/officeart/2018/2/layout/IconVerticalSolidList"/>
    <dgm:cxn modelId="{90BA1AD8-BA55-47F5-83B0-1A623336D9FF}" type="presParOf" srcId="{8EFF1E2E-6453-48EF-9F0B-9373647B5C17}" destId="{49CBD87E-8D9C-4B3C-9BFF-9206A122B706}" srcOrd="3" destOrd="0" presId="urn:microsoft.com/office/officeart/2018/2/layout/IconVerticalSolidList"/>
    <dgm:cxn modelId="{1C35D81E-208B-49F8-A07E-EBA10C55EE08}" type="presParOf" srcId="{515EE16B-F83B-4E1D-B3AF-872B9729E4AB}" destId="{3E7F601C-B5B2-4054-B4D6-3F8644CA1A44}" srcOrd="1" destOrd="0" presId="urn:microsoft.com/office/officeart/2018/2/layout/IconVerticalSolidList"/>
    <dgm:cxn modelId="{4EF412CE-0F4C-4E9E-9A4B-4CE5A67914A7}" type="presParOf" srcId="{515EE16B-F83B-4E1D-B3AF-872B9729E4AB}" destId="{715D753C-A5D4-45DE-9DE6-78235BF7385E}" srcOrd="2" destOrd="0" presId="urn:microsoft.com/office/officeart/2018/2/layout/IconVerticalSolidList"/>
    <dgm:cxn modelId="{B3EC3141-B4AC-403A-AFEC-14DC4CBFF27E}" type="presParOf" srcId="{715D753C-A5D4-45DE-9DE6-78235BF7385E}" destId="{98864ECE-023D-4CFF-ACB4-2221369B4406}" srcOrd="0" destOrd="0" presId="urn:microsoft.com/office/officeart/2018/2/layout/IconVerticalSolidList"/>
    <dgm:cxn modelId="{F8F9CA3F-7F93-4912-ACD4-67756FF2ED1F}" type="presParOf" srcId="{715D753C-A5D4-45DE-9DE6-78235BF7385E}" destId="{5BA9AC05-D5CF-4130-9D36-A0267FD096F4}" srcOrd="1" destOrd="0" presId="urn:microsoft.com/office/officeart/2018/2/layout/IconVerticalSolidList"/>
    <dgm:cxn modelId="{E444D5ED-42C9-430A-BE05-C751712627AF}" type="presParOf" srcId="{715D753C-A5D4-45DE-9DE6-78235BF7385E}" destId="{EC2B1B4D-1F84-44BF-8549-DB86248469E7}" srcOrd="2" destOrd="0" presId="urn:microsoft.com/office/officeart/2018/2/layout/IconVerticalSolidList"/>
    <dgm:cxn modelId="{938E1DE2-985C-4AB3-9577-DB71A33C7EC8}" type="presParOf" srcId="{715D753C-A5D4-45DE-9DE6-78235BF7385E}" destId="{F9CACC09-3429-41A3-B3E4-C5DAD859B6D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BE9F55C-7578-4B7A-BDFF-6732EC1A6D94}"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74F8672-7200-4803-ACEC-AE0259E3CBD6}">
      <dgm:prSet/>
      <dgm:spPr/>
      <dgm:t>
        <a:bodyPr/>
        <a:lstStyle/>
        <a:p>
          <a:r>
            <a:rPr lang="en-GB" b="0" i="0"/>
            <a:t>Observation</a:t>
          </a:r>
          <a:endParaRPr lang="en-US"/>
        </a:p>
      </dgm:t>
    </dgm:pt>
    <dgm:pt modelId="{521E9C04-7732-4774-8A48-35C410BE8A68}" type="parTrans" cxnId="{582AF256-106C-4A68-AEB3-E47DE6C379B5}">
      <dgm:prSet/>
      <dgm:spPr/>
      <dgm:t>
        <a:bodyPr/>
        <a:lstStyle/>
        <a:p>
          <a:endParaRPr lang="en-US"/>
        </a:p>
      </dgm:t>
    </dgm:pt>
    <dgm:pt modelId="{A061D9B0-C76E-4A2B-A34D-47649D5C9AF9}" type="sibTrans" cxnId="{582AF256-106C-4A68-AEB3-E47DE6C379B5}">
      <dgm:prSet/>
      <dgm:spPr/>
      <dgm:t>
        <a:bodyPr/>
        <a:lstStyle/>
        <a:p>
          <a:endParaRPr lang="en-US"/>
        </a:p>
      </dgm:t>
    </dgm:pt>
    <dgm:pt modelId="{01714A2E-6CD0-45C1-B4E8-3CAE9C91F783}">
      <dgm:prSet/>
      <dgm:spPr/>
      <dgm:t>
        <a:bodyPr/>
        <a:lstStyle/>
        <a:p>
          <a:r>
            <a:rPr lang="en-GB" b="0" i="0"/>
            <a:t>Attention </a:t>
          </a:r>
          <a:endParaRPr lang="en-US"/>
        </a:p>
      </dgm:t>
    </dgm:pt>
    <dgm:pt modelId="{FA644DB6-A657-45E1-AEE7-A5958E45AB40}" type="parTrans" cxnId="{6A472929-9C6A-4BCB-9F43-781E13D535B0}">
      <dgm:prSet/>
      <dgm:spPr/>
      <dgm:t>
        <a:bodyPr/>
        <a:lstStyle/>
        <a:p>
          <a:endParaRPr lang="en-US"/>
        </a:p>
      </dgm:t>
    </dgm:pt>
    <dgm:pt modelId="{0C34BEF5-B5E4-42B0-9CD7-B7119B7930B4}" type="sibTrans" cxnId="{6A472929-9C6A-4BCB-9F43-781E13D535B0}">
      <dgm:prSet/>
      <dgm:spPr/>
      <dgm:t>
        <a:bodyPr/>
        <a:lstStyle/>
        <a:p>
          <a:endParaRPr lang="en-US"/>
        </a:p>
      </dgm:t>
    </dgm:pt>
    <dgm:pt modelId="{5FB29B68-CE84-4DF7-BB42-42B9CE93749D}">
      <dgm:prSet/>
      <dgm:spPr/>
      <dgm:t>
        <a:bodyPr/>
        <a:lstStyle/>
        <a:p>
          <a:r>
            <a:rPr lang="en-GB" b="0" i="0"/>
            <a:t>Retention</a:t>
          </a:r>
          <a:endParaRPr lang="en-US"/>
        </a:p>
      </dgm:t>
    </dgm:pt>
    <dgm:pt modelId="{2047938D-03D7-44FE-B4A4-ED1821602885}" type="parTrans" cxnId="{97842CD8-E82D-493E-AA37-80336A8B67F3}">
      <dgm:prSet/>
      <dgm:spPr/>
      <dgm:t>
        <a:bodyPr/>
        <a:lstStyle/>
        <a:p>
          <a:endParaRPr lang="en-US"/>
        </a:p>
      </dgm:t>
    </dgm:pt>
    <dgm:pt modelId="{58DC5F25-B6AB-4105-89EC-CFA6859E1D45}" type="sibTrans" cxnId="{97842CD8-E82D-493E-AA37-80336A8B67F3}">
      <dgm:prSet/>
      <dgm:spPr/>
      <dgm:t>
        <a:bodyPr/>
        <a:lstStyle/>
        <a:p>
          <a:endParaRPr lang="en-US"/>
        </a:p>
      </dgm:t>
    </dgm:pt>
    <dgm:pt modelId="{76B79F3C-60AC-490C-B667-6128BCAA263A}">
      <dgm:prSet/>
      <dgm:spPr/>
      <dgm:t>
        <a:bodyPr/>
        <a:lstStyle/>
        <a:p>
          <a:r>
            <a:rPr lang="en-GB" b="0" i="0"/>
            <a:t>Re-production</a:t>
          </a:r>
          <a:endParaRPr lang="en-US"/>
        </a:p>
      </dgm:t>
    </dgm:pt>
    <dgm:pt modelId="{12412C51-249F-45A8-80F9-CDD7542ACF3D}" type="parTrans" cxnId="{3D8EC246-1E35-4054-815F-B5960045560A}">
      <dgm:prSet/>
      <dgm:spPr/>
      <dgm:t>
        <a:bodyPr/>
        <a:lstStyle/>
        <a:p>
          <a:endParaRPr lang="en-US"/>
        </a:p>
      </dgm:t>
    </dgm:pt>
    <dgm:pt modelId="{BF2CF9DF-E57B-4454-8B00-CDC10A77AB9E}" type="sibTrans" cxnId="{3D8EC246-1E35-4054-815F-B5960045560A}">
      <dgm:prSet/>
      <dgm:spPr/>
      <dgm:t>
        <a:bodyPr/>
        <a:lstStyle/>
        <a:p>
          <a:endParaRPr lang="en-US"/>
        </a:p>
      </dgm:t>
    </dgm:pt>
    <dgm:pt modelId="{0C051269-69F7-41CC-8057-D04C80CA6B45}">
      <dgm:prSet/>
      <dgm:spPr/>
      <dgm:t>
        <a:bodyPr/>
        <a:lstStyle/>
        <a:p>
          <a:r>
            <a:rPr lang="en-GB" b="0" i="0"/>
            <a:t>Motivation </a:t>
          </a:r>
          <a:endParaRPr lang="en-US"/>
        </a:p>
      </dgm:t>
    </dgm:pt>
    <dgm:pt modelId="{ABD25B46-E2D0-4348-92A8-C56A41FE239A}" type="parTrans" cxnId="{810F64A6-373A-4DDC-97A3-DF917A38D1D9}">
      <dgm:prSet/>
      <dgm:spPr/>
      <dgm:t>
        <a:bodyPr/>
        <a:lstStyle/>
        <a:p>
          <a:endParaRPr lang="en-US"/>
        </a:p>
      </dgm:t>
    </dgm:pt>
    <dgm:pt modelId="{B9B15DC1-ED58-4825-8FA0-32388DB941F9}" type="sibTrans" cxnId="{810F64A6-373A-4DDC-97A3-DF917A38D1D9}">
      <dgm:prSet/>
      <dgm:spPr/>
      <dgm:t>
        <a:bodyPr/>
        <a:lstStyle/>
        <a:p>
          <a:endParaRPr lang="en-US"/>
        </a:p>
      </dgm:t>
    </dgm:pt>
    <dgm:pt modelId="{07852F5C-C27F-4F26-9A55-18C6D25846E2}">
      <dgm:prSet/>
      <dgm:spPr/>
      <dgm:t>
        <a:bodyPr/>
        <a:lstStyle/>
        <a:p>
          <a:r>
            <a:rPr lang="en-GB" b="0" i="0"/>
            <a:t>These are the 5 key steps in order for learning to take place</a:t>
          </a:r>
          <a:endParaRPr lang="en-US"/>
        </a:p>
      </dgm:t>
    </dgm:pt>
    <dgm:pt modelId="{7D80519E-9F7A-4DBC-9A22-9F7ECFADAB90}" type="parTrans" cxnId="{E96396BB-718A-4557-B02F-9FC74DDCFC0C}">
      <dgm:prSet/>
      <dgm:spPr/>
      <dgm:t>
        <a:bodyPr/>
        <a:lstStyle/>
        <a:p>
          <a:endParaRPr lang="en-US"/>
        </a:p>
      </dgm:t>
    </dgm:pt>
    <dgm:pt modelId="{08973D5F-B9C0-4208-A4E2-8E51E3E8CBEE}" type="sibTrans" cxnId="{E96396BB-718A-4557-B02F-9FC74DDCFC0C}">
      <dgm:prSet/>
      <dgm:spPr/>
      <dgm:t>
        <a:bodyPr/>
        <a:lstStyle/>
        <a:p>
          <a:endParaRPr lang="en-US"/>
        </a:p>
      </dgm:t>
    </dgm:pt>
    <dgm:pt modelId="{EA39216D-30F8-4708-82CF-3ECD22872573}" type="pres">
      <dgm:prSet presAssocID="{2BE9F55C-7578-4B7A-BDFF-6732EC1A6D94}" presName="root" presStyleCnt="0">
        <dgm:presLayoutVars>
          <dgm:dir/>
          <dgm:resizeHandles val="exact"/>
        </dgm:presLayoutVars>
      </dgm:prSet>
      <dgm:spPr/>
    </dgm:pt>
    <dgm:pt modelId="{33E3C545-4D12-438D-9013-C1444EFB9074}" type="pres">
      <dgm:prSet presAssocID="{974F8672-7200-4803-ACEC-AE0259E3CBD6}" presName="compNode" presStyleCnt="0"/>
      <dgm:spPr/>
    </dgm:pt>
    <dgm:pt modelId="{08B27C28-26F2-4018-A81D-4176E5300497}" type="pres">
      <dgm:prSet presAssocID="{974F8672-7200-4803-ACEC-AE0259E3CBD6}" presName="bgRect" presStyleLbl="bgShp" presStyleIdx="0" presStyleCnt="6"/>
      <dgm:spPr/>
    </dgm:pt>
    <dgm:pt modelId="{9AB7A3D3-7B94-41C4-901D-3F649FDA4341}" type="pres">
      <dgm:prSet presAssocID="{974F8672-7200-4803-ACEC-AE0259E3CBD6}"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ye"/>
        </a:ext>
      </dgm:extLst>
    </dgm:pt>
    <dgm:pt modelId="{D71AC9EF-A966-4128-AD1A-3D7F3F5DB12E}" type="pres">
      <dgm:prSet presAssocID="{974F8672-7200-4803-ACEC-AE0259E3CBD6}" presName="spaceRect" presStyleCnt="0"/>
      <dgm:spPr/>
    </dgm:pt>
    <dgm:pt modelId="{86FB3D8C-AA68-4D0F-94A0-E53E07402099}" type="pres">
      <dgm:prSet presAssocID="{974F8672-7200-4803-ACEC-AE0259E3CBD6}" presName="parTx" presStyleLbl="revTx" presStyleIdx="0" presStyleCnt="6">
        <dgm:presLayoutVars>
          <dgm:chMax val="0"/>
          <dgm:chPref val="0"/>
        </dgm:presLayoutVars>
      </dgm:prSet>
      <dgm:spPr/>
    </dgm:pt>
    <dgm:pt modelId="{764C9197-B9EA-443C-8DA4-F6FA89F7A07A}" type="pres">
      <dgm:prSet presAssocID="{A061D9B0-C76E-4A2B-A34D-47649D5C9AF9}" presName="sibTrans" presStyleCnt="0"/>
      <dgm:spPr/>
    </dgm:pt>
    <dgm:pt modelId="{FE22ADCD-F2A8-415D-8D7C-DD74A566993B}" type="pres">
      <dgm:prSet presAssocID="{01714A2E-6CD0-45C1-B4E8-3CAE9C91F783}" presName="compNode" presStyleCnt="0"/>
      <dgm:spPr/>
    </dgm:pt>
    <dgm:pt modelId="{F6DAA4A4-110F-42D2-A4A5-6CD566133245}" type="pres">
      <dgm:prSet presAssocID="{01714A2E-6CD0-45C1-B4E8-3CAE9C91F783}" presName="bgRect" presStyleLbl="bgShp" presStyleIdx="1" presStyleCnt="6"/>
      <dgm:spPr/>
    </dgm:pt>
    <dgm:pt modelId="{BD2476FC-31A8-4541-8D4B-FBED0B08E7E6}" type="pres">
      <dgm:prSet presAssocID="{01714A2E-6CD0-45C1-B4E8-3CAE9C91F783}"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rain in head"/>
        </a:ext>
      </dgm:extLst>
    </dgm:pt>
    <dgm:pt modelId="{D2ACB9F1-5738-44BA-B86C-E2DB6D50A7D3}" type="pres">
      <dgm:prSet presAssocID="{01714A2E-6CD0-45C1-B4E8-3CAE9C91F783}" presName="spaceRect" presStyleCnt="0"/>
      <dgm:spPr/>
    </dgm:pt>
    <dgm:pt modelId="{AE53C7C9-F7AC-4375-8AAF-657CE860DE59}" type="pres">
      <dgm:prSet presAssocID="{01714A2E-6CD0-45C1-B4E8-3CAE9C91F783}" presName="parTx" presStyleLbl="revTx" presStyleIdx="1" presStyleCnt="6">
        <dgm:presLayoutVars>
          <dgm:chMax val="0"/>
          <dgm:chPref val="0"/>
        </dgm:presLayoutVars>
      </dgm:prSet>
      <dgm:spPr/>
    </dgm:pt>
    <dgm:pt modelId="{3436E9FA-EFC7-4DA9-B1CB-5317593F9E1A}" type="pres">
      <dgm:prSet presAssocID="{0C34BEF5-B5E4-42B0-9CD7-B7119B7930B4}" presName="sibTrans" presStyleCnt="0"/>
      <dgm:spPr/>
    </dgm:pt>
    <dgm:pt modelId="{90298378-1F74-4941-9DBD-0A60C650A8A2}" type="pres">
      <dgm:prSet presAssocID="{5FB29B68-CE84-4DF7-BB42-42B9CE93749D}" presName="compNode" presStyleCnt="0"/>
      <dgm:spPr/>
    </dgm:pt>
    <dgm:pt modelId="{F03B1BC8-1E0D-498F-95F6-D467EF659CD3}" type="pres">
      <dgm:prSet presAssocID="{5FB29B68-CE84-4DF7-BB42-42B9CE93749D}" presName="bgRect" presStyleLbl="bgShp" presStyleIdx="2" presStyleCnt="6"/>
      <dgm:spPr/>
    </dgm:pt>
    <dgm:pt modelId="{4EFB7DDF-0CBB-4283-89AA-8DEB0EE50C7A}" type="pres">
      <dgm:prSet presAssocID="{5FB29B68-CE84-4DF7-BB42-42B9CE93749D}"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sers"/>
        </a:ext>
      </dgm:extLst>
    </dgm:pt>
    <dgm:pt modelId="{EBD57D31-577D-4B06-9300-A7FFB425EB61}" type="pres">
      <dgm:prSet presAssocID="{5FB29B68-CE84-4DF7-BB42-42B9CE93749D}" presName="spaceRect" presStyleCnt="0"/>
      <dgm:spPr/>
    </dgm:pt>
    <dgm:pt modelId="{C9271DF8-53F5-4A90-9315-507FC8E3F5DA}" type="pres">
      <dgm:prSet presAssocID="{5FB29B68-CE84-4DF7-BB42-42B9CE93749D}" presName="parTx" presStyleLbl="revTx" presStyleIdx="2" presStyleCnt="6">
        <dgm:presLayoutVars>
          <dgm:chMax val="0"/>
          <dgm:chPref val="0"/>
        </dgm:presLayoutVars>
      </dgm:prSet>
      <dgm:spPr/>
    </dgm:pt>
    <dgm:pt modelId="{E59424A7-F3AF-4DED-A402-423BB7C7A093}" type="pres">
      <dgm:prSet presAssocID="{58DC5F25-B6AB-4105-89EC-CFA6859E1D45}" presName="sibTrans" presStyleCnt="0"/>
      <dgm:spPr/>
    </dgm:pt>
    <dgm:pt modelId="{E8A8212D-880D-4BA6-9EF8-F0490A039905}" type="pres">
      <dgm:prSet presAssocID="{76B79F3C-60AC-490C-B667-6128BCAA263A}" presName="compNode" presStyleCnt="0"/>
      <dgm:spPr/>
    </dgm:pt>
    <dgm:pt modelId="{A3B50B40-DE09-45FE-814B-30D4F86587CA}" type="pres">
      <dgm:prSet presAssocID="{76B79F3C-60AC-490C-B667-6128BCAA263A}" presName="bgRect" presStyleLbl="bgShp" presStyleIdx="3" presStyleCnt="6"/>
      <dgm:spPr/>
    </dgm:pt>
    <dgm:pt modelId="{EB7EB7D4-42B6-48D8-91D1-F3F236171DB5}" type="pres">
      <dgm:prSet presAssocID="{76B79F3C-60AC-490C-B667-6128BCAA263A}"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Factory"/>
        </a:ext>
      </dgm:extLst>
    </dgm:pt>
    <dgm:pt modelId="{5056C2C6-A190-4FF1-A2D6-FEF80EE38939}" type="pres">
      <dgm:prSet presAssocID="{76B79F3C-60AC-490C-B667-6128BCAA263A}" presName="spaceRect" presStyleCnt="0"/>
      <dgm:spPr/>
    </dgm:pt>
    <dgm:pt modelId="{0BCC1788-FD66-4968-A1C2-B2386ADFAB82}" type="pres">
      <dgm:prSet presAssocID="{76B79F3C-60AC-490C-B667-6128BCAA263A}" presName="parTx" presStyleLbl="revTx" presStyleIdx="3" presStyleCnt="6">
        <dgm:presLayoutVars>
          <dgm:chMax val="0"/>
          <dgm:chPref val="0"/>
        </dgm:presLayoutVars>
      </dgm:prSet>
      <dgm:spPr/>
    </dgm:pt>
    <dgm:pt modelId="{5B4ABEEC-3D23-4843-84CA-D93A9FA12ECF}" type="pres">
      <dgm:prSet presAssocID="{BF2CF9DF-E57B-4454-8B00-CDC10A77AB9E}" presName="sibTrans" presStyleCnt="0"/>
      <dgm:spPr/>
    </dgm:pt>
    <dgm:pt modelId="{A2F1DC41-B806-49F3-9626-AC6ABFBF93ED}" type="pres">
      <dgm:prSet presAssocID="{0C051269-69F7-41CC-8057-D04C80CA6B45}" presName="compNode" presStyleCnt="0"/>
      <dgm:spPr/>
    </dgm:pt>
    <dgm:pt modelId="{C9866154-2E6B-4111-B466-F847062CAC36}" type="pres">
      <dgm:prSet presAssocID="{0C051269-69F7-41CC-8057-D04C80CA6B45}" presName="bgRect" presStyleLbl="bgShp" presStyleIdx="4" presStyleCnt="6"/>
      <dgm:spPr/>
    </dgm:pt>
    <dgm:pt modelId="{8420429B-0F8F-4002-9E64-086EA775AAC7}" type="pres">
      <dgm:prSet presAssocID="{0C051269-69F7-41CC-8057-D04C80CA6B45}"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15E0CDEF-F804-443F-9E28-3D256F8164F7}" type="pres">
      <dgm:prSet presAssocID="{0C051269-69F7-41CC-8057-D04C80CA6B45}" presName="spaceRect" presStyleCnt="0"/>
      <dgm:spPr/>
    </dgm:pt>
    <dgm:pt modelId="{063DA7C9-6F01-489E-8512-15DDB1DE85BA}" type="pres">
      <dgm:prSet presAssocID="{0C051269-69F7-41CC-8057-D04C80CA6B45}" presName="parTx" presStyleLbl="revTx" presStyleIdx="4" presStyleCnt="6">
        <dgm:presLayoutVars>
          <dgm:chMax val="0"/>
          <dgm:chPref val="0"/>
        </dgm:presLayoutVars>
      </dgm:prSet>
      <dgm:spPr/>
    </dgm:pt>
    <dgm:pt modelId="{D9E1DE3E-F080-4488-A37A-CFE23FC13C7B}" type="pres">
      <dgm:prSet presAssocID="{B9B15DC1-ED58-4825-8FA0-32388DB941F9}" presName="sibTrans" presStyleCnt="0"/>
      <dgm:spPr/>
    </dgm:pt>
    <dgm:pt modelId="{EEE88348-F9D5-440F-882A-51D5E35DF6DD}" type="pres">
      <dgm:prSet presAssocID="{07852F5C-C27F-4F26-9A55-18C6D25846E2}" presName="compNode" presStyleCnt="0"/>
      <dgm:spPr/>
    </dgm:pt>
    <dgm:pt modelId="{3736F9E7-2B48-45E9-84E0-18EDF8DFDC18}" type="pres">
      <dgm:prSet presAssocID="{07852F5C-C27F-4F26-9A55-18C6D25846E2}" presName="bgRect" presStyleLbl="bgShp" presStyleIdx="5" presStyleCnt="6"/>
      <dgm:spPr/>
    </dgm:pt>
    <dgm:pt modelId="{4C7D1517-3D5B-4912-AB55-15ED79555416}" type="pres">
      <dgm:prSet presAssocID="{07852F5C-C27F-4F26-9A55-18C6D25846E2}"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Tick"/>
        </a:ext>
      </dgm:extLst>
    </dgm:pt>
    <dgm:pt modelId="{21F3C019-032B-42F6-B35A-9277500DC53E}" type="pres">
      <dgm:prSet presAssocID="{07852F5C-C27F-4F26-9A55-18C6D25846E2}" presName="spaceRect" presStyleCnt="0"/>
      <dgm:spPr/>
    </dgm:pt>
    <dgm:pt modelId="{19B235D0-B91B-47B4-B993-05049E1F2DFE}" type="pres">
      <dgm:prSet presAssocID="{07852F5C-C27F-4F26-9A55-18C6D25846E2}" presName="parTx" presStyleLbl="revTx" presStyleIdx="5" presStyleCnt="6">
        <dgm:presLayoutVars>
          <dgm:chMax val="0"/>
          <dgm:chPref val="0"/>
        </dgm:presLayoutVars>
      </dgm:prSet>
      <dgm:spPr/>
    </dgm:pt>
  </dgm:ptLst>
  <dgm:cxnLst>
    <dgm:cxn modelId="{6A472929-9C6A-4BCB-9F43-781E13D535B0}" srcId="{2BE9F55C-7578-4B7A-BDFF-6732EC1A6D94}" destId="{01714A2E-6CD0-45C1-B4E8-3CAE9C91F783}" srcOrd="1" destOrd="0" parTransId="{FA644DB6-A657-45E1-AEE7-A5958E45AB40}" sibTransId="{0C34BEF5-B5E4-42B0-9CD7-B7119B7930B4}"/>
    <dgm:cxn modelId="{A79F5D39-746C-4740-8291-91224E659455}" type="presOf" srcId="{01714A2E-6CD0-45C1-B4E8-3CAE9C91F783}" destId="{AE53C7C9-F7AC-4375-8AAF-657CE860DE59}" srcOrd="0" destOrd="0" presId="urn:microsoft.com/office/officeart/2018/2/layout/IconVerticalSolidList"/>
    <dgm:cxn modelId="{AD084561-08E7-43EA-B4DE-B51591E6590A}" type="presOf" srcId="{974F8672-7200-4803-ACEC-AE0259E3CBD6}" destId="{86FB3D8C-AA68-4D0F-94A0-E53E07402099}" srcOrd="0" destOrd="0" presId="urn:microsoft.com/office/officeart/2018/2/layout/IconVerticalSolidList"/>
    <dgm:cxn modelId="{3D8EC246-1E35-4054-815F-B5960045560A}" srcId="{2BE9F55C-7578-4B7A-BDFF-6732EC1A6D94}" destId="{76B79F3C-60AC-490C-B667-6128BCAA263A}" srcOrd="3" destOrd="0" parTransId="{12412C51-249F-45A8-80F9-CDD7542ACF3D}" sibTransId="{BF2CF9DF-E57B-4454-8B00-CDC10A77AB9E}"/>
    <dgm:cxn modelId="{55965874-26E6-4E64-8A49-04EE7166987E}" type="presOf" srcId="{2BE9F55C-7578-4B7A-BDFF-6732EC1A6D94}" destId="{EA39216D-30F8-4708-82CF-3ECD22872573}" srcOrd="0" destOrd="0" presId="urn:microsoft.com/office/officeart/2018/2/layout/IconVerticalSolidList"/>
    <dgm:cxn modelId="{582AF256-106C-4A68-AEB3-E47DE6C379B5}" srcId="{2BE9F55C-7578-4B7A-BDFF-6732EC1A6D94}" destId="{974F8672-7200-4803-ACEC-AE0259E3CBD6}" srcOrd="0" destOrd="0" parTransId="{521E9C04-7732-4774-8A48-35C410BE8A68}" sibTransId="{A061D9B0-C76E-4A2B-A34D-47649D5C9AF9}"/>
    <dgm:cxn modelId="{AFEDD58A-8701-44B6-B719-D01D6DDC22D6}" type="presOf" srcId="{76B79F3C-60AC-490C-B667-6128BCAA263A}" destId="{0BCC1788-FD66-4968-A1C2-B2386ADFAB82}" srcOrd="0" destOrd="0" presId="urn:microsoft.com/office/officeart/2018/2/layout/IconVerticalSolidList"/>
    <dgm:cxn modelId="{C760358B-93B9-47C1-A1CD-8E1B4078FED5}" type="presOf" srcId="{5FB29B68-CE84-4DF7-BB42-42B9CE93749D}" destId="{C9271DF8-53F5-4A90-9315-507FC8E3F5DA}" srcOrd="0" destOrd="0" presId="urn:microsoft.com/office/officeart/2018/2/layout/IconVerticalSolidList"/>
    <dgm:cxn modelId="{810F64A6-373A-4DDC-97A3-DF917A38D1D9}" srcId="{2BE9F55C-7578-4B7A-BDFF-6732EC1A6D94}" destId="{0C051269-69F7-41CC-8057-D04C80CA6B45}" srcOrd="4" destOrd="0" parTransId="{ABD25B46-E2D0-4348-92A8-C56A41FE239A}" sibTransId="{B9B15DC1-ED58-4825-8FA0-32388DB941F9}"/>
    <dgm:cxn modelId="{EB511BA7-AA40-449E-806A-5CB772941546}" type="presOf" srcId="{0C051269-69F7-41CC-8057-D04C80CA6B45}" destId="{063DA7C9-6F01-489E-8512-15DDB1DE85BA}" srcOrd="0" destOrd="0" presId="urn:microsoft.com/office/officeart/2018/2/layout/IconVerticalSolidList"/>
    <dgm:cxn modelId="{632BD0B4-B1EB-4008-B5A0-1CBCDCB3AAB4}" type="presOf" srcId="{07852F5C-C27F-4F26-9A55-18C6D25846E2}" destId="{19B235D0-B91B-47B4-B993-05049E1F2DFE}" srcOrd="0" destOrd="0" presId="urn:microsoft.com/office/officeart/2018/2/layout/IconVerticalSolidList"/>
    <dgm:cxn modelId="{E96396BB-718A-4557-B02F-9FC74DDCFC0C}" srcId="{2BE9F55C-7578-4B7A-BDFF-6732EC1A6D94}" destId="{07852F5C-C27F-4F26-9A55-18C6D25846E2}" srcOrd="5" destOrd="0" parTransId="{7D80519E-9F7A-4DBC-9A22-9F7ECFADAB90}" sibTransId="{08973D5F-B9C0-4208-A4E2-8E51E3E8CBEE}"/>
    <dgm:cxn modelId="{97842CD8-E82D-493E-AA37-80336A8B67F3}" srcId="{2BE9F55C-7578-4B7A-BDFF-6732EC1A6D94}" destId="{5FB29B68-CE84-4DF7-BB42-42B9CE93749D}" srcOrd="2" destOrd="0" parTransId="{2047938D-03D7-44FE-B4A4-ED1821602885}" sibTransId="{58DC5F25-B6AB-4105-89EC-CFA6859E1D45}"/>
    <dgm:cxn modelId="{5EADC148-F282-4409-91F6-44C84DB839C7}" type="presParOf" srcId="{EA39216D-30F8-4708-82CF-3ECD22872573}" destId="{33E3C545-4D12-438D-9013-C1444EFB9074}" srcOrd="0" destOrd="0" presId="urn:microsoft.com/office/officeart/2018/2/layout/IconVerticalSolidList"/>
    <dgm:cxn modelId="{1A2477DC-8A9B-4D00-AB36-0B96AD1C3A46}" type="presParOf" srcId="{33E3C545-4D12-438D-9013-C1444EFB9074}" destId="{08B27C28-26F2-4018-A81D-4176E5300497}" srcOrd="0" destOrd="0" presId="urn:microsoft.com/office/officeart/2018/2/layout/IconVerticalSolidList"/>
    <dgm:cxn modelId="{1B1FE64C-6028-46F5-A40D-022998F7A949}" type="presParOf" srcId="{33E3C545-4D12-438D-9013-C1444EFB9074}" destId="{9AB7A3D3-7B94-41C4-901D-3F649FDA4341}" srcOrd="1" destOrd="0" presId="urn:microsoft.com/office/officeart/2018/2/layout/IconVerticalSolidList"/>
    <dgm:cxn modelId="{25BDB85D-CEA2-40E4-AAA8-06BECFF0732C}" type="presParOf" srcId="{33E3C545-4D12-438D-9013-C1444EFB9074}" destId="{D71AC9EF-A966-4128-AD1A-3D7F3F5DB12E}" srcOrd="2" destOrd="0" presId="urn:microsoft.com/office/officeart/2018/2/layout/IconVerticalSolidList"/>
    <dgm:cxn modelId="{7D50E542-E228-4A90-B2D3-0018518456E2}" type="presParOf" srcId="{33E3C545-4D12-438D-9013-C1444EFB9074}" destId="{86FB3D8C-AA68-4D0F-94A0-E53E07402099}" srcOrd="3" destOrd="0" presId="urn:microsoft.com/office/officeart/2018/2/layout/IconVerticalSolidList"/>
    <dgm:cxn modelId="{58BFEA64-8655-43C9-8552-83E11EA50C87}" type="presParOf" srcId="{EA39216D-30F8-4708-82CF-3ECD22872573}" destId="{764C9197-B9EA-443C-8DA4-F6FA89F7A07A}" srcOrd="1" destOrd="0" presId="urn:microsoft.com/office/officeart/2018/2/layout/IconVerticalSolidList"/>
    <dgm:cxn modelId="{9CB15BA5-233B-46D2-B167-9A0344235717}" type="presParOf" srcId="{EA39216D-30F8-4708-82CF-3ECD22872573}" destId="{FE22ADCD-F2A8-415D-8D7C-DD74A566993B}" srcOrd="2" destOrd="0" presId="urn:microsoft.com/office/officeart/2018/2/layout/IconVerticalSolidList"/>
    <dgm:cxn modelId="{F7185DA4-346F-4965-B2E6-2F9AD60F510B}" type="presParOf" srcId="{FE22ADCD-F2A8-415D-8D7C-DD74A566993B}" destId="{F6DAA4A4-110F-42D2-A4A5-6CD566133245}" srcOrd="0" destOrd="0" presId="urn:microsoft.com/office/officeart/2018/2/layout/IconVerticalSolidList"/>
    <dgm:cxn modelId="{9D6F49B8-F459-45CC-8AB3-B3683F2A0490}" type="presParOf" srcId="{FE22ADCD-F2A8-415D-8D7C-DD74A566993B}" destId="{BD2476FC-31A8-4541-8D4B-FBED0B08E7E6}" srcOrd="1" destOrd="0" presId="urn:microsoft.com/office/officeart/2018/2/layout/IconVerticalSolidList"/>
    <dgm:cxn modelId="{8CD3D380-93CF-463A-9809-524344E2E26B}" type="presParOf" srcId="{FE22ADCD-F2A8-415D-8D7C-DD74A566993B}" destId="{D2ACB9F1-5738-44BA-B86C-E2DB6D50A7D3}" srcOrd="2" destOrd="0" presId="urn:microsoft.com/office/officeart/2018/2/layout/IconVerticalSolidList"/>
    <dgm:cxn modelId="{F6BA43DD-7389-49B0-8E6A-B46E6F8979B5}" type="presParOf" srcId="{FE22ADCD-F2A8-415D-8D7C-DD74A566993B}" destId="{AE53C7C9-F7AC-4375-8AAF-657CE860DE59}" srcOrd="3" destOrd="0" presId="urn:microsoft.com/office/officeart/2018/2/layout/IconVerticalSolidList"/>
    <dgm:cxn modelId="{93C01BF0-3B7A-49CE-BE30-E0CF425BCA83}" type="presParOf" srcId="{EA39216D-30F8-4708-82CF-3ECD22872573}" destId="{3436E9FA-EFC7-4DA9-B1CB-5317593F9E1A}" srcOrd="3" destOrd="0" presId="urn:microsoft.com/office/officeart/2018/2/layout/IconVerticalSolidList"/>
    <dgm:cxn modelId="{A4E404A0-CE37-4B20-889C-B0549AFE3E2F}" type="presParOf" srcId="{EA39216D-30F8-4708-82CF-3ECD22872573}" destId="{90298378-1F74-4941-9DBD-0A60C650A8A2}" srcOrd="4" destOrd="0" presId="urn:microsoft.com/office/officeart/2018/2/layout/IconVerticalSolidList"/>
    <dgm:cxn modelId="{DB8E27F0-847A-4848-A793-C23924C18240}" type="presParOf" srcId="{90298378-1F74-4941-9DBD-0A60C650A8A2}" destId="{F03B1BC8-1E0D-498F-95F6-D467EF659CD3}" srcOrd="0" destOrd="0" presId="urn:microsoft.com/office/officeart/2018/2/layout/IconVerticalSolidList"/>
    <dgm:cxn modelId="{F74F6423-8891-475E-8CA9-DCD18040464D}" type="presParOf" srcId="{90298378-1F74-4941-9DBD-0A60C650A8A2}" destId="{4EFB7DDF-0CBB-4283-89AA-8DEB0EE50C7A}" srcOrd="1" destOrd="0" presId="urn:microsoft.com/office/officeart/2018/2/layout/IconVerticalSolidList"/>
    <dgm:cxn modelId="{EBDBC2A3-8B8A-474C-B249-E1659DB82A34}" type="presParOf" srcId="{90298378-1F74-4941-9DBD-0A60C650A8A2}" destId="{EBD57D31-577D-4B06-9300-A7FFB425EB61}" srcOrd="2" destOrd="0" presId="urn:microsoft.com/office/officeart/2018/2/layout/IconVerticalSolidList"/>
    <dgm:cxn modelId="{31E4BEEE-A319-4FDA-9A93-1EE06DF3183D}" type="presParOf" srcId="{90298378-1F74-4941-9DBD-0A60C650A8A2}" destId="{C9271DF8-53F5-4A90-9315-507FC8E3F5DA}" srcOrd="3" destOrd="0" presId="urn:microsoft.com/office/officeart/2018/2/layout/IconVerticalSolidList"/>
    <dgm:cxn modelId="{7E5C4F14-9714-4F90-9C08-C0409E5D891D}" type="presParOf" srcId="{EA39216D-30F8-4708-82CF-3ECD22872573}" destId="{E59424A7-F3AF-4DED-A402-423BB7C7A093}" srcOrd="5" destOrd="0" presId="urn:microsoft.com/office/officeart/2018/2/layout/IconVerticalSolidList"/>
    <dgm:cxn modelId="{A74D8F3A-5048-4F3E-8056-A98120E54E38}" type="presParOf" srcId="{EA39216D-30F8-4708-82CF-3ECD22872573}" destId="{E8A8212D-880D-4BA6-9EF8-F0490A039905}" srcOrd="6" destOrd="0" presId="urn:microsoft.com/office/officeart/2018/2/layout/IconVerticalSolidList"/>
    <dgm:cxn modelId="{8DF51DBE-EC7F-4583-8013-B289F94DDB9B}" type="presParOf" srcId="{E8A8212D-880D-4BA6-9EF8-F0490A039905}" destId="{A3B50B40-DE09-45FE-814B-30D4F86587CA}" srcOrd="0" destOrd="0" presId="urn:microsoft.com/office/officeart/2018/2/layout/IconVerticalSolidList"/>
    <dgm:cxn modelId="{5AA6C6F2-9264-48C9-8303-F09510CD8852}" type="presParOf" srcId="{E8A8212D-880D-4BA6-9EF8-F0490A039905}" destId="{EB7EB7D4-42B6-48D8-91D1-F3F236171DB5}" srcOrd="1" destOrd="0" presId="urn:microsoft.com/office/officeart/2018/2/layout/IconVerticalSolidList"/>
    <dgm:cxn modelId="{D7FA4B8D-10EF-48A6-A807-CB9CACC51611}" type="presParOf" srcId="{E8A8212D-880D-4BA6-9EF8-F0490A039905}" destId="{5056C2C6-A190-4FF1-A2D6-FEF80EE38939}" srcOrd="2" destOrd="0" presId="urn:microsoft.com/office/officeart/2018/2/layout/IconVerticalSolidList"/>
    <dgm:cxn modelId="{CC67CC78-3B8F-475B-BCED-590EBCDDB8E3}" type="presParOf" srcId="{E8A8212D-880D-4BA6-9EF8-F0490A039905}" destId="{0BCC1788-FD66-4968-A1C2-B2386ADFAB82}" srcOrd="3" destOrd="0" presId="urn:microsoft.com/office/officeart/2018/2/layout/IconVerticalSolidList"/>
    <dgm:cxn modelId="{74B14881-9F73-418D-A505-F518CFBB843C}" type="presParOf" srcId="{EA39216D-30F8-4708-82CF-3ECD22872573}" destId="{5B4ABEEC-3D23-4843-84CA-D93A9FA12ECF}" srcOrd="7" destOrd="0" presId="urn:microsoft.com/office/officeart/2018/2/layout/IconVerticalSolidList"/>
    <dgm:cxn modelId="{0861E60F-CFB7-4124-BBCC-F217182403BF}" type="presParOf" srcId="{EA39216D-30F8-4708-82CF-3ECD22872573}" destId="{A2F1DC41-B806-49F3-9626-AC6ABFBF93ED}" srcOrd="8" destOrd="0" presId="urn:microsoft.com/office/officeart/2018/2/layout/IconVerticalSolidList"/>
    <dgm:cxn modelId="{5F3F904D-8747-466E-B5D1-17AA750E7EA7}" type="presParOf" srcId="{A2F1DC41-B806-49F3-9626-AC6ABFBF93ED}" destId="{C9866154-2E6B-4111-B466-F847062CAC36}" srcOrd="0" destOrd="0" presId="urn:microsoft.com/office/officeart/2018/2/layout/IconVerticalSolidList"/>
    <dgm:cxn modelId="{24E1D975-00F3-40A7-B792-064359E3915C}" type="presParOf" srcId="{A2F1DC41-B806-49F3-9626-AC6ABFBF93ED}" destId="{8420429B-0F8F-4002-9E64-086EA775AAC7}" srcOrd="1" destOrd="0" presId="urn:microsoft.com/office/officeart/2018/2/layout/IconVerticalSolidList"/>
    <dgm:cxn modelId="{44E7282E-5C4A-45AF-8FED-DAFA6B0CAD77}" type="presParOf" srcId="{A2F1DC41-B806-49F3-9626-AC6ABFBF93ED}" destId="{15E0CDEF-F804-443F-9E28-3D256F8164F7}" srcOrd="2" destOrd="0" presId="urn:microsoft.com/office/officeart/2018/2/layout/IconVerticalSolidList"/>
    <dgm:cxn modelId="{A7A3DE73-EFDC-4837-80EB-8C8E34D964FB}" type="presParOf" srcId="{A2F1DC41-B806-49F3-9626-AC6ABFBF93ED}" destId="{063DA7C9-6F01-489E-8512-15DDB1DE85BA}" srcOrd="3" destOrd="0" presId="urn:microsoft.com/office/officeart/2018/2/layout/IconVerticalSolidList"/>
    <dgm:cxn modelId="{9EDA0969-CAD3-45BA-BF12-4C1125082E67}" type="presParOf" srcId="{EA39216D-30F8-4708-82CF-3ECD22872573}" destId="{D9E1DE3E-F080-4488-A37A-CFE23FC13C7B}" srcOrd="9" destOrd="0" presId="urn:microsoft.com/office/officeart/2018/2/layout/IconVerticalSolidList"/>
    <dgm:cxn modelId="{AC5D49E9-9409-4EDE-BE15-3A829D94174C}" type="presParOf" srcId="{EA39216D-30F8-4708-82CF-3ECD22872573}" destId="{EEE88348-F9D5-440F-882A-51D5E35DF6DD}" srcOrd="10" destOrd="0" presId="urn:microsoft.com/office/officeart/2018/2/layout/IconVerticalSolidList"/>
    <dgm:cxn modelId="{2F109014-B3E6-488C-BBB9-9A243047DDA5}" type="presParOf" srcId="{EEE88348-F9D5-440F-882A-51D5E35DF6DD}" destId="{3736F9E7-2B48-45E9-84E0-18EDF8DFDC18}" srcOrd="0" destOrd="0" presId="urn:microsoft.com/office/officeart/2018/2/layout/IconVerticalSolidList"/>
    <dgm:cxn modelId="{4935D0CB-216E-420E-A95F-194CDFD86DB3}" type="presParOf" srcId="{EEE88348-F9D5-440F-882A-51D5E35DF6DD}" destId="{4C7D1517-3D5B-4912-AB55-15ED79555416}" srcOrd="1" destOrd="0" presId="urn:microsoft.com/office/officeart/2018/2/layout/IconVerticalSolidList"/>
    <dgm:cxn modelId="{36D225F7-F809-4DAC-8D3F-C40094103A19}" type="presParOf" srcId="{EEE88348-F9D5-440F-882A-51D5E35DF6DD}" destId="{21F3C019-032B-42F6-B35A-9277500DC53E}" srcOrd="2" destOrd="0" presId="urn:microsoft.com/office/officeart/2018/2/layout/IconVerticalSolidList"/>
    <dgm:cxn modelId="{C06A4B68-206B-4AA1-9BDA-E8323C2ADCB1}" type="presParOf" srcId="{EEE88348-F9D5-440F-882A-51D5E35DF6DD}" destId="{19B235D0-B91B-47B4-B993-05049E1F2DF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543A2DB-27AD-4003-A89F-CF4E8BEEC816}" type="doc">
      <dgm:prSet loTypeId="urn:microsoft.com/office/officeart/2005/8/layout/cycle3" loCatId="cycle" qsTypeId="urn:microsoft.com/office/officeart/2005/8/quickstyle/simple1" qsCatId="simple" csTypeId="urn:microsoft.com/office/officeart/2005/8/colors/colorful1" csCatId="colorful"/>
      <dgm:spPr/>
      <dgm:t>
        <a:bodyPr/>
        <a:lstStyle/>
        <a:p>
          <a:endParaRPr lang="en-US"/>
        </a:p>
      </dgm:t>
    </dgm:pt>
    <dgm:pt modelId="{0835458A-B4FB-4168-848A-5250DB31A6A9}">
      <dgm:prSet/>
      <dgm:spPr/>
      <dgm:t>
        <a:bodyPr/>
        <a:lstStyle/>
        <a:p>
          <a:pPr rtl="0"/>
          <a:r>
            <a:rPr lang="en-US" b="0" i="0" dirty="0">
              <a:latin typeface="Century Gothic" panose="020B0502020202020204"/>
            </a:rPr>
            <a:t> 7 main</a:t>
          </a:r>
          <a:r>
            <a:rPr lang="en-US" b="0" i="0" dirty="0"/>
            <a:t> safe guarding concerns </a:t>
          </a:r>
          <a:endParaRPr lang="en-US" dirty="0"/>
        </a:p>
      </dgm:t>
    </dgm:pt>
    <dgm:pt modelId="{D7B12F2F-EBD8-4C78-B0AF-DEDEBF895DA3}" type="parTrans" cxnId="{39EFE56D-B417-49EC-AF76-F341098BE96C}">
      <dgm:prSet/>
      <dgm:spPr/>
      <dgm:t>
        <a:bodyPr/>
        <a:lstStyle/>
        <a:p>
          <a:endParaRPr lang="en-US"/>
        </a:p>
      </dgm:t>
    </dgm:pt>
    <dgm:pt modelId="{1B43616B-08BA-4609-8A69-90B94BCEA32E}" type="sibTrans" cxnId="{39EFE56D-B417-49EC-AF76-F341098BE96C}">
      <dgm:prSet/>
      <dgm:spPr/>
      <dgm:t>
        <a:bodyPr/>
        <a:lstStyle/>
        <a:p>
          <a:endParaRPr lang="en-US"/>
        </a:p>
      </dgm:t>
    </dgm:pt>
    <dgm:pt modelId="{A5A41A17-1E95-4999-92EF-E7D0AF8AE9D9}">
      <dgm:prSet/>
      <dgm:spPr/>
      <dgm:t>
        <a:bodyPr/>
        <a:lstStyle/>
        <a:p>
          <a:r>
            <a:rPr lang="en-US" b="0" i="0" dirty="0"/>
            <a:t>Bullying </a:t>
          </a:r>
          <a:endParaRPr lang="en-US" dirty="0"/>
        </a:p>
      </dgm:t>
    </dgm:pt>
    <dgm:pt modelId="{76DF48B5-5CDC-414C-8F76-17CB75872BAC}" type="parTrans" cxnId="{4BA994C0-4A47-499A-A82C-2BD8DEE4AC3D}">
      <dgm:prSet/>
      <dgm:spPr/>
      <dgm:t>
        <a:bodyPr/>
        <a:lstStyle/>
        <a:p>
          <a:endParaRPr lang="en-US"/>
        </a:p>
      </dgm:t>
    </dgm:pt>
    <dgm:pt modelId="{63E4E88F-5FE0-404A-A8B4-086FCA83448E}" type="sibTrans" cxnId="{4BA994C0-4A47-499A-A82C-2BD8DEE4AC3D}">
      <dgm:prSet/>
      <dgm:spPr/>
      <dgm:t>
        <a:bodyPr/>
        <a:lstStyle/>
        <a:p>
          <a:endParaRPr lang="en-US"/>
        </a:p>
      </dgm:t>
    </dgm:pt>
    <dgm:pt modelId="{AE115EB0-5F8A-45FD-BEC0-895B82D043B9}">
      <dgm:prSet/>
      <dgm:spPr/>
      <dgm:t>
        <a:bodyPr/>
        <a:lstStyle/>
        <a:p>
          <a:r>
            <a:rPr lang="en-US" b="0" i="0" dirty="0" err="1"/>
            <a:t>Radicalsation</a:t>
          </a:r>
          <a:endParaRPr lang="en-US" dirty="0" err="1"/>
        </a:p>
      </dgm:t>
    </dgm:pt>
    <dgm:pt modelId="{B3F268A0-9431-4784-8B2C-08110282DC32}" type="parTrans" cxnId="{7B42B976-6741-4A58-A345-D78460A03070}">
      <dgm:prSet/>
      <dgm:spPr/>
      <dgm:t>
        <a:bodyPr/>
        <a:lstStyle/>
        <a:p>
          <a:endParaRPr lang="en-US"/>
        </a:p>
      </dgm:t>
    </dgm:pt>
    <dgm:pt modelId="{6080CAAD-5A2D-4AE7-8388-93D897945CBF}" type="sibTrans" cxnId="{7B42B976-6741-4A58-A345-D78460A03070}">
      <dgm:prSet/>
      <dgm:spPr/>
      <dgm:t>
        <a:bodyPr/>
        <a:lstStyle/>
        <a:p>
          <a:endParaRPr lang="en-US"/>
        </a:p>
      </dgm:t>
    </dgm:pt>
    <dgm:pt modelId="{B0A7461C-CD39-452F-A200-35DC2BE93E6D}">
      <dgm:prSet/>
      <dgm:spPr/>
      <dgm:t>
        <a:bodyPr/>
        <a:lstStyle/>
        <a:p>
          <a:r>
            <a:rPr lang="en-US" b="0" i="0" dirty="0"/>
            <a:t>Sexual</a:t>
          </a:r>
          <a:endParaRPr lang="en-US" dirty="0"/>
        </a:p>
      </dgm:t>
    </dgm:pt>
    <dgm:pt modelId="{CE217F12-5A5D-47D1-B282-6A72B3E40A7C}" type="parTrans" cxnId="{D975B257-4048-406A-A8BA-DF2370710896}">
      <dgm:prSet/>
      <dgm:spPr/>
      <dgm:t>
        <a:bodyPr/>
        <a:lstStyle/>
        <a:p>
          <a:endParaRPr lang="en-US"/>
        </a:p>
      </dgm:t>
    </dgm:pt>
    <dgm:pt modelId="{A63C17BF-595D-41BC-BB11-A3B4A28B4494}" type="sibTrans" cxnId="{D975B257-4048-406A-A8BA-DF2370710896}">
      <dgm:prSet/>
      <dgm:spPr/>
      <dgm:t>
        <a:bodyPr/>
        <a:lstStyle/>
        <a:p>
          <a:endParaRPr lang="en-US"/>
        </a:p>
      </dgm:t>
    </dgm:pt>
    <dgm:pt modelId="{5348B3DF-0AB5-4307-9B27-773F84252837}">
      <dgm:prSet/>
      <dgm:spPr/>
      <dgm:t>
        <a:bodyPr/>
        <a:lstStyle/>
        <a:p>
          <a:r>
            <a:rPr lang="en-US" b="0" i="0" dirty="0"/>
            <a:t>Grooming</a:t>
          </a:r>
          <a:endParaRPr lang="en-US" dirty="0"/>
        </a:p>
      </dgm:t>
    </dgm:pt>
    <dgm:pt modelId="{B15463B7-9FBA-42B4-92DD-AB00F55B225B}" type="parTrans" cxnId="{9BF64256-E384-4E22-9D4A-7FAA38885DA9}">
      <dgm:prSet/>
      <dgm:spPr/>
      <dgm:t>
        <a:bodyPr/>
        <a:lstStyle/>
        <a:p>
          <a:endParaRPr lang="en-US"/>
        </a:p>
      </dgm:t>
    </dgm:pt>
    <dgm:pt modelId="{8D4DCE8D-E008-4D39-9F99-EDC245880DB7}" type="sibTrans" cxnId="{9BF64256-E384-4E22-9D4A-7FAA38885DA9}">
      <dgm:prSet/>
      <dgm:spPr/>
      <dgm:t>
        <a:bodyPr/>
        <a:lstStyle/>
        <a:p>
          <a:endParaRPr lang="en-US"/>
        </a:p>
      </dgm:t>
    </dgm:pt>
    <dgm:pt modelId="{BC75286F-84AD-4507-B06C-4261FB4ABB96}">
      <dgm:prSet/>
      <dgm:spPr/>
      <dgm:t>
        <a:bodyPr/>
        <a:lstStyle/>
        <a:p>
          <a:r>
            <a:rPr lang="en-US" b="0" i="0" dirty="0"/>
            <a:t>Forced marriage </a:t>
          </a:r>
          <a:endParaRPr lang="en-US" dirty="0"/>
        </a:p>
      </dgm:t>
    </dgm:pt>
    <dgm:pt modelId="{E0DE3F92-490A-4F99-8994-7B1E913430E4}" type="parTrans" cxnId="{0BEA8B45-7FA0-448B-8199-DE2985173509}">
      <dgm:prSet/>
      <dgm:spPr/>
      <dgm:t>
        <a:bodyPr/>
        <a:lstStyle/>
        <a:p>
          <a:endParaRPr lang="en-US"/>
        </a:p>
      </dgm:t>
    </dgm:pt>
    <dgm:pt modelId="{090FA19B-B430-4428-B7AC-09D016B4347C}" type="sibTrans" cxnId="{0BEA8B45-7FA0-448B-8199-DE2985173509}">
      <dgm:prSet/>
      <dgm:spPr/>
      <dgm:t>
        <a:bodyPr/>
        <a:lstStyle/>
        <a:p>
          <a:endParaRPr lang="en-US"/>
        </a:p>
      </dgm:t>
    </dgm:pt>
    <dgm:pt modelId="{9A38669B-A1BD-4AF0-8A82-4981AAA54BF9}">
      <dgm:prSet/>
      <dgm:spPr/>
      <dgm:t>
        <a:bodyPr/>
        <a:lstStyle/>
        <a:p>
          <a:r>
            <a:rPr lang="en-US" b="0" i="0" dirty="0"/>
            <a:t>Indication of self harm </a:t>
          </a:r>
          <a:endParaRPr lang="en-US" dirty="0"/>
        </a:p>
      </dgm:t>
    </dgm:pt>
    <dgm:pt modelId="{539AEA65-D4A3-47E4-84A7-CC3909FE026A}" type="parTrans" cxnId="{2744068B-4D91-4E64-B206-99A42AB11168}">
      <dgm:prSet/>
      <dgm:spPr/>
      <dgm:t>
        <a:bodyPr/>
        <a:lstStyle/>
        <a:p>
          <a:endParaRPr lang="en-US"/>
        </a:p>
      </dgm:t>
    </dgm:pt>
    <dgm:pt modelId="{F270147C-1950-4E90-AFB5-9527CDC641D5}" type="sibTrans" cxnId="{2744068B-4D91-4E64-B206-99A42AB11168}">
      <dgm:prSet/>
      <dgm:spPr/>
      <dgm:t>
        <a:bodyPr/>
        <a:lstStyle/>
        <a:p>
          <a:endParaRPr lang="en-US"/>
        </a:p>
      </dgm:t>
    </dgm:pt>
    <dgm:pt modelId="{6DC790CB-C38C-4EF1-A59A-B63603149C72}">
      <dgm:prSet/>
      <dgm:spPr/>
      <dgm:t>
        <a:bodyPr/>
        <a:lstStyle/>
        <a:p>
          <a:r>
            <a:rPr lang="en-US" b="0" i="0" dirty="0"/>
            <a:t>Allegations against staff</a:t>
          </a:r>
          <a:endParaRPr lang="en-US" dirty="0"/>
        </a:p>
      </dgm:t>
    </dgm:pt>
    <dgm:pt modelId="{5ACFE658-91EF-40C7-9B81-92E8C61FD1F4}" type="parTrans" cxnId="{F749F565-AC19-44B3-888C-3B7C5169E7BD}">
      <dgm:prSet/>
      <dgm:spPr/>
      <dgm:t>
        <a:bodyPr/>
        <a:lstStyle/>
        <a:p>
          <a:endParaRPr lang="en-US"/>
        </a:p>
      </dgm:t>
    </dgm:pt>
    <dgm:pt modelId="{D87DB6FD-CB42-4FBA-A1B0-AA094D2F96D1}" type="sibTrans" cxnId="{F749F565-AC19-44B3-888C-3B7C5169E7BD}">
      <dgm:prSet/>
      <dgm:spPr/>
      <dgm:t>
        <a:bodyPr/>
        <a:lstStyle/>
        <a:p>
          <a:endParaRPr lang="en-US"/>
        </a:p>
      </dgm:t>
    </dgm:pt>
    <dgm:pt modelId="{22A367F1-118F-4B00-AAB7-90FD500B6809}" type="pres">
      <dgm:prSet presAssocID="{A543A2DB-27AD-4003-A89F-CF4E8BEEC816}" presName="Name0" presStyleCnt="0">
        <dgm:presLayoutVars>
          <dgm:dir/>
          <dgm:resizeHandles val="exact"/>
        </dgm:presLayoutVars>
      </dgm:prSet>
      <dgm:spPr/>
    </dgm:pt>
    <dgm:pt modelId="{15BB9674-CDDA-4B34-A4F2-5F9072FCCEA4}" type="pres">
      <dgm:prSet presAssocID="{A543A2DB-27AD-4003-A89F-CF4E8BEEC816}" presName="cycle" presStyleCnt="0"/>
      <dgm:spPr/>
    </dgm:pt>
    <dgm:pt modelId="{867EF354-64CB-4E59-A240-1AF52B13F690}" type="pres">
      <dgm:prSet presAssocID="{0835458A-B4FB-4168-848A-5250DB31A6A9}" presName="nodeFirstNode" presStyleLbl="node1" presStyleIdx="0" presStyleCnt="8">
        <dgm:presLayoutVars>
          <dgm:bulletEnabled val="1"/>
        </dgm:presLayoutVars>
      </dgm:prSet>
      <dgm:spPr/>
    </dgm:pt>
    <dgm:pt modelId="{A46F7135-899C-42E5-91C2-A3E8DCC72072}" type="pres">
      <dgm:prSet presAssocID="{1B43616B-08BA-4609-8A69-90B94BCEA32E}" presName="sibTransFirstNode" presStyleLbl="bgShp" presStyleIdx="0" presStyleCnt="1"/>
      <dgm:spPr/>
    </dgm:pt>
    <dgm:pt modelId="{4B1FDC5B-5131-4D5B-9A28-941C34CD007E}" type="pres">
      <dgm:prSet presAssocID="{A5A41A17-1E95-4999-92EF-E7D0AF8AE9D9}" presName="nodeFollowingNodes" presStyleLbl="node1" presStyleIdx="1" presStyleCnt="8">
        <dgm:presLayoutVars>
          <dgm:bulletEnabled val="1"/>
        </dgm:presLayoutVars>
      </dgm:prSet>
      <dgm:spPr/>
    </dgm:pt>
    <dgm:pt modelId="{7CAA36CB-FC77-43F3-B52C-90888AB008D4}" type="pres">
      <dgm:prSet presAssocID="{AE115EB0-5F8A-45FD-BEC0-895B82D043B9}" presName="nodeFollowingNodes" presStyleLbl="node1" presStyleIdx="2" presStyleCnt="8">
        <dgm:presLayoutVars>
          <dgm:bulletEnabled val="1"/>
        </dgm:presLayoutVars>
      </dgm:prSet>
      <dgm:spPr/>
    </dgm:pt>
    <dgm:pt modelId="{E477CF0D-12A9-49B0-B119-EAC838D830AF}" type="pres">
      <dgm:prSet presAssocID="{B0A7461C-CD39-452F-A200-35DC2BE93E6D}" presName="nodeFollowingNodes" presStyleLbl="node1" presStyleIdx="3" presStyleCnt="8">
        <dgm:presLayoutVars>
          <dgm:bulletEnabled val="1"/>
        </dgm:presLayoutVars>
      </dgm:prSet>
      <dgm:spPr/>
    </dgm:pt>
    <dgm:pt modelId="{2C207B11-52D9-4F2D-ACF1-6C1EEC7E5F34}" type="pres">
      <dgm:prSet presAssocID="{5348B3DF-0AB5-4307-9B27-773F84252837}" presName="nodeFollowingNodes" presStyleLbl="node1" presStyleIdx="4" presStyleCnt="8">
        <dgm:presLayoutVars>
          <dgm:bulletEnabled val="1"/>
        </dgm:presLayoutVars>
      </dgm:prSet>
      <dgm:spPr/>
    </dgm:pt>
    <dgm:pt modelId="{30DFD48C-00D4-48AA-9F10-35EC2B0CFEB4}" type="pres">
      <dgm:prSet presAssocID="{BC75286F-84AD-4507-B06C-4261FB4ABB96}" presName="nodeFollowingNodes" presStyleLbl="node1" presStyleIdx="5" presStyleCnt="8">
        <dgm:presLayoutVars>
          <dgm:bulletEnabled val="1"/>
        </dgm:presLayoutVars>
      </dgm:prSet>
      <dgm:spPr/>
    </dgm:pt>
    <dgm:pt modelId="{D7131208-7DDC-4B41-9F18-D49548611150}" type="pres">
      <dgm:prSet presAssocID="{9A38669B-A1BD-4AF0-8A82-4981AAA54BF9}" presName="nodeFollowingNodes" presStyleLbl="node1" presStyleIdx="6" presStyleCnt="8">
        <dgm:presLayoutVars>
          <dgm:bulletEnabled val="1"/>
        </dgm:presLayoutVars>
      </dgm:prSet>
      <dgm:spPr/>
    </dgm:pt>
    <dgm:pt modelId="{FB288A26-B0F3-4B03-B311-035D045D775F}" type="pres">
      <dgm:prSet presAssocID="{6DC790CB-C38C-4EF1-A59A-B63603149C72}" presName="nodeFollowingNodes" presStyleLbl="node1" presStyleIdx="7" presStyleCnt="8">
        <dgm:presLayoutVars>
          <dgm:bulletEnabled val="1"/>
        </dgm:presLayoutVars>
      </dgm:prSet>
      <dgm:spPr/>
    </dgm:pt>
  </dgm:ptLst>
  <dgm:cxnLst>
    <dgm:cxn modelId="{0BEA8B45-7FA0-448B-8199-DE2985173509}" srcId="{A543A2DB-27AD-4003-A89F-CF4E8BEEC816}" destId="{BC75286F-84AD-4507-B06C-4261FB4ABB96}" srcOrd="5" destOrd="0" parTransId="{E0DE3F92-490A-4F99-8994-7B1E913430E4}" sibTransId="{090FA19B-B430-4428-B7AC-09D016B4347C}"/>
    <dgm:cxn modelId="{F749F565-AC19-44B3-888C-3B7C5169E7BD}" srcId="{A543A2DB-27AD-4003-A89F-CF4E8BEEC816}" destId="{6DC790CB-C38C-4EF1-A59A-B63603149C72}" srcOrd="7" destOrd="0" parTransId="{5ACFE658-91EF-40C7-9B81-92E8C61FD1F4}" sibTransId="{D87DB6FD-CB42-4FBA-A1B0-AA094D2F96D1}"/>
    <dgm:cxn modelId="{C7503246-F97F-48A4-8223-2B13B2D44288}" type="presOf" srcId="{A5A41A17-1E95-4999-92EF-E7D0AF8AE9D9}" destId="{4B1FDC5B-5131-4D5B-9A28-941C34CD007E}" srcOrd="0" destOrd="0" presId="urn:microsoft.com/office/officeart/2005/8/layout/cycle3"/>
    <dgm:cxn modelId="{00F86047-3F4D-4F9D-B740-EBA87D2DD068}" type="presOf" srcId="{BC75286F-84AD-4507-B06C-4261FB4ABB96}" destId="{30DFD48C-00D4-48AA-9F10-35EC2B0CFEB4}" srcOrd="0" destOrd="0" presId="urn:microsoft.com/office/officeart/2005/8/layout/cycle3"/>
    <dgm:cxn modelId="{39EFE56D-B417-49EC-AF76-F341098BE96C}" srcId="{A543A2DB-27AD-4003-A89F-CF4E8BEEC816}" destId="{0835458A-B4FB-4168-848A-5250DB31A6A9}" srcOrd="0" destOrd="0" parTransId="{D7B12F2F-EBD8-4C78-B0AF-DEDEBF895DA3}" sibTransId="{1B43616B-08BA-4609-8A69-90B94BCEA32E}"/>
    <dgm:cxn modelId="{9BF64256-E384-4E22-9D4A-7FAA38885DA9}" srcId="{A543A2DB-27AD-4003-A89F-CF4E8BEEC816}" destId="{5348B3DF-0AB5-4307-9B27-773F84252837}" srcOrd="4" destOrd="0" parTransId="{B15463B7-9FBA-42B4-92DD-AB00F55B225B}" sibTransId="{8D4DCE8D-E008-4D39-9F99-EDC245880DB7}"/>
    <dgm:cxn modelId="{651B7256-B614-46C6-9EF8-2DE0A9BAC6FD}" type="presOf" srcId="{AE115EB0-5F8A-45FD-BEC0-895B82D043B9}" destId="{7CAA36CB-FC77-43F3-B52C-90888AB008D4}" srcOrd="0" destOrd="0" presId="urn:microsoft.com/office/officeart/2005/8/layout/cycle3"/>
    <dgm:cxn modelId="{7B42B976-6741-4A58-A345-D78460A03070}" srcId="{A543A2DB-27AD-4003-A89F-CF4E8BEEC816}" destId="{AE115EB0-5F8A-45FD-BEC0-895B82D043B9}" srcOrd="2" destOrd="0" parTransId="{B3F268A0-9431-4784-8B2C-08110282DC32}" sibTransId="{6080CAAD-5A2D-4AE7-8388-93D897945CBF}"/>
    <dgm:cxn modelId="{D975B257-4048-406A-A8BA-DF2370710896}" srcId="{A543A2DB-27AD-4003-A89F-CF4E8BEEC816}" destId="{B0A7461C-CD39-452F-A200-35DC2BE93E6D}" srcOrd="3" destOrd="0" parTransId="{CE217F12-5A5D-47D1-B282-6A72B3E40A7C}" sibTransId="{A63C17BF-595D-41BC-BB11-A3B4A28B4494}"/>
    <dgm:cxn modelId="{DD14C17B-CFA0-45FE-9425-C05D4E6B4774}" type="presOf" srcId="{1B43616B-08BA-4609-8A69-90B94BCEA32E}" destId="{A46F7135-899C-42E5-91C2-A3E8DCC72072}" srcOrd="0" destOrd="0" presId="urn:microsoft.com/office/officeart/2005/8/layout/cycle3"/>
    <dgm:cxn modelId="{2744068B-4D91-4E64-B206-99A42AB11168}" srcId="{A543A2DB-27AD-4003-A89F-CF4E8BEEC816}" destId="{9A38669B-A1BD-4AF0-8A82-4981AAA54BF9}" srcOrd="6" destOrd="0" parTransId="{539AEA65-D4A3-47E4-84A7-CC3909FE026A}" sibTransId="{F270147C-1950-4E90-AFB5-9527CDC641D5}"/>
    <dgm:cxn modelId="{47BE6ABF-F226-4313-BC03-818582907991}" type="presOf" srcId="{A543A2DB-27AD-4003-A89F-CF4E8BEEC816}" destId="{22A367F1-118F-4B00-AAB7-90FD500B6809}" srcOrd="0" destOrd="0" presId="urn:microsoft.com/office/officeart/2005/8/layout/cycle3"/>
    <dgm:cxn modelId="{4BA994C0-4A47-499A-A82C-2BD8DEE4AC3D}" srcId="{A543A2DB-27AD-4003-A89F-CF4E8BEEC816}" destId="{A5A41A17-1E95-4999-92EF-E7D0AF8AE9D9}" srcOrd="1" destOrd="0" parTransId="{76DF48B5-5CDC-414C-8F76-17CB75872BAC}" sibTransId="{63E4E88F-5FE0-404A-A8B4-086FCA83448E}"/>
    <dgm:cxn modelId="{DD9266C1-CBD8-4CCC-A970-FBDE8F7EAB22}" type="presOf" srcId="{5348B3DF-0AB5-4307-9B27-773F84252837}" destId="{2C207B11-52D9-4F2D-ACF1-6C1EEC7E5F34}" srcOrd="0" destOrd="0" presId="urn:microsoft.com/office/officeart/2005/8/layout/cycle3"/>
    <dgm:cxn modelId="{3AE75BC3-058D-4A3F-B24A-1BBB107CF187}" type="presOf" srcId="{9A38669B-A1BD-4AF0-8A82-4981AAA54BF9}" destId="{D7131208-7DDC-4B41-9F18-D49548611150}" srcOrd="0" destOrd="0" presId="urn:microsoft.com/office/officeart/2005/8/layout/cycle3"/>
    <dgm:cxn modelId="{6DD063DB-91DE-4840-AD30-20E78B220A94}" type="presOf" srcId="{6DC790CB-C38C-4EF1-A59A-B63603149C72}" destId="{FB288A26-B0F3-4B03-B311-035D045D775F}" srcOrd="0" destOrd="0" presId="urn:microsoft.com/office/officeart/2005/8/layout/cycle3"/>
    <dgm:cxn modelId="{7A5544F2-1617-48DA-AD6B-5181E2CAC086}" type="presOf" srcId="{0835458A-B4FB-4168-848A-5250DB31A6A9}" destId="{867EF354-64CB-4E59-A240-1AF52B13F690}" srcOrd="0" destOrd="0" presId="urn:microsoft.com/office/officeart/2005/8/layout/cycle3"/>
    <dgm:cxn modelId="{7DF4F3F3-7AED-4C04-B26A-32567D05DEC4}" type="presOf" srcId="{B0A7461C-CD39-452F-A200-35DC2BE93E6D}" destId="{E477CF0D-12A9-49B0-B119-EAC838D830AF}" srcOrd="0" destOrd="0" presId="urn:microsoft.com/office/officeart/2005/8/layout/cycle3"/>
    <dgm:cxn modelId="{78F600A5-5B95-4A6E-9EEE-8515E619B7D1}" type="presParOf" srcId="{22A367F1-118F-4B00-AAB7-90FD500B6809}" destId="{15BB9674-CDDA-4B34-A4F2-5F9072FCCEA4}" srcOrd="0" destOrd="0" presId="urn:microsoft.com/office/officeart/2005/8/layout/cycle3"/>
    <dgm:cxn modelId="{7A7676C7-B7D0-4320-A868-A1BE57B03AD2}" type="presParOf" srcId="{15BB9674-CDDA-4B34-A4F2-5F9072FCCEA4}" destId="{867EF354-64CB-4E59-A240-1AF52B13F690}" srcOrd="0" destOrd="0" presId="urn:microsoft.com/office/officeart/2005/8/layout/cycle3"/>
    <dgm:cxn modelId="{3ED4DB4F-6286-4516-8CD8-9246C89BFCDC}" type="presParOf" srcId="{15BB9674-CDDA-4B34-A4F2-5F9072FCCEA4}" destId="{A46F7135-899C-42E5-91C2-A3E8DCC72072}" srcOrd="1" destOrd="0" presId="urn:microsoft.com/office/officeart/2005/8/layout/cycle3"/>
    <dgm:cxn modelId="{2BD6629D-BF31-45EE-8A49-BDB29E0343CC}" type="presParOf" srcId="{15BB9674-CDDA-4B34-A4F2-5F9072FCCEA4}" destId="{4B1FDC5B-5131-4D5B-9A28-941C34CD007E}" srcOrd="2" destOrd="0" presId="urn:microsoft.com/office/officeart/2005/8/layout/cycle3"/>
    <dgm:cxn modelId="{CFFE5464-A8F9-4457-9A2E-1853A62C3546}" type="presParOf" srcId="{15BB9674-CDDA-4B34-A4F2-5F9072FCCEA4}" destId="{7CAA36CB-FC77-43F3-B52C-90888AB008D4}" srcOrd="3" destOrd="0" presId="urn:microsoft.com/office/officeart/2005/8/layout/cycle3"/>
    <dgm:cxn modelId="{5FE54E33-C11F-4570-A202-B239720E7B63}" type="presParOf" srcId="{15BB9674-CDDA-4B34-A4F2-5F9072FCCEA4}" destId="{E477CF0D-12A9-49B0-B119-EAC838D830AF}" srcOrd="4" destOrd="0" presId="urn:microsoft.com/office/officeart/2005/8/layout/cycle3"/>
    <dgm:cxn modelId="{968664A8-935E-4C98-A7E8-D02A03A6F8E6}" type="presParOf" srcId="{15BB9674-CDDA-4B34-A4F2-5F9072FCCEA4}" destId="{2C207B11-52D9-4F2D-ACF1-6C1EEC7E5F34}" srcOrd="5" destOrd="0" presId="urn:microsoft.com/office/officeart/2005/8/layout/cycle3"/>
    <dgm:cxn modelId="{5BDA27EC-192F-470D-801D-34C82872501F}" type="presParOf" srcId="{15BB9674-CDDA-4B34-A4F2-5F9072FCCEA4}" destId="{30DFD48C-00D4-48AA-9F10-35EC2B0CFEB4}" srcOrd="6" destOrd="0" presId="urn:microsoft.com/office/officeart/2005/8/layout/cycle3"/>
    <dgm:cxn modelId="{69E0D2E3-46A8-4F2C-9859-F44595C9084F}" type="presParOf" srcId="{15BB9674-CDDA-4B34-A4F2-5F9072FCCEA4}" destId="{D7131208-7DDC-4B41-9F18-D49548611150}" srcOrd="7" destOrd="0" presId="urn:microsoft.com/office/officeart/2005/8/layout/cycle3"/>
    <dgm:cxn modelId="{68FB005A-3279-44F3-9487-2011921DA0F8}" type="presParOf" srcId="{15BB9674-CDDA-4B34-A4F2-5F9072FCCEA4}" destId="{FB288A26-B0F3-4B03-B311-035D045D775F}" srcOrd="8"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66D5FF3-291E-45B6-A9C9-F6B3931FB225}" type="doc">
      <dgm:prSet loTypeId="urn:microsoft.com/office/officeart/2016/7/layout/RoundedRectangleTimeline" loCatId="process" qsTypeId="urn:microsoft.com/office/officeart/2005/8/quickstyle/simple1" qsCatId="simple" csTypeId="urn:microsoft.com/office/officeart/2005/8/colors/colorful1" csCatId="colorful" phldr="1"/>
      <dgm:spPr/>
      <dgm:t>
        <a:bodyPr/>
        <a:lstStyle/>
        <a:p>
          <a:endParaRPr lang="en-US"/>
        </a:p>
      </dgm:t>
    </dgm:pt>
    <dgm:pt modelId="{EC17C831-A41B-4150-8530-1F0FB09188C4}">
      <dgm:prSet/>
      <dgm:spPr/>
      <dgm:t>
        <a:bodyPr/>
        <a:lstStyle/>
        <a:p>
          <a:r>
            <a:rPr lang="en-US"/>
            <a:t>2010</a:t>
          </a:r>
        </a:p>
      </dgm:t>
    </dgm:pt>
    <dgm:pt modelId="{BF0F2480-BFCB-472C-9EC9-D584551C6144}" type="parTrans" cxnId="{3D235539-A1EE-4978-BA6B-06390582B911}">
      <dgm:prSet/>
      <dgm:spPr/>
      <dgm:t>
        <a:bodyPr/>
        <a:lstStyle/>
        <a:p>
          <a:endParaRPr lang="en-US"/>
        </a:p>
      </dgm:t>
    </dgm:pt>
    <dgm:pt modelId="{8606C098-3725-402C-A984-3BCADE5DFA83}" type="sibTrans" cxnId="{3D235539-A1EE-4978-BA6B-06390582B911}">
      <dgm:prSet/>
      <dgm:spPr/>
      <dgm:t>
        <a:bodyPr/>
        <a:lstStyle/>
        <a:p>
          <a:endParaRPr lang="en-US"/>
        </a:p>
      </dgm:t>
    </dgm:pt>
    <dgm:pt modelId="{7494357B-6B4E-4E0B-B860-6B78C6969926}">
      <dgm:prSet/>
      <dgm:spPr/>
      <dgm:t>
        <a:bodyPr/>
        <a:lstStyle/>
        <a:p>
          <a:r>
            <a:rPr lang="en-US"/>
            <a:t>The equality act 2010.</a:t>
          </a:r>
        </a:p>
      </dgm:t>
    </dgm:pt>
    <dgm:pt modelId="{A3B0FB3B-DA6B-45D2-9DFD-4D9C48AF099B}" type="parTrans" cxnId="{EA572172-240F-4674-BFDB-AA4B15C5C8B9}">
      <dgm:prSet/>
      <dgm:spPr/>
      <dgm:t>
        <a:bodyPr/>
        <a:lstStyle/>
        <a:p>
          <a:endParaRPr lang="en-US"/>
        </a:p>
      </dgm:t>
    </dgm:pt>
    <dgm:pt modelId="{62234D2C-89CF-416C-8E9B-B3C02D534D2C}" type="sibTrans" cxnId="{EA572172-240F-4674-BFDB-AA4B15C5C8B9}">
      <dgm:prSet/>
      <dgm:spPr/>
      <dgm:t>
        <a:bodyPr/>
        <a:lstStyle/>
        <a:p>
          <a:endParaRPr lang="en-US"/>
        </a:p>
      </dgm:t>
    </dgm:pt>
    <dgm:pt modelId="{80B3EA08-AF1E-486A-9399-99EC657D587F}">
      <dgm:prSet/>
      <dgm:spPr/>
      <dgm:t>
        <a:bodyPr/>
        <a:lstStyle/>
        <a:p>
          <a:r>
            <a:rPr lang="en-US"/>
            <a:t>2014</a:t>
          </a:r>
        </a:p>
      </dgm:t>
    </dgm:pt>
    <dgm:pt modelId="{D7CF21A0-BFE6-4411-A3D5-94534B9E0D5C}" type="parTrans" cxnId="{30D97CC5-76C5-4DE5-B493-7FD9FC977D06}">
      <dgm:prSet/>
      <dgm:spPr/>
      <dgm:t>
        <a:bodyPr/>
        <a:lstStyle/>
        <a:p>
          <a:endParaRPr lang="en-US"/>
        </a:p>
      </dgm:t>
    </dgm:pt>
    <dgm:pt modelId="{BBECFA0C-B4E1-4785-9B9A-4EA05A8DA730}" type="sibTrans" cxnId="{30D97CC5-76C5-4DE5-B493-7FD9FC977D06}">
      <dgm:prSet/>
      <dgm:spPr/>
      <dgm:t>
        <a:bodyPr/>
        <a:lstStyle/>
        <a:p>
          <a:endParaRPr lang="en-US"/>
        </a:p>
      </dgm:t>
    </dgm:pt>
    <dgm:pt modelId="{1FFECDC3-7210-4F66-8229-60C80BD3566A}">
      <dgm:prSet/>
      <dgm:spPr/>
      <dgm:t>
        <a:bodyPr/>
        <a:lstStyle/>
        <a:p>
          <a:r>
            <a:rPr lang="en-US"/>
            <a:t>The children and families act 2014</a:t>
          </a:r>
        </a:p>
      </dgm:t>
    </dgm:pt>
    <dgm:pt modelId="{FBDE09FA-2F5A-4956-BC58-F9239E46DB5A}" type="parTrans" cxnId="{2757EDF1-17EB-4E58-86A3-3590DA07A54D}">
      <dgm:prSet/>
      <dgm:spPr/>
      <dgm:t>
        <a:bodyPr/>
        <a:lstStyle/>
        <a:p>
          <a:endParaRPr lang="en-US"/>
        </a:p>
      </dgm:t>
    </dgm:pt>
    <dgm:pt modelId="{4EAE61C8-3655-4B8D-8DEC-E5ABF14858B7}" type="sibTrans" cxnId="{2757EDF1-17EB-4E58-86A3-3590DA07A54D}">
      <dgm:prSet/>
      <dgm:spPr/>
      <dgm:t>
        <a:bodyPr/>
        <a:lstStyle/>
        <a:p>
          <a:endParaRPr lang="en-US"/>
        </a:p>
      </dgm:t>
    </dgm:pt>
    <dgm:pt modelId="{7A17A010-8C2B-413F-87FB-C11023A48EC0}" type="pres">
      <dgm:prSet presAssocID="{D66D5FF3-291E-45B6-A9C9-F6B3931FB225}" presName="Name0" presStyleCnt="0">
        <dgm:presLayoutVars>
          <dgm:chMax/>
          <dgm:chPref/>
          <dgm:animLvl val="lvl"/>
        </dgm:presLayoutVars>
      </dgm:prSet>
      <dgm:spPr/>
    </dgm:pt>
    <dgm:pt modelId="{2DCCD95D-D414-4721-8C41-FE30A2600435}" type="pres">
      <dgm:prSet presAssocID="{EC17C831-A41B-4150-8530-1F0FB09188C4}" presName="composite" presStyleCnt="0"/>
      <dgm:spPr/>
    </dgm:pt>
    <dgm:pt modelId="{D1155C5A-85E9-46F0-B77C-BEAFD66EC4FE}" type="pres">
      <dgm:prSet presAssocID="{EC17C831-A41B-4150-8530-1F0FB09188C4}" presName="parent" presStyleLbl="alignNode1" presStyleIdx="0" presStyleCnt="2">
        <dgm:presLayoutVars>
          <dgm:chMax val="1"/>
          <dgm:chPref val="1"/>
          <dgm:bulletEnabled val="1"/>
        </dgm:presLayoutVars>
      </dgm:prSet>
      <dgm:spPr/>
    </dgm:pt>
    <dgm:pt modelId="{8E0E866B-BB6D-45F1-BE66-2407777CB8B9}" type="pres">
      <dgm:prSet presAssocID="{EC17C831-A41B-4150-8530-1F0FB09188C4}" presName="Childtext" presStyleLbl="revTx" presStyleIdx="0" presStyleCnt="2">
        <dgm:presLayoutVars>
          <dgm:bulletEnabled val="1"/>
        </dgm:presLayoutVars>
      </dgm:prSet>
      <dgm:spPr/>
    </dgm:pt>
    <dgm:pt modelId="{A53D721C-F05D-49F7-A950-316820502EBE}" type="pres">
      <dgm:prSet presAssocID="{EC17C831-A41B-4150-8530-1F0FB09188C4}" presName="ConnectLine" presStyleLbl="sibTrans1D1" presStyleIdx="0" presStyleCnt="2"/>
      <dgm:spPr>
        <a:noFill/>
        <a:ln w="9525" cap="rnd" cmpd="sng" algn="ctr">
          <a:solidFill>
            <a:schemeClr val="accent2">
              <a:hueOff val="0"/>
              <a:satOff val="0"/>
              <a:lumOff val="0"/>
              <a:alphaOff val="0"/>
            </a:schemeClr>
          </a:solidFill>
          <a:prstDash val="dash"/>
        </a:ln>
        <a:effectLst/>
      </dgm:spPr>
    </dgm:pt>
    <dgm:pt modelId="{5499ACEE-7A4C-4FE9-B8F4-A0BE6100E569}" type="pres">
      <dgm:prSet presAssocID="{EC17C831-A41B-4150-8530-1F0FB09188C4}" presName="ConnectLineEnd" presStyleLbl="lnNode1" presStyleIdx="0" presStyleCnt="2"/>
      <dgm:spPr/>
    </dgm:pt>
    <dgm:pt modelId="{2D76E1DF-A6AD-44F8-9923-503E1CAA1404}" type="pres">
      <dgm:prSet presAssocID="{EC17C831-A41B-4150-8530-1F0FB09188C4}" presName="EmptyPane" presStyleCnt="0"/>
      <dgm:spPr/>
    </dgm:pt>
    <dgm:pt modelId="{73CF9C4C-1FBD-4B64-AC00-BA6C98ECC9FE}" type="pres">
      <dgm:prSet presAssocID="{8606C098-3725-402C-A984-3BCADE5DFA83}" presName="spaceBetweenRectangles" presStyleCnt="0"/>
      <dgm:spPr/>
    </dgm:pt>
    <dgm:pt modelId="{D672B935-AE9E-445B-AE9F-FE660BDF612B}" type="pres">
      <dgm:prSet presAssocID="{80B3EA08-AF1E-486A-9399-99EC657D587F}" presName="composite" presStyleCnt="0"/>
      <dgm:spPr/>
    </dgm:pt>
    <dgm:pt modelId="{6C3D7392-986A-43DB-971A-4215FF6C3086}" type="pres">
      <dgm:prSet presAssocID="{80B3EA08-AF1E-486A-9399-99EC657D587F}" presName="parent" presStyleLbl="alignNode1" presStyleIdx="1" presStyleCnt="2">
        <dgm:presLayoutVars>
          <dgm:chMax val="1"/>
          <dgm:chPref val="1"/>
          <dgm:bulletEnabled val="1"/>
        </dgm:presLayoutVars>
      </dgm:prSet>
      <dgm:spPr/>
    </dgm:pt>
    <dgm:pt modelId="{3DEA2CC6-084B-4DB1-A3A2-EAFA3F992E1D}" type="pres">
      <dgm:prSet presAssocID="{80B3EA08-AF1E-486A-9399-99EC657D587F}" presName="Childtext" presStyleLbl="revTx" presStyleIdx="1" presStyleCnt="2">
        <dgm:presLayoutVars>
          <dgm:bulletEnabled val="1"/>
        </dgm:presLayoutVars>
      </dgm:prSet>
      <dgm:spPr/>
    </dgm:pt>
    <dgm:pt modelId="{0032A8DA-C4CD-48DB-B11D-FA6BC5BED7B7}" type="pres">
      <dgm:prSet presAssocID="{80B3EA08-AF1E-486A-9399-99EC657D587F}" presName="ConnectLine" presStyleLbl="sibTrans1D1" presStyleIdx="1" presStyleCnt="2"/>
      <dgm:spPr>
        <a:noFill/>
        <a:ln w="9525" cap="rnd" cmpd="sng" algn="ctr">
          <a:solidFill>
            <a:schemeClr val="accent3">
              <a:hueOff val="0"/>
              <a:satOff val="0"/>
              <a:lumOff val="0"/>
              <a:alphaOff val="0"/>
            </a:schemeClr>
          </a:solidFill>
          <a:prstDash val="dash"/>
        </a:ln>
        <a:effectLst/>
      </dgm:spPr>
    </dgm:pt>
    <dgm:pt modelId="{F12195D7-6061-4A5F-B4C3-FCBB13355E3C}" type="pres">
      <dgm:prSet presAssocID="{80B3EA08-AF1E-486A-9399-99EC657D587F}" presName="ConnectLineEnd" presStyleLbl="lnNode1" presStyleIdx="1" presStyleCnt="2"/>
      <dgm:spPr/>
    </dgm:pt>
    <dgm:pt modelId="{E7ABB5D5-41D4-4ED1-8459-211893067436}" type="pres">
      <dgm:prSet presAssocID="{80B3EA08-AF1E-486A-9399-99EC657D587F}" presName="EmptyPane" presStyleCnt="0"/>
      <dgm:spPr/>
    </dgm:pt>
  </dgm:ptLst>
  <dgm:cxnLst>
    <dgm:cxn modelId="{CC18542E-F8DD-46A5-A436-F3E7FCF985BB}" type="presOf" srcId="{80B3EA08-AF1E-486A-9399-99EC657D587F}" destId="{6C3D7392-986A-43DB-971A-4215FF6C3086}" srcOrd="0" destOrd="0" presId="urn:microsoft.com/office/officeart/2016/7/layout/RoundedRectangleTimeline"/>
    <dgm:cxn modelId="{3D235539-A1EE-4978-BA6B-06390582B911}" srcId="{D66D5FF3-291E-45B6-A9C9-F6B3931FB225}" destId="{EC17C831-A41B-4150-8530-1F0FB09188C4}" srcOrd="0" destOrd="0" parTransId="{BF0F2480-BFCB-472C-9EC9-D584551C6144}" sibTransId="{8606C098-3725-402C-A984-3BCADE5DFA83}"/>
    <dgm:cxn modelId="{EA572172-240F-4674-BFDB-AA4B15C5C8B9}" srcId="{EC17C831-A41B-4150-8530-1F0FB09188C4}" destId="{7494357B-6B4E-4E0B-B860-6B78C6969926}" srcOrd="0" destOrd="0" parTransId="{A3B0FB3B-DA6B-45D2-9DFD-4D9C48AF099B}" sibTransId="{62234D2C-89CF-416C-8E9B-B3C02D534D2C}"/>
    <dgm:cxn modelId="{2C68097B-CA2D-449A-A3D5-0145C7E55399}" type="presOf" srcId="{D66D5FF3-291E-45B6-A9C9-F6B3931FB225}" destId="{7A17A010-8C2B-413F-87FB-C11023A48EC0}" srcOrd="0" destOrd="0" presId="urn:microsoft.com/office/officeart/2016/7/layout/RoundedRectangleTimeline"/>
    <dgm:cxn modelId="{D9E58BA4-4124-48DE-8023-8EC9BF959624}" type="presOf" srcId="{EC17C831-A41B-4150-8530-1F0FB09188C4}" destId="{D1155C5A-85E9-46F0-B77C-BEAFD66EC4FE}" srcOrd="0" destOrd="0" presId="urn:microsoft.com/office/officeart/2016/7/layout/RoundedRectangleTimeline"/>
    <dgm:cxn modelId="{A3989BB9-6E59-4D74-919A-FB1FE3F25904}" type="presOf" srcId="{1FFECDC3-7210-4F66-8229-60C80BD3566A}" destId="{3DEA2CC6-084B-4DB1-A3A2-EAFA3F992E1D}" srcOrd="0" destOrd="0" presId="urn:microsoft.com/office/officeart/2016/7/layout/RoundedRectangleTimeline"/>
    <dgm:cxn modelId="{30D97CC5-76C5-4DE5-B493-7FD9FC977D06}" srcId="{D66D5FF3-291E-45B6-A9C9-F6B3931FB225}" destId="{80B3EA08-AF1E-486A-9399-99EC657D587F}" srcOrd="1" destOrd="0" parTransId="{D7CF21A0-BFE6-4411-A3D5-94534B9E0D5C}" sibTransId="{BBECFA0C-B4E1-4785-9B9A-4EA05A8DA730}"/>
    <dgm:cxn modelId="{2757EDF1-17EB-4E58-86A3-3590DA07A54D}" srcId="{80B3EA08-AF1E-486A-9399-99EC657D587F}" destId="{1FFECDC3-7210-4F66-8229-60C80BD3566A}" srcOrd="0" destOrd="0" parTransId="{FBDE09FA-2F5A-4956-BC58-F9239E46DB5A}" sibTransId="{4EAE61C8-3655-4B8D-8DEC-E5ABF14858B7}"/>
    <dgm:cxn modelId="{E3B2DFF5-653F-46EB-B965-279C6883CCBA}" type="presOf" srcId="{7494357B-6B4E-4E0B-B860-6B78C6969926}" destId="{8E0E866B-BB6D-45F1-BE66-2407777CB8B9}" srcOrd="0" destOrd="0" presId="urn:microsoft.com/office/officeart/2016/7/layout/RoundedRectangleTimeline"/>
    <dgm:cxn modelId="{460B3832-791B-41D8-ADC4-801BE1C01139}" type="presParOf" srcId="{7A17A010-8C2B-413F-87FB-C11023A48EC0}" destId="{2DCCD95D-D414-4721-8C41-FE30A2600435}" srcOrd="0" destOrd="0" presId="urn:microsoft.com/office/officeart/2016/7/layout/RoundedRectangleTimeline"/>
    <dgm:cxn modelId="{8C535484-14AC-4AAB-AEE5-9FB8DAE3B5C3}" type="presParOf" srcId="{2DCCD95D-D414-4721-8C41-FE30A2600435}" destId="{D1155C5A-85E9-46F0-B77C-BEAFD66EC4FE}" srcOrd="0" destOrd="0" presId="urn:microsoft.com/office/officeart/2016/7/layout/RoundedRectangleTimeline"/>
    <dgm:cxn modelId="{B5B5031A-F05F-40A4-935A-5D9C2E280CA4}" type="presParOf" srcId="{2DCCD95D-D414-4721-8C41-FE30A2600435}" destId="{8E0E866B-BB6D-45F1-BE66-2407777CB8B9}" srcOrd="1" destOrd="0" presId="urn:microsoft.com/office/officeart/2016/7/layout/RoundedRectangleTimeline"/>
    <dgm:cxn modelId="{A264F940-DEBF-4235-B522-A4938C1351AF}" type="presParOf" srcId="{2DCCD95D-D414-4721-8C41-FE30A2600435}" destId="{A53D721C-F05D-49F7-A950-316820502EBE}" srcOrd="2" destOrd="0" presId="urn:microsoft.com/office/officeart/2016/7/layout/RoundedRectangleTimeline"/>
    <dgm:cxn modelId="{3B04CFD8-567A-4EB4-844D-132B34E1C4E2}" type="presParOf" srcId="{2DCCD95D-D414-4721-8C41-FE30A2600435}" destId="{5499ACEE-7A4C-4FE9-B8F4-A0BE6100E569}" srcOrd="3" destOrd="0" presId="urn:microsoft.com/office/officeart/2016/7/layout/RoundedRectangleTimeline"/>
    <dgm:cxn modelId="{7A085E26-0E95-4018-848E-2BBAF958E2E2}" type="presParOf" srcId="{2DCCD95D-D414-4721-8C41-FE30A2600435}" destId="{2D76E1DF-A6AD-44F8-9923-503E1CAA1404}" srcOrd="4" destOrd="0" presId="urn:microsoft.com/office/officeart/2016/7/layout/RoundedRectangleTimeline"/>
    <dgm:cxn modelId="{686423D3-59B2-4FD0-AC18-EEBDF20BD1B5}" type="presParOf" srcId="{7A17A010-8C2B-413F-87FB-C11023A48EC0}" destId="{73CF9C4C-1FBD-4B64-AC00-BA6C98ECC9FE}" srcOrd="1" destOrd="0" presId="urn:microsoft.com/office/officeart/2016/7/layout/RoundedRectangleTimeline"/>
    <dgm:cxn modelId="{0A00272D-BC75-4E2E-800C-B25877A93A92}" type="presParOf" srcId="{7A17A010-8C2B-413F-87FB-C11023A48EC0}" destId="{D672B935-AE9E-445B-AE9F-FE660BDF612B}" srcOrd="2" destOrd="0" presId="urn:microsoft.com/office/officeart/2016/7/layout/RoundedRectangleTimeline"/>
    <dgm:cxn modelId="{0E695D58-BAA0-4DCF-9937-B3575C926F69}" type="presParOf" srcId="{D672B935-AE9E-445B-AE9F-FE660BDF612B}" destId="{6C3D7392-986A-43DB-971A-4215FF6C3086}" srcOrd="0" destOrd="0" presId="urn:microsoft.com/office/officeart/2016/7/layout/RoundedRectangleTimeline"/>
    <dgm:cxn modelId="{4859368A-7E3B-4EBB-B2AA-0E7288DD4DF3}" type="presParOf" srcId="{D672B935-AE9E-445B-AE9F-FE660BDF612B}" destId="{3DEA2CC6-084B-4DB1-A3A2-EAFA3F992E1D}" srcOrd="1" destOrd="0" presId="urn:microsoft.com/office/officeart/2016/7/layout/RoundedRectangleTimeline"/>
    <dgm:cxn modelId="{AAA27438-945B-4206-BB08-2324AB24BCA1}" type="presParOf" srcId="{D672B935-AE9E-445B-AE9F-FE660BDF612B}" destId="{0032A8DA-C4CD-48DB-B11D-FA6BC5BED7B7}" srcOrd="2" destOrd="0" presId="urn:microsoft.com/office/officeart/2016/7/layout/RoundedRectangleTimeline"/>
    <dgm:cxn modelId="{11325F17-AA93-4E85-A51D-131B794F2212}" type="presParOf" srcId="{D672B935-AE9E-445B-AE9F-FE660BDF612B}" destId="{F12195D7-6061-4A5F-B4C3-FCBB13355E3C}" srcOrd="3" destOrd="0" presId="urn:microsoft.com/office/officeart/2016/7/layout/RoundedRectangleTimeline"/>
    <dgm:cxn modelId="{EA15D49C-3839-46CE-90A5-DE3B67D8098B}" type="presParOf" srcId="{D672B935-AE9E-445B-AE9F-FE660BDF612B}" destId="{E7ABB5D5-41D4-4ED1-8459-211893067436}" srcOrd="4" destOrd="0" presId="urn:microsoft.com/office/officeart/2016/7/layout/RoundedRectangle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BDEA390-6A2F-4959-BDE6-049C57DD76E8}"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EDCD4C7C-668D-4E57-8838-E969D3AF16D3}">
      <dgm:prSet/>
      <dgm:spPr/>
      <dgm:t>
        <a:bodyPr/>
        <a:lstStyle/>
        <a:p>
          <a:r>
            <a:rPr lang="en-GB"/>
            <a:t>A collage course an apprentaship or working towards the role, level 2 cert or level 3 diploma in youth work practise </a:t>
          </a:r>
          <a:endParaRPr lang="en-US"/>
        </a:p>
      </dgm:t>
    </dgm:pt>
    <dgm:pt modelId="{DA99C19F-B3A3-43CF-B073-A808E3EAC69F}" type="parTrans" cxnId="{D5A5B24A-1E56-40C5-951F-16F7F219039A}">
      <dgm:prSet/>
      <dgm:spPr/>
      <dgm:t>
        <a:bodyPr/>
        <a:lstStyle/>
        <a:p>
          <a:endParaRPr lang="en-US"/>
        </a:p>
      </dgm:t>
    </dgm:pt>
    <dgm:pt modelId="{4B4A6F60-1B07-4A6C-A7C0-A50061476C75}" type="sibTrans" cxnId="{D5A5B24A-1E56-40C5-951F-16F7F219039A}">
      <dgm:prSet/>
      <dgm:spPr/>
      <dgm:t>
        <a:bodyPr/>
        <a:lstStyle/>
        <a:p>
          <a:endParaRPr lang="en-US"/>
        </a:p>
      </dgm:t>
    </dgm:pt>
    <dgm:pt modelId="{6750CBC9-9ED9-44E5-9FE1-C0F5EB7C5D24}">
      <dgm:prSet/>
      <dgm:spPr/>
      <dgm:t>
        <a:bodyPr/>
        <a:lstStyle/>
        <a:p>
          <a:r>
            <a:rPr lang="en-GB"/>
            <a:t>Or a level2 gcse in health and social care level 2 certificaye or level 3 diploma in health and social care </a:t>
          </a:r>
          <a:endParaRPr lang="en-US"/>
        </a:p>
      </dgm:t>
    </dgm:pt>
    <dgm:pt modelId="{B4BFDA03-F6B8-4971-A5E5-7B2622F0923B}" type="parTrans" cxnId="{13A2763E-127E-4475-911E-19A399E62E2A}">
      <dgm:prSet/>
      <dgm:spPr/>
      <dgm:t>
        <a:bodyPr/>
        <a:lstStyle/>
        <a:p>
          <a:endParaRPr lang="en-US"/>
        </a:p>
      </dgm:t>
    </dgm:pt>
    <dgm:pt modelId="{75EEF8BC-D0B2-49F1-B94A-79C2B5B44046}" type="sibTrans" cxnId="{13A2763E-127E-4475-911E-19A399E62E2A}">
      <dgm:prSet/>
      <dgm:spPr/>
      <dgm:t>
        <a:bodyPr/>
        <a:lstStyle/>
        <a:p>
          <a:endParaRPr lang="en-US"/>
        </a:p>
      </dgm:t>
    </dgm:pt>
    <dgm:pt modelId="{12629CF1-EE2C-43B2-90D8-A11624CBEFB3}">
      <dgm:prSet/>
      <dgm:spPr/>
      <dgm:t>
        <a:bodyPr/>
        <a:lstStyle/>
        <a:p>
          <a:r>
            <a:rPr lang="en-GB"/>
            <a:t>Level 2 certificate or level 3 diploma for the children and young peoples work force</a:t>
          </a:r>
          <a:endParaRPr lang="en-US"/>
        </a:p>
      </dgm:t>
    </dgm:pt>
    <dgm:pt modelId="{88BC0CBF-0D55-4144-983D-50C10E8F99C7}" type="parTrans" cxnId="{DA09AAEE-617F-49A7-BB21-8B0BCEB44016}">
      <dgm:prSet/>
      <dgm:spPr/>
      <dgm:t>
        <a:bodyPr/>
        <a:lstStyle/>
        <a:p>
          <a:endParaRPr lang="en-US"/>
        </a:p>
      </dgm:t>
    </dgm:pt>
    <dgm:pt modelId="{6A8B6016-3710-4F14-AA37-7A162BA10D2C}" type="sibTrans" cxnId="{DA09AAEE-617F-49A7-BB21-8B0BCEB44016}">
      <dgm:prSet/>
      <dgm:spPr/>
      <dgm:t>
        <a:bodyPr/>
        <a:lstStyle/>
        <a:p>
          <a:endParaRPr lang="en-US"/>
        </a:p>
      </dgm:t>
    </dgm:pt>
    <dgm:pt modelId="{277E9AEB-C413-4C9E-B17D-719B77540E3A}">
      <dgm:prSet/>
      <dgm:spPr/>
      <dgm:t>
        <a:bodyPr/>
        <a:lstStyle/>
        <a:p>
          <a:r>
            <a:rPr lang="en-GB"/>
            <a:t>Level 3 diploma for residential health care </a:t>
          </a:r>
          <a:endParaRPr lang="en-US"/>
        </a:p>
      </dgm:t>
    </dgm:pt>
    <dgm:pt modelId="{73E1CF33-1F7E-4268-ADB0-810E1690F0CD}" type="parTrans" cxnId="{16277FDC-8685-40B6-8907-AF886117B939}">
      <dgm:prSet/>
      <dgm:spPr/>
      <dgm:t>
        <a:bodyPr/>
        <a:lstStyle/>
        <a:p>
          <a:endParaRPr lang="en-US"/>
        </a:p>
      </dgm:t>
    </dgm:pt>
    <dgm:pt modelId="{ADCE5C69-608F-41E5-A0D8-CA34D3679D5B}" type="sibTrans" cxnId="{16277FDC-8685-40B6-8907-AF886117B939}">
      <dgm:prSet/>
      <dgm:spPr/>
      <dgm:t>
        <a:bodyPr/>
        <a:lstStyle/>
        <a:p>
          <a:endParaRPr lang="en-US"/>
        </a:p>
      </dgm:t>
    </dgm:pt>
    <dgm:pt modelId="{68AD036C-DB8D-468C-A895-777EA8C13A88}" type="pres">
      <dgm:prSet presAssocID="{6BDEA390-6A2F-4959-BDE6-049C57DD76E8}" presName="outerComposite" presStyleCnt="0">
        <dgm:presLayoutVars>
          <dgm:chMax val="5"/>
          <dgm:dir/>
          <dgm:resizeHandles val="exact"/>
        </dgm:presLayoutVars>
      </dgm:prSet>
      <dgm:spPr/>
    </dgm:pt>
    <dgm:pt modelId="{F289F2AE-E3BD-4552-A663-6017A45AC32E}" type="pres">
      <dgm:prSet presAssocID="{6BDEA390-6A2F-4959-BDE6-049C57DD76E8}" presName="dummyMaxCanvas" presStyleCnt="0">
        <dgm:presLayoutVars/>
      </dgm:prSet>
      <dgm:spPr/>
    </dgm:pt>
    <dgm:pt modelId="{BB4ED8FE-10D4-4211-BD5C-9F283C4A3174}" type="pres">
      <dgm:prSet presAssocID="{6BDEA390-6A2F-4959-BDE6-049C57DD76E8}" presName="FourNodes_1" presStyleLbl="node1" presStyleIdx="0" presStyleCnt="4">
        <dgm:presLayoutVars>
          <dgm:bulletEnabled val="1"/>
        </dgm:presLayoutVars>
      </dgm:prSet>
      <dgm:spPr/>
    </dgm:pt>
    <dgm:pt modelId="{A0AF024F-A096-46CF-AD82-95926ED899EE}" type="pres">
      <dgm:prSet presAssocID="{6BDEA390-6A2F-4959-BDE6-049C57DD76E8}" presName="FourNodes_2" presStyleLbl="node1" presStyleIdx="1" presStyleCnt="4">
        <dgm:presLayoutVars>
          <dgm:bulletEnabled val="1"/>
        </dgm:presLayoutVars>
      </dgm:prSet>
      <dgm:spPr/>
    </dgm:pt>
    <dgm:pt modelId="{9074478E-0E22-4924-8477-AC895E7AFE0B}" type="pres">
      <dgm:prSet presAssocID="{6BDEA390-6A2F-4959-BDE6-049C57DD76E8}" presName="FourNodes_3" presStyleLbl="node1" presStyleIdx="2" presStyleCnt="4">
        <dgm:presLayoutVars>
          <dgm:bulletEnabled val="1"/>
        </dgm:presLayoutVars>
      </dgm:prSet>
      <dgm:spPr/>
    </dgm:pt>
    <dgm:pt modelId="{56433CF1-5FCD-4AAB-BF07-63D521550BFE}" type="pres">
      <dgm:prSet presAssocID="{6BDEA390-6A2F-4959-BDE6-049C57DD76E8}" presName="FourNodes_4" presStyleLbl="node1" presStyleIdx="3" presStyleCnt="4">
        <dgm:presLayoutVars>
          <dgm:bulletEnabled val="1"/>
        </dgm:presLayoutVars>
      </dgm:prSet>
      <dgm:spPr/>
    </dgm:pt>
    <dgm:pt modelId="{9AD0CF3D-AA69-4142-81AC-0348806BFD69}" type="pres">
      <dgm:prSet presAssocID="{6BDEA390-6A2F-4959-BDE6-049C57DD76E8}" presName="FourConn_1-2" presStyleLbl="fgAccFollowNode1" presStyleIdx="0" presStyleCnt="3">
        <dgm:presLayoutVars>
          <dgm:bulletEnabled val="1"/>
        </dgm:presLayoutVars>
      </dgm:prSet>
      <dgm:spPr/>
    </dgm:pt>
    <dgm:pt modelId="{5D44A6A9-A59A-4D04-A402-47A1A2B790A2}" type="pres">
      <dgm:prSet presAssocID="{6BDEA390-6A2F-4959-BDE6-049C57DD76E8}" presName="FourConn_2-3" presStyleLbl="fgAccFollowNode1" presStyleIdx="1" presStyleCnt="3">
        <dgm:presLayoutVars>
          <dgm:bulletEnabled val="1"/>
        </dgm:presLayoutVars>
      </dgm:prSet>
      <dgm:spPr/>
    </dgm:pt>
    <dgm:pt modelId="{58D1BF1D-A769-4793-A5F9-477D9EC4FA8A}" type="pres">
      <dgm:prSet presAssocID="{6BDEA390-6A2F-4959-BDE6-049C57DD76E8}" presName="FourConn_3-4" presStyleLbl="fgAccFollowNode1" presStyleIdx="2" presStyleCnt="3">
        <dgm:presLayoutVars>
          <dgm:bulletEnabled val="1"/>
        </dgm:presLayoutVars>
      </dgm:prSet>
      <dgm:spPr/>
    </dgm:pt>
    <dgm:pt modelId="{C964A0A2-2C1D-4F86-8F7B-F0EE0C1A6827}" type="pres">
      <dgm:prSet presAssocID="{6BDEA390-6A2F-4959-BDE6-049C57DD76E8}" presName="FourNodes_1_text" presStyleLbl="node1" presStyleIdx="3" presStyleCnt="4">
        <dgm:presLayoutVars>
          <dgm:bulletEnabled val="1"/>
        </dgm:presLayoutVars>
      </dgm:prSet>
      <dgm:spPr/>
    </dgm:pt>
    <dgm:pt modelId="{B22C75EB-652A-4B58-96BB-367A357A234B}" type="pres">
      <dgm:prSet presAssocID="{6BDEA390-6A2F-4959-BDE6-049C57DD76E8}" presName="FourNodes_2_text" presStyleLbl="node1" presStyleIdx="3" presStyleCnt="4">
        <dgm:presLayoutVars>
          <dgm:bulletEnabled val="1"/>
        </dgm:presLayoutVars>
      </dgm:prSet>
      <dgm:spPr/>
    </dgm:pt>
    <dgm:pt modelId="{99825D00-C2FC-44A5-8504-0A83CFF2ED0E}" type="pres">
      <dgm:prSet presAssocID="{6BDEA390-6A2F-4959-BDE6-049C57DD76E8}" presName="FourNodes_3_text" presStyleLbl="node1" presStyleIdx="3" presStyleCnt="4">
        <dgm:presLayoutVars>
          <dgm:bulletEnabled val="1"/>
        </dgm:presLayoutVars>
      </dgm:prSet>
      <dgm:spPr/>
    </dgm:pt>
    <dgm:pt modelId="{973C143D-7FDB-417E-ACB0-0B47372D0A95}" type="pres">
      <dgm:prSet presAssocID="{6BDEA390-6A2F-4959-BDE6-049C57DD76E8}" presName="FourNodes_4_text" presStyleLbl="node1" presStyleIdx="3" presStyleCnt="4">
        <dgm:presLayoutVars>
          <dgm:bulletEnabled val="1"/>
        </dgm:presLayoutVars>
      </dgm:prSet>
      <dgm:spPr/>
    </dgm:pt>
  </dgm:ptLst>
  <dgm:cxnLst>
    <dgm:cxn modelId="{13A2763E-127E-4475-911E-19A399E62E2A}" srcId="{6BDEA390-6A2F-4959-BDE6-049C57DD76E8}" destId="{6750CBC9-9ED9-44E5-9FE1-C0F5EB7C5D24}" srcOrd="1" destOrd="0" parTransId="{B4BFDA03-F6B8-4971-A5E5-7B2622F0923B}" sibTransId="{75EEF8BC-D0B2-49F1-B94A-79C2B5B44046}"/>
    <dgm:cxn modelId="{C26B7D40-116E-4843-B778-725A207DE5A9}" type="presOf" srcId="{6750CBC9-9ED9-44E5-9FE1-C0F5EB7C5D24}" destId="{B22C75EB-652A-4B58-96BB-367A357A234B}" srcOrd="1" destOrd="0" presId="urn:microsoft.com/office/officeart/2005/8/layout/vProcess5"/>
    <dgm:cxn modelId="{450B4D5F-E094-4070-B99C-691A6965D27C}" type="presOf" srcId="{12629CF1-EE2C-43B2-90D8-A11624CBEFB3}" destId="{99825D00-C2FC-44A5-8504-0A83CFF2ED0E}" srcOrd="1" destOrd="0" presId="urn:microsoft.com/office/officeart/2005/8/layout/vProcess5"/>
    <dgm:cxn modelId="{85E6C242-AD04-4EAA-B77B-8EE424493A7A}" type="presOf" srcId="{6750CBC9-9ED9-44E5-9FE1-C0F5EB7C5D24}" destId="{A0AF024F-A096-46CF-AD82-95926ED899EE}" srcOrd="0" destOrd="0" presId="urn:microsoft.com/office/officeart/2005/8/layout/vProcess5"/>
    <dgm:cxn modelId="{D0B7FF46-628F-4D64-9324-9EFCABA2355F}" type="presOf" srcId="{4B4A6F60-1B07-4A6C-A7C0-A50061476C75}" destId="{9AD0CF3D-AA69-4142-81AC-0348806BFD69}" srcOrd="0" destOrd="0" presId="urn:microsoft.com/office/officeart/2005/8/layout/vProcess5"/>
    <dgm:cxn modelId="{A9C74B67-3244-412D-9062-FB30A6880864}" type="presOf" srcId="{12629CF1-EE2C-43B2-90D8-A11624CBEFB3}" destId="{9074478E-0E22-4924-8477-AC895E7AFE0B}" srcOrd="0" destOrd="0" presId="urn:microsoft.com/office/officeart/2005/8/layout/vProcess5"/>
    <dgm:cxn modelId="{D5A5B24A-1E56-40C5-951F-16F7F219039A}" srcId="{6BDEA390-6A2F-4959-BDE6-049C57DD76E8}" destId="{EDCD4C7C-668D-4E57-8838-E969D3AF16D3}" srcOrd="0" destOrd="0" parTransId="{DA99C19F-B3A3-43CF-B073-A808E3EAC69F}" sibTransId="{4B4A6F60-1B07-4A6C-A7C0-A50061476C75}"/>
    <dgm:cxn modelId="{92AC5B71-5B8D-4270-A8E2-8D91D37B2110}" type="presOf" srcId="{EDCD4C7C-668D-4E57-8838-E969D3AF16D3}" destId="{BB4ED8FE-10D4-4211-BD5C-9F283C4A3174}" srcOrd="0" destOrd="0" presId="urn:microsoft.com/office/officeart/2005/8/layout/vProcess5"/>
    <dgm:cxn modelId="{86C45E99-1B01-48E0-9168-BAD0FC08892D}" type="presOf" srcId="{EDCD4C7C-668D-4E57-8838-E969D3AF16D3}" destId="{C964A0A2-2C1D-4F86-8F7B-F0EE0C1A6827}" srcOrd="1" destOrd="0" presId="urn:microsoft.com/office/officeart/2005/8/layout/vProcess5"/>
    <dgm:cxn modelId="{9E06F09D-039D-432D-91EC-28AF55164F07}" type="presOf" srcId="{6BDEA390-6A2F-4959-BDE6-049C57DD76E8}" destId="{68AD036C-DB8D-468C-A895-777EA8C13A88}" srcOrd="0" destOrd="0" presId="urn:microsoft.com/office/officeart/2005/8/layout/vProcess5"/>
    <dgm:cxn modelId="{21A6A5A9-E30A-4586-B52D-B1381F8D83C8}" type="presOf" srcId="{6A8B6016-3710-4F14-AA37-7A162BA10D2C}" destId="{58D1BF1D-A769-4793-A5F9-477D9EC4FA8A}" srcOrd="0" destOrd="0" presId="urn:microsoft.com/office/officeart/2005/8/layout/vProcess5"/>
    <dgm:cxn modelId="{CEB18DAB-5D80-47C1-9325-ED172EB858E7}" type="presOf" srcId="{75EEF8BC-D0B2-49F1-B94A-79C2B5B44046}" destId="{5D44A6A9-A59A-4D04-A402-47A1A2B790A2}" srcOrd="0" destOrd="0" presId="urn:microsoft.com/office/officeart/2005/8/layout/vProcess5"/>
    <dgm:cxn modelId="{49B518D9-08A5-42D6-BECE-CAA0427BA8DD}" type="presOf" srcId="{277E9AEB-C413-4C9E-B17D-719B77540E3A}" destId="{56433CF1-5FCD-4AAB-BF07-63D521550BFE}" srcOrd="0" destOrd="0" presId="urn:microsoft.com/office/officeart/2005/8/layout/vProcess5"/>
    <dgm:cxn modelId="{16277FDC-8685-40B6-8907-AF886117B939}" srcId="{6BDEA390-6A2F-4959-BDE6-049C57DD76E8}" destId="{277E9AEB-C413-4C9E-B17D-719B77540E3A}" srcOrd="3" destOrd="0" parTransId="{73E1CF33-1F7E-4268-ADB0-810E1690F0CD}" sibTransId="{ADCE5C69-608F-41E5-A0D8-CA34D3679D5B}"/>
    <dgm:cxn modelId="{C57F0ADF-E263-4F41-95FF-6D58EE1784C7}" type="presOf" srcId="{277E9AEB-C413-4C9E-B17D-719B77540E3A}" destId="{973C143D-7FDB-417E-ACB0-0B47372D0A95}" srcOrd="1" destOrd="0" presId="urn:microsoft.com/office/officeart/2005/8/layout/vProcess5"/>
    <dgm:cxn modelId="{DA09AAEE-617F-49A7-BB21-8B0BCEB44016}" srcId="{6BDEA390-6A2F-4959-BDE6-049C57DD76E8}" destId="{12629CF1-EE2C-43B2-90D8-A11624CBEFB3}" srcOrd="2" destOrd="0" parTransId="{88BC0CBF-0D55-4144-983D-50C10E8F99C7}" sibTransId="{6A8B6016-3710-4F14-AA37-7A162BA10D2C}"/>
    <dgm:cxn modelId="{B7191405-9B05-42EB-9781-10D2E8FD59F8}" type="presParOf" srcId="{68AD036C-DB8D-468C-A895-777EA8C13A88}" destId="{F289F2AE-E3BD-4552-A663-6017A45AC32E}" srcOrd="0" destOrd="0" presId="urn:microsoft.com/office/officeart/2005/8/layout/vProcess5"/>
    <dgm:cxn modelId="{BC2409FF-C1A8-43CA-AB87-2C2F50FC774F}" type="presParOf" srcId="{68AD036C-DB8D-468C-A895-777EA8C13A88}" destId="{BB4ED8FE-10D4-4211-BD5C-9F283C4A3174}" srcOrd="1" destOrd="0" presId="urn:microsoft.com/office/officeart/2005/8/layout/vProcess5"/>
    <dgm:cxn modelId="{5607B689-AAEF-477D-904E-46BA89D33EB5}" type="presParOf" srcId="{68AD036C-DB8D-468C-A895-777EA8C13A88}" destId="{A0AF024F-A096-46CF-AD82-95926ED899EE}" srcOrd="2" destOrd="0" presId="urn:microsoft.com/office/officeart/2005/8/layout/vProcess5"/>
    <dgm:cxn modelId="{5AC95D46-733E-4E2A-917E-79CD88E2A4D8}" type="presParOf" srcId="{68AD036C-DB8D-468C-A895-777EA8C13A88}" destId="{9074478E-0E22-4924-8477-AC895E7AFE0B}" srcOrd="3" destOrd="0" presId="urn:microsoft.com/office/officeart/2005/8/layout/vProcess5"/>
    <dgm:cxn modelId="{7A0D0061-76BE-4FCE-B241-46E8A39B668C}" type="presParOf" srcId="{68AD036C-DB8D-468C-A895-777EA8C13A88}" destId="{56433CF1-5FCD-4AAB-BF07-63D521550BFE}" srcOrd="4" destOrd="0" presId="urn:microsoft.com/office/officeart/2005/8/layout/vProcess5"/>
    <dgm:cxn modelId="{196A082F-FCDD-4F6A-9F04-55F19DEA14B3}" type="presParOf" srcId="{68AD036C-DB8D-468C-A895-777EA8C13A88}" destId="{9AD0CF3D-AA69-4142-81AC-0348806BFD69}" srcOrd="5" destOrd="0" presId="urn:microsoft.com/office/officeart/2005/8/layout/vProcess5"/>
    <dgm:cxn modelId="{1549BBAA-767B-42EB-850E-995CFC97A82C}" type="presParOf" srcId="{68AD036C-DB8D-468C-A895-777EA8C13A88}" destId="{5D44A6A9-A59A-4D04-A402-47A1A2B790A2}" srcOrd="6" destOrd="0" presId="urn:microsoft.com/office/officeart/2005/8/layout/vProcess5"/>
    <dgm:cxn modelId="{405E79D5-B8A2-4566-B4D4-B4C4A6C335F6}" type="presParOf" srcId="{68AD036C-DB8D-468C-A895-777EA8C13A88}" destId="{58D1BF1D-A769-4793-A5F9-477D9EC4FA8A}" srcOrd="7" destOrd="0" presId="urn:microsoft.com/office/officeart/2005/8/layout/vProcess5"/>
    <dgm:cxn modelId="{A8BCA059-0977-469D-A7F8-8F062A410810}" type="presParOf" srcId="{68AD036C-DB8D-468C-A895-777EA8C13A88}" destId="{C964A0A2-2C1D-4F86-8F7B-F0EE0C1A6827}" srcOrd="8" destOrd="0" presId="urn:microsoft.com/office/officeart/2005/8/layout/vProcess5"/>
    <dgm:cxn modelId="{03EF2F9E-12F7-46A8-BA30-0A90B0EC82F1}" type="presParOf" srcId="{68AD036C-DB8D-468C-A895-777EA8C13A88}" destId="{B22C75EB-652A-4B58-96BB-367A357A234B}" srcOrd="9" destOrd="0" presId="urn:microsoft.com/office/officeart/2005/8/layout/vProcess5"/>
    <dgm:cxn modelId="{DCCBB1E8-8971-4EF8-9708-8BF9102AF008}" type="presParOf" srcId="{68AD036C-DB8D-468C-A895-777EA8C13A88}" destId="{99825D00-C2FC-44A5-8504-0A83CFF2ED0E}" srcOrd="10" destOrd="0" presId="urn:microsoft.com/office/officeart/2005/8/layout/vProcess5"/>
    <dgm:cxn modelId="{0BB23969-57D2-485E-BB97-55B65E6D178E}" type="presParOf" srcId="{68AD036C-DB8D-468C-A895-777EA8C13A88}" destId="{973C143D-7FDB-417E-ACB0-0B47372D0A95}"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04A357-04C6-4848-B445-7F8B6536CE62}">
      <dsp:nvSpPr>
        <dsp:cNvPr id="0" name=""/>
        <dsp:cNvSpPr/>
      </dsp:nvSpPr>
      <dsp:spPr>
        <a:xfrm>
          <a:off x="0" y="659170"/>
          <a:ext cx="9404352" cy="121693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A62A57-2CF1-445C-B0D6-DB2CF6038A7D}">
      <dsp:nvSpPr>
        <dsp:cNvPr id="0" name=""/>
        <dsp:cNvSpPr/>
      </dsp:nvSpPr>
      <dsp:spPr>
        <a:xfrm>
          <a:off x="368121" y="932979"/>
          <a:ext cx="669311" cy="66931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9CBD87E-8D9C-4B3C-9BFF-9206A122B706}">
      <dsp:nvSpPr>
        <dsp:cNvPr id="0" name=""/>
        <dsp:cNvSpPr/>
      </dsp:nvSpPr>
      <dsp:spPr>
        <a:xfrm>
          <a:off x="1405554" y="659170"/>
          <a:ext cx="7998797" cy="1216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792" tIns="128792" rIns="128792" bIns="128792" numCol="1" spcCol="1270" anchor="ctr" anchorCtr="0">
          <a:noAutofit/>
        </a:bodyPr>
        <a:lstStyle/>
        <a:p>
          <a:pPr marL="0" lvl="0" indent="0" algn="l" defTabSz="844550">
            <a:lnSpc>
              <a:spcPct val="90000"/>
            </a:lnSpc>
            <a:spcBef>
              <a:spcPct val="0"/>
            </a:spcBef>
            <a:spcAft>
              <a:spcPct val="35000"/>
            </a:spcAft>
            <a:buNone/>
          </a:pPr>
          <a:r>
            <a:rPr lang="en-US" sz="1900" b="0" i="0" kern="1200"/>
            <a:t>Activity two I have choosen music and dance its good for stimulation and helps the children develop large motor skills improved balance and hand and eye corordination rhythm .</a:t>
          </a:r>
          <a:endParaRPr lang="en-US" sz="1900" kern="1200"/>
        </a:p>
      </dsp:txBody>
      <dsp:txXfrm>
        <a:off x="1405554" y="659170"/>
        <a:ext cx="7998797" cy="1216930"/>
      </dsp:txXfrm>
    </dsp:sp>
    <dsp:sp modelId="{98864ECE-023D-4CFF-ACB4-2221369B4406}">
      <dsp:nvSpPr>
        <dsp:cNvPr id="0" name=""/>
        <dsp:cNvSpPr/>
      </dsp:nvSpPr>
      <dsp:spPr>
        <a:xfrm>
          <a:off x="0" y="2180333"/>
          <a:ext cx="9404352" cy="121693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A9AC05-D5CF-4130-9D36-A0267FD096F4}">
      <dsp:nvSpPr>
        <dsp:cNvPr id="0" name=""/>
        <dsp:cNvSpPr/>
      </dsp:nvSpPr>
      <dsp:spPr>
        <a:xfrm>
          <a:off x="368121" y="2454142"/>
          <a:ext cx="669311" cy="66931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9CACC09-3429-41A3-B3E4-C5DAD859B6D0}">
      <dsp:nvSpPr>
        <dsp:cNvPr id="0" name=""/>
        <dsp:cNvSpPr/>
      </dsp:nvSpPr>
      <dsp:spPr>
        <a:xfrm>
          <a:off x="1405554" y="2180333"/>
          <a:ext cx="7998797" cy="1216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792" tIns="128792" rIns="128792" bIns="128792" numCol="1" spcCol="1270" anchor="ctr" anchorCtr="0">
          <a:noAutofit/>
        </a:bodyPr>
        <a:lstStyle/>
        <a:p>
          <a:pPr marL="0" lvl="0" indent="0" algn="l" defTabSz="844550">
            <a:lnSpc>
              <a:spcPct val="90000"/>
            </a:lnSpc>
            <a:spcBef>
              <a:spcPct val="0"/>
            </a:spcBef>
            <a:spcAft>
              <a:spcPct val="35000"/>
            </a:spcAft>
            <a:buNone/>
          </a:pPr>
          <a:r>
            <a:rPr lang="en-US" sz="1900" b="0" i="0" kern="1200"/>
            <a:t>Small motor skills such as finger play playing musical instruments music and movement enables children to learn new words concepts through singing songs to learn the alphabet.</a:t>
          </a:r>
          <a:endParaRPr lang="en-US" sz="1900" kern="1200"/>
        </a:p>
      </dsp:txBody>
      <dsp:txXfrm>
        <a:off x="1405554" y="2180333"/>
        <a:ext cx="7998797" cy="12169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B27C28-26F2-4018-A81D-4176E5300497}">
      <dsp:nvSpPr>
        <dsp:cNvPr id="0" name=""/>
        <dsp:cNvSpPr/>
      </dsp:nvSpPr>
      <dsp:spPr>
        <a:xfrm>
          <a:off x="0" y="1478"/>
          <a:ext cx="6496050" cy="6302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AB7A3D3-7B94-41C4-901D-3F649FDA4341}">
      <dsp:nvSpPr>
        <dsp:cNvPr id="0" name=""/>
        <dsp:cNvSpPr/>
      </dsp:nvSpPr>
      <dsp:spPr>
        <a:xfrm>
          <a:off x="190639" y="143276"/>
          <a:ext cx="346616" cy="34661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6FB3D8C-AA68-4D0F-94A0-E53E07402099}">
      <dsp:nvSpPr>
        <dsp:cNvPr id="0" name=""/>
        <dsp:cNvSpPr/>
      </dsp:nvSpPr>
      <dsp:spPr>
        <a:xfrm>
          <a:off x="727895" y="1478"/>
          <a:ext cx="5768154" cy="630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698" tIns="66698" rIns="66698" bIns="66698" numCol="1" spcCol="1270" anchor="ctr" anchorCtr="0">
          <a:noAutofit/>
        </a:bodyPr>
        <a:lstStyle/>
        <a:p>
          <a:pPr marL="0" lvl="0" indent="0" algn="l" defTabSz="800100">
            <a:lnSpc>
              <a:spcPct val="90000"/>
            </a:lnSpc>
            <a:spcBef>
              <a:spcPct val="0"/>
            </a:spcBef>
            <a:spcAft>
              <a:spcPct val="35000"/>
            </a:spcAft>
            <a:buNone/>
          </a:pPr>
          <a:r>
            <a:rPr lang="en-GB" sz="1800" b="0" i="0" kern="1200"/>
            <a:t>Observation</a:t>
          </a:r>
          <a:endParaRPr lang="en-US" sz="1800" kern="1200"/>
        </a:p>
      </dsp:txBody>
      <dsp:txXfrm>
        <a:off x="727895" y="1478"/>
        <a:ext cx="5768154" cy="630212"/>
      </dsp:txXfrm>
    </dsp:sp>
    <dsp:sp modelId="{F6DAA4A4-110F-42D2-A4A5-6CD566133245}">
      <dsp:nvSpPr>
        <dsp:cNvPr id="0" name=""/>
        <dsp:cNvSpPr/>
      </dsp:nvSpPr>
      <dsp:spPr>
        <a:xfrm>
          <a:off x="0" y="789244"/>
          <a:ext cx="6496050" cy="6302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2476FC-31A8-4541-8D4B-FBED0B08E7E6}">
      <dsp:nvSpPr>
        <dsp:cNvPr id="0" name=""/>
        <dsp:cNvSpPr/>
      </dsp:nvSpPr>
      <dsp:spPr>
        <a:xfrm>
          <a:off x="190639" y="931042"/>
          <a:ext cx="346616" cy="34661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E53C7C9-F7AC-4375-8AAF-657CE860DE59}">
      <dsp:nvSpPr>
        <dsp:cNvPr id="0" name=""/>
        <dsp:cNvSpPr/>
      </dsp:nvSpPr>
      <dsp:spPr>
        <a:xfrm>
          <a:off x="727895" y="789244"/>
          <a:ext cx="5768154" cy="630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698" tIns="66698" rIns="66698" bIns="66698" numCol="1" spcCol="1270" anchor="ctr" anchorCtr="0">
          <a:noAutofit/>
        </a:bodyPr>
        <a:lstStyle/>
        <a:p>
          <a:pPr marL="0" lvl="0" indent="0" algn="l" defTabSz="800100">
            <a:lnSpc>
              <a:spcPct val="90000"/>
            </a:lnSpc>
            <a:spcBef>
              <a:spcPct val="0"/>
            </a:spcBef>
            <a:spcAft>
              <a:spcPct val="35000"/>
            </a:spcAft>
            <a:buNone/>
          </a:pPr>
          <a:r>
            <a:rPr lang="en-GB" sz="1800" b="0" i="0" kern="1200"/>
            <a:t>Attention </a:t>
          </a:r>
          <a:endParaRPr lang="en-US" sz="1800" kern="1200"/>
        </a:p>
      </dsp:txBody>
      <dsp:txXfrm>
        <a:off x="727895" y="789244"/>
        <a:ext cx="5768154" cy="630212"/>
      </dsp:txXfrm>
    </dsp:sp>
    <dsp:sp modelId="{F03B1BC8-1E0D-498F-95F6-D467EF659CD3}">
      <dsp:nvSpPr>
        <dsp:cNvPr id="0" name=""/>
        <dsp:cNvSpPr/>
      </dsp:nvSpPr>
      <dsp:spPr>
        <a:xfrm>
          <a:off x="0" y="1577010"/>
          <a:ext cx="6496050" cy="6302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FB7DDF-0CBB-4283-89AA-8DEB0EE50C7A}">
      <dsp:nvSpPr>
        <dsp:cNvPr id="0" name=""/>
        <dsp:cNvSpPr/>
      </dsp:nvSpPr>
      <dsp:spPr>
        <a:xfrm>
          <a:off x="190639" y="1718808"/>
          <a:ext cx="346616" cy="34661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9271DF8-53F5-4A90-9315-507FC8E3F5DA}">
      <dsp:nvSpPr>
        <dsp:cNvPr id="0" name=""/>
        <dsp:cNvSpPr/>
      </dsp:nvSpPr>
      <dsp:spPr>
        <a:xfrm>
          <a:off x="727895" y="1577010"/>
          <a:ext cx="5768154" cy="630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698" tIns="66698" rIns="66698" bIns="66698" numCol="1" spcCol="1270" anchor="ctr" anchorCtr="0">
          <a:noAutofit/>
        </a:bodyPr>
        <a:lstStyle/>
        <a:p>
          <a:pPr marL="0" lvl="0" indent="0" algn="l" defTabSz="800100">
            <a:lnSpc>
              <a:spcPct val="90000"/>
            </a:lnSpc>
            <a:spcBef>
              <a:spcPct val="0"/>
            </a:spcBef>
            <a:spcAft>
              <a:spcPct val="35000"/>
            </a:spcAft>
            <a:buNone/>
          </a:pPr>
          <a:r>
            <a:rPr lang="en-GB" sz="1800" b="0" i="0" kern="1200"/>
            <a:t>Retention</a:t>
          </a:r>
          <a:endParaRPr lang="en-US" sz="1800" kern="1200"/>
        </a:p>
      </dsp:txBody>
      <dsp:txXfrm>
        <a:off x="727895" y="1577010"/>
        <a:ext cx="5768154" cy="630212"/>
      </dsp:txXfrm>
    </dsp:sp>
    <dsp:sp modelId="{A3B50B40-DE09-45FE-814B-30D4F86587CA}">
      <dsp:nvSpPr>
        <dsp:cNvPr id="0" name=""/>
        <dsp:cNvSpPr/>
      </dsp:nvSpPr>
      <dsp:spPr>
        <a:xfrm>
          <a:off x="0" y="2364776"/>
          <a:ext cx="6496050" cy="6302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7EB7D4-42B6-48D8-91D1-F3F236171DB5}">
      <dsp:nvSpPr>
        <dsp:cNvPr id="0" name=""/>
        <dsp:cNvSpPr/>
      </dsp:nvSpPr>
      <dsp:spPr>
        <a:xfrm>
          <a:off x="190639" y="2506574"/>
          <a:ext cx="346616" cy="34661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BCC1788-FD66-4968-A1C2-B2386ADFAB82}">
      <dsp:nvSpPr>
        <dsp:cNvPr id="0" name=""/>
        <dsp:cNvSpPr/>
      </dsp:nvSpPr>
      <dsp:spPr>
        <a:xfrm>
          <a:off x="727895" y="2364776"/>
          <a:ext cx="5768154" cy="630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698" tIns="66698" rIns="66698" bIns="66698" numCol="1" spcCol="1270" anchor="ctr" anchorCtr="0">
          <a:noAutofit/>
        </a:bodyPr>
        <a:lstStyle/>
        <a:p>
          <a:pPr marL="0" lvl="0" indent="0" algn="l" defTabSz="800100">
            <a:lnSpc>
              <a:spcPct val="90000"/>
            </a:lnSpc>
            <a:spcBef>
              <a:spcPct val="0"/>
            </a:spcBef>
            <a:spcAft>
              <a:spcPct val="35000"/>
            </a:spcAft>
            <a:buNone/>
          </a:pPr>
          <a:r>
            <a:rPr lang="en-GB" sz="1800" b="0" i="0" kern="1200"/>
            <a:t>Re-production</a:t>
          </a:r>
          <a:endParaRPr lang="en-US" sz="1800" kern="1200"/>
        </a:p>
      </dsp:txBody>
      <dsp:txXfrm>
        <a:off x="727895" y="2364776"/>
        <a:ext cx="5768154" cy="630212"/>
      </dsp:txXfrm>
    </dsp:sp>
    <dsp:sp modelId="{C9866154-2E6B-4111-B466-F847062CAC36}">
      <dsp:nvSpPr>
        <dsp:cNvPr id="0" name=""/>
        <dsp:cNvSpPr/>
      </dsp:nvSpPr>
      <dsp:spPr>
        <a:xfrm>
          <a:off x="0" y="3152542"/>
          <a:ext cx="6496050" cy="6302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420429B-0F8F-4002-9E64-086EA775AAC7}">
      <dsp:nvSpPr>
        <dsp:cNvPr id="0" name=""/>
        <dsp:cNvSpPr/>
      </dsp:nvSpPr>
      <dsp:spPr>
        <a:xfrm>
          <a:off x="190639" y="3294340"/>
          <a:ext cx="346616" cy="34661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63DA7C9-6F01-489E-8512-15DDB1DE85BA}">
      <dsp:nvSpPr>
        <dsp:cNvPr id="0" name=""/>
        <dsp:cNvSpPr/>
      </dsp:nvSpPr>
      <dsp:spPr>
        <a:xfrm>
          <a:off x="727895" y="3152542"/>
          <a:ext cx="5768154" cy="630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698" tIns="66698" rIns="66698" bIns="66698" numCol="1" spcCol="1270" anchor="ctr" anchorCtr="0">
          <a:noAutofit/>
        </a:bodyPr>
        <a:lstStyle/>
        <a:p>
          <a:pPr marL="0" lvl="0" indent="0" algn="l" defTabSz="800100">
            <a:lnSpc>
              <a:spcPct val="90000"/>
            </a:lnSpc>
            <a:spcBef>
              <a:spcPct val="0"/>
            </a:spcBef>
            <a:spcAft>
              <a:spcPct val="35000"/>
            </a:spcAft>
            <a:buNone/>
          </a:pPr>
          <a:r>
            <a:rPr lang="en-GB" sz="1800" b="0" i="0" kern="1200"/>
            <a:t>Motivation </a:t>
          </a:r>
          <a:endParaRPr lang="en-US" sz="1800" kern="1200"/>
        </a:p>
      </dsp:txBody>
      <dsp:txXfrm>
        <a:off x="727895" y="3152542"/>
        <a:ext cx="5768154" cy="630212"/>
      </dsp:txXfrm>
    </dsp:sp>
    <dsp:sp modelId="{3736F9E7-2B48-45E9-84E0-18EDF8DFDC18}">
      <dsp:nvSpPr>
        <dsp:cNvPr id="0" name=""/>
        <dsp:cNvSpPr/>
      </dsp:nvSpPr>
      <dsp:spPr>
        <a:xfrm>
          <a:off x="0" y="3940308"/>
          <a:ext cx="6496050" cy="6302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7D1517-3D5B-4912-AB55-15ED79555416}">
      <dsp:nvSpPr>
        <dsp:cNvPr id="0" name=""/>
        <dsp:cNvSpPr/>
      </dsp:nvSpPr>
      <dsp:spPr>
        <a:xfrm>
          <a:off x="190639" y="4082106"/>
          <a:ext cx="346616" cy="346616"/>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9B235D0-B91B-47B4-B993-05049E1F2DFE}">
      <dsp:nvSpPr>
        <dsp:cNvPr id="0" name=""/>
        <dsp:cNvSpPr/>
      </dsp:nvSpPr>
      <dsp:spPr>
        <a:xfrm>
          <a:off x="727895" y="3940308"/>
          <a:ext cx="5768154" cy="630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698" tIns="66698" rIns="66698" bIns="66698" numCol="1" spcCol="1270" anchor="ctr" anchorCtr="0">
          <a:noAutofit/>
        </a:bodyPr>
        <a:lstStyle/>
        <a:p>
          <a:pPr marL="0" lvl="0" indent="0" algn="l" defTabSz="800100">
            <a:lnSpc>
              <a:spcPct val="90000"/>
            </a:lnSpc>
            <a:spcBef>
              <a:spcPct val="0"/>
            </a:spcBef>
            <a:spcAft>
              <a:spcPct val="35000"/>
            </a:spcAft>
            <a:buNone/>
          </a:pPr>
          <a:r>
            <a:rPr lang="en-GB" sz="1800" b="0" i="0" kern="1200"/>
            <a:t>These are the 5 key steps in order for learning to take place</a:t>
          </a:r>
          <a:endParaRPr lang="en-US" sz="1800" kern="1200"/>
        </a:p>
      </dsp:txBody>
      <dsp:txXfrm>
        <a:off x="727895" y="3940308"/>
        <a:ext cx="5768154" cy="63021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6F7135-899C-42E5-91C2-A3E8DCC72072}">
      <dsp:nvSpPr>
        <dsp:cNvPr id="0" name=""/>
        <dsp:cNvSpPr/>
      </dsp:nvSpPr>
      <dsp:spPr>
        <a:xfrm>
          <a:off x="2668024" y="-32994"/>
          <a:ext cx="4068302" cy="4068302"/>
        </a:xfrm>
        <a:prstGeom prst="circularArrow">
          <a:avLst>
            <a:gd name="adj1" fmla="val 5544"/>
            <a:gd name="adj2" fmla="val 330680"/>
            <a:gd name="adj3" fmla="val 14629267"/>
            <a:gd name="adj4" fmla="val 16885572"/>
            <a:gd name="adj5" fmla="val 5757"/>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7EF354-64CB-4E59-A240-1AF52B13F690}">
      <dsp:nvSpPr>
        <dsp:cNvPr id="0" name=""/>
        <dsp:cNvSpPr/>
      </dsp:nvSpPr>
      <dsp:spPr>
        <a:xfrm>
          <a:off x="4120143" y="2317"/>
          <a:ext cx="1164064" cy="582032"/>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b="0" i="0" kern="1200" dirty="0">
              <a:latin typeface="Century Gothic" panose="020B0502020202020204"/>
            </a:rPr>
            <a:t> 7 main</a:t>
          </a:r>
          <a:r>
            <a:rPr lang="en-US" sz="1000" b="0" i="0" kern="1200" dirty="0"/>
            <a:t> safe guarding concerns </a:t>
          </a:r>
          <a:endParaRPr lang="en-US" sz="1000" kern="1200" dirty="0"/>
        </a:p>
      </dsp:txBody>
      <dsp:txXfrm>
        <a:off x="4148555" y="30729"/>
        <a:ext cx="1107240" cy="525208"/>
      </dsp:txXfrm>
    </dsp:sp>
    <dsp:sp modelId="{4B1FDC5B-5131-4D5B-9A28-941C34CD007E}">
      <dsp:nvSpPr>
        <dsp:cNvPr id="0" name=""/>
        <dsp:cNvSpPr/>
      </dsp:nvSpPr>
      <dsp:spPr>
        <a:xfrm>
          <a:off x="5346892" y="510452"/>
          <a:ext cx="1164064" cy="582032"/>
        </a:xfrm>
        <a:prstGeom prst="round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0" i="0" kern="1200" dirty="0"/>
            <a:t>Bullying </a:t>
          </a:r>
          <a:endParaRPr lang="en-US" sz="1000" kern="1200" dirty="0"/>
        </a:p>
      </dsp:txBody>
      <dsp:txXfrm>
        <a:off x="5375304" y="538864"/>
        <a:ext cx="1107240" cy="525208"/>
      </dsp:txXfrm>
    </dsp:sp>
    <dsp:sp modelId="{7CAA36CB-FC77-43F3-B52C-90888AB008D4}">
      <dsp:nvSpPr>
        <dsp:cNvPr id="0" name=""/>
        <dsp:cNvSpPr/>
      </dsp:nvSpPr>
      <dsp:spPr>
        <a:xfrm>
          <a:off x="5855027" y="1737200"/>
          <a:ext cx="1164064" cy="582032"/>
        </a:xfrm>
        <a:prstGeom prst="round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0" i="0" kern="1200" dirty="0" err="1"/>
            <a:t>Radicalsation</a:t>
          </a:r>
          <a:endParaRPr lang="en-US" sz="1000" kern="1200" dirty="0" err="1"/>
        </a:p>
      </dsp:txBody>
      <dsp:txXfrm>
        <a:off x="5883439" y="1765612"/>
        <a:ext cx="1107240" cy="525208"/>
      </dsp:txXfrm>
    </dsp:sp>
    <dsp:sp modelId="{E477CF0D-12A9-49B0-B119-EAC838D830AF}">
      <dsp:nvSpPr>
        <dsp:cNvPr id="0" name=""/>
        <dsp:cNvSpPr/>
      </dsp:nvSpPr>
      <dsp:spPr>
        <a:xfrm>
          <a:off x="5346892" y="2963949"/>
          <a:ext cx="1164064" cy="582032"/>
        </a:xfrm>
        <a:prstGeom prst="round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0" i="0" kern="1200" dirty="0"/>
            <a:t>Sexual</a:t>
          </a:r>
          <a:endParaRPr lang="en-US" sz="1000" kern="1200" dirty="0"/>
        </a:p>
      </dsp:txBody>
      <dsp:txXfrm>
        <a:off x="5375304" y="2992361"/>
        <a:ext cx="1107240" cy="525208"/>
      </dsp:txXfrm>
    </dsp:sp>
    <dsp:sp modelId="{2C207B11-52D9-4F2D-ACF1-6C1EEC7E5F34}">
      <dsp:nvSpPr>
        <dsp:cNvPr id="0" name=""/>
        <dsp:cNvSpPr/>
      </dsp:nvSpPr>
      <dsp:spPr>
        <a:xfrm>
          <a:off x="4120143" y="3472084"/>
          <a:ext cx="1164064" cy="582032"/>
        </a:xfrm>
        <a:prstGeom prst="round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0" i="0" kern="1200" dirty="0"/>
            <a:t>Grooming</a:t>
          </a:r>
          <a:endParaRPr lang="en-US" sz="1000" kern="1200" dirty="0"/>
        </a:p>
      </dsp:txBody>
      <dsp:txXfrm>
        <a:off x="4148555" y="3500496"/>
        <a:ext cx="1107240" cy="525208"/>
      </dsp:txXfrm>
    </dsp:sp>
    <dsp:sp modelId="{30DFD48C-00D4-48AA-9F10-35EC2B0CFEB4}">
      <dsp:nvSpPr>
        <dsp:cNvPr id="0" name=""/>
        <dsp:cNvSpPr/>
      </dsp:nvSpPr>
      <dsp:spPr>
        <a:xfrm>
          <a:off x="2893395" y="2963949"/>
          <a:ext cx="1164064" cy="582032"/>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0" i="0" kern="1200" dirty="0"/>
            <a:t>Forced marriage </a:t>
          </a:r>
          <a:endParaRPr lang="en-US" sz="1000" kern="1200" dirty="0"/>
        </a:p>
      </dsp:txBody>
      <dsp:txXfrm>
        <a:off x="2921807" y="2992361"/>
        <a:ext cx="1107240" cy="525208"/>
      </dsp:txXfrm>
    </dsp:sp>
    <dsp:sp modelId="{D7131208-7DDC-4B41-9F18-D49548611150}">
      <dsp:nvSpPr>
        <dsp:cNvPr id="0" name=""/>
        <dsp:cNvSpPr/>
      </dsp:nvSpPr>
      <dsp:spPr>
        <a:xfrm>
          <a:off x="2385260" y="1737200"/>
          <a:ext cx="1164064" cy="582032"/>
        </a:xfrm>
        <a:prstGeom prst="round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0" i="0" kern="1200" dirty="0"/>
            <a:t>Indication of self harm </a:t>
          </a:r>
          <a:endParaRPr lang="en-US" sz="1000" kern="1200" dirty="0"/>
        </a:p>
      </dsp:txBody>
      <dsp:txXfrm>
        <a:off x="2413672" y="1765612"/>
        <a:ext cx="1107240" cy="525208"/>
      </dsp:txXfrm>
    </dsp:sp>
    <dsp:sp modelId="{FB288A26-B0F3-4B03-B311-035D045D775F}">
      <dsp:nvSpPr>
        <dsp:cNvPr id="0" name=""/>
        <dsp:cNvSpPr/>
      </dsp:nvSpPr>
      <dsp:spPr>
        <a:xfrm>
          <a:off x="2893395" y="510452"/>
          <a:ext cx="1164064" cy="582032"/>
        </a:xfrm>
        <a:prstGeom prst="round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0" i="0" kern="1200" dirty="0"/>
            <a:t>Allegations against staff</a:t>
          </a:r>
          <a:endParaRPr lang="en-US" sz="1000" kern="1200" dirty="0"/>
        </a:p>
      </dsp:txBody>
      <dsp:txXfrm>
        <a:off x="2921807" y="538864"/>
        <a:ext cx="1107240" cy="52520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155C5A-85E9-46F0-B77C-BEAFD66EC4FE}">
      <dsp:nvSpPr>
        <dsp:cNvPr id="0" name=""/>
        <dsp:cNvSpPr/>
      </dsp:nvSpPr>
      <dsp:spPr>
        <a:xfrm rot="16200000">
          <a:off x="2736038" y="264900"/>
          <a:ext cx="405643" cy="3526632"/>
        </a:xfrm>
        <a:prstGeom prst="round2SameRect">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1">
          <a:noAutofit/>
        </a:bodyPr>
        <a:lstStyle/>
        <a:p>
          <a:pPr marL="0" lvl="0" indent="0" algn="ctr" defTabSz="533400">
            <a:lnSpc>
              <a:spcPct val="90000"/>
            </a:lnSpc>
            <a:spcBef>
              <a:spcPct val="0"/>
            </a:spcBef>
            <a:spcAft>
              <a:spcPct val="35000"/>
            </a:spcAft>
            <a:buNone/>
          </a:pPr>
          <a:r>
            <a:rPr lang="en-US" sz="1200" kern="1200"/>
            <a:t>2010</a:t>
          </a:r>
        </a:p>
      </dsp:txBody>
      <dsp:txXfrm rot="5400000">
        <a:off x="1195346" y="1845196"/>
        <a:ext cx="3506830" cy="366039"/>
      </dsp:txXfrm>
    </dsp:sp>
    <dsp:sp modelId="{8E0E866B-BB6D-45F1-BE66-2407777CB8B9}">
      <dsp:nvSpPr>
        <dsp:cNvPr id="0" name=""/>
        <dsp:cNvSpPr/>
      </dsp:nvSpPr>
      <dsp:spPr>
        <a:xfrm>
          <a:off x="1175544" y="0"/>
          <a:ext cx="3526632" cy="14197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91440" numCol="1" spcCol="1270" anchor="b" anchorCtr="1">
          <a:noAutofit/>
        </a:bodyPr>
        <a:lstStyle/>
        <a:p>
          <a:pPr marL="0" lvl="0" indent="0" algn="ctr" defTabSz="533400">
            <a:lnSpc>
              <a:spcPct val="90000"/>
            </a:lnSpc>
            <a:spcBef>
              <a:spcPct val="0"/>
            </a:spcBef>
            <a:spcAft>
              <a:spcPct val="35000"/>
            </a:spcAft>
            <a:buNone/>
          </a:pPr>
          <a:r>
            <a:rPr lang="en-US" sz="1200" kern="1200"/>
            <a:t>The equality act 2010.</a:t>
          </a:r>
        </a:p>
      </dsp:txBody>
      <dsp:txXfrm>
        <a:off x="1175544" y="0"/>
        <a:ext cx="3526632" cy="1419751"/>
      </dsp:txXfrm>
    </dsp:sp>
    <dsp:sp modelId="{A53D721C-F05D-49F7-A950-316820502EBE}">
      <dsp:nvSpPr>
        <dsp:cNvPr id="0" name=""/>
        <dsp:cNvSpPr/>
      </dsp:nvSpPr>
      <dsp:spPr>
        <a:xfrm>
          <a:off x="2938860" y="1500880"/>
          <a:ext cx="0" cy="324514"/>
        </a:xfrm>
        <a:prstGeom prst="line">
          <a:avLst/>
        </a:prstGeom>
        <a:noFill/>
        <a:ln w="9525" cap="rnd" cmpd="sng" algn="ctr">
          <a:solidFill>
            <a:schemeClr val="accent2">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5499ACEE-7A4C-4FE9-B8F4-A0BE6100E569}">
      <dsp:nvSpPr>
        <dsp:cNvPr id="0" name=""/>
        <dsp:cNvSpPr/>
      </dsp:nvSpPr>
      <dsp:spPr>
        <a:xfrm>
          <a:off x="2898295" y="1419751"/>
          <a:ext cx="81128" cy="81128"/>
        </a:xfrm>
        <a:prstGeom prst="ellipse">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3D7392-986A-43DB-971A-4215FF6C3086}">
      <dsp:nvSpPr>
        <dsp:cNvPr id="0" name=""/>
        <dsp:cNvSpPr/>
      </dsp:nvSpPr>
      <dsp:spPr>
        <a:xfrm rot="5400000">
          <a:off x="6262670" y="264900"/>
          <a:ext cx="405643" cy="3526632"/>
        </a:xfrm>
        <a:prstGeom prst="round2SameRect">
          <a:avLst/>
        </a:prstGeom>
        <a:solidFill>
          <a:schemeClr val="accent3">
            <a:hueOff val="0"/>
            <a:satOff val="0"/>
            <a:lumOff val="0"/>
            <a:alphaOff val="0"/>
          </a:schemeClr>
        </a:solidFill>
        <a:ln w="19050"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1">
          <a:noAutofit/>
        </a:bodyPr>
        <a:lstStyle/>
        <a:p>
          <a:pPr marL="0" lvl="0" indent="0" algn="ctr" defTabSz="533400">
            <a:lnSpc>
              <a:spcPct val="90000"/>
            </a:lnSpc>
            <a:spcBef>
              <a:spcPct val="0"/>
            </a:spcBef>
            <a:spcAft>
              <a:spcPct val="35000"/>
            </a:spcAft>
            <a:buNone/>
          </a:pPr>
          <a:r>
            <a:rPr lang="en-US" sz="1200" kern="1200"/>
            <a:t>2014</a:t>
          </a:r>
        </a:p>
      </dsp:txBody>
      <dsp:txXfrm rot="-5400000">
        <a:off x="4702176" y="1845196"/>
        <a:ext cx="3506830" cy="366039"/>
      </dsp:txXfrm>
    </dsp:sp>
    <dsp:sp modelId="{3DEA2CC6-084B-4DB1-A3A2-EAFA3F992E1D}">
      <dsp:nvSpPr>
        <dsp:cNvPr id="0" name=""/>
        <dsp:cNvSpPr/>
      </dsp:nvSpPr>
      <dsp:spPr>
        <a:xfrm>
          <a:off x="4702175" y="2636682"/>
          <a:ext cx="3526632" cy="14197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1440" rIns="0" bIns="0" numCol="1" spcCol="1270" anchor="t" anchorCtr="1">
          <a:noAutofit/>
        </a:bodyPr>
        <a:lstStyle/>
        <a:p>
          <a:pPr marL="0" lvl="0" indent="0" algn="ctr" defTabSz="533400">
            <a:lnSpc>
              <a:spcPct val="90000"/>
            </a:lnSpc>
            <a:spcBef>
              <a:spcPct val="0"/>
            </a:spcBef>
            <a:spcAft>
              <a:spcPct val="35000"/>
            </a:spcAft>
            <a:buNone/>
          </a:pPr>
          <a:r>
            <a:rPr lang="en-US" sz="1200" kern="1200"/>
            <a:t>The children and families act 2014</a:t>
          </a:r>
        </a:p>
      </dsp:txBody>
      <dsp:txXfrm>
        <a:off x="4702175" y="2636682"/>
        <a:ext cx="3526632" cy="1419751"/>
      </dsp:txXfrm>
    </dsp:sp>
    <dsp:sp modelId="{0032A8DA-C4CD-48DB-B11D-FA6BC5BED7B7}">
      <dsp:nvSpPr>
        <dsp:cNvPr id="0" name=""/>
        <dsp:cNvSpPr/>
      </dsp:nvSpPr>
      <dsp:spPr>
        <a:xfrm>
          <a:off x="6465491" y="2231038"/>
          <a:ext cx="0" cy="324514"/>
        </a:xfrm>
        <a:prstGeom prst="line">
          <a:avLst/>
        </a:prstGeom>
        <a:noFill/>
        <a:ln w="9525" cap="rnd" cmpd="sng" algn="ctr">
          <a:solidFill>
            <a:schemeClr val="accent3">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F12195D7-6061-4A5F-B4C3-FCBB13355E3C}">
      <dsp:nvSpPr>
        <dsp:cNvPr id="0" name=""/>
        <dsp:cNvSpPr/>
      </dsp:nvSpPr>
      <dsp:spPr>
        <a:xfrm>
          <a:off x="6424927" y="2555553"/>
          <a:ext cx="81128" cy="81128"/>
        </a:xfrm>
        <a:prstGeom prst="ellipse">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4ED8FE-10D4-4211-BD5C-9F283C4A3174}">
      <dsp:nvSpPr>
        <dsp:cNvPr id="0" name=""/>
        <dsp:cNvSpPr/>
      </dsp:nvSpPr>
      <dsp:spPr>
        <a:xfrm>
          <a:off x="0" y="0"/>
          <a:ext cx="7523481" cy="892415"/>
        </a:xfrm>
        <a:prstGeom prst="roundRect">
          <a:avLst>
            <a:gd name="adj" fmla="val 1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A collage course an apprentaship or working towards the role, level 2 cert or level 3 diploma in youth work practise </a:t>
          </a:r>
          <a:endParaRPr lang="en-US" sz="1700" kern="1200"/>
        </a:p>
      </dsp:txBody>
      <dsp:txXfrm>
        <a:off x="26138" y="26138"/>
        <a:ext cx="6485086" cy="840139"/>
      </dsp:txXfrm>
    </dsp:sp>
    <dsp:sp modelId="{A0AF024F-A096-46CF-AD82-95926ED899EE}">
      <dsp:nvSpPr>
        <dsp:cNvPr id="0" name=""/>
        <dsp:cNvSpPr/>
      </dsp:nvSpPr>
      <dsp:spPr>
        <a:xfrm>
          <a:off x="630091" y="1054672"/>
          <a:ext cx="7523481" cy="892415"/>
        </a:xfrm>
        <a:prstGeom prst="roundRect">
          <a:avLst>
            <a:gd name="adj" fmla="val 10000"/>
          </a:avLst>
        </a:prstGeom>
        <a:solidFill>
          <a:schemeClr val="accent2">
            <a:hueOff val="-6588574"/>
            <a:satOff val="30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Or a level2 gcse in health and social care level 2 certificaye or level 3 diploma in health and social care </a:t>
          </a:r>
          <a:endParaRPr lang="en-US" sz="1700" kern="1200"/>
        </a:p>
      </dsp:txBody>
      <dsp:txXfrm>
        <a:off x="656229" y="1080810"/>
        <a:ext cx="6261043" cy="840139"/>
      </dsp:txXfrm>
    </dsp:sp>
    <dsp:sp modelId="{9074478E-0E22-4924-8477-AC895E7AFE0B}">
      <dsp:nvSpPr>
        <dsp:cNvPr id="0" name=""/>
        <dsp:cNvSpPr/>
      </dsp:nvSpPr>
      <dsp:spPr>
        <a:xfrm>
          <a:off x="1250778" y="2109345"/>
          <a:ext cx="7523481" cy="892415"/>
        </a:xfrm>
        <a:prstGeom prst="roundRect">
          <a:avLst>
            <a:gd name="adj" fmla="val 10000"/>
          </a:avLst>
        </a:prstGeom>
        <a:solidFill>
          <a:schemeClr val="accent2">
            <a:hueOff val="-13177148"/>
            <a:satOff val="6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Level 2 certificate or level 3 diploma for the children and young peoples work force</a:t>
          </a:r>
          <a:endParaRPr lang="en-US" sz="1700" kern="1200"/>
        </a:p>
      </dsp:txBody>
      <dsp:txXfrm>
        <a:off x="1276916" y="2135483"/>
        <a:ext cx="6270448" cy="840139"/>
      </dsp:txXfrm>
    </dsp:sp>
    <dsp:sp modelId="{56433CF1-5FCD-4AAB-BF07-63D521550BFE}">
      <dsp:nvSpPr>
        <dsp:cNvPr id="0" name=""/>
        <dsp:cNvSpPr/>
      </dsp:nvSpPr>
      <dsp:spPr>
        <a:xfrm>
          <a:off x="1880870" y="3164018"/>
          <a:ext cx="7523481" cy="892415"/>
        </a:xfrm>
        <a:prstGeom prst="roundRect">
          <a:avLst>
            <a:gd name="adj" fmla="val 10000"/>
          </a:avLst>
        </a:prstGeom>
        <a:solidFill>
          <a:schemeClr val="accent2">
            <a:hueOff val="-19765721"/>
            <a:satOff val="9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Level 3 diploma for residential health care </a:t>
          </a:r>
          <a:endParaRPr lang="en-US" sz="1700" kern="1200"/>
        </a:p>
      </dsp:txBody>
      <dsp:txXfrm>
        <a:off x="1907008" y="3190156"/>
        <a:ext cx="6261043" cy="840139"/>
      </dsp:txXfrm>
    </dsp:sp>
    <dsp:sp modelId="{9AD0CF3D-AA69-4142-81AC-0348806BFD69}">
      <dsp:nvSpPr>
        <dsp:cNvPr id="0" name=""/>
        <dsp:cNvSpPr/>
      </dsp:nvSpPr>
      <dsp:spPr>
        <a:xfrm>
          <a:off x="6943411" y="683509"/>
          <a:ext cx="580070" cy="580070"/>
        </a:xfrm>
        <a:prstGeom prst="downArrow">
          <a:avLst>
            <a:gd name="adj1" fmla="val 55000"/>
            <a:gd name="adj2" fmla="val 45000"/>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7073927" y="683509"/>
        <a:ext cx="319038" cy="436503"/>
      </dsp:txXfrm>
    </dsp:sp>
    <dsp:sp modelId="{5D44A6A9-A59A-4D04-A402-47A1A2B790A2}">
      <dsp:nvSpPr>
        <dsp:cNvPr id="0" name=""/>
        <dsp:cNvSpPr/>
      </dsp:nvSpPr>
      <dsp:spPr>
        <a:xfrm>
          <a:off x="7573503" y="1738181"/>
          <a:ext cx="580070" cy="580070"/>
        </a:xfrm>
        <a:prstGeom prst="downArrow">
          <a:avLst>
            <a:gd name="adj1" fmla="val 55000"/>
            <a:gd name="adj2" fmla="val 45000"/>
          </a:avLst>
        </a:prstGeom>
        <a:solidFill>
          <a:schemeClr val="accent2">
            <a:tint val="40000"/>
            <a:alpha val="90000"/>
            <a:hueOff val="-10302092"/>
            <a:satOff val="530"/>
            <a:lumOff val="28"/>
            <a:alphaOff val="0"/>
          </a:schemeClr>
        </a:solidFill>
        <a:ln w="19050" cap="rnd" cmpd="sng" algn="ctr">
          <a:solidFill>
            <a:schemeClr val="accent2">
              <a:tint val="40000"/>
              <a:alpha val="90000"/>
              <a:hueOff val="-10302092"/>
              <a:satOff val="530"/>
              <a:lumOff val="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7704019" y="1738181"/>
        <a:ext cx="319038" cy="436503"/>
      </dsp:txXfrm>
    </dsp:sp>
    <dsp:sp modelId="{58D1BF1D-A769-4793-A5F9-477D9EC4FA8A}">
      <dsp:nvSpPr>
        <dsp:cNvPr id="0" name=""/>
        <dsp:cNvSpPr/>
      </dsp:nvSpPr>
      <dsp:spPr>
        <a:xfrm>
          <a:off x="8194190" y="2792854"/>
          <a:ext cx="580070" cy="580070"/>
        </a:xfrm>
        <a:prstGeom prst="downArrow">
          <a:avLst>
            <a:gd name="adj1" fmla="val 55000"/>
            <a:gd name="adj2" fmla="val 45000"/>
          </a:avLst>
        </a:prstGeom>
        <a:solidFill>
          <a:schemeClr val="accent2">
            <a:tint val="40000"/>
            <a:alpha val="90000"/>
            <a:hueOff val="-20604185"/>
            <a:satOff val="1061"/>
            <a:lumOff val="55"/>
            <a:alphaOff val="0"/>
          </a:schemeClr>
        </a:solidFill>
        <a:ln w="19050" cap="rnd" cmpd="sng" algn="ctr">
          <a:solidFill>
            <a:schemeClr val="accent2">
              <a:tint val="40000"/>
              <a:alpha val="90000"/>
              <a:hueOff val="-20604185"/>
              <a:satOff val="1061"/>
              <a:lumOff val="5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8324706" y="2792854"/>
        <a:ext cx="319038" cy="436503"/>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xml><?xml version="1.0" encoding="utf-8"?>
<dgm:layoutDef xmlns:dgm="http://schemas.openxmlformats.org/drawingml/2006/diagram" xmlns:a="http://schemas.openxmlformats.org/drawingml/2006/main" uniqueId="urn:microsoft.com/office/officeart/2016/7/layout/RoundedRectangleTimeline">
  <dgm:title val="Rounded Rectangle Timeline"/>
  <dgm:desc val="Use to show a list of events in chronological order. An invisible box contains the description while the date is shown in rectangles, except for the first and last node where the corners of the rectangle are rounded. It can display large amount of text and long descriptive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 val="18"/>
      <dgm:constr type="primFontSz" for="des" forName="Childtext" val="18"/>
      <dgm:constr type="primFontSz" for="des" forName="Childtext" refType="primFontSz" refFor="des" refForName="parent" op="lte"/>
      <dgm:constr type="w" for="ch" forName="composite" refType="w"/>
      <dgm:constr type="h" for="ch" forName="composite" refType="h"/>
      <dgm:constr type="w" for="ch" forName="spaceBetweenRectangles" refType="w" refFor="ch" refForName="composite" fact="-0.4"/>
      <dgm:constr type="w" for="ch" ptType="sibTrans" op="equ"/>
      <dgm:constr type="primFontSz" for="des" forName="parent" op="equ"/>
      <dgm:constr type="primFontSz" for="des" forName="Childtext" op="equ"/>
      <dgm:constr type="primFontSz" for="des" forName="parent1" val="18"/>
      <dgm:constr type="primFontSz" for="des" forName="Childtext1" val="18"/>
      <dgm:constr type="primFontSz" for="des" forName="Childtext1" refType="primFontSz" refFor="des" refForName="parent1" op="lte"/>
      <dgm:constr type="w" for="ch" forName="composite1" refType="w"/>
      <dgm:constr type="h" for="ch" forName="composite1" refType="h"/>
      <dgm:constr type="w" for="ch" forName="spaceBetweenRectangles1" refType="w" refFor="ch" refForName="composite1" fact="-0.4"/>
      <dgm:constr type="primFontSz" for="des" forName="parent1" op="equ"/>
      <dgm:constr type="primFontSz" for="des" forName="Childtext1" op="equ"/>
    </dgm:constrLst>
    <dgm:choose name="layoutByNodeCnt">
      <dgm:if name="twoOrLessNodes" axis="ch" ptType="node" func="cnt" op="lte" val="2">
        <dgm:forEach name="nodesForEach" axis="ch" ptType="node">
          <dgm:layoutNode name="composite">
            <dgm:alg type="composite"/>
            <dgm:shape xmlns:r="http://schemas.openxmlformats.org/officeDocument/2006/relationships" r:blip="">
              <dgm:adjLst/>
            </dgm:shape>
            <dgm:choose name="casesForFirstAndLastNode1">
              <dgm:if name="startNode1" axis="self" ptType="node" func="pos" op="equ" val="1">
                <dgm:choose name="removeLineWhenOnlyOneNode1">
                  <dgm:if name="ifOnlyOneNode1" axis="followSib" ptType="node" func="cnt" op="equ" val="0">
                    <dgm:constrLst>
                      <dgm:constr type="w" for="ch" forName="parent" refType="w" fact="0.95"/>
                      <dgm:constr type="l" for="ch" forName="parent" refType="w" fact="0.025"/>
                      <dgm:constr type="t" for="ch" forName="parent" refType="h" fact="0.45"/>
                      <dgm:constr type="h" for="ch" forName="parent" refType="h" fact="0.1"/>
                      <dgm:constr type="l" for="ch" forName="Childtext" refType="w" fact="0.025"/>
                      <dgm:constr type="w" for="ch" forName="Childtext" refType="w" fact="0.95"/>
                      <dgm:constr type="h" for="ch" forName="Childtext" refType="h" fact="0.35"/>
                      <dgm:constr type="w" for="ch" forName="ConnectLine"/>
                      <dgm:constr type="h" for="ch" forName="ConnectLine" refType="h" fact="0.08"/>
                      <dgm:constr type="t" for="ch" forName="ConnectLine" refType="h" fact="0.37"/>
                      <dgm:constr type="ctrX" for="ch" forName="ConnectLine" refType="w" fact="0.5"/>
                      <dgm:constr type="w" for="ch" forName="ConnectLineEnd" refType="h" fact="0.02"/>
                      <dgm:constr type="h" for="ch" forName="ConnectLineEnd" refType="h" fact="0.02"/>
                      <dgm:constr type="t" for="ch" forName="ConnectLineEnd" refType="h" fact="0.35"/>
                      <dgm:constr type="ctrX" for="ch" forName="ConnectLineEnd" refType="w" fact="0.5"/>
                      <dgm:constr type="w" for="ch" forName="EmptyPane" refType="w"/>
                      <dgm:constr type="t" for="ch" forName="EmptyPane" refType="h" fact="0.55"/>
                      <dgm:constr type="h" for="ch" forName="EmptyPane" refType="h" fact="0.45"/>
                    </dgm:constrLst>
                  </dgm:if>
                  <dgm:else name="ifMoreThanOneNode1">
                    <dgm:constrLst>
                      <dgm:constr type="w" for="ch" forName="parent" refType="w" fact="0.6"/>
                      <dgm:constr type="l" for="ch" forName="parent" refType="w" fact="0.2"/>
                      <dgm:constr type="t" for="ch" forName="parent" refType="h" fact="0.45"/>
                      <dgm:constr type="h" for="ch" forName="parent" refType="h" fact="0.1"/>
                      <dgm:constr type="l" for="ch" forName="Childtext" refType="w" fact="0.2"/>
                      <dgm:constr type="w" for="ch" forName="Childtext" refType="w" fact="0.6"/>
                      <dgm:constr type="h" for="ch" forName="Childtext" refType="h" fact="0.35"/>
                      <dgm:constr type="w" for="ch" forName="ConnectLine"/>
                      <dgm:constr type="h" for="ch" forName="ConnectLine" refType="h" fact="0.08"/>
                      <dgm:constr type="t" for="ch" forName="ConnectLine" refType="h" fact="0.37"/>
                      <dgm:constr type="ctrX" for="ch" forName="ConnectLine" refType="w" fact="0.5"/>
                      <dgm:constr type="w" for="ch" forName="ConnectLineEnd" refType="h" fact="0.02"/>
                      <dgm:constr type="h" for="ch" forName="ConnectLineEnd" refType="h" fact="0.02"/>
                      <dgm:constr type="t" for="ch" forName="ConnectLineEnd" refType="h" fact="0.35"/>
                      <dgm:constr type="ctrX" for="ch" forName="ConnectLineEnd" refType="w" fact="0.5"/>
                      <dgm:constr type="w" for="ch" forName="EmptyPane" refType="w"/>
                      <dgm:constr type="t" for="ch" forName="EmptyPane" refType="h" fact="0.55"/>
                      <dgm:constr type="h" for="ch" forName="EmptyPane" refType="h" fact="0.45"/>
                    </dgm:constrLst>
                  </dgm:else>
                </dgm:choose>
              </dgm:if>
              <dgm:else name="notStartNode1">
                <dgm:constrLst>
                  <dgm:constr type="w" for="ch" forName="parent" refType="w" fact="0.6"/>
                  <dgm:constr type="l" for="ch" forName="parent" refType="w" fact="0.2"/>
                  <dgm:constr type="t" for="ch" forName="parent" refType="h" fact="0.45"/>
                  <dgm:constr type="h" for="ch" forName="parent" refType="h" fact="0.1"/>
                  <dgm:constr type="l" for="ch" forName="Childtext" refType="w" fact="0.2"/>
                  <dgm:constr type="w" for="ch" forName="Childtext" refType="w" fact="0.6"/>
                  <dgm:constr type="h" for="ch" forName="Childtext" refType="h" fact="0.35"/>
                  <dgm:constr type="t" for="ch" forName="Childtext" refType="h" fact="0.65"/>
                  <dgm:constr type="w" for="ch" forName="ConnectLine"/>
                  <dgm:constr type="h" for="ch" forName="ConnectLine" refType="h" fact="0.08"/>
                  <dgm:constr type="t" for="ch" forName="ConnectLine" refType="h" fact="0.55"/>
                  <dgm:constr type="ctrX" for="ch" forName="ConnectLine" refType="w" fact="0.5"/>
                  <dgm:constr type="w" for="ch" forName="ConnectLineEnd" refType="h" fact="0.02"/>
                  <dgm:constr type="h" for="ch" forName="ConnectLineEnd" refType="h" fact="0.02"/>
                  <dgm:constr type="b" for="ch" forName="ConnectLineEnd" refType="h" fact="0.65"/>
                  <dgm:constr type="ctrX" for="ch" forName="ConnectLineEnd" refType="w" fact="0.5"/>
                  <dgm:constr type="w" for="ch" forName="EmptyPane" refType="w"/>
                  <dgm:constr type="h" for="ch" forName="EmptyPane" refType="h" fact="0.45"/>
                </dgm:constrLst>
              </dgm:else>
            </dgm:choose>
            <dgm:layoutNode name="parent" styleLbl="alignNode1">
              <dgm:varLst>
                <dgm:chMax val="1"/>
                <dgm:chPref val="1"/>
                <dgm:bulletEnabled val="1"/>
              </dgm:varLst>
              <dgm:alg type="tx">
                <dgm:param type="txAnchorHorz" val="ctr"/>
                <dgm:param type="txAnchorVert" val="mid"/>
                <dgm:param type="parTxLTRAlign" val="ctr"/>
                <dgm:param type="parTxRTLAlign" val="ctr"/>
              </dgm:alg>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oundRect" r:blip="">
                        <dgm:adjLst/>
                      </dgm:shape>
                    </dgm:if>
                    <dgm:else name="ifMoreThanOneNode">
                      <dgm:choose name="Name18">
                        <dgm:if name="Name19" func="var" arg="dir" op="equ" val="norm">
                          <dgm:shape xmlns:r="http://schemas.openxmlformats.org/officeDocument/2006/relationships" rot="-90" type="round2SameRect" r:blip="">
                            <dgm:adjLst/>
                          </dgm:shape>
                        </dgm:if>
                        <dgm:else name="Name20">
                          <dgm:shape xmlns:r="http://schemas.openxmlformats.org/officeDocument/2006/relationships" rot="90" type="round2SameRect" r:blip="">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90" type="round2SameRect" r:blip="">
                            <dgm:adjLst/>
                          </dgm:shape>
                        </dgm:if>
                        <dgm:else name="Name26">
                          <dgm:shape xmlns:r="http://schemas.openxmlformats.org/officeDocument/2006/relationships" rot="-90" type="round2SameRect" r:blip="">
                            <dgm:adjLst/>
                          </dgm:shape>
                        </dgm:else>
                      </dgm:choose>
                    </dgm:if>
                    <dgm:else name="Name27">
                      <dgm:shape xmlns:r="http://schemas.openxmlformats.org/officeDocument/2006/relationships" type="rect" r:blip="">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 styleLbl="revTx">
              <dgm:varLst>
                <dgm:bulletEnabled val="1"/>
              </dgm:varLst>
              <dgm:choose name="casesForTxtDirLogic">
                <dgm:if name="Name77" axis="self" ptType="node" func="posOdd" op="equ" val="1">
                  <dgm:alg type="tx">
                    <dgm:param type="txAnchorVert" val="b"/>
                    <dgm:param type="txAnchorHorz" val="ctr"/>
                    <dgm:param type="parTxLTRAlign" val="ctr"/>
                    <dgm:param type="parTxRTLAlign" val="ctr"/>
                  </dgm:alg>
                  <dgm:constrLst>
                    <dgm:constr type="lMarg"/>
                    <dgm:constr type="rMarg"/>
                    <dgm:constr type="tMarg"/>
                    <dgm:constr type="bMarg" refType="primFontSz" fact="0.6"/>
                  </dgm:constrLst>
                </dgm:if>
                <dgm:else name="Name88">
                  <dgm:alg type="tx">
                    <dgm:param type="txAnchorVert" val="t"/>
                    <dgm:param type="txAnchorHorz" val="ctr"/>
                    <dgm:param type="parTxLTRAlign" val="ctr"/>
                    <dgm:param type="parTxRTLAlign" val="ctr"/>
                  </dgm:alg>
                  <dgm:constrLst>
                    <dgm:constr type="lMarg"/>
                    <dgm:constr type="rMarg"/>
                    <dgm:constr type="tMarg" refType="primFontSz" fact="0.6"/>
                    <dgm:constr type="bMarg"/>
                  </dgm:constrLst>
                </dgm:else>
              </dgm:choose>
              <dgm:shape xmlns:r="http://schemas.openxmlformats.org/officeDocument/2006/relationships" type="rect" r:blip="">
                <dgm:adjLst/>
              </dgm:shape>
              <dgm:presOf axis="ch" ptType="node"/>
              <dgm:ruleLst>
                <dgm:rule type="primFontSz" val="11"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LineEnd" styleLbl="lnNode1">
              <dgm:alg type="sp"/>
              <dgm:shape xmlns:r="http://schemas.openxmlformats.org/officeDocument/2006/relationships" type="ellipse" r:blip="">
                <dgm:adjLst/>
              </dgm:shape>
              <dgm:presOf/>
              <dgm:constrLst/>
            </dgm:layoutNode>
            <dgm:layoutNode name="EmptyPane">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if>
      <dgm:else name="moreThanTwoNodes">
        <dgm:forEach name="nodesForEach1" axis="ch" ptType="node">
          <dgm:layoutNode name="composite1">
            <dgm:alg type="composite"/>
            <dgm:shape xmlns:r="http://schemas.openxmlformats.org/officeDocument/2006/relationships" r:blip="">
              <dgm:adjLst/>
            </dgm:shape>
            <dgm:choose name="casesForSnakingLogic21">
              <dgm:if name="oddNode21" axis="self" ptType="node" func="posOdd" op="equ" val="1">
                <dgm:constrLst>
                  <dgm:constr type="w" for="ch" forName="parent1" refType="w" fact="0.6"/>
                  <dgm:constr type="l" for="ch" forName="parent1" refType="w" fact="0.2"/>
                  <dgm:constr type="t" for="ch" forName="parent1" refType="h" fact="0.45"/>
                  <dgm:constr type="h" for="ch" forName="parent1" refType="h" fact="0.1"/>
                  <dgm:constr type="w" for="ch" forName="Childtext1" refType="w"/>
                  <dgm:constr type="h" for="ch" forName="Childtext1" refType="h" fact="0.35"/>
                  <dgm:constr type="w" for="ch" forName="ConnectLine1"/>
                  <dgm:constr type="h" for="ch" forName="ConnectLine1" refType="h" fact="0.08"/>
                  <dgm:constr type="t" for="ch" forName="ConnectLine1" refType="h" fact="0.37"/>
                  <dgm:constr type="ctrX" for="ch" forName="ConnectLine1" refType="w" fact="0.5"/>
                  <dgm:constr type="w" for="ch" forName="ConnectLineEnd1" refType="h" fact="0.02"/>
                  <dgm:constr type="h" for="ch" forName="ConnectLineEnd1" refType="h" fact="0.02"/>
                  <dgm:constr type="t" for="ch" forName="ConnectLineEnd1" refType="h" fact="0.35"/>
                  <dgm:constr type="ctrX" for="ch" forName="ConnectLineEnd1" refType="w" fact="0.5"/>
                  <dgm:constr type="w" for="ch" forName="EmptyPane1" refType="w"/>
                  <dgm:constr type="t" for="ch" forName="EmptyPane1" refType="h" fact="0.55"/>
                  <dgm:constr type="h" for="ch" forName="EmptyPane1" refType="h" fact="0.45"/>
                </dgm:constrLst>
              </dgm:if>
              <dgm:else name="evenNode2">
                <dgm:constrLst>
                  <dgm:constr type="w" for="ch" forName="parent1" refType="w" fact="0.6"/>
                  <dgm:constr type="l" for="ch" forName="parent1" refType="w" fact="0.2"/>
                  <dgm:constr type="t" for="ch" forName="parent1" refType="h" fact="0.45"/>
                  <dgm:constr type="h" for="ch" forName="parent1" refType="h" fact="0.1"/>
                  <dgm:constr type="w" for="ch" forName="Childtext1" refType="w"/>
                  <dgm:constr type="h" for="ch" forName="Childtext1" refType="h" fact="0.35"/>
                  <dgm:constr type="t" for="ch" forName="Childtext1" refType="h" fact="0.65"/>
                  <dgm:constr type="w" for="ch" forName="ConnectLine1"/>
                  <dgm:constr type="h" for="ch" forName="ConnectLine1" refType="h" fact="0.08"/>
                  <dgm:constr type="t" for="ch" forName="ConnectLine1" refType="h" fact="0.55"/>
                  <dgm:constr type="ctrX" for="ch" forName="ConnectLine1" refType="w" fact="0.5"/>
                  <dgm:constr type="w" for="ch" forName="ConnectLineEnd1" refType="h" fact="0.02"/>
                  <dgm:constr type="h" for="ch" forName="ConnectLineEnd1" refType="h" fact="0.02"/>
                  <dgm:constr type="b" for="ch" forName="ConnectLineEnd1" refType="h" fact="0.65"/>
                  <dgm:constr type="ctrX" for="ch" forName="ConnectLineEnd1" refType="w" fact="0.5"/>
                  <dgm:constr type="w" for="ch" forName="EmptyPane1" refType="w"/>
                  <dgm:constr type="h" for="ch" forName="EmptyPane1" refType="h" fact="0.45"/>
                </dgm:constrLst>
              </dgm:else>
            </dgm:choose>
            <dgm:layoutNode name="parent1" styleLbl="alignNode1">
              <dgm:varLst>
                <dgm:chMax val="1"/>
                <dgm:chPref val="1"/>
                <dgm:bulletEnabled val="1"/>
              </dgm:varLst>
              <dgm:alg type="tx">
                <dgm:param type="txAnchorHorz" val="ctr"/>
                <dgm:param type="txAnchorVert" val="mid"/>
                <dgm:param type="parTxLTRAlign" val="ctr"/>
                <dgm:param type="parTxRTLAlign" val="ctr"/>
              </dgm:alg>
              <dgm:choose name="casesForFirstAndLastNode12">
                <dgm:if name="startNode12" axis="self" ptType="node" func="pos" op="equ" val="1">
                  <dgm:choose name="removeLineWhenOnlyOneNode12">
                    <dgm:if name="ifOnlyOneNode12" axis="followSib" ptType="node" func="cnt" op="equ" val="0">
                      <dgm:shape xmlns:r="http://schemas.openxmlformats.org/officeDocument/2006/relationships" type="roundRect" r:blip="">
                        <dgm:adjLst/>
                      </dgm:shape>
                    </dgm:if>
                    <dgm:else name="ifMoreThanOneNode12">
                      <dgm:choose name="Name181">
                        <dgm:if name="Name191" func="var" arg="dir" op="equ" val="norm">
                          <dgm:shape xmlns:r="http://schemas.openxmlformats.org/officeDocument/2006/relationships" rot="-90" type="round2SameRect" r:blip="">
                            <dgm:adjLst/>
                          </dgm:shape>
                        </dgm:if>
                        <dgm:else name="Name201">
                          <dgm:shape xmlns:r="http://schemas.openxmlformats.org/officeDocument/2006/relationships" rot="90" type="round2SameRect" r:blip="">
                            <dgm:adjLst/>
                          </dgm:shape>
                        </dgm:else>
                      </dgm:choose>
                    </dgm:else>
                  </dgm:choose>
                </dgm:if>
                <dgm:else name="notStartNode12">
                  <dgm:choose name="Name221">
                    <dgm:if name="Name231" axis="self" ptType="node" func="revPos" op="equ" val="1">
                      <dgm:choose name="Name241">
                        <dgm:if name="Name251" func="var" arg="dir" op="equ" val="norm">
                          <dgm:shape xmlns:r="http://schemas.openxmlformats.org/officeDocument/2006/relationships" rot="90" type="round2SameRect" r:blip="">
                            <dgm:adjLst/>
                          </dgm:shape>
                        </dgm:if>
                        <dgm:else name="Name261">
                          <dgm:shape xmlns:r="http://schemas.openxmlformats.org/officeDocument/2006/relationships" rot="-90" type="round2SameRect" r:blip="">
                            <dgm:adjLst/>
                          </dgm:shape>
                        </dgm:else>
                      </dgm:choose>
                    </dgm:if>
                    <dgm:else name="Name271">
                      <dgm:shape xmlns:r="http://schemas.openxmlformats.org/officeDocument/2006/relationships" type="rect" r:blip="">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dgm:varLst>
                <dgm:bulletEnabled val="1"/>
              </dgm:varLst>
              <dgm:choose name="casesForTxtDirLogic1">
                <dgm:if name="Name771" axis="self" ptType="node" func="posOdd" op="equ" val="1">
                  <dgm:alg type="tx">
                    <dgm:param type="txAnchorVert" val="b"/>
                    <dgm:param type="txAnchorHorz" val="ctr"/>
                    <dgm:param type="parTxLTRAlign" val="ctr"/>
                    <dgm:param type="parTxRTLAlign" val="ctr"/>
                  </dgm:alg>
                  <dgm:constrLst>
                    <dgm:constr type="lMarg"/>
                    <dgm:constr type="rMarg"/>
                    <dgm:constr type="tMarg"/>
                    <dgm:constr type="bMarg" refType="primFontSz" fact="0.6"/>
                  </dgm:constrLst>
                </dgm:if>
                <dgm:else name="Name881">
                  <dgm:alg type="tx">
                    <dgm:param type="txAnchorVert" val="t"/>
                    <dgm:param type="txAnchorHorz" val="ctr"/>
                    <dgm:param type="parTxLTRAlign" val="ctr"/>
                    <dgm:param type="parTxRTLAlign" val="ctr"/>
                  </dgm:alg>
                  <dgm:constrLst>
                    <dgm:constr type="lMarg"/>
                    <dgm:constr type="rMarg"/>
                    <dgm:constr type="tMarg" refType="primFontSz" fact="0.6"/>
                    <dgm:constr type="bMarg"/>
                  </dgm:constrLst>
                </dgm:else>
              </dgm:choose>
              <dgm:shape xmlns:r="http://schemas.openxmlformats.org/officeDocument/2006/relationships" type="rect" r:blip="">
                <dgm:adjLst/>
              </dgm:shape>
              <dgm:presOf axis="ch" ptType="node"/>
              <dgm:ruleLst>
                <dgm:rule type="primFontSz" val="11"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LineEnd1" styleLbl="lnNode1">
              <dgm:alg type="sp"/>
              <dgm:shape xmlns:r="http://schemas.openxmlformats.org/officeDocument/2006/relationships" type="ellipse" r:blip="">
                <dgm:adjLst/>
              </dgm:shape>
              <dgm:presOf/>
              <dgm:constrLst/>
            </dgm:layoutNode>
            <dgm:layoutNode name="EmptyPane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dirty="0"/>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7058138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796027F-7875-4030-9381-8BD8C4F21935}" type="datetimeFigureOut">
              <a:rPr lang="en-US" dirty="0"/>
              <a:t>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327003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676153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9796027F-7875-4030-9381-8BD8C4F21935}" type="datetimeFigureOut">
              <a:rPr lang="en-US" dirty="0"/>
              <a:t>2/18/2023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200801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9796027F-7875-4030-9381-8BD8C4F21935}" type="datetimeFigureOut">
              <a:rPr lang="en-US" dirty="0"/>
              <a:t>2/18/2023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546060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2/18/2023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512836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2/18/2023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4732734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en-US" dirty="0"/>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2/18/2023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4466626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dirty="0"/>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2/18/2023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7589446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2/18/2023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484168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dirty="0"/>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5651567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n-US" dirty="0"/>
              <a:t>Click to edit Master title style</a:t>
            </a:r>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23309356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7127857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dirty="0"/>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2/18/2023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7811094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dirty="0"/>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2/18/2023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7680438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509A250-FF31-4206-8172-F9D3106AACB1}" type="datetimeFigureOut">
              <a:rPr lang="en-US" dirty="0"/>
              <a:t>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1420201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dirty="0"/>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509A250-FF31-4206-8172-F9D3106AACB1}" type="datetimeFigureOut">
              <a:rPr lang="en-US" dirty="0"/>
              <a:t>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0321500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dirty="0"/>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2/18/2023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extLst>
      <p:ext uri="{BB962C8B-B14F-4D97-AF65-F5344CB8AC3E}">
        <p14:creationId xmlns:p14="http://schemas.microsoft.com/office/powerpoint/2010/main" val="2099439720"/>
      </p:ext>
    </p:extLst>
  </p:cSld>
  <p:clrMap bg1="dk1" tx1="lt1" bg2="dk2" tx2="lt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 id="2147483795" r:id="rId12"/>
    <p:sldLayoutId id="2147483796" r:id="rId13"/>
    <p:sldLayoutId id="2147483797" r:id="rId14"/>
    <p:sldLayoutId id="2147483798" r:id="rId15"/>
    <p:sldLayoutId id="2147483799" r:id="rId16"/>
    <p:sldLayoutId id="2147483800"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5.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9.xml.rels><?xml version="1.0" encoding="UTF-8" standalone="yes"?>
<Relationships xmlns="http://schemas.openxmlformats.org/package/2006/relationships"><Relationship Id="rId3" Type="http://schemas.openxmlformats.org/officeDocument/2006/relationships/hyperlink" Target="https://www.google.com/url?sa=i&amp;url=https%3A%2F%2Fwww.empoweringparents.com%2Farticle%2Fhitting-biting-and-kicking-how-to-stop-aggressive-behavior-in-young-children%2F&amp;psig=AOvVaw28ZzPyM-k61VRo3KOx834f&amp;ust=1676403486692000&amp;source=images&amp;cd=vfe&amp;ved=0CAwQjRxqFwoTCLCGyPWfk_0CFQAAAAAdAAAAABAD" TargetMode="External"/><Relationship Id="rId2" Type="http://schemas.openxmlformats.org/officeDocument/2006/relationships/hyperlink" Target="https://www.google.com/url?sa=i&amp;url=https%3A%2F%2Fpositivepsychology.com%2Fsocial-learning-theory-bandura%2F&amp;psig=AOvVaw0TVvjt2sOyBtYZ7tvQf3W8&amp;ust=1676400624801000&amp;source=images&amp;cd=vfe&amp;ved=0CAsQjRxqFwoTCJjfwo-Vk_0CFQAAAAAdAAAAABAE"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40000" y="540000"/>
            <a:ext cx="5437187" cy="4792050"/>
          </a:xfrm>
        </p:spPr>
        <p:txBody>
          <a:bodyPr anchor="t">
            <a:normAutofit fontScale="90000"/>
          </a:bodyPr>
          <a:lstStyle/>
          <a:p>
            <a:r>
              <a:rPr lang="en-US" dirty="0"/>
              <a:t>working with children in a social care setting 7-11 years old </a:t>
            </a:r>
            <a:br>
              <a:rPr lang="en-US" dirty="0"/>
            </a:br>
            <a:endParaRPr lang="en-US" dirty="0"/>
          </a:p>
        </p:txBody>
      </p:sp>
      <p:sp>
        <p:nvSpPr>
          <p:cNvPr id="3" name="Subtitle 2"/>
          <p:cNvSpPr>
            <a:spLocks noGrp="1"/>
          </p:cNvSpPr>
          <p:nvPr>
            <p:ph type="subTitle" idx="1"/>
          </p:nvPr>
        </p:nvSpPr>
        <p:spPr>
          <a:xfrm>
            <a:off x="550864" y="5516562"/>
            <a:ext cx="4500562" cy="796311"/>
          </a:xfrm>
        </p:spPr>
        <p:txBody>
          <a:bodyPr anchor="b">
            <a:normAutofit/>
          </a:bodyPr>
          <a:lstStyle/>
          <a:p>
            <a:r>
              <a:rPr lang="en-US" dirty="0"/>
              <a:t>Created by </a:t>
            </a:r>
            <a:r>
              <a:rPr lang="en-US" dirty="0" err="1"/>
              <a:t>tashan</a:t>
            </a:r>
            <a:r>
              <a:rPr lang="en-US" dirty="0"/>
              <a:t> </a:t>
            </a:r>
            <a:r>
              <a:rPr lang="en-US" dirty="0" err="1"/>
              <a:t>wilkin</a:t>
            </a:r>
            <a:r>
              <a:rPr lang="en-US" dirty="0"/>
              <a:t> 2024779</a:t>
            </a:r>
          </a:p>
        </p:txBody>
      </p:sp>
      <p:pic>
        <p:nvPicPr>
          <p:cNvPr id="21" name="Picture 3" descr="Abstract smoke background">
            <a:extLst>
              <a:ext uri="{FF2B5EF4-FFF2-40B4-BE49-F238E27FC236}">
                <a16:creationId xmlns:a16="http://schemas.microsoft.com/office/drawing/2014/main" id="{A5974311-F87D-8D42-6617-E21FF00DDE3E}"/>
              </a:ext>
            </a:extLst>
          </p:cNvPr>
          <p:cNvPicPr>
            <a:picLocks noChangeAspect="1"/>
          </p:cNvPicPr>
          <p:nvPr/>
        </p:nvPicPr>
        <p:blipFill rotWithShape="1">
          <a:blip r:embed="rId2"/>
          <a:srcRect l="12295" r="21158" b="9"/>
          <a:stretch/>
        </p:blipFill>
        <p:spPr>
          <a:xfrm>
            <a:off x="5709563" y="243839"/>
            <a:ext cx="6858000" cy="6858000"/>
          </a:xfrm>
          <a:custGeom>
            <a:avLst/>
            <a:gdLst/>
            <a:ahLst/>
            <a:cxnLst/>
            <a:rect l="l" t="t" r="r" b="b"/>
            <a:pathLst>
              <a:path w="6858000" h="6858000">
                <a:moveTo>
                  <a:pt x="3429001" y="0"/>
                </a:moveTo>
                <a:cubicBezTo>
                  <a:pt x="5322784" y="0"/>
                  <a:pt x="6858000" y="1535216"/>
                  <a:pt x="6858000" y="3429001"/>
                </a:cubicBezTo>
                <a:cubicBezTo>
                  <a:pt x="6858000" y="5322785"/>
                  <a:pt x="5322784" y="6858000"/>
                  <a:pt x="3429001" y="6858000"/>
                </a:cubicBezTo>
                <a:cubicBezTo>
                  <a:pt x="1535216" y="6858000"/>
                  <a:pt x="0" y="5322785"/>
                  <a:pt x="0" y="3429001"/>
                </a:cubicBezTo>
                <a:cubicBezTo>
                  <a:pt x="0" y="1535216"/>
                  <a:pt x="1535216" y="0"/>
                  <a:pt x="3429001" y="0"/>
                </a:cubicBezTo>
                <a:close/>
              </a:path>
            </a:pathLst>
          </a:custGeom>
          <a:effectLst>
            <a:softEdge rad="1016000"/>
          </a:effectLst>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43" name="Picture 42">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45" name="Picture 44">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47" name="Oval 46">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49" name="Picture 48">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51" name="Picture 50">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53" name="Rectangle 52">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5" name="Picture 4" descr="Aqua and green fractal background like floral petal">
            <a:extLst>
              <a:ext uri="{FF2B5EF4-FFF2-40B4-BE49-F238E27FC236}">
                <a16:creationId xmlns:a16="http://schemas.microsoft.com/office/drawing/2014/main" id="{D838291A-BD74-BB50-B134-58553FB22D97}"/>
              </a:ext>
            </a:extLst>
          </p:cNvPr>
          <p:cNvPicPr>
            <a:picLocks noChangeAspect="1"/>
          </p:cNvPicPr>
          <p:nvPr/>
        </p:nvPicPr>
        <p:blipFill rotWithShape="1">
          <a:blip r:embed="rId7">
            <a:duotone>
              <a:prstClr val="black"/>
              <a:schemeClr val="accent5">
                <a:tint val="45000"/>
                <a:satMod val="400000"/>
              </a:schemeClr>
            </a:duotone>
            <a:alphaModFix amt="25000"/>
          </a:blip>
          <a:srcRect t="24901" r="9091" b="6918"/>
          <a:stretch/>
        </p:blipFill>
        <p:spPr>
          <a:xfrm>
            <a:off x="20" y="10"/>
            <a:ext cx="12191980" cy="6857990"/>
          </a:xfrm>
          <a:prstGeom prst="rect">
            <a:avLst/>
          </a:prstGeom>
        </p:spPr>
      </p:pic>
      <p:sp>
        <p:nvSpPr>
          <p:cNvPr id="2" name="Title 1">
            <a:extLst>
              <a:ext uri="{FF2B5EF4-FFF2-40B4-BE49-F238E27FC236}">
                <a16:creationId xmlns:a16="http://schemas.microsoft.com/office/drawing/2014/main" id="{40673FBC-1306-92CE-8DB7-6AF35436BFF5}"/>
              </a:ext>
            </a:extLst>
          </p:cNvPr>
          <p:cNvSpPr>
            <a:spLocks noGrp="1"/>
          </p:cNvSpPr>
          <p:nvPr>
            <p:ph type="title"/>
          </p:nvPr>
        </p:nvSpPr>
        <p:spPr>
          <a:xfrm>
            <a:off x="1154955" y="1447800"/>
            <a:ext cx="8825658" cy="3329581"/>
          </a:xfrm>
        </p:spPr>
        <p:txBody>
          <a:bodyPr vert="horz" lIns="91440" tIns="45720" rIns="91440" bIns="45720" rtlCol="0" anchor="b">
            <a:normAutofit/>
          </a:bodyPr>
          <a:lstStyle/>
          <a:p>
            <a:r>
              <a:rPr lang="en-US" sz="7200"/>
              <a:t>Introduction </a:t>
            </a:r>
          </a:p>
        </p:txBody>
      </p:sp>
      <p:sp>
        <p:nvSpPr>
          <p:cNvPr id="55" name="Rectangle 54">
            <a:extLst>
              <a:ext uri="{FF2B5EF4-FFF2-40B4-BE49-F238E27FC236}">
                <a16:creationId xmlns:a16="http://schemas.microsoft.com/office/drawing/2014/main" id="{C885E190-58DD-42DD-A4A8-401E15C92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696306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0"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14"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a:extLst>
              <a:ext uri="{FF2B5EF4-FFF2-40B4-BE49-F238E27FC236}">
                <a16:creationId xmlns:a16="http://schemas.microsoft.com/office/drawing/2014/main" id="{C763458D-88DF-7F4F-168E-8E165C8A8E18}"/>
              </a:ext>
            </a:extLst>
          </p:cNvPr>
          <p:cNvSpPr>
            <a:spLocks noGrp="1"/>
          </p:cNvSpPr>
          <p:nvPr>
            <p:ph type="title"/>
          </p:nvPr>
        </p:nvSpPr>
        <p:spPr>
          <a:xfrm>
            <a:off x="1103312" y="452718"/>
            <a:ext cx="8947522" cy="1400530"/>
          </a:xfrm>
        </p:spPr>
        <p:txBody>
          <a:bodyPr anchor="ctr">
            <a:normAutofit/>
          </a:bodyPr>
          <a:lstStyle/>
          <a:p>
            <a:endParaRPr lang="en-US" dirty="0">
              <a:solidFill>
                <a:srgbClr val="FFFFFF"/>
              </a:solidFill>
            </a:endParaRPr>
          </a:p>
        </p:txBody>
      </p:sp>
      <p:sp>
        <p:nvSpPr>
          <p:cNvPr id="3" name="Content Placeholder 2">
            <a:extLst>
              <a:ext uri="{FF2B5EF4-FFF2-40B4-BE49-F238E27FC236}">
                <a16:creationId xmlns:a16="http://schemas.microsoft.com/office/drawing/2014/main" id="{1895F267-E66E-00C4-B80F-766EA3E7F8D0}"/>
              </a:ext>
            </a:extLst>
          </p:cNvPr>
          <p:cNvSpPr>
            <a:spLocks noGrp="1"/>
          </p:cNvSpPr>
          <p:nvPr>
            <p:ph idx="1"/>
          </p:nvPr>
        </p:nvSpPr>
        <p:spPr>
          <a:xfrm>
            <a:off x="1103312" y="2763520"/>
            <a:ext cx="8946541" cy="3484879"/>
          </a:xfrm>
        </p:spPr>
        <p:txBody>
          <a:bodyPr vert="horz" lIns="91440" tIns="45720" rIns="91440" bIns="45720" rtlCol="0" anchor="t">
            <a:normAutofit/>
          </a:bodyPr>
          <a:lstStyle/>
          <a:p>
            <a:r>
              <a:rPr lang="en-US" sz="3200" dirty="0"/>
              <a:t>This is my presentation on working with children in a health and social care setting my chosen age group is 7-11 year old and I chose to use the </a:t>
            </a:r>
            <a:r>
              <a:rPr lang="en-US" sz="3200" dirty="0" err="1"/>
              <a:t>soical</a:t>
            </a:r>
            <a:r>
              <a:rPr lang="en-US" sz="3200" dirty="0"/>
              <a:t> learning </a:t>
            </a:r>
            <a:r>
              <a:rPr lang="en-US" sz="3200" dirty="0" err="1"/>
              <a:t>therory</a:t>
            </a:r>
            <a:r>
              <a:rPr lang="en-US" sz="3200" dirty="0"/>
              <a:t> learning from our social surroundings</a:t>
            </a:r>
            <a:r>
              <a:rPr lang="en-US" dirty="0"/>
              <a:t> </a:t>
            </a:r>
          </a:p>
          <a:p>
            <a:pPr>
              <a:buClr>
                <a:srgbClr val="EF53A5"/>
              </a:buClr>
            </a:pPr>
            <a:endParaRPr lang="en-US" dirty="0"/>
          </a:p>
          <a:p>
            <a:pPr>
              <a:buClr>
                <a:srgbClr val="EF53A5"/>
              </a:buClr>
            </a:pPr>
            <a:endParaRPr lang="en-US" dirty="0"/>
          </a:p>
          <a:p>
            <a:pPr marL="0" indent="0">
              <a:buClr>
                <a:srgbClr val="EF53A5"/>
              </a:buClr>
              <a:buNone/>
            </a:pPr>
            <a:endParaRPr lang="en-US" dirty="0"/>
          </a:p>
          <a:p>
            <a:pPr>
              <a:buClr>
                <a:srgbClr val="EF53A5"/>
              </a:buClr>
            </a:pPr>
            <a:endParaRPr lang="en-US" dirty="0"/>
          </a:p>
          <a:p>
            <a:pPr>
              <a:buClr>
                <a:srgbClr val="EF53A5"/>
              </a:buClr>
            </a:pPr>
            <a:endParaRPr lang="en-US" dirty="0"/>
          </a:p>
          <a:p>
            <a:pPr>
              <a:buClr>
                <a:srgbClr val="EF53A5"/>
              </a:buClr>
            </a:pPr>
            <a:endParaRPr lang="en-US" dirty="0"/>
          </a:p>
          <a:p>
            <a:pPr marL="0" indent="0">
              <a:buNone/>
            </a:pPr>
            <a:endParaRPr lang="en-US" dirty="0"/>
          </a:p>
        </p:txBody>
      </p:sp>
    </p:spTree>
    <p:extLst>
      <p:ext uri="{BB962C8B-B14F-4D97-AF65-F5344CB8AC3E}">
        <p14:creationId xmlns:p14="http://schemas.microsoft.com/office/powerpoint/2010/main" val="2094259897"/>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2000"/>
                <a:hueMod val="96000"/>
                <a:satMod val="128000"/>
                <a:lumMod val="114000"/>
              </a:schemeClr>
            </a:gs>
            <a:gs pos="100000">
              <a:schemeClr val="bg2">
                <a:shade val="62000"/>
                <a:hueMod val="100000"/>
                <a:satMod val="134000"/>
                <a:lumMod val="56000"/>
              </a:schemeClr>
            </a:gs>
          </a:gsLst>
          <a:path path="circle">
            <a:fillToRect l="45000" t="65000" r="125000" b="100000"/>
          </a:path>
        </a:gradFill>
        <a:effectLst/>
      </p:bgPr>
    </p:bg>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5D2D844C-AB64-4A03-80BE-33212E61DD0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7" name="Picture 26">
            <a:extLst>
              <a:ext uri="{FF2B5EF4-FFF2-40B4-BE49-F238E27FC236}">
                <a16:creationId xmlns:a16="http://schemas.microsoft.com/office/drawing/2014/main" id="{CAAD0E9B-89C2-4268-98B4-BA7BFFF2C70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9" name="Oval 28">
            <a:extLst>
              <a:ext uri="{FF2B5EF4-FFF2-40B4-BE49-F238E27FC236}">
                <a16:creationId xmlns:a16="http://schemas.microsoft.com/office/drawing/2014/main" id="{1653AB08-C531-42A8-AA8D-C2ABAE87CC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31" name="Picture 30">
            <a:extLst>
              <a:ext uri="{FF2B5EF4-FFF2-40B4-BE49-F238E27FC236}">
                <a16:creationId xmlns:a16="http://schemas.microsoft.com/office/drawing/2014/main" id="{72E47EEC-33C8-4EC3-8BFC-BB02B4171FD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3" name="Picture 32">
            <a:extLst>
              <a:ext uri="{FF2B5EF4-FFF2-40B4-BE49-F238E27FC236}">
                <a16:creationId xmlns:a16="http://schemas.microsoft.com/office/drawing/2014/main" id="{A8BC9CC6-50D5-4C61-9EDE-315A1B5F14E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35" name="Rectangle 34">
            <a:extLst>
              <a:ext uri="{FF2B5EF4-FFF2-40B4-BE49-F238E27FC236}">
                <a16:creationId xmlns:a16="http://schemas.microsoft.com/office/drawing/2014/main" id="{CED2641B-4430-4CF4-89AB-3FADDD630F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7" name="Rectangle 36">
            <a:extLst>
              <a:ext uri="{FF2B5EF4-FFF2-40B4-BE49-F238E27FC236}">
                <a16:creationId xmlns:a16="http://schemas.microsoft.com/office/drawing/2014/main" id="{DE27238C-8EAF-4098-86E6-7723B7DAE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solidFill>
            <a:schemeClr val="tx2"/>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39" name="Freeform 36">
            <a:extLst>
              <a:ext uri="{FF2B5EF4-FFF2-40B4-BE49-F238E27FC236}">
                <a16:creationId xmlns:a16="http://schemas.microsoft.com/office/drawing/2014/main" id="{992F97B1-1891-4FCC-9E5F-BA97EDB48F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351010"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2">
              <a:lumMod val="60000"/>
              <a:lumOff val="40000"/>
              <a:alpha val="20000"/>
            </a:schemeClr>
          </a:solidFill>
          <a:ln>
            <a:noFill/>
          </a:ln>
        </p:spPr>
        <p:txBody>
          <a:bodyPr rtlCol="0" anchor="ctr"/>
          <a:lstStyle/>
          <a:p>
            <a:pPr algn="ctr"/>
            <a:endParaRPr lang="en-US"/>
          </a:p>
        </p:txBody>
      </p:sp>
      <p:sp useBgFill="1">
        <p:nvSpPr>
          <p:cNvPr id="41" name="Freeform: Shape 40">
            <a:extLst>
              <a:ext uri="{FF2B5EF4-FFF2-40B4-BE49-F238E27FC236}">
                <a16:creationId xmlns:a16="http://schemas.microsoft.com/office/drawing/2014/main" id="{78C6C821-FEE1-4EB6-9590-C021440C77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0"/>
            <a:ext cx="9700459" cy="6858001"/>
          </a:xfrm>
          <a:custGeom>
            <a:avLst/>
            <a:gdLst>
              <a:gd name="connsiteX0" fmla="*/ 0 w 9700459"/>
              <a:gd name="connsiteY0" fmla="*/ 0 h 6858001"/>
              <a:gd name="connsiteX1" fmla="*/ 1323975 w 9700459"/>
              <a:gd name="connsiteY1" fmla="*/ 0 h 6858001"/>
              <a:gd name="connsiteX2" fmla="*/ 1517015 w 9700459"/>
              <a:gd name="connsiteY2" fmla="*/ 0 h 6858001"/>
              <a:gd name="connsiteX3" fmla="*/ 3241265 w 9700459"/>
              <a:gd name="connsiteY3" fmla="*/ 0 h 6858001"/>
              <a:gd name="connsiteX4" fmla="*/ 3241265 w 9700459"/>
              <a:gd name="connsiteY4" fmla="*/ 1 h 6858001"/>
              <a:gd name="connsiteX5" fmla="*/ 8355744 w 9700459"/>
              <a:gd name="connsiteY5" fmla="*/ 1 h 6858001"/>
              <a:gd name="connsiteX6" fmla="*/ 8355744 w 9700459"/>
              <a:gd name="connsiteY6" fmla="*/ 0 h 6858001"/>
              <a:gd name="connsiteX7" fmla="*/ 9699282 w 9700459"/>
              <a:gd name="connsiteY7" fmla="*/ 0 h 6858001"/>
              <a:gd name="connsiteX8" fmla="*/ 9674237 w 9700459"/>
              <a:gd name="connsiteY8" fmla="*/ 155677 h 6858001"/>
              <a:gd name="connsiteX9" fmla="*/ 9650368 w 9700459"/>
              <a:gd name="connsiteY9" fmla="*/ 310668 h 6858001"/>
              <a:gd name="connsiteX10" fmla="*/ 9627004 w 9700459"/>
              <a:gd name="connsiteY10" fmla="*/ 466344 h 6858001"/>
              <a:gd name="connsiteX11" fmla="*/ 9607001 w 9700459"/>
              <a:gd name="connsiteY11" fmla="*/ 622707 h 6858001"/>
              <a:gd name="connsiteX12" fmla="*/ 9586830 w 9700459"/>
              <a:gd name="connsiteY12" fmla="*/ 778383 h 6858001"/>
              <a:gd name="connsiteX13" fmla="*/ 9568004 w 9700459"/>
              <a:gd name="connsiteY13" fmla="*/ 934746 h 6858001"/>
              <a:gd name="connsiteX14" fmla="*/ 9551868 w 9700459"/>
              <a:gd name="connsiteY14" fmla="*/ 1089051 h 6858001"/>
              <a:gd name="connsiteX15" fmla="*/ 9536572 w 9700459"/>
              <a:gd name="connsiteY15" fmla="*/ 1245413 h 6858001"/>
              <a:gd name="connsiteX16" fmla="*/ 9522620 w 9700459"/>
              <a:gd name="connsiteY16" fmla="*/ 1401090 h 6858001"/>
              <a:gd name="connsiteX17" fmla="*/ 9510518 w 9700459"/>
              <a:gd name="connsiteY17" fmla="*/ 1554023 h 6858001"/>
              <a:gd name="connsiteX18" fmla="*/ 9498415 w 9700459"/>
              <a:gd name="connsiteY18" fmla="*/ 1709014 h 6858001"/>
              <a:gd name="connsiteX19" fmla="*/ 9488330 w 9700459"/>
              <a:gd name="connsiteY19" fmla="*/ 1861947 h 6858001"/>
              <a:gd name="connsiteX20" fmla="*/ 9480430 w 9700459"/>
              <a:gd name="connsiteY20" fmla="*/ 2014881 h 6858001"/>
              <a:gd name="connsiteX21" fmla="*/ 9472193 w 9700459"/>
              <a:gd name="connsiteY21" fmla="*/ 2167128 h 6858001"/>
              <a:gd name="connsiteX22" fmla="*/ 9465302 w 9700459"/>
              <a:gd name="connsiteY22" fmla="*/ 2318004 h 6858001"/>
              <a:gd name="connsiteX23" fmla="*/ 9460427 w 9700459"/>
              <a:gd name="connsiteY23" fmla="*/ 2467509 h 6858001"/>
              <a:gd name="connsiteX24" fmla="*/ 9456225 w 9700459"/>
              <a:gd name="connsiteY24" fmla="*/ 2617013 h 6858001"/>
              <a:gd name="connsiteX25" fmla="*/ 9452191 w 9700459"/>
              <a:gd name="connsiteY25" fmla="*/ 2765146 h 6858001"/>
              <a:gd name="connsiteX26" fmla="*/ 9450342 w 9700459"/>
              <a:gd name="connsiteY26" fmla="*/ 2911221 h 6858001"/>
              <a:gd name="connsiteX27" fmla="*/ 9448325 w 9700459"/>
              <a:gd name="connsiteY27" fmla="*/ 3057297 h 6858001"/>
              <a:gd name="connsiteX28" fmla="*/ 9447316 w 9700459"/>
              <a:gd name="connsiteY28" fmla="*/ 3201315 h 6858001"/>
              <a:gd name="connsiteX29" fmla="*/ 9448325 w 9700459"/>
              <a:gd name="connsiteY29" fmla="*/ 3343961 h 6858001"/>
              <a:gd name="connsiteX30" fmla="*/ 9448325 w 9700459"/>
              <a:gd name="connsiteY30" fmla="*/ 3485236 h 6858001"/>
              <a:gd name="connsiteX31" fmla="*/ 9450342 w 9700459"/>
              <a:gd name="connsiteY31" fmla="*/ 3625139 h 6858001"/>
              <a:gd name="connsiteX32" fmla="*/ 9453367 w 9700459"/>
              <a:gd name="connsiteY32" fmla="*/ 3762299 h 6858001"/>
              <a:gd name="connsiteX33" fmla="*/ 9456225 w 9700459"/>
              <a:gd name="connsiteY33" fmla="*/ 3898087 h 6858001"/>
              <a:gd name="connsiteX34" fmla="*/ 9459419 w 9700459"/>
              <a:gd name="connsiteY34" fmla="*/ 4031133 h 6858001"/>
              <a:gd name="connsiteX35" fmla="*/ 9464293 w 9700459"/>
              <a:gd name="connsiteY35" fmla="*/ 4163492 h 6858001"/>
              <a:gd name="connsiteX36" fmla="*/ 9469504 w 9700459"/>
              <a:gd name="connsiteY36" fmla="*/ 4293793 h 6858001"/>
              <a:gd name="connsiteX37" fmla="*/ 9474210 w 9700459"/>
              <a:gd name="connsiteY37" fmla="*/ 4421352 h 6858001"/>
              <a:gd name="connsiteX38" fmla="*/ 9487490 w 9700459"/>
              <a:gd name="connsiteY38" fmla="*/ 4670298 h 6858001"/>
              <a:gd name="connsiteX39" fmla="*/ 9501609 w 9700459"/>
              <a:gd name="connsiteY39" fmla="*/ 4908956 h 6858001"/>
              <a:gd name="connsiteX40" fmla="*/ 9516401 w 9700459"/>
              <a:gd name="connsiteY40" fmla="*/ 5138013 h 6858001"/>
              <a:gd name="connsiteX41" fmla="*/ 9532706 w 9700459"/>
              <a:gd name="connsiteY41" fmla="*/ 5354726 h 6858001"/>
              <a:gd name="connsiteX42" fmla="*/ 9549683 w 9700459"/>
              <a:gd name="connsiteY42" fmla="*/ 5561838 h 6858001"/>
              <a:gd name="connsiteX43" fmla="*/ 9568004 w 9700459"/>
              <a:gd name="connsiteY43" fmla="*/ 5753862 h 6858001"/>
              <a:gd name="connsiteX44" fmla="*/ 9585990 w 9700459"/>
              <a:gd name="connsiteY44" fmla="*/ 5934227 h 6858001"/>
              <a:gd name="connsiteX45" fmla="*/ 9603975 w 9700459"/>
              <a:gd name="connsiteY45" fmla="*/ 6100191 h 6858001"/>
              <a:gd name="connsiteX46" fmla="*/ 9620952 w 9700459"/>
              <a:gd name="connsiteY46" fmla="*/ 6252438 h 6858001"/>
              <a:gd name="connsiteX47" fmla="*/ 9637089 w 9700459"/>
              <a:gd name="connsiteY47" fmla="*/ 6387541 h 6858001"/>
              <a:gd name="connsiteX48" fmla="*/ 9652385 w 9700459"/>
              <a:gd name="connsiteY48" fmla="*/ 6509613 h 6858001"/>
              <a:gd name="connsiteX49" fmla="*/ 9665160 w 9700459"/>
              <a:gd name="connsiteY49" fmla="*/ 6612483 h 6858001"/>
              <a:gd name="connsiteX50" fmla="*/ 9677262 w 9700459"/>
              <a:gd name="connsiteY50" fmla="*/ 6698894 h 6858001"/>
              <a:gd name="connsiteX51" fmla="*/ 9694576 w 9700459"/>
              <a:gd name="connsiteY51" fmla="*/ 6817538 h 6858001"/>
              <a:gd name="connsiteX52" fmla="*/ 9700459 w 9700459"/>
              <a:gd name="connsiteY52" fmla="*/ 6858000 h 6858001"/>
              <a:gd name="connsiteX53" fmla="*/ 8795105 w 9700459"/>
              <a:gd name="connsiteY53" fmla="*/ 6858000 h 6858001"/>
              <a:gd name="connsiteX54" fmla="*/ 8795105 w 9700459"/>
              <a:gd name="connsiteY54" fmla="*/ 6858001 h 6858001"/>
              <a:gd name="connsiteX55" fmla="*/ 2704541 w 9700459"/>
              <a:gd name="connsiteY55" fmla="*/ 6858001 h 6858001"/>
              <a:gd name="connsiteX56" fmla="*/ 2704541 w 9700459"/>
              <a:gd name="connsiteY56" fmla="*/ 6858000 h 6858001"/>
              <a:gd name="connsiteX57" fmla="*/ 1517015 w 9700459"/>
              <a:gd name="connsiteY57" fmla="*/ 6858000 h 6858001"/>
              <a:gd name="connsiteX58" fmla="*/ 1323975 w 9700459"/>
              <a:gd name="connsiteY58" fmla="*/ 6858000 h 6858001"/>
              <a:gd name="connsiteX59" fmla="*/ 0 w 9700459"/>
              <a:gd name="connsiteY5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700459" h="6858001">
                <a:moveTo>
                  <a:pt x="0" y="0"/>
                </a:moveTo>
                <a:lnTo>
                  <a:pt x="1323975" y="0"/>
                </a:lnTo>
                <a:lnTo>
                  <a:pt x="1517015" y="0"/>
                </a:lnTo>
                <a:lnTo>
                  <a:pt x="3241265" y="0"/>
                </a:lnTo>
                <a:lnTo>
                  <a:pt x="3241265" y="1"/>
                </a:lnTo>
                <a:lnTo>
                  <a:pt x="8355744" y="1"/>
                </a:lnTo>
                <a:lnTo>
                  <a:pt x="8355744" y="0"/>
                </a:lnTo>
                <a:lnTo>
                  <a:pt x="9699282" y="0"/>
                </a:lnTo>
                <a:lnTo>
                  <a:pt x="9674237" y="155677"/>
                </a:lnTo>
                <a:lnTo>
                  <a:pt x="9650368" y="310668"/>
                </a:lnTo>
                <a:lnTo>
                  <a:pt x="9627004" y="466344"/>
                </a:lnTo>
                <a:lnTo>
                  <a:pt x="9607001" y="622707"/>
                </a:lnTo>
                <a:lnTo>
                  <a:pt x="9586830" y="778383"/>
                </a:lnTo>
                <a:lnTo>
                  <a:pt x="9568004" y="934746"/>
                </a:lnTo>
                <a:lnTo>
                  <a:pt x="9551868" y="1089051"/>
                </a:lnTo>
                <a:lnTo>
                  <a:pt x="9536572" y="1245413"/>
                </a:lnTo>
                <a:lnTo>
                  <a:pt x="9522620" y="1401090"/>
                </a:lnTo>
                <a:lnTo>
                  <a:pt x="9510518" y="1554023"/>
                </a:lnTo>
                <a:lnTo>
                  <a:pt x="9498415" y="1709014"/>
                </a:lnTo>
                <a:lnTo>
                  <a:pt x="9488330" y="1861947"/>
                </a:lnTo>
                <a:lnTo>
                  <a:pt x="9480430" y="2014881"/>
                </a:lnTo>
                <a:lnTo>
                  <a:pt x="9472193" y="2167128"/>
                </a:lnTo>
                <a:lnTo>
                  <a:pt x="9465302" y="2318004"/>
                </a:lnTo>
                <a:lnTo>
                  <a:pt x="9460427" y="2467509"/>
                </a:lnTo>
                <a:lnTo>
                  <a:pt x="9456225" y="2617013"/>
                </a:lnTo>
                <a:lnTo>
                  <a:pt x="9452191" y="2765146"/>
                </a:lnTo>
                <a:lnTo>
                  <a:pt x="9450342" y="2911221"/>
                </a:lnTo>
                <a:lnTo>
                  <a:pt x="9448325" y="3057297"/>
                </a:lnTo>
                <a:lnTo>
                  <a:pt x="9447316" y="3201315"/>
                </a:lnTo>
                <a:lnTo>
                  <a:pt x="9448325" y="3343961"/>
                </a:lnTo>
                <a:lnTo>
                  <a:pt x="9448325" y="3485236"/>
                </a:lnTo>
                <a:lnTo>
                  <a:pt x="9450342" y="3625139"/>
                </a:lnTo>
                <a:lnTo>
                  <a:pt x="9453367" y="3762299"/>
                </a:lnTo>
                <a:lnTo>
                  <a:pt x="9456225" y="3898087"/>
                </a:lnTo>
                <a:lnTo>
                  <a:pt x="9459419" y="4031133"/>
                </a:lnTo>
                <a:lnTo>
                  <a:pt x="9464293" y="4163492"/>
                </a:lnTo>
                <a:lnTo>
                  <a:pt x="9469504" y="4293793"/>
                </a:lnTo>
                <a:lnTo>
                  <a:pt x="9474210" y="4421352"/>
                </a:lnTo>
                <a:lnTo>
                  <a:pt x="9487490" y="4670298"/>
                </a:lnTo>
                <a:lnTo>
                  <a:pt x="9501609" y="4908956"/>
                </a:lnTo>
                <a:lnTo>
                  <a:pt x="9516401" y="5138013"/>
                </a:lnTo>
                <a:lnTo>
                  <a:pt x="9532706" y="5354726"/>
                </a:lnTo>
                <a:lnTo>
                  <a:pt x="9549683" y="5561838"/>
                </a:lnTo>
                <a:lnTo>
                  <a:pt x="9568004" y="5753862"/>
                </a:lnTo>
                <a:lnTo>
                  <a:pt x="9585990" y="5934227"/>
                </a:lnTo>
                <a:lnTo>
                  <a:pt x="9603975" y="6100191"/>
                </a:lnTo>
                <a:lnTo>
                  <a:pt x="9620952" y="6252438"/>
                </a:lnTo>
                <a:lnTo>
                  <a:pt x="9637089" y="6387541"/>
                </a:lnTo>
                <a:lnTo>
                  <a:pt x="9652385" y="6509613"/>
                </a:lnTo>
                <a:lnTo>
                  <a:pt x="9665160" y="6612483"/>
                </a:lnTo>
                <a:lnTo>
                  <a:pt x="9677262" y="6698894"/>
                </a:lnTo>
                <a:lnTo>
                  <a:pt x="9694576" y="6817538"/>
                </a:lnTo>
                <a:lnTo>
                  <a:pt x="9700459" y="6858000"/>
                </a:lnTo>
                <a:lnTo>
                  <a:pt x="8795105" y="6858000"/>
                </a:lnTo>
                <a:lnTo>
                  <a:pt x="8795105" y="6858001"/>
                </a:lnTo>
                <a:lnTo>
                  <a:pt x="2704541" y="6858001"/>
                </a:lnTo>
                <a:lnTo>
                  <a:pt x="2704541" y="6858000"/>
                </a:lnTo>
                <a:lnTo>
                  <a:pt x="1517015" y="6858000"/>
                </a:lnTo>
                <a:lnTo>
                  <a:pt x="1323975" y="6858000"/>
                </a:lnTo>
                <a:lnTo>
                  <a:pt x="0" y="6858000"/>
                </a:lnTo>
                <a:close/>
              </a:path>
            </a:pathLst>
          </a:custGeom>
          <a:ln>
            <a:no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tx1"/>
              </a:solidFill>
            </a:endParaRPr>
          </a:p>
        </p:txBody>
      </p:sp>
      <p:sp>
        <p:nvSpPr>
          <p:cNvPr id="2" name="Title 1">
            <a:extLst>
              <a:ext uri="{FF2B5EF4-FFF2-40B4-BE49-F238E27FC236}">
                <a16:creationId xmlns:a16="http://schemas.microsoft.com/office/drawing/2014/main" id="{F09458A4-08B3-68CB-B2C4-D68FB9E46AFD}"/>
              </a:ext>
            </a:extLst>
          </p:cNvPr>
          <p:cNvSpPr>
            <a:spLocks noGrp="1"/>
          </p:cNvSpPr>
          <p:nvPr>
            <p:ph type="title"/>
          </p:nvPr>
        </p:nvSpPr>
        <p:spPr>
          <a:xfrm>
            <a:off x="1154955" y="1447800"/>
            <a:ext cx="6458419" cy="3329581"/>
          </a:xfrm>
        </p:spPr>
        <p:txBody>
          <a:bodyPr vert="horz" lIns="91440" tIns="45720" rIns="91440" bIns="45720" rtlCol="0" anchor="b">
            <a:normAutofit/>
          </a:bodyPr>
          <a:lstStyle/>
          <a:p>
            <a:r>
              <a:rPr lang="en-US" sz="7200"/>
              <a:t>working with children</a:t>
            </a:r>
          </a:p>
        </p:txBody>
      </p:sp>
      <p:sp>
        <p:nvSpPr>
          <p:cNvPr id="43" name="Rectangle 42">
            <a:extLst>
              <a:ext uri="{FF2B5EF4-FFF2-40B4-BE49-F238E27FC236}">
                <a16:creationId xmlns:a16="http://schemas.microsoft.com/office/drawing/2014/main" id="{B61A74B3-E247-44D4-8C48-FAE8E20564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89237418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22">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25" name="Picture 24">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27"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D26EAC41-A1B5-BB64-0A28-3916D2DCA22F}"/>
              </a:ext>
            </a:extLst>
          </p:cNvPr>
          <p:cNvSpPr>
            <a:spLocks noGrp="1"/>
          </p:cNvSpPr>
          <p:nvPr>
            <p:ph type="title"/>
          </p:nvPr>
        </p:nvSpPr>
        <p:spPr>
          <a:xfrm>
            <a:off x="806195" y="804672"/>
            <a:ext cx="3521359" cy="5248656"/>
          </a:xfrm>
        </p:spPr>
        <p:txBody>
          <a:bodyPr anchor="ctr">
            <a:normAutofit/>
          </a:bodyPr>
          <a:lstStyle/>
          <a:p>
            <a:pPr algn="ctr"/>
            <a:r>
              <a:rPr lang="en-GB"/>
              <a:t>Activity 1</a:t>
            </a:r>
          </a:p>
        </p:txBody>
      </p:sp>
      <p:sp>
        <p:nvSpPr>
          <p:cNvPr id="3" name="Content Placeholder 2">
            <a:extLst>
              <a:ext uri="{FF2B5EF4-FFF2-40B4-BE49-F238E27FC236}">
                <a16:creationId xmlns:a16="http://schemas.microsoft.com/office/drawing/2014/main" id="{0E8EF365-5A41-B4F6-C4E4-C0D6D3057FDC}"/>
              </a:ext>
            </a:extLst>
          </p:cNvPr>
          <p:cNvSpPr>
            <a:spLocks noGrp="1"/>
          </p:cNvSpPr>
          <p:nvPr>
            <p:ph idx="1"/>
          </p:nvPr>
        </p:nvSpPr>
        <p:spPr>
          <a:xfrm>
            <a:off x="4975861" y="804671"/>
            <a:ext cx="6399930" cy="5248657"/>
          </a:xfrm>
        </p:spPr>
        <p:txBody>
          <a:bodyPr vert="horz" lIns="91440" tIns="45720" rIns="91440" bIns="45720" rtlCol="0" anchor="ctr">
            <a:normAutofit/>
          </a:bodyPr>
          <a:lstStyle/>
          <a:p>
            <a:r>
              <a:rPr lang="en-US">
                <a:ea typeface="+mj-lt"/>
                <a:cs typeface="+mj-lt"/>
              </a:rPr>
              <a:t>Activity one puzzles and board games I have </a:t>
            </a:r>
            <a:r>
              <a:rPr lang="en-US" err="1">
                <a:ea typeface="+mj-lt"/>
                <a:cs typeface="+mj-lt"/>
              </a:rPr>
              <a:t>choosen</a:t>
            </a:r>
            <a:r>
              <a:rPr lang="en-US">
                <a:ea typeface="+mj-lt"/>
                <a:cs typeface="+mj-lt"/>
              </a:rPr>
              <a:t> these </a:t>
            </a:r>
            <a:r>
              <a:rPr lang="en-US" err="1">
                <a:ea typeface="+mj-lt"/>
                <a:cs typeface="+mj-lt"/>
              </a:rPr>
              <a:t>activitys</a:t>
            </a:r>
            <a:r>
              <a:rPr lang="en-US">
                <a:ea typeface="+mj-lt"/>
                <a:cs typeface="+mj-lt"/>
              </a:rPr>
              <a:t> using the social learning theory and looking at cognitive development these </a:t>
            </a:r>
            <a:r>
              <a:rPr lang="en-US" err="1">
                <a:ea typeface="+mj-lt"/>
                <a:cs typeface="+mj-lt"/>
              </a:rPr>
              <a:t>activitys</a:t>
            </a:r>
            <a:r>
              <a:rPr lang="en-US">
                <a:ea typeface="+mj-lt"/>
                <a:cs typeface="+mj-lt"/>
              </a:rPr>
              <a:t> promote family time can help build communication </a:t>
            </a:r>
            <a:r>
              <a:rPr lang="en-US" err="1">
                <a:ea typeface="+mj-lt"/>
                <a:cs typeface="+mj-lt"/>
              </a:rPr>
              <a:t>skillls</a:t>
            </a:r>
            <a:r>
              <a:rPr lang="en-US">
                <a:ea typeface="+mj-lt"/>
                <a:cs typeface="+mj-lt"/>
              </a:rPr>
              <a:t> can help children with </a:t>
            </a:r>
            <a:r>
              <a:rPr lang="en-US" err="1">
                <a:ea typeface="+mj-lt"/>
                <a:cs typeface="+mj-lt"/>
              </a:rPr>
              <a:t>speacial</a:t>
            </a:r>
            <a:r>
              <a:rPr lang="en-US">
                <a:ea typeface="+mj-lt"/>
                <a:cs typeface="+mj-lt"/>
              </a:rPr>
              <a:t> needs this activity will teach kids how to follow instructions but will help teach them how to learn to fail</a:t>
            </a:r>
            <a:endParaRPr lang="en-GB"/>
          </a:p>
        </p:txBody>
      </p:sp>
    </p:spTree>
    <p:extLst>
      <p:ext uri="{BB962C8B-B14F-4D97-AF65-F5344CB8AC3E}">
        <p14:creationId xmlns:p14="http://schemas.microsoft.com/office/powerpoint/2010/main" val="9946796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162B3-BF0C-A5E6-773F-44F8DB1658E4}"/>
              </a:ext>
            </a:extLst>
          </p:cNvPr>
          <p:cNvSpPr>
            <a:spLocks noGrp="1"/>
          </p:cNvSpPr>
          <p:nvPr>
            <p:ph type="title"/>
          </p:nvPr>
        </p:nvSpPr>
        <p:spPr>
          <a:xfrm>
            <a:off x="646111" y="452718"/>
            <a:ext cx="9404723" cy="1400530"/>
          </a:xfrm>
        </p:spPr>
        <p:txBody>
          <a:bodyPr>
            <a:normAutofit/>
          </a:bodyPr>
          <a:lstStyle/>
          <a:p>
            <a:r>
              <a:rPr lang="en-GB" dirty="0"/>
              <a:t>Activity 2</a:t>
            </a:r>
          </a:p>
        </p:txBody>
      </p:sp>
      <p:graphicFrame>
        <p:nvGraphicFramePr>
          <p:cNvPr id="5" name="Content Placeholder 2">
            <a:extLst>
              <a:ext uri="{FF2B5EF4-FFF2-40B4-BE49-F238E27FC236}">
                <a16:creationId xmlns:a16="http://schemas.microsoft.com/office/drawing/2014/main" id="{B7A5CA7E-5A6C-43A7-47E1-97CAED9FEB66}"/>
              </a:ext>
            </a:extLst>
          </p:cNvPr>
          <p:cNvGraphicFramePr>
            <a:graphicFrameLocks noGrp="1"/>
          </p:cNvGraphicFramePr>
          <p:nvPr>
            <p:ph idx="1"/>
            <p:extLst>
              <p:ext uri="{D42A27DB-BD31-4B8C-83A1-F6EECF244321}">
                <p14:modId xmlns:p14="http://schemas.microsoft.com/office/powerpoint/2010/main" val="474348383"/>
              </p:ext>
            </p:extLst>
          </p:nvPr>
        </p:nvGraphicFramePr>
        <p:xfrm>
          <a:off x="646111" y="2140085"/>
          <a:ext cx="9404352" cy="40564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711423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3447A-65A2-33F3-04E2-EDC31A465DA5}"/>
              </a:ext>
            </a:extLst>
          </p:cNvPr>
          <p:cNvSpPr>
            <a:spLocks noGrp="1"/>
          </p:cNvSpPr>
          <p:nvPr>
            <p:ph type="title"/>
          </p:nvPr>
        </p:nvSpPr>
        <p:spPr/>
        <p:txBody>
          <a:bodyPr/>
          <a:lstStyle/>
          <a:p>
            <a:r>
              <a:rPr lang="en-GB" dirty="0"/>
              <a:t>Evaluation </a:t>
            </a:r>
          </a:p>
        </p:txBody>
      </p:sp>
      <p:sp>
        <p:nvSpPr>
          <p:cNvPr id="3" name="Content Placeholder 2">
            <a:extLst>
              <a:ext uri="{FF2B5EF4-FFF2-40B4-BE49-F238E27FC236}">
                <a16:creationId xmlns:a16="http://schemas.microsoft.com/office/drawing/2014/main" id="{AD8F95C8-6910-A3A6-E17A-768074DBF56C}"/>
              </a:ext>
            </a:extLst>
          </p:cNvPr>
          <p:cNvSpPr>
            <a:spLocks noGrp="1"/>
          </p:cNvSpPr>
          <p:nvPr>
            <p:ph idx="1"/>
          </p:nvPr>
        </p:nvSpPr>
        <p:spPr/>
        <p:txBody>
          <a:bodyPr vert="horz" lIns="91440" tIns="45720" rIns="91440" bIns="45720" rtlCol="0" anchor="t">
            <a:normAutofit/>
          </a:bodyPr>
          <a:lstStyle/>
          <a:p>
            <a:r>
              <a:rPr lang="en-GB" sz="2400" dirty="0"/>
              <a:t>Albert bandura The social learning theory states that social behaviour is learnt by observing then copying the behaviour of others for example if you told a group of 5 children to eat all there food before they get to play with there toys and the first 2 finished there meals and was able to play with toys but the children that had not finished there meals cannot play with there toys social learning theory suggest by the observation of the children they </a:t>
            </a:r>
            <a:r>
              <a:rPr lang="en-GB" sz="2400" dirty="0" err="1"/>
              <a:t>willl</a:t>
            </a:r>
            <a:r>
              <a:rPr lang="en-GB" sz="2400" dirty="0"/>
              <a:t> copy this behaviour and in turn should finish there meals and get to play with there toys.</a:t>
            </a:r>
          </a:p>
        </p:txBody>
      </p:sp>
    </p:spTree>
    <p:extLst>
      <p:ext uri="{BB962C8B-B14F-4D97-AF65-F5344CB8AC3E}">
        <p14:creationId xmlns:p14="http://schemas.microsoft.com/office/powerpoint/2010/main" val="35199482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1E3F4E1-B084-4FFF-9627-13782BE0B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59DC9E-8760-239C-AA17-795A08B620D5}"/>
              </a:ext>
            </a:extLst>
          </p:cNvPr>
          <p:cNvSpPr>
            <a:spLocks noGrp="1"/>
          </p:cNvSpPr>
          <p:nvPr>
            <p:ph type="title"/>
          </p:nvPr>
        </p:nvSpPr>
        <p:spPr>
          <a:xfrm>
            <a:off x="643855" y="1447800"/>
            <a:ext cx="3108626" cy="4572000"/>
          </a:xfrm>
        </p:spPr>
        <p:txBody>
          <a:bodyPr anchor="ctr">
            <a:normAutofit/>
          </a:bodyPr>
          <a:lstStyle/>
          <a:p>
            <a:r>
              <a:rPr lang="en-GB" sz="3200">
                <a:solidFill>
                  <a:srgbClr val="EBEBEB"/>
                </a:solidFill>
              </a:rPr>
              <a:t>5 princples of social learning </a:t>
            </a:r>
          </a:p>
        </p:txBody>
      </p:sp>
      <p:sp>
        <p:nvSpPr>
          <p:cNvPr id="11" name="Freeform: Shape 10">
            <a:extLst>
              <a:ext uri="{FF2B5EF4-FFF2-40B4-BE49-F238E27FC236}">
                <a16:creationId xmlns:a16="http://schemas.microsoft.com/office/drawing/2014/main" id="{1F8051AB-C2F8-461F-812A-3E58862141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61310" y="0"/>
            <a:ext cx="8030690" cy="6858000"/>
          </a:xfrm>
          <a:custGeom>
            <a:avLst/>
            <a:gdLst>
              <a:gd name="connsiteX0" fmla="*/ 1176 w 8030690"/>
              <a:gd name="connsiteY0" fmla="*/ 0 h 6858000"/>
              <a:gd name="connsiteX1" fmla="*/ 1344715 w 8030690"/>
              <a:gd name="connsiteY1" fmla="*/ 0 h 6858000"/>
              <a:gd name="connsiteX2" fmla="*/ 1344715 w 8030690"/>
              <a:gd name="connsiteY2" fmla="*/ 0 h 6858000"/>
              <a:gd name="connsiteX3" fmla="*/ 8030690 w 8030690"/>
              <a:gd name="connsiteY3" fmla="*/ 0 h 6858000"/>
              <a:gd name="connsiteX4" fmla="*/ 8030690 w 8030690"/>
              <a:gd name="connsiteY4" fmla="*/ 6858000 h 6858000"/>
              <a:gd name="connsiteX5" fmla="*/ 477746 w 8030690"/>
              <a:gd name="connsiteY5" fmla="*/ 6858000 h 6858000"/>
              <a:gd name="connsiteX6" fmla="*/ 477746 w 8030690"/>
              <a:gd name="connsiteY6" fmla="*/ 6858000 h 6858000"/>
              <a:gd name="connsiteX7" fmla="*/ 0 w 8030690"/>
              <a:gd name="connsiteY7" fmla="*/ 6858000 h 6858000"/>
              <a:gd name="connsiteX8" fmla="*/ 5883 w 8030690"/>
              <a:gd name="connsiteY8" fmla="*/ 6817538 h 6858000"/>
              <a:gd name="connsiteX9" fmla="*/ 23196 w 8030690"/>
              <a:gd name="connsiteY9" fmla="*/ 6698894 h 6858000"/>
              <a:gd name="connsiteX10" fmla="*/ 35298 w 8030690"/>
              <a:gd name="connsiteY10" fmla="*/ 6612483 h 6858000"/>
              <a:gd name="connsiteX11" fmla="*/ 48073 w 8030690"/>
              <a:gd name="connsiteY11" fmla="*/ 6509613 h 6858000"/>
              <a:gd name="connsiteX12" fmla="*/ 63369 w 8030690"/>
              <a:gd name="connsiteY12" fmla="*/ 6387541 h 6858000"/>
              <a:gd name="connsiteX13" fmla="*/ 79506 w 8030690"/>
              <a:gd name="connsiteY13" fmla="*/ 6252438 h 6858000"/>
              <a:gd name="connsiteX14" fmla="*/ 96483 w 8030690"/>
              <a:gd name="connsiteY14" fmla="*/ 6100191 h 6858000"/>
              <a:gd name="connsiteX15" fmla="*/ 114468 w 8030690"/>
              <a:gd name="connsiteY15" fmla="*/ 5934227 h 6858000"/>
              <a:gd name="connsiteX16" fmla="*/ 132454 w 8030690"/>
              <a:gd name="connsiteY16" fmla="*/ 5753862 h 6858000"/>
              <a:gd name="connsiteX17" fmla="*/ 150775 w 8030690"/>
              <a:gd name="connsiteY17" fmla="*/ 5561838 h 6858000"/>
              <a:gd name="connsiteX18" fmla="*/ 167752 w 8030690"/>
              <a:gd name="connsiteY18" fmla="*/ 5354726 h 6858000"/>
              <a:gd name="connsiteX19" fmla="*/ 184057 w 8030690"/>
              <a:gd name="connsiteY19" fmla="*/ 5138013 h 6858000"/>
              <a:gd name="connsiteX20" fmla="*/ 198849 w 8030690"/>
              <a:gd name="connsiteY20" fmla="*/ 4908956 h 6858000"/>
              <a:gd name="connsiteX21" fmla="*/ 212968 w 8030690"/>
              <a:gd name="connsiteY21" fmla="*/ 4670298 h 6858000"/>
              <a:gd name="connsiteX22" fmla="*/ 226248 w 8030690"/>
              <a:gd name="connsiteY22" fmla="*/ 4421352 h 6858000"/>
              <a:gd name="connsiteX23" fmla="*/ 230954 w 8030690"/>
              <a:gd name="connsiteY23" fmla="*/ 4293793 h 6858000"/>
              <a:gd name="connsiteX24" fmla="*/ 236165 w 8030690"/>
              <a:gd name="connsiteY24" fmla="*/ 4163491 h 6858000"/>
              <a:gd name="connsiteX25" fmla="*/ 241039 w 8030690"/>
              <a:gd name="connsiteY25" fmla="*/ 4031132 h 6858000"/>
              <a:gd name="connsiteX26" fmla="*/ 244233 w 8030690"/>
              <a:gd name="connsiteY26" fmla="*/ 3898087 h 6858000"/>
              <a:gd name="connsiteX27" fmla="*/ 247091 w 8030690"/>
              <a:gd name="connsiteY27" fmla="*/ 3762298 h 6858000"/>
              <a:gd name="connsiteX28" fmla="*/ 250116 w 8030690"/>
              <a:gd name="connsiteY28" fmla="*/ 3625138 h 6858000"/>
              <a:gd name="connsiteX29" fmla="*/ 252133 w 8030690"/>
              <a:gd name="connsiteY29" fmla="*/ 3485235 h 6858000"/>
              <a:gd name="connsiteX30" fmla="*/ 252133 w 8030690"/>
              <a:gd name="connsiteY30" fmla="*/ 3343960 h 6858000"/>
              <a:gd name="connsiteX31" fmla="*/ 253142 w 8030690"/>
              <a:gd name="connsiteY31" fmla="*/ 3201314 h 6858000"/>
              <a:gd name="connsiteX32" fmla="*/ 252133 w 8030690"/>
              <a:gd name="connsiteY32" fmla="*/ 3057296 h 6858000"/>
              <a:gd name="connsiteX33" fmla="*/ 250116 w 8030690"/>
              <a:gd name="connsiteY33" fmla="*/ 2911221 h 6858000"/>
              <a:gd name="connsiteX34" fmla="*/ 248267 w 8030690"/>
              <a:gd name="connsiteY34" fmla="*/ 2765145 h 6858000"/>
              <a:gd name="connsiteX35" fmla="*/ 244233 w 8030690"/>
              <a:gd name="connsiteY35" fmla="*/ 2617013 h 6858000"/>
              <a:gd name="connsiteX36" fmla="*/ 240031 w 8030690"/>
              <a:gd name="connsiteY36" fmla="*/ 2467508 h 6858000"/>
              <a:gd name="connsiteX37" fmla="*/ 235156 w 8030690"/>
              <a:gd name="connsiteY37" fmla="*/ 2318004 h 6858000"/>
              <a:gd name="connsiteX38" fmla="*/ 228265 w 8030690"/>
              <a:gd name="connsiteY38" fmla="*/ 2167128 h 6858000"/>
              <a:gd name="connsiteX39" fmla="*/ 220028 w 8030690"/>
              <a:gd name="connsiteY39" fmla="*/ 2014880 h 6858000"/>
              <a:gd name="connsiteX40" fmla="*/ 212128 w 8030690"/>
              <a:gd name="connsiteY40" fmla="*/ 1861947 h 6858000"/>
              <a:gd name="connsiteX41" fmla="*/ 202043 w 8030690"/>
              <a:gd name="connsiteY41" fmla="*/ 1709013 h 6858000"/>
              <a:gd name="connsiteX42" fmla="*/ 189940 w 8030690"/>
              <a:gd name="connsiteY42" fmla="*/ 1554023 h 6858000"/>
              <a:gd name="connsiteX43" fmla="*/ 177838 w 8030690"/>
              <a:gd name="connsiteY43" fmla="*/ 1401089 h 6858000"/>
              <a:gd name="connsiteX44" fmla="*/ 163886 w 8030690"/>
              <a:gd name="connsiteY44" fmla="*/ 1245413 h 6858000"/>
              <a:gd name="connsiteX45" fmla="*/ 148590 w 8030690"/>
              <a:gd name="connsiteY45" fmla="*/ 1089050 h 6858000"/>
              <a:gd name="connsiteX46" fmla="*/ 132454 w 8030690"/>
              <a:gd name="connsiteY46" fmla="*/ 934745 h 6858000"/>
              <a:gd name="connsiteX47" fmla="*/ 113628 w 8030690"/>
              <a:gd name="connsiteY47" fmla="*/ 778383 h 6858000"/>
              <a:gd name="connsiteX48" fmla="*/ 93457 w 8030690"/>
              <a:gd name="connsiteY48" fmla="*/ 622706 h 6858000"/>
              <a:gd name="connsiteX49" fmla="*/ 73454 w 8030690"/>
              <a:gd name="connsiteY49" fmla="*/ 466344 h 6858000"/>
              <a:gd name="connsiteX50" fmla="*/ 50090 w 8030690"/>
              <a:gd name="connsiteY50" fmla="*/ 310667 h 6858000"/>
              <a:gd name="connsiteX51" fmla="*/ 26222 w 8030690"/>
              <a:gd name="connsiteY51" fmla="*/ 15567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8030690" h="6858000">
                <a:moveTo>
                  <a:pt x="1176" y="0"/>
                </a:moveTo>
                <a:lnTo>
                  <a:pt x="1344715" y="0"/>
                </a:lnTo>
                <a:lnTo>
                  <a:pt x="1344715" y="0"/>
                </a:lnTo>
                <a:lnTo>
                  <a:pt x="8030690" y="0"/>
                </a:lnTo>
                <a:lnTo>
                  <a:pt x="8030690" y="6858000"/>
                </a:lnTo>
                <a:lnTo>
                  <a:pt x="477746" y="6858000"/>
                </a:lnTo>
                <a:lnTo>
                  <a:pt x="477746" y="6858000"/>
                </a:lnTo>
                <a:lnTo>
                  <a:pt x="0" y="6858000"/>
                </a:lnTo>
                <a:lnTo>
                  <a:pt x="5883" y="6817538"/>
                </a:lnTo>
                <a:lnTo>
                  <a:pt x="23196" y="6698894"/>
                </a:lnTo>
                <a:lnTo>
                  <a:pt x="35298" y="6612483"/>
                </a:lnTo>
                <a:lnTo>
                  <a:pt x="48073" y="6509613"/>
                </a:lnTo>
                <a:lnTo>
                  <a:pt x="63369" y="6387541"/>
                </a:lnTo>
                <a:lnTo>
                  <a:pt x="79506" y="6252438"/>
                </a:lnTo>
                <a:lnTo>
                  <a:pt x="96483" y="6100191"/>
                </a:lnTo>
                <a:lnTo>
                  <a:pt x="114468" y="5934227"/>
                </a:lnTo>
                <a:lnTo>
                  <a:pt x="132454" y="5753862"/>
                </a:lnTo>
                <a:lnTo>
                  <a:pt x="150775" y="5561838"/>
                </a:lnTo>
                <a:lnTo>
                  <a:pt x="167752" y="5354726"/>
                </a:lnTo>
                <a:lnTo>
                  <a:pt x="184057" y="5138013"/>
                </a:lnTo>
                <a:lnTo>
                  <a:pt x="198849" y="4908956"/>
                </a:lnTo>
                <a:lnTo>
                  <a:pt x="212968" y="4670298"/>
                </a:lnTo>
                <a:lnTo>
                  <a:pt x="226248" y="4421352"/>
                </a:lnTo>
                <a:lnTo>
                  <a:pt x="230954" y="4293793"/>
                </a:lnTo>
                <a:lnTo>
                  <a:pt x="236165" y="4163491"/>
                </a:lnTo>
                <a:lnTo>
                  <a:pt x="241039" y="4031132"/>
                </a:lnTo>
                <a:lnTo>
                  <a:pt x="244233" y="3898087"/>
                </a:lnTo>
                <a:lnTo>
                  <a:pt x="247091" y="3762298"/>
                </a:lnTo>
                <a:lnTo>
                  <a:pt x="250116" y="3625138"/>
                </a:lnTo>
                <a:lnTo>
                  <a:pt x="252133" y="3485235"/>
                </a:lnTo>
                <a:lnTo>
                  <a:pt x="252133" y="3343960"/>
                </a:lnTo>
                <a:lnTo>
                  <a:pt x="253142" y="3201314"/>
                </a:lnTo>
                <a:lnTo>
                  <a:pt x="252133" y="3057296"/>
                </a:lnTo>
                <a:lnTo>
                  <a:pt x="250116" y="2911221"/>
                </a:lnTo>
                <a:lnTo>
                  <a:pt x="248267" y="2765145"/>
                </a:lnTo>
                <a:lnTo>
                  <a:pt x="244233" y="2617013"/>
                </a:lnTo>
                <a:lnTo>
                  <a:pt x="240031" y="2467508"/>
                </a:lnTo>
                <a:lnTo>
                  <a:pt x="235156" y="2318004"/>
                </a:lnTo>
                <a:lnTo>
                  <a:pt x="228265" y="2167128"/>
                </a:lnTo>
                <a:lnTo>
                  <a:pt x="220028" y="2014880"/>
                </a:lnTo>
                <a:lnTo>
                  <a:pt x="212128" y="1861947"/>
                </a:lnTo>
                <a:lnTo>
                  <a:pt x="202043" y="1709013"/>
                </a:lnTo>
                <a:lnTo>
                  <a:pt x="189940" y="1554023"/>
                </a:lnTo>
                <a:lnTo>
                  <a:pt x="177838" y="1401089"/>
                </a:lnTo>
                <a:lnTo>
                  <a:pt x="163886" y="1245413"/>
                </a:lnTo>
                <a:lnTo>
                  <a:pt x="148590" y="1089050"/>
                </a:lnTo>
                <a:lnTo>
                  <a:pt x="132454" y="934745"/>
                </a:lnTo>
                <a:lnTo>
                  <a:pt x="113628" y="778383"/>
                </a:lnTo>
                <a:lnTo>
                  <a:pt x="93457" y="622706"/>
                </a:lnTo>
                <a:lnTo>
                  <a:pt x="73454" y="466344"/>
                </a:lnTo>
                <a:lnTo>
                  <a:pt x="50090" y="310667"/>
                </a:lnTo>
                <a:lnTo>
                  <a:pt x="26222" y="15567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11">
            <a:extLst>
              <a:ext uri="{FF2B5EF4-FFF2-40B4-BE49-F238E27FC236}">
                <a16:creationId xmlns:a16="http://schemas.microsoft.com/office/drawing/2014/main" id="{481E0C28-CB2F-425F-98C5-AF23B9B70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811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p:nvSpPr>
          <p:cNvPr id="15" name="Rectangle 14">
            <a:extLst>
              <a:ext uri="{FF2B5EF4-FFF2-40B4-BE49-F238E27FC236}">
                <a16:creationId xmlns:a16="http://schemas.microsoft.com/office/drawing/2014/main" id="{2DB2879C-F0B1-4195-A323-E97B6065A7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586E960F-1C4B-3396-35F4-29D09339085B}"/>
              </a:ext>
            </a:extLst>
          </p:cNvPr>
          <p:cNvGraphicFramePr>
            <a:graphicFrameLocks noGrp="1"/>
          </p:cNvGraphicFramePr>
          <p:nvPr>
            <p:ph idx="1"/>
            <p:extLst>
              <p:ext uri="{D42A27DB-BD31-4B8C-83A1-F6EECF244321}">
                <p14:modId xmlns:p14="http://schemas.microsoft.com/office/powerpoint/2010/main" val="4236242438"/>
              </p:ext>
            </p:extLst>
          </p:nvPr>
        </p:nvGraphicFramePr>
        <p:xfrm>
          <a:off x="5048250" y="1447800"/>
          <a:ext cx="649605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25018842"/>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64A1E-CB0D-B328-145C-FD41FC935F52}"/>
              </a:ext>
            </a:extLst>
          </p:cNvPr>
          <p:cNvSpPr>
            <a:spLocks noGrp="1"/>
          </p:cNvSpPr>
          <p:nvPr>
            <p:ph type="title"/>
          </p:nvPr>
        </p:nvSpPr>
        <p:spPr>
          <a:xfrm>
            <a:off x="648929" y="1450259"/>
            <a:ext cx="3753599" cy="1442153"/>
          </a:xfrm>
        </p:spPr>
        <p:txBody>
          <a:bodyPr>
            <a:normAutofit/>
          </a:bodyPr>
          <a:lstStyle/>
          <a:p>
            <a:r>
              <a:rPr lang="en-GB" sz="3600" dirty="0"/>
              <a:t>Albert bandura</a:t>
            </a:r>
          </a:p>
        </p:txBody>
      </p:sp>
      <p:sp>
        <p:nvSpPr>
          <p:cNvPr id="8" name="Content Placeholder 7">
            <a:extLst>
              <a:ext uri="{FF2B5EF4-FFF2-40B4-BE49-F238E27FC236}">
                <a16:creationId xmlns:a16="http://schemas.microsoft.com/office/drawing/2014/main" id="{38DC946A-3288-71A8-9CCC-2A8FDAA92BA5}"/>
              </a:ext>
            </a:extLst>
          </p:cNvPr>
          <p:cNvSpPr>
            <a:spLocks noGrp="1"/>
          </p:cNvSpPr>
          <p:nvPr>
            <p:ph idx="1"/>
          </p:nvPr>
        </p:nvSpPr>
        <p:spPr>
          <a:xfrm>
            <a:off x="647700" y="3072385"/>
            <a:ext cx="3754987" cy="2947415"/>
          </a:xfrm>
        </p:spPr>
        <p:txBody>
          <a:bodyPr vert="horz" lIns="91440" tIns="45720" rIns="91440" bIns="45720" rtlCol="0" anchor="t">
            <a:normAutofit/>
          </a:bodyPr>
          <a:lstStyle/>
          <a:p>
            <a:r>
              <a:rPr lang="en-US" sz="1800" dirty="0"/>
              <a:t>Social learning theory</a:t>
            </a:r>
          </a:p>
        </p:txBody>
      </p:sp>
      <p:pic>
        <p:nvPicPr>
          <p:cNvPr id="4" name="Picture 4" descr="Diagram&#10;&#10;Description automatically generated">
            <a:extLst>
              <a:ext uri="{FF2B5EF4-FFF2-40B4-BE49-F238E27FC236}">
                <a16:creationId xmlns:a16="http://schemas.microsoft.com/office/drawing/2014/main" id="{5A95FF16-D92A-EC17-914C-6C1A6CE238EB}"/>
              </a:ext>
            </a:extLst>
          </p:cNvPr>
          <p:cNvPicPr>
            <a:picLocks noChangeAspect="1"/>
          </p:cNvPicPr>
          <p:nvPr/>
        </p:nvPicPr>
        <p:blipFill rotWithShape="1">
          <a:blip r:embed="rId3"/>
          <a:srcRect r="1" b="1188"/>
          <a:stretch/>
        </p:blipFill>
        <p:spPr>
          <a:xfrm>
            <a:off x="4170333" y="1447799"/>
            <a:ext cx="7373966" cy="4572001"/>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787521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5" name="Picture 44">
            <a:extLst>
              <a:ext uri="{FF2B5EF4-FFF2-40B4-BE49-F238E27FC236}">
                <a16:creationId xmlns:a16="http://schemas.microsoft.com/office/drawing/2014/main" id="{26E32CE1-D113-412E-9933-113646E21F5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47" name="Picture 46">
            <a:extLst>
              <a:ext uri="{FF2B5EF4-FFF2-40B4-BE49-F238E27FC236}">
                <a16:creationId xmlns:a16="http://schemas.microsoft.com/office/drawing/2014/main" id="{117B7C8B-175B-4009-808B-9F66FD108AB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49" name="Oval 48">
            <a:extLst>
              <a:ext uri="{FF2B5EF4-FFF2-40B4-BE49-F238E27FC236}">
                <a16:creationId xmlns:a16="http://schemas.microsoft.com/office/drawing/2014/main" id="{FE5ECD52-6A23-4FF4-8C32-7B5DE9973A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51" name="Picture 50">
            <a:extLst>
              <a:ext uri="{FF2B5EF4-FFF2-40B4-BE49-F238E27FC236}">
                <a16:creationId xmlns:a16="http://schemas.microsoft.com/office/drawing/2014/main" id="{5C3F2B96-5F34-41C9-8E37-A9CD279A427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53" name="Picture 52">
            <a:extLst>
              <a:ext uri="{FF2B5EF4-FFF2-40B4-BE49-F238E27FC236}">
                <a16:creationId xmlns:a16="http://schemas.microsoft.com/office/drawing/2014/main" id="{9A4E02BF-4F0E-44E2-A489-075900B786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55" name="Rectangle 54">
            <a:extLst>
              <a:ext uri="{FF2B5EF4-FFF2-40B4-BE49-F238E27FC236}">
                <a16:creationId xmlns:a16="http://schemas.microsoft.com/office/drawing/2014/main" id="{45624C63-3CCA-4EA6-B822-6E710A8206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57" name="Rectangle 56">
            <a:extLst>
              <a:ext uri="{FF2B5EF4-FFF2-40B4-BE49-F238E27FC236}">
                <a16:creationId xmlns:a16="http://schemas.microsoft.com/office/drawing/2014/main" id="{A4322390-8B58-46BE-88EB-D9FD30C0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9" name="Picture 4" descr="Padlock on computer motherboard">
            <a:extLst>
              <a:ext uri="{FF2B5EF4-FFF2-40B4-BE49-F238E27FC236}">
                <a16:creationId xmlns:a16="http://schemas.microsoft.com/office/drawing/2014/main" id="{5BF3DF79-CA6D-B850-1AE9-AB689922964A}"/>
              </a:ext>
            </a:extLst>
          </p:cNvPr>
          <p:cNvPicPr>
            <a:picLocks noChangeAspect="1"/>
          </p:cNvPicPr>
          <p:nvPr/>
        </p:nvPicPr>
        <p:blipFill rotWithShape="1">
          <a:blip r:embed="rId6">
            <a:alphaModFix amt="40000"/>
          </a:blip>
          <a:srcRect t="16940" r="9091" b="6452"/>
          <a:stretch/>
        </p:blipFill>
        <p:spPr>
          <a:xfrm>
            <a:off x="20" y="10"/>
            <a:ext cx="12191980" cy="6857990"/>
          </a:xfrm>
          <a:prstGeom prst="rect">
            <a:avLst/>
          </a:prstGeom>
        </p:spPr>
      </p:pic>
      <p:sp>
        <p:nvSpPr>
          <p:cNvPr id="2" name="Title 1">
            <a:extLst>
              <a:ext uri="{FF2B5EF4-FFF2-40B4-BE49-F238E27FC236}">
                <a16:creationId xmlns:a16="http://schemas.microsoft.com/office/drawing/2014/main" id="{BA0159F6-EF63-00B7-90C0-C66A80C17308}"/>
              </a:ext>
            </a:extLst>
          </p:cNvPr>
          <p:cNvSpPr>
            <a:spLocks noGrp="1"/>
          </p:cNvSpPr>
          <p:nvPr>
            <p:ph type="title"/>
          </p:nvPr>
        </p:nvSpPr>
        <p:spPr>
          <a:xfrm>
            <a:off x="1154955" y="1447800"/>
            <a:ext cx="8825658" cy="3329581"/>
          </a:xfrm>
        </p:spPr>
        <p:txBody>
          <a:bodyPr vert="horz" lIns="91440" tIns="45720" rIns="91440" bIns="45720" rtlCol="0" anchor="b">
            <a:normAutofit/>
          </a:bodyPr>
          <a:lstStyle/>
          <a:p>
            <a:r>
              <a:rPr lang="en-US" sz="7200">
                <a:solidFill>
                  <a:schemeClr val="tx1"/>
                </a:solidFill>
              </a:rPr>
              <a:t>Safe guarding </a:t>
            </a:r>
          </a:p>
        </p:txBody>
      </p:sp>
      <p:sp>
        <p:nvSpPr>
          <p:cNvPr id="59" name="Rectangle 58">
            <a:extLst>
              <a:ext uri="{FF2B5EF4-FFF2-40B4-BE49-F238E27FC236}">
                <a16:creationId xmlns:a16="http://schemas.microsoft.com/office/drawing/2014/main" id="{C885E190-58DD-42DD-A4A8-401E15C92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4474440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44D1C8-5ABB-0721-8B56-6235C532D85F}"/>
              </a:ext>
            </a:extLst>
          </p:cNvPr>
          <p:cNvSpPr>
            <a:spLocks noGrp="1"/>
          </p:cNvSpPr>
          <p:nvPr>
            <p:ph type="title"/>
          </p:nvPr>
        </p:nvSpPr>
        <p:spPr>
          <a:xfrm>
            <a:off x="646111" y="452718"/>
            <a:ext cx="9404723" cy="1400530"/>
          </a:xfrm>
        </p:spPr>
        <p:txBody>
          <a:bodyPr>
            <a:normAutofit/>
          </a:bodyPr>
          <a:lstStyle/>
          <a:p>
            <a:pPr>
              <a:lnSpc>
                <a:spcPct val="90000"/>
              </a:lnSpc>
            </a:pPr>
            <a:r>
              <a:rPr lang="en-US" sz="2900"/>
              <a:t>The duty of safeguarding goes beyond and overrides any responsibility of primary health care </a:t>
            </a:r>
          </a:p>
        </p:txBody>
      </p:sp>
      <p:graphicFrame>
        <p:nvGraphicFramePr>
          <p:cNvPr id="16" name="Content Placeholder 2">
            <a:extLst>
              <a:ext uri="{FF2B5EF4-FFF2-40B4-BE49-F238E27FC236}">
                <a16:creationId xmlns:a16="http://schemas.microsoft.com/office/drawing/2014/main" id="{A6BD2EF2-9B64-60F7-9F29-1134CE232F58}"/>
              </a:ext>
            </a:extLst>
          </p:cNvPr>
          <p:cNvGraphicFramePr>
            <a:graphicFrameLocks noGrp="1"/>
          </p:cNvGraphicFramePr>
          <p:nvPr>
            <p:ph idx="1"/>
            <p:extLst>
              <p:ext uri="{D42A27DB-BD31-4B8C-83A1-F6EECF244321}">
                <p14:modId xmlns:p14="http://schemas.microsoft.com/office/powerpoint/2010/main" val="1819150966"/>
              </p:ext>
            </p:extLst>
          </p:nvPr>
        </p:nvGraphicFramePr>
        <p:xfrm>
          <a:off x="646111" y="2140085"/>
          <a:ext cx="9404352" cy="40564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006083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2000"/>
                <a:hueMod val="96000"/>
                <a:satMod val="128000"/>
                <a:lumMod val="114000"/>
              </a:schemeClr>
            </a:gs>
            <a:gs pos="100000">
              <a:schemeClr val="bg2">
                <a:shade val="62000"/>
                <a:hueMod val="100000"/>
                <a:satMod val="134000"/>
                <a:lumMod val="56000"/>
              </a:schemeClr>
            </a:gs>
          </a:gsLst>
          <a:path path="circle">
            <a:fillToRect l="45000" t="65000" r="125000" b="100000"/>
          </a:path>
        </a:gra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D2D844C-AB64-4A03-80BE-33212E61DD0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CAAD0E9B-89C2-4268-98B4-BA7BFFF2C70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1653AB08-C531-42A8-AA8D-C2ABAE87CC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72E47EEC-33C8-4EC3-8BFC-BB02B4171FD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A8BC9CC6-50D5-4C61-9EDE-315A1B5F14E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8" name="Rectangle 17">
            <a:extLst>
              <a:ext uri="{FF2B5EF4-FFF2-40B4-BE49-F238E27FC236}">
                <a16:creationId xmlns:a16="http://schemas.microsoft.com/office/drawing/2014/main" id="{CED2641B-4430-4CF4-89AB-3FADDD630F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0" name="Rectangle 19">
            <a:extLst>
              <a:ext uri="{FF2B5EF4-FFF2-40B4-BE49-F238E27FC236}">
                <a16:creationId xmlns:a16="http://schemas.microsoft.com/office/drawing/2014/main" id="{DE27238C-8EAF-4098-86E6-7723B7DAE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solidFill>
            <a:schemeClr val="tx2"/>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 name="Freeform 36">
            <a:extLst>
              <a:ext uri="{FF2B5EF4-FFF2-40B4-BE49-F238E27FC236}">
                <a16:creationId xmlns:a16="http://schemas.microsoft.com/office/drawing/2014/main" id="{992F97B1-1891-4FCC-9E5F-BA97EDB48F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351010"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2">
              <a:lumMod val="60000"/>
              <a:lumOff val="40000"/>
              <a:alpha val="20000"/>
            </a:schemeClr>
          </a:solidFill>
          <a:ln>
            <a:noFill/>
          </a:ln>
        </p:spPr>
        <p:txBody>
          <a:bodyPr rtlCol="0" anchor="ctr"/>
          <a:lstStyle/>
          <a:p>
            <a:pPr algn="ctr"/>
            <a:endParaRPr lang="en-US"/>
          </a:p>
        </p:txBody>
      </p:sp>
      <p:sp useBgFill="1">
        <p:nvSpPr>
          <p:cNvPr id="24" name="Freeform: Shape 23">
            <a:extLst>
              <a:ext uri="{FF2B5EF4-FFF2-40B4-BE49-F238E27FC236}">
                <a16:creationId xmlns:a16="http://schemas.microsoft.com/office/drawing/2014/main" id="{78C6C821-FEE1-4EB6-9590-C021440C77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0"/>
            <a:ext cx="9700459" cy="6858001"/>
          </a:xfrm>
          <a:custGeom>
            <a:avLst/>
            <a:gdLst>
              <a:gd name="connsiteX0" fmla="*/ 0 w 9700459"/>
              <a:gd name="connsiteY0" fmla="*/ 0 h 6858001"/>
              <a:gd name="connsiteX1" fmla="*/ 1323975 w 9700459"/>
              <a:gd name="connsiteY1" fmla="*/ 0 h 6858001"/>
              <a:gd name="connsiteX2" fmla="*/ 1517015 w 9700459"/>
              <a:gd name="connsiteY2" fmla="*/ 0 h 6858001"/>
              <a:gd name="connsiteX3" fmla="*/ 3241265 w 9700459"/>
              <a:gd name="connsiteY3" fmla="*/ 0 h 6858001"/>
              <a:gd name="connsiteX4" fmla="*/ 3241265 w 9700459"/>
              <a:gd name="connsiteY4" fmla="*/ 1 h 6858001"/>
              <a:gd name="connsiteX5" fmla="*/ 8355744 w 9700459"/>
              <a:gd name="connsiteY5" fmla="*/ 1 h 6858001"/>
              <a:gd name="connsiteX6" fmla="*/ 8355744 w 9700459"/>
              <a:gd name="connsiteY6" fmla="*/ 0 h 6858001"/>
              <a:gd name="connsiteX7" fmla="*/ 9699282 w 9700459"/>
              <a:gd name="connsiteY7" fmla="*/ 0 h 6858001"/>
              <a:gd name="connsiteX8" fmla="*/ 9674237 w 9700459"/>
              <a:gd name="connsiteY8" fmla="*/ 155677 h 6858001"/>
              <a:gd name="connsiteX9" fmla="*/ 9650368 w 9700459"/>
              <a:gd name="connsiteY9" fmla="*/ 310668 h 6858001"/>
              <a:gd name="connsiteX10" fmla="*/ 9627004 w 9700459"/>
              <a:gd name="connsiteY10" fmla="*/ 466344 h 6858001"/>
              <a:gd name="connsiteX11" fmla="*/ 9607001 w 9700459"/>
              <a:gd name="connsiteY11" fmla="*/ 622707 h 6858001"/>
              <a:gd name="connsiteX12" fmla="*/ 9586830 w 9700459"/>
              <a:gd name="connsiteY12" fmla="*/ 778383 h 6858001"/>
              <a:gd name="connsiteX13" fmla="*/ 9568004 w 9700459"/>
              <a:gd name="connsiteY13" fmla="*/ 934746 h 6858001"/>
              <a:gd name="connsiteX14" fmla="*/ 9551868 w 9700459"/>
              <a:gd name="connsiteY14" fmla="*/ 1089051 h 6858001"/>
              <a:gd name="connsiteX15" fmla="*/ 9536572 w 9700459"/>
              <a:gd name="connsiteY15" fmla="*/ 1245413 h 6858001"/>
              <a:gd name="connsiteX16" fmla="*/ 9522620 w 9700459"/>
              <a:gd name="connsiteY16" fmla="*/ 1401090 h 6858001"/>
              <a:gd name="connsiteX17" fmla="*/ 9510518 w 9700459"/>
              <a:gd name="connsiteY17" fmla="*/ 1554023 h 6858001"/>
              <a:gd name="connsiteX18" fmla="*/ 9498415 w 9700459"/>
              <a:gd name="connsiteY18" fmla="*/ 1709014 h 6858001"/>
              <a:gd name="connsiteX19" fmla="*/ 9488330 w 9700459"/>
              <a:gd name="connsiteY19" fmla="*/ 1861947 h 6858001"/>
              <a:gd name="connsiteX20" fmla="*/ 9480430 w 9700459"/>
              <a:gd name="connsiteY20" fmla="*/ 2014881 h 6858001"/>
              <a:gd name="connsiteX21" fmla="*/ 9472193 w 9700459"/>
              <a:gd name="connsiteY21" fmla="*/ 2167128 h 6858001"/>
              <a:gd name="connsiteX22" fmla="*/ 9465302 w 9700459"/>
              <a:gd name="connsiteY22" fmla="*/ 2318004 h 6858001"/>
              <a:gd name="connsiteX23" fmla="*/ 9460427 w 9700459"/>
              <a:gd name="connsiteY23" fmla="*/ 2467509 h 6858001"/>
              <a:gd name="connsiteX24" fmla="*/ 9456225 w 9700459"/>
              <a:gd name="connsiteY24" fmla="*/ 2617013 h 6858001"/>
              <a:gd name="connsiteX25" fmla="*/ 9452191 w 9700459"/>
              <a:gd name="connsiteY25" fmla="*/ 2765146 h 6858001"/>
              <a:gd name="connsiteX26" fmla="*/ 9450342 w 9700459"/>
              <a:gd name="connsiteY26" fmla="*/ 2911221 h 6858001"/>
              <a:gd name="connsiteX27" fmla="*/ 9448325 w 9700459"/>
              <a:gd name="connsiteY27" fmla="*/ 3057297 h 6858001"/>
              <a:gd name="connsiteX28" fmla="*/ 9447316 w 9700459"/>
              <a:gd name="connsiteY28" fmla="*/ 3201315 h 6858001"/>
              <a:gd name="connsiteX29" fmla="*/ 9448325 w 9700459"/>
              <a:gd name="connsiteY29" fmla="*/ 3343961 h 6858001"/>
              <a:gd name="connsiteX30" fmla="*/ 9448325 w 9700459"/>
              <a:gd name="connsiteY30" fmla="*/ 3485236 h 6858001"/>
              <a:gd name="connsiteX31" fmla="*/ 9450342 w 9700459"/>
              <a:gd name="connsiteY31" fmla="*/ 3625139 h 6858001"/>
              <a:gd name="connsiteX32" fmla="*/ 9453367 w 9700459"/>
              <a:gd name="connsiteY32" fmla="*/ 3762299 h 6858001"/>
              <a:gd name="connsiteX33" fmla="*/ 9456225 w 9700459"/>
              <a:gd name="connsiteY33" fmla="*/ 3898087 h 6858001"/>
              <a:gd name="connsiteX34" fmla="*/ 9459419 w 9700459"/>
              <a:gd name="connsiteY34" fmla="*/ 4031133 h 6858001"/>
              <a:gd name="connsiteX35" fmla="*/ 9464293 w 9700459"/>
              <a:gd name="connsiteY35" fmla="*/ 4163492 h 6858001"/>
              <a:gd name="connsiteX36" fmla="*/ 9469504 w 9700459"/>
              <a:gd name="connsiteY36" fmla="*/ 4293793 h 6858001"/>
              <a:gd name="connsiteX37" fmla="*/ 9474210 w 9700459"/>
              <a:gd name="connsiteY37" fmla="*/ 4421352 h 6858001"/>
              <a:gd name="connsiteX38" fmla="*/ 9487490 w 9700459"/>
              <a:gd name="connsiteY38" fmla="*/ 4670298 h 6858001"/>
              <a:gd name="connsiteX39" fmla="*/ 9501609 w 9700459"/>
              <a:gd name="connsiteY39" fmla="*/ 4908956 h 6858001"/>
              <a:gd name="connsiteX40" fmla="*/ 9516401 w 9700459"/>
              <a:gd name="connsiteY40" fmla="*/ 5138013 h 6858001"/>
              <a:gd name="connsiteX41" fmla="*/ 9532706 w 9700459"/>
              <a:gd name="connsiteY41" fmla="*/ 5354726 h 6858001"/>
              <a:gd name="connsiteX42" fmla="*/ 9549683 w 9700459"/>
              <a:gd name="connsiteY42" fmla="*/ 5561838 h 6858001"/>
              <a:gd name="connsiteX43" fmla="*/ 9568004 w 9700459"/>
              <a:gd name="connsiteY43" fmla="*/ 5753862 h 6858001"/>
              <a:gd name="connsiteX44" fmla="*/ 9585990 w 9700459"/>
              <a:gd name="connsiteY44" fmla="*/ 5934227 h 6858001"/>
              <a:gd name="connsiteX45" fmla="*/ 9603975 w 9700459"/>
              <a:gd name="connsiteY45" fmla="*/ 6100191 h 6858001"/>
              <a:gd name="connsiteX46" fmla="*/ 9620952 w 9700459"/>
              <a:gd name="connsiteY46" fmla="*/ 6252438 h 6858001"/>
              <a:gd name="connsiteX47" fmla="*/ 9637089 w 9700459"/>
              <a:gd name="connsiteY47" fmla="*/ 6387541 h 6858001"/>
              <a:gd name="connsiteX48" fmla="*/ 9652385 w 9700459"/>
              <a:gd name="connsiteY48" fmla="*/ 6509613 h 6858001"/>
              <a:gd name="connsiteX49" fmla="*/ 9665160 w 9700459"/>
              <a:gd name="connsiteY49" fmla="*/ 6612483 h 6858001"/>
              <a:gd name="connsiteX50" fmla="*/ 9677262 w 9700459"/>
              <a:gd name="connsiteY50" fmla="*/ 6698894 h 6858001"/>
              <a:gd name="connsiteX51" fmla="*/ 9694576 w 9700459"/>
              <a:gd name="connsiteY51" fmla="*/ 6817538 h 6858001"/>
              <a:gd name="connsiteX52" fmla="*/ 9700459 w 9700459"/>
              <a:gd name="connsiteY52" fmla="*/ 6858000 h 6858001"/>
              <a:gd name="connsiteX53" fmla="*/ 8795105 w 9700459"/>
              <a:gd name="connsiteY53" fmla="*/ 6858000 h 6858001"/>
              <a:gd name="connsiteX54" fmla="*/ 8795105 w 9700459"/>
              <a:gd name="connsiteY54" fmla="*/ 6858001 h 6858001"/>
              <a:gd name="connsiteX55" fmla="*/ 2704541 w 9700459"/>
              <a:gd name="connsiteY55" fmla="*/ 6858001 h 6858001"/>
              <a:gd name="connsiteX56" fmla="*/ 2704541 w 9700459"/>
              <a:gd name="connsiteY56" fmla="*/ 6858000 h 6858001"/>
              <a:gd name="connsiteX57" fmla="*/ 1517015 w 9700459"/>
              <a:gd name="connsiteY57" fmla="*/ 6858000 h 6858001"/>
              <a:gd name="connsiteX58" fmla="*/ 1323975 w 9700459"/>
              <a:gd name="connsiteY58" fmla="*/ 6858000 h 6858001"/>
              <a:gd name="connsiteX59" fmla="*/ 0 w 9700459"/>
              <a:gd name="connsiteY5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700459" h="6858001">
                <a:moveTo>
                  <a:pt x="0" y="0"/>
                </a:moveTo>
                <a:lnTo>
                  <a:pt x="1323975" y="0"/>
                </a:lnTo>
                <a:lnTo>
                  <a:pt x="1517015" y="0"/>
                </a:lnTo>
                <a:lnTo>
                  <a:pt x="3241265" y="0"/>
                </a:lnTo>
                <a:lnTo>
                  <a:pt x="3241265" y="1"/>
                </a:lnTo>
                <a:lnTo>
                  <a:pt x="8355744" y="1"/>
                </a:lnTo>
                <a:lnTo>
                  <a:pt x="8355744" y="0"/>
                </a:lnTo>
                <a:lnTo>
                  <a:pt x="9699282" y="0"/>
                </a:lnTo>
                <a:lnTo>
                  <a:pt x="9674237" y="155677"/>
                </a:lnTo>
                <a:lnTo>
                  <a:pt x="9650368" y="310668"/>
                </a:lnTo>
                <a:lnTo>
                  <a:pt x="9627004" y="466344"/>
                </a:lnTo>
                <a:lnTo>
                  <a:pt x="9607001" y="622707"/>
                </a:lnTo>
                <a:lnTo>
                  <a:pt x="9586830" y="778383"/>
                </a:lnTo>
                <a:lnTo>
                  <a:pt x="9568004" y="934746"/>
                </a:lnTo>
                <a:lnTo>
                  <a:pt x="9551868" y="1089051"/>
                </a:lnTo>
                <a:lnTo>
                  <a:pt x="9536572" y="1245413"/>
                </a:lnTo>
                <a:lnTo>
                  <a:pt x="9522620" y="1401090"/>
                </a:lnTo>
                <a:lnTo>
                  <a:pt x="9510518" y="1554023"/>
                </a:lnTo>
                <a:lnTo>
                  <a:pt x="9498415" y="1709014"/>
                </a:lnTo>
                <a:lnTo>
                  <a:pt x="9488330" y="1861947"/>
                </a:lnTo>
                <a:lnTo>
                  <a:pt x="9480430" y="2014881"/>
                </a:lnTo>
                <a:lnTo>
                  <a:pt x="9472193" y="2167128"/>
                </a:lnTo>
                <a:lnTo>
                  <a:pt x="9465302" y="2318004"/>
                </a:lnTo>
                <a:lnTo>
                  <a:pt x="9460427" y="2467509"/>
                </a:lnTo>
                <a:lnTo>
                  <a:pt x="9456225" y="2617013"/>
                </a:lnTo>
                <a:lnTo>
                  <a:pt x="9452191" y="2765146"/>
                </a:lnTo>
                <a:lnTo>
                  <a:pt x="9450342" y="2911221"/>
                </a:lnTo>
                <a:lnTo>
                  <a:pt x="9448325" y="3057297"/>
                </a:lnTo>
                <a:lnTo>
                  <a:pt x="9447316" y="3201315"/>
                </a:lnTo>
                <a:lnTo>
                  <a:pt x="9448325" y="3343961"/>
                </a:lnTo>
                <a:lnTo>
                  <a:pt x="9448325" y="3485236"/>
                </a:lnTo>
                <a:lnTo>
                  <a:pt x="9450342" y="3625139"/>
                </a:lnTo>
                <a:lnTo>
                  <a:pt x="9453367" y="3762299"/>
                </a:lnTo>
                <a:lnTo>
                  <a:pt x="9456225" y="3898087"/>
                </a:lnTo>
                <a:lnTo>
                  <a:pt x="9459419" y="4031133"/>
                </a:lnTo>
                <a:lnTo>
                  <a:pt x="9464293" y="4163492"/>
                </a:lnTo>
                <a:lnTo>
                  <a:pt x="9469504" y="4293793"/>
                </a:lnTo>
                <a:lnTo>
                  <a:pt x="9474210" y="4421352"/>
                </a:lnTo>
                <a:lnTo>
                  <a:pt x="9487490" y="4670298"/>
                </a:lnTo>
                <a:lnTo>
                  <a:pt x="9501609" y="4908956"/>
                </a:lnTo>
                <a:lnTo>
                  <a:pt x="9516401" y="5138013"/>
                </a:lnTo>
                <a:lnTo>
                  <a:pt x="9532706" y="5354726"/>
                </a:lnTo>
                <a:lnTo>
                  <a:pt x="9549683" y="5561838"/>
                </a:lnTo>
                <a:lnTo>
                  <a:pt x="9568004" y="5753862"/>
                </a:lnTo>
                <a:lnTo>
                  <a:pt x="9585990" y="5934227"/>
                </a:lnTo>
                <a:lnTo>
                  <a:pt x="9603975" y="6100191"/>
                </a:lnTo>
                <a:lnTo>
                  <a:pt x="9620952" y="6252438"/>
                </a:lnTo>
                <a:lnTo>
                  <a:pt x="9637089" y="6387541"/>
                </a:lnTo>
                <a:lnTo>
                  <a:pt x="9652385" y="6509613"/>
                </a:lnTo>
                <a:lnTo>
                  <a:pt x="9665160" y="6612483"/>
                </a:lnTo>
                <a:lnTo>
                  <a:pt x="9677262" y="6698894"/>
                </a:lnTo>
                <a:lnTo>
                  <a:pt x="9694576" y="6817538"/>
                </a:lnTo>
                <a:lnTo>
                  <a:pt x="9700459" y="6858000"/>
                </a:lnTo>
                <a:lnTo>
                  <a:pt x="8795105" y="6858000"/>
                </a:lnTo>
                <a:lnTo>
                  <a:pt x="8795105" y="6858001"/>
                </a:lnTo>
                <a:lnTo>
                  <a:pt x="2704541" y="6858001"/>
                </a:lnTo>
                <a:lnTo>
                  <a:pt x="2704541" y="6858000"/>
                </a:lnTo>
                <a:lnTo>
                  <a:pt x="1517015" y="6858000"/>
                </a:lnTo>
                <a:lnTo>
                  <a:pt x="1323975" y="6858000"/>
                </a:lnTo>
                <a:lnTo>
                  <a:pt x="0" y="6858000"/>
                </a:lnTo>
                <a:close/>
              </a:path>
            </a:pathLst>
          </a:custGeom>
          <a:ln>
            <a:no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tx1"/>
              </a:solidFill>
            </a:endParaRPr>
          </a:p>
        </p:txBody>
      </p:sp>
      <p:sp>
        <p:nvSpPr>
          <p:cNvPr id="2" name="Title 1">
            <a:extLst>
              <a:ext uri="{FF2B5EF4-FFF2-40B4-BE49-F238E27FC236}">
                <a16:creationId xmlns:a16="http://schemas.microsoft.com/office/drawing/2014/main" id="{9A19D621-FDF8-39FF-C835-D58887B24492}"/>
              </a:ext>
            </a:extLst>
          </p:cNvPr>
          <p:cNvSpPr>
            <a:spLocks noGrp="1"/>
          </p:cNvSpPr>
          <p:nvPr>
            <p:ph type="title"/>
          </p:nvPr>
        </p:nvSpPr>
        <p:spPr>
          <a:xfrm>
            <a:off x="1154955" y="1447800"/>
            <a:ext cx="6458419" cy="3329581"/>
          </a:xfrm>
        </p:spPr>
        <p:txBody>
          <a:bodyPr vert="horz" lIns="91440" tIns="45720" rIns="91440" bIns="45720" rtlCol="0" anchor="b">
            <a:normAutofit/>
          </a:bodyPr>
          <a:lstStyle/>
          <a:p>
            <a:pPr>
              <a:lnSpc>
                <a:spcPct val="90000"/>
              </a:lnSpc>
            </a:pPr>
            <a:r>
              <a:rPr lang="en-US" sz="7200"/>
              <a:t>3 legislations relating to safeguarding </a:t>
            </a:r>
          </a:p>
        </p:txBody>
      </p:sp>
      <p:sp>
        <p:nvSpPr>
          <p:cNvPr id="26" name="Rectangle 25">
            <a:extLst>
              <a:ext uri="{FF2B5EF4-FFF2-40B4-BE49-F238E27FC236}">
                <a16:creationId xmlns:a16="http://schemas.microsoft.com/office/drawing/2014/main" id="{B61A74B3-E247-44D4-8C48-FAE8E20564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548951745"/>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73A99-8A0D-A61E-515B-3BD5ADF5AEDD}"/>
              </a:ext>
            </a:extLst>
          </p:cNvPr>
          <p:cNvSpPr>
            <a:spLocks noGrp="1"/>
          </p:cNvSpPr>
          <p:nvPr>
            <p:ph type="title"/>
          </p:nvPr>
        </p:nvSpPr>
        <p:spPr>
          <a:xfrm>
            <a:off x="650669" y="629266"/>
            <a:ext cx="3330328" cy="1641986"/>
          </a:xfrm>
        </p:spPr>
        <p:txBody>
          <a:bodyPr>
            <a:normAutofit/>
          </a:bodyPr>
          <a:lstStyle/>
          <a:p>
            <a:endParaRPr lang="en-GB"/>
          </a:p>
        </p:txBody>
      </p:sp>
      <p:pic>
        <p:nvPicPr>
          <p:cNvPr id="5" name="Picture 4">
            <a:extLst>
              <a:ext uri="{FF2B5EF4-FFF2-40B4-BE49-F238E27FC236}">
                <a16:creationId xmlns:a16="http://schemas.microsoft.com/office/drawing/2014/main" id="{E063B51D-0CF9-FF97-1FC0-D550E0EA8E75}"/>
              </a:ext>
            </a:extLst>
          </p:cNvPr>
          <p:cNvPicPr>
            <a:picLocks noChangeAspect="1"/>
          </p:cNvPicPr>
          <p:nvPr/>
        </p:nvPicPr>
        <p:blipFill rotWithShape="1">
          <a:blip r:embed="rId3"/>
          <a:srcRect l="14773" r="27093" b="6250"/>
          <a:stretch/>
        </p:blipFill>
        <p:spPr>
          <a:xfrm>
            <a:off x="4634680" y="10"/>
            <a:ext cx="7560130" cy="6857990"/>
          </a:xfrm>
          <a:prstGeom prst="rect">
            <a:avLst/>
          </a:prstGeom>
        </p:spPr>
      </p:pic>
      <p:sp>
        <p:nvSpPr>
          <p:cNvPr id="9" name="Rectangle 8">
            <a:extLst>
              <a:ext uri="{FF2B5EF4-FFF2-40B4-BE49-F238E27FC236}">
                <a16:creationId xmlns:a16="http://schemas.microsoft.com/office/drawing/2014/main" id="{A26E2FAE-FA60-497B-B2CB-7702C6FF3A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D1545373-C2F7-629F-6476-C01CDE612100}"/>
              </a:ext>
            </a:extLst>
          </p:cNvPr>
          <p:cNvSpPr>
            <a:spLocks noGrp="1"/>
          </p:cNvSpPr>
          <p:nvPr>
            <p:ph idx="1"/>
          </p:nvPr>
        </p:nvSpPr>
        <p:spPr>
          <a:xfrm>
            <a:off x="650669" y="2438400"/>
            <a:ext cx="3330328" cy="3809999"/>
          </a:xfrm>
        </p:spPr>
        <p:txBody>
          <a:bodyPr vert="horz" lIns="91440" tIns="45720" rIns="91440" bIns="45720" rtlCol="0">
            <a:normAutofit/>
          </a:bodyPr>
          <a:lstStyle/>
          <a:p>
            <a:r>
              <a:rPr lang="en-GB" dirty="0"/>
              <a:t>Safe guarding </a:t>
            </a:r>
            <a:r>
              <a:rPr lang="en-GB" dirty="0" err="1"/>
              <a:t>vunruble</a:t>
            </a:r>
            <a:r>
              <a:rPr lang="en-GB" dirty="0"/>
              <a:t> groups act 2006. </a:t>
            </a:r>
          </a:p>
          <a:p>
            <a:pPr>
              <a:buClr>
                <a:srgbClr val="EF53A5"/>
              </a:buClr>
            </a:pPr>
            <a:endParaRPr lang="en-GB" dirty="0"/>
          </a:p>
          <a:p>
            <a:pPr>
              <a:buClr>
                <a:srgbClr val="EF53A5"/>
              </a:buClr>
            </a:pPr>
            <a:r>
              <a:rPr lang="en-GB" dirty="0"/>
              <a:t>Health and social care act </a:t>
            </a:r>
            <a:r>
              <a:rPr lang="en-GB" dirty="0" err="1"/>
              <a:t>act</a:t>
            </a:r>
            <a:r>
              <a:rPr lang="en-GB" dirty="0"/>
              <a:t> 2012.</a:t>
            </a:r>
          </a:p>
          <a:p>
            <a:pPr>
              <a:buClr>
                <a:srgbClr val="EF53A5"/>
              </a:buClr>
            </a:pPr>
            <a:endParaRPr lang="en-GB" dirty="0"/>
          </a:p>
          <a:p>
            <a:pPr>
              <a:buClr>
                <a:srgbClr val="EF53A5"/>
              </a:buClr>
            </a:pPr>
            <a:r>
              <a:rPr lang="en-GB" dirty="0"/>
              <a:t>Mental capacity act 2005.</a:t>
            </a:r>
          </a:p>
        </p:txBody>
      </p:sp>
    </p:spTree>
    <p:extLst>
      <p:ext uri="{BB962C8B-B14F-4D97-AF65-F5344CB8AC3E}">
        <p14:creationId xmlns:p14="http://schemas.microsoft.com/office/powerpoint/2010/main" val="35544495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E9DEFA-2FFD-9B3D-F5B0-A374BE613EDE}"/>
              </a:ext>
            </a:extLst>
          </p:cNvPr>
          <p:cNvSpPr>
            <a:spLocks noGrp="1"/>
          </p:cNvSpPr>
          <p:nvPr>
            <p:ph type="title"/>
          </p:nvPr>
        </p:nvSpPr>
        <p:spPr>
          <a:xfrm>
            <a:off x="646111" y="452718"/>
            <a:ext cx="9404723" cy="1400530"/>
          </a:xfrm>
        </p:spPr>
        <p:txBody>
          <a:bodyPr>
            <a:normAutofit/>
          </a:bodyPr>
          <a:lstStyle/>
          <a:p>
            <a:r>
              <a:rPr lang="en-GB" dirty="0"/>
              <a:t>2 main laws of child protection </a:t>
            </a:r>
          </a:p>
        </p:txBody>
      </p:sp>
      <p:graphicFrame>
        <p:nvGraphicFramePr>
          <p:cNvPr id="5" name="Content Placeholder 2">
            <a:extLst>
              <a:ext uri="{FF2B5EF4-FFF2-40B4-BE49-F238E27FC236}">
                <a16:creationId xmlns:a16="http://schemas.microsoft.com/office/drawing/2014/main" id="{886899AB-AAD6-447E-67B9-66F30617A2E6}"/>
              </a:ext>
            </a:extLst>
          </p:cNvPr>
          <p:cNvGraphicFramePr>
            <a:graphicFrameLocks noGrp="1"/>
          </p:cNvGraphicFramePr>
          <p:nvPr>
            <p:ph idx="1"/>
            <p:extLst>
              <p:ext uri="{D42A27DB-BD31-4B8C-83A1-F6EECF244321}">
                <p14:modId xmlns:p14="http://schemas.microsoft.com/office/powerpoint/2010/main" val="226077464"/>
              </p:ext>
            </p:extLst>
          </p:nvPr>
        </p:nvGraphicFramePr>
        <p:xfrm>
          <a:off x="646111" y="2140085"/>
          <a:ext cx="9404352" cy="40564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002150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0"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14"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a:extLst>
              <a:ext uri="{FF2B5EF4-FFF2-40B4-BE49-F238E27FC236}">
                <a16:creationId xmlns:a16="http://schemas.microsoft.com/office/drawing/2014/main" id="{397EE932-F7E6-DFCF-9E7D-D5772C197F72}"/>
              </a:ext>
            </a:extLst>
          </p:cNvPr>
          <p:cNvSpPr>
            <a:spLocks noGrp="1"/>
          </p:cNvSpPr>
          <p:nvPr>
            <p:ph type="title"/>
          </p:nvPr>
        </p:nvSpPr>
        <p:spPr>
          <a:xfrm>
            <a:off x="1103312" y="452718"/>
            <a:ext cx="8947522" cy="1400530"/>
          </a:xfrm>
        </p:spPr>
        <p:txBody>
          <a:bodyPr anchor="ctr">
            <a:normAutofit/>
          </a:bodyPr>
          <a:lstStyle/>
          <a:p>
            <a:r>
              <a:rPr lang="en-GB" dirty="0">
                <a:solidFill>
                  <a:srgbClr val="FFFFFF"/>
                </a:solidFill>
              </a:rPr>
              <a:t>Section 17</a:t>
            </a:r>
          </a:p>
        </p:txBody>
      </p:sp>
      <p:sp>
        <p:nvSpPr>
          <p:cNvPr id="3" name="Content Placeholder 2">
            <a:extLst>
              <a:ext uri="{FF2B5EF4-FFF2-40B4-BE49-F238E27FC236}">
                <a16:creationId xmlns:a16="http://schemas.microsoft.com/office/drawing/2014/main" id="{E497731B-B9EB-EC1B-CF43-2E41FE71754D}"/>
              </a:ext>
            </a:extLst>
          </p:cNvPr>
          <p:cNvSpPr>
            <a:spLocks noGrp="1"/>
          </p:cNvSpPr>
          <p:nvPr>
            <p:ph idx="1"/>
          </p:nvPr>
        </p:nvSpPr>
        <p:spPr>
          <a:xfrm>
            <a:off x="1103312" y="2763520"/>
            <a:ext cx="8946541" cy="3484879"/>
          </a:xfrm>
        </p:spPr>
        <p:txBody>
          <a:bodyPr vert="horz" lIns="91440" tIns="45720" rIns="91440" bIns="45720" rtlCol="0" anchor="t">
            <a:normAutofit/>
          </a:bodyPr>
          <a:lstStyle/>
          <a:p>
            <a:r>
              <a:rPr lang="en-GB" sz="3200" dirty="0"/>
              <a:t>Section 17 of the safeguarding  act places a general duty on all local </a:t>
            </a:r>
            <a:r>
              <a:rPr lang="en-GB" sz="3200" dirty="0" err="1"/>
              <a:t>authorites</a:t>
            </a:r>
            <a:r>
              <a:rPr lang="en-GB" sz="3200" dirty="0"/>
              <a:t> to safe guard and promote the safeguarding act </a:t>
            </a:r>
          </a:p>
        </p:txBody>
      </p:sp>
    </p:spTree>
    <p:extLst>
      <p:ext uri="{BB962C8B-B14F-4D97-AF65-F5344CB8AC3E}">
        <p14:creationId xmlns:p14="http://schemas.microsoft.com/office/powerpoint/2010/main" val="2393626292"/>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8" name="Picture 27">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30" name="Oval 29">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32" name="Picture 31">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4" name="Picture 33">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6" name="Rectangle 35">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072A5253-417C-2F08-C63B-71976040B566}"/>
              </a:ext>
            </a:extLst>
          </p:cNvPr>
          <p:cNvSpPr>
            <a:spLocks noGrp="1"/>
          </p:cNvSpPr>
          <p:nvPr>
            <p:ph type="title"/>
          </p:nvPr>
        </p:nvSpPr>
        <p:spPr>
          <a:xfrm>
            <a:off x="8201837" y="1454963"/>
            <a:ext cx="3342462" cy="3308380"/>
          </a:xfrm>
        </p:spPr>
        <p:txBody>
          <a:bodyPr vert="horz" lIns="91440" tIns="45720" rIns="91440" bIns="45720" rtlCol="0" anchor="b">
            <a:normAutofit/>
          </a:bodyPr>
          <a:lstStyle/>
          <a:p>
            <a:r>
              <a:rPr lang="en-US"/>
              <a:t>Conclusion </a:t>
            </a:r>
          </a:p>
        </p:txBody>
      </p:sp>
      <p:pic>
        <p:nvPicPr>
          <p:cNvPr id="5" name="Picture 4" descr="Person with idea concept">
            <a:extLst>
              <a:ext uri="{FF2B5EF4-FFF2-40B4-BE49-F238E27FC236}">
                <a16:creationId xmlns:a16="http://schemas.microsoft.com/office/drawing/2014/main" id="{6F83A11A-D5E3-C352-B60F-B9F20F6A52D3}"/>
              </a:ext>
            </a:extLst>
          </p:cNvPr>
          <p:cNvPicPr>
            <a:picLocks noChangeAspect="1"/>
          </p:cNvPicPr>
          <p:nvPr/>
        </p:nvPicPr>
        <p:blipFill rotWithShape="1">
          <a:blip r:embed="rId7"/>
          <a:srcRect l="4344" r="13428"/>
          <a:stretch/>
        </p:blipFill>
        <p:spPr>
          <a:xfrm>
            <a:off x="607848" y="609601"/>
            <a:ext cx="6946288" cy="5638797"/>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27002958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08325-D6FB-B2A3-D17D-998CE1EE2FE4}"/>
              </a:ext>
            </a:extLst>
          </p:cNvPr>
          <p:cNvSpPr>
            <a:spLocks noGrp="1"/>
          </p:cNvSpPr>
          <p:nvPr>
            <p:ph type="title"/>
          </p:nvPr>
        </p:nvSpPr>
        <p:spPr>
          <a:xfrm>
            <a:off x="648930" y="629266"/>
            <a:ext cx="4795482" cy="1641987"/>
          </a:xfrm>
        </p:spPr>
        <p:txBody>
          <a:bodyPr>
            <a:normAutofit/>
          </a:bodyPr>
          <a:lstStyle/>
          <a:p>
            <a:endParaRPr lang="en-US"/>
          </a:p>
        </p:txBody>
      </p:sp>
      <p:pic>
        <p:nvPicPr>
          <p:cNvPr id="4" name="Picture 4" descr="A picture containing person, wall, indoor, child&#10;&#10;Description automatically generated">
            <a:extLst>
              <a:ext uri="{FF2B5EF4-FFF2-40B4-BE49-F238E27FC236}">
                <a16:creationId xmlns:a16="http://schemas.microsoft.com/office/drawing/2014/main" id="{C0170B5C-9CA0-F1DA-D1A5-8A37048E23B6}"/>
              </a:ext>
            </a:extLst>
          </p:cNvPr>
          <p:cNvPicPr>
            <a:picLocks noChangeAspect="1"/>
          </p:cNvPicPr>
          <p:nvPr/>
        </p:nvPicPr>
        <p:blipFill rotWithShape="1">
          <a:blip r:embed="rId3"/>
          <a:srcRect l="3350"/>
          <a:stretch/>
        </p:blipFill>
        <p:spPr>
          <a:xfrm>
            <a:off x="6094410" y="609601"/>
            <a:ext cx="5449889" cy="5638797"/>
          </a:xfrm>
          <a:prstGeom prst="rect">
            <a:avLst/>
          </a:prstGeom>
          <a:effectLst>
            <a:outerShdw blurRad="50800" dist="38100" dir="5400000" algn="t" rotWithShape="0">
              <a:prstClr val="black">
                <a:alpha val="43000"/>
              </a:prstClr>
            </a:outerShdw>
          </a:effectLst>
        </p:spPr>
      </p:pic>
      <p:sp>
        <p:nvSpPr>
          <p:cNvPr id="43" name="Rectangle 42">
            <a:extLst>
              <a:ext uri="{FF2B5EF4-FFF2-40B4-BE49-F238E27FC236}">
                <a16:creationId xmlns:a16="http://schemas.microsoft.com/office/drawing/2014/main" id="{AA047838-7F9E-43CF-A116-26E7AAA8F8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34997C0C-1878-5128-5CCA-FFD712D5783A}"/>
              </a:ext>
            </a:extLst>
          </p:cNvPr>
          <p:cNvSpPr>
            <a:spLocks noGrp="1"/>
          </p:cNvSpPr>
          <p:nvPr>
            <p:ph idx="1"/>
          </p:nvPr>
        </p:nvSpPr>
        <p:spPr>
          <a:xfrm>
            <a:off x="647701" y="2438401"/>
            <a:ext cx="4797256" cy="3809998"/>
          </a:xfrm>
        </p:spPr>
        <p:txBody>
          <a:bodyPr vert="horz" lIns="91440" tIns="45720" rIns="91440" bIns="45720" rtlCol="0" anchor="t">
            <a:normAutofit/>
          </a:bodyPr>
          <a:lstStyle/>
          <a:p>
            <a:pPr>
              <a:lnSpc>
                <a:spcPct val="90000"/>
              </a:lnSpc>
            </a:pPr>
            <a:r>
              <a:rPr lang="en-US" sz="1700" dirty="0"/>
              <a:t>Looking at albert bandura social learning theory my conclusion is children can show aggressive or non aggressive </a:t>
            </a:r>
            <a:r>
              <a:rPr lang="en-US" sz="1700" dirty="0" err="1"/>
              <a:t>behaviour's</a:t>
            </a:r>
            <a:r>
              <a:rPr lang="en-US" sz="1700" dirty="0"/>
              <a:t> because they </a:t>
            </a:r>
            <a:r>
              <a:rPr lang="en-US" sz="1700" dirty="0" err="1"/>
              <a:t>observate</a:t>
            </a:r>
            <a:r>
              <a:rPr lang="en-US" sz="1700" dirty="0"/>
              <a:t> then imitate such </a:t>
            </a:r>
            <a:r>
              <a:rPr lang="en-US" sz="1700" dirty="0" err="1"/>
              <a:t>behaviours</a:t>
            </a:r>
            <a:r>
              <a:rPr lang="en-US" sz="1700" dirty="0"/>
              <a:t>.</a:t>
            </a:r>
          </a:p>
          <a:p>
            <a:pPr>
              <a:lnSpc>
                <a:spcPct val="90000"/>
              </a:lnSpc>
              <a:buClr>
                <a:srgbClr val="EF53A5"/>
              </a:buClr>
            </a:pPr>
            <a:r>
              <a:rPr lang="en-US" sz="1700" dirty="0"/>
              <a:t> somebody acting aggressive observed by a child the child will imitate and also act aggressive and over time you will see the child reinforce these </a:t>
            </a:r>
            <a:r>
              <a:rPr lang="en-US" sz="1700" dirty="0" err="1"/>
              <a:t>behaviour's</a:t>
            </a:r>
            <a:r>
              <a:rPr lang="en-US" sz="1700" dirty="0"/>
              <a:t> complex </a:t>
            </a:r>
            <a:r>
              <a:rPr lang="en-US" sz="1700" dirty="0" err="1"/>
              <a:t>behaviour's</a:t>
            </a:r>
            <a:r>
              <a:rPr lang="en-US" sz="1700" dirty="0"/>
              <a:t> patterns can be learned through imitation without </a:t>
            </a:r>
            <a:r>
              <a:rPr lang="en-US" sz="1700" dirty="0" err="1"/>
              <a:t>renforcment</a:t>
            </a:r>
            <a:r>
              <a:rPr lang="en-US" sz="1700" dirty="0"/>
              <a:t> </a:t>
            </a:r>
          </a:p>
        </p:txBody>
      </p:sp>
    </p:spTree>
    <p:extLst>
      <p:ext uri="{BB962C8B-B14F-4D97-AF65-F5344CB8AC3E}">
        <p14:creationId xmlns:p14="http://schemas.microsoft.com/office/powerpoint/2010/main" val="631657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255D9-636F-923B-1E19-B61AED5AFC83}"/>
              </a:ext>
            </a:extLst>
          </p:cNvPr>
          <p:cNvSpPr>
            <a:spLocks noGrp="1"/>
          </p:cNvSpPr>
          <p:nvPr>
            <p:ph type="title"/>
          </p:nvPr>
        </p:nvSpPr>
        <p:spPr>
          <a:xfrm>
            <a:off x="646111" y="452718"/>
            <a:ext cx="9404723" cy="1400530"/>
          </a:xfrm>
        </p:spPr>
        <p:txBody>
          <a:bodyPr>
            <a:normAutofit/>
          </a:bodyPr>
          <a:lstStyle/>
          <a:p>
            <a:r>
              <a:rPr lang="en-GB" dirty="0"/>
              <a:t>How to become a residential support worker </a:t>
            </a:r>
          </a:p>
        </p:txBody>
      </p:sp>
      <p:graphicFrame>
        <p:nvGraphicFramePr>
          <p:cNvPr id="5" name="Content Placeholder 2">
            <a:extLst>
              <a:ext uri="{FF2B5EF4-FFF2-40B4-BE49-F238E27FC236}">
                <a16:creationId xmlns:a16="http://schemas.microsoft.com/office/drawing/2014/main" id="{76E99FF9-BB47-50BB-BF8D-5D169BBD0E68}"/>
              </a:ext>
            </a:extLst>
          </p:cNvPr>
          <p:cNvGraphicFramePr>
            <a:graphicFrameLocks noGrp="1"/>
          </p:cNvGraphicFramePr>
          <p:nvPr>
            <p:ph idx="1"/>
            <p:extLst>
              <p:ext uri="{D42A27DB-BD31-4B8C-83A1-F6EECF244321}">
                <p14:modId xmlns:p14="http://schemas.microsoft.com/office/powerpoint/2010/main" val="2948579465"/>
              </p:ext>
            </p:extLst>
          </p:nvPr>
        </p:nvGraphicFramePr>
        <p:xfrm>
          <a:off x="646111" y="2140085"/>
          <a:ext cx="9404352" cy="40564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218571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0"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14"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a:extLst>
              <a:ext uri="{FF2B5EF4-FFF2-40B4-BE49-F238E27FC236}">
                <a16:creationId xmlns:a16="http://schemas.microsoft.com/office/drawing/2014/main" id="{6014E7EA-50D4-D844-F9F9-C7F699348F00}"/>
              </a:ext>
            </a:extLst>
          </p:cNvPr>
          <p:cNvSpPr>
            <a:spLocks noGrp="1"/>
          </p:cNvSpPr>
          <p:nvPr>
            <p:ph type="title"/>
          </p:nvPr>
        </p:nvSpPr>
        <p:spPr>
          <a:xfrm>
            <a:off x="1103312" y="452718"/>
            <a:ext cx="8947522" cy="1400530"/>
          </a:xfrm>
        </p:spPr>
        <p:txBody>
          <a:bodyPr anchor="ctr">
            <a:normAutofit/>
          </a:bodyPr>
          <a:lstStyle/>
          <a:p>
            <a:r>
              <a:rPr lang="en-GB">
                <a:solidFill>
                  <a:srgbClr val="FFFFFF"/>
                </a:solidFill>
              </a:rPr>
              <a:t>Refrences list</a:t>
            </a:r>
          </a:p>
        </p:txBody>
      </p:sp>
      <p:sp>
        <p:nvSpPr>
          <p:cNvPr id="3" name="Content Placeholder 2">
            <a:extLst>
              <a:ext uri="{FF2B5EF4-FFF2-40B4-BE49-F238E27FC236}">
                <a16:creationId xmlns:a16="http://schemas.microsoft.com/office/drawing/2014/main" id="{AD816D57-D5B0-A6F8-FC47-A9D651C071AA}"/>
              </a:ext>
            </a:extLst>
          </p:cNvPr>
          <p:cNvSpPr>
            <a:spLocks noGrp="1"/>
          </p:cNvSpPr>
          <p:nvPr>
            <p:ph idx="1"/>
          </p:nvPr>
        </p:nvSpPr>
        <p:spPr>
          <a:xfrm>
            <a:off x="1103312" y="2280563"/>
            <a:ext cx="8946541" cy="4407864"/>
          </a:xfrm>
        </p:spPr>
        <p:txBody>
          <a:bodyPr vert="horz" lIns="91440" tIns="45720" rIns="91440" bIns="45720" rtlCol="0" anchor="t">
            <a:normAutofit lnSpcReduction="10000"/>
          </a:bodyPr>
          <a:lstStyle/>
          <a:p>
            <a:r>
              <a:rPr lang="en-GB" sz="1100" dirty="0">
                <a:solidFill>
                  <a:schemeClr val="accent5">
                    <a:lumMod val="75000"/>
                  </a:schemeClr>
                </a:solidFill>
                <a:ea typeface="+mj-lt"/>
                <a:cs typeface="+mj-lt"/>
                <a:hlinkClick r:id="rId2">
                  <a:extLst>
                    <a:ext uri="{A12FA001-AC4F-418D-AE19-62706E023703}">
                      <ahyp:hlinkClr xmlns:ahyp="http://schemas.microsoft.com/office/drawing/2018/hyperlinkcolor" val="tx"/>
                    </a:ext>
                  </a:extLst>
                </a:hlinkClick>
              </a:rPr>
              <a:t>https://www.google.com/url?sa=i&amp;url=https%3A%2F%2Fpositivepsychology.com%2Fsocial-learning-theory-bandura%2F&amp;psig=AOvVaw0TVvjt2sOyBtYZ7tvQf3W8&amp;ust=1676400624801000&amp;source=images&amp;cd=vfe&amp;ved=0CAsQjRxqFwoTCJjfwo-Vk_0CFQAAAAAdAAAAABAE</a:t>
            </a:r>
            <a:endParaRPr lang="en-GB" sz="1100">
              <a:solidFill>
                <a:schemeClr val="accent5">
                  <a:lumMod val="75000"/>
                </a:schemeClr>
              </a:solidFill>
              <a:ea typeface="+mj-lt"/>
              <a:cs typeface="+mj-lt"/>
            </a:endParaRPr>
          </a:p>
          <a:p>
            <a:pPr>
              <a:buClr>
                <a:srgbClr val="EF53A5"/>
              </a:buClr>
            </a:pPr>
            <a:r>
              <a:rPr lang="en-GB" sz="1100" dirty="0">
                <a:solidFill>
                  <a:schemeClr val="accent5">
                    <a:lumMod val="75000"/>
                  </a:schemeClr>
                </a:solidFill>
                <a:ea typeface="+mj-lt"/>
                <a:cs typeface="+mj-lt"/>
                <a:hlinkClick r:id="rId3">
                  <a:extLst>
                    <a:ext uri="{A12FA001-AC4F-418D-AE19-62706E023703}">
                      <ahyp:hlinkClr xmlns:ahyp="http://schemas.microsoft.com/office/drawing/2018/hyperlinkcolor" val="tx"/>
                    </a:ext>
                  </a:extLst>
                </a:hlinkClick>
              </a:rPr>
              <a:t>https://www.google.com/url?sa=i&amp;url=https%3A%2F%2Fwww.empoweringparents.com%2Farticle%2Fhitting-biting-and-kicking-how-to-stop-aggressive-behavior-in-young-children%2F&amp;psig=AOvVaw28ZzPyM-k61VRo3KOx834f&amp;ust=1676403486692000&amp;source=images&amp;cd=vfe&amp;ved=0CAwQjRxqFwoTCLCGyPWfk_0CFQAAAAAdAAAAABAD</a:t>
            </a:r>
            <a:endParaRPr lang="en-GB" sz="1100" dirty="0">
              <a:solidFill>
                <a:schemeClr val="accent5">
                  <a:lumMod val="75000"/>
                </a:schemeClr>
              </a:solidFill>
              <a:ea typeface="+mj-lt"/>
              <a:cs typeface="+mj-lt"/>
            </a:endParaRPr>
          </a:p>
          <a:p>
            <a:pPr>
              <a:buClr>
                <a:srgbClr val="EF53A5"/>
              </a:buClr>
            </a:pPr>
            <a:r>
              <a:rPr lang="en-GB" sz="1100" dirty="0">
                <a:solidFill>
                  <a:schemeClr val="accent5">
                    <a:lumMod val="75000"/>
                  </a:schemeClr>
                </a:solidFill>
                <a:ea typeface="+mj-lt"/>
                <a:cs typeface="+mj-lt"/>
              </a:rPr>
              <a:t>Grusec, J.E., 1994. Social learning theory and developmental psychology: The legacies of Robert R. Sears and Albert Bandura.</a:t>
            </a:r>
          </a:p>
          <a:p>
            <a:pPr>
              <a:buClr>
                <a:srgbClr val="EF53A5"/>
              </a:buClr>
            </a:pPr>
            <a:r>
              <a:rPr lang="en-GB" sz="1100" dirty="0">
                <a:solidFill>
                  <a:schemeClr val="accent5">
                    <a:lumMod val="75000"/>
                  </a:schemeClr>
                </a:solidFill>
                <a:ea typeface="+mj-lt"/>
                <a:cs typeface="+mj-lt"/>
              </a:rPr>
              <a:t>Bandura, A. and Hall, P., 2018. Albert bandura and social learning theory. </a:t>
            </a:r>
            <a:r>
              <a:rPr lang="en-GB" sz="1100" i="1" dirty="0">
                <a:solidFill>
                  <a:schemeClr val="accent5">
                    <a:lumMod val="75000"/>
                  </a:schemeClr>
                </a:solidFill>
                <a:ea typeface="+mj-lt"/>
                <a:cs typeface="+mj-lt"/>
              </a:rPr>
              <a:t>Learning theories for early years practice</a:t>
            </a:r>
            <a:r>
              <a:rPr lang="en-GB" sz="1100" dirty="0">
                <a:solidFill>
                  <a:schemeClr val="accent5">
                    <a:lumMod val="75000"/>
                  </a:schemeClr>
                </a:solidFill>
                <a:ea typeface="+mj-lt"/>
                <a:cs typeface="+mj-lt"/>
              </a:rPr>
              <a:t>, pp.63-65.</a:t>
            </a:r>
          </a:p>
          <a:p>
            <a:pPr>
              <a:buClr>
                <a:srgbClr val="EF53A5"/>
              </a:buClr>
            </a:pPr>
            <a:r>
              <a:rPr lang="en-GB" sz="1100" dirty="0">
                <a:solidFill>
                  <a:schemeClr val="accent5">
                    <a:lumMod val="75000"/>
                  </a:schemeClr>
                </a:solidFill>
                <a:ea typeface="+mj-lt"/>
                <a:cs typeface="+mj-lt"/>
              </a:rPr>
              <a:t>Bandura, A. and Walters, R.H., 1977. </a:t>
            </a:r>
            <a:r>
              <a:rPr lang="en-GB" sz="1100" i="1" dirty="0">
                <a:solidFill>
                  <a:schemeClr val="accent5">
                    <a:lumMod val="75000"/>
                  </a:schemeClr>
                </a:solidFill>
                <a:ea typeface="+mj-lt"/>
                <a:cs typeface="+mj-lt"/>
              </a:rPr>
              <a:t>Social learning theory</a:t>
            </a:r>
            <a:r>
              <a:rPr lang="en-GB" sz="1100" dirty="0">
                <a:solidFill>
                  <a:schemeClr val="accent5">
                    <a:lumMod val="75000"/>
                  </a:schemeClr>
                </a:solidFill>
                <a:ea typeface="+mj-lt"/>
                <a:cs typeface="+mj-lt"/>
              </a:rPr>
              <a:t> (Vol. 1). Prentice Hall: Englewood cliffs.</a:t>
            </a:r>
          </a:p>
          <a:p>
            <a:pPr>
              <a:buClr>
                <a:srgbClr val="EF53A5"/>
              </a:buClr>
            </a:pPr>
            <a:r>
              <a:rPr lang="en-GB" sz="1100" dirty="0">
                <a:solidFill>
                  <a:schemeClr val="accent5">
                    <a:lumMod val="75000"/>
                  </a:schemeClr>
                </a:solidFill>
                <a:ea typeface="+mj-lt"/>
                <a:cs typeface="+mj-lt"/>
              </a:rPr>
              <a:t>Bandura, A., 1969. Social-learning theory of identificatory processes. </a:t>
            </a:r>
            <a:r>
              <a:rPr lang="en-GB" sz="1100" i="1" dirty="0">
                <a:solidFill>
                  <a:schemeClr val="accent5">
                    <a:lumMod val="75000"/>
                  </a:schemeClr>
                </a:solidFill>
                <a:ea typeface="+mj-lt"/>
                <a:cs typeface="+mj-lt"/>
              </a:rPr>
              <a:t>Handbook of socialization theory and research</a:t>
            </a:r>
            <a:r>
              <a:rPr lang="en-GB" sz="1100" dirty="0">
                <a:solidFill>
                  <a:schemeClr val="accent5">
                    <a:lumMod val="75000"/>
                  </a:schemeClr>
                </a:solidFill>
                <a:ea typeface="+mj-lt"/>
                <a:cs typeface="+mj-lt"/>
              </a:rPr>
              <a:t>, </a:t>
            </a:r>
            <a:r>
              <a:rPr lang="en-GB" sz="1100" i="1" dirty="0">
                <a:solidFill>
                  <a:schemeClr val="accent5">
                    <a:lumMod val="75000"/>
                  </a:schemeClr>
                </a:solidFill>
                <a:ea typeface="+mj-lt"/>
                <a:cs typeface="+mj-lt"/>
              </a:rPr>
              <a:t>213</a:t>
            </a:r>
            <a:r>
              <a:rPr lang="en-GB" sz="1100" dirty="0">
                <a:solidFill>
                  <a:schemeClr val="accent5">
                    <a:lumMod val="75000"/>
                  </a:schemeClr>
                </a:solidFill>
                <a:ea typeface="+mj-lt"/>
                <a:cs typeface="+mj-lt"/>
              </a:rPr>
              <a:t>, p.262.</a:t>
            </a:r>
          </a:p>
          <a:p>
            <a:pPr>
              <a:buClr>
                <a:srgbClr val="EF53A5"/>
              </a:buClr>
            </a:pPr>
            <a:r>
              <a:rPr lang="en-GB" sz="1100" dirty="0">
                <a:solidFill>
                  <a:schemeClr val="accent5">
                    <a:lumMod val="75000"/>
                  </a:schemeClr>
                </a:solidFill>
                <a:ea typeface="+mj-lt"/>
                <a:cs typeface="+mj-lt"/>
              </a:rPr>
              <a:t>Rumjaun, A. and Narod, F., 2020. Social Learning Theory—Albert Bandura. </a:t>
            </a:r>
            <a:r>
              <a:rPr lang="en-GB" sz="1100" i="1" dirty="0">
                <a:solidFill>
                  <a:schemeClr val="accent5">
                    <a:lumMod val="75000"/>
                  </a:schemeClr>
                </a:solidFill>
                <a:ea typeface="+mj-lt"/>
                <a:cs typeface="+mj-lt"/>
              </a:rPr>
              <a:t>Science education in theory and practice: An introductory guide to learning theory</a:t>
            </a:r>
            <a:r>
              <a:rPr lang="en-GB" sz="1100" dirty="0">
                <a:solidFill>
                  <a:schemeClr val="accent5">
                    <a:lumMod val="75000"/>
                  </a:schemeClr>
                </a:solidFill>
                <a:ea typeface="+mj-lt"/>
                <a:cs typeface="+mj-lt"/>
              </a:rPr>
              <a:t>, pp.85-99.</a:t>
            </a:r>
          </a:p>
          <a:p>
            <a:pPr>
              <a:buClr>
                <a:srgbClr val="EF53A5"/>
              </a:buClr>
            </a:pPr>
            <a:r>
              <a:rPr lang="en-GB" sz="1100" dirty="0">
                <a:solidFill>
                  <a:schemeClr val="accent5">
                    <a:lumMod val="75000"/>
                  </a:schemeClr>
                </a:solidFill>
                <a:ea typeface="+mj-lt"/>
                <a:cs typeface="+mj-lt"/>
              </a:rPr>
              <a:t>Lyons, S.D. and Berge, Z.L., 2012. Social learning theory. </a:t>
            </a:r>
            <a:r>
              <a:rPr lang="en-GB" sz="1100" i="1" dirty="0">
                <a:solidFill>
                  <a:schemeClr val="accent5">
                    <a:lumMod val="75000"/>
                  </a:schemeClr>
                </a:solidFill>
                <a:ea typeface="+mj-lt"/>
                <a:cs typeface="+mj-lt"/>
              </a:rPr>
              <a:t>UMBC Faculty Collection</a:t>
            </a:r>
            <a:r>
              <a:rPr lang="en-GB" sz="1100" dirty="0">
                <a:solidFill>
                  <a:schemeClr val="accent5">
                    <a:lumMod val="75000"/>
                  </a:schemeClr>
                </a:solidFill>
                <a:ea typeface="+mj-lt"/>
                <a:cs typeface="+mj-lt"/>
              </a:rPr>
              <a:t>.</a:t>
            </a:r>
            <a:endParaRPr lang="en-GB" sz="1100" dirty="0">
              <a:solidFill>
                <a:schemeClr val="accent5">
                  <a:lumMod val="75000"/>
                </a:schemeClr>
              </a:solidFill>
            </a:endParaRPr>
          </a:p>
          <a:p>
            <a:pPr>
              <a:buClr>
                <a:srgbClr val="EF53A5"/>
              </a:buClr>
            </a:pPr>
            <a:r>
              <a:rPr lang="en-GB" sz="1100" dirty="0">
                <a:solidFill>
                  <a:schemeClr val="accent5">
                    <a:lumMod val="75000"/>
                  </a:schemeClr>
                </a:solidFill>
                <a:ea typeface="+mj-lt"/>
                <a:cs typeface="+mj-lt"/>
              </a:rPr>
              <a:t>Woodward, W.R., 1982. The" discovery" of social </a:t>
            </a:r>
            <a:r>
              <a:rPr lang="en-GB" sz="1100" dirty="0" err="1">
                <a:solidFill>
                  <a:schemeClr val="accent5">
                    <a:lumMod val="75000"/>
                  </a:schemeClr>
                </a:solidFill>
                <a:ea typeface="+mj-lt"/>
                <a:cs typeface="+mj-lt"/>
              </a:rPr>
              <a:t>behaviorism</a:t>
            </a:r>
            <a:r>
              <a:rPr lang="en-GB" sz="1100" dirty="0">
                <a:solidFill>
                  <a:schemeClr val="accent5">
                    <a:lumMod val="75000"/>
                  </a:schemeClr>
                </a:solidFill>
                <a:ea typeface="+mj-lt"/>
                <a:cs typeface="+mj-lt"/>
              </a:rPr>
              <a:t> and social learning theory, 1870–1980. </a:t>
            </a:r>
            <a:r>
              <a:rPr lang="en-GB" sz="1100" i="1" dirty="0">
                <a:solidFill>
                  <a:schemeClr val="accent5">
                    <a:lumMod val="75000"/>
                  </a:schemeClr>
                </a:solidFill>
                <a:ea typeface="+mj-lt"/>
                <a:cs typeface="+mj-lt"/>
              </a:rPr>
              <a:t>American Psychologist</a:t>
            </a:r>
            <a:r>
              <a:rPr lang="en-GB" sz="1100" dirty="0">
                <a:solidFill>
                  <a:schemeClr val="accent5">
                    <a:lumMod val="75000"/>
                  </a:schemeClr>
                </a:solidFill>
                <a:ea typeface="+mj-lt"/>
                <a:cs typeface="+mj-lt"/>
              </a:rPr>
              <a:t>, </a:t>
            </a:r>
            <a:r>
              <a:rPr lang="en-GB" sz="1100" i="1" dirty="0">
                <a:solidFill>
                  <a:schemeClr val="accent5">
                    <a:lumMod val="75000"/>
                  </a:schemeClr>
                </a:solidFill>
                <a:ea typeface="+mj-lt"/>
                <a:cs typeface="+mj-lt"/>
              </a:rPr>
              <a:t>37</a:t>
            </a:r>
            <a:r>
              <a:rPr lang="en-GB" sz="1100" dirty="0">
                <a:solidFill>
                  <a:schemeClr val="accent5">
                    <a:lumMod val="75000"/>
                  </a:schemeClr>
                </a:solidFill>
                <a:ea typeface="+mj-lt"/>
                <a:cs typeface="+mj-lt"/>
              </a:rPr>
              <a:t>(4), p.396.</a:t>
            </a:r>
            <a:endParaRPr lang="en-GB" sz="1100" dirty="0">
              <a:solidFill>
                <a:schemeClr val="accent5">
                  <a:lumMod val="75000"/>
                </a:schemeClr>
              </a:solidFill>
            </a:endParaRPr>
          </a:p>
          <a:p>
            <a:pPr>
              <a:buClr>
                <a:srgbClr val="EF53A5"/>
              </a:buClr>
            </a:pPr>
            <a:r>
              <a:rPr lang="en-GB" sz="1100" dirty="0">
                <a:solidFill>
                  <a:schemeClr val="accent5">
                    <a:lumMod val="75000"/>
                  </a:schemeClr>
                </a:solidFill>
                <a:ea typeface="+mj-lt"/>
                <a:cs typeface="+mj-lt"/>
              </a:rPr>
              <a:t>Akers, R.L., 2017. Rational choice, deterrence, and social learning theory in criminology: The path not taken. In </a:t>
            </a:r>
            <a:r>
              <a:rPr lang="en-GB" sz="1100" i="1" dirty="0">
                <a:solidFill>
                  <a:schemeClr val="accent5">
                    <a:lumMod val="75000"/>
                  </a:schemeClr>
                </a:solidFill>
                <a:ea typeface="+mj-lt"/>
                <a:cs typeface="+mj-lt"/>
              </a:rPr>
              <a:t>Crime Opportunity Theories</a:t>
            </a:r>
            <a:r>
              <a:rPr lang="en-GB" sz="1100" dirty="0">
                <a:solidFill>
                  <a:schemeClr val="accent5">
                    <a:lumMod val="75000"/>
                  </a:schemeClr>
                </a:solidFill>
                <a:ea typeface="+mj-lt"/>
                <a:cs typeface="+mj-lt"/>
              </a:rPr>
              <a:t> (pp. 299-322). Routledge.</a:t>
            </a:r>
            <a:endParaRPr lang="en-GB" sz="1100" dirty="0">
              <a:solidFill>
                <a:schemeClr val="accent5">
                  <a:lumMod val="75000"/>
                </a:schemeClr>
              </a:solidFill>
            </a:endParaRPr>
          </a:p>
          <a:p>
            <a:pPr>
              <a:buClr>
                <a:srgbClr val="EF53A5"/>
              </a:buClr>
            </a:pPr>
            <a:endParaRPr lang="en-GB" sz="1100" dirty="0">
              <a:solidFill>
                <a:schemeClr val="accent5">
                  <a:lumMod val="75000"/>
                </a:schemeClr>
              </a:solidFill>
            </a:endParaRPr>
          </a:p>
        </p:txBody>
      </p:sp>
    </p:spTree>
    <p:extLst>
      <p:ext uri="{BB962C8B-B14F-4D97-AF65-F5344CB8AC3E}">
        <p14:creationId xmlns:p14="http://schemas.microsoft.com/office/powerpoint/2010/main" val="2507954499"/>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D2D844C-AB64-4A03-80BE-33212E61DD0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CAAD0E9B-89C2-4268-98B4-BA7BFFF2C70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1653AB08-C531-42A8-AA8D-C2ABAE87CC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72E47EEC-33C8-4EC3-8BFC-BB02B4171FD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A8BC9CC6-50D5-4C61-9EDE-315A1B5F14E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8" name="Rectangle 17">
            <a:extLst>
              <a:ext uri="{FF2B5EF4-FFF2-40B4-BE49-F238E27FC236}">
                <a16:creationId xmlns:a16="http://schemas.microsoft.com/office/drawing/2014/main" id="{CED2641B-4430-4CF4-89AB-3FADDD630F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cxnSp>
        <p:nvCxnSpPr>
          <p:cNvPr id="20" name="Straight Connector 19">
            <a:extLst>
              <a:ext uri="{FF2B5EF4-FFF2-40B4-BE49-F238E27FC236}">
                <a16:creationId xmlns:a16="http://schemas.microsoft.com/office/drawing/2014/main" id="{179C4C8E-197B-4679-AE96-B5147F971C9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56687" y="1930986"/>
            <a:ext cx="0" cy="3200400"/>
          </a:xfrm>
          <a:prstGeom prst="line">
            <a:avLst/>
          </a:prstGeom>
          <a:ln w="15875" cap="sq">
            <a:solidFill>
              <a:schemeClr val="bg2">
                <a:lumMod val="60000"/>
                <a:lumOff val="40000"/>
              </a:schemeClr>
            </a:solidFill>
            <a:miter lim="800000"/>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0407D7A-3EB2-9AA2-465B-CB18B93AE45A}"/>
              </a:ext>
            </a:extLst>
          </p:cNvPr>
          <p:cNvSpPr>
            <a:spLocks noGrp="1"/>
          </p:cNvSpPr>
          <p:nvPr>
            <p:ph type="title"/>
          </p:nvPr>
        </p:nvSpPr>
        <p:spPr>
          <a:xfrm>
            <a:off x="4654295" y="1266958"/>
            <a:ext cx="6808362" cy="4528457"/>
          </a:xfrm>
        </p:spPr>
        <p:txBody>
          <a:bodyPr vert="horz" lIns="91440" tIns="45720" rIns="91440" bIns="45720" rtlCol="0" anchor="ctr">
            <a:normAutofit/>
          </a:bodyPr>
          <a:lstStyle/>
          <a:p>
            <a:r>
              <a:rPr lang="en-US" sz="7200"/>
              <a:t>Thank you for taking part in my presentation</a:t>
            </a:r>
          </a:p>
        </p:txBody>
      </p:sp>
    </p:spTree>
    <p:extLst>
      <p:ext uri="{BB962C8B-B14F-4D97-AF65-F5344CB8AC3E}">
        <p14:creationId xmlns:p14="http://schemas.microsoft.com/office/powerpoint/2010/main" val="396093933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Ion</vt:lpstr>
      <vt:lpstr>working with children in a social care setting 7-11 years old  </vt:lpstr>
      <vt:lpstr>Introduction </vt:lpstr>
      <vt:lpstr>PowerPoint Presentation</vt:lpstr>
      <vt:lpstr>working with children</vt:lpstr>
      <vt:lpstr>Activity 1</vt:lpstr>
      <vt:lpstr>Activity 2</vt:lpstr>
      <vt:lpstr>Evaluation </vt:lpstr>
      <vt:lpstr>5 princples of social learning </vt:lpstr>
      <vt:lpstr>Albert bandura</vt:lpstr>
      <vt:lpstr>Safe guarding </vt:lpstr>
      <vt:lpstr>The duty of safeguarding goes beyond and overrides any responsibility of primary health care </vt:lpstr>
      <vt:lpstr>3 legislations relating to safeguarding </vt:lpstr>
      <vt:lpstr>PowerPoint Presentation</vt:lpstr>
      <vt:lpstr>2 main laws of child protection </vt:lpstr>
      <vt:lpstr>Section 17</vt:lpstr>
      <vt:lpstr>Conclusion </vt:lpstr>
      <vt:lpstr>PowerPoint Presentation</vt:lpstr>
      <vt:lpstr>How to become a residential support worker </vt:lpstr>
      <vt:lpstr>Refrences list</vt:lpstr>
      <vt:lpstr>Thank you for taking part in my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867</cp:revision>
  <dcterms:created xsi:type="dcterms:W3CDTF">2023-01-31T17:32:01Z</dcterms:created>
  <dcterms:modified xsi:type="dcterms:W3CDTF">2023-02-18T11:18:51Z</dcterms:modified>
</cp:coreProperties>
</file>