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34" r:id="rId2"/>
    <p:sldId id="335" r:id="rId3"/>
    <p:sldId id="336" r:id="rId4"/>
    <p:sldId id="337" r:id="rId5"/>
    <p:sldId id="338" r:id="rId6"/>
    <p:sldId id="340" r:id="rId7"/>
    <p:sldId id="33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8B4944-046B-459F-80F8-CA0E9CA23B2F}" v="1" dt="2023-02-02T18:50:43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" userId="f69ee4e2-845b-4a1f-89c4-60fce9da139f" providerId="ADAL" clId="{1C7B1F44-402B-46FD-8778-1AC2A5A5868D}"/>
    <pc:docChg chg="addSld modSld">
      <pc:chgData name="Kate Piper" userId="f69ee4e2-845b-4a1f-89c4-60fce9da139f" providerId="ADAL" clId="{1C7B1F44-402B-46FD-8778-1AC2A5A5868D}" dt="2021-02-12T08:57:05.103" v="67" actId="14100"/>
      <pc:docMkLst>
        <pc:docMk/>
      </pc:docMkLst>
      <pc:sldChg chg="addSp modSp new mod">
        <pc:chgData name="Kate Piper" userId="f69ee4e2-845b-4a1f-89c4-60fce9da139f" providerId="ADAL" clId="{1C7B1F44-402B-46FD-8778-1AC2A5A5868D}" dt="2021-02-12T08:57:05.103" v="67" actId="14100"/>
        <pc:sldMkLst>
          <pc:docMk/>
          <pc:sldMk cId="2299020714" sldId="340"/>
        </pc:sldMkLst>
        <pc:spChg chg="add mod">
          <ac:chgData name="Kate Piper" userId="f69ee4e2-845b-4a1f-89c4-60fce9da139f" providerId="ADAL" clId="{1C7B1F44-402B-46FD-8778-1AC2A5A5868D}" dt="2021-02-12T08:57:05.103" v="67" actId="14100"/>
          <ac:spMkLst>
            <pc:docMk/>
            <pc:sldMk cId="2299020714" sldId="340"/>
            <ac:spMk id="4" creationId="{FE0A88D4-9E47-46C0-B2C4-AD6D05078840}"/>
          </ac:spMkLst>
        </pc:spChg>
        <pc:picChg chg="add mod">
          <ac:chgData name="Kate Piper" userId="f69ee4e2-845b-4a1f-89c4-60fce9da139f" providerId="ADAL" clId="{1C7B1F44-402B-46FD-8778-1AC2A5A5868D}" dt="2021-02-12T08:56:21.942" v="5" actId="1076"/>
          <ac:picMkLst>
            <pc:docMk/>
            <pc:sldMk cId="2299020714" sldId="340"/>
            <ac:picMk id="3" creationId="{A9E85507-C52A-4D53-B362-10BB6A166B58}"/>
          </ac:picMkLst>
        </pc:picChg>
      </pc:sldChg>
    </pc:docChg>
  </pc:docChgLst>
  <pc:docChgLst>
    <pc:chgData name="Kate Piper (IMH)" userId="f69ee4e2-845b-4a1f-89c4-60fce9da139f" providerId="ADAL" clId="{1F8B4944-046B-459F-80F8-CA0E9CA23B2F}"/>
    <pc:docChg chg="modSld">
      <pc:chgData name="Kate Piper (IMH)" userId="f69ee4e2-845b-4a1f-89c4-60fce9da139f" providerId="ADAL" clId="{1F8B4944-046B-459F-80F8-CA0E9CA23B2F}" dt="2023-02-02T18:50:55.872" v="37" actId="403"/>
      <pc:docMkLst>
        <pc:docMk/>
      </pc:docMkLst>
      <pc:sldChg chg="addSp modSp mod">
        <pc:chgData name="Kate Piper (IMH)" userId="f69ee4e2-845b-4a1f-89c4-60fce9da139f" providerId="ADAL" clId="{1F8B4944-046B-459F-80F8-CA0E9CA23B2F}" dt="2023-02-02T18:50:55.872" v="37" actId="403"/>
        <pc:sldMkLst>
          <pc:docMk/>
          <pc:sldMk cId="467229296" sldId="339"/>
        </pc:sldMkLst>
        <pc:spChg chg="add mod">
          <ac:chgData name="Kate Piper (IMH)" userId="f69ee4e2-845b-4a1f-89c4-60fce9da139f" providerId="ADAL" clId="{1F8B4944-046B-459F-80F8-CA0E9CA23B2F}" dt="2023-02-02T18:50:55.872" v="37" actId="403"/>
          <ac:spMkLst>
            <pc:docMk/>
            <pc:sldMk cId="467229296" sldId="339"/>
            <ac:spMk id="3" creationId="{BC2B868B-15AD-DECB-854C-FE825770E02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2C221-405B-457D-AF3F-5C61A1C2B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E1F799-290F-43BD-B8D2-97FA507935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391928-9BAA-4327-900F-B2DFC9122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AD509-D138-45B7-8BDD-47BBA1CA1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2ECF7-932C-48FD-95EC-BCD0BD505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826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776D6-29CE-4A4A-BB34-518A25B8B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F5349-8E2A-4760-801C-2883E5686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FD1FE-84AB-4679-96FC-9719A43F1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75297-A5CD-4E4B-8C76-92B5DAB77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8B3B6-3480-4986-A964-880D3D0CB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635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0E993-DDCD-4EDA-A16D-87F91B9AB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D1FA3F-030C-4944-8022-023FEF172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8E4231-D15B-43B1-9ED4-B70BFA428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E4914-40D8-49A8-A6FB-FD0DCC4A6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248B6-5AB1-4CA8-92D6-B5A45E2C0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29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7B1BC-9F46-4423-80BE-FD0FBEB43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F3D7B-E0CC-41E0-A642-1C516E838A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C05BA6-24F7-4F4D-B5D3-82D7AE8BD9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6D86AA-7E9F-4C13-838E-42A1F41FC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0433A7-606F-40C1-A32B-C1090DFAC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588D6D-48CE-4E7E-9ACA-47EB98038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662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179C4-3EEA-419D-8D45-D6EE637BE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65C2C-E071-42A5-A134-EABA1FA7E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69237C-01AA-4D1F-84ED-3EDE95F2B3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36244D-47DB-4EC7-8AE4-223DC4C897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C0E4B2-C003-48EE-8C58-0E5218631A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93A1BA-2665-4AEE-B9B8-50DA581C1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4338CE-BE01-4E35-A5EB-479067DD9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4976D-41AB-4934-AA0C-9C3BB40FF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64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8347B-36D6-4FBE-AAEB-663D4C76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C3470C-10B3-41F9-BD69-A0567A9A9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D92CEE-471E-424A-B5BC-C2BD9CDEC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AA831-3766-4E40-B552-85F1D2874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536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A911E1-325A-4EF7-A3F0-308A077C5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20B2D4-8DF1-409E-B1EE-B54ED7FD1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50BF66-7D0D-46C3-9B73-D80C8C212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95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65110-7306-4D9E-A837-A9DF320EB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CE6DE-B734-4136-97A2-1E9A825DC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FEA97-211F-4CB2-9982-4438C663CC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FB8C5-0910-40DA-B550-72DE71E5C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07FBB6-2C57-4589-A906-225E2FD1B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1D340-D079-4ADD-B616-6DC5F3316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003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8AE3F-3857-47CA-9246-13AC19311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01A8E6-6C4D-44BA-8DBE-C27D7441B4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600640-18A0-4F42-9914-C0587608F8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47E429-F175-47B2-850F-8BF245BE1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3CA4D2-CFA3-4969-B984-D0120C3F2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D680A-1411-4D86-B725-1650947D3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10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A250C-009C-41EC-9C3A-7615E50DD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5A1C34-35CA-4EDE-9691-BF7D340B6F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683D2-D161-4E4B-B5DB-F84CBA151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1610B-C758-4932-BCB8-CCF446A01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94AF1-B17B-4347-8F2C-23AD0E625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64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FE03E7-8E92-4649-AD02-3B6C62D526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9C2501-D688-4ED9-B959-A66E50847C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269CD-04A6-4A88-B036-786EC4B4B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F11D-824A-49DA-B6E5-C7C95C866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9B141-6D51-4239-B651-A57007B64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323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442177-3216-416D-8749-F63D649EC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7F03D-5A83-420F-8741-BA078BE64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03A26-7679-4440-BC2F-C5DEA3E99F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788B4-A11E-43D0-A33B-0F2FE5544B00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9BB6A-0F5E-4354-91BE-731CEAD190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0A6CB-82A2-4E06-A6A1-8704B87270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162C4-16D4-419B-9B69-EC4369626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306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5DF6DFB-54C1-40E8-8C3D-63E151A02B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76" y="2279650"/>
            <a:ext cx="4927600" cy="2298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1CA1CA-34D6-407A-A9BA-2E3644109A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3125" y="1159228"/>
            <a:ext cx="6087799" cy="453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006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ABF10B3-0504-4565-91E9-EC772565D2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2676" y="2515155"/>
            <a:ext cx="9144000" cy="31519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215C13-C852-4D97-8A50-5797E941EAB5}"/>
              </a:ext>
            </a:extLst>
          </p:cNvPr>
          <p:cNvSpPr txBox="1"/>
          <p:nvPr/>
        </p:nvSpPr>
        <p:spPr>
          <a:xfrm>
            <a:off x="6634716" y="1066815"/>
            <a:ext cx="39076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Protection motivation theory</a:t>
            </a:r>
          </a:p>
        </p:txBody>
      </p:sp>
    </p:spTree>
    <p:extLst>
      <p:ext uri="{BB962C8B-B14F-4D97-AF65-F5344CB8AC3E}">
        <p14:creationId xmlns:p14="http://schemas.microsoft.com/office/powerpoint/2010/main" val="2897210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8B2048-E540-437B-B7C5-C12BD5627C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781" y="2190844"/>
            <a:ext cx="6516216" cy="344203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68023DD-CCC1-46C4-9408-DC51B60319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7678" y="469827"/>
            <a:ext cx="7314322" cy="34420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CD7732-862A-469B-840D-339201509AFD}"/>
              </a:ext>
            </a:extLst>
          </p:cNvPr>
          <p:cNvSpPr txBox="1"/>
          <p:nvPr/>
        </p:nvSpPr>
        <p:spPr>
          <a:xfrm>
            <a:off x="8166098" y="4943294"/>
            <a:ext cx="3721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Theory of planned behavior</a:t>
            </a:r>
          </a:p>
        </p:txBody>
      </p:sp>
    </p:spTree>
    <p:extLst>
      <p:ext uri="{BB962C8B-B14F-4D97-AF65-F5344CB8AC3E}">
        <p14:creationId xmlns:p14="http://schemas.microsoft.com/office/powerpoint/2010/main" val="587239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FFE38C-C511-45E4-BBC0-E4F6FA185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3934" y="915540"/>
            <a:ext cx="8811345" cy="47557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D95E97-6685-4839-A41A-2DA728D74F2C}"/>
              </a:ext>
            </a:extLst>
          </p:cNvPr>
          <p:cNvSpPr txBox="1"/>
          <p:nvPr/>
        </p:nvSpPr>
        <p:spPr>
          <a:xfrm>
            <a:off x="7646276" y="1560284"/>
            <a:ext cx="42310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Health Action Process approach</a:t>
            </a:r>
          </a:p>
        </p:txBody>
      </p:sp>
    </p:spTree>
    <p:extLst>
      <p:ext uri="{BB962C8B-B14F-4D97-AF65-F5344CB8AC3E}">
        <p14:creationId xmlns:p14="http://schemas.microsoft.com/office/powerpoint/2010/main" val="1433620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E45D53-C0A7-481A-96C0-12FF4C19D5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49" b="7602"/>
          <a:stretch/>
        </p:blipFill>
        <p:spPr>
          <a:xfrm>
            <a:off x="1657165" y="219522"/>
            <a:ext cx="8877670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66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E85507-C52A-4D53-B362-10BB6A166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775" y="1850316"/>
            <a:ext cx="10631455" cy="39157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0A88D4-9E47-46C0-B2C4-AD6D05078840}"/>
              </a:ext>
            </a:extLst>
          </p:cNvPr>
          <p:cNvSpPr txBox="1"/>
          <p:nvPr/>
        </p:nvSpPr>
        <p:spPr>
          <a:xfrm>
            <a:off x="4475181" y="494852"/>
            <a:ext cx="7024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physical activity maintenance model</a:t>
            </a:r>
          </a:p>
        </p:txBody>
      </p:sp>
    </p:spTree>
    <p:extLst>
      <p:ext uri="{BB962C8B-B14F-4D97-AF65-F5344CB8AC3E}">
        <p14:creationId xmlns:p14="http://schemas.microsoft.com/office/powerpoint/2010/main" val="2299020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442B8AD-9424-4362-8345-213C140629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4523" y="148163"/>
            <a:ext cx="5862954" cy="55372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2B868B-15AD-DECB-854C-FE825770E02A}"/>
              </a:ext>
            </a:extLst>
          </p:cNvPr>
          <p:cNvSpPr txBox="1"/>
          <p:nvPr/>
        </p:nvSpPr>
        <p:spPr>
          <a:xfrm>
            <a:off x="7931020" y="867747"/>
            <a:ext cx="4124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Social Learning Theory</a:t>
            </a:r>
          </a:p>
        </p:txBody>
      </p:sp>
    </p:spTree>
    <p:extLst>
      <p:ext uri="{BB962C8B-B14F-4D97-AF65-F5344CB8AC3E}">
        <p14:creationId xmlns:p14="http://schemas.microsoft.com/office/powerpoint/2010/main" val="467229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19</Words>
  <Application>Microsoft Office PowerPoint</Application>
  <PresentationFormat>Widescreen</PresentationFormat>
  <Paragraphs>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</dc:creator>
  <cp:lastModifiedBy>Kate Piper (IMH)</cp:lastModifiedBy>
  <cp:revision>1</cp:revision>
  <dcterms:created xsi:type="dcterms:W3CDTF">2021-02-12T08:03:42Z</dcterms:created>
  <dcterms:modified xsi:type="dcterms:W3CDTF">2023-02-02T18:51:02Z</dcterms:modified>
</cp:coreProperties>
</file>