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sldIdLst>
    <p:sldId id="256" r:id="rId2"/>
    <p:sldId id="257" r:id="rId3"/>
    <p:sldId id="258" r:id="rId4"/>
    <p:sldId id="283" r:id="rId5"/>
    <p:sldId id="259" r:id="rId6"/>
    <p:sldId id="260" r:id="rId7"/>
    <p:sldId id="261" r:id="rId8"/>
    <p:sldId id="280" r:id="rId9"/>
    <p:sldId id="281" r:id="rId10"/>
    <p:sldId id="282" r:id="rId11"/>
    <p:sldId id="277" r:id="rId12"/>
    <p:sldId id="279" r:id="rId13"/>
    <p:sldId id="284" r:id="rId14"/>
    <p:sldId id="285" r:id="rId15"/>
    <p:sldId id="286" r:id="rId16"/>
    <p:sldId id="287" r:id="rId17"/>
    <p:sldId id="288" r:id="rId18"/>
    <p:sldId id="262" r:id="rId19"/>
    <p:sldId id="289" r:id="rId20"/>
    <p:sldId id="290" r:id="rId21"/>
    <p:sldId id="291" r:id="rId22"/>
    <p:sldId id="292" r:id="rId23"/>
    <p:sldId id="293" r:id="rId24"/>
    <p:sldId id="294" r:id="rId25"/>
    <p:sldId id="278" r:id="rId26"/>
    <p:sldId id="295" r:id="rId27"/>
    <p:sldId id="296" r:id="rId28"/>
    <p:sldId id="297" r:id="rId29"/>
    <p:sldId id="298" r:id="rId30"/>
    <p:sldId id="263" r:id="rId31"/>
    <p:sldId id="299" r:id="rId32"/>
    <p:sldId id="300" r:id="rId33"/>
    <p:sldId id="264" r:id="rId34"/>
    <p:sldId id="301" r:id="rId35"/>
    <p:sldId id="265" r:id="rId36"/>
    <p:sldId id="303" r:id="rId37"/>
    <p:sldId id="304" r:id="rId38"/>
    <p:sldId id="276" r:id="rId39"/>
    <p:sldId id="302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66BF7A6-68AE-7893-EB83-F26007E2AA18}" v="14" dt="2025-12-10T14:33:03.8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_rels/data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svg"/><Relationship Id="rId1" Type="http://schemas.openxmlformats.org/officeDocument/2006/relationships/image" Target="../media/image46.png"/><Relationship Id="rId6" Type="http://schemas.openxmlformats.org/officeDocument/2006/relationships/image" Target="../media/image51.svg"/><Relationship Id="rId5" Type="http://schemas.openxmlformats.org/officeDocument/2006/relationships/image" Target="../media/image50.png"/><Relationship Id="rId4" Type="http://schemas.openxmlformats.org/officeDocument/2006/relationships/image" Target="../media/image49.svg"/></Relationships>
</file>

<file path=ppt/diagrams/_rels/data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svg"/><Relationship Id="rId1" Type="http://schemas.openxmlformats.org/officeDocument/2006/relationships/image" Target="../media/image52.png"/><Relationship Id="rId6" Type="http://schemas.openxmlformats.org/officeDocument/2006/relationships/image" Target="../media/image57.svg"/><Relationship Id="rId5" Type="http://schemas.openxmlformats.org/officeDocument/2006/relationships/image" Target="../media/image56.png"/><Relationship Id="rId4" Type="http://schemas.openxmlformats.org/officeDocument/2006/relationships/image" Target="../media/image55.svg"/></Relationships>
</file>

<file path=ppt/diagrams/_rels/data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svg"/><Relationship Id="rId3" Type="http://schemas.openxmlformats.org/officeDocument/2006/relationships/image" Target="../media/image60.png"/><Relationship Id="rId7" Type="http://schemas.openxmlformats.org/officeDocument/2006/relationships/image" Target="../media/image64.png"/><Relationship Id="rId2" Type="http://schemas.openxmlformats.org/officeDocument/2006/relationships/image" Target="../media/image59.svg"/><Relationship Id="rId1" Type="http://schemas.openxmlformats.org/officeDocument/2006/relationships/image" Target="../media/image58.png"/><Relationship Id="rId6" Type="http://schemas.openxmlformats.org/officeDocument/2006/relationships/image" Target="../media/image63.svg"/><Relationship Id="rId5" Type="http://schemas.openxmlformats.org/officeDocument/2006/relationships/image" Target="../media/image62.png"/><Relationship Id="rId4" Type="http://schemas.openxmlformats.org/officeDocument/2006/relationships/image" Target="../media/image61.svg"/></Relationships>
</file>

<file path=ppt/diagrams/_rels/data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svg"/><Relationship Id="rId1" Type="http://schemas.openxmlformats.org/officeDocument/2006/relationships/image" Target="../media/image66.png"/><Relationship Id="rId4" Type="http://schemas.openxmlformats.org/officeDocument/2006/relationships/image" Target="../media/image69.svg"/></Relationships>
</file>

<file path=ppt/diagrams/_rels/data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svg"/><Relationship Id="rId3" Type="http://schemas.openxmlformats.org/officeDocument/2006/relationships/image" Target="../media/image73.png"/><Relationship Id="rId7" Type="http://schemas.openxmlformats.org/officeDocument/2006/relationships/image" Target="../media/image77.png"/><Relationship Id="rId2" Type="http://schemas.openxmlformats.org/officeDocument/2006/relationships/image" Target="../media/image72.svg"/><Relationship Id="rId1" Type="http://schemas.openxmlformats.org/officeDocument/2006/relationships/image" Target="../media/image71.png"/><Relationship Id="rId6" Type="http://schemas.openxmlformats.org/officeDocument/2006/relationships/image" Target="../media/image76.svg"/><Relationship Id="rId5" Type="http://schemas.openxmlformats.org/officeDocument/2006/relationships/image" Target="../media/image75.png"/><Relationship Id="rId4" Type="http://schemas.openxmlformats.org/officeDocument/2006/relationships/image" Target="../media/image74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_rels/drawing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svg"/><Relationship Id="rId1" Type="http://schemas.openxmlformats.org/officeDocument/2006/relationships/image" Target="../media/image46.png"/><Relationship Id="rId6" Type="http://schemas.openxmlformats.org/officeDocument/2006/relationships/image" Target="../media/image51.svg"/><Relationship Id="rId5" Type="http://schemas.openxmlformats.org/officeDocument/2006/relationships/image" Target="../media/image50.png"/><Relationship Id="rId4" Type="http://schemas.openxmlformats.org/officeDocument/2006/relationships/image" Target="../media/image49.svg"/></Relationships>
</file>

<file path=ppt/diagrams/_rels/drawing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svg"/><Relationship Id="rId1" Type="http://schemas.openxmlformats.org/officeDocument/2006/relationships/image" Target="../media/image52.png"/><Relationship Id="rId6" Type="http://schemas.openxmlformats.org/officeDocument/2006/relationships/image" Target="../media/image57.svg"/><Relationship Id="rId5" Type="http://schemas.openxmlformats.org/officeDocument/2006/relationships/image" Target="../media/image56.png"/><Relationship Id="rId4" Type="http://schemas.openxmlformats.org/officeDocument/2006/relationships/image" Target="../media/image55.svg"/></Relationships>
</file>

<file path=ppt/diagrams/_rels/drawing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svg"/><Relationship Id="rId3" Type="http://schemas.openxmlformats.org/officeDocument/2006/relationships/image" Target="../media/image60.png"/><Relationship Id="rId7" Type="http://schemas.openxmlformats.org/officeDocument/2006/relationships/image" Target="../media/image64.png"/><Relationship Id="rId2" Type="http://schemas.openxmlformats.org/officeDocument/2006/relationships/image" Target="../media/image59.svg"/><Relationship Id="rId1" Type="http://schemas.openxmlformats.org/officeDocument/2006/relationships/image" Target="../media/image58.png"/><Relationship Id="rId6" Type="http://schemas.openxmlformats.org/officeDocument/2006/relationships/image" Target="../media/image63.svg"/><Relationship Id="rId5" Type="http://schemas.openxmlformats.org/officeDocument/2006/relationships/image" Target="../media/image62.png"/><Relationship Id="rId4" Type="http://schemas.openxmlformats.org/officeDocument/2006/relationships/image" Target="../media/image61.svg"/></Relationships>
</file>

<file path=ppt/diagrams/_rels/drawing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svg"/><Relationship Id="rId1" Type="http://schemas.openxmlformats.org/officeDocument/2006/relationships/image" Target="../media/image66.png"/><Relationship Id="rId4" Type="http://schemas.openxmlformats.org/officeDocument/2006/relationships/image" Target="../media/image69.svg"/></Relationships>
</file>

<file path=ppt/diagrams/_rels/drawing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svg"/><Relationship Id="rId3" Type="http://schemas.openxmlformats.org/officeDocument/2006/relationships/image" Target="../media/image73.png"/><Relationship Id="rId7" Type="http://schemas.openxmlformats.org/officeDocument/2006/relationships/image" Target="../media/image77.png"/><Relationship Id="rId2" Type="http://schemas.openxmlformats.org/officeDocument/2006/relationships/image" Target="../media/image72.svg"/><Relationship Id="rId1" Type="http://schemas.openxmlformats.org/officeDocument/2006/relationships/image" Target="../media/image71.png"/><Relationship Id="rId6" Type="http://schemas.openxmlformats.org/officeDocument/2006/relationships/image" Target="../media/image76.svg"/><Relationship Id="rId5" Type="http://schemas.openxmlformats.org/officeDocument/2006/relationships/image" Target="../media/image75.png"/><Relationship Id="rId4" Type="http://schemas.openxmlformats.org/officeDocument/2006/relationships/image" Target="../media/image7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A713785-79FD-4640-B4D8-85481E0A10D3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4D4C2ACF-AE95-4972-8621-17D126CA3DAE}">
      <dgm:prSet/>
      <dgm:spPr/>
      <dgm:t>
        <a:bodyPr/>
        <a:lstStyle/>
        <a:p>
          <a:r>
            <a:rPr lang="en-US"/>
            <a:t>Behaviourism aimed to allow to world to see psychology as a science. </a:t>
          </a:r>
        </a:p>
      </dgm:t>
    </dgm:pt>
    <dgm:pt modelId="{D0A9C54A-9182-42AC-9770-466A0739A2E0}" type="parTrans" cxnId="{B1D2412C-BA02-415B-A04F-0E5ED206E506}">
      <dgm:prSet/>
      <dgm:spPr/>
      <dgm:t>
        <a:bodyPr/>
        <a:lstStyle/>
        <a:p>
          <a:endParaRPr lang="en-US"/>
        </a:p>
      </dgm:t>
    </dgm:pt>
    <dgm:pt modelId="{1052C92A-31DE-4DF6-BECE-5B35A6A41B54}" type="sibTrans" cxnId="{B1D2412C-BA02-415B-A04F-0E5ED206E506}">
      <dgm:prSet/>
      <dgm:spPr/>
      <dgm:t>
        <a:bodyPr/>
        <a:lstStyle/>
        <a:p>
          <a:endParaRPr lang="en-US"/>
        </a:p>
      </dgm:t>
    </dgm:pt>
    <dgm:pt modelId="{CDBE883B-676E-4401-AD25-10B9FDE73285}">
      <dgm:prSet/>
      <dgm:spPr/>
      <dgm:t>
        <a:bodyPr/>
        <a:lstStyle/>
        <a:p>
          <a:r>
            <a:rPr lang="en-US"/>
            <a:t>Rejects the view of free will.</a:t>
          </a:r>
        </a:p>
      </dgm:t>
    </dgm:pt>
    <dgm:pt modelId="{06BF5CA6-4A1A-4557-A8A6-59966DA55AD1}" type="parTrans" cxnId="{FD8D2843-0EF6-472E-BA94-D24F4C824E9E}">
      <dgm:prSet/>
      <dgm:spPr/>
      <dgm:t>
        <a:bodyPr/>
        <a:lstStyle/>
        <a:p>
          <a:endParaRPr lang="en-US"/>
        </a:p>
      </dgm:t>
    </dgm:pt>
    <dgm:pt modelId="{E1B4639F-AA4F-4740-96F4-F7B1797E3722}" type="sibTrans" cxnId="{FD8D2843-0EF6-472E-BA94-D24F4C824E9E}">
      <dgm:prSet/>
      <dgm:spPr/>
      <dgm:t>
        <a:bodyPr/>
        <a:lstStyle/>
        <a:p>
          <a:endParaRPr lang="en-US"/>
        </a:p>
      </dgm:t>
    </dgm:pt>
    <dgm:pt modelId="{7A59015B-4A29-4E29-BCA6-C301A504DE61}">
      <dgm:prSet/>
      <dgm:spPr/>
      <dgm:t>
        <a:bodyPr/>
        <a:lstStyle/>
        <a:p>
          <a:r>
            <a:rPr lang="en-US"/>
            <a:t>Behaviour is learned from our environments, and we are born as blank slates.</a:t>
          </a:r>
        </a:p>
      </dgm:t>
    </dgm:pt>
    <dgm:pt modelId="{C3430C3A-2E95-4B88-B52B-27FD087409ED}" type="parTrans" cxnId="{63A52137-5B3A-4278-AF88-D9FFEEEB9555}">
      <dgm:prSet/>
      <dgm:spPr/>
      <dgm:t>
        <a:bodyPr/>
        <a:lstStyle/>
        <a:p>
          <a:endParaRPr lang="en-US"/>
        </a:p>
      </dgm:t>
    </dgm:pt>
    <dgm:pt modelId="{D6509EC5-D883-4136-9ECD-AA50635AA535}" type="sibTrans" cxnId="{63A52137-5B3A-4278-AF88-D9FFEEEB9555}">
      <dgm:prSet/>
      <dgm:spPr/>
      <dgm:t>
        <a:bodyPr/>
        <a:lstStyle/>
        <a:p>
          <a:endParaRPr lang="en-US"/>
        </a:p>
      </dgm:t>
    </dgm:pt>
    <dgm:pt modelId="{DBB274EC-E8A0-4C2F-B378-916299BF7479}" type="pres">
      <dgm:prSet presAssocID="{1A713785-79FD-4640-B4D8-85481E0A10D3}" presName="vert0" presStyleCnt="0">
        <dgm:presLayoutVars>
          <dgm:dir/>
          <dgm:animOne val="branch"/>
          <dgm:animLvl val="lvl"/>
        </dgm:presLayoutVars>
      </dgm:prSet>
      <dgm:spPr/>
    </dgm:pt>
    <dgm:pt modelId="{FF7CE7DA-C53E-4CF9-AFCB-56E233B543C8}" type="pres">
      <dgm:prSet presAssocID="{4D4C2ACF-AE95-4972-8621-17D126CA3DAE}" presName="thickLine" presStyleLbl="alignNode1" presStyleIdx="0" presStyleCnt="3"/>
      <dgm:spPr/>
    </dgm:pt>
    <dgm:pt modelId="{EBEDA0B9-712C-493D-B785-3440AE9D8F70}" type="pres">
      <dgm:prSet presAssocID="{4D4C2ACF-AE95-4972-8621-17D126CA3DAE}" presName="horz1" presStyleCnt="0"/>
      <dgm:spPr/>
    </dgm:pt>
    <dgm:pt modelId="{05B6F24D-4648-41F3-B42E-8A5CB3984E4C}" type="pres">
      <dgm:prSet presAssocID="{4D4C2ACF-AE95-4972-8621-17D126CA3DAE}" presName="tx1" presStyleLbl="revTx" presStyleIdx="0" presStyleCnt="3"/>
      <dgm:spPr/>
    </dgm:pt>
    <dgm:pt modelId="{1ECB4E11-2504-4E4C-BE0D-875DB5CBC80E}" type="pres">
      <dgm:prSet presAssocID="{4D4C2ACF-AE95-4972-8621-17D126CA3DAE}" presName="vert1" presStyleCnt="0"/>
      <dgm:spPr/>
    </dgm:pt>
    <dgm:pt modelId="{79353A41-E284-4395-AF09-AABF00DED587}" type="pres">
      <dgm:prSet presAssocID="{CDBE883B-676E-4401-AD25-10B9FDE73285}" presName="thickLine" presStyleLbl="alignNode1" presStyleIdx="1" presStyleCnt="3"/>
      <dgm:spPr/>
    </dgm:pt>
    <dgm:pt modelId="{BF45B5BE-63AB-4988-954A-D10BA897EF32}" type="pres">
      <dgm:prSet presAssocID="{CDBE883B-676E-4401-AD25-10B9FDE73285}" presName="horz1" presStyleCnt="0"/>
      <dgm:spPr/>
    </dgm:pt>
    <dgm:pt modelId="{96E71BBD-6F60-4DD7-9723-F26CE7DD73C7}" type="pres">
      <dgm:prSet presAssocID="{CDBE883B-676E-4401-AD25-10B9FDE73285}" presName="tx1" presStyleLbl="revTx" presStyleIdx="1" presStyleCnt="3"/>
      <dgm:spPr/>
    </dgm:pt>
    <dgm:pt modelId="{9E014EDF-5689-4C03-A25F-B7B78C9285F2}" type="pres">
      <dgm:prSet presAssocID="{CDBE883B-676E-4401-AD25-10B9FDE73285}" presName="vert1" presStyleCnt="0"/>
      <dgm:spPr/>
    </dgm:pt>
    <dgm:pt modelId="{FAEB7780-9AB4-414C-A29C-E503C591DF88}" type="pres">
      <dgm:prSet presAssocID="{7A59015B-4A29-4E29-BCA6-C301A504DE61}" presName="thickLine" presStyleLbl="alignNode1" presStyleIdx="2" presStyleCnt="3"/>
      <dgm:spPr/>
    </dgm:pt>
    <dgm:pt modelId="{C6A4F9A3-343D-49A9-AEA4-327BE835C93E}" type="pres">
      <dgm:prSet presAssocID="{7A59015B-4A29-4E29-BCA6-C301A504DE61}" presName="horz1" presStyleCnt="0"/>
      <dgm:spPr/>
    </dgm:pt>
    <dgm:pt modelId="{721C5F1E-7898-471C-93E6-7A84BAC7B8F2}" type="pres">
      <dgm:prSet presAssocID="{7A59015B-4A29-4E29-BCA6-C301A504DE61}" presName="tx1" presStyleLbl="revTx" presStyleIdx="2" presStyleCnt="3"/>
      <dgm:spPr/>
    </dgm:pt>
    <dgm:pt modelId="{4E03A697-2723-4595-8DF6-F91C21708351}" type="pres">
      <dgm:prSet presAssocID="{7A59015B-4A29-4E29-BCA6-C301A504DE61}" presName="vert1" presStyleCnt="0"/>
      <dgm:spPr/>
    </dgm:pt>
  </dgm:ptLst>
  <dgm:cxnLst>
    <dgm:cxn modelId="{764CFD04-C07C-438F-A0B6-AE306A137681}" type="presOf" srcId="{1A713785-79FD-4640-B4D8-85481E0A10D3}" destId="{DBB274EC-E8A0-4C2F-B378-916299BF7479}" srcOrd="0" destOrd="0" presId="urn:microsoft.com/office/officeart/2008/layout/LinedList"/>
    <dgm:cxn modelId="{81761806-72FB-4629-9F0C-D40458A4C5E9}" type="presOf" srcId="{4D4C2ACF-AE95-4972-8621-17D126CA3DAE}" destId="{05B6F24D-4648-41F3-B42E-8A5CB3984E4C}" srcOrd="0" destOrd="0" presId="urn:microsoft.com/office/officeart/2008/layout/LinedList"/>
    <dgm:cxn modelId="{B1D2412C-BA02-415B-A04F-0E5ED206E506}" srcId="{1A713785-79FD-4640-B4D8-85481E0A10D3}" destId="{4D4C2ACF-AE95-4972-8621-17D126CA3DAE}" srcOrd="0" destOrd="0" parTransId="{D0A9C54A-9182-42AC-9770-466A0739A2E0}" sibTransId="{1052C92A-31DE-4DF6-BECE-5B35A6A41B54}"/>
    <dgm:cxn modelId="{63A52137-5B3A-4278-AF88-D9FFEEEB9555}" srcId="{1A713785-79FD-4640-B4D8-85481E0A10D3}" destId="{7A59015B-4A29-4E29-BCA6-C301A504DE61}" srcOrd="2" destOrd="0" parTransId="{C3430C3A-2E95-4B88-B52B-27FD087409ED}" sibTransId="{D6509EC5-D883-4136-9ECD-AA50635AA535}"/>
    <dgm:cxn modelId="{FD8D2843-0EF6-472E-BA94-D24F4C824E9E}" srcId="{1A713785-79FD-4640-B4D8-85481E0A10D3}" destId="{CDBE883B-676E-4401-AD25-10B9FDE73285}" srcOrd="1" destOrd="0" parTransId="{06BF5CA6-4A1A-4557-A8A6-59966DA55AD1}" sibTransId="{E1B4639F-AA4F-4740-96F4-F7B1797E3722}"/>
    <dgm:cxn modelId="{7484F0C3-808A-4FF3-A755-409DF1B3A35B}" type="presOf" srcId="{CDBE883B-676E-4401-AD25-10B9FDE73285}" destId="{96E71BBD-6F60-4DD7-9723-F26CE7DD73C7}" srcOrd="0" destOrd="0" presId="urn:microsoft.com/office/officeart/2008/layout/LinedList"/>
    <dgm:cxn modelId="{3C0AEDFA-9E7D-4485-A19A-3EF8B3BA8767}" type="presOf" srcId="{7A59015B-4A29-4E29-BCA6-C301A504DE61}" destId="{721C5F1E-7898-471C-93E6-7A84BAC7B8F2}" srcOrd="0" destOrd="0" presId="urn:microsoft.com/office/officeart/2008/layout/LinedList"/>
    <dgm:cxn modelId="{6F1097EF-91BB-4A14-B843-DA4CA4B2650C}" type="presParOf" srcId="{DBB274EC-E8A0-4C2F-B378-916299BF7479}" destId="{FF7CE7DA-C53E-4CF9-AFCB-56E233B543C8}" srcOrd="0" destOrd="0" presId="urn:microsoft.com/office/officeart/2008/layout/LinedList"/>
    <dgm:cxn modelId="{3D34AF34-20EE-45EA-B14B-529F0C0752EF}" type="presParOf" srcId="{DBB274EC-E8A0-4C2F-B378-916299BF7479}" destId="{EBEDA0B9-712C-493D-B785-3440AE9D8F70}" srcOrd="1" destOrd="0" presId="urn:microsoft.com/office/officeart/2008/layout/LinedList"/>
    <dgm:cxn modelId="{78E649FA-3F89-4AC6-97D0-23FA890A5C68}" type="presParOf" srcId="{EBEDA0B9-712C-493D-B785-3440AE9D8F70}" destId="{05B6F24D-4648-41F3-B42E-8A5CB3984E4C}" srcOrd="0" destOrd="0" presId="urn:microsoft.com/office/officeart/2008/layout/LinedList"/>
    <dgm:cxn modelId="{F224FC6F-02DD-4197-B01F-305A3FBF320C}" type="presParOf" srcId="{EBEDA0B9-712C-493D-B785-3440AE9D8F70}" destId="{1ECB4E11-2504-4E4C-BE0D-875DB5CBC80E}" srcOrd="1" destOrd="0" presId="urn:microsoft.com/office/officeart/2008/layout/LinedList"/>
    <dgm:cxn modelId="{B387653C-DFD5-43EE-B1D7-0651CD89C750}" type="presParOf" srcId="{DBB274EC-E8A0-4C2F-B378-916299BF7479}" destId="{79353A41-E284-4395-AF09-AABF00DED587}" srcOrd="2" destOrd="0" presId="urn:microsoft.com/office/officeart/2008/layout/LinedList"/>
    <dgm:cxn modelId="{407885E2-E0E9-411A-8428-0CB354A16838}" type="presParOf" srcId="{DBB274EC-E8A0-4C2F-B378-916299BF7479}" destId="{BF45B5BE-63AB-4988-954A-D10BA897EF32}" srcOrd="3" destOrd="0" presId="urn:microsoft.com/office/officeart/2008/layout/LinedList"/>
    <dgm:cxn modelId="{686CAACF-08F5-4CC0-AA8B-E92BCAAA8419}" type="presParOf" srcId="{BF45B5BE-63AB-4988-954A-D10BA897EF32}" destId="{96E71BBD-6F60-4DD7-9723-F26CE7DD73C7}" srcOrd="0" destOrd="0" presId="urn:microsoft.com/office/officeart/2008/layout/LinedList"/>
    <dgm:cxn modelId="{6614C156-9800-492B-8643-704521C83B10}" type="presParOf" srcId="{BF45B5BE-63AB-4988-954A-D10BA897EF32}" destId="{9E014EDF-5689-4C03-A25F-B7B78C9285F2}" srcOrd="1" destOrd="0" presId="urn:microsoft.com/office/officeart/2008/layout/LinedList"/>
    <dgm:cxn modelId="{B7D84A4D-1402-4FF8-ABDC-D4400D71171E}" type="presParOf" srcId="{DBB274EC-E8A0-4C2F-B378-916299BF7479}" destId="{FAEB7780-9AB4-414C-A29C-E503C591DF88}" srcOrd="4" destOrd="0" presId="urn:microsoft.com/office/officeart/2008/layout/LinedList"/>
    <dgm:cxn modelId="{C1AB51FC-98B3-4AA1-8FE2-E6F3498FC145}" type="presParOf" srcId="{DBB274EC-E8A0-4C2F-B378-916299BF7479}" destId="{C6A4F9A3-343D-49A9-AEA4-327BE835C93E}" srcOrd="5" destOrd="0" presId="urn:microsoft.com/office/officeart/2008/layout/LinedList"/>
    <dgm:cxn modelId="{F294BBCB-B065-46F3-8145-2311E6B6AED7}" type="presParOf" srcId="{C6A4F9A3-343D-49A9-AEA4-327BE835C93E}" destId="{721C5F1E-7898-471C-93E6-7A84BAC7B8F2}" srcOrd="0" destOrd="0" presId="urn:microsoft.com/office/officeart/2008/layout/LinedList"/>
    <dgm:cxn modelId="{724F01FE-2BE5-4A76-9EEA-85AAC1317CB2}" type="presParOf" srcId="{C6A4F9A3-343D-49A9-AEA4-327BE835C93E}" destId="{4E03A697-2723-4595-8DF6-F91C2170835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1861411-FD9F-4C15-B6C6-2A8DAB57A16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E1D20BA-40CA-4C66-ADD4-8C5E6E90DCEE}">
      <dgm:prSet/>
      <dgm:spPr/>
      <dgm:t>
        <a:bodyPr/>
        <a:lstStyle/>
        <a:p>
          <a:r>
            <a:rPr lang="en-US"/>
            <a:t>Behaviour should be studied through experiments, scientifically.</a:t>
          </a:r>
        </a:p>
      </dgm:t>
    </dgm:pt>
    <dgm:pt modelId="{5295B019-EF48-48E4-BB3A-E616EBCC0547}" type="parTrans" cxnId="{49D2BB6F-BF9E-4C9E-B9E9-87072A9C5294}">
      <dgm:prSet/>
      <dgm:spPr/>
      <dgm:t>
        <a:bodyPr/>
        <a:lstStyle/>
        <a:p>
          <a:endParaRPr lang="en-US"/>
        </a:p>
      </dgm:t>
    </dgm:pt>
    <dgm:pt modelId="{A98E6AF8-A00C-4D4F-A745-3448DCCDA9C9}" type="sibTrans" cxnId="{49D2BB6F-BF9E-4C9E-B9E9-87072A9C5294}">
      <dgm:prSet/>
      <dgm:spPr/>
      <dgm:t>
        <a:bodyPr/>
        <a:lstStyle/>
        <a:p>
          <a:endParaRPr lang="en-US"/>
        </a:p>
      </dgm:t>
    </dgm:pt>
    <dgm:pt modelId="{CFEF3CC5-EA9C-49CF-9C2C-3F412B877F79}">
      <dgm:prSet/>
      <dgm:spPr/>
      <dgm:t>
        <a:bodyPr/>
        <a:lstStyle/>
        <a:p>
          <a:r>
            <a:rPr lang="en-US"/>
            <a:t>Observable behaviour is all we should be concerned with.</a:t>
          </a:r>
        </a:p>
      </dgm:t>
    </dgm:pt>
    <dgm:pt modelId="{984565AB-C4FC-4C88-866B-523522F6FCB9}" type="parTrans" cxnId="{44D41CCD-0D7B-48D0-BEB0-B5F0D79D4526}">
      <dgm:prSet/>
      <dgm:spPr/>
      <dgm:t>
        <a:bodyPr/>
        <a:lstStyle/>
        <a:p>
          <a:endParaRPr lang="en-US"/>
        </a:p>
      </dgm:t>
    </dgm:pt>
    <dgm:pt modelId="{33C11280-5900-427D-B951-D34D94746665}" type="sibTrans" cxnId="{44D41CCD-0D7B-48D0-BEB0-B5F0D79D4526}">
      <dgm:prSet/>
      <dgm:spPr/>
      <dgm:t>
        <a:bodyPr/>
        <a:lstStyle/>
        <a:p>
          <a:endParaRPr lang="en-US"/>
        </a:p>
      </dgm:t>
    </dgm:pt>
    <dgm:pt modelId="{C52283B1-9675-4937-B858-0C2EDBE03EC2}">
      <dgm:prSet/>
      <dgm:spPr/>
      <dgm:t>
        <a:bodyPr/>
        <a:lstStyle/>
        <a:p>
          <a:r>
            <a:rPr lang="en-US"/>
            <a:t>There is little difference between learning in animals and humans, therefore animal experiments are valid. </a:t>
          </a:r>
        </a:p>
      </dgm:t>
    </dgm:pt>
    <dgm:pt modelId="{A6A01B37-BCDF-4F90-899C-D271D24A2A92}" type="parTrans" cxnId="{B29B7896-0B5E-4725-81CF-10E6A4867E86}">
      <dgm:prSet/>
      <dgm:spPr/>
      <dgm:t>
        <a:bodyPr/>
        <a:lstStyle/>
        <a:p>
          <a:endParaRPr lang="en-US"/>
        </a:p>
      </dgm:t>
    </dgm:pt>
    <dgm:pt modelId="{AC99DC73-5C9D-42B1-911C-0059B3F45F9D}" type="sibTrans" cxnId="{B29B7896-0B5E-4725-81CF-10E6A4867E86}">
      <dgm:prSet/>
      <dgm:spPr/>
      <dgm:t>
        <a:bodyPr/>
        <a:lstStyle/>
        <a:p>
          <a:endParaRPr lang="en-US"/>
        </a:p>
      </dgm:t>
    </dgm:pt>
    <dgm:pt modelId="{FC984616-2783-43BF-95E6-174CEFB1F1E2}">
      <dgm:prSet/>
      <dgm:spPr/>
      <dgm:t>
        <a:bodyPr/>
        <a:lstStyle/>
        <a:p>
          <a:r>
            <a:rPr lang="en-US"/>
            <a:t>Behaviour is the result of stimuli, no matter how complex.</a:t>
          </a:r>
        </a:p>
      </dgm:t>
    </dgm:pt>
    <dgm:pt modelId="{166AD0AB-F009-404F-B4AA-FB5C8F815C88}" type="parTrans" cxnId="{180CAD36-0B6A-4053-BC22-8D18DD3A96CC}">
      <dgm:prSet/>
      <dgm:spPr/>
      <dgm:t>
        <a:bodyPr/>
        <a:lstStyle/>
        <a:p>
          <a:endParaRPr lang="en-US"/>
        </a:p>
      </dgm:t>
    </dgm:pt>
    <dgm:pt modelId="{03AF2783-AEDB-440A-8AE8-A0EA2D8E6B94}" type="sibTrans" cxnId="{180CAD36-0B6A-4053-BC22-8D18DD3A96CC}">
      <dgm:prSet/>
      <dgm:spPr/>
      <dgm:t>
        <a:bodyPr/>
        <a:lstStyle/>
        <a:p>
          <a:endParaRPr lang="en-US"/>
        </a:p>
      </dgm:t>
    </dgm:pt>
    <dgm:pt modelId="{D0045354-F677-41BD-89D2-51166AEA1912}" type="pres">
      <dgm:prSet presAssocID="{A1861411-FD9F-4C15-B6C6-2A8DAB57A162}" presName="root" presStyleCnt="0">
        <dgm:presLayoutVars>
          <dgm:dir/>
          <dgm:resizeHandles val="exact"/>
        </dgm:presLayoutVars>
      </dgm:prSet>
      <dgm:spPr/>
    </dgm:pt>
    <dgm:pt modelId="{8D261475-56C2-4770-A2D9-696C69BB8AEF}" type="pres">
      <dgm:prSet presAssocID="{EE1D20BA-40CA-4C66-ADD4-8C5E6E90DCEE}" presName="compNode" presStyleCnt="0"/>
      <dgm:spPr/>
    </dgm:pt>
    <dgm:pt modelId="{FA8CAD8C-190D-4B47-9701-6D946AC8E82D}" type="pres">
      <dgm:prSet presAssocID="{EE1D20BA-40CA-4C66-ADD4-8C5E6E90DCEE}" presName="bgRect" presStyleLbl="bgShp" presStyleIdx="0" presStyleCnt="4"/>
      <dgm:spPr/>
    </dgm:pt>
    <dgm:pt modelId="{8D834481-B40B-4ACC-ACFE-C011FCF8C1B7}" type="pres">
      <dgm:prSet presAssocID="{EE1D20BA-40CA-4C66-ADD4-8C5E6E90DCE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ientist"/>
        </a:ext>
      </dgm:extLst>
    </dgm:pt>
    <dgm:pt modelId="{B007AE51-768E-4006-836A-4FD7CDE3104C}" type="pres">
      <dgm:prSet presAssocID="{EE1D20BA-40CA-4C66-ADD4-8C5E6E90DCEE}" presName="spaceRect" presStyleCnt="0"/>
      <dgm:spPr/>
    </dgm:pt>
    <dgm:pt modelId="{A2913642-89F0-4317-A920-A5F15D134E83}" type="pres">
      <dgm:prSet presAssocID="{EE1D20BA-40CA-4C66-ADD4-8C5E6E90DCEE}" presName="parTx" presStyleLbl="revTx" presStyleIdx="0" presStyleCnt="4">
        <dgm:presLayoutVars>
          <dgm:chMax val="0"/>
          <dgm:chPref val="0"/>
        </dgm:presLayoutVars>
      </dgm:prSet>
      <dgm:spPr/>
    </dgm:pt>
    <dgm:pt modelId="{49AA4D5E-95ED-4B11-995D-6BF64B98A5CB}" type="pres">
      <dgm:prSet presAssocID="{A98E6AF8-A00C-4D4F-A745-3448DCCDA9C9}" presName="sibTrans" presStyleCnt="0"/>
      <dgm:spPr/>
    </dgm:pt>
    <dgm:pt modelId="{DF54D5EE-88F2-490B-B9A6-7190FCCA06CD}" type="pres">
      <dgm:prSet presAssocID="{CFEF3CC5-EA9C-49CF-9C2C-3F412B877F79}" presName="compNode" presStyleCnt="0"/>
      <dgm:spPr/>
    </dgm:pt>
    <dgm:pt modelId="{D71D4A20-078F-4B00-B51E-856275C06C26}" type="pres">
      <dgm:prSet presAssocID="{CFEF3CC5-EA9C-49CF-9C2C-3F412B877F79}" presName="bgRect" presStyleLbl="bgShp" presStyleIdx="1" presStyleCnt="4"/>
      <dgm:spPr/>
    </dgm:pt>
    <dgm:pt modelId="{23E1E25D-A3E6-4548-B19B-7515843F1F4C}" type="pres">
      <dgm:prSet presAssocID="{CFEF3CC5-EA9C-49CF-9C2C-3F412B877F7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s"/>
        </a:ext>
      </dgm:extLst>
    </dgm:pt>
    <dgm:pt modelId="{C79B775A-13F5-48C1-BF47-36C133A52FA4}" type="pres">
      <dgm:prSet presAssocID="{CFEF3CC5-EA9C-49CF-9C2C-3F412B877F79}" presName="spaceRect" presStyleCnt="0"/>
      <dgm:spPr/>
    </dgm:pt>
    <dgm:pt modelId="{CB43B0ED-EADA-428C-AB3D-0FD5317C2F0A}" type="pres">
      <dgm:prSet presAssocID="{CFEF3CC5-EA9C-49CF-9C2C-3F412B877F79}" presName="parTx" presStyleLbl="revTx" presStyleIdx="1" presStyleCnt="4">
        <dgm:presLayoutVars>
          <dgm:chMax val="0"/>
          <dgm:chPref val="0"/>
        </dgm:presLayoutVars>
      </dgm:prSet>
      <dgm:spPr/>
    </dgm:pt>
    <dgm:pt modelId="{02C0B2B7-BF6B-4BE0-9580-A82B15D2E5DF}" type="pres">
      <dgm:prSet presAssocID="{33C11280-5900-427D-B951-D34D94746665}" presName="sibTrans" presStyleCnt="0"/>
      <dgm:spPr/>
    </dgm:pt>
    <dgm:pt modelId="{701155B6-1B96-4CD8-9C57-CEC6C43D51AC}" type="pres">
      <dgm:prSet presAssocID="{C52283B1-9675-4937-B858-0C2EDBE03EC2}" presName="compNode" presStyleCnt="0"/>
      <dgm:spPr/>
    </dgm:pt>
    <dgm:pt modelId="{C1C242C4-42A0-4BCB-9DA1-A8423E6D0647}" type="pres">
      <dgm:prSet presAssocID="{C52283B1-9675-4937-B858-0C2EDBE03EC2}" presName="bgRect" presStyleLbl="bgShp" presStyleIdx="2" presStyleCnt="4"/>
      <dgm:spPr/>
    </dgm:pt>
    <dgm:pt modelId="{6B9BDC30-4F5A-44A4-8734-4024AC762FB8}" type="pres">
      <dgm:prSet presAssocID="{C52283B1-9675-4937-B858-0C2EDBE03EC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t"/>
        </a:ext>
      </dgm:extLst>
    </dgm:pt>
    <dgm:pt modelId="{DAD9363A-DDBE-46E4-9AA6-C4A1E410C14E}" type="pres">
      <dgm:prSet presAssocID="{C52283B1-9675-4937-B858-0C2EDBE03EC2}" presName="spaceRect" presStyleCnt="0"/>
      <dgm:spPr/>
    </dgm:pt>
    <dgm:pt modelId="{17CE4B42-3148-4288-8D58-050DA0D8487E}" type="pres">
      <dgm:prSet presAssocID="{C52283B1-9675-4937-B858-0C2EDBE03EC2}" presName="parTx" presStyleLbl="revTx" presStyleIdx="2" presStyleCnt="4">
        <dgm:presLayoutVars>
          <dgm:chMax val="0"/>
          <dgm:chPref val="0"/>
        </dgm:presLayoutVars>
      </dgm:prSet>
      <dgm:spPr/>
    </dgm:pt>
    <dgm:pt modelId="{1CF7AC78-3460-4B53-BFD4-E001F482FC16}" type="pres">
      <dgm:prSet presAssocID="{AC99DC73-5C9D-42B1-911C-0059B3F45F9D}" presName="sibTrans" presStyleCnt="0"/>
      <dgm:spPr/>
    </dgm:pt>
    <dgm:pt modelId="{C735C099-46AA-4A44-BC27-5BD6429EFE39}" type="pres">
      <dgm:prSet presAssocID="{FC984616-2783-43BF-95E6-174CEFB1F1E2}" presName="compNode" presStyleCnt="0"/>
      <dgm:spPr/>
    </dgm:pt>
    <dgm:pt modelId="{76F58BA8-76B4-4FD9-89F8-A6E7DA4A128F}" type="pres">
      <dgm:prSet presAssocID="{FC984616-2783-43BF-95E6-174CEFB1F1E2}" presName="bgRect" presStyleLbl="bgShp" presStyleIdx="3" presStyleCnt="4"/>
      <dgm:spPr/>
    </dgm:pt>
    <dgm:pt modelId="{31E71C70-88FD-46CB-A8FD-A648359AAC78}" type="pres">
      <dgm:prSet presAssocID="{FC984616-2783-43BF-95E6-174CEFB1F1E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87BAD2C4-B240-4FCD-8E0D-C7BC637BD9B0}" type="pres">
      <dgm:prSet presAssocID="{FC984616-2783-43BF-95E6-174CEFB1F1E2}" presName="spaceRect" presStyleCnt="0"/>
      <dgm:spPr/>
    </dgm:pt>
    <dgm:pt modelId="{88E344F5-CA40-4AAB-9DAD-929C64EF9489}" type="pres">
      <dgm:prSet presAssocID="{FC984616-2783-43BF-95E6-174CEFB1F1E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1045233-489A-49E3-97C4-B8C1774E4B81}" type="presOf" srcId="{C52283B1-9675-4937-B858-0C2EDBE03EC2}" destId="{17CE4B42-3148-4288-8D58-050DA0D8487E}" srcOrd="0" destOrd="0" presId="urn:microsoft.com/office/officeart/2018/2/layout/IconVerticalSolidList"/>
    <dgm:cxn modelId="{C5A05B34-B46A-4E04-9081-21F25056B507}" type="presOf" srcId="{A1861411-FD9F-4C15-B6C6-2A8DAB57A162}" destId="{D0045354-F677-41BD-89D2-51166AEA1912}" srcOrd="0" destOrd="0" presId="urn:microsoft.com/office/officeart/2018/2/layout/IconVerticalSolidList"/>
    <dgm:cxn modelId="{180CAD36-0B6A-4053-BC22-8D18DD3A96CC}" srcId="{A1861411-FD9F-4C15-B6C6-2A8DAB57A162}" destId="{FC984616-2783-43BF-95E6-174CEFB1F1E2}" srcOrd="3" destOrd="0" parTransId="{166AD0AB-F009-404F-B4AA-FB5C8F815C88}" sibTransId="{03AF2783-AEDB-440A-8AE8-A0EA2D8E6B94}"/>
    <dgm:cxn modelId="{49D2BB6F-BF9E-4C9E-B9E9-87072A9C5294}" srcId="{A1861411-FD9F-4C15-B6C6-2A8DAB57A162}" destId="{EE1D20BA-40CA-4C66-ADD4-8C5E6E90DCEE}" srcOrd="0" destOrd="0" parTransId="{5295B019-EF48-48E4-BB3A-E616EBCC0547}" sibTransId="{A98E6AF8-A00C-4D4F-A745-3448DCCDA9C9}"/>
    <dgm:cxn modelId="{979C2779-4EE4-4D70-9859-BB84A4BA3AD9}" type="presOf" srcId="{CFEF3CC5-EA9C-49CF-9C2C-3F412B877F79}" destId="{CB43B0ED-EADA-428C-AB3D-0FD5317C2F0A}" srcOrd="0" destOrd="0" presId="urn:microsoft.com/office/officeart/2018/2/layout/IconVerticalSolidList"/>
    <dgm:cxn modelId="{B29B7896-0B5E-4725-81CF-10E6A4867E86}" srcId="{A1861411-FD9F-4C15-B6C6-2A8DAB57A162}" destId="{C52283B1-9675-4937-B858-0C2EDBE03EC2}" srcOrd="2" destOrd="0" parTransId="{A6A01B37-BCDF-4F90-899C-D271D24A2A92}" sibTransId="{AC99DC73-5C9D-42B1-911C-0059B3F45F9D}"/>
    <dgm:cxn modelId="{84D7D3AB-7840-4437-A185-688FC34595F9}" type="presOf" srcId="{EE1D20BA-40CA-4C66-ADD4-8C5E6E90DCEE}" destId="{A2913642-89F0-4317-A920-A5F15D134E83}" srcOrd="0" destOrd="0" presId="urn:microsoft.com/office/officeart/2018/2/layout/IconVerticalSolidList"/>
    <dgm:cxn modelId="{2AC326CA-5D31-4DF0-81DE-5A582AA5A7D9}" type="presOf" srcId="{FC984616-2783-43BF-95E6-174CEFB1F1E2}" destId="{88E344F5-CA40-4AAB-9DAD-929C64EF9489}" srcOrd="0" destOrd="0" presId="urn:microsoft.com/office/officeart/2018/2/layout/IconVerticalSolidList"/>
    <dgm:cxn modelId="{44D41CCD-0D7B-48D0-BEB0-B5F0D79D4526}" srcId="{A1861411-FD9F-4C15-B6C6-2A8DAB57A162}" destId="{CFEF3CC5-EA9C-49CF-9C2C-3F412B877F79}" srcOrd="1" destOrd="0" parTransId="{984565AB-C4FC-4C88-866B-523522F6FCB9}" sibTransId="{33C11280-5900-427D-B951-D34D94746665}"/>
    <dgm:cxn modelId="{6293441F-A7D4-4DA4-A591-E5FF212B56D0}" type="presParOf" srcId="{D0045354-F677-41BD-89D2-51166AEA1912}" destId="{8D261475-56C2-4770-A2D9-696C69BB8AEF}" srcOrd="0" destOrd="0" presId="urn:microsoft.com/office/officeart/2018/2/layout/IconVerticalSolidList"/>
    <dgm:cxn modelId="{5D4C0506-C0D9-4773-B76E-4567AD825751}" type="presParOf" srcId="{8D261475-56C2-4770-A2D9-696C69BB8AEF}" destId="{FA8CAD8C-190D-4B47-9701-6D946AC8E82D}" srcOrd="0" destOrd="0" presId="urn:microsoft.com/office/officeart/2018/2/layout/IconVerticalSolidList"/>
    <dgm:cxn modelId="{8AFEF696-9837-48B8-B329-4E42333B8851}" type="presParOf" srcId="{8D261475-56C2-4770-A2D9-696C69BB8AEF}" destId="{8D834481-B40B-4ACC-ACFE-C011FCF8C1B7}" srcOrd="1" destOrd="0" presId="urn:microsoft.com/office/officeart/2018/2/layout/IconVerticalSolidList"/>
    <dgm:cxn modelId="{93145C13-4D1D-4F48-A027-009A18009BC0}" type="presParOf" srcId="{8D261475-56C2-4770-A2D9-696C69BB8AEF}" destId="{B007AE51-768E-4006-836A-4FD7CDE3104C}" srcOrd="2" destOrd="0" presId="urn:microsoft.com/office/officeart/2018/2/layout/IconVerticalSolidList"/>
    <dgm:cxn modelId="{96ADAB00-FEE2-42C4-84B2-44BFA5BD01F1}" type="presParOf" srcId="{8D261475-56C2-4770-A2D9-696C69BB8AEF}" destId="{A2913642-89F0-4317-A920-A5F15D134E83}" srcOrd="3" destOrd="0" presId="urn:microsoft.com/office/officeart/2018/2/layout/IconVerticalSolidList"/>
    <dgm:cxn modelId="{E51C1C75-ED43-480D-851B-B84714F5EF57}" type="presParOf" srcId="{D0045354-F677-41BD-89D2-51166AEA1912}" destId="{49AA4D5E-95ED-4B11-995D-6BF64B98A5CB}" srcOrd="1" destOrd="0" presId="urn:microsoft.com/office/officeart/2018/2/layout/IconVerticalSolidList"/>
    <dgm:cxn modelId="{9E10976B-A9BB-4292-9BE6-8CDD7B110F31}" type="presParOf" srcId="{D0045354-F677-41BD-89D2-51166AEA1912}" destId="{DF54D5EE-88F2-490B-B9A6-7190FCCA06CD}" srcOrd="2" destOrd="0" presId="urn:microsoft.com/office/officeart/2018/2/layout/IconVerticalSolidList"/>
    <dgm:cxn modelId="{EE332527-431E-4958-BE5D-12F057784348}" type="presParOf" srcId="{DF54D5EE-88F2-490B-B9A6-7190FCCA06CD}" destId="{D71D4A20-078F-4B00-B51E-856275C06C26}" srcOrd="0" destOrd="0" presId="urn:microsoft.com/office/officeart/2018/2/layout/IconVerticalSolidList"/>
    <dgm:cxn modelId="{028E546D-9139-4B47-A15B-799FB6EA638A}" type="presParOf" srcId="{DF54D5EE-88F2-490B-B9A6-7190FCCA06CD}" destId="{23E1E25D-A3E6-4548-B19B-7515843F1F4C}" srcOrd="1" destOrd="0" presId="urn:microsoft.com/office/officeart/2018/2/layout/IconVerticalSolidList"/>
    <dgm:cxn modelId="{B6094732-8CBC-48E0-8AB1-4F64BECB0707}" type="presParOf" srcId="{DF54D5EE-88F2-490B-B9A6-7190FCCA06CD}" destId="{C79B775A-13F5-48C1-BF47-36C133A52FA4}" srcOrd="2" destOrd="0" presId="urn:microsoft.com/office/officeart/2018/2/layout/IconVerticalSolidList"/>
    <dgm:cxn modelId="{17A13B2C-8164-4377-B4DC-045040F27998}" type="presParOf" srcId="{DF54D5EE-88F2-490B-B9A6-7190FCCA06CD}" destId="{CB43B0ED-EADA-428C-AB3D-0FD5317C2F0A}" srcOrd="3" destOrd="0" presId="urn:microsoft.com/office/officeart/2018/2/layout/IconVerticalSolidList"/>
    <dgm:cxn modelId="{1A5F7569-5FD6-44DC-90B1-8B3DE86C60F0}" type="presParOf" srcId="{D0045354-F677-41BD-89D2-51166AEA1912}" destId="{02C0B2B7-BF6B-4BE0-9580-A82B15D2E5DF}" srcOrd="3" destOrd="0" presId="urn:microsoft.com/office/officeart/2018/2/layout/IconVerticalSolidList"/>
    <dgm:cxn modelId="{118EFFAE-BD7C-4B30-AE24-C10DD6FF419F}" type="presParOf" srcId="{D0045354-F677-41BD-89D2-51166AEA1912}" destId="{701155B6-1B96-4CD8-9C57-CEC6C43D51AC}" srcOrd="4" destOrd="0" presId="urn:microsoft.com/office/officeart/2018/2/layout/IconVerticalSolidList"/>
    <dgm:cxn modelId="{DA834A02-3B4A-46FF-9321-10D301F30F32}" type="presParOf" srcId="{701155B6-1B96-4CD8-9C57-CEC6C43D51AC}" destId="{C1C242C4-42A0-4BCB-9DA1-A8423E6D0647}" srcOrd="0" destOrd="0" presId="urn:microsoft.com/office/officeart/2018/2/layout/IconVerticalSolidList"/>
    <dgm:cxn modelId="{3796792C-B40D-494F-BA35-D41A1FCDDB53}" type="presParOf" srcId="{701155B6-1B96-4CD8-9C57-CEC6C43D51AC}" destId="{6B9BDC30-4F5A-44A4-8734-4024AC762FB8}" srcOrd="1" destOrd="0" presId="urn:microsoft.com/office/officeart/2018/2/layout/IconVerticalSolidList"/>
    <dgm:cxn modelId="{3BDA77C1-287D-4F0C-9E80-8FD35094FC1C}" type="presParOf" srcId="{701155B6-1B96-4CD8-9C57-CEC6C43D51AC}" destId="{DAD9363A-DDBE-46E4-9AA6-C4A1E410C14E}" srcOrd="2" destOrd="0" presId="urn:microsoft.com/office/officeart/2018/2/layout/IconVerticalSolidList"/>
    <dgm:cxn modelId="{FFD56DCA-ADB5-4A5E-954F-DF27F86D79E7}" type="presParOf" srcId="{701155B6-1B96-4CD8-9C57-CEC6C43D51AC}" destId="{17CE4B42-3148-4288-8D58-050DA0D8487E}" srcOrd="3" destOrd="0" presId="urn:microsoft.com/office/officeart/2018/2/layout/IconVerticalSolidList"/>
    <dgm:cxn modelId="{5192DA60-7BDE-4B2F-A8A6-2BC2876665D0}" type="presParOf" srcId="{D0045354-F677-41BD-89D2-51166AEA1912}" destId="{1CF7AC78-3460-4B53-BFD4-E001F482FC16}" srcOrd="5" destOrd="0" presId="urn:microsoft.com/office/officeart/2018/2/layout/IconVerticalSolidList"/>
    <dgm:cxn modelId="{7FAE9FFA-C26E-4A09-A480-1F87007A4A1A}" type="presParOf" srcId="{D0045354-F677-41BD-89D2-51166AEA1912}" destId="{C735C099-46AA-4A44-BC27-5BD6429EFE39}" srcOrd="6" destOrd="0" presId="urn:microsoft.com/office/officeart/2018/2/layout/IconVerticalSolidList"/>
    <dgm:cxn modelId="{0352DB88-FE92-4AC5-B502-FE5712C27101}" type="presParOf" srcId="{C735C099-46AA-4A44-BC27-5BD6429EFE39}" destId="{76F58BA8-76B4-4FD9-89F8-A6E7DA4A128F}" srcOrd="0" destOrd="0" presId="urn:microsoft.com/office/officeart/2018/2/layout/IconVerticalSolidList"/>
    <dgm:cxn modelId="{2BCD197E-A855-44AD-9E4F-2ADA17B2E904}" type="presParOf" srcId="{C735C099-46AA-4A44-BC27-5BD6429EFE39}" destId="{31E71C70-88FD-46CB-A8FD-A648359AAC78}" srcOrd="1" destOrd="0" presId="urn:microsoft.com/office/officeart/2018/2/layout/IconVerticalSolidList"/>
    <dgm:cxn modelId="{B93ABC07-DE65-45BA-A0F3-9AD0E895E15C}" type="presParOf" srcId="{C735C099-46AA-4A44-BC27-5BD6429EFE39}" destId="{87BAD2C4-B240-4FCD-8E0D-C7BC637BD9B0}" srcOrd="2" destOrd="0" presId="urn:microsoft.com/office/officeart/2018/2/layout/IconVerticalSolidList"/>
    <dgm:cxn modelId="{2494486E-D0D8-48C4-9885-5014DDA74DDE}" type="presParOf" srcId="{C735C099-46AA-4A44-BC27-5BD6429EFE39}" destId="{88E344F5-CA40-4AAB-9DAD-929C64EF948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5BE7FD2-3B71-4916-A052-4A94C5C2CC2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9E064FD-8700-4E00-A8BB-822B80C35DF7}">
      <dgm:prSet/>
      <dgm:spPr/>
      <dgm:t>
        <a:bodyPr/>
        <a:lstStyle/>
        <a:p>
          <a:r>
            <a:rPr lang="en-US"/>
            <a:t>There are some main methods by which we learn under this approach.</a:t>
          </a:r>
        </a:p>
      </dgm:t>
    </dgm:pt>
    <dgm:pt modelId="{FE7C929B-662B-4EF3-A925-6333D726C1C5}" type="parTrans" cxnId="{D6E8EF4E-BC0F-4A0F-9038-E03C355ED25F}">
      <dgm:prSet/>
      <dgm:spPr/>
      <dgm:t>
        <a:bodyPr/>
        <a:lstStyle/>
        <a:p>
          <a:endParaRPr lang="en-US"/>
        </a:p>
      </dgm:t>
    </dgm:pt>
    <dgm:pt modelId="{E93E17D7-29DF-424F-ABAF-934C9858C83D}" type="sibTrans" cxnId="{D6E8EF4E-BC0F-4A0F-9038-E03C355ED25F}">
      <dgm:prSet/>
      <dgm:spPr/>
      <dgm:t>
        <a:bodyPr/>
        <a:lstStyle/>
        <a:p>
          <a:endParaRPr lang="en-US"/>
        </a:p>
      </dgm:t>
    </dgm:pt>
    <dgm:pt modelId="{5A8B35A0-3E87-458E-9ED4-C6C245E0046C}">
      <dgm:prSet/>
      <dgm:spPr/>
      <dgm:t>
        <a:bodyPr/>
        <a:lstStyle/>
        <a:p>
          <a:r>
            <a:rPr lang="en-US"/>
            <a:t>Classical conditioning</a:t>
          </a:r>
        </a:p>
      </dgm:t>
    </dgm:pt>
    <dgm:pt modelId="{B0A15C65-2470-425A-8494-FE292F3D0D9C}" type="parTrans" cxnId="{1596B273-C4AF-49D8-BD1B-4157D2918886}">
      <dgm:prSet/>
      <dgm:spPr/>
      <dgm:t>
        <a:bodyPr/>
        <a:lstStyle/>
        <a:p>
          <a:endParaRPr lang="en-US"/>
        </a:p>
      </dgm:t>
    </dgm:pt>
    <dgm:pt modelId="{B5C9A55F-DA07-4277-A5F2-F062AD142D2F}" type="sibTrans" cxnId="{1596B273-C4AF-49D8-BD1B-4157D2918886}">
      <dgm:prSet/>
      <dgm:spPr/>
      <dgm:t>
        <a:bodyPr/>
        <a:lstStyle/>
        <a:p>
          <a:endParaRPr lang="en-US"/>
        </a:p>
      </dgm:t>
    </dgm:pt>
    <dgm:pt modelId="{BAB54E67-4F20-43A4-948B-6B52638E1864}">
      <dgm:prSet/>
      <dgm:spPr/>
      <dgm:t>
        <a:bodyPr/>
        <a:lstStyle/>
        <a:p>
          <a:r>
            <a:rPr lang="en-US"/>
            <a:t>Operant conditioning</a:t>
          </a:r>
        </a:p>
      </dgm:t>
    </dgm:pt>
    <dgm:pt modelId="{8F21B98E-F5BB-4F38-AE91-605BA2D8DFEC}" type="parTrans" cxnId="{BD678493-767F-496F-8F85-88C5C3156AFE}">
      <dgm:prSet/>
      <dgm:spPr/>
      <dgm:t>
        <a:bodyPr/>
        <a:lstStyle/>
        <a:p>
          <a:endParaRPr lang="en-US"/>
        </a:p>
      </dgm:t>
    </dgm:pt>
    <dgm:pt modelId="{A4E0B970-8822-4CAD-B54D-77FF0D1FC89F}" type="sibTrans" cxnId="{BD678493-767F-496F-8F85-88C5C3156AFE}">
      <dgm:prSet/>
      <dgm:spPr/>
      <dgm:t>
        <a:bodyPr/>
        <a:lstStyle/>
        <a:p>
          <a:endParaRPr lang="en-US"/>
        </a:p>
      </dgm:t>
    </dgm:pt>
    <dgm:pt modelId="{51532901-2959-4041-A4EB-7B09F58BA52E}">
      <dgm:prSet/>
      <dgm:spPr/>
      <dgm:t>
        <a:bodyPr/>
        <a:lstStyle/>
        <a:p>
          <a:r>
            <a:rPr lang="en-US"/>
            <a:t>Social learning theory</a:t>
          </a:r>
        </a:p>
      </dgm:t>
    </dgm:pt>
    <dgm:pt modelId="{B69BE36F-89F2-4B5A-A7AF-29AA239E7D87}" type="parTrans" cxnId="{31090FCB-FD0B-4473-AB07-F3C2DD455663}">
      <dgm:prSet/>
      <dgm:spPr/>
      <dgm:t>
        <a:bodyPr/>
        <a:lstStyle/>
        <a:p>
          <a:endParaRPr lang="en-US"/>
        </a:p>
      </dgm:t>
    </dgm:pt>
    <dgm:pt modelId="{0DE14C11-FEEB-43FE-ADCB-5B3AE32DE253}" type="sibTrans" cxnId="{31090FCB-FD0B-4473-AB07-F3C2DD455663}">
      <dgm:prSet/>
      <dgm:spPr/>
      <dgm:t>
        <a:bodyPr/>
        <a:lstStyle/>
        <a:p>
          <a:endParaRPr lang="en-US"/>
        </a:p>
      </dgm:t>
    </dgm:pt>
    <dgm:pt modelId="{A2081CA4-491F-459D-8FCE-1C492AC42C34}" type="pres">
      <dgm:prSet presAssocID="{B5BE7FD2-3B71-4916-A052-4A94C5C2CC2D}" presName="linear" presStyleCnt="0">
        <dgm:presLayoutVars>
          <dgm:animLvl val="lvl"/>
          <dgm:resizeHandles val="exact"/>
        </dgm:presLayoutVars>
      </dgm:prSet>
      <dgm:spPr/>
    </dgm:pt>
    <dgm:pt modelId="{812FAD26-4B57-4752-BF3C-240FABC9F6DD}" type="pres">
      <dgm:prSet presAssocID="{49E064FD-8700-4E00-A8BB-822B80C35DF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5D44BE4-AA85-45F1-97E1-8B62BD3FA3CF}" type="pres">
      <dgm:prSet presAssocID="{E93E17D7-29DF-424F-ABAF-934C9858C83D}" presName="spacer" presStyleCnt="0"/>
      <dgm:spPr/>
    </dgm:pt>
    <dgm:pt modelId="{1706021B-9A31-493F-88C2-9D5C9E300484}" type="pres">
      <dgm:prSet presAssocID="{5A8B35A0-3E87-458E-9ED4-C6C245E0046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64F8AAF-DD76-4B62-A9BE-279A0570EBD5}" type="pres">
      <dgm:prSet presAssocID="{B5C9A55F-DA07-4277-A5F2-F062AD142D2F}" presName="spacer" presStyleCnt="0"/>
      <dgm:spPr/>
    </dgm:pt>
    <dgm:pt modelId="{6BDB1394-6054-4FAA-A298-552540406438}" type="pres">
      <dgm:prSet presAssocID="{BAB54E67-4F20-43A4-948B-6B52638E186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7EFC04C-AFDF-480D-BD43-9FAF38122FFD}" type="pres">
      <dgm:prSet presAssocID="{A4E0B970-8822-4CAD-B54D-77FF0D1FC89F}" presName="spacer" presStyleCnt="0"/>
      <dgm:spPr/>
    </dgm:pt>
    <dgm:pt modelId="{228F888E-714F-41EE-905C-D39034E9267B}" type="pres">
      <dgm:prSet presAssocID="{51532901-2959-4041-A4EB-7B09F58BA52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43A1A1B-E2E9-4F2C-9202-9B76F6DEFC2B}" type="presOf" srcId="{5A8B35A0-3E87-458E-9ED4-C6C245E0046C}" destId="{1706021B-9A31-493F-88C2-9D5C9E300484}" srcOrd="0" destOrd="0" presId="urn:microsoft.com/office/officeart/2005/8/layout/vList2"/>
    <dgm:cxn modelId="{C475DF48-6190-4BA6-BC10-02AA9DF6D332}" type="presOf" srcId="{51532901-2959-4041-A4EB-7B09F58BA52E}" destId="{228F888E-714F-41EE-905C-D39034E9267B}" srcOrd="0" destOrd="0" presId="urn:microsoft.com/office/officeart/2005/8/layout/vList2"/>
    <dgm:cxn modelId="{D6E8EF4E-BC0F-4A0F-9038-E03C355ED25F}" srcId="{B5BE7FD2-3B71-4916-A052-4A94C5C2CC2D}" destId="{49E064FD-8700-4E00-A8BB-822B80C35DF7}" srcOrd="0" destOrd="0" parTransId="{FE7C929B-662B-4EF3-A925-6333D726C1C5}" sibTransId="{E93E17D7-29DF-424F-ABAF-934C9858C83D}"/>
    <dgm:cxn modelId="{1596B273-C4AF-49D8-BD1B-4157D2918886}" srcId="{B5BE7FD2-3B71-4916-A052-4A94C5C2CC2D}" destId="{5A8B35A0-3E87-458E-9ED4-C6C245E0046C}" srcOrd="1" destOrd="0" parTransId="{B0A15C65-2470-425A-8494-FE292F3D0D9C}" sibTransId="{B5C9A55F-DA07-4277-A5F2-F062AD142D2F}"/>
    <dgm:cxn modelId="{C3179E76-5A7C-4ECC-A2AC-599670773081}" type="presOf" srcId="{49E064FD-8700-4E00-A8BB-822B80C35DF7}" destId="{812FAD26-4B57-4752-BF3C-240FABC9F6DD}" srcOrd="0" destOrd="0" presId="urn:microsoft.com/office/officeart/2005/8/layout/vList2"/>
    <dgm:cxn modelId="{BD678493-767F-496F-8F85-88C5C3156AFE}" srcId="{B5BE7FD2-3B71-4916-A052-4A94C5C2CC2D}" destId="{BAB54E67-4F20-43A4-948B-6B52638E1864}" srcOrd="2" destOrd="0" parTransId="{8F21B98E-F5BB-4F38-AE91-605BA2D8DFEC}" sibTransId="{A4E0B970-8822-4CAD-B54D-77FF0D1FC89F}"/>
    <dgm:cxn modelId="{876EBD95-684F-4C99-A15F-DAB81563BB4A}" type="presOf" srcId="{BAB54E67-4F20-43A4-948B-6B52638E1864}" destId="{6BDB1394-6054-4FAA-A298-552540406438}" srcOrd="0" destOrd="0" presId="urn:microsoft.com/office/officeart/2005/8/layout/vList2"/>
    <dgm:cxn modelId="{31090FCB-FD0B-4473-AB07-F3C2DD455663}" srcId="{B5BE7FD2-3B71-4916-A052-4A94C5C2CC2D}" destId="{51532901-2959-4041-A4EB-7B09F58BA52E}" srcOrd="3" destOrd="0" parTransId="{B69BE36F-89F2-4B5A-A7AF-29AA239E7D87}" sibTransId="{0DE14C11-FEEB-43FE-ADCB-5B3AE32DE253}"/>
    <dgm:cxn modelId="{6B8A95D5-E517-4791-B8B6-FE9C1AC69BE8}" type="presOf" srcId="{B5BE7FD2-3B71-4916-A052-4A94C5C2CC2D}" destId="{A2081CA4-491F-459D-8FCE-1C492AC42C34}" srcOrd="0" destOrd="0" presId="urn:microsoft.com/office/officeart/2005/8/layout/vList2"/>
    <dgm:cxn modelId="{A228AAB3-7EF6-411D-8E4B-FF84D951734E}" type="presParOf" srcId="{A2081CA4-491F-459D-8FCE-1C492AC42C34}" destId="{812FAD26-4B57-4752-BF3C-240FABC9F6DD}" srcOrd="0" destOrd="0" presId="urn:microsoft.com/office/officeart/2005/8/layout/vList2"/>
    <dgm:cxn modelId="{15D118E2-DCAB-4BB6-9BB9-59B57B27CABB}" type="presParOf" srcId="{A2081CA4-491F-459D-8FCE-1C492AC42C34}" destId="{65D44BE4-AA85-45F1-97E1-8B62BD3FA3CF}" srcOrd="1" destOrd="0" presId="urn:microsoft.com/office/officeart/2005/8/layout/vList2"/>
    <dgm:cxn modelId="{806A383E-0762-4BA6-B0C6-4A0CEC00A22C}" type="presParOf" srcId="{A2081CA4-491F-459D-8FCE-1C492AC42C34}" destId="{1706021B-9A31-493F-88C2-9D5C9E300484}" srcOrd="2" destOrd="0" presId="urn:microsoft.com/office/officeart/2005/8/layout/vList2"/>
    <dgm:cxn modelId="{E5E9A300-C245-48D9-BBF7-123BE6C5C028}" type="presParOf" srcId="{A2081CA4-491F-459D-8FCE-1C492AC42C34}" destId="{D64F8AAF-DD76-4B62-A9BE-279A0570EBD5}" srcOrd="3" destOrd="0" presId="urn:microsoft.com/office/officeart/2005/8/layout/vList2"/>
    <dgm:cxn modelId="{93EFD1DB-961F-482E-8BBB-54EC7875E531}" type="presParOf" srcId="{A2081CA4-491F-459D-8FCE-1C492AC42C34}" destId="{6BDB1394-6054-4FAA-A298-552540406438}" srcOrd="4" destOrd="0" presId="urn:microsoft.com/office/officeart/2005/8/layout/vList2"/>
    <dgm:cxn modelId="{6CDA9C43-B899-4779-8C41-F227499AB9B7}" type="presParOf" srcId="{A2081CA4-491F-459D-8FCE-1C492AC42C34}" destId="{A7EFC04C-AFDF-480D-BD43-9FAF38122FFD}" srcOrd="5" destOrd="0" presId="urn:microsoft.com/office/officeart/2005/8/layout/vList2"/>
    <dgm:cxn modelId="{D65E5ABA-CCD3-489E-87A5-E94517CFB806}" type="presParOf" srcId="{A2081CA4-491F-459D-8FCE-1C492AC42C34}" destId="{228F888E-714F-41EE-905C-D39034E9267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C02653B-29E5-4CB9-A5F2-C7C6F92A57A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9BE29E1-A1BA-4B90-A196-F5EBA0BC9835}">
      <dgm:prSet/>
      <dgm:spPr/>
      <dgm:t>
        <a:bodyPr/>
        <a:lstStyle/>
        <a:p>
          <a:r>
            <a:rPr lang="en-US"/>
            <a:t>Classical conditioning is defined as learning by association.</a:t>
          </a:r>
        </a:p>
      </dgm:t>
    </dgm:pt>
    <dgm:pt modelId="{013F0F24-F1A6-4B33-B40C-CC03C8D722EE}" type="parTrans" cxnId="{4E675762-CB72-407D-8089-14140718B7DA}">
      <dgm:prSet/>
      <dgm:spPr/>
      <dgm:t>
        <a:bodyPr/>
        <a:lstStyle/>
        <a:p>
          <a:endParaRPr lang="en-US"/>
        </a:p>
      </dgm:t>
    </dgm:pt>
    <dgm:pt modelId="{F61EF431-6311-4A9E-BFF7-ADA1A23E9D33}" type="sibTrans" cxnId="{4E675762-CB72-407D-8089-14140718B7DA}">
      <dgm:prSet/>
      <dgm:spPr/>
      <dgm:t>
        <a:bodyPr/>
        <a:lstStyle/>
        <a:p>
          <a:endParaRPr lang="en-US"/>
        </a:p>
      </dgm:t>
    </dgm:pt>
    <dgm:pt modelId="{A0584BAE-CAE0-4983-BC12-9D132B15E62D}">
      <dgm:prSet/>
      <dgm:spPr/>
      <dgm:t>
        <a:bodyPr/>
        <a:lstStyle/>
        <a:p>
          <a:r>
            <a:rPr lang="en-US"/>
            <a:t>This was discovered, like some of the best discoveries, by accident!</a:t>
          </a:r>
        </a:p>
      </dgm:t>
    </dgm:pt>
    <dgm:pt modelId="{EB5F974B-C021-4B27-A5AA-8B30E816E264}" type="parTrans" cxnId="{21737E91-E8FF-4FDD-AE40-83F04D6D6237}">
      <dgm:prSet/>
      <dgm:spPr/>
      <dgm:t>
        <a:bodyPr/>
        <a:lstStyle/>
        <a:p>
          <a:endParaRPr lang="en-US"/>
        </a:p>
      </dgm:t>
    </dgm:pt>
    <dgm:pt modelId="{4791D808-9F94-43DA-8388-9674419AE242}" type="sibTrans" cxnId="{21737E91-E8FF-4FDD-AE40-83F04D6D6237}">
      <dgm:prSet/>
      <dgm:spPr/>
      <dgm:t>
        <a:bodyPr/>
        <a:lstStyle/>
        <a:p>
          <a:endParaRPr lang="en-US"/>
        </a:p>
      </dgm:t>
    </dgm:pt>
    <dgm:pt modelId="{5C75C601-4CB2-461D-B605-D5E00E11DB09}">
      <dgm:prSet/>
      <dgm:spPr/>
      <dgm:t>
        <a:bodyPr/>
        <a:lstStyle/>
        <a:p>
          <a:r>
            <a:rPr lang="en-US"/>
            <a:t>Pavlov (1902) was investigating salivation in dogs when he realised that the dogs would salivate before being given food.</a:t>
          </a:r>
        </a:p>
      </dgm:t>
    </dgm:pt>
    <dgm:pt modelId="{6460861A-4C4A-4F76-A54C-CEAD17597E08}" type="parTrans" cxnId="{8746E9BC-830C-43A2-A1E2-0A66098DA9CA}">
      <dgm:prSet/>
      <dgm:spPr/>
      <dgm:t>
        <a:bodyPr/>
        <a:lstStyle/>
        <a:p>
          <a:endParaRPr lang="en-US"/>
        </a:p>
      </dgm:t>
    </dgm:pt>
    <dgm:pt modelId="{7779791E-5534-4B99-8623-C308088320D8}" type="sibTrans" cxnId="{8746E9BC-830C-43A2-A1E2-0A66098DA9CA}">
      <dgm:prSet/>
      <dgm:spPr/>
      <dgm:t>
        <a:bodyPr/>
        <a:lstStyle/>
        <a:p>
          <a:endParaRPr lang="en-US"/>
        </a:p>
      </dgm:t>
    </dgm:pt>
    <dgm:pt modelId="{9699A2DE-F896-45C7-8C3E-A958139BEB5D}" type="pres">
      <dgm:prSet presAssocID="{2C02653B-29E5-4CB9-A5F2-C7C6F92A57A0}" presName="root" presStyleCnt="0">
        <dgm:presLayoutVars>
          <dgm:dir/>
          <dgm:resizeHandles val="exact"/>
        </dgm:presLayoutVars>
      </dgm:prSet>
      <dgm:spPr/>
    </dgm:pt>
    <dgm:pt modelId="{EFDA1597-9844-4E15-A16D-4D5C1DD06140}" type="pres">
      <dgm:prSet presAssocID="{E9BE29E1-A1BA-4B90-A196-F5EBA0BC9835}" presName="compNode" presStyleCnt="0"/>
      <dgm:spPr/>
    </dgm:pt>
    <dgm:pt modelId="{5C9D5BCA-1D02-4C7C-A537-4472F3CC3394}" type="pres">
      <dgm:prSet presAssocID="{E9BE29E1-A1BA-4B90-A196-F5EBA0BC9835}" presName="bgRect" presStyleLbl="bgShp" presStyleIdx="0" presStyleCnt="3"/>
      <dgm:spPr/>
    </dgm:pt>
    <dgm:pt modelId="{F7BF9404-063F-4B9B-BD0A-592B31DF8366}" type="pres">
      <dgm:prSet presAssocID="{E9BE29E1-A1BA-4B90-A196-F5EBA0BC983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g"/>
        </a:ext>
      </dgm:extLst>
    </dgm:pt>
    <dgm:pt modelId="{65E0C013-3424-42EA-AA33-1F0EDDBE66FA}" type="pres">
      <dgm:prSet presAssocID="{E9BE29E1-A1BA-4B90-A196-F5EBA0BC9835}" presName="spaceRect" presStyleCnt="0"/>
      <dgm:spPr/>
    </dgm:pt>
    <dgm:pt modelId="{B202338D-CC5F-4895-8E07-EF9E8627336E}" type="pres">
      <dgm:prSet presAssocID="{E9BE29E1-A1BA-4B90-A196-F5EBA0BC9835}" presName="parTx" presStyleLbl="revTx" presStyleIdx="0" presStyleCnt="3">
        <dgm:presLayoutVars>
          <dgm:chMax val="0"/>
          <dgm:chPref val="0"/>
        </dgm:presLayoutVars>
      </dgm:prSet>
      <dgm:spPr/>
    </dgm:pt>
    <dgm:pt modelId="{89B0AF45-A6BE-4242-B6EE-233B57D1D5AF}" type="pres">
      <dgm:prSet presAssocID="{F61EF431-6311-4A9E-BFF7-ADA1A23E9D33}" presName="sibTrans" presStyleCnt="0"/>
      <dgm:spPr/>
    </dgm:pt>
    <dgm:pt modelId="{11489A0F-132E-466F-AF0B-0BB0B1D63B3A}" type="pres">
      <dgm:prSet presAssocID="{A0584BAE-CAE0-4983-BC12-9D132B15E62D}" presName="compNode" presStyleCnt="0"/>
      <dgm:spPr/>
    </dgm:pt>
    <dgm:pt modelId="{620B29AC-876F-4CD6-A83B-6689B1AE63A5}" type="pres">
      <dgm:prSet presAssocID="{A0584BAE-CAE0-4983-BC12-9D132B15E62D}" presName="bgRect" presStyleLbl="bgShp" presStyleIdx="1" presStyleCnt="3"/>
      <dgm:spPr/>
    </dgm:pt>
    <dgm:pt modelId="{80D8837D-5925-4020-BFAC-B9F5EEB20952}" type="pres">
      <dgm:prSet presAssocID="{A0584BAE-CAE0-4983-BC12-9D132B15E62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F255B157-9DCE-441D-8C9A-C2438CA0DBA1}" type="pres">
      <dgm:prSet presAssocID="{A0584BAE-CAE0-4983-BC12-9D132B15E62D}" presName="spaceRect" presStyleCnt="0"/>
      <dgm:spPr/>
    </dgm:pt>
    <dgm:pt modelId="{54E45AD8-DC59-4223-9DCB-CA95595A3D47}" type="pres">
      <dgm:prSet presAssocID="{A0584BAE-CAE0-4983-BC12-9D132B15E62D}" presName="parTx" presStyleLbl="revTx" presStyleIdx="1" presStyleCnt="3">
        <dgm:presLayoutVars>
          <dgm:chMax val="0"/>
          <dgm:chPref val="0"/>
        </dgm:presLayoutVars>
      </dgm:prSet>
      <dgm:spPr/>
    </dgm:pt>
    <dgm:pt modelId="{6AC82088-AF0D-4EA1-B5C7-3B52B7700D24}" type="pres">
      <dgm:prSet presAssocID="{4791D808-9F94-43DA-8388-9674419AE242}" presName="sibTrans" presStyleCnt="0"/>
      <dgm:spPr/>
    </dgm:pt>
    <dgm:pt modelId="{BD758649-4798-4F54-9FB0-416E003E3DDA}" type="pres">
      <dgm:prSet presAssocID="{5C75C601-4CB2-461D-B605-D5E00E11DB09}" presName="compNode" presStyleCnt="0"/>
      <dgm:spPr/>
    </dgm:pt>
    <dgm:pt modelId="{F02F3F47-1146-4D17-91CA-F84AA9538DD1}" type="pres">
      <dgm:prSet presAssocID="{5C75C601-4CB2-461D-B605-D5E00E11DB09}" presName="bgRect" presStyleLbl="bgShp" presStyleIdx="2" presStyleCnt="3"/>
      <dgm:spPr/>
    </dgm:pt>
    <dgm:pt modelId="{6AE03D9C-3032-4930-ABD4-725A8FC43667}" type="pres">
      <dgm:prSet presAssocID="{5C75C601-4CB2-461D-B605-D5E00E11DB0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ne"/>
        </a:ext>
      </dgm:extLst>
    </dgm:pt>
    <dgm:pt modelId="{4FB6B10D-36AD-4A2D-9D0B-3EA26C51FFAE}" type="pres">
      <dgm:prSet presAssocID="{5C75C601-4CB2-461D-B605-D5E00E11DB09}" presName="spaceRect" presStyleCnt="0"/>
      <dgm:spPr/>
    </dgm:pt>
    <dgm:pt modelId="{10488246-C861-477D-8052-7EF1004BA635}" type="pres">
      <dgm:prSet presAssocID="{5C75C601-4CB2-461D-B605-D5E00E11DB0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790025C-B4C0-45EC-9AAD-84AC39216388}" type="presOf" srcId="{E9BE29E1-A1BA-4B90-A196-F5EBA0BC9835}" destId="{B202338D-CC5F-4895-8E07-EF9E8627336E}" srcOrd="0" destOrd="0" presId="urn:microsoft.com/office/officeart/2018/2/layout/IconVerticalSolidList"/>
    <dgm:cxn modelId="{4E675762-CB72-407D-8089-14140718B7DA}" srcId="{2C02653B-29E5-4CB9-A5F2-C7C6F92A57A0}" destId="{E9BE29E1-A1BA-4B90-A196-F5EBA0BC9835}" srcOrd="0" destOrd="0" parTransId="{013F0F24-F1A6-4B33-B40C-CC03C8D722EE}" sibTransId="{F61EF431-6311-4A9E-BFF7-ADA1A23E9D33}"/>
    <dgm:cxn modelId="{424A4A64-E754-4FEA-98E1-BC1C49CC17D5}" type="presOf" srcId="{2C02653B-29E5-4CB9-A5F2-C7C6F92A57A0}" destId="{9699A2DE-F896-45C7-8C3E-A958139BEB5D}" srcOrd="0" destOrd="0" presId="urn:microsoft.com/office/officeart/2018/2/layout/IconVerticalSolidList"/>
    <dgm:cxn modelId="{21737E91-E8FF-4FDD-AE40-83F04D6D6237}" srcId="{2C02653B-29E5-4CB9-A5F2-C7C6F92A57A0}" destId="{A0584BAE-CAE0-4983-BC12-9D132B15E62D}" srcOrd="1" destOrd="0" parTransId="{EB5F974B-C021-4B27-A5AA-8B30E816E264}" sibTransId="{4791D808-9F94-43DA-8388-9674419AE242}"/>
    <dgm:cxn modelId="{3E501D9E-C4E2-429D-8624-3FAE91BDA63B}" type="presOf" srcId="{A0584BAE-CAE0-4983-BC12-9D132B15E62D}" destId="{54E45AD8-DC59-4223-9DCB-CA95595A3D47}" srcOrd="0" destOrd="0" presId="urn:microsoft.com/office/officeart/2018/2/layout/IconVerticalSolidList"/>
    <dgm:cxn modelId="{8746E9BC-830C-43A2-A1E2-0A66098DA9CA}" srcId="{2C02653B-29E5-4CB9-A5F2-C7C6F92A57A0}" destId="{5C75C601-4CB2-461D-B605-D5E00E11DB09}" srcOrd="2" destOrd="0" parTransId="{6460861A-4C4A-4F76-A54C-CEAD17597E08}" sibTransId="{7779791E-5534-4B99-8623-C308088320D8}"/>
    <dgm:cxn modelId="{0F2640E9-3443-4B82-A5F6-B9C92FC8FB73}" type="presOf" srcId="{5C75C601-4CB2-461D-B605-D5E00E11DB09}" destId="{10488246-C861-477D-8052-7EF1004BA635}" srcOrd="0" destOrd="0" presId="urn:microsoft.com/office/officeart/2018/2/layout/IconVerticalSolidList"/>
    <dgm:cxn modelId="{1BCE6D1E-9A16-4AB4-8822-3A5A80823C32}" type="presParOf" srcId="{9699A2DE-F896-45C7-8C3E-A958139BEB5D}" destId="{EFDA1597-9844-4E15-A16D-4D5C1DD06140}" srcOrd="0" destOrd="0" presId="urn:microsoft.com/office/officeart/2018/2/layout/IconVerticalSolidList"/>
    <dgm:cxn modelId="{23F7D270-2C36-4ACE-BB35-7F2952547902}" type="presParOf" srcId="{EFDA1597-9844-4E15-A16D-4D5C1DD06140}" destId="{5C9D5BCA-1D02-4C7C-A537-4472F3CC3394}" srcOrd="0" destOrd="0" presId="urn:microsoft.com/office/officeart/2018/2/layout/IconVerticalSolidList"/>
    <dgm:cxn modelId="{511B87A0-A8B5-4E94-8957-188F8B0908AF}" type="presParOf" srcId="{EFDA1597-9844-4E15-A16D-4D5C1DD06140}" destId="{F7BF9404-063F-4B9B-BD0A-592B31DF8366}" srcOrd="1" destOrd="0" presId="urn:microsoft.com/office/officeart/2018/2/layout/IconVerticalSolidList"/>
    <dgm:cxn modelId="{E6592B1B-65BF-4C03-87F9-3A4297016BB6}" type="presParOf" srcId="{EFDA1597-9844-4E15-A16D-4D5C1DD06140}" destId="{65E0C013-3424-42EA-AA33-1F0EDDBE66FA}" srcOrd="2" destOrd="0" presId="urn:microsoft.com/office/officeart/2018/2/layout/IconVerticalSolidList"/>
    <dgm:cxn modelId="{7E1B665D-7C72-4E93-A69D-2247E08C2125}" type="presParOf" srcId="{EFDA1597-9844-4E15-A16D-4D5C1DD06140}" destId="{B202338D-CC5F-4895-8E07-EF9E8627336E}" srcOrd="3" destOrd="0" presId="urn:microsoft.com/office/officeart/2018/2/layout/IconVerticalSolidList"/>
    <dgm:cxn modelId="{20664E61-77AE-42B9-8136-D406AE304F3C}" type="presParOf" srcId="{9699A2DE-F896-45C7-8C3E-A958139BEB5D}" destId="{89B0AF45-A6BE-4242-B6EE-233B57D1D5AF}" srcOrd="1" destOrd="0" presId="urn:microsoft.com/office/officeart/2018/2/layout/IconVerticalSolidList"/>
    <dgm:cxn modelId="{317092FD-69CC-43DA-B477-527AD3576C89}" type="presParOf" srcId="{9699A2DE-F896-45C7-8C3E-A958139BEB5D}" destId="{11489A0F-132E-466F-AF0B-0BB0B1D63B3A}" srcOrd="2" destOrd="0" presId="urn:microsoft.com/office/officeart/2018/2/layout/IconVerticalSolidList"/>
    <dgm:cxn modelId="{C2A2C394-C057-4D5B-A885-5813016B443A}" type="presParOf" srcId="{11489A0F-132E-466F-AF0B-0BB0B1D63B3A}" destId="{620B29AC-876F-4CD6-A83B-6689B1AE63A5}" srcOrd="0" destOrd="0" presId="urn:microsoft.com/office/officeart/2018/2/layout/IconVerticalSolidList"/>
    <dgm:cxn modelId="{AB1F2731-84BE-4378-A528-10ADE7B0DDE7}" type="presParOf" srcId="{11489A0F-132E-466F-AF0B-0BB0B1D63B3A}" destId="{80D8837D-5925-4020-BFAC-B9F5EEB20952}" srcOrd="1" destOrd="0" presId="urn:microsoft.com/office/officeart/2018/2/layout/IconVerticalSolidList"/>
    <dgm:cxn modelId="{9FC5647C-1AA7-42CC-A531-00E64B805C59}" type="presParOf" srcId="{11489A0F-132E-466F-AF0B-0BB0B1D63B3A}" destId="{F255B157-9DCE-441D-8C9A-C2438CA0DBA1}" srcOrd="2" destOrd="0" presId="urn:microsoft.com/office/officeart/2018/2/layout/IconVerticalSolidList"/>
    <dgm:cxn modelId="{9D690861-58E5-42EB-A6C4-E31F4282DC7E}" type="presParOf" srcId="{11489A0F-132E-466F-AF0B-0BB0B1D63B3A}" destId="{54E45AD8-DC59-4223-9DCB-CA95595A3D47}" srcOrd="3" destOrd="0" presId="urn:microsoft.com/office/officeart/2018/2/layout/IconVerticalSolidList"/>
    <dgm:cxn modelId="{E54A8BC5-7E17-4D80-AD2C-39F8549372E5}" type="presParOf" srcId="{9699A2DE-F896-45C7-8C3E-A958139BEB5D}" destId="{6AC82088-AF0D-4EA1-B5C7-3B52B7700D24}" srcOrd="3" destOrd="0" presId="urn:microsoft.com/office/officeart/2018/2/layout/IconVerticalSolidList"/>
    <dgm:cxn modelId="{4632E435-5823-4605-A62E-A9F56A83AA40}" type="presParOf" srcId="{9699A2DE-F896-45C7-8C3E-A958139BEB5D}" destId="{BD758649-4798-4F54-9FB0-416E003E3DDA}" srcOrd="4" destOrd="0" presId="urn:microsoft.com/office/officeart/2018/2/layout/IconVerticalSolidList"/>
    <dgm:cxn modelId="{B4B24D24-D2A2-43CA-A3B4-1E1889D2571F}" type="presParOf" srcId="{BD758649-4798-4F54-9FB0-416E003E3DDA}" destId="{F02F3F47-1146-4D17-91CA-F84AA9538DD1}" srcOrd="0" destOrd="0" presId="urn:microsoft.com/office/officeart/2018/2/layout/IconVerticalSolidList"/>
    <dgm:cxn modelId="{D71DDEBC-6EF9-485A-A062-4C5E022393D2}" type="presParOf" srcId="{BD758649-4798-4F54-9FB0-416E003E3DDA}" destId="{6AE03D9C-3032-4930-ABD4-725A8FC43667}" srcOrd="1" destOrd="0" presId="urn:microsoft.com/office/officeart/2018/2/layout/IconVerticalSolidList"/>
    <dgm:cxn modelId="{AAEE07B3-93BE-4DB1-9A60-A1C4D2DE3721}" type="presParOf" srcId="{BD758649-4798-4F54-9FB0-416E003E3DDA}" destId="{4FB6B10D-36AD-4A2D-9D0B-3EA26C51FFAE}" srcOrd="2" destOrd="0" presId="urn:microsoft.com/office/officeart/2018/2/layout/IconVerticalSolidList"/>
    <dgm:cxn modelId="{5B183614-F2C5-4F48-BB7D-1D239F4380DD}" type="presParOf" srcId="{BD758649-4798-4F54-9FB0-416E003E3DDA}" destId="{10488246-C861-477D-8052-7EF1004BA63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035BDBA-B574-4E04-899F-D1603C23099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A8905B1A-A2C5-4B47-BD4B-C1BBF9563D1A}">
      <dgm:prSet/>
      <dgm:spPr/>
      <dgm:t>
        <a:bodyPr/>
        <a:lstStyle/>
        <a:p>
          <a:r>
            <a:rPr lang="en-US"/>
            <a:t>After seven pairings, Albert cried and tried to move away from the rat without the noise being combined. </a:t>
          </a:r>
        </a:p>
      </dgm:t>
    </dgm:pt>
    <dgm:pt modelId="{D81D8CEF-EAE9-4E67-AC76-70119E5CB2F7}" type="parTrans" cxnId="{8F834D5D-3201-4D5F-9AE5-6DC8D003F565}">
      <dgm:prSet/>
      <dgm:spPr/>
      <dgm:t>
        <a:bodyPr/>
        <a:lstStyle/>
        <a:p>
          <a:endParaRPr lang="en-US"/>
        </a:p>
      </dgm:t>
    </dgm:pt>
    <dgm:pt modelId="{02F13C29-19E7-40DF-8A9B-07AEA159DF4D}" type="sibTrans" cxnId="{8F834D5D-3201-4D5F-9AE5-6DC8D003F565}">
      <dgm:prSet/>
      <dgm:spPr/>
      <dgm:t>
        <a:bodyPr/>
        <a:lstStyle/>
        <a:p>
          <a:endParaRPr lang="en-US"/>
        </a:p>
      </dgm:t>
    </dgm:pt>
    <dgm:pt modelId="{4311BB60-63FE-48E0-9905-FBBAB3DA8BBD}">
      <dgm:prSet/>
      <dgm:spPr/>
      <dgm:t>
        <a:bodyPr/>
        <a:lstStyle/>
        <a:p>
          <a:r>
            <a:rPr lang="en-US"/>
            <a:t>After a few days, this fear became GENERALISED, meaning he showed fear of the family dog, a fur coat and a Santa mask. </a:t>
          </a:r>
        </a:p>
      </dgm:t>
    </dgm:pt>
    <dgm:pt modelId="{83320BF3-905B-4638-A2BB-8C0E7B19D907}" type="parTrans" cxnId="{75DA31CD-B856-432F-ABBA-C38DC84F1046}">
      <dgm:prSet/>
      <dgm:spPr/>
      <dgm:t>
        <a:bodyPr/>
        <a:lstStyle/>
        <a:p>
          <a:endParaRPr lang="en-US"/>
        </a:p>
      </dgm:t>
    </dgm:pt>
    <dgm:pt modelId="{60EC915F-1C61-4457-8951-A51BC8388F1D}" type="sibTrans" cxnId="{75DA31CD-B856-432F-ABBA-C38DC84F1046}">
      <dgm:prSet/>
      <dgm:spPr/>
      <dgm:t>
        <a:bodyPr/>
        <a:lstStyle/>
        <a:p>
          <a:endParaRPr lang="en-US"/>
        </a:p>
      </dgm:t>
    </dgm:pt>
    <dgm:pt modelId="{048CF04D-893F-46A9-9014-BF7C62136D66}">
      <dgm:prSet/>
      <dgm:spPr/>
      <dgm:t>
        <a:bodyPr/>
        <a:lstStyle/>
        <a:p>
          <a:r>
            <a:rPr lang="en-US"/>
            <a:t>Classical conditioning can create phobias!</a:t>
          </a:r>
        </a:p>
      </dgm:t>
    </dgm:pt>
    <dgm:pt modelId="{727AF5C6-7DD1-4A94-A696-88B1732A65E6}" type="parTrans" cxnId="{EC81E310-E946-4289-BF68-311978DED773}">
      <dgm:prSet/>
      <dgm:spPr/>
      <dgm:t>
        <a:bodyPr/>
        <a:lstStyle/>
        <a:p>
          <a:endParaRPr lang="en-US"/>
        </a:p>
      </dgm:t>
    </dgm:pt>
    <dgm:pt modelId="{044DF741-3335-4904-9B70-7504DFA08638}" type="sibTrans" cxnId="{EC81E310-E946-4289-BF68-311978DED773}">
      <dgm:prSet/>
      <dgm:spPr/>
      <dgm:t>
        <a:bodyPr/>
        <a:lstStyle/>
        <a:p>
          <a:endParaRPr lang="en-US"/>
        </a:p>
      </dgm:t>
    </dgm:pt>
    <dgm:pt modelId="{16733A64-0D91-4C67-BBEE-31CECB2D0380}" type="pres">
      <dgm:prSet presAssocID="{C035BDBA-B574-4E04-899F-D1603C230991}" presName="root" presStyleCnt="0">
        <dgm:presLayoutVars>
          <dgm:dir/>
          <dgm:resizeHandles val="exact"/>
        </dgm:presLayoutVars>
      </dgm:prSet>
      <dgm:spPr/>
    </dgm:pt>
    <dgm:pt modelId="{5508912D-42A0-4A1A-A727-EF61211CC88D}" type="pres">
      <dgm:prSet presAssocID="{A8905B1A-A2C5-4B47-BD4B-C1BBF9563D1A}" presName="compNode" presStyleCnt="0"/>
      <dgm:spPr/>
    </dgm:pt>
    <dgm:pt modelId="{96D501FA-EFA2-4038-998B-E05008444353}" type="pres">
      <dgm:prSet presAssocID="{A8905B1A-A2C5-4B47-BD4B-C1BBF9563D1A}" presName="bgRect" presStyleLbl="bgShp" presStyleIdx="0" presStyleCnt="3"/>
      <dgm:spPr/>
    </dgm:pt>
    <dgm:pt modelId="{036C36A3-8C03-4B1B-8D33-CFCFAF6B0002}" type="pres">
      <dgm:prSet presAssocID="{A8905B1A-A2C5-4B47-BD4B-C1BBF9563D1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t"/>
        </a:ext>
      </dgm:extLst>
    </dgm:pt>
    <dgm:pt modelId="{18DDAF90-4A05-469E-9B6F-7331E83F62F8}" type="pres">
      <dgm:prSet presAssocID="{A8905B1A-A2C5-4B47-BD4B-C1BBF9563D1A}" presName="spaceRect" presStyleCnt="0"/>
      <dgm:spPr/>
    </dgm:pt>
    <dgm:pt modelId="{D2E95177-7BC3-4B0D-8D48-77E06C2FCCFD}" type="pres">
      <dgm:prSet presAssocID="{A8905B1A-A2C5-4B47-BD4B-C1BBF9563D1A}" presName="parTx" presStyleLbl="revTx" presStyleIdx="0" presStyleCnt="3">
        <dgm:presLayoutVars>
          <dgm:chMax val="0"/>
          <dgm:chPref val="0"/>
        </dgm:presLayoutVars>
      </dgm:prSet>
      <dgm:spPr/>
    </dgm:pt>
    <dgm:pt modelId="{9B30028B-BF0E-483C-B1A9-EBCE21F1EBB6}" type="pres">
      <dgm:prSet presAssocID="{02F13C29-19E7-40DF-8A9B-07AEA159DF4D}" presName="sibTrans" presStyleCnt="0"/>
      <dgm:spPr/>
    </dgm:pt>
    <dgm:pt modelId="{4C79C71A-F162-490F-B894-762FB70FDA9A}" type="pres">
      <dgm:prSet presAssocID="{4311BB60-63FE-48E0-9905-FBBAB3DA8BBD}" presName="compNode" presStyleCnt="0"/>
      <dgm:spPr/>
    </dgm:pt>
    <dgm:pt modelId="{AA3CBA17-0456-42D1-8C2B-CAE276BD2DF4}" type="pres">
      <dgm:prSet presAssocID="{4311BB60-63FE-48E0-9905-FBBAB3DA8BBD}" presName="bgRect" presStyleLbl="bgShp" presStyleIdx="1" presStyleCnt="3"/>
      <dgm:spPr/>
    </dgm:pt>
    <dgm:pt modelId="{D3198D0E-3BB3-45B9-84A6-2CB8B4D7B271}" type="pres">
      <dgm:prSet presAssocID="{4311BB60-63FE-48E0-9905-FBBAB3DA8BB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g"/>
        </a:ext>
      </dgm:extLst>
    </dgm:pt>
    <dgm:pt modelId="{CE105B1E-9182-41B8-ACBA-FD0F15787EF2}" type="pres">
      <dgm:prSet presAssocID="{4311BB60-63FE-48E0-9905-FBBAB3DA8BBD}" presName="spaceRect" presStyleCnt="0"/>
      <dgm:spPr/>
    </dgm:pt>
    <dgm:pt modelId="{26AC5A11-B3C3-4A9B-88B3-71C4958B9E9B}" type="pres">
      <dgm:prSet presAssocID="{4311BB60-63FE-48E0-9905-FBBAB3DA8BBD}" presName="parTx" presStyleLbl="revTx" presStyleIdx="1" presStyleCnt="3">
        <dgm:presLayoutVars>
          <dgm:chMax val="0"/>
          <dgm:chPref val="0"/>
        </dgm:presLayoutVars>
      </dgm:prSet>
      <dgm:spPr/>
    </dgm:pt>
    <dgm:pt modelId="{1EC8F128-E607-4928-94F2-C8D1AC8F9371}" type="pres">
      <dgm:prSet presAssocID="{60EC915F-1C61-4457-8951-A51BC8388F1D}" presName="sibTrans" presStyleCnt="0"/>
      <dgm:spPr/>
    </dgm:pt>
    <dgm:pt modelId="{DE657CF4-5BED-4FE7-BF50-7A8CF9C033DE}" type="pres">
      <dgm:prSet presAssocID="{048CF04D-893F-46A9-9014-BF7C62136D66}" presName="compNode" presStyleCnt="0"/>
      <dgm:spPr/>
    </dgm:pt>
    <dgm:pt modelId="{1D784CE6-A2D4-4D25-AF59-CB2DBF082F51}" type="pres">
      <dgm:prSet presAssocID="{048CF04D-893F-46A9-9014-BF7C62136D66}" presName="bgRect" presStyleLbl="bgShp" presStyleIdx="2" presStyleCnt="3"/>
      <dgm:spPr/>
    </dgm:pt>
    <dgm:pt modelId="{A0E7A186-4F5A-4FCB-BC62-31556B1BE625}" type="pres">
      <dgm:prSet presAssocID="{048CF04D-893F-46A9-9014-BF7C62136D6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7C379E6-D3CE-4053-83BF-C08C46FC161F}" type="pres">
      <dgm:prSet presAssocID="{048CF04D-893F-46A9-9014-BF7C62136D66}" presName="spaceRect" presStyleCnt="0"/>
      <dgm:spPr/>
    </dgm:pt>
    <dgm:pt modelId="{B1B4A152-79D3-47CD-A632-135FA8686F07}" type="pres">
      <dgm:prSet presAssocID="{048CF04D-893F-46A9-9014-BF7C62136D6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C81E310-E946-4289-BF68-311978DED773}" srcId="{C035BDBA-B574-4E04-899F-D1603C230991}" destId="{048CF04D-893F-46A9-9014-BF7C62136D66}" srcOrd="2" destOrd="0" parTransId="{727AF5C6-7DD1-4A94-A696-88B1732A65E6}" sibTransId="{044DF741-3335-4904-9B70-7504DFA08638}"/>
    <dgm:cxn modelId="{B1ECED33-815A-40DF-A217-61A5D66E927C}" type="presOf" srcId="{048CF04D-893F-46A9-9014-BF7C62136D66}" destId="{B1B4A152-79D3-47CD-A632-135FA8686F07}" srcOrd="0" destOrd="0" presId="urn:microsoft.com/office/officeart/2018/2/layout/IconVerticalSolidList"/>
    <dgm:cxn modelId="{23CEE737-7670-4CCA-8889-D5610330A626}" type="presOf" srcId="{C035BDBA-B574-4E04-899F-D1603C230991}" destId="{16733A64-0D91-4C67-BBEE-31CECB2D0380}" srcOrd="0" destOrd="0" presId="urn:microsoft.com/office/officeart/2018/2/layout/IconVerticalSolidList"/>
    <dgm:cxn modelId="{8F834D5D-3201-4D5F-9AE5-6DC8D003F565}" srcId="{C035BDBA-B574-4E04-899F-D1603C230991}" destId="{A8905B1A-A2C5-4B47-BD4B-C1BBF9563D1A}" srcOrd="0" destOrd="0" parTransId="{D81D8CEF-EAE9-4E67-AC76-70119E5CB2F7}" sibTransId="{02F13C29-19E7-40DF-8A9B-07AEA159DF4D}"/>
    <dgm:cxn modelId="{C639D8B5-5954-458C-9CB5-F695712500CC}" type="presOf" srcId="{A8905B1A-A2C5-4B47-BD4B-C1BBF9563D1A}" destId="{D2E95177-7BC3-4B0D-8D48-77E06C2FCCFD}" srcOrd="0" destOrd="0" presId="urn:microsoft.com/office/officeart/2018/2/layout/IconVerticalSolidList"/>
    <dgm:cxn modelId="{75DA31CD-B856-432F-ABBA-C38DC84F1046}" srcId="{C035BDBA-B574-4E04-899F-D1603C230991}" destId="{4311BB60-63FE-48E0-9905-FBBAB3DA8BBD}" srcOrd="1" destOrd="0" parTransId="{83320BF3-905B-4638-A2BB-8C0E7B19D907}" sibTransId="{60EC915F-1C61-4457-8951-A51BC8388F1D}"/>
    <dgm:cxn modelId="{1157F9D0-C387-42BE-A55F-35AAC4C624AC}" type="presOf" srcId="{4311BB60-63FE-48E0-9905-FBBAB3DA8BBD}" destId="{26AC5A11-B3C3-4A9B-88B3-71C4958B9E9B}" srcOrd="0" destOrd="0" presId="urn:microsoft.com/office/officeart/2018/2/layout/IconVerticalSolidList"/>
    <dgm:cxn modelId="{7BE4B14C-C945-47BF-A2AA-18C59CC21528}" type="presParOf" srcId="{16733A64-0D91-4C67-BBEE-31CECB2D0380}" destId="{5508912D-42A0-4A1A-A727-EF61211CC88D}" srcOrd="0" destOrd="0" presId="urn:microsoft.com/office/officeart/2018/2/layout/IconVerticalSolidList"/>
    <dgm:cxn modelId="{E70EE72D-2E52-43C2-AF45-D22887C363DF}" type="presParOf" srcId="{5508912D-42A0-4A1A-A727-EF61211CC88D}" destId="{96D501FA-EFA2-4038-998B-E05008444353}" srcOrd="0" destOrd="0" presId="urn:microsoft.com/office/officeart/2018/2/layout/IconVerticalSolidList"/>
    <dgm:cxn modelId="{63D703BE-422C-4B0E-9289-3A62CBB89C48}" type="presParOf" srcId="{5508912D-42A0-4A1A-A727-EF61211CC88D}" destId="{036C36A3-8C03-4B1B-8D33-CFCFAF6B0002}" srcOrd="1" destOrd="0" presId="urn:microsoft.com/office/officeart/2018/2/layout/IconVerticalSolidList"/>
    <dgm:cxn modelId="{651D2A30-94A2-474D-9E66-144D683E24D5}" type="presParOf" srcId="{5508912D-42A0-4A1A-A727-EF61211CC88D}" destId="{18DDAF90-4A05-469E-9B6F-7331E83F62F8}" srcOrd="2" destOrd="0" presId="urn:microsoft.com/office/officeart/2018/2/layout/IconVerticalSolidList"/>
    <dgm:cxn modelId="{78F5A48C-6A81-4616-BA4F-DD7818879962}" type="presParOf" srcId="{5508912D-42A0-4A1A-A727-EF61211CC88D}" destId="{D2E95177-7BC3-4B0D-8D48-77E06C2FCCFD}" srcOrd="3" destOrd="0" presId="urn:microsoft.com/office/officeart/2018/2/layout/IconVerticalSolidList"/>
    <dgm:cxn modelId="{6C6EE0FE-232C-4F1F-9E49-1FBAF6ADBB65}" type="presParOf" srcId="{16733A64-0D91-4C67-BBEE-31CECB2D0380}" destId="{9B30028B-BF0E-483C-B1A9-EBCE21F1EBB6}" srcOrd="1" destOrd="0" presId="urn:microsoft.com/office/officeart/2018/2/layout/IconVerticalSolidList"/>
    <dgm:cxn modelId="{511C8B7B-60C3-4C4F-802E-8F5121237ED4}" type="presParOf" srcId="{16733A64-0D91-4C67-BBEE-31CECB2D0380}" destId="{4C79C71A-F162-490F-B894-762FB70FDA9A}" srcOrd="2" destOrd="0" presId="urn:microsoft.com/office/officeart/2018/2/layout/IconVerticalSolidList"/>
    <dgm:cxn modelId="{623FAF6A-3ED7-4C45-BC40-7D97F4CC3E8B}" type="presParOf" srcId="{4C79C71A-F162-490F-B894-762FB70FDA9A}" destId="{AA3CBA17-0456-42D1-8C2B-CAE276BD2DF4}" srcOrd="0" destOrd="0" presId="urn:microsoft.com/office/officeart/2018/2/layout/IconVerticalSolidList"/>
    <dgm:cxn modelId="{0437AF17-229B-49AF-B6BB-1C8E09ABA5EA}" type="presParOf" srcId="{4C79C71A-F162-490F-B894-762FB70FDA9A}" destId="{D3198D0E-3BB3-45B9-84A6-2CB8B4D7B271}" srcOrd="1" destOrd="0" presId="urn:microsoft.com/office/officeart/2018/2/layout/IconVerticalSolidList"/>
    <dgm:cxn modelId="{D2C87955-D251-45F8-9F3D-6A46F8A9126A}" type="presParOf" srcId="{4C79C71A-F162-490F-B894-762FB70FDA9A}" destId="{CE105B1E-9182-41B8-ACBA-FD0F15787EF2}" srcOrd="2" destOrd="0" presId="urn:microsoft.com/office/officeart/2018/2/layout/IconVerticalSolidList"/>
    <dgm:cxn modelId="{30CE8349-BF6B-4BA8-9526-E3CD89174FEE}" type="presParOf" srcId="{4C79C71A-F162-490F-B894-762FB70FDA9A}" destId="{26AC5A11-B3C3-4A9B-88B3-71C4958B9E9B}" srcOrd="3" destOrd="0" presId="urn:microsoft.com/office/officeart/2018/2/layout/IconVerticalSolidList"/>
    <dgm:cxn modelId="{99BDDF0A-0893-4D1B-9B3C-75C461B50AEA}" type="presParOf" srcId="{16733A64-0D91-4C67-BBEE-31CECB2D0380}" destId="{1EC8F128-E607-4928-94F2-C8D1AC8F9371}" srcOrd="3" destOrd="0" presId="urn:microsoft.com/office/officeart/2018/2/layout/IconVerticalSolidList"/>
    <dgm:cxn modelId="{6E6E2E7B-9EF0-4BE4-BFDA-85AC08AA3B76}" type="presParOf" srcId="{16733A64-0D91-4C67-BBEE-31CECB2D0380}" destId="{DE657CF4-5BED-4FE7-BF50-7A8CF9C033DE}" srcOrd="4" destOrd="0" presId="urn:microsoft.com/office/officeart/2018/2/layout/IconVerticalSolidList"/>
    <dgm:cxn modelId="{C498F00F-2BFC-4F06-A545-9286DF397462}" type="presParOf" srcId="{DE657CF4-5BED-4FE7-BF50-7A8CF9C033DE}" destId="{1D784CE6-A2D4-4D25-AF59-CB2DBF082F51}" srcOrd="0" destOrd="0" presId="urn:microsoft.com/office/officeart/2018/2/layout/IconVerticalSolidList"/>
    <dgm:cxn modelId="{5BBFB127-6FAA-473B-B5D9-CD66FCB32091}" type="presParOf" srcId="{DE657CF4-5BED-4FE7-BF50-7A8CF9C033DE}" destId="{A0E7A186-4F5A-4FCB-BC62-31556B1BE625}" srcOrd="1" destOrd="0" presId="urn:microsoft.com/office/officeart/2018/2/layout/IconVerticalSolidList"/>
    <dgm:cxn modelId="{A8BB2555-6864-40F0-A917-F833393853B2}" type="presParOf" srcId="{DE657CF4-5BED-4FE7-BF50-7A8CF9C033DE}" destId="{67C379E6-D3CE-4053-83BF-C08C46FC161F}" srcOrd="2" destOrd="0" presId="urn:microsoft.com/office/officeart/2018/2/layout/IconVerticalSolidList"/>
    <dgm:cxn modelId="{B024CB5F-41DE-409F-999C-7A86E1457571}" type="presParOf" srcId="{DE657CF4-5BED-4FE7-BF50-7A8CF9C033DE}" destId="{B1B4A152-79D3-47CD-A632-135FA8686F0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C01B9A1-2D23-4DB0-AA42-9125032A5C1A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C7ACF54-195E-4245-80ED-C7AF7D29FB9B}">
      <dgm:prSet/>
      <dgm:spPr/>
      <dgm:t>
        <a:bodyPr/>
        <a:lstStyle/>
        <a:p>
          <a:r>
            <a:rPr lang="en-US"/>
            <a:t>Little Albert was withdrawn from the experiment by his mother before Watson and Rayner could reverse the response.</a:t>
          </a:r>
        </a:p>
      </dgm:t>
    </dgm:pt>
    <dgm:pt modelId="{01BD1559-0B58-4D7F-B67A-FFFF404188EC}" type="parTrans" cxnId="{0CE678B3-FF6A-40BC-9D45-704D7798932B}">
      <dgm:prSet/>
      <dgm:spPr/>
      <dgm:t>
        <a:bodyPr/>
        <a:lstStyle/>
        <a:p>
          <a:endParaRPr lang="en-US"/>
        </a:p>
      </dgm:t>
    </dgm:pt>
    <dgm:pt modelId="{4CC3CB9D-2986-4496-ADE6-C9540BF12007}" type="sibTrans" cxnId="{0CE678B3-FF6A-40BC-9D45-704D7798932B}">
      <dgm:prSet/>
      <dgm:spPr/>
      <dgm:t>
        <a:bodyPr/>
        <a:lstStyle/>
        <a:p>
          <a:endParaRPr lang="en-US"/>
        </a:p>
      </dgm:t>
    </dgm:pt>
    <dgm:pt modelId="{768239E2-A366-4D21-8F41-6AB7CE0B1418}">
      <dgm:prSet/>
      <dgm:spPr/>
      <dgm:t>
        <a:bodyPr/>
        <a:lstStyle/>
        <a:p>
          <a:r>
            <a:rPr lang="en-US"/>
            <a:t>How ethical was this experiment?</a:t>
          </a:r>
        </a:p>
      </dgm:t>
    </dgm:pt>
    <dgm:pt modelId="{B67DFE0E-F024-4994-AD11-6B4D544E74B0}" type="parTrans" cxnId="{92AAEAEE-340C-4C43-8E7F-921678E7FFB1}">
      <dgm:prSet/>
      <dgm:spPr/>
      <dgm:t>
        <a:bodyPr/>
        <a:lstStyle/>
        <a:p>
          <a:endParaRPr lang="en-US"/>
        </a:p>
      </dgm:t>
    </dgm:pt>
    <dgm:pt modelId="{0177A491-E548-43B3-8355-B69000B652F3}" type="sibTrans" cxnId="{92AAEAEE-340C-4C43-8E7F-921678E7FFB1}">
      <dgm:prSet/>
      <dgm:spPr/>
      <dgm:t>
        <a:bodyPr/>
        <a:lstStyle/>
        <a:p>
          <a:endParaRPr lang="en-US"/>
        </a:p>
      </dgm:t>
    </dgm:pt>
    <dgm:pt modelId="{DD641D6E-739C-44D1-92FD-636B7DE67270}" type="pres">
      <dgm:prSet presAssocID="{8C01B9A1-2D23-4DB0-AA42-9125032A5C1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2A29BB6-3B7D-49C4-847C-56BF9DDE3FC3}" type="pres">
      <dgm:prSet presAssocID="{BC7ACF54-195E-4245-80ED-C7AF7D29FB9B}" presName="hierRoot1" presStyleCnt="0"/>
      <dgm:spPr/>
    </dgm:pt>
    <dgm:pt modelId="{AAA1978D-4644-41FB-9B44-F26707D001FB}" type="pres">
      <dgm:prSet presAssocID="{BC7ACF54-195E-4245-80ED-C7AF7D29FB9B}" presName="composite" presStyleCnt="0"/>
      <dgm:spPr/>
    </dgm:pt>
    <dgm:pt modelId="{2315CE10-4515-442C-B4D7-06D1A20917CD}" type="pres">
      <dgm:prSet presAssocID="{BC7ACF54-195E-4245-80ED-C7AF7D29FB9B}" presName="background" presStyleLbl="node0" presStyleIdx="0" presStyleCnt="2"/>
      <dgm:spPr/>
    </dgm:pt>
    <dgm:pt modelId="{1FE4C19C-9304-4397-892E-AD286F3C06E4}" type="pres">
      <dgm:prSet presAssocID="{BC7ACF54-195E-4245-80ED-C7AF7D29FB9B}" presName="text" presStyleLbl="fgAcc0" presStyleIdx="0" presStyleCnt="2">
        <dgm:presLayoutVars>
          <dgm:chPref val="3"/>
        </dgm:presLayoutVars>
      </dgm:prSet>
      <dgm:spPr/>
    </dgm:pt>
    <dgm:pt modelId="{A5A3696D-422F-418E-9AEA-E930A33E1E61}" type="pres">
      <dgm:prSet presAssocID="{BC7ACF54-195E-4245-80ED-C7AF7D29FB9B}" presName="hierChild2" presStyleCnt="0"/>
      <dgm:spPr/>
    </dgm:pt>
    <dgm:pt modelId="{07227D10-0C6D-4209-92E1-8388425904DD}" type="pres">
      <dgm:prSet presAssocID="{768239E2-A366-4D21-8F41-6AB7CE0B1418}" presName="hierRoot1" presStyleCnt="0"/>
      <dgm:spPr/>
    </dgm:pt>
    <dgm:pt modelId="{BDD2E1C4-2C48-4823-B43A-FACA105E64E7}" type="pres">
      <dgm:prSet presAssocID="{768239E2-A366-4D21-8F41-6AB7CE0B1418}" presName="composite" presStyleCnt="0"/>
      <dgm:spPr/>
    </dgm:pt>
    <dgm:pt modelId="{FDDD075F-7E18-4B6A-B90E-A0EBD65194EC}" type="pres">
      <dgm:prSet presAssocID="{768239E2-A366-4D21-8F41-6AB7CE0B1418}" presName="background" presStyleLbl="node0" presStyleIdx="1" presStyleCnt="2"/>
      <dgm:spPr/>
    </dgm:pt>
    <dgm:pt modelId="{D7867A4A-6D90-47AE-89AB-24358E05D3A0}" type="pres">
      <dgm:prSet presAssocID="{768239E2-A366-4D21-8F41-6AB7CE0B1418}" presName="text" presStyleLbl="fgAcc0" presStyleIdx="1" presStyleCnt="2">
        <dgm:presLayoutVars>
          <dgm:chPref val="3"/>
        </dgm:presLayoutVars>
      </dgm:prSet>
      <dgm:spPr/>
    </dgm:pt>
    <dgm:pt modelId="{C8ED3FD1-0CD0-4586-A961-64A3BDD18167}" type="pres">
      <dgm:prSet presAssocID="{768239E2-A366-4D21-8F41-6AB7CE0B1418}" presName="hierChild2" presStyleCnt="0"/>
      <dgm:spPr/>
    </dgm:pt>
  </dgm:ptLst>
  <dgm:cxnLst>
    <dgm:cxn modelId="{F6D70B61-1118-4A3A-BB8F-6462FDB33D9B}" type="presOf" srcId="{8C01B9A1-2D23-4DB0-AA42-9125032A5C1A}" destId="{DD641D6E-739C-44D1-92FD-636B7DE67270}" srcOrd="0" destOrd="0" presId="urn:microsoft.com/office/officeart/2005/8/layout/hierarchy1"/>
    <dgm:cxn modelId="{61844844-98AA-4797-A82D-1D0B2752D202}" type="presOf" srcId="{768239E2-A366-4D21-8F41-6AB7CE0B1418}" destId="{D7867A4A-6D90-47AE-89AB-24358E05D3A0}" srcOrd="0" destOrd="0" presId="urn:microsoft.com/office/officeart/2005/8/layout/hierarchy1"/>
    <dgm:cxn modelId="{0CE678B3-FF6A-40BC-9D45-704D7798932B}" srcId="{8C01B9A1-2D23-4DB0-AA42-9125032A5C1A}" destId="{BC7ACF54-195E-4245-80ED-C7AF7D29FB9B}" srcOrd="0" destOrd="0" parTransId="{01BD1559-0B58-4D7F-B67A-FFFF404188EC}" sibTransId="{4CC3CB9D-2986-4496-ADE6-C9540BF12007}"/>
    <dgm:cxn modelId="{9C7450BD-B94B-4A74-BC93-48B8DD2D222E}" type="presOf" srcId="{BC7ACF54-195E-4245-80ED-C7AF7D29FB9B}" destId="{1FE4C19C-9304-4397-892E-AD286F3C06E4}" srcOrd="0" destOrd="0" presId="urn:microsoft.com/office/officeart/2005/8/layout/hierarchy1"/>
    <dgm:cxn modelId="{92AAEAEE-340C-4C43-8E7F-921678E7FFB1}" srcId="{8C01B9A1-2D23-4DB0-AA42-9125032A5C1A}" destId="{768239E2-A366-4D21-8F41-6AB7CE0B1418}" srcOrd="1" destOrd="0" parTransId="{B67DFE0E-F024-4994-AD11-6B4D544E74B0}" sibTransId="{0177A491-E548-43B3-8355-B69000B652F3}"/>
    <dgm:cxn modelId="{36E60255-3B7E-4B51-AA9A-402DACE4DBC4}" type="presParOf" srcId="{DD641D6E-739C-44D1-92FD-636B7DE67270}" destId="{E2A29BB6-3B7D-49C4-847C-56BF9DDE3FC3}" srcOrd="0" destOrd="0" presId="urn:microsoft.com/office/officeart/2005/8/layout/hierarchy1"/>
    <dgm:cxn modelId="{E178EF75-8BD1-475E-8AEB-9B7DC60FF609}" type="presParOf" srcId="{E2A29BB6-3B7D-49C4-847C-56BF9DDE3FC3}" destId="{AAA1978D-4644-41FB-9B44-F26707D001FB}" srcOrd="0" destOrd="0" presId="urn:microsoft.com/office/officeart/2005/8/layout/hierarchy1"/>
    <dgm:cxn modelId="{D9371E3B-749A-4D57-9450-431874C47DD1}" type="presParOf" srcId="{AAA1978D-4644-41FB-9B44-F26707D001FB}" destId="{2315CE10-4515-442C-B4D7-06D1A20917CD}" srcOrd="0" destOrd="0" presId="urn:microsoft.com/office/officeart/2005/8/layout/hierarchy1"/>
    <dgm:cxn modelId="{98A24793-7760-44B1-B233-5DBF2F4EB216}" type="presParOf" srcId="{AAA1978D-4644-41FB-9B44-F26707D001FB}" destId="{1FE4C19C-9304-4397-892E-AD286F3C06E4}" srcOrd="1" destOrd="0" presId="urn:microsoft.com/office/officeart/2005/8/layout/hierarchy1"/>
    <dgm:cxn modelId="{93327AAB-C0B0-4424-BEA8-2E28D10BE0DE}" type="presParOf" srcId="{E2A29BB6-3B7D-49C4-847C-56BF9DDE3FC3}" destId="{A5A3696D-422F-418E-9AEA-E930A33E1E61}" srcOrd="1" destOrd="0" presId="urn:microsoft.com/office/officeart/2005/8/layout/hierarchy1"/>
    <dgm:cxn modelId="{48F58170-C316-460C-83C5-257804AC83AC}" type="presParOf" srcId="{DD641D6E-739C-44D1-92FD-636B7DE67270}" destId="{07227D10-0C6D-4209-92E1-8388425904DD}" srcOrd="1" destOrd="0" presId="urn:microsoft.com/office/officeart/2005/8/layout/hierarchy1"/>
    <dgm:cxn modelId="{DC25444A-D8C8-42B6-93E0-05D23F151976}" type="presParOf" srcId="{07227D10-0C6D-4209-92E1-8388425904DD}" destId="{BDD2E1C4-2C48-4823-B43A-FACA105E64E7}" srcOrd="0" destOrd="0" presId="urn:microsoft.com/office/officeart/2005/8/layout/hierarchy1"/>
    <dgm:cxn modelId="{3BDC8C6A-D5BD-40F4-910B-08EE651274A2}" type="presParOf" srcId="{BDD2E1C4-2C48-4823-B43A-FACA105E64E7}" destId="{FDDD075F-7E18-4B6A-B90E-A0EBD65194EC}" srcOrd="0" destOrd="0" presId="urn:microsoft.com/office/officeart/2005/8/layout/hierarchy1"/>
    <dgm:cxn modelId="{87AC00A1-F37B-4416-92EF-9771A0A3E84D}" type="presParOf" srcId="{BDD2E1C4-2C48-4823-B43A-FACA105E64E7}" destId="{D7867A4A-6D90-47AE-89AB-24358E05D3A0}" srcOrd="1" destOrd="0" presId="urn:microsoft.com/office/officeart/2005/8/layout/hierarchy1"/>
    <dgm:cxn modelId="{95D825EF-B884-4403-8A0A-FA2C16D1D872}" type="presParOf" srcId="{07227D10-0C6D-4209-92E1-8388425904DD}" destId="{C8ED3FD1-0CD0-4586-A961-64A3BDD1816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8799F61-0318-4BB5-9F53-F9932FEC2A7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D5C6CBD-F685-496B-AD93-5C45AB880B7E}">
      <dgm:prSet/>
      <dgm:spPr/>
      <dgm:t>
        <a:bodyPr/>
        <a:lstStyle/>
        <a:p>
          <a:r>
            <a:rPr lang="en-US"/>
            <a:t>Unconditioned Stimulus</a:t>
          </a:r>
        </a:p>
      </dgm:t>
    </dgm:pt>
    <dgm:pt modelId="{9DFB886B-A6BE-438B-AE31-3CE46F627B20}" type="parTrans" cxnId="{713A81C3-9ACD-4AD2-8424-41C9F19FCE47}">
      <dgm:prSet/>
      <dgm:spPr/>
      <dgm:t>
        <a:bodyPr/>
        <a:lstStyle/>
        <a:p>
          <a:endParaRPr lang="en-US"/>
        </a:p>
      </dgm:t>
    </dgm:pt>
    <dgm:pt modelId="{4A3DD523-1DC0-45BF-AF49-B7A848131A60}" type="sibTrans" cxnId="{713A81C3-9ACD-4AD2-8424-41C9F19FCE47}">
      <dgm:prSet/>
      <dgm:spPr/>
      <dgm:t>
        <a:bodyPr/>
        <a:lstStyle/>
        <a:p>
          <a:endParaRPr lang="en-US"/>
        </a:p>
      </dgm:t>
    </dgm:pt>
    <dgm:pt modelId="{74681381-9A13-4D18-8FD5-CF62011A97D8}">
      <dgm:prSet/>
      <dgm:spPr/>
      <dgm:t>
        <a:bodyPr/>
        <a:lstStyle/>
        <a:p>
          <a:r>
            <a:rPr lang="en-US"/>
            <a:t>Neutral Stimulus</a:t>
          </a:r>
        </a:p>
      </dgm:t>
    </dgm:pt>
    <dgm:pt modelId="{CB346BBE-A6C5-49F1-831D-EA5E4C5C8EF7}" type="parTrans" cxnId="{0E75BEE7-CED9-419C-B1FC-90C7E5AF954A}">
      <dgm:prSet/>
      <dgm:spPr/>
      <dgm:t>
        <a:bodyPr/>
        <a:lstStyle/>
        <a:p>
          <a:endParaRPr lang="en-US"/>
        </a:p>
      </dgm:t>
    </dgm:pt>
    <dgm:pt modelId="{7F7DD5AD-284D-48BB-B009-67741F69053A}" type="sibTrans" cxnId="{0E75BEE7-CED9-419C-B1FC-90C7E5AF954A}">
      <dgm:prSet/>
      <dgm:spPr/>
      <dgm:t>
        <a:bodyPr/>
        <a:lstStyle/>
        <a:p>
          <a:endParaRPr lang="en-US"/>
        </a:p>
      </dgm:t>
    </dgm:pt>
    <dgm:pt modelId="{C6D1AD5B-02A5-4A15-AB3B-25FD0418B603}">
      <dgm:prSet/>
      <dgm:spPr/>
      <dgm:t>
        <a:bodyPr/>
        <a:lstStyle/>
        <a:p>
          <a:r>
            <a:rPr lang="en-US"/>
            <a:t>Unconditioned Response</a:t>
          </a:r>
        </a:p>
      </dgm:t>
    </dgm:pt>
    <dgm:pt modelId="{9371EAC0-6CF1-4CEF-9BA1-F14BC7A98DEC}" type="parTrans" cxnId="{C6031190-BF4D-4250-81AD-F0E87339B177}">
      <dgm:prSet/>
      <dgm:spPr/>
      <dgm:t>
        <a:bodyPr/>
        <a:lstStyle/>
        <a:p>
          <a:endParaRPr lang="en-US"/>
        </a:p>
      </dgm:t>
    </dgm:pt>
    <dgm:pt modelId="{ACCD2BDD-CF92-4154-9FEE-421A1CE01256}" type="sibTrans" cxnId="{C6031190-BF4D-4250-81AD-F0E87339B177}">
      <dgm:prSet/>
      <dgm:spPr/>
      <dgm:t>
        <a:bodyPr/>
        <a:lstStyle/>
        <a:p>
          <a:endParaRPr lang="en-US"/>
        </a:p>
      </dgm:t>
    </dgm:pt>
    <dgm:pt modelId="{EFAF93E6-027D-4C62-B940-51BE95B65F21}">
      <dgm:prSet/>
      <dgm:spPr/>
      <dgm:t>
        <a:bodyPr/>
        <a:lstStyle/>
        <a:p>
          <a:r>
            <a:rPr lang="en-US"/>
            <a:t>Conditioned Stimulus</a:t>
          </a:r>
        </a:p>
      </dgm:t>
    </dgm:pt>
    <dgm:pt modelId="{63965915-DBC9-4DC7-8E97-0BCEC1E66E88}" type="parTrans" cxnId="{E7E4A957-D7AA-4B65-AAD5-E4BBAFEAC670}">
      <dgm:prSet/>
      <dgm:spPr/>
      <dgm:t>
        <a:bodyPr/>
        <a:lstStyle/>
        <a:p>
          <a:endParaRPr lang="en-US"/>
        </a:p>
      </dgm:t>
    </dgm:pt>
    <dgm:pt modelId="{35386F3F-3D89-4159-B567-4F93A93054FC}" type="sibTrans" cxnId="{E7E4A957-D7AA-4B65-AAD5-E4BBAFEAC670}">
      <dgm:prSet/>
      <dgm:spPr/>
      <dgm:t>
        <a:bodyPr/>
        <a:lstStyle/>
        <a:p>
          <a:endParaRPr lang="en-US"/>
        </a:p>
      </dgm:t>
    </dgm:pt>
    <dgm:pt modelId="{46E4C7B0-1AF9-44D7-8799-1E9805E19630}">
      <dgm:prSet/>
      <dgm:spPr/>
      <dgm:t>
        <a:bodyPr/>
        <a:lstStyle/>
        <a:p>
          <a:r>
            <a:rPr lang="en-US"/>
            <a:t>Conditioned Response</a:t>
          </a:r>
        </a:p>
      </dgm:t>
    </dgm:pt>
    <dgm:pt modelId="{8F8FDEFF-5E6B-46CA-95BC-539D107A1B16}" type="parTrans" cxnId="{0A2B1D42-6F0D-4B00-ABDD-6B9767FC43B0}">
      <dgm:prSet/>
      <dgm:spPr/>
      <dgm:t>
        <a:bodyPr/>
        <a:lstStyle/>
        <a:p>
          <a:endParaRPr lang="en-US"/>
        </a:p>
      </dgm:t>
    </dgm:pt>
    <dgm:pt modelId="{359732E6-C978-4F1C-81CE-6BCB191785BD}" type="sibTrans" cxnId="{0A2B1D42-6F0D-4B00-ABDD-6B9767FC43B0}">
      <dgm:prSet/>
      <dgm:spPr/>
      <dgm:t>
        <a:bodyPr/>
        <a:lstStyle/>
        <a:p>
          <a:endParaRPr lang="en-US"/>
        </a:p>
      </dgm:t>
    </dgm:pt>
    <dgm:pt modelId="{EF293FB0-7F04-491A-84F9-7CC872AE5712}" type="pres">
      <dgm:prSet presAssocID="{08799F61-0318-4BB5-9F53-F9932FEC2A74}" presName="vert0" presStyleCnt="0">
        <dgm:presLayoutVars>
          <dgm:dir/>
          <dgm:animOne val="branch"/>
          <dgm:animLvl val="lvl"/>
        </dgm:presLayoutVars>
      </dgm:prSet>
      <dgm:spPr/>
    </dgm:pt>
    <dgm:pt modelId="{DE7FDD08-1970-4FDC-835E-432A92C2B116}" type="pres">
      <dgm:prSet presAssocID="{ED5C6CBD-F685-496B-AD93-5C45AB880B7E}" presName="thickLine" presStyleLbl="alignNode1" presStyleIdx="0" presStyleCnt="5"/>
      <dgm:spPr/>
    </dgm:pt>
    <dgm:pt modelId="{738AE58D-59F1-4610-85CA-08E0E8A2D012}" type="pres">
      <dgm:prSet presAssocID="{ED5C6CBD-F685-496B-AD93-5C45AB880B7E}" presName="horz1" presStyleCnt="0"/>
      <dgm:spPr/>
    </dgm:pt>
    <dgm:pt modelId="{D5CFBBCD-61AA-48AA-8BFA-C8856938A7B8}" type="pres">
      <dgm:prSet presAssocID="{ED5C6CBD-F685-496B-AD93-5C45AB880B7E}" presName="tx1" presStyleLbl="revTx" presStyleIdx="0" presStyleCnt="5"/>
      <dgm:spPr/>
    </dgm:pt>
    <dgm:pt modelId="{D98DE94B-15FA-4370-A3E7-8E4005543DEC}" type="pres">
      <dgm:prSet presAssocID="{ED5C6CBD-F685-496B-AD93-5C45AB880B7E}" presName="vert1" presStyleCnt="0"/>
      <dgm:spPr/>
    </dgm:pt>
    <dgm:pt modelId="{186EBCFD-69AC-42BE-ABD6-6AE71106B252}" type="pres">
      <dgm:prSet presAssocID="{74681381-9A13-4D18-8FD5-CF62011A97D8}" presName="thickLine" presStyleLbl="alignNode1" presStyleIdx="1" presStyleCnt="5"/>
      <dgm:spPr/>
    </dgm:pt>
    <dgm:pt modelId="{E7CEBD67-70EB-4EDE-87A3-90C3CE93C024}" type="pres">
      <dgm:prSet presAssocID="{74681381-9A13-4D18-8FD5-CF62011A97D8}" presName="horz1" presStyleCnt="0"/>
      <dgm:spPr/>
    </dgm:pt>
    <dgm:pt modelId="{FE53A598-4448-43A3-B304-AEE1FCF4ACEA}" type="pres">
      <dgm:prSet presAssocID="{74681381-9A13-4D18-8FD5-CF62011A97D8}" presName="tx1" presStyleLbl="revTx" presStyleIdx="1" presStyleCnt="5"/>
      <dgm:spPr/>
    </dgm:pt>
    <dgm:pt modelId="{FC3C19FE-F898-4AEE-AF5C-9BD5DA9B9217}" type="pres">
      <dgm:prSet presAssocID="{74681381-9A13-4D18-8FD5-CF62011A97D8}" presName="vert1" presStyleCnt="0"/>
      <dgm:spPr/>
    </dgm:pt>
    <dgm:pt modelId="{E58C0C0D-57F4-4EE8-AB65-62A8396BA5CC}" type="pres">
      <dgm:prSet presAssocID="{C6D1AD5B-02A5-4A15-AB3B-25FD0418B603}" presName="thickLine" presStyleLbl="alignNode1" presStyleIdx="2" presStyleCnt="5"/>
      <dgm:spPr/>
    </dgm:pt>
    <dgm:pt modelId="{45303A25-27BA-4A3E-BE6B-4A0EF458268B}" type="pres">
      <dgm:prSet presAssocID="{C6D1AD5B-02A5-4A15-AB3B-25FD0418B603}" presName="horz1" presStyleCnt="0"/>
      <dgm:spPr/>
    </dgm:pt>
    <dgm:pt modelId="{F255DCA4-FF66-466E-815A-0567D3C39049}" type="pres">
      <dgm:prSet presAssocID="{C6D1AD5B-02A5-4A15-AB3B-25FD0418B603}" presName="tx1" presStyleLbl="revTx" presStyleIdx="2" presStyleCnt="5"/>
      <dgm:spPr/>
    </dgm:pt>
    <dgm:pt modelId="{E03A2D4C-9195-4407-B2E2-8F9F82CCC98C}" type="pres">
      <dgm:prSet presAssocID="{C6D1AD5B-02A5-4A15-AB3B-25FD0418B603}" presName="vert1" presStyleCnt="0"/>
      <dgm:spPr/>
    </dgm:pt>
    <dgm:pt modelId="{41691295-2B75-4CA3-8D05-90061FA119B4}" type="pres">
      <dgm:prSet presAssocID="{EFAF93E6-027D-4C62-B940-51BE95B65F21}" presName="thickLine" presStyleLbl="alignNode1" presStyleIdx="3" presStyleCnt="5"/>
      <dgm:spPr/>
    </dgm:pt>
    <dgm:pt modelId="{98FABA69-396E-4F62-BE3D-F4053B30D6EF}" type="pres">
      <dgm:prSet presAssocID="{EFAF93E6-027D-4C62-B940-51BE95B65F21}" presName="horz1" presStyleCnt="0"/>
      <dgm:spPr/>
    </dgm:pt>
    <dgm:pt modelId="{8F8B7918-72C2-409F-B2F9-91177388A703}" type="pres">
      <dgm:prSet presAssocID="{EFAF93E6-027D-4C62-B940-51BE95B65F21}" presName="tx1" presStyleLbl="revTx" presStyleIdx="3" presStyleCnt="5"/>
      <dgm:spPr/>
    </dgm:pt>
    <dgm:pt modelId="{B665A834-068C-4D90-977C-58BB837BCC36}" type="pres">
      <dgm:prSet presAssocID="{EFAF93E6-027D-4C62-B940-51BE95B65F21}" presName="vert1" presStyleCnt="0"/>
      <dgm:spPr/>
    </dgm:pt>
    <dgm:pt modelId="{3C5F40AF-621D-4F4E-B407-AC8E770CCAB0}" type="pres">
      <dgm:prSet presAssocID="{46E4C7B0-1AF9-44D7-8799-1E9805E19630}" presName="thickLine" presStyleLbl="alignNode1" presStyleIdx="4" presStyleCnt="5"/>
      <dgm:spPr/>
    </dgm:pt>
    <dgm:pt modelId="{97F92B8E-0C6C-40B4-A2FD-1886F88A14C2}" type="pres">
      <dgm:prSet presAssocID="{46E4C7B0-1AF9-44D7-8799-1E9805E19630}" presName="horz1" presStyleCnt="0"/>
      <dgm:spPr/>
    </dgm:pt>
    <dgm:pt modelId="{4FBD4E9B-A23D-4ECA-B19D-8F94D3E7BE83}" type="pres">
      <dgm:prSet presAssocID="{46E4C7B0-1AF9-44D7-8799-1E9805E19630}" presName="tx1" presStyleLbl="revTx" presStyleIdx="4" presStyleCnt="5"/>
      <dgm:spPr/>
    </dgm:pt>
    <dgm:pt modelId="{7E1D16AC-59BC-48D4-A2F6-EB1B369D67B9}" type="pres">
      <dgm:prSet presAssocID="{46E4C7B0-1AF9-44D7-8799-1E9805E19630}" presName="vert1" presStyleCnt="0"/>
      <dgm:spPr/>
    </dgm:pt>
  </dgm:ptLst>
  <dgm:cxnLst>
    <dgm:cxn modelId="{39F4F80E-3E58-4442-AA88-30840CFEE42A}" type="presOf" srcId="{74681381-9A13-4D18-8FD5-CF62011A97D8}" destId="{FE53A598-4448-43A3-B304-AEE1FCF4ACEA}" srcOrd="0" destOrd="0" presId="urn:microsoft.com/office/officeart/2008/layout/LinedList"/>
    <dgm:cxn modelId="{0A2B1D42-6F0D-4B00-ABDD-6B9767FC43B0}" srcId="{08799F61-0318-4BB5-9F53-F9932FEC2A74}" destId="{46E4C7B0-1AF9-44D7-8799-1E9805E19630}" srcOrd="4" destOrd="0" parTransId="{8F8FDEFF-5E6B-46CA-95BC-539D107A1B16}" sibTransId="{359732E6-C978-4F1C-81CE-6BCB191785BD}"/>
    <dgm:cxn modelId="{8ED30764-BCBD-4488-B7CB-23AFDAAFC342}" type="presOf" srcId="{ED5C6CBD-F685-496B-AD93-5C45AB880B7E}" destId="{D5CFBBCD-61AA-48AA-8BFA-C8856938A7B8}" srcOrd="0" destOrd="0" presId="urn:microsoft.com/office/officeart/2008/layout/LinedList"/>
    <dgm:cxn modelId="{20434755-B35C-493D-841F-0C149CE03F6E}" type="presOf" srcId="{C6D1AD5B-02A5-4A15-AB3B-25FD0418B603}" destId="{F255DCA4-FF66-466E-815A-0567D3C39049}" srcOrd="0" destOrd="0" presId="urn:microsoft.com/office/officeart/2008/layout/LinedList"/>
    <dgm:cxn modelId="{E7E4A957-D7AA-4B65-AAD5-E4BBAFEAC670}" srcId="{08799F61-0318-4BB5-9F53-F9932FEC2A74}" destId="{EFAF93E6-027D-4C62-B940-51BE95B65F21}" srcOrd="3" destOrd="0" parTransId="{63965915-DBC9-4DC7-8E97-0BCEC1E66E88}" sibTransId="{35386F3F-3D89-4159-B567-4F93A93054FC}"/>
    <dgm:cxn modelId="{35FAC477-2723-4C7D-8D3A-65D1C7E18C56}" type="presOf" srcId="{46E4C7B0-1AF9-44D7-8799-1E9805E19630}" destId="{4FBD4E9B-A23D-4ECA-B19D-8F94D3E7BE83}" srcOrd="0" destOrd="0" presId="urn:microsoft.com/office/officeart/2008/layout/LinedList"/>
    <dgm:cxn modelId="{C6031190-BF4D-4250-81AD-F0E87339B177}" srcId="{08799F61-0318-4BB5-9F53-F9932FEC2A74}" destId="{C6D1AD5B-02A5-4A15-AB3B-25FD0418B603}" srcOrd="2" destOrd="0" parTransId="{9371EAC0-6CF1-4CEF-9BA1-F14BC7A98DEC}" sibTransId="{ACCD2BDD-CF92-4154-9FEE-421A1CE01256}"/>
    <dgm:cxn modelId="{AA16E49B-A72E-4961-B4E6-3BFE10E54A0D}" type="presOf" srcId="{08799F61-0318-4BB5-9F53-F9932FEC2A74}" destId="{EF293FB0-7F04-491A-84F9-7CC872AE5712}" srcOrd="0" destOrd="0" presId="urn:microsoft.com/office/officeart/2008/layout/LinedList"/>
    <dgm:cxn modelId="{7AA24DAA-39DE-4FF3-B6AB-F7536E6E96FB}" type="presOf" srcId="{EFAF93E6-027D-4C62-B940-51BE95B65F21}" destId="{8F8B7918-72C2-409F-B2F9-91177388A703}" srcOrd="0" destOrd="0" presId="urn:microsoft.com/office/officeart/2008/layout/LinedList"/>
    <dgm:cxn modelId="{713A81C3-9ACD-4AD2-8424-41C9F19FCE47}" srcId="{08799F61-0318-4BB5-9F53-F9932FEC2A74}" destId="{ED5C6CBD-F685-496B-AD93-5C45AB880B7E}" srcOrd="0" destOrd="0" parTransId="{9DFB886B-A6BE-438B-AE31-3CE46F627B20}" sibTransId="{4A3DD523-1DC0-45BF-AF49-B7A848131A60}"/>
    <dgm:cxn modelId="{0E75BEE7-CED9-419C-B1FC-90C7E5AF954A}" srcId="{08799F61-0318-4BB5-9F53-F9932FEC2A74}" destId="{74681381-9A13-4D18-8FD5-CF62011A97D8}" srcOrd="1" destOrd="0" parTransId="{CB346BBE-A6C5-49F1-831D-EA5E4C5C8EF7}" sibTransId="{7F7DD5AD-284D-48BB-B009-67741F69053A}"/>
    <dgm:cxn modelId="{C2040908-4EEF-44B6-B6B7-76BDAEC29DE2}" type="presParOf" srcId="{EF293FB0-7F04-491A-84F9-7CC872AE5712}" destId="{DE7FDD08-1970-4FDC-835E-432A92C2B116}" srcOrd="0" destOrd="0" presId="urn:microsoft.com/office/officeart/2008/layout/LinedList"/>
    <dgm:cxn modelId="{3F4FA106-EDA2-46E9-BFC2-E9E91ABF2758}" type="presParOf" srcId="{EF293FB0-7F04-491A-84F9-7CC872AE5712}" destId="{738AE58D-59F1-4610-85CA-08E0E8A2D012}" srcOrd="1" destOrd="0" presId="urn:microsoft.com/office/officeart/2008/layout/LinedList"/>
    <dgm:cxn modelId="{59323F59-BE78-48C2-AD32-3EB006133CA8}" type="presParOf" srcId="{738AE58D-59F1-4610-85CA-08E0E8A2D012}" destId="{D5CFBBCD-61AA-48AA-8BFA-C8856938A7B8}" srcOrd="0" destOrd="0" presId="urn:microsoft.com/office/officeart/2008/layout/LinedList"/>
    <dgm:cxn modelId="{FAFCA472-D53C-43E7-9CDE-9F41DC8D837B}" type="presParOf" srcId="{738AE58D-59F1-4610-85CA-08E0E8A2D012}" destId="{D98DE94B-15FA-4370-A3E7-8E4005543DEC}" srcOrd="1" destOrd="0" presId="urn:microsoft.com/office/officeart/2008/layout/LinedList"/>
    <dgm:cxn modelId="{F86B2161-16C1-4C73-A63E-DFA9864F1A40}" type="presParOf" srcId="{EF293FB0-7F04-491A-84F9-7CC872AE5712}" destId="{186EBCFD-69AC-42BE-ABD6-6AE71106B252}" srcOrd="2" destOrd="0" presId="urn:microsoft.com/office/officeart/2008/layout/LinedList"/>
    <dgm:cxn modelId="{AC952F5F-1901-47FC-B17B-AA97F10BDE2F}" type="presParOf" srcId="{EF293FB0-7F04-491A-84F9-7CC872AE5712}" destId="{E7CEBD67-70EB-4EDE-87A3-90C3CE93C024}" srcOrd="3" destOrd="0" presId="urn:microsoft.com/office/officeart/2008/layout/LinedList"/>
    <dgm:cxn modelId="{44BF012B-0887-472D-94BE-CD663AD6BD2D}" type="presParOf" srcId="{E7CEBD67-70EB-4EDE-87A3-90C3CE93C024}" destId="{FE53A598-4448-43A3-B304-AEE1FCF4ACEA}" srcOrd="0" destOrd="0" presId="urn:microsoft.com/office/officeart/2008/layout/LinedList"/>
    <dgm:cxn modelId="{43AAE0EA-0D8D-4F2F-84F9-B9EA7BDC7074}" type="presParOf" srcId="{E7CEBD67-70EB-4EDE-87A3-90C3CE93C024}" destId="{FC3C19FE-F898-4AEE-AF5C-9BD5DA9B9217}" srcOrd="1" destOrd="0" presId="urn:microsoft.com/office/officeart/2008/layout/LinedList"/>
    <dgm:cxn modelId="{840A75D6-5D5C-4962-84DC-F88A348CDBC8}" type="presParOf" srcId="{EF293FB0-7F04-491A-84F9-7CC872AE5712}" destId="{E58C0C0D-57F4-4EE8-AB65-62A8396BA5CC}" srcOrd="4" destOrd="0" presId="urn:microsoft.com/office/officeart/2008/layout/LinedList"/>
    <dgm:cxn modelId="{44329AA3-354E-4C70-AD9C-A0B2A7985B39}" type="presParOf" srcId="{EF293FB0-7F04-491A-84F9-7CC872AE5712}" destId="{45303A25-27BA-4A3E-BE6B-4A0EF458268B}" srcOrd="5" destOrd="0" presId="urn:microsoft.com/office/officeart/2008/layout/LinedList"/>
    <dgm:cxn modelId="{82C46BEA-3049-4B2C-96EF-2583EF7C25AC}" type="presParOf" srcId="{45303A25-27BA-4A3E-BE6B-4A0EF458268B}" destId="{F255DCA4-FF66-466E-815A-0567D3C39049}" srcOrd="0" destOrd="0" presId="urn:microsoft.com/office/officeart/2008/layout/LinedList"/>
    <dgm:cxn modelId="{040A3173-54B6-43BB-AB34-0E03D987F34E}" type="presParOf" srcId="{45303A25-27BA-4A3E-BE6B-4A0EF458268B}" destId="{E03A2D4C-9195-4407-B2E2-8F9F82CCC98C}" srcOrd="1" destOrd="0" presId="urn:microsoft.com/office/officeart/2008/layout/LinedList"/>
    <dgm:cxn modelId="{92B76FEA-2584-425A-AA38-11973F63D0B7}" type="presParOf" srcId="{EF293FB0-7F04-491A-84F9-7CC872AE5712}" destId="{41691295-2B75-4CA3-8D05-90061FA119B4}" srcOrd="6" destOrd="0" presId="urn:microsoft.com/office/officeart/2008/layout/LinedList"/>
    <dgm:cxn modelId="{8D9B4D3F-F811-4B41-971C-1CEBD2BFAECC}" type="presParOf" srcId="{EF293FB0-7F04-491A-84F9-7CC872AE5712}" destId="{98FABA69-396E-4F62-BE3D-F4053B30D6EF}" srcOrd="7" destOrd="0" presId="urn:microsoft.com/office/officeart/2008/layout/LinedList"/>
    <dgm:cxn modelId="{42D64163-78A5-4842-8D49-B53556E63C40}" type="presParOf" srcId="{98FABA69-396E-4F62-BE3D-F4053B30D6EF}" destId="{8F8B7918-72C2-409F-B2F9-91177388A703}" srcOrd="0" destOrd="0" presId="urn:microsoft.com/office/officeart/2008/layout/LinedList"/>
    <dgm:cxn modelId="{262FED25-41F3-4CCB-84E6-BF359331EF0D}" type="presParOf" srcId="{98FABA69-396E-4F62-BE3D-F4053B30D6EF}" destId="{B665A834-068C-4D90-977C-58BB837BCC36}" srcOrd="1" destOrd="0" presId="urn:microsoft.com/office/officeart/2008/layout/LinedList"/>
    <dgm:cxn modelId="{078ACEC7-2628-4CF7-8E44-A437F64C82D1}" type="presParOf" srcId="{EF293FB0-7F04-491A-84F9-7CC872AE5712}" destId="{3C5F40AF-621D-4F4E-B407-AC8E770CCAB0}" srcOrd="8" destOrd="0" presId="urn:microsoft.com/office/officeart/2008/layout/LinedList"/>
    <dgm:cxn modelId="{49233767-2894-4D38-BD97-A542B20051CE}" type="presParOf" srcId="{EF293FB0-7F04-491A-84F9-7CC872AE5712}" destId="{97F92B8E-0C6C-40B4-A2FD-1886F88A14C2}" srcOrd="9" destOrd="0" presId="urn:microsoft.com/office/officeart/2008/layout/LinedList"/>
    <dgm:cxn modelId="{F842B816-950E-4D23-AD70-415E37E87096}" type="presParOf" srcId="{97F92B8E-0C6C-40B4-A2FD-1886F88A14C2}" destId="{4FBD4E9B-A23D-4ECA-B19D-8F94D3E7BE83}" srcOrd="0" destOrd="0" presId="urn:microsoft.com/office/officeart/2008/layout/LinedList"/>
    <dgm:cxn modelId="{3A9D8193-9D6C-4BAD-A1F9-212EBE1D38DD}" type="presParOf" srcId="{97F92B8E-0C6C-40B4-A2FD-1886F88A14C2}" destId="{7E1D16AC-59BC-48D4-A2F6-EB1B369D67B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9DF8F0C-E090-4685-A2BE-829A5F459A0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BD574444-7B40-4BE1-B642-41C05F73F1EE}">
      <dgm:prSet/>
      <dgm:spPr/>
      <dgm:t>
        <a:bodyPr/>
        <a:lstStyle/>
        <a:p>
          <a:r>
            <a:rPr lang="en-US"/>
            <a:t>This is commonly seen between the use of substances and situational cues, also known as cue reactivity.</a:t>
          </a:r>
        </a:p>
      </dgm:t>
    </dgm:pt>
    <dgm:pt modelId="{61E42E00-88C5-4F94-BA8A-F96589307783}" type="parTrans" cxnId="{DC32542F-D0C6-4F57-8FB6-143384A240E3}">
      <dgm:prSet/>
      <dgm:spPr/>
      <dgm:t>
        <a:bodyPr/>
        <a:lstStyle/>
        <a:p>
          <a:endParaRPr lang="en-US"/>
        </a:p>
      </dgm:t>
    </dgm:pt>
    <dgm:pt modelId="{7F88B29D-CC61-4DEA-A90E-F15B971E1F01}" type="sibTrans" cxnId="{DC32542F-D0C6-4F57-8FB6-143384A240E3}">
      <dgm:prSet/>
      <dgm:spPr/>
      <dgm:t>
        <a:bodyPr/>
        <a:lstStyle/>
        <a:p>
          <a:endParaRPr lang="en-US"/>
        </a:p>
      </dgm:t>
    </dgm:pt>
    <dgm:pt modelId="{FCD24ADC-9069-46F8-8F69-AA51A5DA4E31}">
      <dgm:prSet/>
      <dgm:spPr/>
      <dgm:t>
        <a:bodyPr/>
        <a:lstStyle/>
        <a:p>
          <a:r>
            <a:rPr lang="en-US"/>
            <a:t>If a person takes a substance in the same place, or in the same scenario, when they do not take it, this triggers withdrawal effects.</a:t>
          </a:r>
        </a:p>
      </dgm:t>
    </dgm:pt>
    <dgm:pt modelId="{BE38C296-286F-4EBB-85E1-36A957FEBB24}" type="parTrans" cxnId="{90099136-0B46-4D6A-AEBA-FBAA1815F88B}">
      <dgm:prSet/>
      <dgm:spPr/>
      <dgm:t>
        <a:bodyPr/>
        <a:lstStyle/>
        <a:p>
          <a:endParaRPr lang="en-US"/>
        </a:p>
      </dgm:t>
    </dgm:pt>
    <dgm:pt modelId="{3F4A5948-E5C7-4FBB-8B29-BEA4194C991C}" type="sibTrans" cxnId="{90099136-0B46-4D6A-AEBA-FBAA1815F88B}">
      <dgm:prSet/>
      <dgm:spPr/>
      <dgm:t>
        <a:bodyPr/>
        <a:lstStyle/>
        <a:p>
          <a:endParaRPr lang="en-US"/>
        </a:p>
      </dgm:t>
    </dgm:pt>
    <dgm:pt modelId="{355E6341-FA75-4075-B867-96B0F5F2BB18}">
      <dgm:prSet/>
      <dgm:spPr/>
      <dgm:t>
        <a:bodyPr/>
        <a:lstStyle/>
        <a:p>
          <a:r>
            <a:rPr lang="en-US"/>
            <a:t>The scenario/location can trigger a powerful craving, frequently resulting in relapse.</a:t>
          </a:r>
        </a:p>
      </dgm:t>
    </dgm:pt>
    <dgm:pt modelId="{EB338888-BDC0-473C-97A9-8C42B5CF4920}" type="parTrans" cxnId="{37EB9DD4-4D19-425B-98F4-D894846F72DC}">
      <dgm:prSet/>
      <dgm:spPr/>
      <dgm:t>
        <a:bodyPr/>
        <a:lstStyle/>
        <a:p>
          <a:endParaRPr lang="en-US"/>
        </a:p>
      </dgm:t>
    </dgm:pt>
    <dgm:pt modelId="{949B5552-5422-45E5-8E42-4E6774D079B4}" type="sibTrans" cxnId="{37EB9DD4-4D19-425B-98F4-D894846F72DC}">
      <dgm:prSet/>
      <dgm:spPr/>
      <dgm:t>
        <a:bodyPr/>
        <a:lstStyle/>
        <a:p>
          <a:endParaRPr lang="en-US"/>
        </a:p>
      </dgm:t>
    </dgm:pt>
    <dgm:pt modelId="{DC68B203-9899-43F5-B2F1-BB70EF244991}">
      <dgm:prSet/>
      <dgm:spPr/>
      <dgm:t>
        <a:bodyPr/>
        <a:lstStyle/>
        <a:p>
          <a:r>
            <a:rPr lang="en-US"/>
            <a:t>(Tiffany, 1995)</a:t>
          </a:r>
        </a:p>
      </dgm:t>
    </dgm:pt>
    <dgm:pt modelId="{3573D98E-A65E-4A22-A11A-7D68CEC02DDC}" type="parTrans" cxnId="{A8B0C892-AEE7-4790-825F-FA253AB28E74}">
      <dgm:prSet/>
      <dgm:spPr/>
      <dgm:t>
        <a:bodyPr/>
        <a:lstStyle/>
        <a:p>
          <a:endParaRPr lang="en-US"/>
        </a:p>
      </dgm:t>
    </dgm:pt>
    <dgm:pt modelId="{92EBE3CD-96FC-4B76-98AE-29781CC0FC86}" type="sibTrans" cxnId="{A8B0C892-AEE7-4790-825F-FA253AB28E74}">
      <dgm:prSet/>
      <dgm:spPr/>
      <dgm:t>
        <a:bodyPr/>
        <a:lstStyle/>
        <a:p>
          <a:endParaRPr lang="en-US"/>
        </a:p>
      </dgm:t>
    </dgm:pt>
    <dgm:pt modelId="{8FC12E41-2983-4002-BC59-211646D7FF74}" type="pres">
      <dgm:prSet presAssocID="{89DF8F0C-E090-4685-A2BE-829A5F459A04}" presName="root" presStyleCnt="0">
        <dgm:presLayoutVars>
          <dgm:dir/>
          <dgm:resizeHandles val="exact"/>
        </dgm:presLayoutVars>
      </dgm:prSet>
      <dgm:spPr/>
    </dgm:pt>
    <dgm:pt modelId="{EBB56B16-A25C-40D7-BF42-E5841F0CA2D8}" type="pres">
      <dgm:prSet presAssocID="{BD574444-7B40-4BE1-B642-41C05F73F1EE}" presName="compNode" presStyleCnt="0"/>
      <dgm:spPr/>
    </dgm:pt>
    <dgm:pt modelId="{E8EB21E6-0DA8-486F-B101-7A70EFD84049}" type="pres">
      <dgm:prSet presAssocID="{BD574444-7B40-4BE1-B642-41C05F73F1EE}" presName="bgRect" presStyleLbl="bgShp" presStyleIdx="0" presStyleCnt="4"/>
      <dgm:spPr/>
    </dgm:pt>
    <dgm:pt modelId="{A5F11D17-72E8-4EBC-BAFF-F6A61C252AB0}" type="pres">
      <dgm:prSet presAssocID="{BD574444-7B40-4BE1-B642-41C05F73F1E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ientist"/>
        </a:ext>
      </dgm:extLst>
    </dgm:pt>
    <dgm:pt modelId="{A3898A59-1777-48E1-890D-80F329C54DE9}" type="pres">
      <dgm:prSet presAssocID="{BD574444-7B40-4BE1-B642-41C05F73F1EE}" presName="spaceRect" presStyleCnt="0"/>
      <dgm:spPr/>
    </dgm:pt>
    <dgm:pt modelId="{EC6CCEF1-8269-4C17-A5E7-6BA712BFED19}" type="pres">
      <dgm:prSet presAssocID="{BD574444-7B40-4BE1-B642-41C05F73F1EE}" presName="parTx" presStyleLbl="revTx" presStyleIdx="0" presStyleCnt="4">
        <dgm:presLayoutVars>
          <dgm:chMax val="0"/>
          <dgm:chPref val="0"/>
        </dgm:presLayoutVars>
      </dgm:prSet>
      <dgm:spPr/>
    </dgm:pt>
    <dgm:pt modelId="{61AB6A19-4364-4933-9A67-2B17F7D1C9D2}" type="pres">
      <dgm:prSet presAssocID="{7F88B29D-CC61-4DEA-A90E-F15B971E1F01}" presName="sibTrans" presStyleCnt="0"/>
      <dgm:spPr/>
    </dgm:pt>
    <dgm:pt modelId="{D64C0482-1A71-46CF-922E-6BC81D88648C}" type="pres">
      <dgm:prSet presAssocID="{FCD24ADC-9069-46F8-8F69-AA51A5DA4E31}" presName="compNode" presStyleCnt="0"/>
      <dgm:spPr/>
    </dgm:pt>
    <dgm:pt modelId="{A91F79ED-E70D-4613-B18A-4769C36E4C02}" type="pres">
      <dgm:prSet presAssocID="{FCD24ADC-9069-46F8-8F69-AA51A5DA4E31}" presName="bgRect" presStyleLbl="bgShp" presStyleIdx="1" presStyleCnt="4"/>
      <dgm:spPr/>
    </dgm:pt>
    <dgm:pt modelId="{C3A85F5E-D8A0-4F93-9005-E87DBFCE3824}" type="pres">
      <dgm:prSet presAssocID="{FCD24ADC-9069-46F8-8F69-AA51A5DA4E3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ger"/>
        </a:ext>
      </dgm:extLst>
    </dgm:pt>
    <dgm:pt modelId="{FD2F3A87-EBD7-42C6-8EEA-77F0D1BD7CB7}" type="pres">
      <dgm:prSet presAssocID="{FCD24ADC-9069-46F8-8F69-AA51A5DA4E31}" presName="spaceRect" presStyleCnt="0"/>
      <dgm:spPr/>
    </dgm:pt>
    <dgm:pt modelId="{7C9A97AD-6216-4408-92AD-85802CAC4A68}" type="pres">
      <dgm:prSet presAssocID="{FCD24ADC-9069-46F8-8F69-AA51A5DA4E31}" presName="parTx" presStyleLbl="revTx" presStyleIdx="1" presStyleCnt="4">
        <dgm:presLayoutVars>
          <dgm:chMax val="0"/>
          <dgm:chPref val="0"/>
        </dgm:presLayoutVars>
      </dgm:prSet>
      <dgm:spPr/>
    </dgm:pt>
    <dgm:pt modelId="{2F460E9C-0D4C-4579-BD26-0F8A8E12F7B3}" type="pres">
      <dgm:prSet presAssocID="{3F4A5948-E5C7-4FBB-8B29-BEA4194C991C}" presName="sibTrans" presStyleCnt="0"/>
      <dgm:spPr/>
    </dgm:pt>
    <dgm:pt modelId="{796BAD1E-E840-4090-8477-8CFE494EB289}" type="pres">
      <dgm:prSet presAssocID="{355E6341-FA75-4075-B867-96B0F5F2BB18}" presName="compNode" presStyleCnt="0"/>
      <dgm:spPr/>
    </dgm:pt>
    <dgm:pt modelId="{31D6C8A7-1A3B-41CF-B159-9A64833DBB5E}" type="pres">
      <dgm:prSet presAssocID="{355E6341-FA75-4075-B867-96B0F5F2BB18}" presName="bgRect" presStyleLbl="bgShp" presStyleIdx="2" presStyleCnt="4"/>
      <dgm:spPr/>
    </dgm:pt>
    <dgm:pt modelId="{CA1B38D7-0A90-41F3-97E0-F99DEE87F8ED}" type="pres">
      <dgm:prSet presAssocID="{355E6341-FA75-4075-B867-96B0F5F2BB1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sconnected"/>
        </a:ext>
      </dgm:extLst>
    </dgm:pt>
    <dgm:pt modelId="{8B44E7C4-6AEE-407A-97C7-8E8D37DF6C83}" type="pres">
      <dgm:prSet presAssocID="{355E6341-FA75-4075-B867-96B0F5F2BB18}" presName="spaceRect" presStyleCnt="0"/>
      <dgm:spPr/>
    </dgm:pt>
    <dgm:pt modelId="{6F07FD44-0EBB-48C3-9F5B-A2ED253CAD72}" type="pres">
      <dgm:prSet presAssocID="{355E6341-FA75-4075-B867-96B0F5F2BB18}" presName="parTx" presStyleLbl="revTx" presStyleIdx="2" presStyleCnt="4">
        <dgm:presLayoutVars>
          <dgm:chMax val="0"/>
          <dgm:chPref val="0"/>
        </dgm:presLayoutVars>
      </dgm:prSet>
      <dgm:spPr/>
    </dgm:pt>
    <dgm:pt modelId="{1E468AFB-F59D-4350-AADB-7713CF28DA29}" type="pres">
      <dgm:prSet presAssocID="{949B5552-5422-45E5-8E42-4E6774D079B4}" presName="sibTrans" presStyleCnt="0"/>
      <dgm:spPr/>
    </dgm:pt>
    <dgm:pt modelId="{DBDA2A3B-BBF3-4AA1-B023-9B1A90AA5046}" type="pres">
      <dgm:prSet presAssocID="{DC68B203-9899-43F5-B2F1-BB70EF244991}" presName="compNode" presStyleCnt="0"/>
      <dgm:spPr/>
    </dgm:pt>
    <dgm:pt modelId="{1CC8331D-3740-4297-8010-2EC252F879D1}" type="pres">
      <dgm:prSet presAssocID="{DC68B203-9899-43F5-B2F1-BB70EF244991}" presName="bgRect" presStyleLbl="bgShp" presStyleIdx="3" presStyleCnt="4"/>
      <dgm:spPr/>
    </dgm:pt>
    <dgm:pt modelId="{CF3E7F4C-C92B-4B4F-84E6-1BBC675C951B}" type="pres">
      <dgm:prSet presAssocID="{DC68B203-9899-43F5-B2F1-BB70EF24499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ttle"/>
        </a:ext>
      </dgm:extLst>
    </dgm:pt>
    <dgm:pt modelId="{C8AB0955-C159-4C6A-B4B2-847DD010157F}" type="pres">
      <dgm:prSet presAssocID="{DC68B203-9899-43F5-B2F1-BB70EF244991}" presName="spaceRect" presStyleCnt="0"/>
      <dgm:spPr/>
    </dgm:pt>
    <dgm:pt modelId="{7F490E85-0597-4EB7-A614-5EC02A9A576E}" type="pres">
      <dgm:prSet presAssocID="{DC68B203-9899-43F5-B2F1-BB70EF24499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FBA4406-3477-4971-BB9F-A008DE234247}" type="presOf" srcId="{355E6341-FA75-4075-B867-96B0F5F2BB18}" destId="{6F07FD44-0EBB-48C3-9F5B-A2ED253CAD72}" srcOrd="0" destOrd="0" presId="urn:microsoft.com/office/officeart/2018/2/layout/IconVerticalSolidList"/>
    <dgm:cxn modelId="{2E96BD14-AA8B-4253-B2E3-BCEA812FD2AE}" type="presOf" srcId="{FCD24ADC-9069-46F8-8F69-AA51A5DA4E31}" destId="{7C9A97AD-6216-4408-92AD-85802CAC4A68}" srcOrd="0" destOrd="0" presId="urn:microsoft.com/office/officeart/2018/2/layout/IconVerticalSolidList"/>
    <dgm:cxn modelId="{68CCA41A-3C58-4C36-8DF9-5F32D320F36D}" type="presOf" srcId="{DC68B203-9899-43F5-B2F1-BB70EF244991}" destId="{7F490E85-0597-4EB7-A614-5EC02A9A576E}" srcOrd="0" destOrd="0" presId="urn:microsoft.com/office/officeart/2018/2/layout/IconVerticalSolidList"/>
    <dgm:cxn modelId="{DC32542F-D0C6-4F57-8FB6-143384A240E3}" srcId="{89DF8F0C-E090-4685-A2BE-829A5F459A04}" destId="{BD574444-7B40-4BE1-B642-41C05F73F1EE}" srcOrd="0" destOrd="0" parTransId="{61E42E00-88C5-4F94-BA8A-F96589307783}" sibTransId="{7F88B29D-CC61-4DEA-A90E-F15B971E1F01}"/>
    <dgm:cxn modelId="{90099136-0B46-4D6A-AEBA-FBAA1815F88B}" srcId="{89DF8F0C-E090-4685-A2BE-829A5F459A04}" destId="{FCD24ADC-9069-46F8-8F69-AA51A5DA4E31}" srcOrd="1" destOrd="0" parTransId="{BE38C296-286F-4EBB-85E1-36A957FEBB24}" sibTransId="{3F4A5948-E5C7-4FBB-8B29-BEA4194C991C}"/>
    <dgm:cxn modelId="{A8B0C892-AEE7-4790-825F-FA253AB28E74}" srcId="{89DF8F0C-E090-4685-A2BE-829A5F459A04}" destId="{DC68B203-9899-43F5-B2F1-BB70EF244991}" srcOrd="3" destOrd="0" parTransId="{3573D98E-A65E-4A22-A11A-7D68CEC02DDC}" sibTransId="{92EBE3CD-96FC-4B76-98AE-29781CC0FC86}"/>
    <dgm:cxn modelId="{37EB9DD4-4D19-425B-98F4-D894846F72DC}" srcId="{89DF8F0C-E090-4685-A2BE-829A5F459A04}" destId="{355E6341-FA75-4075-B867-96B0F5F2BB18}" srcOrd="2" destOrd="0" parTransId="{EB338888-BDC0-473C-97A9-8C42B5CF4920}" sibTransId="{949B5552-5422-45E5-8E42-4E6774D079B4}"/>
    <dgm:cxn modelId="{9C37BCE2-8677-479A-951F-A8121951DEF7}" type="presOf" srcId="{89DF8F0C-E090-4685-A2BE-829A5F459A04}" destId="{8FC12E41-2983-4002-BC59-211646D7FF74}" srcOrd="0" destOrd="0" presId="urn:microsoft.com/office/officeart/2018/2/layout/IconVerticalSolidList"/>
    <dgm:cxn modelId="{CCF705EA-172E-4EDB-A5CD-5C49C2A9E821}" type="presOf" srcId="{BD574444-7B40-4BE1-B642-41C05F73F1EE}" destId="{EC6CCEF1-8269-4C17-A5E7-6BA712BFED19}" srcOrd="0" destOrd="0" presId="urn:microsoft.com/office/officeart/2018/2/layout/IconVerticalSolidList"/>
    <dgm:cxn modelId="{F934D36B-A231-432E-AAEB-727E30861E34}" type="presParOf" srcId="{8FC12E41-2983-4002-BC59-211646D7FF74}" destId="{EBB56B16-A25C-40D7-BF42-E5841F0CA2D8}" srcOrd="0" destOrd="0" presId="urn:microsoft.com/office/officeart/2018/2/layout/IconVerticalSolidList"/>
    <dgm:cxn modelId="{762A09EE-D535-4546-9736-1893F1C7A24D}" type="presParOf" srcId="{EBB56B16-A25C-40D7-BF42-E5841F0CA2D8}" destId="{E8EB21E6-0DA8-486F-B101-7A70EFD84049}" srcOrd="0" destOrd="0" presId="urn:microsoft.com/office/officeart/2018/2/layout/IconVerticalSolidList"/>
    <dgm:cxn modelId="{50BD893A-FC28-49EA-B60B-02DB355E86E4}" type="presParOf" srcId="{EBB56B16-A25C-40D7-BF42-E5841F0CA2D8}" destId="{A5F11D17-72E8-4EBC-BAFF-F6A61C252AB0}" srcOrd="1" destOrd="0" presId="urn:microsoft.com/office/officeart/2018/2/layout/IconVerticalSolidList"/>
    <dgm:cxn modelId="{21D1C094-9E8B-4B2E-8CE9-814F6BFCF6A7}" type="presParOf" srcId="{EBB56B16-A25C-40D7-BF42-E5841F0CA2D8}" destId="{A3898A59-1777-48E1-890D-80F329C54DE9}" srcOrd="2" destOrd="0" presId="urn:microsoft.com/office/officeart/2018/2/layout/IconVerticalSolidList"/>
    <dgm:cxn modelId="{F49ECDA2-494F-46BE-A497-32D4D1AE38C3}" type="presParOf" srcId="{EBB56B16-A25C-40D7-BF42-E5841F0CA2D8}" destId="{EC6CCEF1-8269-4C17-A5E7-6BA712BFED19}" srcOrd="3" destOrd="0" presId="urn:microsoft.com/office/officeart/2018/2/layout/IconVerticalSolidList"/>
    <dgm:cxn modelId="{552AE2F1-95C2-40E4-9951-064514915BED}" type="presParOf" srcId="{8FC12E41-2983-4002-BC59-211646D7FF74}" destId="{61AB6A19-4364-4933-9A67-2B17F7D1C9D2}" srcOrd="1" destOrd="0" presId="urn:microsoft.com/office/officeart/2018/2/layout/IconVerticalSolidList"/>
    <dgm:cxn modelId="{76EC654A-8252-4AF7-8BEC-2D31EDE8584A}" type="presParOf" srcId="{8FC12E41-2983-4002-BC59-211646D7FF74}" destId="{D64C0482-1A71-46CF-922E-6BC81D88648C}" srcOrd="2" destOrd="0" presId="urn:microsoft.com/office/officeart/2018/2/layout/IconVerticalSolidList"/>
    <dgm:cxn modelId="{4F674F37-27E7-4F64-A08F-5F1D94FA014F}" type="presParOf" srcId="{D64C0482-1A71-46CF-922E-6BC81D88648C}" destId="{A91F79ED-E70D-4613-B18A-4769C36E4C02}" srcOrd="0" destOrd="0" presId="urn:microsoft.com/office/officeart/2018/2/layout/IconVerticalSolidList"/>
    <dgm:cxn modelId="{F07A7AE4-D826-4ABD-8C4B-AD382D84CA35}" type="presParOf" srcId="{D64C0482-1A71-46CF-922E-6BC81D88648C}" destId="{C3A85F5E-D8A0-4F93-9005-E87DBFCE3824}" srcOrd="1" destOrd="0" presId="urn:microsoft.com/office/officeart/2018/2/layout/IconVerticalSolidList"/>
    <dgm:cxn modelId="{B20C7AF0-9BD6-41E8-A51C-8223D17040FC}" type="presParOf" srcId="{D64C0482-1A71-46CF-922E-6BC81D88648C}" destId="{FD2F3A87-EBD7-42C6-8EEA-77F0D1BD7CB7}" srcOrd="2" destOrd="0" presId="urn:microsoft.com/office/officeart/2018/2/layout/IconVerticalSolidList"/>
    <dgm:cxn modelId="{36F5128C-EDEE-40B2-A6A9-B69E03E2E9FA}" type="presParOf" srcId="{D64C0482-1A71-46CF-922E-6BC81D88648C}" destId="{7C9A97AD-6216-4408-92AD-85802CAC4A68}" srcOrd="3" destOrd="0" presId="urn:microsoft.com/office/officeart/2018/2/layout/IconVerticalSolidList"/>
    <dgm:cxn modelId="{6F5F1176-0B60-4116-ACBA-A6A4AA90D71D}" type="presParOf" srcId="{8FC12E41-2983-4002-BC59-211646D7FF74}" destId="{2F460E9C-0D4C-4579-BD26-0F8A8E12F7B3}" srcOrd="3" destOrd="0" presId="urn:microsoft.com/office/officeart/2018/2/layout/IconVerticalSolidList"/>
    <dgm:cxn modelId="{0514D9A7-7361-43B6-886F-725DA1241671}" type="presParOf" srcId="{8FC12E41-2983-4002-BC59-211646D7FF74}" destId="{796BAD1E-E840-4090-8477-8CFE494EB289}" srcOrd="4" destOrd="0" presId="urn:microsoft.com/office/officeart/2018/2/layout/IconVerticalSolidList"/>
    <dgm:cxn modelId="{3BD50A9A-C48A-4651-BEDA-647DA1665C5A}" type="presParOf" srcId="{796BAD1E-E840-4090-8477-8CFE494EB289}" destId="{31D6C8A7-1A3B-41CF-B159-9A64833DBB5E}" srcOrd="0" destOrd="0" presId="urn:microsoft.com/office/officeart/2018/2/layout/IconVerticalSolidList"/>
    <dgm:cxn modelId="{747E31C2-95CA-4764-8AF8-A155DC5521FF}" type="presParOf" srcId="{796BAD1E-E840-4090-8477-8CFE494EB289}" destId="{CA1B38D7-0A90-41F3-97E0-F99DEE87F8ED}" srcOrd="1" destOrd="0" presId="urn:microsoft.com/office/officeart/2018/2/layout/IconVerticalSolidList"/>
    <dgm:cxn modelId="{F98E927C-F968-4C97-B3C2-7FBEC28D4E3B}" type="presParOf" srcId="{796BAD1E-E840-4090-8477-8CFE494EB289}" destId="{8B44E7C4-6AEE-407A-97C7-8E8D37DF6C83}" srcOrd="2" destOrd="0" presId="urn:microsoft.com/office/officeart/2018/2/layout/IconVerticalSolidList"/>
    <dgm:cxn modelId="{46A1E614-2C5F-461D-A406-C98848C14126}" type="presParOf" srcId="{796BAD1E-E840-4090-8477-8CFE494EB289}" destId="{6F07FD44-0EBB-48C3-9F5B-A2ED253CAD72}" srcOrd="3" destOrd="0" presId="urn:microsoft.com/office/officeart/2018/2/layout/IconVerticalSolidList"/>
    <dgm:cxn modelId="{81A018EB-C122-4477-8A50-EC12583C5E55}" type="presParOf" srcId="{8FC12E41-2983-4002-BC59-211646D7FF74}" destId="{1E468AFB-F59D-4350-AADB-7713CF28DA29}" srcOrd="5" destOrd="0" presId="urn:microsoft.com/office/officeart/2018/2/layout/IconVerticalSolidList"/>
    <dgm:cxn modelId="{0A9BE0FA-BB74-46FA-BDAA-AF68FCCD6A87}" type="presParOf" srcId="{8FC12E41-2983-4002-BC59-211646D7FF74}" destId="{DBDA2A3B-BBF3-4AA1-B023-9B1A90AA5046}" srcOrd="6" destOrd="0" presId="urn:microsoft.com/office/officeart/2018/2/layout/IconVerticalSolidList"/>
    <dgm:cxn modelId="{6FBB6903-E836-42B7-A748-FADD0BF2C821}" type="presParOf" srcId="{DBDA2A3B-BBF3-4AA1-B023-9B1A90AA5046}" destId="{1CC8331D-3740-4297-8010-2EC252F879D1}" srcOrd="0" destOrd="0" presId="urn:microsoft.com/office/officeart/2018/2/layout/IconVerticalSolidList"/>
    <dgm:cxn modelId="{9B099619-813C-4240-91DB-E1956E068D4F}" type="presParOf" srcId="{DBDA2A3B-BBF3-4AA1-B023-9B1A90AA5046}" destId="{CF3E7F4C-C92B-4B4F-84E6-1BBC675C951B}" srcOrd="1" destOrd="0" presId="urn:microsoft.com/office/officeart/2018/2/layout/IconVerticalSolidList"/>
    <dgm:cxn modelId="{74CA2DDE-B55B-4FF2-931B-5345B899DC93}" type="presParOf" srcId="{DBDA2A3B-BBF3-4AA1-B023-9B1A90AA5046}" destId="{C8AB0955-C159-4C6A-B4B2-847DD010157F}" srcOrd="2" destOrd="0" presId="urn:microsoft.com/office/officeart/2018/2/layout/IconVerticalSolidList"/>
    <dgm:cxn modelId="{9156A96C-6F8A-4626-A0FA-9BCB18A8BB41}" type="presParOf" srcId="{DBDA2A3B-BBF3-4AA1-B023-9B1A90AA5046}" destId="{7F490E85-0597-4EB7-A614-5EC02A9A576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42AC07D-6A4A-47E5-A331-A9E7AE68D19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ADFE5446-62ED-4032-87AC-B052E97F94ED}">
      <dgm:prSet/>
      <dgm:spPr/>
      <dgm:t>
        <a:bodyPr/>
        <a:lstStyle/>
        <a:p>
          <a:r>
            <a:rPr lang="en-US"/>
            <a:t>This is sometimes called instrumental conditioning. </a:t>
          </a:r>
        </a:p>
      </dgm:t>
    </dgm:pt>
    <dgm:pt modelId="{3A6043E9-5A53-4CEC-A7D4-F7AA7F93B26E}" type="parTrans" cxnId="{992133CF-CEEA-4F19-BE08-20C58DA432FF}">
      <dgm:prSet/>
      <dgm:spPr/>
      <dgm:t>
        <a:bodyPr/>
        <a:lstStyle/>
        <a:p>
          <a:endParaRPr lang="en-US"/>
        </a:p>
      </dgm:t>
    </dgm:pt>
    <dgm:pt modelId="{07A32CD1-073E-4922-AD6F-96CB89362187}" type="sibTrans" cxnId="{992133CF-CEEA-4F19-BE08-20C58DA432FF}">
      <dgm:prSet/>
      <dgm:spPr/>
      <dgm:t>
        <a:bodyPr/>
        <a:lstStyle/>
        <a:p>
          <a:endParaRPr lang="en-US"/>
        </a:p>
      </dgm:t>
    </dgm:pt>
    <dgm:pt modelId="{29D0E9B9-B7BF-46C9-B09B-7DB0C2CFFB4F}">
      <dgm:prSet/>
      <dgm:spPr/>
      <dgm:t>
        <a:bodyPr/>
        <a:lstStyle/>
        <a:p>
          <a:r>
            <a:rPr lang="en-US"/>
            <a:t>It is a method of learning through reinforcement.</a:t>
          </a:r>
        </a:p>
      </dgm:t>
    </dgm:pt>
    <dgm:pt modelId="{CD68DF4B-7554-4CBD-ACAA-01C637197117}" type="parTrans" cxnId="{2A5732D8-F460-42AE-BAEA-DB8BF9A2316E}">
      <dgm:prSet/>
      <dgm:spPr/>
      <dgm:t>
        <a:bodyPr/>
        <a:lstStyle/>
        <a:p>
          <a:endParaRPr lang="en-US"/>
        </a:p>
      </dgm:t>
    </dgm:pt>
    <dgm:pt modelId="{9E6D6712-03B1-4D47-AD76-5220B7DA9036}" type="sibTrans" cxnId="{2A5732D8-F460-42AE-BAEA-DB8BF9A2316E}">
      <dgm:prSet/>
      <dgm:spPr/>
      <dgm:t>
        <a:bodyPr/>
        <a:lstStyle/>
        <a:p>
          <a:endParaRPr lang="en-US"/>
        </a:p>
      </dgm:t>
    </dgm:pt>
    <dgm:pt modelId="{C9B1034C-FC37-4848-8969-06001F66FC95}">
      <dgm:prSet/>
      <dgm:spPr/>
      <dgm:t>
        <a:bodyPr/>
        <a:lstStyle/>
        <a:p>
          <a:r>
            <a:rPr lang="en-US"/>
            <a:t>After John Watson left psychology in the 1920's, other behaviourists took the reins and became prominent.</a:t>
          </a:r>
        </a:p>
      </dgm:t>
    </dgm:pt>
    <dgm:pt modelId="{AFD632C2-7F05-4E59-A181-7189A994599D}" type="parTrans" cxnId="{9123AA8F-EFCD-404B-ADEE-781C6374C65D}">
      <dgm:prSet/>
      <dgm:spPr/>
      <dgm:t>
        <a:bodyPr/>
        <a:lstStyle/>
        <a:p>
          <a:endParaRPr lang="en-US"/>
        </a:p>
      </dgm:t>
    </dgm:pt>
    <dgm:pt modelId="{4752E8A1-D003-4397-B53C-8F9F8DFDEFF9}" type="sibTrans" cxnId="{9123AA8F-EFCD-404B-ADEE-781C6374C65D}">
      <dgm:prSet/>
      <dgm:spPr/>
      <dgm:t>
        <a:bodyPr/>
        <a:lstStyle/>
        <a:p>
          <a:endParaRPr lang="en-US"/>
        </a:p>
      </dgm:t>
    </dgm:pt>
    <dgm:pt modelId="{B15FEEE2-A375-4715-845B-6AF1FA94A040}">
      <dgm:prSet/>
      <dgm:spPr/>
      <dgm:t>
        <a:bodyPr/>
        <a:lstStyle/>
        <a:p>
          <a:r>
            <a:rPr lang="en-US"/>
            <a:t>B.F. Skinner was one of these psychologists, believing that we have a 'mind', but it was more productive to study observable behaviour instead.</a:t>
          </a:r>
        </a:p>
      </dgm:t>
    </dgm:pt>
    <dgm:pt modelId="{4E31729A-0C51-4D9F-A9F0-6F37992BC57B}" type="parTrans" cxnId="{28899790-4B79-4F74-9DDF-4AC2AA394BE5}">
      <dgm:prSet/>
      <dgm:spPr/>
      <dgm:t>
        <a:bodyPr/>
        <a:lstStyle/>
        <a:p>
          <a:endParaRPr lang="en-US"/>
        </a:p>
      </dgm:t>
    </dgm:pt>
    <dgm:pt modelId="{15B03EC9-A7B4-4549-BC4D-BDA536CD541B}" type="sibTrans" cxnId="{28899790-4B79-4F74-9DDF-4AC2AA394BE5}">
      <dgm:prSet/>
      <dgm:spPr/>
      <dgm:t>
        <a:bodyPr/>
        <a:lstStyle/>
        <a:p>
          <a:endParaRPr lang="en-US"/>
        </a:p>
      </dgm:t>
    </dgm:pt>
    <dgm:pt modelId="{7EBCEFC5-FF08-43C6-9B6E-E56CA8ABE2DF}" type="pres">
      <dgm:prSet presAssocID="{842AC07D-6A4A-47E5-A331-A9E7AE68D190}" presName="root" presStyleCnt="0">
        <dgm:presLayoutVars>
          <dgm:dir/>
          <dgm:resizeHandles val="exact"/>
        </dgm:presLayoutVars>
      </dgm:prSet>
      <dgm:spPr/>
    </dgm:pt>
    <dgm:pt modelId="{D23B18FB-A3E3-4F5A-AE8C-91361770F364}" type="pres">
      <dgm:prSet presAssocID="{ADFE5446-62ED-4032-87AC-B052E97F94ED}" presName="compNode" presStyleCnt="0"/>
      <dgm:spPr/>
    </dgm:pt>
    <dgm:pt modelId="{723D36EC-016B-4E43-BB08-72B3DD734E61}" type="pres">
      <dgm:prSet presAssocID="{ADFE5446-62ED-4032-87AC-B052E97F94ED}" presName="bgRect" presStyleLbl="bgShp" presStyleIdx="0" presStyleCnt="4"/>
      <dgm:spPr/>
    </dgm:pt>
    <dgm:pt modelId="{BCC40A0A-489C-4CCE-866C-E1CC6536ECC4}" type="pres">
      <dgm:prSet presAssocID="{ADFE5446-62ED-4032-87AC-B052E97F94E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g"/>
        </a:ext>
      </dgm:extLst>
    </dgm:pt>
    <dgm:pt modelId="{A6A460BA-A5A6-4EFA-824E-3EB9C2877956}" type="pres">
      <dgm:prSet presAssocID="{ADFE5446-62ED-4032-87AC-B052E97F94ED}" presName="spaceRect" presStyleCnt="0"/>
      <dgm:spPr/>
    </dgm:pt>
    <dgm:pt modelId="{F9CC7137-6BC2-44AE-A4FE-B5FF545B5A9D}" type="pres">
      <dgm:prSet presAssocID="{ADFE5446-62ED-4032-87AC-B052E97F94ED}" presName="parTx" presStyleLbl="revTx" presStyleIdx="0" presStyleCnt="4">
        <dgm:presLayoutVars>
          <dgm:chMax val="0"/>
          <dgm:chPref val="0"/>
        </dgm:presLayoutVars>
      </dgm:prSet>
      <dgm:spPr/>
    </dgm:pt>
    <dgm:pt modelId="{75268377-C5FC-425D-81D5-F4450683924A}" type="pres">
      <dgm:prSet presAssocID="{07A32CD1-073E-4922-AD6F-96CB89362187}" presName="sibTrans" presStyleCnt="0"/>
      <dgm:spPr/>
    </dgm:pt>
    <dgm:pt modelId="{74148DC0-DB74-492C-91A4-E6785FC09608}" type="pres">
      <dgm:prSet presAssocID="{29D0E9B9-B7BF-46C9-B09B-7DB0C2CFFB4F}" presName="compNode" presStyleCnt="0"/>
      <dgm:spPr/>
    </dgm:pt>
    <dgm:pt modelId="{67CD85B4-C0FF-4AA2-97D4-441EA2A84AA7}" type="pres">
      <dgm:prSet presAssocID="{29D0E9B9-B7BF-46C9-B09B-7DB0C2CFFB4F}" presName="bgRect" presStyleLbl="bgShp" presStyleIdx="1" presStyleCnt="4"/>
      <dgm:spPr/>
    </dgm:pt>
    <dgm:pt modelId="{D67C9328-61DC-4E49-8BE1-F6671008F7CF}" type="pres">
      <dgm:prSet presAssocID="{29D0E9B9-B7BF-46C9-B09B-7DB0C2CFFB4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94E9D161-B7F3-46CA-9556-B7942CA748B2}" type="pres">
      <dgm:prSet presAssocID="{29D0E9B9-B7BF-46C9-B09B-7DB0C2CFFB4F}" presName="spaceRect" presStyleCnt="0"/>
      <dgm:spPr/>
    </dgm:pt>
    <dgm:pt modelId="{3F15D24E-BE4A-4123-A4D2-4EC93F6F9AC6}" type="pres">
      <dgm:prSet presAssocID="{29D0E9B9-B7BF-46C9-B09B-7DB0C2CFFB4F}" presName="parTx" presStyleLbl="revTx" presStyleIdx="1" presStyleCnt="4">
        <dgm:presLayoutVars>
          <dgm:chMax val="0"/>
          <dgm:chPref val="0"/>
        </dgm:presLayoutVars>
      </dgm:prSet>
      <dgm:spPr/>
    </dgm:pt>
    <dgm:pt modelId="{77A3118E-6183-4025-BD76-EF1662C5F1CB}" type="pres">
      <dgm:prSet presAssocID="{9E6D6712-03B1-4D47-AD76-5220B7DA9036}" presName="sibTrans" presStyleCnt="0"/>
      <dgm:spPr/>
    </dgm:pt>
    <dgm:pt modelId="{0F94AE63-B587-46B3-8761-E7D546DC5AEA}" type="pres">
      <dgm:prSet presAssocID="{C9B1034C-FC37-4848-8969-06001F66FC95}" presName="compNode" presStyleCnt="0"/>
      <dgm:spPr/>
    </dgm:pt>
    <dgm:pt modelId="{A358173D-9456-4E2F-BCF5-A98DAD04FF2D}" type="pres">
      <dgm:prSet presAssocID="{C9B1034C-FC37-4848-8969-06001F66FC95}" presName="bgRect" presStyleLbl="bgShp" presStyleIdx="2" presStyleCnt="4"/>
      <dgm:spPr/>
    </dgm:pt>
    <dgm:pt modelId="{F9F88C05-85F1-42A1-B867-A269460618B6}" type="pres">
      <dgm:prSet presAssocID="{C9B1034C-FC37-4848-8969-06001F66FC9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61E75DD1-309A-45A8-88AB-DC651795F32E}" type="pres">
      <dgm:prSet presAssocID="{C9B1034C-FC37-4848-8969-06001F66FC95}" presName="spaceRect" presStyleCnt="0"/>
      <dgm:spPr/>
    </dgm:pt>
    <dgm:pt modelId="{AF778F46-64F6-4094-A98F-BA98DEAC79F5}" type="pres">
      <dgm:prSet presAssocID="{C9B1034C-FC37-4848-8969-06001F66FC95}" presName="parTx" presStyleLbl="revTx" presStyleIdx="2" presStyleCnt="4">
        <dgm:presLayoutVars>
          <dgm:chMax val="0"/>
          <dgm:chPref val="0"/>
        </dgm:presLayoutVars>
      </dgm:prSet>
      <dgm:spPr/>
    </dgm:pt>
    <dgm:pt modelId="{59012D62-9BC7-4E3C-815A-C4C290B422BA}" type="pres">
      <dgm:prSet presAssocID="{4752E8A1-D003-4397-B53C-8F9F8DFDEFF9}" presName="sibTrans" presStyleCnt="0"/>
      <dgm:spPr/>
    </dgm:pt>
    <dgm:pt modelId="{71A2B6DB-C4A5-4C28-90BE-2D439C47171D}" type="pres">
      <dgm:prSet presAssocID="{B15FEEE2-A375-4715-845B-6AF1FA94A040}" presName="compNode" presStyleCnt="0"/>
      <dgm:spPr/>
    </dgm:pt>
    <dgm:pt modelId="{B6C07654-0424-4D42-8E1F-650E9F7C75D7}" type="pres">
      <dgm:prSet presAssocID="{B15FEEE2-A375-4715-845B-6AF1FA94A040}" presName="bgRect" presStyleLbl="bgShp" presStyleIdx="3" presStyleCnt="4"/>
      <dgm:spPr/>
    </dgm:pt>
    <dgm:pt modelId="{55994DAB-FCAF-441F-8309-873E15F9B034}" type="pres">
      <dgm:prSet presAssocID="{B15FEEE2-A375-4715-845B-6AF1FA94A04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067F3E49-BC2C-4B54-B970-A8032BC47BDD}" type="pres">
      <dgm:prSet presAssocID="{B15FEEE2-A375-4715-845B-6AF1FA94A040}" presName="spaceRect" presStyleCnt="0"/>
      <dgm:spPr/>
    </dgm:pt>
    <dgm:pt modelId="{7D584568-8AF4-401E-9173-260D9F04A030}" type="pres">
      <dgm:prSet presAssocID="{B15FEEE2-A375-4715-845B-6AF1FA94A04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43B0952-EA84-4B5A-9B01-A68F0DE14AFA}" type="presOf" srcId="{B15FEEE2-A375-4715-845B-6AF1FA94A040}" destId="{7D584568-8AF4-401E-9173-260D9F04A030}" srcOrd="0" destOrd="0" presId="urn:microsoft.com/office/officeart/2018/2/layout/IconVerticalSolidList"/>
    <dgm:cxn modelId="{BCDA9C76-8545-4AC8-B5CC-128A6D6F4A78}" type="presOf" srcId="{29D0E9B9-B7BF-46C9-B09B-7DB0C2CFFB4F}" destId="{3F15D24E-BE4A-4123-A4D2-4EC93F6F9AC6}" srcOrd="0" destOrd="0" presId="urn:microsoft.com/office/officeart/2018/2/layout/IconVerticalSolidList"/>
    <dgm:cxn modelId="{A4A81C86-F782-4858-8F5C-BCC6A92E9AF1}" type="presOf" srcId="{ADFE5446-62ED-4032-87AC-B052E97F94ED}" destId="{F9CC7137-6BC2-44AE-A4FE-B5FF545B5A9D}" srcOrd="0" destOrd="0" presId="urn:microsoft.com/office/officeart/2018/2/layout/IconVerticalSolidList"/>
    <dgm:cxn modelId="{9123AA8F-EFCD-404B-ADEE-781C6374C65D}" srcId="{842AC07D-6A4A-47E5-A331-A9E7AE68D190}" destId="{C9B1034C-FC37-4848-8969-06001F66FC95}" srcOrd="2" destOrd="0" parTransId="{AFD632C2-7F05-4E59-A181-7189A994599D}" sibTransId="{4752E8A1-D003-4397-B53C-8F9F8DFDEFF9}"/>
    <dgm:cxn modelId="{28899790-4B79-4F74-9DDF-4AC2AA394BE5}" srcId="{842AC07D-6A4A-47E5-A331-A9E7AE68D190}" destId="{B15FEEE2-A375-4715-845B-6AF1FA94A040}" srcOrd="3" destOrd="0" parTransId="{4E31729A-0C51-4D9F-A9F0-6F37992BC57B}" sibTransId="{15B03EC9-A7B4-4549-BC4D-BDA536CD541B}"/>
    <dgm:cxn modelId="{152E5AB2-BB6B-49BA-9FF5-47A97CB577DA}" type="presOf" srcId="{C9B1034C-FC37-4848-8969-06001F66FC95}" destId="{AF778F46-64F6-4094-A98F-BA98DEAC79F5}" srcOrd="0" destOrd="0" presId="urn:microsoft.com/office/officeart/2018/2/layout/IconVerticalSolidList"/>
    <dgm:cxn modelId="{23EE27CA-C7BA-400E-924A-071F9C0DA415}" type="presOf" srcId="{842AC07D-6A4A-47E5-A331-A9E7AE68D190}" destId="{7EBCEFC5-FF08-43C6-9B6E-E56CA8ABE2DF}" srcOrd="0" destOrd="0" presId="urn:microsoft.com/office/officeart/2018/2/layout/IconVerticalSolidList"/>
    <dgm:cxn modelId="{992133CF-CEEA-4F19-BE08-20C58DA432FF}" srcId="{842AC07D-6A4A-47E5-A331-A9E7AE68D190}" destId="{ADFE5446-62ED-4032-87AC-B052E97F94ED}" srcOrd="0" destOrd="0" parTransId="{3A6043E9-5A53-4CEC-A7D4-F7AA7F93B26E}" sibTransId="{07A32CD1-073E-4922-AD6F-96CB89362187}"/>
    <dgm:cxn modelId="{2A5732D8-F460-42AE-BAEA-DB8BF9A2316E}" srcId="{842AC07D-6A4A-47E5-A331-A9E7AE68D190}" destId="{29D0E9B9-B7BF-46C9-B09B-7DB0C2CFFB4F}" srcOrd="1" destOrd="0" parTransId="{CD68DF4B-7554-4CBD-ACAA-01C637197117}" sibTransId="{9E6D6712-03B1-4D47-AD76-5220B7DA9036}"/>
    <dgm:cxn modelId="{EFFB77F1-A31A-4DAE-B9EA-A9AD3C283991}" type="presParOf" srcId="{7EBCEFC5-FF08-43C6-9B6E-E56CA8ABE2DF}" destId="{D23B18FB-A3E3-4F5A-AE8C-91361770F364}" srcOrd="0" destOrd="0" presId="urn:microsoft.com/office/officeart/2018/2/layout/IconVerticalSolidList"/>
    <dgm:cxn modelId="{8A527D02-800F-43E2-B400-BA07B6167847}" type="presParOf" srcId="{D23B18FB-A3E3-4F5A-AE8C-91361770F364}" destId="{723D36EC-016B-4E43-BB08-72B3DD734E61}" srcOrd="0" destOrd="0" presId="urn:microsoft.com/office/officeart/2018/2/layout/IconVerticalSolidList"/>
    <dgm:cxn modelId="{55C44518-FF96-465E-90E1-654C01F1B3E7}" type="presParOf" srcId="{D23B18FB-A3E3-4F5A-AE8C-91361770F364}" destId="{BCC40A0A-489C-4CCE-866C-E1CC6536ECC4}" srcOrd="1" destOrd="0" presId="urn:microsoft.com/office/officeart/2018/2/layout/IconVerticalSolidList"/>
    <dgm:cxn modelId="{E1454454-FB5D-4A23-81E8-43B8A75EDAB9}" type="presParOf" srcId="{D23B18FB-A3E3-4F5A-AE8C-91361770F364}" destId="{A6A460BA-A5A6-4EFA-824E-3EB9C2877956}" srcOrd="2" destOrd="0" presId="urn:microsoft.com/office/officeart/2018/2/layout/IconVerticalSolidList"/>
    <dgm:cxn modelId="{E294E941-D26D-484F-ABD7-705FD80763B8}" type="presParOf" srcId="{D23B18FB-A3E3-4F5A-AE8C-91361770F364}" destId="{F9CC7137-6BC2-44AE-A4FE-B5FF545B5A9D}" srcOrd="3" destOrd="0" presId="urn:microsoft.com/office/officeart/2018/2/layout/IconVerticalSolidList"/>
    <dgm:cxn modelId="{0332B05B-099D-4F46-9F08-582CE191FD12}" type="presParOf" srcId="{7EBCEFC5-FF08-43C6-9B6E-E56CA8ABE2DF}" destId="{75268377-C5FC-425D-81D5-F4450683924A}" srcOrd="1" destOrd="0" presId="urn:microsoft.com/office/officeart/2018/2/layout/IconVerticalSolidList"/>
    <dgm:cxn modelId="{D42FE615-6E3C-4442-BD4F-5D79B7951477}" type="presParOf" srcId="{7EBCEFC5-FF08-43C6-9B6E-E56CA8ABE2DF}" destId="{74148DC0-DB74-492C-91A4-E6785FC09608}" srcOrd="2" destOrd="0" presId="urn:microsoft.com/office/officeart/2018/2/layout/IconVerticalSolidList"/>
    <dgm:cxn modelId="{2BD54FE7-4C6C-4618-B6E8-DBFFDC7981FF}" type="presParOf" srcId="{74148DC0-DB74-492C-91A4-E6785FC09608}" destId="{67CD85B4-C0FF-4AA2-97D4-441EA2A84AA7}" srcOrd="0" destOrd="0" presId="urn:microsoft.com/office/officeart/2018/2/layout/IconVerticalSolidList"/>
    <dgm:cxn modelId="{3D658D96-DEF0-4650-8028-53B575A0153D}" type="presParOf" srcId="{74148DC0-DB74-492C-91A4-E6785FC09608}" destId="{D67C9328-61DC-4E49-8BE1-F6671008F7CF}" srcOrd="1" destOrd="0" presId="urn:microsoft.com/office/officeart/2018/2/layout/IconVerticalSolidList"/>
    <dgm:cxn modelId="{C8185AF6-F826-4ADE-BC57-392CC7CFBF87}" type="presParOf" srcId="{74148DC0-DB74-492C-91A4-E6785FC09608}" destId="{94E9D161-B7F3-46CA-9556-B7942CA748B2}" srcOrd="2" destOrd="0" presId="urn:microsoft.com/office/officeart/2018/2/layout/IconVerticalSolidList"/>
    <dgm:cxn modelId="{90195A92-6124-4A5E-A45E-01A9FCEEF75F}" type="presParOf" srcId="{74148DC0-DB74-492C-91A4-E6785FC09608}" destId="{3F15D24E-BE4A-4123-A4D2-4EC93F6F9AC6}" srcOrd="3" destOrd="0" presId="urn:microsoft.com/office/officeart/2018/2/layout/IconVerticalSolidList"/>
    <dgm:cxn modelId="{998A62B5-54D0-4E70-8412-CEEA4E4C7A53}" type="presParOf" srcId="{7EBCEFC5-FF08-43C6-9B6E-E56CA8ABE2DF}" destId="{77A3118E-6183-4025-BD76-EF1662C5F1CB}" srcOrd="3" destOrd="0" presId="urn:microsoft.com/office/officeart/2018/2/layout/IconVerticalSolidList"/>
    <dgm:cxn modelId="{C7E61136-755C-43D7-BA52-335638BDF95F}" type="presParOf" srcId="{7EBCEFC5-FF08-43C6-9B6E-E56CA8ABE2DF}" destId="{0F94AE63-B587-46B3-8761-E7D546DC5AEA}" srcOrd="4" destOrd="0" presId="urn:microsoft.com/office/officeart/2018/2/layout/IconVerticalSolidList"/>
    <dgm:cxn modelId="{93B8C30A-CBDF-47D1-BEBD-E53548ADBD4D}" type="presParOf" srcId="{0F94AE63-B587-46B3-8761-E7D546DC5AEA}" destId="{A358173D-9456-4E2F-BCF5-A98DAD04FF2D}" srcOrd="0" destOrd="0" presId="urn:microsoft.com/office/officeart/2018/2/layout/IconVerticalSolidList"/>
    <dgm:cxn modelId="{B28201D0-B8AC-401A-8060-EB04F4171A45}" type="presParOf" srcId="{0F94AE63-B587-46B3-8761-E7D546DC5AEA}" destId="{F9F88C05-85F1-42A1-B867-A269460618B6}" srcOrd="1" destOrd="0" presId="urn:microsoft.com/office/officeart/2018/2/layout/IconVerticalSolidList"/>
    <dgm:cxn modelId="{6A56AD80-82F1-446C-83D6-06B0F071F5E5}" type="presParOf" srcId="{0F94AE63-B587-46B3-8761-E7D546DC5AEA}" destId="{61E75DD1-309A-45A8-88AB-DC651795F32E}" srcOrd="2" destOrd="0" presId="urn:microsoft.com/office/officeart/2018/2/layout/IconVerticalSolidList"/>
    <dgm:cxn modelId="{5F65E9F9-48BB-45E5-88A2-01E74779B348}" type="presParOf" srcId="{0F94AE63-B587-46B3-8761-E7D546DC5AEA}" destId="{AF778F46-64F6-4094-A98F-BA98DEAC79F5}" srcOrd="3" destOrd="0" presId="urn:microsoft.com/office/officeart/2018/2/layout/IconVerticalSolidList"/>
    <dgm:cxn modelId="{CA5B8ED0-FEF9-469F-8403-32C7F8AF0BA1}" type="presParOf" srcId="{7EBCEFC5-FF08-43C6-9B6E-E56CA8ABE2DF}" destId="{59012D62-9BC7-4E3C-815A-C4C290B422BA}" srcOrd="5" destOrd="0" presId="urn:microsoft.com/office/officeart/2018/2/layout/IconVerticalSolidList"/>
    <dgm:cxn modelId="{441C0F1B-9870-480F-A1F1-56232F39F92D}" type="presParOf" srcId="{7EBCEFC5-FF08-43C6-9B6E-E56CA8ABE2DF}" destId="{71A2B6DB-C4A5-4C28-90BE-2D439C47171D}" srcOrd="6" destOrd="0" presId="urn:microsoft.com/office/officeart/2018/2/layout/IconVerticalSolidList"/>
    <dgm:cxn modelId="{1BF0633F-937D-47D1-9FB0-D8144E174FA1}" type="presParOf" srcId="{71A2B6DB-C4A5-4C28-90BE-2D439C47171D}" destId="{B6C07654-0424-4D42-8E1F-650E9F7C75D7}" srcOrd="0" destOrd="0" presId="urn:microsoft.com/office/officeart/2018/2/layout/IconVerticalSolidList"/>
    <dgm:cxn modelId="{9D21A525-E6DF-4B11-8799-8B948D4613B6}" type="presParOf" srcId="{71A2B6DB-C4A5-4C28-90BE-2D439C47171D}" destId="{55994DAB-FCAF-441F-8309-873E15F9B034}" srcOrd="1" destOrd="0" presId="urn:microsoft.com/office/officeart/2018/2/layout/IconVerticalSolidList"/>
    <dgm:cxn modelId="{FE4A6516-1AD6-4EFA-BE91-F90D4841A6C2}" type="presParOf" srcId="{71A2B6DB-C4A5-4C28-90BE-2D439C47171D}" destId="{067F3E49-BC2C-4B54-B970-A8032BC47BDD}" srcOrd="2" destOrd="0" presId="urn:microsoft.com/office/officeart/2018/2/layout/IconVerticalSolidList"/>
    <dgm:cxn modelId="{5F051B6B-B20A-4078-A2E9-C30407C035EE}" type="presParOf" srcId="{71A2B6DB-C4A5-4C28-90BE-2D439C47171D}" destId="{7D584568-8AF4-401E-9173-260D9F04A03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12C387BA-8E01-4D9F-AE7D-35C304BD4F3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3CDF343-2C0A-42C0-BA17-139921D883FA}">
      <dgm:prSet/>
      <dgm:spPr/>
      <dgm:t>
        <a:bodyPr/>
        <a:lstStyle/>
        <a:p>
          <a:r>
            <a:rPr lang="en-US"/>
            <a:t>Skinner is known as the Father of Operant Conditioning, however, his work was based upon earlier work by Thorndike (1898).</a:t>
          </a:r>
        </a:p>
      </dgm:t>
    </dgm:pt>
    <dgm:pt modelId="{E5DE78A5-C934-4908-A73C-98404349C216}" type="parTrans" cxnId="{70C73D61-DC32-42CE-BF27-D598CA7134CE}">
      <dgm:prSet/>
      <dgm:spPr/>
      <dgm:t>
        <a:bodyPr/>
        <a:lstStyle/>
        <a:p>
          <a:endParaRPr lang="en-US"/>
        </a:p>
      </dgm:t>
    </dgm:pt>
    <dgm:pt modelId="{7F791ED9-7A5B-460A-AF6F-F51B7F2742D6}" type="sibTrans" cxnId="{70C73D61-DC32-42CE-BF27-D598CA7134CE}">
      <dgm:prSet/>
      <dgm:spPr/>
      <dgm:t>
        <a:bodyPr/>
        <a:lstStyle/>
        <a:p>
          <a:endParaRPr lang="en-US"/>
        </a:p>
      </dgm:t>
    </dgm:pt>
    <dgm:pt modelId="{AD82E261-23EF-4BD4-97FB-9D3EBD801645}">
      <dgm:prSet/>
      <dgm:spPr/>
      <dgm:t>
        <a:bodyPr/>
        <a:lstStyle/>
        <a:p>
          <a:r>
            <a:rPr lang="en-US"/>
            <a:t>Skinner believed that behaviours were more likely to occur if a person is reinforced, and it is less likely to occur if the person is punished.</a:t>
          </a:r>
        </a:p>
      </dgm:t>
    </dgm:pt>
    <dgm:pt modelId="{F69FAA2E-1C47-4369-8B0A-6C1A53176CE8}" type="parTrans" cxnId="{0F68C649-35D5-40CD-8845-B3D0D1505747}">
      <dgm:prSet/>
      <dgm:spPr/>
      <dgm:t>
        <a:bodyPr/>
        <a:lstStyle/>
        <a:p>
          <a:endParaRPr lang="en-US"/>
        </a:p>
      </dgm:t>
    </dgm:pt>
    <dgm:pt modelId="{DDABD126-D5B4-4081-B47C-8FAE31DB067E}" type="sibTrans" cxnId="{0F68C649-35D5-40CD-8845-B3D0D1505747}">
      <dgm:prSet/>
      <dgm:spPr/>
      <dgm:t>
        <a:bodyPr/>
        <a:lstStyle/>
        <a:p>
          <a:endParaRPr lang="en-US"/>
        </a:p>
      </dgm:t>
    </dgm:pt>
    <dgm:pt modelId="{4406C769-AAB7-4D36-AD89-9089DEA49745}" type="pres">
      <dgm:prSet presAssocID="{12C387BA-8E01-4D9F-AE7D-35C304BD4F34}" presName="linear" presStyleCnt="0">
        <dgm:presLayoutVars>
          <dgm:animLvl val="lvl"/>
          <dgm:resizeHandles val="exact"/>
        </dgm:presLayoutVars>
      </dgm:prSet>
      <dgm:spPr/>
    </dgm:pt>
    <dgm:pt modelId="{5B66DE7C-B80B-4544-8368-EB8640E2EAFF}" type="pres">
      <dgm:prSet presAssocID="{43CDF343-2C0A-42C0-BA17-139921D883FA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46327FD9-F07A-4D13-BA05-E0D8E657440E}" type="pres">
      <dgm:prSet presAssocID="{7F791ED9-7A5B-460A-AF6F-F51B7F2742D6}" presName="spacer" presStyleCnt="0"/>
      <dgm:spPr/>
    </dgm:pt>
    <dgm:pt modelId="{040E4A2A-E354-4093-BB88-85E9C8B85BB6}" type="pres">
      <dgm:prSet presAssocID="{AD82E261-23EF-4BD4-97FB-9D3EBD801645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97779821-278C-4B09-83F2-0B2C2F6AE5FB}" type="presOf" srcId="{43CDF343-2C0A-42C0-BA17-139921D883FA}" destId="{5B66DE7C-B80B-4544-8368-EB8640E2EAFF}" srcOrd="0" destOrd="0" presId="urn:microsoft.com/office/officeart/2005/8/layout/vList2"/>
    <dgm:cxn modelId="{70C73D61-DC32-42CE-BF27-D598CA7134CE}" srcId="{12C387BA-8E01-4D9F-AE7D-35C304BD4F34}" destId="{43CDF343-2C0A-42C0-BA17-139921D883FA}" srcOrd="0" destOrd="0" parTransId="{E5DE78A5-C934-4908-A73C-98404349C216}" sibTransId="{7F791ED9-7A5B-460A-AF6F-F51B7F2742D6}"/>
    <dgm:cxn modelId="{0F68C649-35D5-40CD-8845-B3D0D1505747}" srcId="{12C387BA-8E01-4D9F-AE7D-35C304BD4F34}" destId="{AD82E261-23EF-4BD4-97FB-9D3EBD801645}" srcOrd="1" destOrd="0" parTransId="{F69FAA2E-1C47-4369-8B0A-6C1A53176CE8}" sibTransId="{DDABD126-D5B4-4081-B47C-8FAE31DB067E}"/>
    <dgm:cxn modelId="{6746D46D-EDE0-48B1-ACF6-37CCD620E1AA}" type="presOf" srcId="{AD82E261-23EF-4BD4-97FB-9D3EBD801645}" destId="{040E4A2A-E354-4093-BB88-85E9C8B85BB6}" srcOrd="0" destOrd="0" presId="urn:microsoft.com/office/officeart/2005/8/layout/vList2"/>
    <dgm:cxn modelId="{C3E5BEE6-624A-4B5B-9AA3-9CE5A887E85B}" type="presOf" srcId="{12C387BA-8E01-4D9F-AE7D-35C304BD4F34}" destId="{4406C769-AAB7-4D36-AD89-9089DEA49745}" srcOrd="0" destOrd="0" presId="urn:microsoft.com/office/officeart/2005/8/layout/vList2"/>
    <dgm:cxn modelId="{E63B6DF8-8902-443D-90B0-E0320CF6F8D4}" type="presParOf" srcId="{4406C769-AAB7-4D36-AD89-9089DEA49745}" destId="{5B66DE7C-B80B-4544-8368-EB8640E2EAFF}" srcOrd="0" destOrd="0" presId="urn:microsoft.com/office/officeart/2005/8/layout/vList2"/>
    <dgm:cxn modelId="{593879FB-BF1B-47CF-8D14-86D597FFE2C4}" type="presParOf" srcId="{4406C769-AAB7-4D36-AD89-9089DEA49745}" destId="{46327FD9-F07A-4D13-BA05-E0D8E657440E}" srcOrd="1" destOrd="0" presId="urn:microsoft.com/office/officeart/2005/8/layout/vList2"/>
    <dgm:cxn modelId="{7A65635B-2F12-4B0B-96AE-3DD7ED1C089D}" type="presParOf" srcId="{4406C769-AAB7-4D36-AD89-9089DEA49745}" destId="{040E4A2A-E354-4093-BB88-85E9C8B85BB6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6AF34680-1FD4-4011-BABB-CEC61772B7C1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61AADD7-245F-4C71-BC89-1B90F7E67F96}">
      <dgm:prSet/>
      <dgm:spPr/>
      <dgm:t>
        <a:bodyPr/>
        <a:lstStyle/>
        <a:p>
          <a:r>
            <a:rPr lang="en-US"/>
            <a:t>Reinforcers</a:t>
          </a:r>
        </a:p>
      </dgm:t>
    </dgm:pt>
    <dgm:pt modelId="{864C8D66-A9EC-44CD-B1F4-3DE581D93AA3}" type="parTrans" cxnId="{6630B9F2-CF2B-4A77-A332-A4AE9C02377D}">
      <dgm:prSet/>
      <dgm:spPr/>
      <dgm:t>
        <a:bodyPr/>
        <a:lstStyle/>
        <a:p>
          <a:endParaRPr lang="en-US"/>
        </a:p>
      </dgm:t>
    </dgm:pt>
    <dgm:pt modelId="{140B069D-5DCC-4C6C-8220-0BDB77ACBCD8}" type="sibTrans" cxnId="{6630B9F2-CF2B-4A77-A332-A4AE9C02377D}">
      <dgm:prSet/>
      <dgm:spPr/>
      <dgm:t>
        <a:bodyPr/>
        <a:lstStyle/>
        <a:p>
          <a:endParaRPr lang="en-US"/>
        </a:p>
      </dgm:t>
    </dgm:pt>
    <dgm:pt modelId="{4DE9670F-6FEC-49A6-BB58-04F2E0BDD45D}">
      <dgm:prSet/>
      <dgm:spPr/>
      <dgm:t>
        <a:bodyPr/>
        <a:lstStyle/>
        <a:p>
          <a:r>
            <a:rPr lang="en-US"/>
            <a:t>Punishers</a:t>
          </a:r>
        </a:p>
      </dgm:t>
    </dgm:pt>
    <dgm:pt modelId="{9F204809-0E8E-460D-BFFD-C9A315F637A7}" type="parTrans" cxnId="{C4FD0336-131A-49D0-9095-84B43847B89E}">
      <dgm:prSet/>
      <dgm:spPr/>
      <dgm:t>
        <a:bodyPr/>
        <a:lstStyle/>
        <a:p>
          <a:endParaRPr lang="en-US"/>
        </a:p>
      </dgm:t>
    </dgm:pt>
    <dgm:pt modelId="{DE64F43C-F308-4F7B-B65B-5861E190F911}" type="sibTrans" cxnId="{C4FD0336-131A-49D0-9095-84B43847B89E}">
      <dgm:prSet/>
      <dgm:spPr/>
      <dgm:t>
        <a:bodyPr/>
        <a:lstStyle/>
        <a:p>
          <a:endParaRPr lang="en-US"/>
        </a:p>
      </dgm:t>
    </dgm:pt>
    <dgm:pt modelId="{082C2583-B3FB-4E38-A951-7134D4BF99D9}">
      <dgm:prSet/>
      <dgm:spPr/>
      <dgm:t>
        <a:bodyPr/>
        <a:lstStyle/>
        <a:p>
          <a:r>
            <a:rPr lang="en-US"/>
            <a:t>Neutral operants</a:t>
          </a:r>
        </a:p>
      </dgm:t>
    </dgm:pt>
    <dgm:pt modelId="{48F0CC93-F54B-4445-8A04-E7F6DA7A8E67}" type="parTrans" cxnId="{A89D042C-0909-45B8-85DB-27055479341B}">
      <dgm:prSet/>
      <dgm:spPr/>
      <dgm:t>
        <a:bodyPr/>
        <a:lstStyle/>
        <a:p>
          <a:endParaRPr lang="en-US"/>
        </a:p>
      </dgm:t>
    </dgm:pt>
    <dgm:pt modelId="{A4610991-C0AA-44EA-9387-75181FB1CC92}" type="sibTrans" cxnId="{A89D042C-0909-45B8-85DB-27055479341B}">
      <dgm:prSet/>
      <dgm:spPr/>
      <dgm:t>
        <a:bodyPr/>
        <a:lstStyle/>
        <a:p>
          <a:endParaRPr lang="en-US"/>
        </a:p>
      </dgm:t>
    </dgm:pt>
    <dgm:pt modelId="{E3C2C330-35F2-4A30-87E2-3F52322BF03E}" type="pres">
      <dgm:prSet presAssocID="{6AF34680-1FD4-4011-BABB-CEC61772B7C1}" presName="vert0" presStyleCnt="0">
        <dgm:presLayoutVars>
          <dgm:dir/>
          <dgm:animOne val="branch"/>
          <dgm:animLvl val="lvl"/>
        </dgm:presLayoutVars>
      </dgm:prSet>
      <dgm:spPr/>
    </dgm:pt>
    <dgm:pt modelId="{6C6E0440-6489-40C9-9229-61388BA51469}" type="pres">
      <dgm:prSet presAssocID="{B61AADD7-245F-4C71-BC89-1B90F7E67F96}" presName="thickLine" presStyleLbl="alignNode1" presStyleIdx="0" presStyleCnt="3"/>
      <dgm:spPr/>
    </dgm:pt>
    <dgm:pt modelId="{0B9C9FC6-9EBE-4C70-8A84-919D1992B5FE}" type="pres">
      <dgm:prSet presAssocID="{B61AADD7-245F-4C71-BC89-1B90F7E67F96}" presName="horz1" presStyleCnt="0"/>
      <dgm:spPr/>
    </dgm:pt>
    <dgm:pt modelId="{80493CA8-333D-4F26-BA2F-1BF910326BD4}" type="pres">
      <dgm:prSet presAssocID="{B61AADD7-245F-4C71-BC89-1B90F7E67F96}" presName="tx1" presStyleLbl="revTx" presStyleIdx="0" presStyleCnt="3"/>
      <dgm:spPr/>
    </dgm:pt>
    <dgm:pt modelId="{E8CE80B1-7534-4ABB-9C24-5D4D30D503EF}" type="pres">
      <dgm:prSet presAssocID="{B61AADD7-245F-4C71-BC89-1B90F7E67F96}" presName="vert1" presStyleCnt="0"/>
      <dgm:spPr/>
    </dgm:pt>
    <dgm:pt modelId="{53E69586-D49B-4D0B-87E2-D1BBE4549F14}" type="pres">
      <dgm:prSet presAssocID="{4DE9670F-6FEC-49A6-BB58-04F2E0BDD45D}" presName="thickLine" presStyleLbl="alignNode1" presStyleIdx="1" presStyleCnt="3"/>
      <dgm:spPr/>
    </dgm:pt>
    <dgm:pt modelId="{E29CA163-0EFB-4D5E-8704-2131821CFE3F}" type="pres">
      <dgm:prSet presAssocID="{4DE9670F-6FEC-49A6-BB58-04F2E0BDD45D}" presName="horz1" presStyleCnt="0"/>
      <dgm:spPr/>
    </dgm:pt>
    <dgm:pt modelId="{B0498D3E-02D3-4D59-AE57-D7E7409B0936}" type="pres">
      <dgm:prSet presAssocID="{4DE9670F-6FEC-49A6-BB58-04F2E0BDD45D}" presName="tx1" presStyleLbl="revTx" presStyleIdx="1" presStyleCnt="3"/>
      <dgm:spPr/>
    </dgm:pt>
    <dgm:pt modelId="{1D0C8116-F59E-4381-AB49-DC69AA4ECFC6}" type="pres">
      <dgm:prSet presAssocID="{4DE9670F-6FEC-49A6-BB58-04F2E0BDD45D}" presName="vert1" presStyleCnt="0"/>
      <dgm:spPr/>
    </dgm:pt>
    <dgm:pt modelId="{1F8E1DFD-F5B3-4F76-AA19-F908F7EE9003}" type="pres">
      <dgm:prSet presAssocID="{082C2583-B3FB-4E38-A951-7134D4BF99D9}" presName="thickLine" presStyleLbl="alignNode1" presStyleIdx="2" presStyleCnt="3"/>
      <dgm:spPr/>
    </dgm:pt>
    <dgm:pt modelId="{D8DB3E0B-17C8-46E3-84DD-495D7B4C3684}" type="pres">
      <dgm:prSet presAssocID="{082C2583-B3FB-4E38-A951-7134D4BF99D9}" presName="horz1" presStyleCnt="0"/>
      <dgm:spPr/>
    </dgm:pt>
    <dgm:pt modelId="{04E3C508-AA07-46C5-9AA3-EBB3AE23FF18}" type="pres">
      <dgm:prSet presAssocID="{082C2583-B3FB-4E38-A951-7134D4BF99D9}" presName="tx1" presStyleLbl="revTx" presStyleIdx="2" presStyleCnt="3"/>
      <dgm:spPr/>
    </dgm:pt>
    <dgm:pt modelId="{19987853-0892-4380-8E41-0BF223E8C3DC}" type="pres">
      <dgm:prSet presAssocID="{082C2583-B3FB-4E38-A951-7134D4BF99D9}" presName="vert1" presStyleCnt="0"/>
      <dgm:spPr/>
    </dgm:pt>
  </dgm:ptLst>
  <dgm:cxnLst>
    <dgm:cxn modelId="{68253511-2656-42B1-AA76-9EBE015F7AB0}" type="presOf" srcId="{4DE9670F-6FEC-49A6-BB58-04F2E0BDD45D}" destId="{B0498D3E-02D3-4D59-AE57-D7E7409B0936}" srcOrd="0" destOrd="0" presId="urn:microsoft.com/office/officeart/2008/layout/LinedList"/>
    <dgm:cxn modelId="{A89D042C-0909-45B8-85DB-27055479341B}" srcId="{6AF34680-1FD4-4011-BABB-CEC61772B7C1}" destId="{082C2583-B3FB-4E38-A951-7134D4BF99D9}" srcOrd="2" destOrd="0" parTransId="{48F0CC93-F54B-4445-8A04-E7F6DA7A8E67}" sibTransId="{A4610991-C0AA-44EA-9387-75181FB1CC92}"/>
    <dgm:cxn modelId="{C4FD0336-131A-49D0-9095-84B43847B89E}" srcId="{6AF34680-1FD4-4011-BABB-CEC61772B7C1}" destId="{4DE9670F-6FEC-49A6-BB58-04F2E0BDD45D}" srcOrd="1" destOrd="0" parTransId="{9F204809-0E8E-460D-BFFD-C9A315F637A7}" sibTransId="{DE64F43C-F308-4F7B-B65B-5861E190F911}"/>
    <dgm:cxn modelId="{3484403B-EC2A-4861-8A74-CE6F69BD5FAD}" type="presOf" srcId="{6AF34680-1FD4-4011-BABB-CEC61772B7C1}" destId="{E3C2C330-35F2-4A30-87E2-3F52322BF03E}" srcOrd="0" destOrd="0" presId="urn:microsoft.com/office/officeart/2008/layout/LinedList"/>
    <dgm:cxn modelId="{89D6C9AA-64D9-4829-8336-D67B8614E531}" type="presOf" srcId="{082C2583-B3FB-4E38-A951-7134D4BF99D9}" destId="{04E3C508-AA07-46C5-9AA3-EBB3AE23FF18}" srcOrd="0" destOrd="0" presId="urn:microsoft.com/office/officeart/2008/layout/LinedList"/>
    <dgm:cxn modelId="{8512CBD4-8EE0-4856-A25D-D2C80EFC62D3}" type="presOf" srcId="{B61AADD7-245F-4C71-BC89-1B90F7E67F96}" destId="{80493CA8-333D-4F26-BA2F-1BF910326BD4}" srcOrd="0" destOrd="0" presId="urn:microsoft.com/office/officeart/2008/layout/LinedList"/>
    <dgm:cxn modelId="{6630B9F2-CF2B-4A77-A332-A4AE9C02377D}" srcId="{6AF34680-1FD4-4011-BABB-CEC61772B7C1}" destId="{B61AADD7-245F-4C71-BC89-1B90F7E67F96}" srcOrd="0" destOrd="0" parTransId="{864C8D66-A9EC-44CD-B1F4-3DE581D93AA3}" sibTransId="{140B069D-5DCC-4C6C-8220-0BDB77ACBCD8}"/>
    <dgm:cxn modelId="{84F10C34-3F8A-4AF0-A1AC-1EBAB91B77FE}" type="presParOf" srcId="{E3C2C330-35F2-4A30-87E2-3F52322BF03E}" destId="{6C6E0440-6489-40C9-9229-61388BA51469}" srcOrd="0" destOrd="0" presId="urn:microsoft.com/office/officeart/2008/layout/LinedList"/>
    <dgm:cxn modelId="{B2AF9ABF-A42C-4391-BB9F-7007290481A9}" type="presParOf" srcId="{E3C2C330-35F2-4A30-87E2-3F52322BF03E}" destId="{0B9C9FC6-9EBE-4C70-8A84-919D1992B5FE}" srcOrd="1" destOrd="0" presId="urn:microsoft.com/office/officeart/2008/layout/LinedList"/>
    <dgm:cxn modelId="{E7DB66A6-5556-4E11-9919-2D025705ED9F}" type="presParOf" srcId="{0B9C9FC6-9EBE-4C70-8A84-919D1992B5FE}" destId="{80493CA8-333D-4F26-BA2F-1BF910326BD4}" srcOrd="0" destOrd="0" presId="urn:microsoft.com/office/officeart/2008/layout/LinedList"/>
    <dgm:cxn modelId="{B7170470-7891-4960-A844-7DD765A67D06}" type="presParOf" srcId="{0B9C9FC6-9EBE-4C70-8A84-919D1992B5FE}" destId="{E8CE80B1-7534-4ABB-9C24-5D4D30D503EF}" srcOrd="1" destOrd="0" presId="urn:microsoft.com/office/officeart/2008/layout/LinedList"/>
    <dgm:cxn modelId="{BAAD6EA6-E893-4479-9659-FEDEEF0D0189}" type="presParOf" srcId="{E3C2C330-35F2-4A30-87E2-3F52322BF03E}" destId="{53E69586-D49B-4D0B-87E2-D1BBE4549F14}" srcOrd="2" destOrd="0" presId="urn:microsoft.com/office/officeart/2008/layout/LinedList"/>
    <dgm:cxn modelId="{EFA1C9EC-19BE-4DEB-A8C7-B90081B85F15}" type="presParOf" srcId="{E3C2C330-35F2-4A30-87E2-3F52322BF03E}" destId="{E29CA163-0EFB-4D5E-8704-2131821CFE3F}" srcOrd="3" destOrd="0" presId="urn:microsoft.com/office/officeart/2008/layout/LinedList"/>
    <dgm:cxn modelId="{B7CA4CB5-E98B-4D6C-9BA3-31DBF822F780}" type="presParOf" srcId="{E29CA163-0EFB-4D5E-8704-2131821CFE3F}" destId="{B0498D3E-02D3-4D59-AE57-D7E7409B0936}" srcOrd="0" destOrd="0" presId="urn:microsoft.com/office/officeart/2008/layout/LinedList"/>
    <dgm:cxn modelId="{C384D3C9-F44D-4FEA-AEED-536D07496532}" type="presParOf" srcId="{E29CA163-0EFB-4D5E-8704-2131821CFE3F}" destId="{1D0C8116-F59E-4381-AB49-DC69AA4ECFC6}" srcOrd="1" destOrd="0" presId="urn:microsoft.com/office/officeart/2008/layout/LinedList"/>
    <dgm:cxn modelId="{9891D600-429C-4617-BD05-6D9E4D0A85F2}" type="presParOf" srcId="{E3C2C330-35F2-4A30-87E2-3F52322BF03E}" destId="{1F8E1DFD-F5B3-4F76-AA19-F908F7EE9003}" srcOrd="4" destOrd="0" presId="urn:microsoft.com/office/officeart/2008/layout/LinedList"/>
    <dgm:cxn modelId="{D76D0AF9-A46C-4CCC-8842-C9A442D7B394}" type="presParOf" srcId="{E3C2C330-35F2-4A30-87E2-3F52322BF03E}" destId="{D8DB3E0B-17C8-46E3-84DD-495D7B4C3684}" srcOrd="5" destOrd="0" presId="urn:microsoft.com/office/officeart/2008/layout/LinedList"/>
    <dgm:cxn modelId="{35FEFAD6-21EB-4A84-9D64-8B564017DBA1}" type="presParOf" srcId="{D8DB3E0B-17C8-46E3-84DD-495D7B4C3684}" destId="{04E3C508-AA07-46C5-9AA3-EBB3AE23FF18}" srcOrd="0" destOrd="0" presId="urn:microsoft.com/office/officeart/2008/layout/LinedList"/>
    <dgm:cxn modelId="{7722241C-883F-4958-A07C-4B2A417A9C73}" type="presParOf" srcId="{D8DB3E0B-17C8-46E3-84DD-495D7B4C3684}" destId="{19987853-0892-4380-8E41-0BF223E8C3D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2C72D418-1310-4DF1-BFC7-B6D3C8620DA1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41932101-0948-44C4-89FF-1E76915C033D}">
      <dgm:prSet/>
      <dgm:spPr/>
      <dgm:t>
        <a:bodyPr/>
        <a:lstStyle/>
        <a:p>
          <a:r>
            <a:rPr lang="en-US"/>
            <a:t>Positive Reinforcement – the addition of a stimulus that reinforces behaviour.</a:t>
          </a:r>
        </a:p>
      </dgm:t>
    </dgm:pt>
    <dgm:pt modelId="{B5C0FA57-2BCB-4038-830E-63CE36120A1C}" type="parTrans" cxnId="{C74D7AEB-610D-49F0-9844-16C4D115A683}">
      <dgm:prSet/>
      <dgm:spPr/>
      <dgm:t>
        <a:bodyPr/>
        <a:lstStyle/>
        <a:p>
          <a:endParaRPr lang="en-US"/>
        </a:p>
      </dgm:t>
    </dgm:pt>
    <dgm:pt modelId="{94E65707-E900-421B-99BA-FDA50729A067}" type="sibTrans" cxnId="{C74D7AEB-610D-49F0-9844-16C4D115A683}">
      <dgm:prSet/>
      <dgm:spPr/>
      <dgm:t>
        <a:bodyPr/>
        <a:lstStyle/>
        <a:p>
          <a:endParaRPr lang="en-US"/>
        </a:p>
      </dgm:t>
    </dgm:pt>
    <dgm:pt modelId="{C4741EF2-5E5C-4763-AD0A-1318E69A87F8}">
      <dgm:prSet/>
      <dgm:spPr/>
      <dgm:t>
        <a:bodyPr/>
        <a:lstStyle/>
        <a:p>
          <a:r>
            <a:rPr lang="en-US"/>
            <a:t>Primary reinforcers are natural, they are not learned and satisfy a need.</a:t>
          </a:r>
        </a:p>
      </dgm:t>
    </dgm:pt>
    <dgm:pt modelId="{DE8FB84A-DADD-4A44-A8CE-C48FF306A089}" type="parTrans" cxnId="{99ED90BD-91C9-4D83-A058-21C693B5CB8C}">
      <dgm:prSet/>
      <dgm:spPr/>
      <dgm:t>
        <a:bodyPr/>
        <a:lstStyle/>
        <a:p>
          <a:endParaRPr lang="en-US"/>
        </a:p>
      </dgm:t>
    </dgm:pt>
    <dgm:pt modelId="{4F2391A3-5860-4286-90DF-659D6E1DD40D}" type="sibTrans" cxnId="{99ED90BD-91C9-4D83-A058-21C693B5CB8C}">
      <dgm:prSet/>
      <dgm:spPr/>
      <dgm:t>
        <a:bodyPr/>
        <a:lstStyle/>
        <a:p>
          <a:endParaRPr lang="en-US"/>
        </a:p>
      </dgm:t>
    </dgm:pt>
    <dgm:pt modelId="{83FC798D-729C-4A5A-8BC0-49199C43B8E5}">
      <dgm:prSet/>
      <dgm:spPr/>
      <dgm:t>
        <a:bodyPr/>
        <a:lstStyle/>
        <a:p>
          <a:r>
            <a:rPr lang="en-US"/>
            <a:t>Secondary reinforcers are associated with a primary reinforcer, such as money or grades. They may be the means to satisfy a need.</a:t>
          </a:r>
        </a:p>
      </dgm:t>
    </dgm:pt>
    <dgm:pt modelId="{6D352864-B1CB-41B1-824F-4569DDBE93B2}" type="parTrans" cxnId="{AFD90537-F194-4833-B827-B16F83937ECF}">
      <dgm:prSet/>
      <dgm:spPr/>
      <dgm:t>
        <a:bodyPr/>
        <a:lstStyle/>
        <a:p>
          <a:endParaRPr lang="en-US"/>
        </a:p>
      </dgm:t>
    </dgm:pt>
    <dgm:pt modelId="{6BAC4D39-3D6A-446E-93B7-689E7EB94373}" type="sibTrans" cxnId="{AFD90537-F194-4833-B827-B16F83937ECF}">
      <dgm:prSet/>
      <dgm:spPr/>
      <dgm:t>
        <a:bodyPr/>
        <a:lstStyle/>
        <a:p>
          <a:endParaRPr lang="en-US"/>
        </a:p>
      </dgm:t>
    </dgm:pt>
    <dgm:pt modelId="{FDB9A6DE-699D-4080-B0E7-AA51543271CD}" type="pres">
      <dgm:prSet presAssocID="{2C72D418-1310-4DF1-BFC7-B6D3C8620DA1}" presName="vert0" presStyleCnt="0">
        <dgm:presLayoutVars>
          <dgm:dir/>
          <dgm:animOne val="branch"/>
          <dgm:animLvl val="lvl"/>
        </dgm:presLayoutVars>
      </dgm:prSet>
      <dgm:spPr/>
    </dgm:pt>
    <dgm:pt modelId="{015F267F-C1B0-42D8-855D-D2E2690501FA}" type="pres">
      <dgm:prSet presAssocID="{41932101-0948-44C4-89FF-1E76915C033D}" presName="thickLine" presStyleLbl="alignNode1" presStyleIdx="0" presStyleCnt="3"/>
      <dgm:spPr/>
    </dgm:pt>
    <dgm:pt modelId="{5C5A1C97-CF8A-492B-AA45-78D2FDFF5221}" type="pres">
      <dgm:prSet presAssocID="{41932101-0948-44C4-89FF-1E76915C033D}" presName="horz1" presStyleCnt="0"/>
      <dgm:spPr/>
    </dgm:pt>
    <dgm:pt modelId="{870ED86E-D9DF-4B99-94BF-753DD5DA08C3}" type="pres">
      <dgm:prSet presAssocID="{41932101-0948-44C4-89FF-1E76915C033D}" presName="tx1" presStyleLbl="revTx" presStyleIdx="0" presStyleCnt="3"/>
      <dgm:spPr/>
    </dgm:pt>
    <dgm:pt modelId="{C91B39C2-B85F-4F1E-A0D8-37D4044534CE}" type="pres">
      <dgm:prSet presAssocID="{41932101-0948-44C4-89FF-1E76915C033D}" presName="vert1" presStyleCnt="0"/>
      <dgm:spPr/>
    </dgm:pt>
    <dgm:pt modelId="{A983909A-D6AA-4114-A4B0-B094F3446CE2}" type="pres">
      <dgm:prSet presAssocID="{C4741EF2-5E5C-4763-AD0A-1318E69A87F8}" presName="thickLine" presStyleLbl="alignNode1" presStyleIdx="1" presStyleCnt="3"/>
      <dgm:spPr/>
    </dgm:pt>
    <dgm:pt modelId="{C5C5D2D9-FFEF-4A5E-B11C-9573CC610917}" type="pres">
      <dgm:prSet presAssocID="{C4741EF2-5E5C-4763-AD0A-1318E69A87F8}" presName="horz1" presStyleCnt="0"/>
      <dgm:spPr/>
    </dgm:pt>
    <dgm:pt modelId="{0FB4F332-3984-4ECD-8B02-920430D44A2B}" type="pres">
      <dgm:prSet presAssocID="{C4741EF2-5E5C-4763-AD0A-1318E69A87F8}" presName="tx1" presStyleLbl="revTx" presStyleIdx="1" presStyleCnt="3"/>
      <dgm:spPr/>
    </dgm:pt>
    <dgm:pt modelId="{C5D909AF-840D-4610-814C-52B8E28F7F3A}" type="pres">
      <dgm:prSet presAssocID="{C4741EF2-5E5C-4763-AD0A-1318E69A87F8}" presName="vert1" presStyleCnt="0"/>
      <dgm:spPr/>
    </dgm:pt>
    <dgm:pt modelId="{632E17E9-E707-4BCF-BC5C-E0576A70CF72}" type="pres">
      <dgm:prSet presAssocID="{83FC798D-729C-4A5A-8BC0-49199C43B8E5}" presName="thickLine" presStyleLbl="alignNode1" presStyleIdx="2" presStyleCnt="3"/>
      <dgm:spPr/>
    </dgm:pt>
    <dgm:pt modelId="{C16CA33B-D7CF-4322-9103-D72B75B1DA57}" type="pres">
      <dgm:prSet presAssocID="{83FC798D-729C-4A5A-8BC0-49199C43B8E5}" presName="horz1" presStyleCnt="0"/>
      <dgm:spPr/>
    </dgm:pt>
    <dgm:pt modelId="{89A8E452-6876-44BC-BF35-720D6F72BF5F}" type="pres">
      <dgm:prSet presAssocID="{83FC798D-729C-4A5A-8BC0-49199C43B8E5}" presName="tx1" presStyleLbl="revTx" presStyleIdx="2" presStyleCnt="3"/>
      <dgm:spPr/>
    </dgm:pt>
    <dgm:pt modelId="{49C26AB7-0DAD-444B-B49E-06E1FB6A2F28}" type="pres">
      <dgm:prSet presAssocID="{83FC798D-729C-4A5A-8BC0-49199C43B8E5}" presName="vert1" presStyleCnt="0"/>
      <dgm:spPr/>
    </dgm:pt>
  </dgm:ptLst>
  <dgm:cxnLst>
    <dgm:cxn modelId="{DC0BE811-767B-45AD-901C-F3DBDBAD4DEC}" type="presOf" srcId="{2C72D418-1310-4DF1-BFC7-B6D3C8620DA1}" destId="{FDB9A6DE-699D-4080-B0E7-AA51543271CD}" srcOrd="0" destOrd="0" presId="urn:microsoft.com/office/officeart/2008/layout/LinedList"/>
    <dgm:cxn modelId="{AFD90537-F194-4833-B827-B16F83937ECF}" srcId="{2C72D418-1310-4DF1-BFC7-B6D3C8620DA1}" destId="{83FC798D-729C-4A5A-8BC0-49199C43B8E5}" srcOrd="2" destOrd="0" parTransId="{6D352864-B1CB-41B1-824F-4569DDBE93B2}" sibTransId="{6BAC4D39-3D6A-446E-93B7-689E7EB94373}"/>
    <dgm:cxn modelId="{16E20FA6-402E-4CD4-8A28-4A6345674132}" type="presOf" srcId="{41932101-0948-44C4-89FF-1E76915C033D}" destId="{870ED86E-D9DF-4B99-94BF-753DD5DA08C3}" srcOrd="0" destOrd="0" presId="urn:microsoft.com/office/officeart/2008/layout/LinedList"/>
    <dgm:cxn modelId="{F6506FB1-157E-45B1-9804-797E9A68968F}" type="presOf" srcId="{83FC798D-729C-4A5A-8BC0-49199C43B8E5}" destId="{89A8E452-6876-44BC-BF35-720D6F72BF5F}" srcOrd="0" destOrd="0" presId="urn:microsoft.com/office/officeart/2008/layout/LinedList"/>
    <dgm:cxn modelId="{99ED90BD-91C9-4D83-A058-21C693B5CB8C}" srcId="{2C72D418-1310-4DF1-BFC7-B6D3C8620DA1}" destId="{C4741EF2-5E5C-4763-AD0A-1318E69A87F8}" srcOrd="1" destOrd="0" parTransId="{DE8FB84A-DADD-4A44-A8CE-C48FF306A089}" sibTransId="{4F2391A3-5860-4286-90DF-659D6E1DD40D}"/>
    <dgm:cxn modelId="{E45956D7-53A1-4F18-8DC8-DB558E4D0D8C}" type="presOf" srcId="{C4741EF2-5E5C-4763-AD0A-1318E69A87F8}" destId="{0FB4F332-3984-4ECD-8B02-920430D44A2B}" srcOrd="0" destOrd="0" presId="urn:microsoft.com/office/officeart/2008/layout/LinedList"/>
    <dgm:cxn modelId="{C74D7AEB-610D-49F0-9844-16C4D115A683}" srcId="{2C72D418-1310-4DF1-BFC7-B6D3C8620DA1}" destId="{41932101-0948-44C4-89FF-1E76915C033D}" srcOrd="0" destOrd="0" parTransId="{B5C0FA57-2BCB-4038-830E-63CE36120A1C}" sibTransId="{94E65707-E900-421B-99BA-FDA50729A067}"/>
    <dgm:cxn modelId="{AD6FEF48-0C01-449B-9F66-4187D55A7C4C}" type="presParOf" srcId="{FDB9A6DE-699D-4080-B0E7-AA51543271CD}" destId="{015F267F-C1B0-42D8-855D-D2E2690501FA}" srcOrd="0" destOrd="0" presId="urn:microsoft.com/office/officeart/2008/layout/LinedList"/>
    <dgm:cxn modelId="{652D48E4-625C-4411-8957-D1ACDE9F0657}" type="presParOf" srcId="{FDB9A6DE-699D-4080-B0E7-AA51543271CD}" destId="{5C5A1C97-CF8A-492B-AA45-78D2FDFF5221}" srcOrd="1" destOrd="0" presId="urn:microsoft.com/office/officeart/2008/layout/LinedList"/>
    <dgm:cxn modelId="{13B73BD0-211E-4ED9-921E-5DDA1D2A2949}" type="presParOf" srcId="{5C5A1C97-CF8A-492B-AA45-78D2FDFF5221}" destId="{870ED86E-D9DF-4B99-94BF-753DD5DA08C3}" srcOrd="0" destOrd="0" presId="urn:microsoft.com/office/officeart/2008/layout/LinedList"/>
    <dgm:cxn modelId="{5440A921-33F7-4170-AF07-9C01C2A276D7}" type="presParOf" srcId="{5C5A1C97-CF8A-492B-AA45-78D2FDFF5221}" destId="{C91B39C2-B85F-4F1E-A0D8-37D4044534CE}" srcOrd="1" destOrd="0" presId="urn:microsoft.com/office/officeart/2008/layout/LinedList"/>
    <dgm:cxn modelId="{312DB235-4461-47D9-A3FB-16F83DE92E0E}" type="presParOf" srcId="{FDB9A6DE-699D-4080-B0E7-AA51543271CD}" destId="{A983909A-D6AA-4114-A4B0-B094F3446CE2}" srcOrd="2" destOrd="0" presId="urn:microsoft.com/office/officeart/2008/layout/LinedList"/>
    <dgm:cxn modelId="{EF6166E2-228E-4AEB-82C6-9B43FC7B17D0}" type="presParOf" srcId="{FDB9A6DE-699D-4080-B0E7-AA51543271CD}" destId="{C5C5D2D9-FFEF-4A5E-B11C-9573CC610917}" srcOrd="3" destOrd="0" presId="urn:microsoft.com/office/officeart/2008/layout/LinedList"/>
    <dgm:cxn modelId="{9E5A8664-812C-4361-BAD7-99582D6CA2B4}" type="presParOf" srcId="{C5C5D2D9-FFEF-4A5E-B11C-9573CC610917}" destId="{0FB4F332-3984-4ECD-8B02-920430D44A2B}" srcOrd="0" destOrd="0" presId="urn:microsoft.com/office/officeart/2008/layout/LinedList"/>
    <dgm:cxn modelId="{5FB571CF-64F1-4324-A4B9-9F84D2DD43B7}" type="presParOf" srcId="{C5C5D2D9-FFEF-4A5E-B11C-9573CC610917}" destId="{C5D909AF-840D-4610-814C-52B8E28F7F3A}" srcOrd="1" destOrd="0" presId="urn:microsoft.com/office/officeart/2008/layout/LinedList"/>
    <dgm:cxn modelId="{B6C22CDC-4C21-498C-A571-2F643C610AAD}" type="presParOf" srcId="{FDB9A6DE-699D-4080-B0E7-AA51543271CD}" destId="{632E17E9-E707-4BCF-BC5C-E0576A70CF72}" srcOrd="4" destOrd="0" presId="urn:microsoft.com/office/officeart/2008/layout/LinedList"/>
    <dgm:cxn modelId="{FD1ED6F3-7A6D-47BE-882C-3B78CF9ED5BB}" type="presParOf" srcId="{FDB9A6DE-699D-4080-B0E7-AA51543271CD}" destId="{C16CA33B-D7CF-4322-9103-D72B75B1DA57}" srcOrd="5" destOrd="0" presId="urn:microsoft.com/office/officeart/2008/layout/LinedList"/>
    <dgm:cxn modelId="{AE0EF65B-732A-470E-8273-81F1A6534771}" type="presParOf" srcId="{C16CA33B-D7CF-4322-9103-D72B75B1DA57}" destId="{89A8E452-6876-44BC-BF35-720D6F72BF5F}" srcOrd="0" destOrd="0" presId="urn:microsoft.com/office/officeart/2008/layout/LinedList"/>
    <dgm:cxn modelId="{1DEC9BCB-515D-4F4B-B522-3C3375778A0D}" type="presParOf" srcId="{C16CA33B-D7CF-4322-9103-D72B75B1DA57}" destId="{49C26AB7-0DAD-444B-B49E-06E1FB6A2F2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7811C05B-337D-4BAC-9CF4-2005B4D5E1EF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69480F8-D3CD-432D-AD5C-30EAA793B2E9}">
      <dgm:prSet/>
      <dgm:spPr/>
      <dgm:t>
        <a:bodyPr/>
        <a:lstStyle/>
        <a:p>
          <a:r>
            <a:rPr lang="en-US"/>
            <a:t>Positive punishment – the addition of a stimulus to weaken behaviour.</a:t>
          </a:r>
        </a:p>
      </dgm:t>
    </dgm:pt>
    <dgm:pt modelId="{093CA48A-B17D-43A1-AEF4-78ABE2712795}" type="parTrans" cxnId="{5BDF96D9-FFCA-43AC-8A51-4794D01DA9E8}">
      <dgm:prSet/>
      <dgm:spPr/>
      <dgm:t>
        <a:bodyPr/>
        <a:lstStyle/>
        <a:p>
          <a:endParaRPr lang="en-US"/>
        </a:p>
      </dgm:t>
    </dgm:pt>
    <dgm:pt modelId="{1B4B564C-5122-4611-B227-7960773E4EE7}" type="sibTrans" cxnId="{5BDF96D9-FFCA-43AC-8A51-4794D01DA9E8}">
      <dgm:prSet/>
      <dgm:spPr/>
      <dgm:t>
        <a:bodyPr/>
        <a:lstStyle/>
        <a:p>
          <a:endParaRPr lang="en-US"/>
        </a:p>
      </dgm:t>
    </dgm:pt>
    <dgm:pt modelId="{2AD6153E-AA3A-49B6-9A02-CD7A2C2E8391}">
      <dgm:prSet/>
      <dgm:spPr/>
      <dgm:t>
        <a:bodyPr/>
        <a:lstStyle/>
        <a:p>
          <a:r>
            <a:rPr lang="en-US"/>
            <a:t>This is the application of an unpleasant stimulus to punish undesirable behaviour.</a:t>
          </a:r>
        </a:p>
      </dgm:t>
    </dgm:pt>
    <dgm:pt modelId="{73860452-7227-4B4B-B318-3611F65CF01C}" type="parTrans" cxnId="{A94A8B88-2719-4FBA-BF04-E880BF9CE3BE}">
      <dgm:prSet/>
      <dgm:spPr/>
      <dgm:t>
        <a:bodyPr/>
        <a:lstStyle/>
        <a:p>
          <a:endParaRPr lang="en-US"/>
        </a:p>
      </dgm:t>
    </dgm:pt>
    <dgm:pt modelId="{A3C6EAEF-40F2-4878-A22A-9A04F8F65590}" type="sibTrans" cxnId="{A94A8B88-2719-4FBA-BF04-E880BF9CE3BE}">
      <dgm:prSet/>
      <dgm:spPr/>
      <dgm:t>
        <a:bodyPr/>
        <a:lstStyle/>
        <a:p>
          <a:endParaRPr lang="en-US"/>
        </a:p>
      </dgm:t>
    </dgm:pt>
    <dgm:pt modelId="{A6ECF0A9-BEE9-4C0B-A49B-33CF55E67DDD}">
      <dgm:prSet/>
      <dgm:spPr/>
      <dgm:t>
        <a:bodyPr/>
        <a:lstStyle/>
        <a:p>
          <a:r>
            <a:rPr lang="en-US"/>
            <a:t>Examples?</a:t>
          </a:r>
        </a:p>
      </dgm:t>
    </dgm:pt>
    <dgm:pt modelId="{146A1582-5A59-4A28-A662-DC24D440DE4B}" type="parTrans" cxnId="{90748075-C330-4C1E-925B-1122370BBE1F}">
      <dgm:prSet/>
      <dgm:spPr/>
      <dgm:t>
        <a:bodyPr/>
        <a:lstStyle/>
        <a:p>
          <a:endParaRPr lang="en-US"/>
        </a:p>
      </dgm:t>
    </dgm:pt>
    <dgm:pt modelId="{3E3CCEC4-BA4C-4803-9AA9-016261D4E31A}" type="sibTrans" cxnId="{90748075-C330-4C1E-925B-1122370BBE1F}">
      <dgm:prSet/>
      <dgm:spPr/>
      <dgm:t>
        <a:bodyPr/>
        <a:lstStyle/>
        <a:p>
          <a:endParaRPr lang="en-US"/>
        </a:p>
      </dgm:t>
    </dgm:pt>
    <dgm:pt modelId="{AA8E0A50-956B-4805-A90F-AC1CB081A0EB}" type="pres">
      <dgm:prSet presAssocID="{7811C05B-337D-4BAC-9CF4-2005B4D5E1EF}" presName="vert0" presStyleCnt="0">
        <dgm:presLayoutVars>
          <dgm:dir/>
          <dgm:animOne val="branch"/>
          <dgm:animLvl val="lvl"/>
        </dgm:presLayoutVars>
      </dgm:prSet>
      <dgm:spPr/>
    </dgm:pt>
    <dgm:pt modelId="{395A1CFB-B7F4-41B1-A9E2-2E8576E7D603}" type="pres">
      <dgm:prSet presAssocID="{269480F8-D3CD-432D-AD5C-30EAA793B2E9}" presName="thickLine" presStyleLbl="alignNode1" presStyleIdx="0" presStyleCnt="3"/>
      <dgm:spPr/>
    </dgm:pt>
    <dgm:pt modelId="{0555CA6B-236E-4D6D-ADD4-4E02A07A050D}" type="pres">
      <dgm:prSet presAssocID="{269480F8-D3CD-432D-AD5C-30EAA793B2E9}" presName="horz1" presStyleCnt="0"/>
      <dgm:spPr/>
    </dgm:pt>
    <dgm:pt modelId="{94370FA5-D368-450D-A722-CF18AC625F58}" type="pres">
      <dgm:prSet presAssocID="{269480F8-D3CD-432D-AD5C-30EAA793B2E9}" presName="tx1" presStyleLbl="revTx" presStyleIdx="0" presStyleCnt="3"/>
      <dgm:spPr/>
    </dgm:pt>
    <dgm:pt modelId="{1CDB434A-9207-48BC-85C3-EA480EC90EDF}" type="pres">
      <dgm:prSet presAssocID="{269480F8-D3CD-432D-AD5C-30EAA793B2E9}" presName="vert1" presStyleCnt="0"/>
      <dgm:spPr/>
    </dgm:pt>
    <dgm:pt modelId="{56E2B183-75D4-4145-8A0F-F2F268E881B0}" type="pres">
      <dgm:prSet presAssocID="{2AD6153E-AA3A-49B6-9A02-CD7A2C2E8391}" presName="thickLine" presStyleLbl="alignNode1" presStyleIdx="1" presStyleCnt="3"/>
      <dgm:spPr/>
    </dgm:pt>
    <dgm:pt modelId="{5C4A4C24-4DDA-4BB2-BC79-96A5ADA3975D}" type="pres">
      <dgm:prSet presAssocID="{2AD6153E-AA3A-49B6-9A02-CD7A2C2E8391}" presName="horz1" presStyleCnt="0"/>
      <dgm:spPr/>
    </dgm:pt>
    <dgm:pt modelId="{0C51C193-D1C7-49A7-9A75-E693C102CECB}" type="pres">
      <dgm:prSet presAssocID="{2AD6153E-AA3A-49B6-9A02-CD7A2C2E8391}" presName="tx1" presStyleLbl="revTx" presStyleIdx="1" presStyleCnt="3"/>
      <dgm:spPr/>
    </dgm:pt>
    <dgm:pt modelId="{322AA81A-2C72-4402-9795-0B3E2043C8D1}" type="pres">
      <dgm:prSet presAssocID="{2AD6153E-AA3A-49B6-9A02-CD7A2C2E8391}" presName="vert1" presStyleCnt="0"/>
      <dgm:spPr/>
    </dgm:pt>
    <dgm:pt modelId="{F3429AB5-B47A-4071-99B2-F563F47A8385}" type="pres">
      <dgm:prSet presAssocID="{A6ECF0A9-BEE9-4C0B-A49B-33CF55E67DDD}" presName="thickLine" presStyleLbl="alignNode1" presStyleIdx="2" presStyleCnt="3"/>
      <dgm:spPr/>
    </dgm:pt>
    <dgm:pt modelId="{B3ECCE48-53DB-446B-B580-5D7ED8C3E099}" type="pres">
      <dgm:prSet presAssocID="{A6ECF0A9-BEE9-4C0B-A49B-33CF55E67DDD}" presName="horz1" presStyleCnt="0"/>
      <dgm:spPr/>
    </dgm:pt>
    <dgm:pt modelId="{D5CDE67F-EAE6-4C48-AC4F-26D72F62E555}" type="pres">
      <dgm:prSet presAssocID="{A6ECF0A9-BEE9-4C0B-A49B-33CF55E67DDD}" presName="tx1" presStyleLbl="revTx" presStyleIdx="2" presStyleCnt="3"/>
      <dgm:spPr/>
    </dgm:pt>
    <dgm:pt modelId="{6E25642E-4656-41F2-BD51-283CEBC5000C}" type="pres">
      <dgm:prSet presAssocID="{A6ECF0A9-BEE9-4C0B-A49B-33CF55E67DDD}" presName="vert1" presStyleCnt="0"/>
      <dgm:spPr/>
    </dgm:pt>
  </dgm:ptLst>
  <dgm:cxnLst>
    <dgm:cxn modelId="{75C8F91A-765B-4964-82A6-115924476459}" type="presOf" srcId="{A6ECF0A9-BEE9-4C0B-A49B-33CF55E67DDD}" destId="{D5CDE67F-EAE6-4C48-AC4F-26D72F62E555}" srcOrd="0" destOrd="0" presId="urn:microsoft.com/office/officeart/2008/layout/LinedList"/>
    <dgm:cxn modelId="{71829646-D090-49F6-8EA5-CA632346759D}" type="presOf" srcId="{7811C05B-337D-4BAC-9CF4-2005B4D5E1EF}" destId="{AA8E0A50-956B-4805-A90F-AC1CB081A0EB}" srcOrd="0" destOrd="0" presId="urn:microsoft.com/office/officeart/2008/layout/LinedList"/>
    <dgm:cxn modelId="{18EDA36F-B53F-4870-B37D-105922D9AB4B}" type="presOf" srcId="{2AD6153E-AA3A-49B6-9A02-CD7A2C2E8391}" destId="{0C51C193-D1C7-49A7-9A75-E693C102CECB}" srcOrd="0" destOrd="0" presId="urn:microsoft.com/office/officeart/2008/layout/LinedList"/>
    <dgm:cxn modelId="{90748075-C330-4C1E-925B-1122370BBE1F}" srcId="{7811C05B-337D-4BAC-9CF4-2005B4D5E1EF}" destId="{A6ECF0A9-BEE9-4C0B-A49B-33CF55E67DDD}" srcOrd="2" destOrd="0" parTransId="{146A1582-5A59-4A28-A662-DC24D440DE4B}" sibTransId="{3E3CCEC4-BA4C-4803-9AA9-016261D4E31A}"/>
    <dgm:cxn modelId="{A94A8B88-2719-4FBA-BF04-E880BF9CE3BE}" srcId="{7811C05B-337D-4BAC-9CF4-2005B4D5E1EF}" destId="{2AD6153E-AA3A-49B6-9A02-CD7A2C2E8391}" srcOrd="1" destOrd="0" parTransId="{73860452-7227-4B4B-B318-3611F65CF01C}" sibTransId="{A3C6EAEF-40F2-4878-A22A-9A04F8F65590}"/>
    <dgm:cxn modelId="{EDBE2BC2-D7FA-47E1-9A75-69D4A952A722}" type="presOf" srcId="{269480F8-D3CD-432D-AD5C-30EAA793B2E9}" destId="{94370FA5-D368-450D-A722-CF18AC625F58}" srcOrd="0" destOrd="0" presId="urn:microsoft.com/office/officeart/2008/layout/LinedList"/>
    <dgm:cxn modelId="{5BDF96D9-FFCA-43AC-8A51-4794D01DA9E8}" srcId="{7811C05B-337D-4BAC-9CF4-2005B4D5E1EF}" destId="{269480F8-D3CD-432D-AD5C-30EAA793B2E9}" srcOrd="0" destOrd="0" parTransId="{093CA48A-B17D-43A1-AEF4-78ABE2712795}" sibTransId="{1B4B564C-5122-4611-B227-7960773E4EE7}"/>
    <dgm:cxn modelId="{3E2B9B5C-712A-46BB-8B77-5B88A8AF6F43}" type="presParOf" srcId="{AA8E0A50-956B-4805-A90F-AC1CB081A0EB}" destId="{395A1CFB-B7F4-41B1-A9E2-2E8576E7D603}" srcOrd="0" destOrd="0" presId="urn:microsoft.com/office/officeart/2008/layout/LinedList"/>
    <dgm:cxn modelId="{584A7B06-3491-43A1-A315-5EFB3AF54DC3}" type="presParOf" srcId="{AA8E0A50-956B-4805-A90F-AC1CB081A0EB}" destId="{0555CA6B-236E-4D6D-ADD4-4E02A07A050D}" srcOrd="1" destOrd="0" presId="urn:microsoft.com/office/officeart/2008/layout/LinedList"/>
    <dgm:cxn modelId="{09430F6A-DC4C-4701-A419-486957225D86}" type="presParOf" srcId="{0555CA6B-236E-4D6D-ADD4-4E02A07A050D}" destId="{94370FA5-D368-450D-A722-CF18AC625F58}" srcOrd="0" destOrd="0" presId="urn:microsoft.com/office/officeart/2008/layout/LinedList"/>
    <dgm:cxn modelId="{34743913-8108-4F34-9589-3DB80971B017}" type="presParOf" srcId="{0555CA6B-236E-4D6D-ADD4-4E02A07A050D}" destId="{1CDB434A-9207-48BC-85C3-EA480EC90EDF}" srcOrd="1" destOrd="0" presId="urn:microsoft.com/office/officeart/2008/layout/LinedList"/>
    <dgm:cxn modelId="{077BE123-7164-40F3-B56E-F050B5FB6543}" type="presParOf" srcId="{AA8E0A50-956B-4805-A90F-AC1CB081A0EB}" destId="{56E2B183-75D4-4145-8A0F-F2F268E881B0}" srcOrd="2" destOrd="0" presId="urn:microsoft.com/office/officeart/2008/layout/LinedList"/>
    <dgm:cxn modelId="{529C68D6-010A-4097-97F4-2AD29549E80B}" type="presParOf" srcId="{AA8E0A50-956B-4805-A90F-AC1CB081A0EB}" destId="{5C4A4C24-4DDA-4BB2-BC79-96A5ADA3975D}" srcOrd="3" destOrd="0" presId="urn:microsoft.com/office/officeart/2008/layout/LinedList"/>
    <dgm:cxn modelId="{32682111-74AF-4AD3-8D18-E1F9EB9C8D15}" type="presParOf" srcId="{5C4A4C24-4DDA-4BB2-BC79-96A5ADA3975D}" destId="{0C51C193-D1C7-49A7-9A75-E693C102CECB}" srcOrd="0" destOrd="0" presId="urn:microsoft.com/office/officeart/2008/layout/LinedList"/>
    <dgm:cxn modelId="{B48A91AF-CF11-4BE6-BF49-34CC21D2669C}" type="presParOf" srcId="{5C4A4C24-4DDA-4BB2-BC79-96A5ADA3975D}" destId="{322AA81A-2C72-4402-9795-0B3E2043C8D1}" srcOrd="1" destOrd="0" presId="urn:microsoft.com/office/officeart/2008/layout/LinedList"/>
    <dgm:cxn modelId="{C48E849D-6108-4595-840D-5EBB90CC9BE7}" type="presParOf" srcId="{AA8E0A50-956B-4805-A90F-AC1CB081A0EB}" destId="{F3429AB5-B47A-4071-99B2-F563F47A8385}" srcOrd="4" destOrd="0" presId="urn:microsoft.com/office/officeart/2008/layout/LinedList"/>
    <dgm:cxn modelId="{B694534A-DE0A-460F-AA97-85D4D91BAACA}" type="presParOf" srcId="{AA8E0A50-956B-4805-A90F-AC1CB081A0EB}" destId="{B3ECCE48-53DB-446B-B580-5D7ED8C3E099}" srcOrd="5" destOrd="0" presId="urn:microsoft.com/office/officeart/2008/layout/LinedList"/>
    <dgm:cxn modelId="{B315947F-B653-4EBB-9DD3-140B783271F9}" type="presParOf" srcId="{B3ECCE48-53DB-446B-B580-5D7ED8C3E099}" destId="{D5CDE67F-EAE6-4C48-AC4F-26D72F62E555}" srcOrd="0" destOrd="0" presId="urn:microsoft.com/office/officeart/2008/layout/LinedList"/>
    <dgm:cxn modelId="{086C0A55-04B7-4366-A901-58FAF86258FC}" type="presParOf" srcId="{B3ECCE48-53DB-446B-B580-5D7ED8C3E099}" destId="{6E25642E-4656-41F2-BD51-283CEBC5000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5473A528-347C-404A-8E17-4EC63CA47DB4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AD5F5F9-92A3-4691-BF4E-2197B203CF04}">
      <dgm:prSet/>
      <dgm:spPr/>
      <dgm:t>
        <a:bodyPr/>
        <a:lstStyle/>
        <a:p>
          <a:r>
            <a:rPr lang="en-US"/>
            <a:t>Negative Punishment – The removal of a stimulus to weaken behaviour.</a:t>
          </a:r>
        </a:p>
      </dgm:t>
    </dgm:pt>
    <dgm:pt modelId="{546BCA16-D82B-451D-BF73-C9E665C12D82}" type="parTrans" cxnId="{4B3EF4CF-9235-46EF-A093-787210103ED2}">
      <dgm:prSet/>
      <dgm:spPr/>
      <dgm:t>
        <a:bodyPr/>
        <a:lstStyle/>
        <a:p>
          <a:endParaRPr lang="en-US"/>
        </a:p>
      </dgm:t>
    </dgm:pt>
    <dgm:pt modelId="{A8943087-CCE9-4430-A2E7-278E798B3828}" type="sibTrans" cxnId="{4B3EF4CF-9235-46EF-A093-787210103ED2}">
      <dgm:prSet/>
      <dgm:spPr/>
      <dgm:t>
        <a:bodyPr/>
        <a:lstStyle/>
        <a:p>
          <a:endParaRPr lang="en-US"/>
        </a:p>
      </dgm:t>
    </dgm:pt>
    <dgm:pt modelId="{A95EF7D9-188D-4BEF-88B2-E59DA90DEF14}">
      <dgm:prSet/>
      <dgm:spPr/>
      <dgm:t>
        <a:bodyPr/>
        <a:lstStyle/>
        <a:p>
          <a:r>
            <a:rPr lang="en-US"/>
            <a:t>This may be the removal of a pleasant stimulus.</a:t>
          </a:r>
        </a:p>
      </dgm:t>
    </dgm:pt>
    <dgm:pt modelId="{45EC0349-C840-4D06-8C9C-92CDFA3D7883}" type="parTrans" cxnId="{BC867D89-C895-451C-B6A9-64993A6AFD84}">
      <dgm:prSet/>
      <dgm:spPr/>
      <dgm:t>
        <a:bodyPr/>
        <a:lstStyle/>
        <a:p>
          <a:endParaRPr lang="en-US"/>
        </a:p>
      </dgm:t>
    </dgm:pt>
    <dgm:pt modelId="{7C271BE5-2CAD-4C22-B27E-9A58B0D3EBDC}" type="sibTrans" cxnId="{BC867D89-C895-451C-B6A9-64993A6AFD84}">
      <dgm:prSet/>
      <dgm:spPr/>
      <dgm:t>
        <a:bodyPr/>
        <a:lstStyle/>
        <a:p>
          <a:endParaRPr lang="en-US"/>
        </a:p>
      </dgm:t>
    </dgm:pt>
    <dgm:pt modelId="{DD0ACD81-BAE0-48CA-9EA7-0338126012F0}">
      <dgm:prSet/>
      <dgm:spPr/>
      <dgm:t>
        <a:bodyPr/>
        <a:lstStyle/>
        <a:p>
          <a:r>
            <a:rPr lang="en-US"/>
            <a:t>Examples?</a:t>
          </a:r>
        </a:p>
      </dgm:t>
    </dgm:pt>
    <dgm:pt modelId="{172D451F-6455-4522-9766-C521276E9A69}" type="parTrans" cxnId="{93389A47-D3FE-4588-B393-76B14D80A74C}">
      <dgm:prSet/>
      <dgm:spPr/>
      <dgm:t>
        <a:bodyPr/>
        <a:lstStyle/>
        <a:p>
          <a:endParaRPr lang="en-US"/>
        </a:p>
      </dgm:t>
    </dgm:pt>
    <dgm:pt modelId="{F5FE13A5-5D94-4D2E-9947-CE0B18209D11}" type="sibTrans" cxnId="{93389A47-D3FE-4588-B393-76B14D80A74C}">
      <dgm:prSet/>
      <dgm:spPr/>
      <dgm:t>
        <a:bodyPr/>
        <a:lstStyle/>
        <a:p>
          <a:endParaRPr lang="en-US"/>
        </a:p>
      </dgm:t>
    </dgm:pt>
    <dgm:pt modelId="{3B70517C-5A0F-4687-9CBB-F311883B8D1A}" type="pres">
      <dgm:prSet presAssocID="{5473A528-347C-404A-8E17-4EC63CA47DB4}" presName="Name0" presStyleCnt="0">
        <dgm:presLayoutVars>
          <dgm:dir/>
          <dgm:animLvl val="lvl"/>
          <dgm:resizeHandles val="exact"/>
        </dgm:presLayoutVars>
      </dgm:prSet>
      <dgm:spPr/>
    </dgm:pt>
    <dgm:pt modelId="{966B89CD-4B80-43FB-B720-F2BDD77125DF}" type="pres">
      <dgm:prSet presAssocID="{DD0ACD81-BAE0-48CA-9EA7-0338126012F0}" presName="boxAndChildren" presStyleCnt="0"/>
      <dgm:spPr/>
    </dgm:pt>
    <dgm:pt modelId="{A744E7C7-BAC2-42C1-A17F-1F3A5A35E077}" type="pres">
      <dgm:prSet presAssocID="{DD0ACD81-BAE0-48CA-9EA7-0338126012F0}" presName="parentTextBox" presStyleLbl="node1" presStyleIdx="0" presStyleCnt="3"/>
      <dgm:spPr/>
    </dgm:pt>
    <dgm:pt modelId="{A7F9BB97-EE71-4BA0-95BE-362794211402}" type="pres">
      <dgm:prSet presAssocID="{7C271BE5-2CAD-4C22-B27E-9A58B0D3EBDC}" presName="sp" presStyleCnt="0"/>
      <dgm:spPr/>
    </dgm:pt>
    <dgm:pt modelId="{B7320917-142B-4F4D-AE3A-8FF3273E9C3B}" type="pres">
      <dgm:prSet presAssocID="{A95EF7D9-188D-4BEF-88B2-E59DA90DEF14}" presName="arrowAndChildren" presStyleCnt="0"/>
      <dgm:spPr/>
    </dgm:pt>
    <dgm:pt modelId="{69C472D4-F267-417E-B0AE-B761421CD632}" type="pres">
      <dgm:prSet presAssocID="{A95EF7D9-188D-4BEF-88B2-E59DA90DEF14}" presName="parentTextArrow" presStyleLbl="node1" presStyleIdx="1" presStyleCnt="3"/>
      <dgm:spPr/>
    </dgm:pt>
    <dgm:pt modelId="{36FA107A-17A8-4D72-AF6F-964837683581}" type="pres">
      <dgm:prSet presAssocID="{A8943087-CCE9-4430-A2E7-278E798B3828}" presName="sp" presStyleCnt="0"/>
      <dgm:spPr/>
    </dgm:pt>
    <dgm:pt modelId="{DCBCA75A-4B70-4D08-BB48-D2642DECBFA5}" type="pres">
      <dgm:prSet presAssocID="{2AD5F5F9-92A3-4691-BF4E-2197B203CF04}" presName="arrowAndChildren" presStyleCnt="0"/>
      <dgm:spPr/>
    </dgm:pt>
    <dgm:pt modelId="{01DFC992-C360-42D1-A6BE-692118B36EDB}" type="pres">
      <dgm:prSet presAssocID="{2AD5F5F9-92A3-4691-BF4E-2197B203CF04}" presName="parentTextArrow" presStyleLbl="node1" presStyleIdx="2" presStyleCnt="3"/>
      <dgm:spPr/>
    </dgm:pt>
  </dgm:ptLst>
  <dgm:cxnLst>
    <dgm:cxn modelId="{2DD64B10-1F8A-4400-952C-1634A462D164}" type="presOf" srcId="{DD0ACD81-BAE0-48CA-9EA7-0338126012F0}" destId="{A744E7C7-BAC2-42C1-A17F-1F3A5A35E077}" srcOrd="0" destOrd="0" presId="urn:microsoft.com/office/officeart/2005/8/layout/process4"/>
    <dgm:cxn modelId="{93389A47-D3FE-4588-B393-76B14D80A74C}" srcId="{5473A528-347C-404A-8E17-4EC63CA47DB4}" destId="{DD0ACD81-BAE0-48CA-9EA7-0338126012F0}" srcOrd="2" destOrd="0" parTransId="{172D451F-6455-4522-9766-C521276E9A69}" sibTransId="{F5FE13A5-5D94-4D2E-9947-CE0B18209D11}"/>
    <dgm:cxn modelId="{BC867D89-C895-451C-B6A9-64993A6AFD84}" srcId="{5473A528-347C-404A-8E17-4EC63CA47DB4}" destId="{A95EF7D9-188D-4BEF-88B2-E59DA90DEF14}" srcOrd="1" destOrd="0" parTransId="{45EC0349-C840-4D06-8C9C-92CDFA3D7883}" sibTransId="{7C271BE5-2CAD-4C22-B27E-9A58B0D3EBDC}"/>
    <dgm:cxn modelId="{4014B195-BE30-4BD1-B6F2-468194DF42C8}" type="presOf" srcId="{A95EF7D9-188D-4BEF-88B2-E59DA90DEF14}" destId="{69C472D4-F267-417E-B0AE-B761421CD632}" srcOrd="0" destOrd="0" presId="urn:microsoft.com/office/officeart/2005/8/layout/process4"/>
    <dgm:cxn modelId="{0C62B5C8-7860-46C6-9A1B-F408A13F46AA}" type="presOf" srcId="{5473A528-347C-404A-8E17-4EC63CA47DB4}" destId="{3B70517C-5A0F-4687-9CBB-F311883B8D1A}" srcOrd="0" destOrd="0" presId="urn:microsoft.com/office/officeart/2005/8/layout/process4"/>
    <dgm:cxn modelId="{4B3EF4CF-9235-46EF-A093-787210103ED2}" srcId="{5473A528-347C-404A-8E17-4EC63CA47DB4}" destId="{2AD5F5F9-92A3-4691-BF4E-2197B203CF04}" srcOrd="0" destOrd="0" parTransId="{546BCA16-D82B-451D-BF73-C9E665C12D82}" sibTransId="{A8943087-CCE9-4430-A2E7-278E798B3828}"/>
    <dgm:cxn modelId="{1B6E9DEC-C231-4F2F-9760-EFDA697507DF}" type="presOf" srcId="{2AD5F5F9-92A3-4691-BF4E-2197B203CF04}" destId="{01DFC992-C360-42D1-A6BE-692118B36EDB}" srcOrd="0" destOrd="0" presId="urn:microsoft.com/office/officeart/2005/8/layout/process4"/>
    <dgm:cxn modelId="{0EAAF8F5-4C7D-427C-AC16-30C8066F45E6}" type="presParOf" srcId="{3B70517C-5A0F-4687-9CBB-F311883B8D1A}" destId="{966B89CD-4B80-43FB-B720-F2BDD77125DF}" srcOrd="0" destOrd="0" presId="urn:microsoft.com/office/officeart/2005/8/layout/process4"/>
    <dgm:cxn modelId="{48F2561C-5147-44E8-B2F1-9835C7219455}" type="presParOf" srcId="{966B89CD-4B80-43FB-B720-F2BDD77125DF}" destId="{A744E7C7-BAC2-42C1-A17F-1F3A5A35E077}" srcOrd="0" destOrd="0" presId="urn:microsoft.com/office/officeart/2005/8/layout/process4"/>
    <dgm:cxn modelId="{4574666D-60A6-4573-873E-161FC30CA697}" type="presParOf" srcId="{3B70517C-5A0F-4687-9CBB-F311883B8D1A}" destId="{A7F9BB97-EE71-4BA0-95BE-362794211402}" srcOrd="1" destOrd="0" presId="urn:microsoft.com/office/officeart/2005/8/layout/process4"/>
    <dgm:cxn modelId="{3D1BF9A7-48BE-4F57-937C-A0CBF06DA47B}" type="presParOf" srcId="{3B70517C-5A0F-4687-9CBB-F311883B8D1A}" destId="{B7320917-142B-4F4D-AE3A-8FF3273E9C3B}" srcOrd="2" destOrd="0" presId="urn:microsoft.com/office/officeart/2005/8/layout/process4"/>
    <dgm:cxn modelId="{AE176884-C36D-4B77-BF3D-538BA375BDD5}" type="presParOf" srcId="{B7320917-142B-4F4D-AE3A-8FF3273E9C3B}" destId="{69C472D4-F267-417E-B0AE-B761421CD632}" srcOrd="0" destOrd="0" presId="urn:microsoft.com/office/officeart/2005/8/layout/process4"/>
    <dgm:cxn modelId="{4B9BFF67-B9B4-4707-9B9F-93B18860EA09}" type="presParOf" srcId="{3B70517C-5A0F-4687-9CBB-F311883B8D1A}" destId="{36FA107A-17A8-4D72-AF6F-964837683581}" srcOrd="3" destOrd="0" presId="urn:microsoft.com/office/officeart/2005/8/layout/process4"/>
    <dgm:cxn modelId="{0188FBDE-1146-4B78-AE3F-2B58B8E8CEF8}" type="presParOf" srcId="{3B70517C-5A0F-4687-9CBB-F311883B8D1A}" destId="{DCBCA75A-4B70-4D08-BB48-D2642DECBFA5}" srcOrd="4" destOrd="0" presId="urn:microsoft.com/office/officeart/2005/8/layout/process4"/>
    <dgm:cxn modelId="{2E5C83C3-1CED-4A42-9471-94ECCB204D73}" type="presParOf" srcId="{DCBCA75A-4B70-4D08-BB48-D2642DECBFA5}" destId="{01DFC992-C360-42D1-A6BE-692118B36EDB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5AC55ABD-6BE9-4337-9EB1-53942A981EA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03CE0C3-5BA9-461D-92BF-96D407250788}">
      <dgm:prSet/>
      <dgm:spPr/>
      <dgm:t>
        <a:bodyPr/>
        <a:lstStyle/>
        <a:p>
          <a:r>
            <a:rPr lang="en-US"/>
            <a:t>Ethics?</a:t>
          </a:r>
        </a:p>
      </dgm:t>
    </dgm:pt>
    <dgm:pt modelId="{E4978177-D3F3-47DD-9128-53E3C6C31F8E}" type="parTrans" cxnId="{4A087CB3-A1F4-4A11-9C92-92775B5B9D1A}">
      <dgm:prSet/>
      <dgm:spPr/>
      <dgm:t>
        <a:bodyPr/>
        <a:lstStyle/>
        <a:p>
          <a:endParaRPr lang="en-US"/>
        </a:p>
      </dgm:t>
    </dgm:pt>
    <dgm:pt modelId="{B011DC5C-EEF0-4294-BB9B-8A938568E3E5}" type="sibTrans" cxnId="{4A087CB3-A1F4-4A11-9C92-92775B5B9D1A}">
      <dgm:prSet/>
      <dgm:spPr/>
      <dgm:t>
        <a:bodyPr/>
        <a:lstStyle/>
        <a:p>
          <a:endParaRPr lang="en-US"/>
        </a:p>
      </dgm:t>
    </dgm:pt>
    <dgm:pt modelId="{22601200-B3F8-4C63-A466-D2BA868A7B2C}">
      <dgm:prSet/>
      <dgm:spPr/>
      <dgm:t>
        <a:bodyPr/>
        <a:lstStyle/>
        <a:p>
          <a:r>
            <a:rPr lang="en-US"/>
            <a:t>Scientific?</a:t>
          </a:r>
        </a:p>
      </dgm:t>
    </dgm:pt>
    <dgm:pt modelId="{6C958F98-92D7-4C58-B1E5-056861D41DB9}" type="parTrans" cxnId="{32E6F36A-D124-4C86-9D0D-B41BC2EAED95}">
      <dgm:prSet/>
      <dgm:spPr/>
      <dgm:t>
        <a:bodyPr/>
        <a:lstStyle/>
        <a:p>
          <a:endParaRPr lang="en-US"/>
        </a:p>
      </dgm:t>
    </dgm:pt>
    <dgm:pt modelId="{4F249A57-B275-408D-8B9A-C448CE740E74}" type="sibTrans" cxnId="{32E6F36A-D124-4C86-9D0D-B41BC2EAED95}">
      <dgm:prSet/>
      <dgm:spPr/>
      <dgm:t>
        <a:bodyPr/>
        <a:lstStyle/>
        <a:p>
          <a:endParaRPr lang="en-US"/>
        </a:p>
      </dgm:t>
    </dgm:pt>
    <dgm:pt modelId="{76D32201-B6DF-493B-8B7E-EF1927488548}">
      <dgm:prSet/>
      <dgm:spPr/>
      <dgm:t>
        <a:bodyPr/>
        <a:lstStyle/>
        <a:p>
          <a:r>
            <a:rPr lang="en-US"/>
            <a:t>Valid?</a:t>
          </a:r>
        </a:p>
      </dgm:t>
    </dgm:pt>
    <dgm:pt modelId="{A059F7D6-1F0E-498A-B642-81D8CE853817}" type="parTrans" cxnId="{798929AE-E1E2-4929-A690-97A55959ACB1}">
      <dgm:prSet/>
      <dgm:spPr/>
      <dgm:t>
        <a:bodyPr/>
        <a:lstStyle/>
        <a:p>
          <a:endParaRPr lang="en-US"/>
        </a:p>
      </dgm:t>
    </dgm:pt>
    <dgm:pt modelId="{CF9C170D-85CD-41C5-8CEF-BF4B6F710229}" type="sibTrans" cxnId="{798929AE-E1E2-4929-A690-97A55959ACB1}">
      <dgm:prSet/>
      <dgm:spPr/>
      <dgm:t>
        <a:bodyPr/>
        <a:lstStyle/>
        <a:p>
          <a:endParaRPr lang="en-US"/>
        </a:p>
      </dgm:t>
    </dgm:pt>
    <dgm:pt modelId="{F04101F3-FF2B-4DC3-8E7C-F9330D4DA814}" type="pres">
      <dgm:prSet presAssocID="{5AC55ABD-6BE9-4337-9EB1-53942A981EAD}" presName="linear" presStyleCnt="0">
        <dgm:presLayoutVars>
          <dgm:animLvl val="lvl"/>
          <dgm:resizeHandles val="exact"/>
        </dgm:presLayoutVars>
      </dgm:prSet>
      <dgm:spPr/>
    </dgm:pt>
    <dgm:pt modelId="{929121AA-1462-4A8B-B4CA-D0153181B344}" type="pres">
      <dgm:prSet presAssocID="{503CE0C3-5BA9-461D-92BF-96D40725078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2D47908-0BB2-4E07-B1C8-4442A546E302}" type="pres">
      <dgm:prSet presAssocID="{B011DC5C-EEF0-4294-BB9B-8A938568E3E5}" presName="spacer" presStyleCnt="0"/>
      <dgm:spPr/>
    </dgm:pt>
    <dgm:pt modelId="{0E4995ED-6FF4-42BD-9942-FADF6AE3EB46}" type="pres">
      <dgm:prSet presAssocID="{22601200-B3F8-4C63-A466-D2BA868A7B2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BF6C775-8DC1-46F1-B36E-9B9A60976D06}" type="pres">
      <dgm:prSet presAssocID="{4F249A57-B275-408D-8B9A-C448CE740E74}" presName="spacer" presStyleCnt="0"/>
      <dgm:spPr/>
    </dgm:pt>
    <dgm:pt modelId="{037FDF41-0EA5-47E7-9C83-9D320659DB77}" type="pres">
      <dgm:prSet presAssocID="{76D32201-B6DF-493B-8B7E-EF192748854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43E941C-35FB-4423-8E96-9A5AA751B663}" type="presOf" srcId="{22601200-B3F8-4C63-A466-D2BA868A7B2C}" destId="{0E4995ED-6FF4-42BD-9942-FADF6AE3EB46}" srcOrd="0" destOrd="0" presId="urn:microsoft.com/office/officeart/2005/8/layout/vList2"/>
    <dgm:cxn modelId="{32E6F36A-D124-4C86-9D0D-B41BC2EAED95}" srcId="{5AC55ABD-6BE9-4337-9EB1-53942A981EAD}" destId="{22601200-B3F8-4C63-A466-D2BA868A7B2C}" srcOrd="1" destOrd="0" parTransId="{6C958F98-92D7-4C58-B1E5-056861D41DB9}" sibTransId="{4F249A57-B275-408D-8B9A-C448CE740E74}"/>
    <dgm:cxn modelId="{F2803B8E-C90C-4D5D-AAA3-F3E2ADCB76E6}" type="presOf" srcId="{5AC55ABD-6BE9-4337-9EB1-53942A981EAD}" destId="{F04101F3-FF2B-4DC3-8E7C-F9330D4DA814}" srcOrd="0" destOrd="0" presId="urn:microsoft.com/office/officeart/2005/8/layout/vList2"/>
    <dgm:cxn modelId="{798929AE-E1E2-4929-A690-97A55959ACB1}" srcId="{5AC55ABD-6BE9-4337-9EB1-53942A981EAD}" destId="{76D32201-B6DF-493B-8B7E-EF1927488548}" srcOrd="2" destOrd="0" parTransId="{A059F7D6-1F0E-498A-B642-81D8CE853817}" sibTransId="{CF9C170D-85CD-41C5-8CEF-BF4B6F710229}"/>
    <dgm:cxn modelId="{4A087CB3-A1F4-4A11-9C92-92775B5B9D1A}" srcId="{5AC55ABD-6BE9-4337-9EB1-53942A981EAD}" destId="{503CE0C3-5BA9-461D-92BF-96D407250788}" srcOrd="0" destOrd="0" parTransId="{E4978177-D3F3-47DD-9128-53E3C6C31F8E}" sibTransId="{B011DC5C-EEF0-4294-BB9B-8A938568E3E5}"/>
    <dgm:cxn modelId="{41CC5EBF-33BD-47D4-9472-B2E813A15D4F}" type="presOf" srcId="{503CE0C3-5BA9-461D-92BF-96D407250788}" destId="{929121AA-1462-4A8B-B4CA-D0153181B344}" srcOrd="0" destOrd="0" presId="urn:microsoft.com/office/officeart/2005/8/layout/vList2"/>
    <dgm:cxn modelId="{99F9BCE5-36F3-4977-B1D0-B89A597F027C}" type="presOf" srcId="{76D32201-B6DF-493B-8B7E-EF1927488548}" destId="{037FDF41-0EA5-47E7-9C83-9D320659DB77}" srcOrd="0" destOrd="0" presId="urn:microsoft.com/office/officeart/2005/8/layout/vList2"/>
    <dgm:cxn modelId="{84FC3943-C42C-4507-B1E7-F741F198D28D}" type="presParOf" srcId="{F04101F3-FF2B-4DC3-8E7C-F9330D4DA814}" destId="{929121AA-1462-4A8B-B4CA-D0153181B344}" srcOrd="0" destOrd="0" presId="urn:microsoft.com/office/officeart/2005/8/layout/vList2"/>
    <dgm:cxn modelId="{5CE54548-8498-48A4-A103-F8AB595CD159}" type="presParOf" srcId="{F04101F3-FF2B-4DC3-8E7C-F9330D4DA814}" destId="{B2D47908-0BB2-4E07-B1C8-4442A546E302}" srcOrd="1" destOrd="0" presId="urn:microsoft.com/office/officeart/2005/8/layout/vList2"/>
    <dgm:cxn modelId="{D24E4AA9-ABF0-4F6C-8202-48C4D723B41A}" type="presParOf" srcId="{F04101F3-FF2B-4DC3-8E7C-F9330D4DA814}" destId="{0E4995ED-6FF4-42BD-9942-FADF6AE3EB46}" srcOrd="2" destOrd="0" presId="urn:microsoft.com/office/officeart/2005/8/layout/vList2"/>
    <dgm:cxn modelId="{CDDA86F6-58F9-4434-81D3-4C1F72D6E7D6}" type="presParOf" srcId="{F04101F3-FF2B-4DC3-8E7C-F9330D4DA814}" destId="{EBF6C775-8DC1-46F1-B36E-9B9A60976D06}" srcOrd="3" destOrd="0" presId="urn:microsoft.com/office/officeart/2005/8/layout/vList2"/>
    <dgm:cxn modelId="{A2C67D4D-319C-478A-9A8C-0773C480F9DA}" type="presParOf" srcId="{F04101F3-FF2B-4DC3-8E7C-F9330D4DA814}" destId="{037FDF41-0EA5-47E7-9C83-9D320659DB7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371F52A9-BCD0-4D20-A3B7-A913F3AECA1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7574D8E-8BB0-43B1-8109-D70BB34EDFE6}">
      <dgm:prSet/>
      <dgm:spPr/>
      <dgm:t>
        <a:bodyPr/>
        <a:lstStyle/>
        <a:p>
          <a:r>
            <a:rPr lang="en-US"/>
            <a:t>Token economies</a:t>
          </a:r>
        </a:p>
      </dgm:t>
    </dgm:pt>
    <dgm:pt modelId="{E5902C98-8484-4A47-8BDB-4F08956627DB}" type="parTrans" cxnId="{2B969F81-9209-4C9F-BB83-09D0A6D20F21}">
      <dgm:prSet/>
      <dgm:spPr/>
      <dgm:t>
        <a:bodyPr/>
        <a:lstStyle/>
        <a:p>
          <a:endParaRPr lang="en-US"/>
        </a:p>
      </dgm:t>
    </dgm:pt>
    <dgm:pt modelId="{D8D336D4-2CDD-420D-A9B1-199FCA44059F}" type="sibTrans" cxnId="{2B969F81-9209-4C9F-BB83-09D0A6D20F21}">
      <dgm:prSet/>
      <dgm:spPr/>
      <dgm:t>
        <a:bodyPr/>
        <a:lstStyle/>
        <a:p>
          <a:endParaRPr lang="en-US"/>
        </a:p>
      </dgm:t>
    </dgm:pt>
    <dgm:pt modelId="{B7455F6B-985C-46B8-AEA5-5A7FD3BB9C5A}">
      <dgm:prSet/>
      <dgm:spPr/>
      <dgm:t>
        <a:bodyPr/>
        <a:lstStyle/>
        <a:p>
          <a:r>
            <a:rPr lang="en-US"/>
            <a:t>Effective in psychiatric environments (Ayllon and Michael, 1959; Maggouritsa, Kokaridas and Bonotis, 2021)</a:t>
          </a:r>
        </a:p>
      </dgm:t>
    </dgm:pt>
    <dgm:pt modelId="{5C25568C-9C5C-4F1B-82A1-DAA27B867692}" type="parTrans" cxnId="{A962DD87-24E7-45AE-874B-9EE4013A9469}">
      <dgm:prSet/>
      <dgm:spPr/>
      <dgm:t>
        <a:bodyPr/>
        <a:lstStyle/>
        <a:p>
          <a:endParaRPr lang="en-US"/>
        </a:p>
      </dgm:t>
    </dgm:pt>
    <dgm:pt modelId="{58D4A412-600C-4D9D-BC35-129BBA2321B1}" type="sibTrans" cxnId="{A962DD87-24E7-45AE-874B-9EE4013A9469}">
      <dgm:prSet/>
      <dgm:spPr/>
      <dgm:t>
        <a:bodyPr/>
        <a:lstStyle/>
        <a:p>
          <a:endParaRPr lang="en-US"/>
        </a:p>
      </dgm:t>
    </dgm:pt>
    <dgm:pt modelId="{CECA03BE-87EA-45F6-A79C-8C7F0D9E64DF}">
      <dgm:prSet/>
      <dgm:spPr/>
      <dgm:t>
        <a:bodyPr/>
        <a:lstStyle/>
        <a:p>
          <a:r>
            <a:rPr lang="en-US"/>
            <a:t>This is an effective tool in some autism behaviour management tools (Majewski, 2022; Ghezzi and Lewon, 2022)</a:t>
          </a:r>
        </a:p>
      </dgm:t>
    </dgm:pt>
    <dgm:pt modelId="{6135E983-A159-4739-AC6D-B21CFE5FE555}" type="parTrans" cxnId="{A4D791AE-D9EB-4C5C-BFCB-71CCE2F0A001}">
      <dgm:prSet/>
      <dgm:spPr/>
      <dgm:t>
        <a:bodyPr/>
        <a:lstStyle/>
        <a:p>
          <a:endParaRPr lang="en-US"/>
        </a:p>
      </dgm:t>
    </dgm:pt>
    <dgm:pt modelId="{172548DE-E08D-4398-8FF9-2D635FBD87DF}" type="sibTrans" cxnId="{A4D791AE-D9EB-4C5C-BFCB-71CCE2F0A001}">
      <dgm:prSet/>
      <dgm:spPr/>
      <dgm:t>
        <a:bodyPr/>
        <a:lstStyle/>
        <a:p>
          <a:endParaRPr lang="en-US"/>
        </a:p>
      </dgm:t>
    </dgm:pt>
    <dgm:pt modelId="{C867068C-8FD6-4A08-B8BC-E7211021C1F6}" type="pres">
      <dgm:prSet presAssocID="{371F52A9-BCD0-4D20-A3B7-A913F3AECA14}" presName="vert0" presStyleCnt="0">
        <dgm:presLayoutVars>
          <dgm:dir/>
          <dgm:animOne val="branch"/>
          <dgm:animLvl val="lvl"/>
        </dgm:presLayoutVars>
      </dgm:prSet>
      <dgm:spPr/>
    </dgm:pt>
    <dgm:pt modelId="{4E660101-EECC-4572-8371-ACD275F2CC72}" type="pres">
      <dgm:prSet presAssocID="{47574D8E-8BB0-43B1-8109-D70BB34EDFE6}" presName="thickLine" presStyleLbl="alignNode1" presStyleIdx="0" presStyleCnt="3"/>
      <dgm:spPr/>
    </dgm:pt>
    <dgm:pt modelId="{7DF1E368-DF9C-4B08-B0AB-F55A156B084C}" type="pres">
      <dgm:prSet presAssocID="{47574D8E-8BB0-43B1-8109-D70BB34EDFE6}" presName="horz1" presStyleCnt="0"/>
      <dgm:spPr/>
    </dgm:pt>
    <dgm:pt modelId="{BD339A13-3A27-44DE-86DF-56C2FEBE0CAC}" type="pres">
      <dgm:prSet presAssocID="{47574D8E-8BB0-43B1-8109-D70BB34EDFE6}" presName="tx1" presStyleLbl="revTx" presStyleIdx="0" presStyleCnt="3"/>
      <dgm:spPr/>
    </dgm:pt>
    <dgm:pt modelId="{656CC46C-FDBF-4D31-8E06-FD389EF44B88}" type="pres">
      <dgm:prSet presAssocID="{47574D8E-8BB0-43B1-8109-D70BB34EDFE6}" presName="vert1" presStyleCnt="0"/>
      <dgm:spPr/>
    </dgm:pt>
    <dgm:pt modelId="{F83F9954-C072-44E9-807F-0215466928E9}" type="pres">
      <dgm:prSet presAssocID="{B7455F6B-985C-46B8-AEA5-5A7FD3BB9C5A}" presName="thickLine" presStyleLbl="alignNode1" presStyleIdx="1" presStyleCnt="3"/>
      <dgm:spPr/>
    </dgm:pt>
    <dgm:pt modelId="{88455976-5F4B-40AE-8B3B-1ADDB63F639A}" type="pres">
      <dgm:prSet presAssocID="{B7455F6B-985C-46B8-AEA5-5A7FD3BB9C5A}" presName="horz1" presStyleCnt="0"/>
      <dgm:spPr/>
    </dgm:pt>
    <dgm:pt modelId="{E4453034-FD76-4F90-B2C0-7AEB18A3F72F}" type="pres">
      <dgm:prSet presAssocID="{B7455F6B-985C-46B8-AEA5-5A7FD3BB9C5A}" presName="tx1" presStyleLbl="revTx" presStyleIdx="1" presStyleCnt="3"/>
      <dgm:spPr/>
    </dgm:pt>
    <dgm:pt modelId="{E87A3858-5015-4DE5-9871-C34FF74AC1DC}" type="pres">
      <dgm:prSet presAssocID="{B7455F6B-985C-46B8-AEA5-5A7FD3BB9C5A}" presName="vert1" presStyleCnt="0"/>
      <dgm:spPr/>
    </dgm:pt>
    <dgm:pt modelId="{0C37BC9D-6374-4418-B6CD-DB09968B6246}" type="pres">
      <dgm:prSet presAssocID="{CECA03BE-87EA-45F6-A79C-8C7F0D9E64DF}" presName="thickLine" presStyleLbl="alignNode1" presStyleIdx="2" presStyleCnt="3"/>
      <dgm:spPr/>
    </dgm:pt>
    <dgm:pt modelId="{7F66EBDD-4FC5-40BD-8208-49136AD85AE3}" type="pres">
      <dgm:prSet presAssocID="{CECA03BE-87EA-45F6-A79C-8C7F0D9E64DF}" presName="horz1" presStyleCnt="0"/>
      <dgm:spPr/>
    </dgm:pt>
    <dgm:pt modelId="{3F00D5ED-5A93-4FB6-979E-93B295E9FD3B}" type="pres">
      <dgm:prSet presAssocID="{CECA03BE-87EA-45F6-A79C-8C7F0D9E64DF}" presName="tx1" presStyleLbl="revTx" presStyleIdx="2" presStyleCnt="3"/>
      <dgm:spPr/>
    </dgm:pt>
    <dgm:pt modelId="{D185200D-38AF-47F2-9E82-7BC7F54D6F4F}" type="pres">
      <dgm:prSet presAssocID="{CECA03BE-87EA-45F6-A79C-8C7F0D9E64DF}" presName="vert1" presStyleCnt="0"/>
      <dgm:spPr/>
    </dgm:pt>
  </dgm:ptLst>
  <dgm:cxnLst>
    <dgm:cxn modelId="{794A7938-9D98-4C6D-9378-E579C134FB63}" type="presOf" srcId="{B7455F6B-985C-46B8-AEA5-5A7FD3BB9C5A}" destId="{E4453034-FD76-4F90-B2C0-7AEB18A3F72F}" srcOrd="0" destOrd="0" presId="urn:microsoft.com/office/officeart/2008/layout/LinedList"/>
    <dgm:cxn modelId="{BC68E161-1511-406F-926D-86B65BC9D378}" type="presOf" srcId="{371F52A9-BCD0-4D20-A3B7-A913F3AECA14}" destId="{C867068C-8FD6-4A08-B8BC-E7211021C1F6}" srcOrd="0" destOrd="0" presId="urn:microsoft.com/office/officeart/2008/layout/LinedList"/>
    <dgm:cxn modelId="{1C67A174-4E29-40EA-9457-3E94BB65ADC0}" type="presOf" srcId="{CECA03BE-87EA-45F6-A79C-8C7F0D9E64DF}" destId="{3F00D5ED-5A93-4FB6-979E-93B295E9FD3B}" srcOrd="0" destOrd="0" presId="urn:microsoft.com/office/officeart/2008/layout/LinedList"/>
    <dgm:cxn modelId="{2B969F81-9209-4C9F-BB83-09D0A6D20F21}" srcId="{371F52A9-BCD0-4D20-A3B7-A913F3AECA14}" destId="{47574D8E-8BB0-43B1-8109-D70BB34EDFE6}" srcOrd="0" destOrd="0" parTransId="{E5902C98-8484-4A47-8BDB-4F08956627DB}" sibTransId="{D8D336D4-2CDD-420D-A9B1-199FCA44059F}"/>
    <dgm:cxn modelId="{A962DD87-24E7-45AE-874B-9EE4013A9469}" srcId="{371F52A9-BCD0-4D20-A3B7-A913F3AECA14}" destId="{B7455F6B-985C-46B8-AEA5-5A7FD3BB9C5A}" srcOrd="1" destOrd="0" parTransId="{5C25568C-9C5C-4F1B-82A1-DAA27B867692}" sibTransId="{58D4A412-600C-4D9D-BC35-129BBA2321B1}"/>
    <dgm:cxn modelId="{42F597AB-FD3B-4E29-93DF-1D6208CB8C0E}" type="presOf" srcId="{47574D8E-8BB0-43B1-8109-D70BB34EDFE6}" destId="{BD339A13-3A27-44DE-86DF-56C2FEBE0CAC}" srcOrd="0" destOrd="0" presId="urn:microsoft.com/office/officeart/2008/layout/LinedList"/>
    <dgm:cxn modelId="{A4D791AE-D9EB-4C5C-BFCB-71CCE2F0A001}" srcId="{371F52A9-BCD0-4D20-A3B7-A913F3AECA14}" destId="{CECA03BE-87EA-45F6-A79C-8C7F0D9E64DF}" srcOrd="2" destOrd="0" parTransId="{6135E983-A159-4739-AC6D-B21CFE5FE555}" sibTransId="{172548DE-E08D-4398-8FF9-2D635FBD87DF}"/>
    <dgm:cxn modelId="{2620A78F-281A-48B3-A66A-23697F90A08D}" type="presParOf" srcId="{C867068C-8FD6-4A08-B8BC-E7211021C1F6}" destId="{4E660101-EECC-4572-8371-ACD275F2CC72}" srcOrd="0" destOrd="0" presId="urn:microsoft.com/office/officeart/2008/layout/LinedList"/>
    <dgm:cxn modelId="{EDF20D2D-AEDC-45D7-A5EE-63AECDEA0372}" type="presParOf" srcId="{C867068C-8FD6-4A08-B8BC-E7211021C1F6}" destId="{7DF1E368-DF9C-4B08-B0AB-F55A156B084C}" srcOrd="1" destOrd="0" presId="urn:microsoft.com/office/officeart/2008/layout/LinedList"/>
    <dgm:cxn modelId="{5DF05E8D-64B4-403F-90B3-EB1E88AF22D5}" type="presParOf" srcId="{7DF1E368-DF9C-4B08-B0AB-F55A156B084C}" destId="{BD339A13-3A27-44DE-86DF-56C2FEBE0CAC}" srcOrd="0" destOrd="0" presId="urn:microsoft.com/office/officeart/2008/layout/LinedList"/>
    <dgm:cxn modelId="{3F4809CB-9EBF-49DB-8141-DEAC41D953C6}" type="presParOf" srcId="{7DF1E368-DF9C-4B08-B0AB-F55A156B084C}" destId="{656CC46C-FDBF-4D31-8E06-FD389EF44B88}" srcOrd="1" destOrd="0" presId="urn:microsoft.com/office/officeart/2008/layout/LinedList"/>
    <dgm:cxn modelId="{AE847ECE-E11B-4E7D-BD06-A8472952E490}" type="presParOf" srcId="{C867068C-8FD6-4A08-B8BC-E7211021C1F6}" destId="{F83F9954-C072-44E9-807F-0215466928E9}" srcOrd="2" destOrd="0" presId="urn:microsoft.com/office/officeart/2008/layout/LinedList"/>
    <dgm:cxn modelId="{70FF49F4-D1AC-43D6-9B1E-52FEB514272D}" type="presParOf" srcId="{C867068C-8FD6-4A08-B8BC-E7211021C1F6}" destId="{88455976-5F4B-40AE-8B3B-1ADDB63F639A}" srcOrd="3" destOrd="0" presId="urn:microsoft.com/office/officeart/2008/layout/LinedList"/>
    <dgm:cxn modelId="{25DBD9BC-1AC4-4E2F-8B15-4E166E28A245}" type="presParOf" srcId="{88455976-5F4B-40AE-8B3B-1ADDB63F639A}" destId="{E4453034-FD76-4F90-B2C0-7AEB18A3F72F}" srcOrd="0" destOrd="0" presId="urn:microsoft.com/office/officeart/2008/layout/LinedList"/>
    <dgm:cxn modelId="{8A36BA53-456A-4D93-A510-36F21EFEF362}" type="presParOf" srcId="{88455976-5F4B-40AE-8B3B-1ADDB63F639A}" destId="{E87A3858-5015-4DE5-9871-C34FF74AC1DC}" srcOrd="1" destOrd="0" presId="urn:microsoft.com/office/officeart/2008/layout/LinedList"/>
    <dgm:cxn modelId="{DDD6427F-E646-4E9B-AF28-8E1B42FB6AF8}" type="presParOf" srcId="{C867068C-8FD6-4A08-B8BC-E7211021C1F6}" destId="{0C37BC9D-6374-4418-B6CD-DB09968B6246}" srcOrd="4" destOrd="0" presId="urn:microsoft.com/office/officeart/2008/layout/LinedList"/>
    <dgm:cxn modelId="{48F0FCA7-7FEA-4003-90D6-6EFC00763978}" type="presParOf" srcId="{C867068C-8FD6-4A08-B8BC-E7211021C1F6}" destId="{7F66EBDD-4FC5-40BD-8208-49136AD85AE3}" srcOrd="5" destOrd="0" presId="urn:microsoft.com/office/officeart/2008/layout/LinedList"/>
    <dgm:cxn modelId="{1FECD537-3AD5-460C-96EE-50FEC9DCC789}" type="presParOf" srcId="{7F66EBDD-4FC5-40BD-8208-49136AD85AE3}" destId="{3F00D5ED-5A93-4FB6-979E-93B295E9FD3B}" srcOrd="0" destOrd="0" presId="urn:microsoft.com/office/officeart/2008/layout/LinedList"/>
    <dgm:cxn modelId="{EBB6726F-42B7-4A96-BEA1-C0E87C43673A}" type="presParOf" srcId="{7F66EBDD-4FC5-40BD-8208-49136AD85AE3}" destId="{D185200D-38AF-47F2-9E82-7BC7F54D6F4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ADC69643-B437-4483-A12B-0F61001D5DC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EBA3274-FFA7-47E1-825D-5153F94E3E4E}">
      <dgm:prSet/>
      <dgm:spPr/>
      <dgm:t>
        <a:bodyPr/>
        <a:lstStyle/>
        <a:p>
          <a:r>
            <a:rPr lang="en-US"/>
            <a:t>Behaviour shaping</a:t>
          </a:r>
        </a:p>
      </dgm:t>
    </dgm:pt>
    <dgm:pt modelId="{9872B182-CBAD-47BD-A726-763925999DA9}" type="parTrans" cxnId="{6FC4E710-523F-4A05-87A9-B349E69421A0}">
      <dgm:prSet/>
      <dgm:spPr/>
      <dgm:t>
        <a:bodyPr/>
        <a:lstStyle/>
        <a:p>
          <a:endParaRPr lang="en-US"/>
        </a:p>
      </dgm:t>
    </dgm:pt>
    <dgm:pt modelId="{E209D532-8EC9-4A26-BBF3-C47B8FF8E1A1}" type="sibTrans" cxnId="{6FC4E710-523F-4A05-87A9-B349E69421A0}">
      <dgm:prSet/>
      <dgm:spPr/>
      <dgm:t>
        <a:bodyPr/>
        <a:lstStyle/>
        <a:p>
          <a:endParaRPr lang="en-US"/>
        </a:p>
      </dgm:t>
    </dgm:pt>
    <dgm:pt modelId="{536AB6DE-A33A-4B3E-900D-D4F73A1BD7BC}">
      <dgm:prSet/>
      <dgm:spPr/>
      <dgm:t>
        <a:bodyPr/>
        <a:lstStyle/>
        <a:p>
          <a:r>
            <a:rPr lang="en-US"/>
            <a:t>Skinner (1951) argued that by delivering punishments and rewards in a delicate manner, a person can be moved closer and closer to a desirable behaviour. </a:t>
          </a:r>
        </a:p>
      </dgm:t>
    </dgm:pt>
    <dgm:pt modelId="{1965E3B2-1931-4DDC-99E8-C7063760E61F}" type="parTrans" cxnId="{85B82DC5-880F-4979-B670-E750F0DFA531}">
      <dgm:prSet/>
      <dgm:spPr/>
      <dgm:t>
        <a:bodyPr/>
        <a:lstStyle/>
        <a:p>
          <a:endParaRPr lang="en-US"/>
        </a:p>
      </dgm:t>
    </dgm:pt>
    <dgm:pt modelId="{A7BC40AB-4853-41E2-ABC5-04AB1686F9D9}" type="sibTrans" cxnId="{85B82DC5-880F-4979-B670-E750F0DFA531}">
      <dgm:prSet/>
      <dgm:spPr/>
      <dgm:t>
        <a:bodyPr/>
        <a:lstStyle/>
        <a:p>
          <a:endParaRPr lang="en-US"/>
        </a:p>
      </dgm:t>
    </dgm:pt>
    <dgm:pt modelId="{21B3D91D-A89C-427C-811E-289594F49360}">
      <dgm:prSet/>
      <dgm:spPr/>
      <dgm:t>
        <a:bodyPr/>
        <a:lstStyle/>
        <a:p>
          <a:r>
            <a:rPr lang="en-US"/>
            <a:t>The contingencies need to move each time the organism moves closer to the behaviour.</a:t>
          </a:r>
        </a:p>
      </dgm:t>
    </dgm:pt>
    <dgm:pt modelId="{105EAFC8-5C18-412C-8FCA-1601C209997C}" type="parTrans" cxnId="{DE76C9E9-6614-462A-8D75-199B59C7E430}">
      <dgm:prSet/>
      <dgm:spPr/>
      <dgm:t>
        <a:bodyPr/>
        <a:lstStyle/>
        <a:p>
          <a:endParaRPr lang="en-US"/>
        </a:p>
      </dgm:t>
    </dgm:pt>
    <dgm:pt modelId="{537A23A3-ADD3-411B-8508-720F09CB3B24}" type="sibTrans" cxnId="{DE76C9E9-6614-462A-8D75-199B59C7E430}">
      <dgm:prSet/>
      <dgm:spPr/>
      <dgm:t>
        <a:bodyPr/>
        <a:lstStyle/>
        <a:p>
          <a:endParaRPr lang="en-US"/>
        </a:p>
      </dgm:t>
    </dgm:pt>
    <dgm:pt modelId="{8D30A7C5-35CE-49ED-9CC7-301DD8F404FF}" type="pres">
      <dgm:prSet presAssocID="{ADC69643-B437-4483-A12B-0F61001D5DC1}" presName="root" presStyleCnt="0">
        <dgm:presLayoutVars>
          <dgm:dir/>
          <dgm:resizeHandles val="exact"/>
        </dgm:presLayoutVars>
      </dgm:prSet>
      <dgm:spPr/>
    </dgm:pt>
    <dgm:pt modelId="{E3B67CC4-11F1-4043-AC95-255B003E54D5}" type="pres">
      <dgm:prSet presAssocID="{8EBA3274-FFA7-47E1-825D-5153F94E3E4E}" presName="compNode" presStyleCnt="0"/>
      <dgm:spPr/>
    </dgm:pt>
    <dgm:pt modelId="{3E5E03F2-9E2B-4109-B611-1CAFF30C4184}" type="pres">
      <dgm:prSet presAssocID="{8EBA3274-FFA7-47E1-825D-5153F94E3E4E}" presName="bgRect" presStyleLbl="bgShp" presStyleIdx="0" presStyleCnt="3"/>
      <dgm:spPr/>
    </dgm:pt>
    <dgm:pt modelId="{3EA2E2B9-BDAD-4B97-8146-6232A119D82B}" type="pres">
      <dgm:prSet presAssocID="{8EBA3274-FFA7-47E1-825D-5153F94E3E4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902B4B8-C161-44A8-81A3-62F16C2B5282}" type="pres">
      <dgm:prSet presAssocID="{8EBA3274-FFA7-47E1-825D-5153F94E3E4E}" presName="spaceRect" presStyleCnt="0"/>
      <dgm:spPr/>
    </dgm:pt>
    <dgm:pt modelId="{9DFBC3F8-C978-4080-BD00-D42B76F8D172}" type="pres">
      <dgm:prSet presAssocID="{8EBA3274-FFA7-47E1-825D-5153F94E3E4E}" presName="parTx" presStyleLbl="revTx" presStyleIdx="0" presStyleCnt="3">
        <dgm:presLayoutVars>
          <dgm:chMax val="0"/>
          <dgm:chPref val="0"/>
        </dgm:presLayoutVars>
      </dgm:prSet>
      <dgm:spPr/>
    </dgm:pt>
    <dgm:pt modelId="{B8D43BEF-7DE5-410F-9893-71F04A1C959A}" type="pres">
      <dgm:prSet presAssocID="{E209D532-8EC9-4A26-BBF3-C47B8FF8E1A1}" presName="sibTrans" presStyleCnt="0"/>
      <dgm:spPr/>
    </dgm:pt>
    <dgm:pt modelId="{81493BC4-D310-4E47-9B3D-35228EAAFA99}" type="pres">
      <dgm:prSet presAssocID="{536AB6DE-A33A-4B3E-900D-D4F73A1BD7BC}" presName="compNode" presStyleCnt="0"/>
      <dgm:spPr/>
    </dgm:pt>
    <dgm:pt modelId="{F426E679-8ECC-4609-98A8-73E79180F986}" type="pres">
      <dgm:prSet presAssocID="{536AB6DE-A33A-4B3E-900D-D4F73A1BD7BC}" presName="bgRect" presStyleLbl="bgShp" presStyleIdx="1" presStyleCnt="3"/>
      <dgm:spPr/>
    </dgm:pt>
    <dgm:pt modelId="{705C24A6-BDDF-4F49-BCEC-54F0A6F89DE5}" type="pres">
      <dgm:prSet presAssocID="{536AB6DE-A33A-4B3E-900D-D4F73A1BD7B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7364ABEB-1661-4BD5-BCA9-5ED2F292CE82}" type="pres">
      <dgm:prSet presAssocID="{536AB6DE-A33A-4B3E-900D-D4F73A1BD7BC}" presName="spaceRect" presStyleCnt="0"/>
      <dgm:spPr/>
    </dgm:pt>
    <dgm:pt modelId="{8AF7E49A-4D0E-4B9F-BBC2-D44C77ECA60A}" type="pres">
      <dgm:prSet presAssocID="{536AB6DE-A33A-4B3E-900D-D4F73A1BD7BC}" presName="parTx" presStyleLbl="revTx" presStyleIdx="1" presStyleCnt="3">
        <dgm:presLayoutVars>
          <dgm:chMax val="0"/>
          <dgm:chPref val="0"/>
        </dgm:presLayoutVars>
      </dgm:prSet>
      <dgm:spPr/>
    </dgm:pt>
    <dgm:pt modelId="{2186085A-923F-4C33-8F6B-E94FC0FE17E1}" type="pres">
      <dgm:prSet presAssocID="{A7BC40AB-4853-41E2-ABC5-04AB1686F9D9}" presName="sibTrans" presStyleCnt="0"/>
      <dgm:spPr/>
    </dgm:pt>
    <dgm:pt modelId="{A9CEF40F-0DE8-442E-B026-0D2580C6E08D}" type="pres">
      <dgm:prSet presAssocID="{21B3D91D-A89C-427C-811E-289594F49360}" presName="compNode" presStyleCnt="0"/>
      <dgm:spPr/>
    </dgm:pt>
    <dgm:pt modelId="{2A204085-6FBA-4F18-8092-0931F5514AD4}" type="pres">
      <dgm:prSet presAssocID="{21B3D91D-A89C-427C-811E-289594F49360}" presName="bgRect" presStyleLbl="bgShp" presStyleIdx="2" presStyleCnt="3"/>
      <dgm:spPr/>
    </dgm:pt>
    <dgm:pt modelId="{A3C7484A-B8FC-4C91-B2F6-16A960EEEC90}" type="pres">
      <dgm:prSet presAssocID="{21B3D91D-A89C-427C-811E-289594F4936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0E5E83DC-1A1D-4383-85DD-07430A7F7CE2}" type="pres">
      <dgm:prSet presAssocID="{21B3D91D-A89C-427C-811E-289594F49360}" presName="spaceRect" presStyleCnt="0"/>
      <dgm:spPr/>
    </dgm:pt>
    <dgm:pt modelId="{7D0F252B-2647-4EE7-A0AC-23072B3F6F97}" type="pres">
      <dgm:prSet presAssocID="{21B3D91D-A89C-427C-811E-289594F4936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FC4E710-523F-4A05-87A9-B349E69421A0}" srcId="{ADC69643-B437-4483-A12B-0F61001D5DC1}" destId="{8EBA3274-FFA7-47E1-825D-5153F94E3E4E}" srcOrd="0" destOrd="0" parTransId="{9872B182-CBAD-47BD-A726-763925999DA9}" sibTransId="{E209D532-8EC9-4A26-BBF3-C47B8FF8E1A1}"/>
    <dgm:cxn modelId="{305E005C-4B31-4E65-9F3E-848B0D0E1F46}" type="presOf" srcId="{536AB6DE-A33A-4B3E-900D-D4F73A1BD7BC}" destId="{8AF7E49A-4D0E-4B9F-BBC2-D44C77ECA60A}" srcOrd="0" destOrd="0" presId="urn:microsoft.com/office/officeart/2018/2/layout/IconVerticalSolidList"/>
    <dgm:cxn modelId="{8B903D52-D94F-486E-A5F7-323E647FEBCD}" type="presOf" srcId="{ADC69643-B437-4483-A12B-0F61001D5DC1}" destId="{8D30A7C5-35CE-49ED-9CC7-301DD8F404FF}" srcOrd="0" destOrd="0" presId="urn:microsoft.com/office/officeart/2018/2/layout/IconVerticalSolidList"/>
    <dgm:cxn modelId="{7326DFBD-BC0F-404F-A6CB-3FF4D081DA8B}" type="presOf" srcId="{8EBA3274-FFA7-47E1-825D-5153F94E3E4E}" destId="{9DFBC3F8-C978-4080-BD00-D42B76F8D172}" srcOrd="0" destOrd="0" presId="urn:microsoft.com/office/officeart/2018/2/layout/IconVerticalSolidList"/>
    <dgm:cxn modelId="{85B82DC5-880F-4979-B670-E750F0DFA531}" srcId="{ADC69643-B437-4483-A12B-0F61001D5DC1}" destId="{536AB6DE-A33A-4B3E-900D-D4F73A1BD7BC}" srcOrd="1" destOrd="0" parTransId="{1965E3B2-1931-4DDC-99E8-C7063760E61F}" sibTransId="{A7BC40AB-4853-41E2-ABC5-04AB1686F9D9}"/>
    <dgm:cxn modelId="{DE76C9E9-6614-462A-8D75-199B59C7E430}" srcId="{ADC69643-B437-4483-A12B-0F61001D5DC1}" destId="{21B3D91D-A89C-427C-811E-289594F49360}" srcOrd="2" destOrd="0" parTransId="{105EAFC8-5C18-412C-8FCA-1601C209997C}" sibTransId="{537A23A3-ADD3-411B-8508-720F09CB3B24}"/>
    <dgm:cxn modelId="{A0A41DFF-F9FC-4B9F-9509-F6553DD92D09}" type="presOf" srcId="{21B3D91D-A89C-427C-811E-289594F49360}" destId="{7D0F252B-2647-4EE7-A0AC-23072B3F6F97}" srcOrd="0" destOrd="0" presId="urn:microsoft.com/office/officeart/2018/2/layout/IconVerticalSolidList"/>
    <dgm:cxn modelId="{2AE908DF-D6F1-45E3-962F-B8B4A2395DF2}" type="presParOf" srcId="{8D30A7C5-35CE-49ED-9CC7-301DD8F404FF}" destId="{E3B67CC4-11F1-4043-AC95-255B003E54D5}" srcOrd="0" destOrd="0" presId="urn:microsoft.com/office/officeart/2018/2/layout/IconVerticalSolidList"/>
    <dgm:cxn modelId="{6BA30CC3-527B-4E93-9690-717D14D9A799}" type="presParOf" srcId="{E3B67CC4-11F1-4043-AC95-255B003E54D5}" destId="{3E5E03F2-9E2B-4109-B611-1CAFF30C4184}" srcOrd="0" destOrd="0" presId="urn:microsoft.com/office/officeart/2018/2/layout/IconVerticalSolidList"/>
    <dgm:cxn modelId="{BC7B6AC5-A623-4A7A-B239-755BE759CB9C}" type="presParOf" srcId="{E3B67CC4-11F1-4043-AC95-255B003E54D5}" destId="{3EA2E2B9-BDAD-4B97-8146-6232A119D82B}" srcOrd="1" destOrd="0" presId="urn:microsoft.com/office/officeart/2018/2/layout/IconVerticalSolidList"/>
    <dgm:cxn modelId="{3329282C-3B91-490E-9EC7-85495F960ABD}" type="presParOf" srcId="{E3B67CC4-11F1-4043-AC95-255B003E54D5}" destId="{1902B4B8-C161-44A8-81A3-62F16C2B5282}" srcOrd="2" destOrd="0" presId="urn:microsoft.com/office/officeart/2018/2/layout/IconVerticalSolidList"/>
    <dgm:cxn modelId="{DC0473D7-6AE2-4918-A969-F551C5A8C464}" type="presParOf" srcId="{E3B67CC4-11F1-4043-AC95-255B003E54D5}" destId="{9DFBC3F8-C978-4080-BD00-D42B76F8D172}" srcOrd="3" destOrd="0" presId="urn:microsoft.com/office/officeart/2018/2/layout/IconVerticalSolidList"/>
    <dgm:cxn modelId="{E4F5AD3B-E427-4D17-84F9-0DE4CE4D81DB}" type="presParOf" srcId="{8D30A7C5-35CE-49ED-9CC7-301DD8F404FF}" destId="{B8D43BEF-7DE5-410F-9893-71F04A1C959A}" srcOrd="1" destOrd="0" presId="urn:microsoft.com/office/officeart/2018/2/layout/IconVerticalSolidList"/>
    <dgm:cxn modelId="{6F162DB6-CC51-4221-997B-6BD1F886DA1B}" type="presParOf" srcId="{8D30A7C5-35CE-49ED-9CC7-301DD8F404FF}" destId="{81493BC4-D310-4E47-9B3D-35228EAAFA99}" srcOrd="2" destOrd="0" presId="urn:microsoft.com/office/officeart/2018/2/layout/IconVerticalSolidList"/>
    <dgm:cxn modelId="{3FF6F20B-B3F2-4A00-832E-B6C316C84598}" type="presParOf" srcId="{81493BC4-D310-4E47-9B3D-35228EAAFA99}" destId="{F426E679-8ECC-4609-98A8-73E79180F986}" srcOrd="0" destOrd="0" presId="urn:microsoft.com/office/officeart/2018/2/layout/IconVerticalSolidList"/>
    <dgm:cxn modelId="{6B8C588C-1530-49C2-A84A-35BFF68D9859}" type="presParOf" srcId="{81493BC4-D310-4E47-9B3D-35228EAAFA99}" destId="{705C24A6-BDDF-4F49-BCEC-54F0A6F89DE5}" srcOrd="1" destOrd="0" presId="urn:microsoft.com/office/officeart/2018/2/layout/IconVerticalSolidList"/>
    <dgm:cxn modelId="{9587FDA3-095A-4C03-9CB1-1A056B5103F3}" type="presParOf" srcId="{81493BC4-D310-4E47-9B3D-35228EAAFA99}" destId="{7364ABEB-1661-4BD5-BCA9-5ED2F292CE82}" srcOrd="2" destOrd="0" presId="urn:microsoft.com/office/officeart/2018/2/layout/IconVerticalSolidList"/>
    <dgm:cxn modelId="{418FDE88-0309-4659-B23E-BC25BC99A945}" type="presParOf" srcId="{81493BC4-D310-4E47-9B3D-35228EAAFA99}" destId="{8AF7E49A-4D0E-4B9F-BBC2-D44C77ECA60A}" srcOrd="3" destOrd="0" presId="urn:microsoft.com/office/officeart/2018/2/layout/IconVerticalSolidList"/>
    <dgm:cxn modelId="{88D9F348-AECF-466E-9B7A-BA3CB3F6165B}" type="presParOf" srcId="{8D30A7C5-35CE-49ED-9CC7-301DD8F404FF}" destId="{2186085A-923F-4C33-8F6B-E94FC0FE17E1}" srcOrd="3" destOrd="0" presId="urn:microsoft.com/office/officeart/2018/2/layout/IconVerticalSolidList"/>
    <dgm:cxn modelId="{30187FEF-5643-4E6E-BE9E-A63188E234C3}" type="presParOf" srcId="{8D30A7C5-35CE-49ED-9CC7-301DD8F404FF}" destId="{A9CEF40F-0DE8-442E-B026-0D2580C6E08D}" srcOrd="4" destOrd="0" presId="urn:microsoft.com/office/officeart/2018/2/layout/IconVerticalSolidList"/>
    <dgm:cxn modelId="{B2D3705C-0662-45A0-BB4C-3A777F663601}" type="presParOf" srcId="{A9CEF40F-0DE8-442E-B026-0D2580C6E08D}" destId="{2A204085-6FBA-4F18-8092-0931F5514AD4}" srcOrd="0" destOrd="0" presId="urn:microsoft.com/office/officeart/2018/2/layout/IconVerticalSolidList"/>
    <dgm:cxn modelId="{4710CB39-362F-42B9-A24F-8D492B123CDC}" type="presParOf" srcId="{A9CEF40F-0DE8-442E-B026-0D2580C6E08D}" destId="{A3C7484A-B8FC-4C91-B2F6-16A960EEEC90}" srcOrd="1" destOrd="0" presId="urn:microsoft.com/office/officeart/2018/2/layout/IconVerticalSolidList"/>
    <dgm:cxn modelId="{91DFD145-3571-4ABE-A453-A260CC5729C9}" type="presParOf" srcId="{A9CEF40F-0DE8-442E-B026-0D2580C6E08D}" destId="{0E5E83DC-1A1D-4383-85DD-07430A7F7CE2}" srcOrd="2" destOrd="0" presId="urn:microsoft.com/office/officeart/2018/2/layout/IconVerticalSolidList"/>
    <dgm:cxn modelId="{03472E1D-809F-4029-9323-5FDDABF790B4}" type="presParOf" srcId="{A9CEF40F-0DE8-442E-B026-0D2580C6E08D}" destId="{7D0F252B-2647-4EE7-A0AC-23072B3F6F9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CDC0B849-284D-4DB6-A838-45668F43EA1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E76B010-CDA9-41DC-8B4C-88CF0BF34FA7}">
      <dgm:prSet/>
      <dgm:spPr/>
      <dgm:t>
        <a:bodyPr/>
        <a:lstStyle/>
        <a:p>
          <a:r>
            <a:rPr lang="en-US"/>
            <a:t>Bandura's theory is most commonly associated with the Bobo Doll experiment.</a:t>
          </a:r>
        </a:p>
      </dgm:t>
    </dgm:pt>
    <dgm:pt modelId="{4A00FA48-EB73-48E3-943B-2C087CD0150A}" type="parTrans" cxnId="{72509910-F899-447E-A741-272C7510DC8B}">
      <dgm:prSet/>
      <dgm:spPr/>
      <dgm:t>
        <a:bodyPr/>
        <a:lstStyle/>
        <a:p>
          <a:endParaRPr lang="en-US"/>
        </a:p>
      </dgm:t>
    </dgm:pt>
    <dgm:pt modelId="{578953A0-8CE7-43CB-AE63-027006376EEE}" type="sibTrans" cxnId="{72509910-F899-447E-A741-272C7510DC8B}">
      <dgm:prSet/>
      <dgm:spPr/>
      <dgm:t>
        <a:bodyPr/>
        <a:lstStyle/>
        <a:p>
          <a:endParaRPr lang="en-US"/>
        </a:p>
      </dgm:t>
    </dgm:pt>
    <dgm:pt modelId="{2D36DE52-FC8E-4168-8764-19B72A941C2C}">
      <dgm:prSet/>
      <dgm:spPr/>
      <dgm:t>
        <a:bodyPr/>
        <a:lstStyle/>
        <a:p>
          <a:r>
            <a:rPr lang="en-US"/>
            <a:t>In our lives we have role models, in children's lives the number is magnified, and children copy these behaviours.</a:t>
          </a:r>
        </a:p>
      </dgm:t>
    </dgm:pt>
    <dgm:pt modelId="{164B730F-2FAB-4DD3-8708-2628E4DF4454}" type="parTrans" cxnId="{B0BE9FC5-54F8-4A2B-952F-A896CB409986}">
      <dgm:prSet/>
      <dgm:spPr/>
      <dgm:t>
        <a:bodyPr/>
        <a:lstStyle/>
        <a:p>
          <a:endParaRPr lang="en-US"/>
        </a:p>
      </dgm:t>
    </dgm:pt>
    <dgm:pt modelId="{438255EB-4B00-495B-B484-33ED74AAD4D2}" type="sibTrans" cxnId="{B0BE9FC5-54F8-4A2B-952F-A896CB409986}">
      <dgm:prSet/>
      <dgm:spPr/>
      <dgm:t>
        <a:bodyPr/>
        <a:lstStyle/>
        <a:p>
          <a:endParaRPr lang="en-US"/>
        </a:p>
      </dgm:t>
    </dgm:pt>
    <dgm:pt modelId="{B2E3CB66-6C3E-4200-B2C3-52B8EB396F7B}">
      <dgm:prSet/>
      <dgm:spPr/>
      <dgm:t>
        <a:bodyPr/>
        <a:lstStyle/>
        <a:p>
          <a:r>
            <a:rPr lang="en-US"/>
            <a:t>This is a stage model of behaviour development</a:t>
          </a:r>
        </a:p>
      </dgm:t>
    </dgm:pt>
    <dgm:pt modelId="{DE476075-0CF5-471F-BE71-AA7F0D92DB8E}" type="parTrans" cxnId="{1E08575A-842D-4B44-AF84-D799047544D2}">
      <dgm:prSet/>
      <dgm:spPr/>
      <dgm:t>
        <a:bodyPr/>
        <a:lstStyle/>
        <a:p>
          <a:endParaRPr lang="en-US"/>
        </a:p>
      </dgm:t>
    </dgm:pt>
    <dgm:pt modelId="{81E153B2-802E-4969-96BE-1E935569766B}" type="sibTrans" cxnId="{1E08575A-842D-4B44-AF84-D799047544D2}">
      <dgm:prSet/>
      <dgm:spPr/>
      <dgm:t>
        <a:bodyPr/>
        <a:lstStyle/>
        <a:p>
          <a:endParaRPr lang="en-US"/>
        </a:p>
      </dgm:t>
    </dgm:pt>
    <dgm:pt modelId="{56404E6F-3BBB-41C6-8ECF-89075FC07406}" type="pres">
      <dgm:prSet presAssocID="{CDC0B849-284D-4DB6-A838-45668F43EA11}" presName="root" presStyleCnt="0">
        <dgm:presLayoutVars>
          <dgm:dir/>
          <dgm:resizeHandles val="exact"/>
        </dgm:presLayoutVars>
      </dgm:prSet>
      <dgm:spPr/>
    </dgm:pt>
    <dgm:pt modelId="{66DB278B-281B-4763-AAB6-390936CF1B13}" type="pres">
      <dgm:prSet presAssocID="{6E76B010-CDA9-41DC-8B4C-88CF0BF34FA7}" presName="compNode" presStyleCnt="0"/>
      <dgm:spPr/>
    </dgm:pt>
    <dgm:pt modelId="{817AECF3-9E25-404C-8792-5656B643FEF9}" type="pres">
      <dgm:prSet presAssocID="{6E76B010-CDA9-41DC-8B4C-88CF0BF34FA7}" presName="bgRect" presStyleLbl="bgShp" presStyleIdx="0" presStyleCnt="3"/>
      <dgm:spPr/>
    </dgm:pt>
    <dgm:pt modelId="{B2D92ED1-E2C5-48F5-9E15-4666C5EC2E86}" type="pres">
      <dgm:prSet presAssocID="{6E76B010-CDA9-41DC-8B4C-88CF0BF34FA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rty Mask"/>
        </a:ext>
      </dgm:extLst>
    </dgm:pt>
    <dgm:pt modelId="{5BC0A5F7-73B3-4DC2-8008-5A3046A54C07}" type="pres">
      <dgm:prSet presAssocID="{6E76B010-CDA9-41DC-8B4C-88CF0BF34FA7}" presName="spaceRect" presStyleCnt="0"/>
      <dgm:spPr/>
    </dgm:pt>
    <dgm:pt modelId="{799E08DC-C312-4D4F-8BD3-1BEA794E7E5D}" type="pres">
      <dgm:prSet presAssocID="{6E76B010-CDA9-41DC-8B4C-88CF0BF34FA7}" presName="parTx" presStyleLbl="revTx" presStyleIdx="0" presStyleCnt="3">
        <dgm:presLayoutVars>
          <dgm:chMax val="0"/>
          <dgm:chPref val="0"/>
        </dgm:presLayoutVars>
      </dgm:prSet>
      <dgm:spPr/>
    </dgm:pt>
    <dgm:pt modelId="{7C2F6E13-C797-473E-9DBD-AE8BF82D08C7}" type="pres">
      <dgm:prSet presAssocID="{578953A0-8CE7-43CB-AE63-027006376EEE}" presName="sibTrans" presStyleCnt="0"/>
      <dgm:spPr/>
    </dgm:pt>
    <dgm:pt modelId="{B27C0F3F-3E51-4D81-9A4D-C4081C3348A7}" type="pres">
      <dgm:prSet presAssocID="{2D36DE52-FC8E-4168-8764-19B72A941C2C}" presName="compNode" presStyleCnt="0"/>
      <dgm:spPr/>
    </dgm:pt>
    <dgm:pt modelId="{56F59403-8834-4A32-816F-90074A7487C8}" type="pres">
      <dgm:prSet presAssocID="{2D36DE52-FC8E-4168-8764-19B72A941C2C}" presName="bgRect" presStyleLbl="bgShp" presStyleIdx="1" presStyleCnt="3"/>
      <dgm:spPr/>
    </dgm:pt>
    <dgm:pt modelId="{4D254112-7632-42A9-AA42-B62F34BEF80A}" type="pres">
      <dgm:prSet presAssocID="{2D36DE52-FC8E-4168-8764-19B72A941C2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Zoom Out"/>
        </a:ext>
      </dgm:extLst>
    </dgm:pt>
    <dgm:pt modelId="{B7595EA6-2D67-4B87-BF2D-1517FC64754D}" type="pres">
      <dgm:prSet presAssocID="{2D36DE52-FC8E-4168-8764-19B72A941C2C}" presName="spaceRect" presStyleCnt="0"/>
      <dgm:spPr/>
    </dgm:pt>
    <dgm:pt modelId="{4555193F-223F-4BB7-A880-3A5AE069E21B}" type="pres">
      <dgm:prSet presAssocID="{2D36DE52-FC8E-4168-8764-19B72A941C2C}" presName="parTx" presStyleLbl="revTx" presStyleIdx="1" presStyleCnt="3">
        <dgm:presLayoutVars>
          <dgm:chMax val="0"/>
          <dgm:chPref val="0"/>
        </dgm:presLayoutVars>
      </dgm:prSet>
      <dgm:spPr/>
    </dgm:pt>
    <dgm:pt modelId="{3D783C9E-4037-4764-A43C-786BA12E16D5}" type="pres">
      <dgm:prSet presAssocID="{438255EB-4B00-495B-B484-33ED74AAD4D2}" presName="sibTrans" presStyleCnt="0"/>
      <dgm:spPr/>
    </dgm:pt>
    <dgm:pt modelId="{D08CDFB9-7526-4518-A86E-0D60AD307B40}" type="pres">
      <dgm:prSet presAssocID="{B2E3CB66-6C3E-4200-B2C3-52B8EB396F7B}" presName="compNode" presStyleCnt="0"/>
      <dgm:spPr/>
    </dgm:pt>
    <dgm:pt modelId="{55B9702F-8F21-407E-995C-9BE1430C95DA}" type="pres">
      <dgm:prSet presAssocID="{B2E3CB66-6C3E-4200-B2C3-52B8EB396F7B}" presName="bgRect" presStyleLbl="bgShp" presStyleIdx="2" presStyleCnt="3"/>
      <dgm:spPr/>
    </dgm:pt>
    <dgm:pt modelId="{5E12CD7D-4D4E-4B2A-AAC6-6FB7EABC69C4}" type="pres">
      <dgm:prSet presAssocID="{B2E3CB66-6C3E-4200-B2C3-52B8EB396F7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F3BFF79-D72F-4A38-8E82-E47F84379956}" type="pres">
      <dgm:prSet presAssocID="{B2E3CB66-6C3E-4200-B2C3-52B8EB396F7B}" presName="spaceRect" presStyleCnt="0"/>
      <dgm:spPr/>
    </dgm:pt>
    <dgm:pt modelId="{CB315E8C-8378-447B-A2A3-47385181B93B}" type="pres">
      <dgm:prSet presAssocID="{B2E3CB66-6C3E-4200-B2C3-52B8EB396F7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2509910-F899-447E-A741-272C7510DC8B}" srcId="{CDC0B849-284D-4DB6-A838-45668F43EA11}" destId="{6E76B010-CDA9-41DC-8B4C-88CF0BF34FA7}" srcOrd="0" destOrd="0" parTransId="{4A00FA48-EB73-48E3-943B-2C087CD0150A}" sibTransId="{578953A0-8CE7-43CB-AE63-027006376EEE}"/>
    <dgm:cxn modelId="{E62CB62D-C87F-4087-A2A4-95DE1BBCB5D3}" type="presOf" srcId="{CDC0B849-284D-4DB6-A838-45668F43EA11}" destId="{56404E6F-3BBB-41C6-8ECF-89075FC07406}" srcOrd="0" destOrd="0" presId="urn:microsoft.com/office/officeart/2018/2/layout/IconVerticalSolidList"/>
    <dgm:cxn modelId="{733CB639-E49E-4AE9-87B2-DE3BCF446D15}" type="presOf" srcId="{B2E3CB66-6C3E-4200-B2C3-52B8EB396F7B}" destId="{CB315E8C-8378-447B-A2A3-47385181B93B}" srcOrd="0" destOrd="0" presId="urn:microsoft.com/office/officeart/2018/2/layout/IconVerticalSolidList"/>
    <dgm:cxn modelId="{85F16B4C-6C56-4CD5-9E0D-B2179CAA5EC7}" type="presOf" srcId="{2D36DE52-FC8E-4168-8764-19B72A941C2C}" destId="{4555193F-223F-4BB7-A880-3A5AE069E21B}" srcOrd="0" destOrd="0" presId="urn:microsoft.com/office/officeart/2018/2/layout/IconVerticalSolidList"/>
    <dgm:cxn modelId="{1E08575A-842D-4B44-AF84-D799047544D2}" srcId="{CDC0B849-284D-4DB6-A838-45668F43EA11}" destId="{B2E3CB66-6C3E-4200-B2C3-52B8EB396F7B}" srcOrd="2" destOrd="0" parTransId="{DE476075-0CF5-471F-BE71-AA7F0D92DB8E}" sibTransId="{81E153B2-802E-4969-96BE-1E935569766B}"/>
    <dgm:cxn modelId="{87739CB7-1689-4EAC-B44E-8326386788BF}" type="presOf" srcId="{6E76B010-CDA9-41DC-8B4C-88CF0BF34FA7}" destId="{799E08DC-C312-4D4F-8BD3-1BEA794E7E5D}" srcOrd="0" destOrd="0" presId="urn:microsoft.com/office/officeart/2018/2/layout/IconVerticalSolidList"/>
    <dgm:cxn modelId="{B0BE9FC5-54F8-4A2B-952F-A896CB409986}" srcId="{CDC0B849-284D-4DB6-A838-45668F43EA11}" destId="{2D36DE52-FC8E-4168-8764-19B72A941C2C}" srcOrd="1" destOrd="0" parTransId="{164B730F-2FAB-4DD3-8708-2628E4DF4454}" sibTransId="{438255EB-4B00-495B-B484-33ED74AAD4D2}"/>
    <dgm:cxn modelId="{B84986D3-859F-435B-A3A0-0C6AFFC2D4B3}" type="presParOf" srcId="{56404E6F-3BBB-41C6-8ECF-89075FC07406}" destId="{66DB278B-281B-4763-AAB6-390936CF1B13}" srcOrd="0" destOrd="0" presId="urn:microsoft.com/office/officeart/2018/2/layout/IconVerticalSolidList"/>
    <dgm:cxn modelId="{966C5A1D-61E0-4DC2-962E-E6BEBFEFB1D5}" type="presParOf" srcId="{66DB278B-281B-4763-AAB6-390936CF1B13}" destId="{817AECF3-9E25-404C-8792-5656B643FEF9}" srcOrd="0" destOrd="0" presId="urn:microsoft.com/office/officeart/2018/2/layout/IconVerticalSolidList"/>
    <dgm:cxn modelId="{43B8AA2E-718E-44A0-83F6-7C15476AC001}" type="presParOf" srcId="{66DB278B-281B-4763-AAB6-390936CF1B13}" destId="{B2D92ED1-E2C5-48F5-9E15-4666C5EC2E86}" srcOrd="1" destOrd="0" presId="urn:microsoft.com/office/officeart/2018/2/layout/IconVerticalSolidList"/>
    <dgm:cxn modelId="{C655048C-D1B7-43FA-A55C-899DF69D2E1B}" type="presParOf" srcId="{66DB278B-281B-4763-AAB6-390936CF1B13}" destId="{5BC0A5F7-73B3-4DC2-8008-5A3046A54C07}" srcOrd="2" destOrd="0" presId="urn:microsoft.com/office/officeart/2018/2/layout/IconVerticalSolidList"/>
    <dgm:cxn modelId="{232D06DE-2A7A-4951-8091-CD9AFE61E184}" type="presParOf" srcId="{66DB278B-281B-4763-AAB6-390936CF1B13}" destId="{799E08DC-C312-4D4F-8BD3-1BEA794E7E5D}" srcOrd="3" destOrd="0" presId="urn:microsoft.com/office/officeart/2018/2/layout/IconVerticalSolidList"/>
    <dgm:cxn modelId="{2B9ACDF3-0557-4FB9-B61E-35DB5B137E82}" type="presParOf" srcId="{56404E6F-3BBB-41C6-8ECF-89075FC07406}" destId="{7C2F6E13-C797-473E-9DBD-AE8BF82D08C7}" srcOrd="1" destOrd="0" presId="urn:microsoft.com/office/officeart/2018/2/layout/IconVerticalSolidList"/>
    <dgm:cxn modelId="{C8F051F4-97E3-4F28-B91C-C08F884CF8EA}" type="presParOf" srcId="{56404E6F-3BBB-41C6-8ECF-89075FC07406}" destId="{B27C0F3F-3E51-4D81-9A4D-C4081C3348A7}" srcOrd="2" destOrd="0" presId="urn:microsoft.com/office/officeart/2018/2/layout/IconVerticalSolidList"/>
    <dgm:cxn modelId="{62CE7298-8C53-42AB-BAEC-A4FC13E96247}" type="presParOf" srcId="{B27C0F3F-3E51-4D81-9A4D-C4081C3348A7}" destId="{56F59403-8834-4A32-816F-90074A7487C8}" srcOrd="0" destOrd="0" presId="urn:microsoft.com/office/officeart/2018/2/layout/IconVerticalSolidList"/>
    <dgm:cxn modelId="{5BD5922B-5D12-48DF-9FFD-463CB6015BEF}" type="presParOf" srcId="{B27C0F3F-3E51-4D81-9A4D-C4081C3348A7}" destId="{4D254112-7632-42A9-AA42-B62F34BEF80A}" srcOrd="1" destOrd="0" presId="urn:microsoft.com/office/officeart/2018/2/layout/IconVerticalSolidList"/>
    <dgm:cxn modelId="{49691571-3C26-42B4-BC34-CB151A768669}" type="presParOf" srcId="{B27C0F3F-3E51-4D81-9A4D-C4081C3348A7}" destId="{B7595EA6-2D67-4B87-BF2D-1517FC64754D}" srcOrd="2" destOrd="0" presId="urn:microsoft.com/office/officeart/2018/2/layout/IconVerticalSolidList"/>
    <dgm:cxn modelId="{8E160661-9736-4354-8B7B-02B088E6525D}" type="presParOf" srcId="{B27C0F3F-3E51-4D81-9A4D-C4081C3348A7}" destId="{4555193F-223F-4BB7-A880-3A5AE069E21B}" srcOrd="3" destOrd="0" presId="urn:microsoft.com/office/officeart/2018/2/layout/IconVerticalSolidList"/>
    <dgm:cxn modelId="{4C101660-CEAC-4D64-8DBB-0D109E1154E4}" type="presParOf" srcId="{56404E6F-3BBB-41C6-8ECF-89075FC07406}" destId="{3D783C9E-4037-4764-A43C-786BA12E16D5}" srcOrd="3" destOrd="0" presId="urn:microsoft.com/office/officeart/2018/2/layout/IconVerticalSolidList"/>
    <dgm:cxn modelId="{4751CC7E-009A-46F5-85A7-09D6D24CA5CE}" type="presParOf" srcId="{56404E6F-3BBB-41C6-8ECF-89075FC07406}" destId="{D08CDFB9-7526-4518-A86E-0D60AD307B40}" srcOrd="4" destOrd="0" presId="urn:microsoft.com/office/officeart/2018/2/layout/IconVerticalSolidList"/>
    <dgm:cxn modelId="{CB813500-5CFA-4DA9-B26B-8788B04F31D8}" type="presParOf" srcId="{D08CDFB9-7526-4518-A86E-0D60AD307B40}" destId="{55B9702F-8F21-407E-995C-9BE1430C95DA}" srcOrd="0" destOrd="0" presId="urn:microsoft.com/office/officeart/2018/2/layout/IconVerticalSolidList"/>
    <dgm:cxn modelId="{219D277E-8ACB-49B7-8103-F1AD594D10A2}" type="presParOf" srcId="{D08CDFB9-7526-4518-A86E-0D60AD307B40}" destId="{5E12CD7D-4D4E-4B2A-AAC6-6FB7EABC69C4}" srcOrd="1" destOrd="0" presId="urn:microsoft.com/office/officeart/2018/2/layout/IconVerticalSolidList"/>
    <dgm:cxn modelId="{E61A46FB-8311-49C8-8B56-080A473122FC}" type="presParOf" srcId="{D08CDFB9-7526-4518-A86E-0D60AD307B40}" destId="{DF3BFF79-D72F-4A38-8E82-E47F84379956}" srcOrd="2" destOrd="0" presId="urn:microsoft.com/office/officeart/2018/2/layout/IconVerticalSolidList"/>
    <dgm:cxn modelId="{B418C756-7943-4CF7-858E-9FE15186FAC4}" type="presParOf" srcId="{D08CDFB9-7526-4518-A86E-0D60AD307B40}" destId="{CB315E8C-8378-447B-A2A3-47385181B93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BE4B8FA9-4F47-4065-91D6-41EFE005E896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5B2ED72-0D21-4272-B0E9-52E62E579B1B}">
      <dgm:prSet/>
      <dgm:spPr/>
      <dgm:t>
        <a:bodyPr/>
        <a:lstStyle/>
        <a:p>
          <a:r>
            <a:rPr lang="en-US"/>
            <a:t>Attention</a:t>
          </a:r>
        </a:p>
      </dgm:t>
    </dgm:pt>
    <dgm:pt modelId="{11FB5508-AAAF-4D24-BA22-8512985246AE}" type="parTrans" cxnId="{793567BE-D9CF-49B1-AB7B-3F1B57D1412E}">
      <dgm:prSet/>
      <dgm:spPr/>
      <dgm:t>
        <a:bodyPr/>
        <a:lstStyle/>
        <a:p>
          <a:endParaRPr lang="en-US"/>
        </a:p>
      </dgm:t>
    </dgm:pt>
    <dgm:pt modelId="{E42AB7B6-8FA0-4110-8512-05DC025F7373}" type="sibTrans" cxnId="{793567BE-D9CF-49B1-AB7B-3F1B57D1412E}">
      <dgm:prSet/>
      <dgm:spPr/>
      <dgm:t>
        <a:bodyPr/>
        <a:lstStyle/>
        <a:p>
          <a:endParaRPr lang="en-US"/>
        </a:p>
      </dgm:t>
    </dgm:pt>
    <dgm:pt modelId="{ABAD8667-F5DE-41C9-A175-3F605C4A6373}">
      <dgm:prSet/>
      <dgm:spPr/>
      <dgm:t>
        <a:bodyPr/>
        <a:lstStyle/>
        <a:p>
          <a:r>
            <a:rPr lang="en-US"/>
            <a:t>Retention</a:t>
          </a:r>
        </a:p>
      </dgm:t>
    </dgm:pt>
    <dgm:pt modelId="{6EBC5232-7948-48B7-9FB8-BC44E80DAA95}" type="parTrans" cxnId="{8F340262-151F-4742-8BF8-DC18BE38B151}">
      <dgm:prSet/>
      <dgm:spPr/>
      <dgm:t>
        <a:bodyPr/>
        <a:lstStyle/>
        <a:p>
          <a:endParaRPr lang="en-US"/>
        </a:p>
      </dgm:t>
    </dgm:pt>
    <dgm:pt modelId="{37DB7DB5-9733-4B34-BA05-E7DB37CCFC7C}" type="sibTrans" cxnId="{8F340262-151F-4742-8BF8-DC18BE38B151}">
      <dgm:prSet/>
      <dgm:spPr/>
      <dgm:t>
        <a:bodyPr/>
        <a:lstStyle/>
        <a:p>
          <a:endParaRPr lang="en-US"/>
        </a:p>
      </dgm:t>
    </dgm:pt>
    <dgm:pt modelId="{7D4B71DE-FBA3-43CB-892B-68DD6E9ABA1D}">
      <dgm:prSet/>
      <dgm:spPr/>
      <dgm:t>
        <a:bodyPr/>
        <a:lstStyle/>
        <a:p>
          <a:r>
            <a:rPr lang="en-US"/>
            <a:t>Replication</a:t>
          </a:r>
        </a:p>
      </dgm:t>
    </dgm:pt>
    <dgm:pt modelId="{62AEEE00-8274-4C0E-9FFB-2439513EFBF1}" type="parTrans" cxnId="{EB3BC17D-E0EC-4883-9268-3F67F7807E31}">
      <dgm:prSet/>
      <dgm:spPr/>
      <dgm:t>
        <a:bodyPr/>
        <a:lstStyle/>
        <a:p>
          <a:endParaRPr lang="en-US"/>
        </a:p>
      </dgm:t>
    </dgm:pt>
    <dgm:pt modelId="{EA1E8758-7680-483C-BAA7-35B5557A70F6}" type="sibTrans" cxnId="{EB3BC17D-E0EC-4883-9268-3F67F7807E31}">
      <dgm:prSet/>
      <dgm:spPr/>
      <dgm:t>
        <a:bodyPr/>
        <a:lstStyle/>
        <a:p>
          <a:endParaRPr lang="en-US"/>
        </a:p>
      </dgm:t>
    </dgm:pt>
    <dgm:pt modelId="{7D0AAE44-C725-4FF5-B580-05E4B29266BA}">
      <dgm:prSet/>
      <dgm:spPr/>
      <dgm:t>
        <a:bodyPr/>
        <a:lstStyle/>
        <a:p>
          <a:r>
            <a:rPr lang="en-US"/>
            <a:t>Vicarious Reinforcement</a:t>
          </a:r>
        </a:p>
      </dgm:t>
    </dgm:pt>
    <dgm:pt modelId="{225847B8-9D35-49E7-8750-6AEEBB4BF523}" type="parTrans" cxnId="{3B6EF33F-729D-4A16-B10F-2F62D8FD4D2B}">
      <dgm:prSet/>
      <dgm:spPr/>
      <dgm:t>
        <a:bodyPr/>
        <a:lstStyle/>
        <a:p>
          <a:endParaRPr lang="en-US"/>
        </a:p>
      </dgm:t>
    </dgm:pt>
    <dgm:pt modelId="{921E8DA0-F24F-4A9E-8A0F-B96CF847A662}" type="sibTrans" cxnId="{3B6EF33F-729D-4A16-B10F-2F62D8FD4D2B}">
      <dgm:prSet/>
      <dgm:spPr/>
      <dgm:t>
        <a:bodyPr/>
        <a:lstStyle/>
        <a:p>
          <a:endParaRPr lang="en-US"/>
        </a:p>
      </dgm:t>
    </dgm:pt>
    <dgm:pt modelId="{C7F9C5E4-E2A5-4528-97F6-5AC905AB2FDB}">
      <dgm:prSet/>
      <dgm:spPr/>
      <dgm:t>
        <a:bodyPr/>
        <a:lstStyle/>
        <a:p>
          <a:r>
            <a:rPr lang="en-US"/>
            <a:t>Self-Efficacy</a:t>
          </a:r>
        </a:p>
      </dgm:t>
    </dgm:pt>
    <dgm:pt modelId="{886576E7-975E-4160-B508-79AF9F0433F0}" type="parTrans" cxnId="{99B7F2C6-EC4F-4D3B-BE89-8DAD0D82E32D}">
      <dgm:prSet/>
      <dgm:spPr/>
      <dgm:t>
        <a:bodyPr/>
        <a:lstStyle/>
        <a:p>
          <a:endParaRPr lang="en-US"/>
        </a:p>
      </dgm:t>
    </dgm:pt>
    <dgm:pt modelId="{8AB79276-D7B4-4D11-8495-D88364FE3339}" type="sibTrans" cxnId="{99B7F2C6-EC4F-4D3B-BE89-8DAD0D82E32D}">
      <dgm:prSet/>
      <dgm:spPr/>
      <dgm:t>
        <a:bodyPr/>
        <a:lstStyle/>
        <a:p>
          <a:endParaRPr lang="en-US"/>
        </a:p>
      </dgm:t>
    </dgm:pt>
    <dgm:pt modelId="{B7B269B8-CC07-4E44-B7E4-78C8E9CC5005}" type="pres">
      <dgm:prSet presAssocID="{BE4B8FA9-4F47-4065-91D6-41EFE005E896}" presName="vert0" presStyleCnt="0">
        <dgm:presLayoutVars>
          <dgm:dir/>
          <dgm:animOne val="branch"/>
          <dgm:animLvl val="lvl"/>
        </dgm:presLayoutVars>
      </dgm:prSet>
      <dgm:spPr/>
    </dgm:pt>
    <dgm:pt modelId="{F82443D1-52BF-4EBE-A94A-09CC4E2676FB}" type="pres">
      <dgm:prSet presAssocID="{95B2ED72-0D21-4272-B0E9-52E62E579B1B}" presName="thickLine" presStyleLbl="alignNode1" presStyleIdx="0" presStyleCnt="5"/>
      <dgm:spPr/>
    </dgm:pt>
    <dgm:pt modelId="{6F0C617D-1BD1-45BA-8BA3-E45955570D1E}" type="pres">
      <dgm:prSet presAssocID="{95B2ED72-0D21-4272-B0E9-52E62E579B1B}" presName="horz1" presStyleCnt="0"/>
      <dgm:spPr/>
    </dgm:pt>
    <dgm:pt modelId="{61F366FB-DA5B-4E1D-BA03-D0933E01C861}" type="pres">
      <dgm:prSet presAssocID="{95B2ED72-0D21-4272-B0E9-52E62E579B1B}" presName="tx1" presStyleLbl="revTx" presStyleIdx="0" presStyleCnt="5"/>
      <dgm:spPr/>
    </dgm:pt>
    <dgm:pt modelId="{2D6A0CDC-2F2D-4020-9118-8009AD97BF34}" type="pres">
      <dgm:prSet presAssocID="{95B2ED72-0D21-4272-B0E9-52E62E579B1B}" presName="vert1" presStyleCnt="0"/>
      <dgm:spPr/>
    </dgm:pt>
    <dgm:pt modelId="{5EB73990-0AFC-4356-A5E9-47AB50C96CD1}" type="pres">
      <dgm:prSet presAssocID="{ABAD8667-F5DE-41C9-A175-3F605C4A6373}" presName="thickLine" presStyleLbl="alignNode1" presStyleIdx="1" presStyleCnt="5"/>
      <dgm:spPr/>
    </dgm:pt>
    <dgm:pt modelId="{A160EBD6-0711-469E-9DB0-FE6A82A0637C}" type="pres">
      <dgm:prSet presAssocID="{ABAD8667-F5DE-41C9-A175-3F605C4A6373}" presName="horz1" presStyleCnt="0"/>
      <dgm:spPr/>
    </dgm:pt>
    <dgm:pt modelId="{63E64AFC-3B4D-4C78-BC3B-97C0E1601BA7}" type="pres">
      <dgm:prSet presAssocID="{ABAD8667-F5DE-41C9-A175-3F605C4A6373}" presName="tx1" presStyleLbl="revTx" presStyleIdx="1" presStyleCnt="5"/>
      <dgm:spPr/>
    </dgm:pt>
    <dgm:pt modelId="{27EBA0B2-D04D-4C09-AAFB-8654C7CD4032}" type="pres">
      <dgm:prSet presAssocID="{ABAD8667-F5DE-41C9-A175-3F605C4A6373}" presName="vert1" presStyleCnt="0"/>
      <dgm:spPr/>
    </dgm:pt>
    <dgm:pt modelId="{556B191D-5CD7-44C9-8C6E-640C0978390C}" type="pres">
      <dgm:prSet presAssocID="{7D4B71DE-FBA3-43CB-892B-68DD6E9ABA1D}" presName="thickLine" presStyleLbl="alignNode1" presStyleIdx="2" presStyleCnt="5"/>
      <dgm:spPr/>
    </dgm:pt>
    <dgm:pt modelId="{3A580716-E781-44A3-B3A0-17033164129B}" type="pres">
      <dgm:prSet presAssocID="{7D4B71DE-FBA3-43CB-892B-68DD6E9ABA1D}" presName="horz1" presStyleCnt="0"/>
      <dgm:spPr/>
    </dgm:pt>
    <dgm:pt modelId="{ECFAA3E2-39C0-4E7C-802F-22342F798F79}" type="pres">
      <dgm:prSet presAssocID="{7D4B71DE-FBA3-43CB-892B-68DD6E9ABA1D}" presName="tx1" presStyleLbl="revTx" presStyleIdx="2" presStyleCnt="5"/>
      <dgm:spPr/>
    </dgm:pt>
    <dgm:pt modelId="{940FB444-D8C4-493C-93C2-7C2D6331EBED}" type="pres">
      <dgm:prSet presAssocID="{7D4B71DE-FBA3-43CB-892B-68DD6E9ABA1D}" presName="vert1" presStyleCnt="0"/>
      <dgm:spPr/>
    </dgm:pt>
    <dgm:pt modelId="{161C5064-F872-491C-8EB2-3456E7780C75}" type="pres">
      <dgm:prSet presAssocID="{7D0AAE44-C725-4FF5-B580-05E4B29266BA}" presName="thickLine" presStyleLbl="alignNode1" presStyleIdx="3" presStyleCnt="5"/>
      <dgm:spPr/>
    </dgm:pt>
    <dgm:pt modelId="{962278B4-57F4-4989-8E95-7D72CAFD940B}" type="pres">
      <dgm:prSet presAssocID="{7D0AAE44-C725-4FF5-B580-05E4B29266BA}" presName="horz1" presStyleCnt="0"/>
      <dgm:spPr/>
    </dgm:pt>
    <dgm:pt modelId="{1F982999-6EF7-4446-A56E-3B033A7E1961}" type="pres">
      <dgm:prSet presAssocID="{7D0AAE44-C725-4FF5-B580-05E4B29266BA}" presName="tx1" presStyleLbl="revTx" presStyleIdx="3" presStyleCnt="5"/>
      <dgm:spPr/>
    </dgm:pt>
    <dgm:pt modelId="{D396CAE6-3119-4D0A-95FF-CD44D22FED76}" type="pres">
      <dgm:prSet presAssocID="{7D0AAE44-C725-4FF5-B580-05E4B29266BA}" presName="vert1" presStyleCnt="0"/>
      <dgm:spPr/>
    </dgm:pt>
    <dgm:pt modelId="{92E9F5AD-B46B-4E97-B08A-4280457D354A}" type="pres">
      <dgm:prSet presAssocID="{C7F9C5E4-E2A5-4528-97F6-5AC905AB2FDB}" presName="thickLine" presStyleLbl="alignNode1" presStyleIdx="4" presStyleCnt="5"/>
      <dgm:spPr/>
    </dgm:pt>
    <dgm:pt modelId="{D2F6A4CD-DBD2-48D3-AB74-D0EEFAEDF595}" type="pres">
      <dgm:prSet presAssocID="{C7F9C5E4-E2A5-4528-97F6-5AC905AB2FDB}" presName="horz1" presStyleCnt="0"/>
      <dgm:spPr/>
    </dgm:pt>
    <dgm:pt modelId="{08CE92A0-BA48-45A9-B806-F612D4D11BC8}" type="pres">
      <dgm:prSet presAssocID="{C7F9C5E4-E2A5-4528-97F6-5AC905AB2FDB}" presName="tx1" presStyleLbl="revTx" presStyleIdx="4" presStyleCnt="5"/>
      <dgm:spPr/>
    </dgm:pt>
    <dgm:pt modelId="{C07E92F2-79CF-4A2E-A628-C820F73AD6CF}" type="pres">
      <dgm:prSet presAssocID="{C7F9C5E4-E2A5-4528-97F6-5AC905AB2FDB}" presName="vert1" presStyleCnt="0"/>
      <dgm:spPr/>
    </dgm:pt>
  </dgm:ptLst>
  <dgm:cxnLst>
    <dgm:cxn modelId="{24996C0B-7898-46F4-AA03-559293827745}" type="presOf" srcId="{BE4B8FA9-4F47-4065-91D6-41EFE005E896}" destId="{B7B269B8-CC07-4E44-B7E4-78C8E9CC5005}" srcOrd="0" destOrd="0" presId="urn:microsoft.com/office/officeart/2008/layout/LinedList"/>
    <dgm:cxn modelId="{BDBA900E-3EF0-472B-A345-B546BB1AE417}" type="presOf" srcId="{C7F9C5E4-E2A5-4528-97F6-5AC905AB2FDB}" destId="{08CE92A0-BA48-45A9-B806-F612D4D11BC8}" srcOrd="0" destOrd="0" presId="urn:microsoft.com/office/officeart/2008/layout/LinedList"/>
    <dgm:cxn modelId="{3B6EF33F-729D-4A16-B10F-2F62D8FD4D2B}" srcId="{BE4B8FA9-4F47-4065-91D6-41EFE005E896}" destId="{7D0AAE44-C725-4FF5-B580-05E4B29266BA}" srcOrd="3" destOrd="0" parTransId="{225847B8-9D35-49E7-8750-6AEEBB4BF523}" sibTransId="{921E8DA0-F24F-4A9E-8A0F-B96CF847A662}"/>
    <dgm:cxn modelId="{8F340262-151F-4742-8BF8-DC18BE38B151}" srcId="{BE4B8FA9-4F47-4065-91D6-41EFE005E896}" destId="{ABAD8667-F5DE-41C9-A175-3F605C4A6373}" srcOrd="1" destOrd="0" parTransId="{6EBC5232-7948-48B7-9FB8-BC44E80DAA95}" sibTransId="{37DB7DB5-9733-4B34-BA05-E7DB37CCFC7C}"/>
    <dgm:cxn modelId="{B4033846-31AE-4A95-9925-1580B94BDE2D}" type="presOf" srcId="{95B2ED72-0D21-4272-B0E9-52E62E579B1B}" destId="{61F366FB-DA5B-4E1D-BA03-D0933E01C861}" srcOrd="0" destOrd="0" presId="urn:microsoft.com/office/officeart/2008/layout/LinedList"/>
    <dgm:cxn modelId="{EB3BC17D-E0EC-4883-9268-3F67F7807E31}" srcId="{BE4B8FA9-4F47-4065-91D6-41EFE005E896}" destId="{7D4B71DE-FBA3-43CB-892B-68DD6E9ABA1D}" srcOrd="2" destOrd="0" parTransId="{62AEEE00-8274-4C0E-9FFB-2439513EFBF1}" sibTransId="{EA1E8758-7680-483C-BAA7-35B5557A70F6}"/>
    <dgm:cxn modelId="{F787E791-7FC5-4741-AA08-80D4FAE1B316}" type="presOf" srcId="{ABAD8667-F5DE-41C9-A175-3F605C4A6373}" destId="{63E64AFC-3B4D-4C78-BC3B-97C0E1601BA7}" srcOrd="0" destOrd="0" presId="urn:microsoft.com/office/officeart/2008/layout/LinedList"/>
    <dgm:cxn modelId="{793567BE-D9CF-49B1-AB7B-3F1B57D1412E}" srcId="{BE4B8FA9-4F47-4065-91D6-41EFE005E896}" destId="{95B2ED72-0D21-4272-B0E9-52E62E579B1B}" srcOrd="0" destOrd="0" parTransId="{11FB5508-AAAF-4D24-BA22-8512985246AE}" sibTransId="{E42AB7B6-8FA0-4110-8512-05DC025F7373}"/>
    <dgm:cxn modelId="{99B7F2C6-EC4F-4D3B-BE89-8DAD0D82E32D}" srcId="{BE4B8FA9-4F47-4065-91D6-41EFE005E896}" destId="{C7F9C5E4-E2A5-4528-97F6-5AC905AB2FDB}" srcOrd="4" destOrd="0" parTransId="{886576E7-975E-4160-B508-79AF9F0433F0}" sibTransId="{8AB79276-D7B4-4D11-8495-D88364FE3339}"/>
    <dgm:cxn modelId="{AF938AC9-E670-45E4-956B-C3A0A2E90BB0}" type="presOf" srcId="{7D0AAE44-C725-4FF5-B580-05E4B29266BA}" destId="{1F982999-6EF7-4446-A56E-3B033A7E1961}" srcOrd="0" destOrd="0" presId="urn:microsoft.com/office/officeart/2008/layout/LinedList"/>
    <dgm:cxn modelId="{6D11AAF8-1245-4F6A-95C7-6F8988CDB98F}" type="presOf" srcId="{7D4B71DE-FBA3-43CB-892B-68DD6E9ABA1D}" destId="{ECFAA3E2-39C0-4E7C-802F-22342F798F79}" srcOrd="0" destOrd="0" presId="urn:microsoft.com/office/officeart/2008/layout/LinedList"/>
    <dgm:cxn modelId="{106F47EC-28AE-4E96-BFD2-18813CE990D0}" type="presParOf" srcId="{B7B269B8-CC07-4E44-B7E4-78C8E9CC5005}" destId="{F82443D1-52BF-4EBE-A94A-09CC4E2676FB}" srcOrd="0" destOrd="0" presId="urn:microsoft.com/office/officeart/2008/layout/LinedList"/>
    <dgm:cxn modelId="{0FEEBB2A-3F5B-4375-8A01-010820E5AC63}" type="presParOf" srcId="{B7B269B8-CC07-4E44-B7E4-78C8E9CC5005}" destId="{6F0C617D-1BD1-45BA-8BA3-E45955570D1E}" srcOrd="1" destOrd="0" presId="urn:microsoft.com/office/officeart/2008/layout/LinedList"/>
    <dgm:cxn modelId="{D550292B-B2B4-479E-BE77-4538834C4657}" type="presParOf" srcId="{6F0C617D-1BD1-45BA-8BA3-E45955570D1E}" destId="{61F366FB-DA5B-4E1D-BA03-D0933E01C861}" srcOrd="0" destOrd="0" presId="urn:microsoft.com/office/officeart/2008/layout/LinedList"/>
    <dgm:cxn modelId="{1D66D459-2A45-49A0-ABD5-C11BB5813AF0}" type="presParOf" srcId="{6F0C617D-1BD1-45BA-8BA3-E45955570D1E}" destId="{2D6A0CDC-2F2D-4020-9118-8009AD97BF34}" srcOrd="1" destOrd="0" presId="urn:microsoft.com/office/officeart/2008/layout/LinedList"/>
    <dgm:cxn modelId="{179786F3-DC60-4F65-A6E7-B2EB7ED98385}" type="presParOf" srcId="{B7B269B8-CC07-4E44-B7E4-78C8E9CC5005}" destId="{5EB73990-0AFC-4356-A5E9-47AB50C96CD1}" srcOrd="2" destOrd="0" presId="urn:microsoft.com/office/officeart/2008/layout/LinedList"/>
    <dgm:cxn modelId="{96DDADF3-77E6-44A4-971E-9BF62911C1D7}" type="presParOf" srcId="{B7B269B8-CC07-4E44-B7E4-78C8E9CC5005}" destId="{A160EBD6-0711-469E-9DB0-FE6A82A0637C}" srcOrd="3" destOrd="0" presId="urn:microsoft.com/office/officeart/2008/layout/LinedList"/>
    <dgm:cxn modelId="{14A657BF-3716-451D-A929-E5D1FE1E04C4}" type="presParOf" srcId="{A160EBD6-0711-469E-9DB0-FE6A82A0637C}" destId="{63E64AFC-3B4D-4C78-BC3B-97C0E1601BA7}" srcOrd="0" destOrd="0" presId="urn:microsoft.com/office/officeart/2008/layout/LinedList"/>
    <dgm:cxn modelId="{68EC8870-035E-418D-BB46-16AF157A8B41}" type="presParOf" srcId="{A160EBD6-0711-469E-9DB0-FE6A82A0637C}" destId="{27EBA0B2-D04D-4C09-AAFB-8654C7CD4032}" srcOrd="1" destOrd="0" presId="urn:microsoft.com/office/officeart/2008/layout/LinedList"/>
    <dgm:cxn modelId="{6E036F46-402E-47E8-AF08-51F998C77DB5}" type="presParOf" srcId="{B7B269B8-CC07-4E44-B7E4-78C8E9CC5005}" destId="{556B191D-5CD7-44C9-8C6E-640C0978390C}" srcOrd="4" destOrd="0" presId="urn:microsoft.com/office/officeart/2008/layout/LinedList"/>
    <dgm:cxn modelId="{79FD0A3A-4293-4281-B0CA-BED36EBB1B76}" type="presParOf" srcId="{B7B269B8-CC07-4E44-B7E4-78C8E9CC5005}" destId="{3A580716-E781-44A3-B3A0-17033164129B}" srcOrd="5" destOrd="0" presId="urn:microsoft.com/office/officeart/2008/layout/LinedList"/>
    <dgm:cxn modelId="{C8B17D32-9BDE-4A2C-BB57-A353D95499E6}" type="presParOf" srcId="{3A580716-E781-44A3-B3A0-17033164129B}" destId="{ECFAA3E2-39C0-4E7C-802F-22342F798F79}" srcOrd="0" destOrd="0" presId="urn:microsoft.com/office/officeart/2008/layout/LinedList"/>
    <dgm:cxn modelId="{B5217F6F-B9EA-4375-BD6E-A89F00AB06A1}" type="presParOf" srcId="{3A580716-E781-44A3-B3A0-17033164129B}" destId="{940FB444-D8C4-493C-93C2-7C2D6331EBED}" srcOrd="1" destOrd="0" presId="urn:microsoft.com/office/officeart/2008/layout/LinedList"/>
    <dgm:cxn modelId="{FE990F88-F328-4C80-B5B2-EC25C2197760}" type="presParOf" srcId="{B7B269B8-CC07-4E44-B7E4-78C8E9CC5005}" destId="{161C5064-F872-491C-8EB2-3456E7780C75}" srcOrd="6" destOrd="0" presId="urn:microsoft.com/office/officeart/2008/layout/LinedList"/>
    <dgm:cxn modelId="{C4376551-BD81-46C1-A1C1-5B23EC7B2339}" type="presParOf" srcId="{B7B269B8-CC07-4E44-B7E4-78C8E9CC5005}" destId="{962278B4-57F4-4989-8E95-7D72CAFD940B}" srcOrd="7" destOrd="0" presId="urn:microsoft.com/office/officeart/2008/layout/LinedList"/>
    <dgm:cxn modelId="{E687ADE2-8F54-447B-963B-685B2ACDDC25}" type="presParOf" srcId="{962278B4-57F4-4989-8E95-7D72CAFD940B}" destId="{1F982999-6EF7-4446-A56E-3B033A7E1961}" srcOrd="0" destOrd="0" presId="urn:microsoft.com/office/officeart/2008/layout/LinedList"/>
    <dgm:cxn modelId="{65EBAF53-43EE-49DA-9B8B-E3C18EF2F7AF}" type="presParOf" srcId="{962278B4-57F4-4989-8E95-7D72CAFD940B}" destId="{D396CAE6-3119-4D0A-95FF-CD44D22FED76}" srcOrd="1" destOrd="0" presId="urn:microsoft.com/office/officeart/2008/layout/LinedList"/>
    <dgm:cxn modelId="{DB25CF96-D299-4E4B-84D1-FE0609075EA9}" type="presParOf" srcId="{B7B269B8-CC07-4E44-B7E4-78C8E9CC5005}" destId="{92E9F5AD-B46B-4E97-B08A-4280457D354A}" srcOrd="8" destOrd="0" presId="urn:microsoft.com/office/officeart/2008/layout/LinedList"/>
    <dgm:cxn modelId="{53D6A84A-DCA9-498D-9FF7-64E31D5A919B}" type="presParOf" srcId="{B7B269B8-CC07-4E44-B7E4-78C8E9CC5005}" destId="{D2F6A4CD-DBD2-48D3-AB74-D0EEFAEDF595}" srcOrd="9" destOrd="0" presId="urn:microsoft.com/office/officeart/2008/layout/LinedList"/>
    <dgm:cxn modelId="{C9B7F26E-7072-46AC-ABC2-E81ECC9E635A}" type="presParOf" srcId="{D2F6A4CD-DBD2-48D3-AB74-D0EEFAEDF595}" destId="{08CE92A0-BA48-45A9-B806-F612D4D11BC8}" srcOrd="0" destOrd="0" presId="urn:microsoft.com/office/officeart/2008/layout/LinedList"/>
    <dgm:cxn modelId="{9E988BEF-22F7-4626-BF52-9FA2E51CB2EA}" type="presParOf" srcId="{D2F6A4CD-DBD2-48D3-AB74-D0EEFAEDF595}" destId="{C07E92F2-79CF-4A2E-A628-C820F73AD6C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E99F8892-AC4F-4B43-91B2-6F1CD99234F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9D9A70D-CE49-417A-8735-75E69D2EF90F}">
      <dgm:prSet/>
      <dgm:spPr/>
      <dgm:t>
        <a:bodyPr/>
        <a:lstStyle/>
        <a:p>
          <a:r>
            <a:rPr lang="en-US"/>
            <a:t>Does this account for all behaviour?</a:t>
          </a:r>
        </a:p>
      </dgm:t>
    </dgm:pt>
    <dgm:pt modelId="{6E4DC61E-0E64-4D23-9C52-773EA34F5DBD}" type="parTrans" cxnId="{9101CC22-F491-4C55-B59D-711DF274B806}">
      <dgm:prSet/>
      <dgm:spPr/>
      <dgm:t>
        <a:bodyPr/>
        <a:lstStyle/>
        <a:p>
          <a:endParaRPr lang="en-US"/>
        </a:p>
      </dgm:t>
    </dgm:pt>
    <dgm:pt modelId="{6FAC5C19-2643-4140-AB1F-582BF190EBE1}" type="sibTrans" cxnId="{9101CC22-F491-4C55-B59D-711DF274B806}">
      <dgm:prSet/>
      <dgm:spPr/>
      <dgm:t>
        <a:bodyPr/>
        <a:lstStyle/>
        <a:p>
          <a:endParaRPr lang="en-US"/>
        </a:p>
      </dgm:t>
    </dgm:pt>
    <dgm:pt modelId="{F0AEEB00-A0FA-4BB0-8D41-691830E44890}">
      <dgm:prSet/>
      <dgm:spPr/>
      <dgm:t>
        <a:bodyPr/>
        <a:lstStyle/>
        <a:p>
          <a:r>
            <a:rPr lang="en-US"/>
            <a:t>It cannot account for thoughts and feelings.</a:t>
          </a:r>
        </a:p>
      </dgm:t>
    </dgm:pt>
    <dgm:pt modelId="{0F547C85-8587-4AD6-804F-3FBACDA95087}" type="parTrans" cxnId="{B912EEA8-387A-486A-8C03-4F80B198D164}">
      <dgm:prSet/>
      <dgm:spPr/>
      <dgm:t>
        <a:bodyPr/>
        <a:lstStyle/>
        <a:p>
          <a:endParaRPr lang="en-US"/>
        </a:p>
      </dgm:t>
    </dgm:pt>
    <dgm:pt modelId="{D1C5A357-CEA2-47A7-8764-3BA134D74426}" type="sibTrans" cxnId="{B912EEA8-387A-486A-8C03-4F80B198D164}">
      <dgm:prSet/>
      <dgm:spPr/>
      <dgm:t>
        <a:bodyPr/>
        <a:lstStyle/>
        <a:p>
          <a:endParaRPr lang="en-US"/>
        </a:p>
      </dgm:t>
    </dgm:pt>
    <dgm:pt modelId="{15671068-E240-4D3D-8B55-61C8DE38B9A8}">
      <dgm:prSet/>
      <dgm:spPr/>
      <dgm:t>
        <a:bodyPr/>
        <a:lstStyle/>
        <a:p>
          <a:r>
            <a:rPr lang="en-US"/>
            <a:t>Our behaviour is cognitively controlled, just because you've had a violent upbringing, does not equal instantaneous replication.</a:t>
          </a:r>
        </a:p>
      </dgm:t>
    </dgm:pt>
    <dgm:pt modelId="{BCDD6EBC-92D9-437C-98A5-303AB9790CEF}" type="parTrans" cxnId="{BF91D44F-BCCA-4117-9F29-80E11852345B}">
      <dgm:prSet/>
      <dgm:spPr/>
      <dgm:t>
        <a:bodyPr/>
        <a:lstStyle/>
        <a:p>
          <a:endParaRPr lang="en-US"/>
        </a:p>
      </dgm:t>
    </dgm:pt>
    <dgm:pt modelId="{1CBCC77A-E886-4E68-B1EF-3F486A03F3D5}" type="sibTrans" cxnId="{BF91D44F-BCCA-4117-9F29-80E11852345B}">
      <dgm:prSet/>
      <dgm:spPr/>
      <dgm:t>
        <a:bodyPr/>
        <a:lstStyle/>
        <a:p>
          <a:endParaRPr lang="en-US"/>
        </a:p>
      </dgm:t>
    </dgm:pt>
    <dgm:pt modelId="{5AB86732-FF53-4BF9-B23D-27D4A1AF3018}">
      <dgm:prSet/>
      <dgm:spPr/>
      <dgm:t>
        <a:bodyPr/>
        <a:lstStyle/>
        <a:p>
          <a:r>
            <a:rPr lang="en-US"/>
            <a:t>Bandura noted this and then renamed his theory Social Cognitive Theory in 1986.</a:t>
          </a:r>
        </a:p>
      </dgm:t>
    </dgm:pt>
    <dgm:pt modelId="{7D9F98C0-0C58-4585-97E3-0CF3B2D7B969}" type="parTrans" cxnId="{D1A24B9A-7BCD-4F8B-BBC4-3BB89DF2903C}">
      <dgm:prSet/>
      <dgm:spPr/>
      <dgm:t>
        <a:bodyPr/>
        <a:lstStyle/>
        <a:p>
          <a:endParaRPr lang="en-US"/>
        </a:p>
      </dgm:t>
    </dgm:pt>
    <dgm:pt modelId="{8448DE67-134B-45B4-90AF-AD16D555D5ED}" type="sibTrans" cxnId="{D1A24B9A-7BCD-4F8B-BBC4-3BB89DF2903C}">
      <dgm:prSet/>
      <dgm:spPr/>
      <dgm:t>
        <a:bodyPr/>
        <a:lstStyle/>
        <a:p>
          <a:endParaRPr lang="en-US"/>
        </a:p>
      </dgm:t>
    </dgm:pt>
    <dgm:pt modelId="{0C922C2B-A9CB-4CC3-B077-B2127CF5062A}" type="pres">
      <dgm:prSet presAssocID="{E99F8892-AC4F-4B43-91B2-6F1CD99234FF}" presName="root" presStyleCnt="0">
        <dgm:presLayoutVars>
          <dgm:dir/>
          <dgm:resizeHandles val="exact"/>
        </dgm:presLayoutVars>
      </dgm:prSet>
      <dgm:spPr/>
    </dgm:pt>
    <dgm:pt modelId="{80C0D236-D73B-4D16-B21E-A4E11417E091}" type="pres">
      <dgm:prSet presAssocID="{29D9A70D-CE49-417A-8735-75E69D2EF90F}" presName="compNode" presStyleCnt="0"/>
      <dgm:spPr/>
    </dgm:pt>
    <dgm:pt modelId="{D30896B0-D41A-4769-AF77-0FE763757584}" type="pres">
      <dgm:prSet presAssocID="{29D9A70D-CE49-417A-8735-75E69D2EF90F}" presName="bgRect" presStyleLbl="bgShp" presStyleIdx="0" presStyleCnt="4"/>
      <dgm:spPr/>
    </dgm:pt>
    <dgm:pt modelId="{94A61008-2667-41A5-9A42-FAE3596C7CEA}" type="pres">
      <dgm:prSet presAssocID="{29D9A70D-CE49-417A-8735-75E69D2EF90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2B29F025-E2FC-47B6-A9E7-765F3413F5A0}" type="pres">
      <dgm:prSet presAssocID="{29D9A70D-CE49-417A-8735-75E69D2EF90F}" presName="spaceRect" presStyleCnt="0"/>
      <dgm:spPr/>
    </dgm:pt>
    <dgm:pt modelId="{AF885419-D1B7-44F0-A4F1-F3006F3FAFD8}" type="pres">
      <dgm:prSet presAssocID="{29D9A70D-CE49-417A-8735-75E69D2EF90F}" presName="parTx" presStyleLbl="revTx" presStyleIdx="0" presStyleCnt="4">
        <dgm:presLayoutVars>
          <dgm:chMax val="0"/>
          <dgm:chPref val="0"/>
        </dgm:presLayoutVars>
      </dgm:prSet>
      <dgm:spPr/>
    </dgm:pt>
    <dgm:pt modelId="{69CEC297-19FA-4D31-A35F-FBCC8B38E5D1}" type="pres">
      <dgm:prSet presAssocID="{6FAC5C19-2643-4140-AB1F-582BF190EBE1}" presName="sibTrans" presStyleCnt="0"/>
      <dgm:spPr/>
    </dgm:pt>
    <dgm:pt modelId="{1ACC90FF-5EF9-4E34-921E-2AD32AA5E697}" type="pres">
      <dgm:prSet presAssocID="{F0AEEB00-A0FA-4BB0-8D41-691830E44890}" presName="compNode" presStyleCnt="0"/>
      <dgm:spPr/>
    </dgm:pt>
    <dgm:pt modelId="{64F9C556-EBB1-468D-904E-EBE6CC39076B}" type="pres">
      <dgm:prSet presAssocID="{F0AEEB00-A0FA-4BB0-8D41-691830E44890}" presName="bgRect" presStyleLbl="bgShp" presStyleIdx="1" presStyleCnt="4"/>
      <dgm:spPr/>
    </dgm:pt>
    <dgm:pt modelId="{92062E89-3C44-4050-A8C1-D4C64CD0AA5D}" type="pres">
      <dgm:prSet presAssocID="{F0AEEB00-A0FA-4BB0-8D41-691830E4489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661D829C-7E88-4FD2-B4D3-E48E1E65DBF4}" type="pres">
      <dgm:prSet presAssocID="{F0AEEB00-A0FA-4BB0-8D41-691830E44890}" presName="spaceRect" presStyleCnt="0"/>
      <dgm:spPr/>
    </dgm:pt>
    <dgm:pt modelId="{DB94B9DD-7A6C-49D4-BE80-A9B1444BE863}" type="pres">
      <dgm:prSet presAssocID="{F0AEEB00-A0FA-4BB0-8D41-691830E44890}" presName="parTx" presStyleLbl="revTx" presStyleIdx="1" presStyleCnt="4">
        <dgm:presLayoutVars>
          <dgm:chMax val="0"/>
          <dgm:chPref val="0"/>
        </dgm:presLayoutVars>
      </dgm:prSet>
      <dgm:spPr/>
    </dgm:pt>
    <dgm:pt modelId="{19D22243-4F8B-465E-8638-DAF9E89FD6B4}" type="pres">
      <dgm:prSet presAssocID="{D1C5A357-CEA2-47A7-8764-3BA134D74426}" presName="sibTrans" presStyleCnt="0"/>
      <dgm:spPr/>
    </dgm:pt>
    <dgm:pt modelId="{5A6D6CE5-F706-48CB-AF36-D5A5E7A50AF7}" type="pres">
      <dgm:prSet presAssocID="{15671068-E240-4D3D-8B55-61C8DE38B9A8}" presName="compNode" presStyleCnt="0"/>
      <dgm:spPr/>
    </dgm:pt>
    <dgm:pt modelId="{673D99B6-2AAC-42F0-BED7-58B54F7A9272}" type="pres">
      <dgm:prSet presAssocID="{15671068-E240-4D3D-8B55-61C8DE38B9A8}" presName="bgRect" presStyleLbl="bgShp" presStyleIdx="2" presStyleCnt="4"/>
      <dgm:spPr/>
    </dgm:pt>
    <dgm:pt modelId="{EFA05B92-754F-4C90-A237-32DA1FBFC983}" type="pres">
      <dgm:prSet presAssocID="{15671068-E240-4D3D-8B55-61C8DE38B9A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2C82FE2D-39C5-4FB9-AF58-49C70FBAC481}" type="pres">
      <dgm:prSet presAssocID="{15671068-E240-4D3D-8B55-61C8DE38B9A8}" presName="spaceRect" presStyleCnt="0"/>
      <dgm:spPr/>
    </dgm:pt>
    <dgm:pt modelId="{8136FD7B-CCA1-4F9B-9AD5-2B2EF5538DA4}" type="pres">
      <dgm:prSet presAssocID="{15671068-E240-4D3D-8B55-61C8DE38B9A8}" presName="parTx" presStyleLbl="revTx" presStyleIdx="2" presStyleCnt="4">
        <dgm:presLayoutVars>
          <dgm:chMax val="0"/>
          <dgm:chPref val="0"/>
        </dgm:presLayoutVars>
      </dgm:prSet>
      <dgm:spPr/>
    </dgm:pt>
    <dgm:pt modelId="{90FD78C4-4199-4D81-AA7E-17DA934EA34C}" type="pres">
      <dgm:prSet presAssocID="{1CBCC77A-E886-4E68-B1EF-3F486A03F3D5}" presName="sibTrans" presStyleCnt="0"/>
      <dgm:spPr/>
    </dgm:pt>
    <dgm:pt modelId="{2632F6B2-4565-4F61-8B03-EAE55DBA3B2A}" type="pres">
      <dgm:prSet presAssocID="{5AB86732-FF53-4BF9-B23D-27D4A1AF3018}" presName="compNode" presStyleCnt="0"/>
      <dgm:spPr/>
    </dgm:pt>
    <dgm:pt modelId="{05AD3345-02FB-42D3-8BC0-296E6B498A41}" type="pres">
      <dgm:prSet presAssocID="{5AB86732-FF53-4BF9-B23D-27D4A1AF3018}" presName="bgRect" presStyleLbl="bgShp" presStyleIdx="3" presStyleCnt="4"/>
      <dgm:spPr/>
    </dgm:pt>
    <dgm:pt modelId="{3CCF0C84-85B4-42A7-9567-72AC810BF091}" type="pres">
      <dgm:prSet presAssocID="{5AB86732-FF53-4BF9-B23D-27D4A1AF301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9241F52B-100B-416C-827B-382BF653B660}" type="pres">
      <dgm:prSet presAssocID="{5AB86732-FF53-4BF9-B23D-27D4A1AF3018}" presName="spaceRect" presStyleCnt="0"/>
      <dgm:spPr/>
    </dgm:pt>
    <dgm:pt modelId="{78C0BC1B-76E6-43F2-80FA-F54E3B5895A4}" type="pres">
      <dgm:prSet presAssocID="{5AB86732-FF53-4BF9-B23D-27D4A1AF301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101CC22-F491-4C55-B59D-711DF274B806}" srcId="{E99F8892-AC4F-4B43-91B2-6F1CD99234FF}" destId="{29D9A70D-CE49-417A-8735-75E69D2EF90F}" srcOrd="0" destOrd="0" parTransId="{6E4DC61E-0E64-4D23-9C52-773EA34F5DBD}" sibTransId="{6FAC5C19-2643-4140-AB1F-582BF190EBE1}"/>
    <dgm:cxn modelId="{5AF2095C-B37C-4DE8-9064-D293B02F95C0}" type="presOf" srcId="{E99F8892-AC4F-4B43-91B2-6F1CD99234FF}" destId="{0C922C2B-A9CB-4CC3-B077-B2127CF5062A}" srcOrd="0" destOrd="0" presId="urn:microsoft.com/office/officeart/2018/2/layout/IconVerticalSolidList"/>
    <dgm:cxn modelId="{7BB8AD66-202E-4059-A7FB-CDD114318723}" type="presOf" srcId="{F0AEEB00-A0FA-4BB0-8D41-691830E44890}" destId="{DB94B9DD-7A6C-49D4-BE80-A9B1444BE863}" srcOrd="0" destOrd="0" presId="urn:microsoft.com/office/officeart/2018/2/layout/IconVerticalSolidList"/>
    <dgm:cxn modelId="{BF91D44F-BCCA-4117-9F29-80E11852345B}" srcId="{E99F8892-AC4F-4B43-91B2-6F1CD99234FF}" destId="{15671068-E240-4D3D-8B55-61C8DE38B9A8}" srcOrd="2" destOrd="0" parTransId="{BCDD6EBC-92D9-437C-98A5-303AB9790CEF}" sibTransId="{1CBCC77A-E886-4E68-B1EF-3F486A03F3D5}"/>
    <dgm:cxn modelId="{13EE7593-D47A-4557-9EAB-98B9E4C85616}" type="presOf" srcId="{29D9A70D-CE49-417A-8735-75E69D2EF90F}" destId="{AF885419-D1B7-44F0-A4F1-F3006F3FAFD8}" srcOrd="0" destOrd="0" presId="urn:microsoft.com/office/officeart/2018/2/layout/IconVerticalSolidList"/>
    <dgm:cxn modelId="{D1A24B9A-7BCD-4F8B-BBC4-3BB89DF2903C}" srcId="{E99F8892-AC4F-4B43-91B2-6F1CD99234FF}" destId="{5AB86732-FF53-4BF9-B23D-27D4A1AF3018}" srcOrd="3" destOrd="0" parTransId="{7D9F98C0-0C58-4585-97E3-0CF3B2D7B969}" sibTransId="{8448DE67-134B-45B4-90AF-AD16D555D5ED}"/>
    <dgm:cxn modelId="{B912EEA8-387A-486A-8C03-4F80B198D164}" srcId="{E99F8892-AC4F-4B43-91B2-6F1CD99234FF}" destId="{F0AEEB00-A0FA-4BB0-8D41-691830E44890}" srcOrd="1" destOrd="0" parTransId="{0F547C85-8587-4AD6-804F-3FBACDA95087}" sibTransId="{D1C5A357-CEA2-47A7-8764-3BA134D74426}"/>
    <dgm:cxn modelId="{80AD97E3-88AF-49FD-A87D-0B8B9EDCCD58}" type="presOf" srcId="{15671068-E240-4D3D-8B55-61C8DE38B9A8}" destId="{8136FD7B-CCA1-4F9B-9AD5-2B2EF5538DA4}" srcOrd="0" destOrd="0" presId="urn:microsoft.com/office/officeart/2018/2/layout/IconVerticalSolidList"/>
    <dgm:cxn modelId="{3DD1A0E6-5272-4B9D-8E01-AC4316E78A30}" type="presOf" srcId="{5AB86732-FF53-4BF9-B23D-27D4A1AF3018}" destId="{78C0BC1B-76E6-43F2-80FA-F54E3B5895A4}" srcOrd="0" destOrd="0" presId="urn:microsoft.com/office/officeart/2018/2/layout/IconVerticalSolidList"/>
    <dgm:cxn modelId="{583DC0FB-F888-40AD-87C9-E6A2308A1723}" type="presParOf" srcId="{0C922C2B-A9CB-4CC3-B077-B2127CF5062A}" destId="{80C0D236-D73B-4D16-B21E-A4E11417E091}" srcOrd="0" destOrd="0" presId="urn:microsoft.com/office/officeart/2018/2/layout/IconVerticalSolidList"/>
    <dgm:cxn modelId="{F305B744-DBBF-4AAA-80FE-12B2A1A538EC}" type="presParOf" srcId="{80C0D236-D73B-4D16-B21E-A4E11417E091}" destId="{D30896B0-D41A-4769-AF77-0FE763757584}" srcOrd="0" destOrd="0" presId="urn:microsoft.com/office/officeart/2018/2/layout/IconVerticalSolidList"/>
    <dgm:cxn modelId="{3B266E55-2FBE-4171-A273-B599D18A4D0A}" type="presParOf" srcId="{80C0D236-D73B-4D16-B21E-A4E11417E091}" destId="{94A61008-2667-41A5-9A42-FAE3596C7CEA}" srcOrd="1" destOrd="0" presId="urn:microsoft.com/office/officeart/2018/2/layout/IconVerticalSolidList"/>
    <dgm:cxn modelId="{B91A157F-2BF5-41FD-A54C-251A8D137FA4}" type="presParOf" srcId="{80C0D236-D73B-4D16-B21E-A4E11417E091}" destId="{2B29F025-E2FC-47B6-A9E7-765F3413F5A0}" srcOrd="2" destOrd="0" presId="urn:microsoft.com/office/officeart/2018/2/layout/IconVerticalSolidList"/>
    <dgm:cxn modelId="{C1F8590A-217D-4895-A6A4-F1B292DD18E8}" type="presParOf" srcId="{80C0D236-D73B-4D16-B21E-A4E11417E091}" destId="{AF885419-D1B7-44F0-A4F1-F3006F3FAFD8}" srcOrd="3" destOrd="0" presId="urn:microsoft.com/office/officeart/2018/2/layout/IconVerticalSolidList"/>
    <dgm:cxn modelId="{8750585F-5183-4771-BE1A-E4DFFFCBF51C}" type="presParOf" srcId="{0C922C2B-A9CB-4CC3-B077-B2127CF5062A}" destId="{69CEC297-19FA-4D31-A35F-FBCC8B38E5D1}" srcOrd="1" destOrd="0" presId="urn:microsoft.com/office/officeart/2018/2/layout/IconVerticalSolidList"/>
    <dgm:cxn modelId="{FFAD682D-4611-4B6B-903B-A425F0260B70}" type="presParOf" srcId="{0C922C2B-A9CB-4CC3-B077-B2127CF5062A}" destId="{1ACC90FF-5EF9-4E34-921E-2AD32AA5E697}" srcOrd="2" destOrd="0" presId="urn:microsoft.com/office/officeart/2018/2/layout/IconVerticalSolidList"/>
    <dgm:cxn modelId="{25AE555D-5FF8-41E8-9087-E669FB1FD0AE}" type="presParOf" srcId="{1ACC90FF-5EF9-4E34-921E-2AD32AA5E697}" destId="{64F9C556-EBB1-468D-904E-EBE6CC39076B}" srcOrd="0" destOrd="0" presId="urn:microsoft.com/office/officeart/2018/2/layout/IconVerticalSolidList"/>
    <dgm:cxn modelId="{36945A8F-6969-4BD0-A3F6-CB35AAAABF8B}" type="presParOf" srcId="{1ACC90FF-5EF9-4E34-921E-2AD32AA5E697}" destId="{92062E89-3C44-4050-A8C1-D4C64CD0AA5D}" srcOrd="1" destOrd="0" presId="urn:microsoft.com/office/officeart/2018/2/layout/IconVerticalSolidList"/>
    <dgm:cxn modelId="{B9F948CD-2773-4730-BF68-5D4F8C6B100F}" type="presParOf" srcId="{1ACC90FF-5EF9-4E34-921E-2AD32AA5E697}" destId="{661D829C-7E88-4FD2-B4D3-E48E1E65DBF4}" srcOrd="2" destOrd="0" presId="urn:microsoft.com/office/officeart/2018/2/layout/IconVerticalSolidList"/>
    <dgm:cxn modelId="{73D8CB2A-62FE-4159-B41F-7996C9F870EA}" type="presParOf" srcId="{1ACC90FF-5EF9-4E34-921E-2AD32AA5E697}" destId="{DB94B9DD-7A6C-49D4-BE80-A9B1444BE863}" srcOrd="3" destOrd="0" presId="urn:microsoft.com/office/officeart/2018/2/layout/IconVerticalSolidList"/>
    <dgm:cxn modelId="{7574FCC2-71BB-48FC-81EA-5DAC5B37D317}" type="presParOf" srcId="{0C922C2B-A9CB-4CC3-B077-B2127CF5062A}" destId="{19D22243-4F8B-465E-8638-DAF9E89FD6B4}" srcOrd="3" destOrd="0" presId="urn:microsoft.com/office/officeart/2018/2/layout/IconVerticalSolidList"/>
    <dgm:cxn modelId="{8B077023-1D5A-469F-B320-E2067DE6968F}" type="presParOf" srcId="{0C922C2B-A9CB-4CC3-B077-B2127CF5062A}" destId="{5A6D6CE5-F706-48CB-AF36-D5A5E7A50AF7}" srcOrd="4" destOrd="0" presId="urn:microsoft.com/office/officeart/2018/2/layout/IconVerticalSolidList"/>
    <dgm:cxn modelId="{B5D697D0-FA40-4166-98A3-DE3E0F8EC398}" type="presParOf" srcId="{5A6D6CE5-F706-48CB-AF36-D5A5E7A50AF7}" destId="{673D99B6-2AAC-42F0-BED7-58B54F7A9272}" srcOrd="0" destOrd="0" presId="urn:microsoft.com/office/officeart/2018/2/layout/IconVerticalSolidList"/>
    <dgm:cxn modelId="{AD04DAF5-7DD3-46EF-A2C0-CB9F6334780F}" type="presParOf" srcId="{5A6D6CE5-F706-48CB-AF36-D5A5E7A50AF7}" destId="{EFA05B92-754F-4C90-A237-32DA1FBFC983}" srcOrd="1" destOrd="0" presId="urn:microsoft.com/office/officeart/2018/2/layout/IconVerticalSolidList"/>
    <dgm:cxn modelId="{4E07E811-DE2D-45CC-8282-A10666A9C4F3}" type="presParOf" srcId="{5A6D6CE5-F706-48CB-AF36-D5A5E7A50AF7}" destId="{2C82FE2D-39C5-4FB9-AF58-49C70FBAC481}" srcOrd="2" destOrd="0" presId="urn:microsoft.com/office/officeart/2018/2/layout/IconVerticalSolidList"/>
    <dgm:cxn modelId="{06F59C43-A232-46DE-B3F4-BA901DA9FA8A}" type="presParOf" srcId="{5A6D6CE5-F706-48CB-AF36-D5A5E7A50AF7}" destId="{8136FD7B-CCA1-4F9B-9AD5-2B2EF5538DA4}" srcOrd="3" destOrd="0" presId="urn:microsoft.com/office/officeart/2018/2/layout/IconVerticalSolidList"/>
    <dgm:cxn modelId="{6E6AB3D6-E559-4DAD-B687-F1D362899DE7}" type="presParOf" srcId="{0C922C2B-A9CB-4CC3-B077-B2127CF5062A}" destId="{90FD78C4-4199-4D81-AA7E-17DA934EA34C}" srcOrd="5" destOrd="0" presId="urn:microsoft.com/office/officeart/2018/2/layout/IconVerticalSolidList"/>
    <dgm:cxn modelId="{F69B0B07-30BC-42AB-9D5C-24C85C83160D}" type="presParOf" srcId="{0C922C2B-A9CB-4CC3-B077-B2127CF5062A}" destId="{2632F6B2-4565-4F61-8B03-EAE55DBA3B2A}" srcOrd="6" destOrd="0" presId="urn:microsoft.com/office/officeart/2018/2/layout/IconVerticalSolidList"/>
    <dgm:cxn modelId="{F6426BB5-5F7A-465C-87D3-B189203B74B6}" type="presParOf" srcId="{2632F6B2-4565-4F61-8B03-EAE55DBA3B2A}" destId="{05AD3345-02FB-42D3-8BC0-296E6B498A41}" srcOrd="0" destOrd="0" presId="urn:microsoft.com/office/officeart/2018/2/layout/IconVerticalSolidList"/>
    <dgm:cxn modelId="{E0A4A45A-F6AF-418B-B761-A1531FC978B7}" type="presParOf" srcId="{2632F6B2-4565-4F61-8B03-EAE55DBA3B2A}" destId="{3CCF0C84-85B4-42A7-9567-72AC810BF091}" srcOrd="1" destOrd="0" presId="urn:microsoft.com/office/officeart/2018/2/layout/IconVerticalSolidList"/>
    <dgm:cxn modelId="{D84AFB3A-B030-4D4E-9983-65B1CBF37BFC}" type="presParOf" srcId="{2632F6B2-4565-4F61-8B03-EAE55DBA3B2A}" destId="{9241F52B-100B-416C-827B-382BF653B660}" srcOrd="2" destOrd="0" presId="urn:microsoft.com/office/officeart/2018/2/layout/IconVerticalSolidList"/>
    <dgm:cxn modelId="{92F54C42-3EAD-4334-B828-545613FB31D8}" type="presParOf" srcId="{2632F6B2-4565-4F61-8B03-EAE55DBA3B2A}" destId="{78C0BC1B-76E6-43F2-80FA-F54E3B5895A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460D6922-4396-4EF4-B20A-0158765CE9A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2F6A996-6027-4101-81D4-C1074555C14F}">
      <dgm:prSet/>
      <dgm:spPr/>
      <dgm:t>
        <a:bodyPr/>
        <a:lstStyle/>
        <a:p>
          <a:r>
            <a:rPr lang="en-US"/>
            <a:t>Thorndike coined the 'law of effect', any behaviour followed by pleasant consequences is likely to be repeated.</a:t>
          </a:r>
        </a:p>
      </dgm:t>
    </dgm:pt>
    <dgm:pt modelId="{C058F747-36BA-44B8-B4BF-D5F7AFD3FA40}" type="parTrans" cxnId="{5C5935D5-C77D-4102-BD4F-021E00F7F812}">
      <dgm:prSet/>
      <dgm:spPr/>
      <dgm:t>
        <a:bodyPr/>
        <a:lstStyle/>
        <a:p>
          <a:endParaRPr lang="en-US"/>
        </a:p>
      </dgm:t>
    </dgm:pt>
    <dgm:pt modelId="{74B6F467-D449-44F6-AEC4-CB92A20F47F1}" type="sibTrans" cxnId="{5C5935D5-C77D-4102-BD4F-021E00F7F812}">
      <dgm:prSet/>
      <dgm:spPr/>
      <dgm:t>
        <a:bodyPr/>
        <a:lstStyle/>
        <a:p>
          <a:endParaRPr lang="en-US"/>
        </a:p>
      </dgm:t>
    </dgm:pt>
    <dgm:pt modelId="{C9DABD83-A2D0-4063-A7F8-06922C4A6E93}">
      <dgm:prSet/>
      <dgm:spPr/>
      <dgm:t>
        <a:bodyPr/>
        <a:lstStyle/>
        <a:p>
          <a:r>
            <a:rPr lang="en-US"/>
            <a:t>Therefore, any behaviour followed by unpleasant consequences is unlikely to be repeated.</a:t>
          </a:r>
        </a:p>
      </dgm:t>
    </dgm:pt>
    <dgm:pt modelId="{DC4B1984-F8EE-4556-B687-EE76413DAF6F}" type="parTrans" cxnId="{7E43E0FB-FA85-48CC-8666-637DCE0BDCCA}">
      <dgm:prSet/>
      <dgm:spPr/>
      <dgm:t>
        <a:bodyPr/>
        <a:lstStyle/>
        <a:p>
          <a:endParaRPr lang="en-US"/>
        </a:p>
      </dgm:t>
    </dgm:pt>
    <dgm:pt modelId="{9844DD5E-A53B-4578-932C-B9B5CAACFA11}" type="sibTrans" cxnId="{7E43E0FB-FA85-48CC-8666-637DCE0BDCCA}">
      <dgm:prSet/>
      <dgm:spPr/>
      <dgm:t>
        <a:bodyPr/>
        <a:lstStyle/>
        <a:p>
          <a:endParaRPr lang="en-US"/>
        </a:p>
      </dgm:t>
    </dgm:pt>
    <dgm:pt modelId="{0ACEF34E-4798-4404-9AAB-B2196BE904ED}" type="pres">
      <dgm:prSet presAssocID="{460D6922-4396-4EF4-B20A-0158765CE9A8}" presName="root" presStyleCnt="0">
        <dgm:presLayoutVars>
          <dgm:dir/>
          <dgm:resizeHandles val="exact"/>
        </dgm:presLayoutVars>
      </dgm:prSet>
      <dgm:spPr/>
    </dgm:pt>
    <dgm:pt modelId="{98BA01ED-3683-4280-B139-7DF3F02FB5A0}" type="pres">
      <dgm:prSet presAssocID="{E2F6A996-6027-4101-81D4-C1074555C14F}" presName="compNode" presStyleCnt="0"/>
      <dgm:spPr/>
    </dgm:pt>
    <dgm:pt modelId="{610E99A4-9826-41EA-8868-9F67DB2C84FE}" type="pres">
      <dgm:prSet presAssocID="{E2F6A996-6027-4101-81D4-C1074555C14F}" presName="bgRect" presStyleLbl="bgShp" presStyleIdx="0" presStyleCnt="2"/>
      <dgm:spPr/>
    </dgm:pt>
    <dgm:pt modelId="{788BE695-56BA-4314-966C-B8FDDCAE6DCB}" type="pres">
      <dgm:prSet presAssocID="{E2F6A996-6027-4101-81D4-C1074555C14F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1E92FC1B-D43A-4F06-B36E-B0E8BE80A8AC}" type="pres">
      <dgm:prSet presAssocID="{E2F6A996-6027-4101-81D4-C1074555C14F}" presName="spaceRect" presStyleCnt="0"/>
      <dgm:spPr/>
    </dgm:pt>
    <dgm:pt modelId="{E7694B63-08C0-469D-B206-084FAA8FE05C}" type="pres">
      <dgm:prSet presAssocID="{E2F6A996-6027-4101-81D4-C1074555C14F}" presName="parTx" presStyleLbl="revTx" presStyleIdx="0" presStyleCnt="2">
        <dgm:presLayoutVars>
          <dgm:chMax val="0"/>
          <dgm:chPref val="0"/>
        </dgm:presLayoutVars>
      </dgm:prSet>
      <dgm:spPr/>
    </dgm:pt>
    <dgm:pt modelId="{DBF3E87F-C6D2-46A0-BFDC-B5E99969471E}" type="pres">
      <dgm:prSet presAssocID="{74B6F467-D449-44F6-AEC4-CB92A20F47F1}" presName="sibTrans" presStyleCnt="0"/>
      <dgm:spPr/>
    </dgm:pt>
    <dgm:pt modelId="{B12BC5BE-A912-4D07-96E8-AECAE9967393}" type="pres">
      <dgm:prSet presAssocID="{C9DABD83-A2D0-4063-A7F8-06922C4A6E93}" presName="compNode" presStyleCnt="0"/>
      <dgm:spPr/>
    </dgm:pt>
    <dgm:pt modelId="{B6B89E1B-B894-48AC-B149-473864DF027E}" type="pres">
      <dgm:prSet presAssocID="{C9DABD83-A2D0-4063-A7F8-06922C4A6E93}" presName="bgRect" presStyleLbl="bgShp" presStyleIdx="1" presStyleCnt="2"/>
      <dgm:spPr/>
    </dgm:pt>
    <dgm:pt modelId="{3D72FECD-2D76-4F6D-8B05-D970F55BD778}" type="pres">
      <dgm:prSet presAssocID="{C9DABD83-A2D0-4063-A7F8-06922C4A6E9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6424C842-D758-4199-9991-735F452CF1C5}" type="pres">
      <dgm:prSet presAssocID="{C9DABD83-A2D0-4063-A7F8-06922C4A6E93}" presName="spaceRect" presStyleCnt="0"/>
      <dgm:spPr/>
    </dgm:pt>
    <dgm:pt modelId="{343010B4-1239-46CF-B79C-E965243D97CC}" type="pres">
      <dgm:prSet presAssocID="{C9DABD83-A2D0-4063-A7F8-06922C4A6E93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3C9BC613-2081-41A1-902A-35B0F9202139}" type="presOf" srcId="{C9DABD83-A2D0-4063-A7F8-06922C4A6E93}" destId="{343010B4-1239-46CF-B79C-E965243D97CC}" srcOrd="0" destOrd="0" presId="urn:microsoft.com/office/officeart/2018/2/layout/IconVerticalSolidList"/>
    <dgm:cxn modelId="{5C5935D5-C77D-4102-BD4F-021E00F7F812}" srcId="{460D6922-4396-4EF4-B20A-0158765CE9A8}" destId="{E2F6A996-6027-4101-81D4-C1074555C14F}" srcOrd="0" destOrd="0" parTransId="{C058F747-36BA-44B8-B4BF-D5F7AFD3FA40}" sibTransId="{74B6F467-D449-44F6-AEC4-CB92A20F47F1}"/>
    <dgm:cxn modelId="{7BB912E1-8E8E-4905-BB7D-4357F7DE35B2}" type="presOf" srcId="{460D6922-4396-4EF4-B20A-0158765CE9A8}" destId="{0ACEF34E-4798-4404-9AAB-B2196BE904ED}" srcOrd="0" destOrd="0" presId="urn:microsoft.com/office/officeart/2018/2/layout/IconVerticalSolidList"/>
    <dgm:cxn modelId="{7E43E0FB-FA85-48CC-8666-637DCE0BDCCA}" srcId="{460D6922-4396-4EF4-B20A-0158765CE9A8}" destId="{C9DABD83-A2D0-4063-A7F8-06922C4A6E93}" srcOrd="1" destOrd="0" parTransId="{DC4B1984-F8EE-4556-B687-EE76413DAF6F}" sibTransId="{9844DD5E-A53B-4578-932C-B9B5CAACFA11}"/>
    <dgm:cxn modelId="{2AAD46FF-9828-425C-AE53-10AAE7E0F4BF}" type="presOf" srcId="{E2F6A996-6027-4101-81D4-C1074555C14F}" destId="{E7694B63-08C0-469D-B206-084FAA8FE05C}" srcOrd="0" destOrd="0" presId="urn:microsoft.com/office/officeart/2018/2/layout/IconVerticalSolidList"/>
    <dgm:cxn modelId="{380BE81F-4A4B-4521-BFD5-D839E071D316}" type="presParOf" srcId="{0ACEF34E-4798-4404-9AAB-B2196BE904ED}" destId="{98BA01ED-3683-4280-B139-7DF3F02FB5A0}" srcOrd="0" destOrd="0" presId="urn:microsoft.com/office/officeart/2018/2/layout/IconVerticalSolidList"/>
    <dgm:cxn modelId="{69A861B6-827F-474A-B19F-9F0ABE5157D9}" type="presParOf" srcId="{98BA01ED-3683-4280-B139-7DF3F02FB5A0}" destId="{610E99A4-9826-41EA-8868-9F67DB2C84FE}" srcOrd="0" destOrd="0" presId="urn:microsoft.com/office/officeart/2018/2/layout/IconVerticalSolidList"/>
    <dgm:cxn modelId="{25A8E33E-E410-420B-A67F-910AE9BAF811}" type="presParOf" srcId="{98BA01ED-3683-4280-B139-7DF3F02FB5A0}" destId="{788BE695-56BA-4314-966C-B8FDDCAE6DCB}" srcOrd="1" destOrd="0" presId="urn:microsoft.com/office/officeart/2018/2/layout/IconVerticalSolidList"/>
    <dgm:cxn modelId="{0DE9A0D1-45CE-4B06-930C-7338DA8156DB}" type="presParOf" srcId="{98BA01ED-3683-4280-B139-7DF3F02FB5A0}" destId="{1E92FC1B-D43A-4F06-B36E-B0E8BE80A8AC}" srcOrd="2" destOrd="0" presId="urn:microsoft.com/office/officeart/2018/2/layout/IconVerticalSolidList"/>
    <dgm:cxn modelId="{AF0E8FD8-9DEA-42EA-825B-0BF0B0009E5C}" type="presParOf" srcId="{98BA01ED-3683-4280-B139-7DF3F02FB5A0}" destId="{E7694B63-08C0-469D-B206-084FAA8FE05C}" srcOrd="3" destOrd="0" presId="urn:microsoft.com/office/officeart/2018/2/layout/IconVerticalSolidList"/>
    <dgm:cxn modelId="{F036A60A-5346-427D-B2A8-EEFA5C6FA1D9}" type="presParOf" srcId="{0ACEF34E-4798-4404-9AAB-B2196BE904ED}" destId="{DBF3E87F-C6D2-46A0-BFDC-B5E99969471E}" srcOrd="1" destOrd="0" presId="urn:microsoft.com/office/officeart/2018/2/layout/IconVerticalSolidList"/>
    <dgm:cxn modelId="{5FC64949-5DE1-4413-81DD-22F6EE6B505A}" type="presParOf" srcId="{0ACEF34E-4798-4404-9AAB-B2196BE904ED}" destId="{B12BC5BE-A912-4D07-96E8-AECAE9967393}" srcOrd="2" destOrd="0" presId="urn:microsoft.com/office/officeart/2018/2/layout/IconVerticalSolidList"/>
    <dgm:cxn modelId="{86F3BAC3-3908-4DFB-8BA2-5C1E54908041}" type="presParOf" srcId="{B12BC5BE-A912-4D07-96E8-AECAE9967393}" destId="{B6B89E1B-B894-48AC-B149-473864DF027E}" srcOrd="0" destOrd="0" presId="urn:microsoft.com/office/officeart/2018/2/layout/IconVerticalSolidList"/>
    <dgm:cxn modelId="{5BCD9DA4-EDD8-4AAB-9A4B-4C8A74AB3F5B}" type="presParOf" srcId="{B12BC5BE-A912-4D07-96E8-AECAE9967393}" destId="{3D72FECD-2D76-4F6D-8B05-D970F55BD778}" srcOrd="1" destOrd="0" presId="urn:microsoft.com/office/officeart/2018/2/layout/IconVerticalSolidList"/>
    <dgm:cxn modelId="{2D30CF84-44EB-4CC0-B2F9-507365FAB0BA}" type="presParOf" srcId="{B12BC5BE-A912-4D07-96E8-AECAE9967393}" destId="{6424C842-D758-4199-9991-735F452CF1C5}" srcOrd="2" destOrd="0" presId="urn:microsoft.com/office/officeart/2018/2/layout/IconVerticalSolidList"/>
    <dgm:cxn modelId="{5F94ACF1-1541-4C37-9A25-BD64927F91A4}" type="presParOf" srcId="{B12BC5BE-A912-4D07-96E8-AECAE9967393}" destId="{343010B4-1239-46CF-B79C-E965243D97C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316385AB-BB72-40CA-A46A-A542C11487B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A7173D3-3F11-47E5-B836-ABF28361E28C}">
      <dgm:prSet/>
      <dgm:spPr/>
      <dgm:t>
        <a:bodyPr/>
        <a:lstStyle/>
        <a:p>
          <a:r>
            <a:rPr lang="en-US"/>
            <a:t>Scientific credibility</a:t>
          </a:r>
        </a:p>
      </dgm:t>
    </dgm:pt>
    <dgm:pt modelId="{26EA482A-A1D9-4939-8C05-54A8326430AC}" type="parTrans" cxnId="{6AE58FE0-6B69-4D28-888C-1D31489107FE}">
      <dgm:prSet/>
      <dgm:spPr/>
      <dgm:t>
        <a:bodyPr/>
        <a:lstStyle/>
        <a:p>
          <a:endParaRPr lang="en-US"/>
        </a:p>
      </dgm:t>
    </dgm:pt>
    <dgm:pt modelId="{7D87838A-BBBA-477F-8180-9447D6B7EFED}" type="sibTrans" cxnId="{6AE58FE0-6B69-4D28-888C-1D31489107FE}">
      <dgm:prSet/>
      <dgm:spPr/>
      <dgm:t>
        <a:bodyPr/>
        <a:lstStyle/>
        <a:p>
          <a:endParaRPr lang="en-US"/>
        </a:p>
      </dgm:t>
    </dgm:pt>
    <dgm:pt modelId="{FCB6DE96-3735-456F-A3A0-3C97F0E683A0}">
      <dgm:prSet/>
      <dgm:spPr/>
      <dgm:t>
        <a:bodyPr/>
        <a:lstStyle/>
        <a:p>
          <a:r>
            <a:rPr lang="en-US"/>
            <a:t>Real-life applications</a:t>
          </a:r>
        </a:p>
      </dgm:t>
    </dgm:pt>
    <dgm:pt modelId="{93E3522A-E122-46CD-86D9-2C1C8B4F79BD}" type="parTrans" cxnId="{BE2326E8-255C-495D-B77D-903C8AF7ECAF}">
      <dgm:prSet/>
      <dgm:spPr/>
      <dgm:t>
        <a:bodyPr/>
        <a:lstStyle/>
        <a:p>
          <a:endParaRPr lang="en-US"/>
        </a:p>
      </dgm:t>
    </dgm:pt>
    <dgm:pt modelId="{45E2FA8D-05BC-4C6A-93D4-DCD480B15AC6}" type="sibTrans" cxnId="{BE2326E8-255C-495D-B77D-903C8AF7ECAF}">
      <dgm:prSet/>
      <dgm:spPr/>
      <dgm:t>
        <a:bodyPr/>
        <a:lstStyle/>
        <a:p>
          <a:endParaRPr lang="en-US"/>
        </a:p>
      </dgm:t>
    </dgm:pt>
    <dgm:pt modelId="{03CED362-5508-4EBA-B71C-5FA6896FFF8C}">
      <dgm:prSet/>
      <dgm:spPr/>
      <dgm:t>
        <a:bodyPr/>
        <a:lstStyle/>
        <a:p>
          <a:r>
            <a:rPr lang="en-US"/>
            <a:t>Experimental support exists for this model</a:t>
          </a:r>
        </a:p>
      </dgm:t>
    </dgm:pt>
    <dgm:pt modelId="{8F5654C5-EF1A-44E3-A02B-0EE2D679F164}" type="parTrans" cxnId="{DF9E3336-92FF-42D7-BA1D-22E725EF7D30}">
      <dgm:prSet/>
      <dgm:spPr/>
      <dgm:t>
        <a:bodyPr/>
        <a:lstStyle/>
        <a:p>
          <a:endParaRPr lang="en-US"/>
        </a:p>
      </dgm:t>
    </dgm:pt>
    <dgm:pt modelId="{77B99140-0853-4020-A388-6DC4ECAEE153}" type="sibTrans" cxnId="{DF9E3336-92FF-42D7-BA1D-22E725EF7D30}">
      <dgm:prSet/>
      <dgm:spPr/>
      <dgm:t>
        <a:bodyPr/>
        <a:lstStyle/>
        <a:p>
          <a:endParaRPr lang="en-US"/>
        </a:p>
      </dgm:t>
    </dgm:pt>
    <dgm:pt modelId="{8EA586B5-1C26-46EA-992E-D1A449626E80}">
      <dgm:prSet/>
      <dgm:spPr/>
      <dgm:t>
        <a:bodyPr/>
        <a:lstStyle/>
        <a:p>
          <a:r>
            <a:rPr lang="en-US"/>
            <a:t>Behaviour is measurable.</a:t>
          </a:r>
        </a:p>
      </dgm:t>
    </dgm:pt>
    <dgm:pt modelId="{E74B08D7-A02C-4F7E-823D-74B14375043E}" type="parTrans" cxnId="{FD649C72-B189-4E66-A66B-AEBE949D1A77}">
      <dgm:prSet/>
      <dgm:spPr/>
      <dgm:t>
        <a:bodyPr/>
        <a:lstStyle/>
        <a:p>
          <a:endParaRPr lang="en-US"/>
        </a:p>
      </dgm:t>
    </dgm:pt>
    <dgm:pt modelId="{997B8B77-4A7A-4DA7-9C96-EEA7D71E65DE}" type="sibTrans" cxnId="{FD649C72-B189-4E66-A66B-AEBE949D1A77}">
      <dgm:prSet/>
      <dgm:spPr/>
      <dgm:t>
        <a:bodyPr/>
        <a:lstStyle/>
        <a:p>
          <a:endParaRPr lang="en-US"/>
        </a:p>
      </dgm:t>
    </dgm:pt>
    <dgm:pt modelId="{224376AE-AC5B-45F2-ACA0-1335F978F38F}" type="pres">
      <dgm:prSet presAssocID="{316385AB-BB72-40CA-A46A-A542C11487B7}" presName="root" presStyleCnt="0">
        <dgm:presLayoutVars>
          <dgm:dir/>
          <dgm:resizeHandles val="exact"/>
        </dgm:presLayoutVars>
      </dgm:prSet>
      <dgm:spPr/>
    </dgm:pt>
    <dgm:pt modelId="{11693AB0-EA73-457F-92A1-5F0DDCED2348}" type="pres">
      <dgm:prSet presAssocID="{CA7173D3-3F11-47E5-B836-ABF28361E28C}" presName="compNode" presStyleCnt="0"/>
      <dgm:spPr/>
    </dgm:pt>
    <dgm:pt modelId="{1F35EDB7-CBC5-4FEF-8B45-7C7FE815BC23}" type="pres">
      <dgm:prSet presAssocID="{CA7173D3-3F11-47E5-B836-ABF28361E28C}" presName="bgRect" presStyleLbl="bgShp" presStyleIdx="0" presStyleCnt="4"/>
      <dgm:spPr/>
    </dgm:pt>
    <dgm:pt modelId="{4101B4EA-A55B-47DC-BEA0-2945EDAEB346}" type="pres">
      <dgm:prSet presAssocID="{CA7173D3-3F11-47E5-B836-ABF28361E28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tom"/>
        </a:ext>
      </dgm:extLst>
    </dgm:pt>
    <dgm:pt modelId="{D82A0C28-80F7-4B38-BD2B-23ABA9D1CBD0}" type="pres">
      <dgm:prSet presAssocID="{CA7173D3-3F11-47E5-B836-ABF28361E28C}" presName="spaceRect" presStyleCnt="0"/>
      <dgm:spPr/>
    </dgm:pt>
    <dgm:pt modelId="{26E5C1F8-723C-4EE4-9347-CB527490D89A}" type="pres">
      <dgm:prSet presAssocID="{CA7173D3-3F11-47E5-B836-ABF28361E28C}" presName="parTx" presStyleLbl="revTx" presStyleIdx="0" presStyleCnt="4">
        <dgm:presLayoutVars>
          <dgm:chMax val="0"/>
          <dgm:chPref val="0"/>
        </dgm:presLayoutVars>
      </dgm:prSet>
      <dgm:spPr/>
    </dgm:pt>
    <dgm:pt modelId="{A69F336D-5F58-4BA1-B0AC-BCCC17600CFC}" type="pres">
      <dgm:prSet presAssocID="{7D87838A-BBBA-477F-8180-9447D6B7EFED}" presName="sibTrans" presStyleCnt="0"/>
      <dgm:spPr/>
    </dgm:pt>
    <dgm:pt modelId="{A855352E-9037-408B-90E4-DF19E3A1AEB1}" type="pres">
      <dgm:prSet presAssocID="{FCB6DE96-3735-456F-A3A0-3C97F0E683A0}" presName="compNode" presStyleCnt="0"/>
      <dgm:spPr/>
    </dgm:pt>
    <dgm:pt modelId="{116466CF-826F-4CC0-A3DB-FF6E7F449F34}" type="pres">
      <dgm:prSet presAssocID="{FCB6DE96-3735-456F-A3A0-3C97F0E683A0}" presName="bgRect" presStyleLbl="bgShp" presStyleIdx="1" presStyleCnt="4"/>
      <dgm:spPr/>
    </dgm:pt>
    <dgm:pt modelId="{BE1B2244-0EC9-4C0B-BFE5-48AAD25320C9}" type="pres">
      <dgm:prSet presAssocID="{FCB6DE96-3735-456F-A3A0-3C97F0E683A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urban scene"/>
        </a:ext>
      </dgm:extLst>
    </dgm:pt>
    <dgm:pt modelId="{305E59E3-F952-4729-90D1-D71E4FDF8A30}" type="pres">
      <dgm:prSet presAssocID="{FCB6DE96-3735-456F-A3A0-3C97F0E683A0}" presName="spaceRect" presStyleCnt="0"/>
      <dgm:spPr/>
    </dgm:pt>
    <dgm:pt modelId="{18D16FA9-7443-4823-A5E6-8303DC475C17}" type="pres">
      <dgm:prSet presAssocID="{FCB6DE96-3735-456F-A3A0-3C97F0E683A0}" presName="parTx" presStyleLbl="revTx" presStyleIdx="1" presStyleCnt="4">
        <dgm:presLayoutVars>
          <dgm:chMax val="0"/>
          <dgm:chPref val="0"/>
        </dgm:presLayoutVars>
      </dgm:prSet>
      <dgm:spPr/>
    </dgm:pt>
    <dgm:pt modelId="{32E717A2-D361-4A21-A230-67B4FC0F3F99}" type="pres">
      <dgm:prSet presAssocID="{45E2FA8D-05BC-4C6A-93D4-DCD480B15AC6}" presName="sibTrans" presStyleCnt="0"/>
      <dgm:spPr/>
    </dgm:pt>
    <dgm:pt modelId="{928BC1A6-4B81-458B-97E1-626E223ED0C2}" type="pres">
      <dgm:prSet presAssocID="{03CED362-5508-4EBA-B71C-5FA6896FFF8C}" presName="compNode" presStyleCnt="0"/>
      <dgm:spPr/>
    </dgm:pt>
    <dgm:pt modelId="{E7F42A2D-68A4-4DFE-AA18-1EF010888A5F}" type="pres">
      <dgm:prSet presAssocID="{03CED362-5508-4EBA-B71C-5FA6896FFF8C}" presName="bgRect" presStyleLbl="bgShp" presStyleIdx="2" presStyleCnt="4"/>
      <dgm:spPr/>
    </dgm:pt>
    <dgm:pt modelId="{54043EDA-5DD1-4BA7-9957-F1B489584C7B}" type="pres">
      <dgm:prSet presAssocID="{03CED362-5508-4EBA-B71C-5FA6896FFF8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0A33F28-7701-4591-AFDB-8F15CF65076D}" type="pres">
      <dgm:prSet presAssocID="{03CED362-5508-4EBA-B71C-5FA6896FFF8C}" presName="spaceRect" presStyleCnt="0"/>
      <dgm:spPr/>
    </dgm:pt>
    <dgm:pt modelId="{7B79FC5B-B9A7-4FCF-9AFD-D4EDD50D97B5}" type="pres">
      <dgm:prSet presAssocID="{03CED362-5508-4EBA-B71C-5FA6896FFF8C}" presName="parTx" presStyleLbl="revTx" presStyleIdx="2" presStyleCnt="4">
        <dgm:presLayoutVars>
          <dgm:chMax val="0"/>
          <dgm:chPref val="0"/>
        </dgm:presLayoutVars>
      </dgm:prSet>
      <dgm:spPr/>
    </dgm:pt>
    <dgm:pt modelId="{3862DF75-AFFC-4146-BDA4-27B66EEF9588}" type="pres">
      <dgm:prSet presAssocID="{77B99140-0853-4020-A388-6DC4ECAEE153}" presName="sibTrans" presStyleCnt="0"/>
      <dgm:spPr/>
    </dgm:pt>
    <dgm:pt modelId="{C670546C-F361-493E-B4F9-00E3086B4DC1}" type="pres">
      <dgm:prSet presAssocID="{8EA586B5-1C26-46EA-992E-D1A449626E80}" presName="compNode" presStyleCnt="0"/>
      <dgm:spPr/>
    </dgm:pt>
    <dgm:pt modelId="{1617D819-EF98-4EEE-819C-548E4A409280}" type="pres">
      <dgm:prSet presAssocID="{8EA586B5-1C26-46EA-992E-D1A449626E80}" presName="bgRect" presStyleLbl="bgShp" presStyleIdx="3" presStyleCnt="4"/>
      <dgm:spPr/>
    </dgm:pt>
    <dgm:pt modelId="{CAFD20E2-C2C2-4E2E-9C34-7E47C1B8F3F7}" type="pres">
      <dgm:prSet presAssocID="{8EA586B5-1C26-46EA-992E-D1A449626E8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CB9B4160-DF0C-4150-8DBB-199E008D3147}" type="pres">
      <dgm:prSet presAssocID="{8EA586B5-1C26-46EA-992E-D1A449626E80}" presName="spaceRect" presStyleCnt="0"/>
      <dgm:spPr/>
    </dgm:pt>
    <dgm:pt modelId="{63F6CD0D-2318-4316-AC57-52502DC09868}" type="pres">
      <dgm:prSet presAssocID="{8EA586B5-1C26-46EA-992E-D1A449626E8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F9E3336-92FF-42D7-BA1D-22E725EF7D30}" srcId="{316385AB-BB72-40CA-A46A-A542C11487B7}" destId="{03CED362-5508-4EBA-B71C-5FA6896FFF8C}" srcOrd="2" destOrd="0" parTransId="{8F5654C5-EF1A-44E3-A02B-0EE2D679F164}" sibTransId="{77B99140-0853-4020-A388-6DC4ECAEE153}"/>
    <dgm:cxn modelId="{1291DE6A-2E3A-434D-968D-8E9BA72DB13D}" type="presOf" srcId="{316385AB-BB72-40CA-A46A-A542C11487B7}" destId="{224376AE-AC5B-45F2-ACA0-1335F978F38F}" srcOrd="0" destOrd="0" presId="urn:microsoft.com/office/officeart/2018/2/layout/IconVerticalSolidList"/>
    <dgm:cxn modelId="{D3A4A14D-2DCE-457A-9F75-B7BB33B0BF68}" type="presOf" srcId="{FCB6DE96-3735-456F-A3A0-3C97F0E683A0}" destId="{18D16FA9-7443-4823-A5E6-8303DC475C17}" srcOrd="0" destOrd="0" presId="urn:microsoft.com/office/officeart/2018/2/layout/IconVerticalSolidList"/>
    <dgm:cxn modelId="{FD649C72-B189-4E66-A66B-AEBE949D1A77}" srcId="{316385AB-BB72-40CA-A46A-A542C11487B7}" destId="{8EA586B5-1C26-46EA-992E-D1A449626E80}" srcOrd="3" destOrd="0" parTransId="{E74B08D7-A02C-4F7E-823D-74B14375043E}" sibTransId="{997B8B77-4A7A-4DA7-9C96-EEA7D71E65DE}"/>
    <dgm:cxn modelId="{D1FA0C75-AFB5-4590-9EBA-9AE5DF524499}" type="presOf" srcId="{CA7173D3-3F11-47E5-B836-ABF28361E28C}" destId="{26E5C1F8-723C-4EE4-9347-CB527490D89A}" srcOrd="0" destOrd="0" presId="urn:microsoft.com/office/officeart/2018/2/layout/IconVerticalSolidList"/>
    <dgm:cxn modelId="{BDFDD47B-5CF0-4367-A1AB-C150EA479A6C}" type="presOf" srcId="{8EA586B5-1C26-46EA-992E-D1A449626E80}" destId="{63F6CD0D-2318-4316-AC57-52502DC09868}" srcOrd="0" destOrd="0" presId="urn:microsoft.com/office/officeart/2018/2/layout/IconVerticalSolidList"/>
    <dgm:cxn modelId="{CE2DF7DF-911C-4001-88FC-4B2C60ADD9EC}" type="presOf" srcId="{03CED362-5508-4EBA-B71C-5FA6896FFF8C}" destId="{7B79FC5B-B9A7-4FCF-9AFD-D4EDD50D97B5}" srcOrd="0" destOrd="0" presId="urn:microsoft.com/office/officeart/2018/2/layout/IconVerticalSolidList"/>
    <dgm:cxn modelId="{6AE58FE0-6B69-4D28-888C-1D31489107FE}" srcId="{316385AB-BB72-40CA-A46A-A542C11487B7}" destId="{CA7173D3-3F11-47E5-B836-ABF28361E28C}" srcOrd="0" destOrd="0" parTransId="{26EA482A-A1D9-4939-8C05-54A8326430AC}" sibTransId="{7D87838A-BBBA-477F-8180-9447D6B7EFED}"/>
    <dgm:cxn modelId="{BE2326E8-255C-495D-B77D-903C8AF7ECAF}" srcId="{316385AB-BB72-40CA-A46A-A542C11487B7}" destId="{FCB6DE96-3735-456F-A3A0-3C97F0E683A0}" srcOrd="1" destOrd="0" parTransId="{93E3522A-E122-46CD-86D9-2C1C8B4F79BD}" sibTransId="{45E2FA8D-05BC-4C6A-93D4-DCD480B15AC6}"/>
    <dgm:cxn modelId="{E2507D9B-EBA6-4DC8-A1E4-52233E69B644}" type="presParOf" srcId="{224376AE-AC5B-45F2-ACA0-1335F978F38F}" destId="{11693AB0-EA73-457F-92A1-5F0DDCED2348}" srcOrd="0" destOrd="0" presId="urn:microsoft.com/office/officeart/2018/2/layout/IconVerticalSolidList"/>
    <dgm:cxn modelId="{737F6E68-AD1B-49CC-8127-070345BCC497}" type="presParOf" srcId="{11693AB0-EA73-457F-92A1-5F0DDCED2348}" destId="{1F35EDB7-CBC5-4FEF-8B45-7C7FE815BC23}" srcOrd="0" destOrd="0" presId="urn:microsoft.com/office/officeart/2018/2/layout/IconVerticalSolidList"/>
    <dgm:cxn modelId="{B78E6013-9AE9-417B-B157-184978C725FB}" type="presParOf" srcId="{11693AB0-EA73-457F-92A1-5F0DDCED2348}" destId="{4101B4EA-A55B-47DC-BEA0-2945EDAEB346}" srcOrd="1" destOrd="0" presId="urn:microsoft.com/office/officeart/2018/2/layout/IconVerticalSolidList"/>
    <dgm:cxn modelId="{7CCA9089-61FA-488C-B656-B5132F9E4619}" type="presParOf" srcId="{11693AB0-EA73-457F-92A1-5F0DDCED2348}" destId="{D82A0C28-80F7-4B38-BD2B-23ABA9D1CBD0}" srcOrd="2" destOrd="0" presId="urn:microsoft.com/office/officeart/2018/2/layout/IconVerticalSolidList"/>
    <dgm:cxn modelId="{F4740F98-79B4-4063-93E4-CC6AFA5095D4}" type="presParOf" srcId="{11693AB0-EA73-457F-92A1-5F0DDCED2348}" destId="{26E5C1F8-723C-4EE4-9347-CB527490D89A}" srcOrd="3" destOrd="0" presId="urn:microsoft.com/office/officeart/2018/2/layout/IconVerticalSolidList"/>
    <dgm:cxn modelId="{F97AD491-AD09-45DF-B468-211BA4F10D07}" type="presParOf" srcId="{224376AE-AC5B-45F2-ACA0-1335F978F38F}" destId="{A69F336D-5F58-4BA1-B0AC-BCCC17600CFC}" srcOrd="1" destOrd="0" presId="urn:microsoft.com/office/officeart/2018/2/layout/IconVerticalSolidList"/>
    <dgm:cxn modelId="{547D4302-9DCD-4F44-A587-5F756F7E0659}" type="presParOf" srcId="{224376AE-AC5B-45F2-ACA0-1335F978F38F}" destId="{A855352E-9037-408B-90E4-DF19E3A1AEB1}" srcOrd="2" destOrd="0" presId="urn:microsoft.com/office/officeart/2018/2/layout/IconVerticalSolidList"/>
    <dgm:cxn modelId="{6160698A-DAE1-4F91-8B94-6D10D5190A91}" type="presParOf" srcId="{A855352E-9037-408B-90E4-DF19E3A1AEB1}" destId="{116466CF-826F-4CC0-A3DB-FF6E7F449F34}" srcOrd="0" destOrd="0" presId="urn:microsoft.com/office/officeart/2018/2/layout/IconVerticalSolidList"/>
    <dgm:cxn modelId="{20E5B600-C098-4813-9A0C-F0863E8D3126}" type="presParOf" srcId="{A855352E-9037-408B-90E4-DF19E3A1AEB1}" destId="{BE1B2244-0EC9-4C0B-BFE5-48AAD25320C9}" srcOrd="1" destOrd="0" presId="urn:microsoft.com/office/officeart/2018/2/layout/IconVerticalSolidList"/>
    <dgm:cxn modelId="{39EAC27D-F869-4A89-9EFA-01E12837B442}" type="presParOf" srcId="{A855352E-9037-408B-90E4-DF19E3A1AEB1}" destId="{305E59E3-F952-4729-90D1-D71E4FDF8A30}" srcOrd="2" destOrd="0" presId="urn:microsoft.com/office/officeart/2018/2/layout/IconVerticalSolidList"/>
    <dgm:cxn modelId="{AAA30EAE-4625-4BF8-956A-37CB00241A68}" type="presParOf" srcId="{A855352E-9037-408B-90E4-DF19E3A1AEB1}" destId="{18D16FA9-7443-4823-A5E6-8303DC475C17}" srcOrd="3" destOrd="0" presId="urn:microsoft.com/office/officeart/2018/2/layout/IconVerticalSolidList"/>
    <dgm:cxn modelId="{4EE2A88E-4772-4288-91FA-3BC30A66AB54}" type="presParOf" srcId="{224376AE-AC5B-45F2-ACA0-1335F978F38F}" destId="{32E717A2-D361-4A21-A230-67B4FC0F3F99}" srcOrd="3" destOrd="0" presId="urn:microsoft.com/office/officeart/2018/2/layout/IconVerticalSolidList"/>
    <dgm:cxn modelId="{48F9169B-7B4E-4FA5-B0B8-719BBE9AEF13}" type="presParOf" srcId="{224376AE-AC5B-45F2-ACA0-1335F978F38F}" destId="{928BC1A6-4B81-458B-97E1-626E223ED0C2}" srcOrd="4" destOrd="0" presId="urn:microsoft.com/office/officeart/2018/2/layout/IconVerticalSolidList"/>
    <dgm:cxn modelId="{C3930E62-4022-4721-AC78-6179F96C5AC0}" type="presParOf" srcId="{928BC1A6-4B81-458B-97E1-626E223ED0C2}" destId="{E7F42A2D-68A4-4DFE-AA18-1EF010888A5F}" srcOrd="0" destOrd="0" presId="urn:microsoft.com/office/officeart/2018/2/layout/IconVerticalSolidList"/>
    <dgm:cxn modelId="{44D04C30-8C53-4A86-9EA4-954D39B273C0}" type="presParOf" srcId="{928BC1A6-4B81-458B-97E1-626E223ED0C2}" destId="{54043EDA-5DD1-4BA7-9957-F1B489584C7B}" srcOrd="1" destOrd="0" presId="urn:microsoft.com/office/officeart/2018/2/layout/IconVerticalSolidList"/>
    <dgm:cxn modelId="{634A0BBB-860E-4D97-A5B1-0CB399F7E304}" type="presParOf" srcId="{928BC1A6-4B81-458B-97E1-626E223ED0C2}" destId="{50A33F28-7701-4591-AFDB-8F15CF65076D}" srcOrd="2" destOrd="0" presId="urn:microsoft.com/office/officeart/2018/2/layout/IconVerticalSolidList"/>
    <dgm:cxn modelId="{7BCEA010-5DD9-4AC3-937D-E1CAA6737878}" type="presParOf" srcId="{928BC1A6-4B81-458B-97E1-626E223ED0C2}" destId="{7B79FC5B-B9A7-4FCF-9AFD-D4EDD50D97B5}" srcOrd="3" destOrd="0" presId="urn:microsoft.com/office/officeart/2018/2/layout/IconVerticalSolidList"/>
    <dgm:cxn modelId="{309B65D4-606C-49B6-8E93-1A8880C425DF}" type="presParOf" srcId="{224376AE-AC5B-45F2-ACA0-1335F978F38F}" destId="{3862DF75-AFFC-4146-BDA4-27B66EEF9588}" srcOrd="5" destOrd="0" presId="urn:microsoft.com/office/officeart/2018/2/layout/IconVerticalSolidList"/>
    <dgm:cxn modelId="{CF07FC19-79BE-4F42-86D9-3ED501CE60DC}" type="presParOf" srcId="{224376AE-AC5B-45F2-ACA0-1335F978F38F}" destId="{C670546C-F361-493E-B4F9-00E3086B4DC1}" srcOrd="6" destOrd="0" presId="urn:microsoft.com/office/officeart/2018/2/layout/IconVerticalSolidList"/>
    <dgm:cxn modelId="{A3D4E22F-808C-418F-BC76-7579CAA3641F}" type="presParOf" srcId="{C670546C-F361-493E-B4F9-00E3086B4DC1}" destId="{1617D819-EF98-4EEE-819C-548E4A409280}" srcOrd="0" destOrd="0" presId="urn:microsoft.com/office/officeart/2018/2/layout/IconVerticalSolidList"/>
    <dgm:cxn modelId="{B126EB55-5D74-4AEE-BF25-44EF5AE3C83E}" type="presParOf" srcId="{C670546C-F361-493E-B4F9-00E3086B4DC1}" destId="{CAFD20E2-C2C2-4E2E-9C34-7E47C1B8F3F7}" srcOrd="1" destOrd="0" presId="urn:microsoft.com/office/officeart/2018/2/layout/IconVerticalSolidList"/>
    <dgm:cxn modelId="{8918445E-33C0-4CA2-955D-9096A43A04C3}" type="presParOf" srcId="{C670546C-F361-493E-B4F9-00E3086B4DC1}" destId="{CB9B4160-DF0C-4150-8DBB-199E008D3147}" srcOrd="2" destOrd="0" presId="urn:microsoft.com/office/officeart/2018/2/layout/IconVerticalSolidList"/>
    <dgm:cxn modelId="{DBC71EB2-BE74-4623-A0DB-CBF82570A0D7}" type="presParOf" srcId="{C670546C-F361-493E-B4F9-00E3086B4DC1}" destId="{63F6CD0D-2318-4316-AC57-52502DC0986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75BB6D87-85A7-44EE-ADDB-98B7CE2B542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43924FA-DAE2-4DF8-A0F9-32AE931AE404}">
      <dgm:prSet/>
      <dgm:spPr/>
      <dgm:t>
        <a:bodyPr/>
        <a:lstStyle/>
        <a:p>
          <a:r>
            <a:rPr lang="en-US" dirty="0"/>
            <a:t>These experiments used animals, humans are physiologically and cognitively different.</a:t>
          </a:r>
        </a:p>
      </dgm:t>
    </dgm:pt>
    <dgm:pt modelId="{F1695513-E3F8-4390-8D3E-5D248692AEEB}" type="parTrans" cxnId="{244EECC2-4E7F-4D26-82C3-5CEF3D01615B}">
      <dgm:prSet/>
      <dgm:spPr/>
      <dgm:t>
        <a:bodyPr/>
        <a:lstStyle/>
        <a:p>
          <a:endParaRPr lang="en-US"/>
        </a:p>
      </dgm:t>
    </dgm:pt>
    <dgm:pt modelId="{476F6303-C557-458F-8C05-7A20C23B0283}" type="sibTrans" cxnId="{244EECC2-4E7F-4D26-82C3-5CEF3D01615B}">
      <dgm:prSet/>
      <dgm:spPr/>
      <dgm:t>
        <a:bodyPr/>
        <a:lstStyle/>
        <a:p>
          <a:endParaRPr lang="en-US"/>
        </a:p>
      </dgm:t>
    </dgm:pt>
    <dgm:pt modelId="{7CC088C4-529B-4DF6-98CF-A7B44ED5DCE3}">
      <dgm:prSet/>
      <dgm:spPr/>
      <dgm:t>
        <a:bodyPr/>
        <a:lstStyle/>
        <a:p>
          <a:r>
            <a:rPr lang="en-US" dirty="0"/>
            <a:t>Social norms and morality differ from animal </a:t>
          </a:r>
          <a:r>
            <a:rPr lang="en-US" dirty="0" err="1"/>
            <a:t>socialisation</a:t>
          </a:r>
          <a:r>
            <a:rPr lang="en-US" dirty="0"/>
            <a:t>.</a:t>
          </a:r>
        </a:p>
      </dgm:t>
    </dgm:pt>
    <dgm:pt modelId="{E8B9A93A-487F-428D-89BA-19D29EDB1F99}" type="parTrans" cxnId="{872B5188-63B0-4BE2-8237-ECF1ACB9391E}">
      <dgm:prSet/>
      <dgm:spPr/>
      <dgm:t>
        <a:bodyPr/>
        <a:lstStyle/>
        <a:p>
          <a:endParaRPr lang="en-US"/>
        </a:p>
      </dgm:t>
    </dgm:pt>
    <dgm:pt modelId="{738DD165-65D3-4C94-B6DB-281CD203D408}" type="sibTrans" cxnId="{872B5188-63B0-4BE2-8237-ECF1ACB9391E}">
      <dgm:prSet/>
      <dgm:spPr/>
      <dgm:t>
        <a:bodyPr/>
        <a:lstStyle/>
        <a:p>
          <a:endParaRPr lang="en-US"/>
        </a:p>
      </dgm:t>
    </dgm:pt>
    <dgm:pt modelId="{1FAF32C1-96FC-4667-B0C0-C4BA40E13559}">
      <dgm:prSet/>
      <dgm:spPr/>
      <dgm:t>
        <a:bodyPr/>
        <a:lstStyle/>
        <a:p>
          <a:r>
            <a:rPr lang="en-US" dirty="0"/>
            <a:t>Nomothetic in nature, as all </a:t>
          </a:r>
          <a:r>
            <a:rPr lang="en-US" dirty="0" err="1"/>
            <a:t>behaviour</a:t>
          </a:r>
          <a:r>
            <a:rPr lang="en-US" dirty="0"/>
            <a:t> is governed by the same laws.</a:t>
          </a:r>
        </a:p>
      </dgm:t>
    </dgm:pt>
    <dgm:pt modelId="{337C5E72-6311-49FA-BAC4-1D08DAC45278}" type="parTrans" cxnId="{8F91C448-E7E4-4E3C-B140-4D70603CCEAA}">
      <dgm:prSet/>
      <dgm:spPr/>
      <dgm:t>
        <a:bodyPr/>
        <a:lstStyle/>
        <a:p>
          <a:endParaRPr lang="en-US"/>
        </a:p>
      </dgm:t>
    </dgm:pt>
    <dgm:pt modelId="{41A675AC-03FC-4FF4-8B73-191A67FCC49B}" type="sibTrans" cxnId="{8F91C448-E7E4-4E3C-B140-4D70603CCEAA}">
      <dgm:prSet/>
      <dgm:spPr/>
      <dgm:t>
        <a:bodyPr/>
        <a:lstStyle/>
        <a:p>
          <a:endParaRPr lang="en-US"/>
        </a:p>
      </dgm:t>
    </dgm:pt>
    <dgm:pt modelId="{549ACB05-B4C6-4DDA-A49C-0A22656ABFC8}">
      <dgm:prSet/>
      <dgm:spPr/>
      <dgm:t>
        <a:bodyPr/>
        <a:lstStyle/>
        <a:p>
          <a:r>
            <a:rPr lang="en-US" dirty="0"/>
            <a:t>Reductionist in nature.</a:t>
          </a:r>
        </a:p>
      </dgm:t>
    </dgm:pt>
    <dgm:pt modelId="{AFB3E001-53A3-4EDC-8AC2-9059FCF8BD8C}" type="parTrans" cxnId="{A11F0FF6-6147-4ECA-9B22-53642C1CA5F8}">
      <dgm:prSet/>
      <dgm:spPr/>
      <dgm:t>
        <a:bodyPr/>
        <a:lstStyle/>
        <a:p>
          <a:endParaRPr lang="en-US"/>
        </a:p>
      </dgm:t>
    </dgm:pt>
    <dgm:pt modelId="{B9C3C334-2E8E-4998-9EE6-3AD1CF0A8A80}" type="sibTrans" cxnId="{A11F0FF6-6147-4ECA-9B22-53642C1CA5F8}">
      <dgm:prSet/>
      <dgm:spPr/>
      <dgm:t>
        <a:bodyPr/>
        <a:lstStyle/>
        <a:p>
          <a:endParaRPr lang="en-US"/>
        </a:p>
      </dgm:t>
    </dgm:pt>
    <dgm:pt modelId="{F90C143B-4C9B-4391-AB55-3DD2E0E176E6}">
      <dgm:prSet/>
      <dgm:spPr/>
      <dgm:t>
        <a:bodyPr/>
        <a:lstStyle/>
        <a:p>
          <a:pPr rtl="0"/>
          <a:r>
            <a:rPr lang="en-US" dirty="0"/>
            <a:t>Soft deterministic</a:t>
          </a:r>
          <a:r>
            <a:rPr lang="en-US" dirty="0">
              <a:latin typeface="Sabon Next LT"/>
            </a:rPr>
            <a:t> (SLT).</a:t>
          </a:r>
          <a:endParaRPr lang="en-US" dirty="0"/>
        </a:p>
      </dgm:t>
    </dgm:pt>
    <dgm:pt modelId="{96609677-54A6-4A24-9AC0-EC4A90347BDD}" type="parTrans" cxnId="{A5F4F7EC-071E-46FD-91E4-9A6E4E46CC25}">
      <dgm:prSet/>
      <dgm:spPr/>
      <dgm:t>
        <a:bodyPr/>
        <a:lstStyle/>
        <a:p>
          <a:endParaRPr lang="en-US"/>
        </a:p>
      </dgm:t>
    </dgm:pt>
    <dgm:pt modelId="{DCE85364-22C3-41E5-BED7-08AEC236D1F9}" type="sibTrans" cxnId="{A5F4F7EC-071E-46FD-91E4-9A6E4E46CC25}">
      <dgm:prSet/>
      <dgm:spPr/>
      <dgm:t>
        <a:bodyPr/>
        <a:lstStyle/>
        <a:p>
          <a:endParaRPr lang="en-US"/>
        </a:p>
      </dgm:t>
    </dgm:pt>
    <dgm:pt modelId="{0599649A-EFFB-4611-84A3-202DF90E5551}">
      <dgm:prSet phldr="0"/>
      <dgm:spPr/>
      <dgm:t>
        <a:bodyPr/>
        <a:lstStyle/>
        <a:p>
          <a:pPr rtl="0"/>
          <a:r>
            <a:rPr lang="en-US" dirty="0">
              <a:latin typeface="Sabon Next LT"/>
            </a:rPr>
            <a:t>Determinism (Conditioning)</a:t>
          </a:r>
        </a:p>
      </dgm:t>
    </dgm:pt>
    <dgm:pt modelId="{475BC3FD-2490-4A0F-9F2F-33F56D853667}" type="parTrans" cxnId="{28D97AAB-B1FE-404F-A884-5601C1EBF22F}">
      <dgm:prSet/>
      <dgm:spPr/>
    </dgm:pt>
    <dgm:pt modelId="{312C6793-8EDD-42B4-8085-FFD9AAD4DD4C}" type="sibTrans" cxnId="{28D97AAB-B1FE-404F-A884-5601C1EBF22F}">
      <dgm:prSet/>
      <dgm:spPr/>
    </dgm:pt>
    <dgm:pt modelId="{35FC6D0D-C73C-49CA-AD34-96F26788E84B}" type="pres">
      <dgm:prSet presAssocID="{75BB6D87-85A7-44EE-ADDB-98B7CE2B5424}" presName="linear" presStyleCnt="0">
        <dgm:presLayoutVars>
          <dgm:animLvl val="lvl"/>
          <dgm:resizeHandles val="exact"/>
        </dgm:presLayoutVars>
      </dgm:prSet>
      <dgm:spPr/>
    </dgm:pt>
    <dgm:pt modelId="{B657B942-4ED7-46C9-A6ED-4C7882CB183F}" type="pres">
      <dgm:prSet presAssocID="{043924FA-DAE2-4DF8-A0F9-32AE931AE404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FFD7DB53-A07E-458E-9662-8884153480E5}" type="pres">
      <dgm:prSet presAssocID="{476F6303-C557-458F-8C05-7A20C23B0283}" presName="spacer" presStyleCnt="0"/>
      <dgm:spPr/>
    </dgm:pt>
    <dgm:pt modelId="{3EA37F9D-012C-4951-A1AF-A77EA1DD05F3}" type="pres">
      <dgm:prSet presAssocID="{7CC088C4-529B-4DF6-98CF-A7B44ED5DCE3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1334515E-04C0-48B4-A3E7-5FF9F15CD077}" type="pres">
      <dgm:prSet presAssocID="{738DD165-65D3-4C94-B6DB-281CD203D408}" presName="spacer" presStyleCnt="0"/>
      <dgm:spPr/>
    </dgm:pt>
    <dgm:pt modelId="{74323A24-F8AF-4DCB-AD79-93F2D3ACC5BE}" type="pres">
      <dgm:prSet presAssocID="{1FAF32C1-96FC-4667-B0C0-C4BA40E13559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A2CF2A45-43CA-413A-A080-A395C5A0C4C9}" type="pres">
      <dgm:prSet presAssocID="{41A675AC-03FC-4FF4-8B73-191A67FCC49B}" presName="spacer" presStyleCnt="0"/>
      <dgm:spPr/>
    </dgm:pt>
    <dgm:pt modelId="{6C2AEFE2-EDDF-4CBA-942F-E83C6C8E30DA}" type="pres">
      <dgm:prSet presAssocID="{549ACB05-B4C6-4DDA-A49C-0A22656ABFC8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F653CC64-3B46-4636-AEA4-8AFBE3C3DC6F}" type="pres">
      <dgm:prSet presAssocID="{B9C3C334-2E8E-4998-9EE6-3AD1CF0A8A80}" presName="spacer" presStyleCnt="0"/>
      <dgm:spPr/>
    </dgm:pt>
    <dgm:pt modelId="{C1763353-3C2C-4D68-97EF-3998F8C48850}" type="pres">
      <dgm:prSet presAssocID="{0599649A-EFFB-4611-84A3-202DF90E5551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2FEDA509-151D-441D-83CA-BC713E82CBFB}" type="pres">
      <dgm:prSet presAssocID="{312C6793-8EDD-42B4-8085-FFD9AAD4DD4C}" presName="spacer" presStyleCnt="0"/>
      <dgm:spPr/>
    </dgm:pt>
    <dgm:pt modelId="{94417EA1-9C86-4888-9E51-686966EBCD69}" type="pres">
      <dgm:prSet presAssocID="{F90C143B-4C9B-4391-AB55-3DD2E0E176E6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C18B7B22-7D55-4074-A4FC-90441BFE45EF}" type="presOf" srcId="{1FAF32C1-96FC-4667-B0C0-C4BA40E13559}" destId="{74323A24-F8AF-4DCB-AD79-93F2D3ACC5BE}" srcOrd="0" destOrd="0" presId="urn:microsoft.com/office/officeart/2005/8/layout/vList2"/>
    <dgm:cxn modelId="{22102E25-FA4D-4C5B-A8ED-6DA43A1ABD91}" type="presOf" srcId="{0599649A-EFFB-4611-84A3-202DF90E5551}" destId="{C1763353-3C2C-4D68-97EF-3998F8C48850}" srcOrd="0" destOrd="0" presId="urn:microsoft.com/office/officeart/2005/8/layout/vList2"/>
    <dgm:cxn modelId="{0D3C3E28-A8D9-40CA-9EDE-20C72AB3D6CB}" type="presOf" srcId="{75BB6D87-85A7-44EE-ADDB-98B7CE2B5424}" destId="{35FC6D0D-C73C-49CA-AD34-96F26788E84B}" srcOrd="0" destOrd="0" presId="urn:microsoft.com/office/officeart/2005/8/layout/vList2"/>
    <dgm:cxn modelId="{E296905F-10E2-4234-A4F1-0D51BE3D6492}" type="presOf" srcId="{549ACB05-B4C6-4DDA-A49C-0A22656ABFC8}" destId="{6C2AEFE2-EDDF-4CBA-942F-E83C6C8E30DA}" srcOrd="0" destOrd="0" presId="urn:microsoft.com/office/officeart/2005/8/layout/vList2"/>
    <dgm:cxn modelId="{8F91C448-E7E4-4E3C-B140-4D70603CCEAA}" srcId="{75BB6D87-85A7-44EE-ADDB-98B7CE2B5424}" destId="{1FAF32C1-96FC-4667-B0C0-C4BA40E13559}" srcOrd="2" destOrd="0" parTransId="{337C5E72-6311-49FA-BAC4-1D08DAC45278}" sibTransId="{41A675AC-03FC-4FF4-8B73-191A67FCC49B}"/>
    <dgm:cxn modelId="{872B5188-63B0-4BE2-8237-ECF1ACB9391E}" srcId="{75BB6D87-85A7-44EE-ADDB-98B7CE2B5424}" destId="{7CC088C4-529B-4DF6-98CF-A7B44ED5DCE3}" srcOrd="1" destOrd="0" parTransId="{E8B9A93A-487F-428D-89BA-19D29EDB1F99}" sibTransId="{738DD165-65D3-4C94-B6DB-281CD203D408}"/>
    <dgm:cxn modelId="{5C0AAB92-8775-4B60-ADE9-AF3E6A1B0188}" type="presOf" srcId="{F90C143B-4C9B-4391-AB55-3DD2E0E176E6}" destId="{94417EA1-9C86-4888-9E51-686966EBCD69}" srcOrd="0" destOrd="0" presId="urn:microsoft.com/office/officeart/2005/8/layout/vList2"/>
    <dgm:cxn modelId="{28D97AAB-B1FE-404F-A884-5601C1EBF22F}" srcId="{75BB6D87-85A7-44EE-ADDB-98B7CE2B5424}" destId="{0599649A-EFFB-4611-84A3-202DF90E5551}" srcOrd="4" destOrd="0" parTransId="{475BC3FD-2490-4A0F-9F2F-33F56D853667}" sibTransId="{312C6793-8EDD-42B4-8085-FFD9AAD4DD4C}"/>
    <dgm:cxn modelId="{244EECC2-4E7F-4D26-82C3-5CEF3D01615B}" srcId="{75BB6D87-85A7-44EE-ADDB-98B7CE2B5424}" destId="{043924FA-DAE2-4DF8-A0F9-32AE931AE404}" srcOrd="0" destOrd="0" parTransId="{F1695513-E3F8-4390-8D3E-5D248692AEEB}" sibTransId="{476F6303-C557-458F-8C05-7A20C23B0283}"/>
    <dgm:cxn modelId="{3A5F64CA-8489-4EC9-9796-3F7E796D371C}" type="presOf" srcId="{043924FA-DAE2-4DF8-A0F9-32AE931AE404}" destId="{B657B942-4ED7-46C9-A6ED-4C7882CB183F}" srcOrd="0" destOrd="0" presId="urn:microsoft.com/office/officeart/2005/8/layout/vList2"/>
    <dgm:cxn modelId="{60B844E9-B1FA-4186-BD36-D3663F9B7B99}" type="presOf" srcId="{7CC088C4-529B-4DF6-98CF-A7B44ED5DCE3}" destId="{3EA37F9D-012C-4951-A1AF-A77EA1DD05F3}" srcOrd="0" destOrd="0" presId="urn:microsoft.com/office/officeart/2005/8/layout/vList2"/>
    <dgm:cxn modelId="{A5F4F7EC-071E-46FD-91E4-9A6E4E46CC25}" srcId="{75BB6D87-85A7-44EE-ADDB-98B7CE2B5424}" destId="{F90C143B-4C9B-4391-AB55-3DD2E0E176E6}" srcOrd="5" destOrd="0" parTransId="{96609677-54A6-4A24-9AC0-EC4A90347BDD}" sibTransId="{DCE85364-22C3-41E5-BED7-08AEC236D1F9}"/>
    <dgm:cxn modelId="{A11F0FF6-6147-4ECA-9B22-53642C1CA5F8}" srcId="{75BB6D87-85A7-44EE-ADDB-98B7CE2B5424}" destId="{549ACB05-B4C6-4DDA-A49C-0A22656ABFC8}" srcOrd="3" destOrd="0" parTransId="{AFB3E001-53A3-4EDC-8AC2-9059FCF8BD8C}" sibTransId="{B9C3C334-2E8E-4998-9EE6-3AD1CF0A8A80}"/>
    <dgm:cxn modelId="{7E4FA9DA-4EFB-4C62-82E4-491FB794D65C}" type="presParOf" srcId="{35FC6D0D-C73C-49CA-AD34-96F26788E84B}" destId="{B657B942-4ED7-46C9-A6ED-4C7882CB183F}" srcOrd="0" destOrd="0" presId="urn:microsoft.com/office/officeart/2005/8/layout/vList2"/>
    <dgm:cxn modelId="{CFF6BA46-CB7C-4219-AB06-DDDAE1CFF754}" type="presParOf" srcId="{35FC6D0D-C73C-49CA-AD34-96F26788E84B}" destId="{FFD7DB53-A07E-458E-9662-8884153480E5}" srcOrd="1" destOrd="0" presId="urn:microsoft.com/office/officeart/2005/8/layout/vList2"/>
    <dgm:cxn modelId="{F6E49E73-F7BE-47A4-A81A-14B0E33BC7FA}" type="presParOf" srcId="{35FC6D0D-C73C-49CA-AD34-96F26788E84B}" destId="{3EA37F9D-012C-4951-A1AF-A77EA1DD05F3}" srcOrd="2" destOrd="0" presId="urn:microsoft.com/office/officeart/2005/8/layout/vList2"/>
    <dgm:cxn modelId="{E04B38BC-BC3D-4B23-8E93-38896A1981B7}" type="presParOf" srcId="{35FC6D0D-C73C-49CA-AD34-96F26788E84B}" destId="{1334515E-04C0-48B4-A3E7-5FF9F15CD077}" srcOrd="3" destOrd="0" presId="urn:microsoft.com/office/officeart/2005/8/layout/vList2"/>
    <dgm:cxn modelId="{FEB40971-B4B6-4DB8-BC65-9FC37BD2EF24}" type="presParOf" srcId="{35FC6D0D-C73C-49CA-AD34-96F26788E84B}" destId="{74323A24-F8AF-4DCB-AD79-93F2D3ACC5BE}" srcOrd="4" destOrd="0" presId="urn:microsoft.com/office/officeart/2005/8/layout/vList2"/>
    <dgm:cxn modelId="{16C90BA7-391F-48D2-B38F-19DACD744782}" type="presParOf" srcId="{35FC6D0D-C73C-49CA-AD34-96F26788E84B}" destId="{A2CF2A45-43CA-413A-A080-A395C5A0C4C9}" srcOrd="5" destOrd="0" presId="urn:microsoft.com/office/officeart/2005/8/layout/vList2"/>
    <dgm:cxn modelId="{B2C5AFAF-515F-401B-858B-C37FD7F51A0D}" type="presParOf" srcId="{35FC6D0D-C73C-49CA-AD34-96F26788E84B}" destId="{6C2AEFE2-EDDF-4CBA-942F-E83C6C8E30DA}" srcOrd="6" destOrd="0" presId="urn:microsoft.com/office/officeart/2005/8/layout/vList2"/>
    <dgm:cxn modelId="{2237F543-85A0-4666-B6A2-DF05CE496755}" type="presParOf" srcId="{35FC6D0D-C73C-49CA-AD34-96F26788E84B}" destId="{F653CC64-3B46-4636-AEA4-8AFBE3C3DC6F}" srcOrd="7" destOrd="0" presId="urn:microsoft.com/office/officeart/2005/8/layout/vList2"/>
    <dgm:cxn modelId="{C7F2CAB5-B38B-4F1E-9CDA-09ED4704C5D5}" type="presParOf" srcId="{35FC6D0D-C73C-49CA-AD34-96F26788E84B}" destId="{C1763353-3C2C-4D68-97EF-3998F8C48850}" srcOrd="8" destOrd="0" presId="urn:microsoft.com/office/officeart/2005/8/layout/vList2"/>
    <dgm:cxn modelId="{682138D9-A262-4BE9-956F-0D38DEA3FC30}" type="presParOf" srcId="{35FC6D0D-C73C-49CA-AD34-96F26788E84B}" destId="{2FEDA509-151D-441D-83CA-BC713E82CBFB}" srcOrd="9" destOrd="0" presId="urn:microsoft.com/office/officeart/2005/8/layout/vList2"/>
    <dgm:cxn modelId="{1D14DDC5-BD19-4A63-8B71-461DAB9C0303}" type="presParOf" srcId="{35FC6D0D-C73C-49CA-AD34-96F26788E84B}" destId="{94417EA1-9C86-4888-9E51-686966EBCD69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7CE7DA-C53E-4CF9-AFCB-56E233B543C8}">
      <dsp:nvSpPr>
        <dsp:cNvPr id="0" name=""/>
        <dsp:cNvSpPr/>
      </dsp:nvSpPr>
      <dsp:spPr>
        <a:xfrm>
          <a:off x="0" y="2853"/>
          <a:ext cx="700377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B6F24D-4648-41F3-B42E-8A5CB3984E4C}">
      <dsp:nvSpPr>
        <dsp:cNvPr id="0" name=""/>
        <dsp:cNvSpPr/>
      </dsp:nvSpPr>
      <dsp:spPr>
        <a:xfrm>
          <a:off x="0" y="2853"/>
          <a:ext cx="7003777" cy="194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Behaviourism aimed to allow to world to see psychology as a science. </a:t>
          </a:r>
        </a:p>
      </dsp:txBody>
      <dsp:txXfrm>
        <a:off x="0" y="2853"/>
        <a:ext cx="7003777" cy="1945966"/>
      </dsp:txXfrm>
    </dsp:sp>
    <dsp:sp modelId="{79353A41-E284-4395-AF09-AABF00DED587}">
      <dsp:nvSpPr>
        <dsp:cNvPr id="0" name=""/>
        <dsp:cNvSpPr/>
      </dsp:nvSpPr>
      <dsp:spPr>
        <a:xfrm>
          <a:off x="0" y="1948819"/>
          <a:ext cx="700377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E71BBD-6F60-4DD7-9723-F26CE7DD73C7}">
      <dsp:nvSpPr>
        <dsp:cNvPr id="0" name=""/>
        <dsp:cNvSpPr/>
      </dsp:nvSpPr>
      <dsp:spPr>
        <a:xfrm>
          <a:off x="0" y="1948819"/>
          <a:ext cx="7003777" cy="194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Rejects the view of free will.</a:t>
          </a:r>
        </a:p>
      </dsp:txBody>
      <dsp:txXfrm>
        <a:off x="0" y="1948819"/>
        <a:ext cx="7003777" cy="1945966"/>
      </dsp:txXfrm>
    </dsp:sp>
    <dsp:sp modelId="{FAEB7780-9AB4-414C-A29C-E503C591DF88}">
      <dsp:nvSpPr>
        <dsp:cNvPr id="0" name=""/>
        <dsp:cNvSpPr/>
      </dsp:nvSpPr>
      <dsp:spPr>
        <a:xfrm>
          <a:off x="0" y="3894785"/>
          <a:ext cx="700377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1C5F1E-7898-471C-93E6-7A84BAC7B8F2}">
      <dsp:nvSpPr>
        <dsp:cNvPr id="0" name=""/>
        <dsp:cNvSpPr/>
      </dsp:nvSpPr>
      <dsp:spPr>
        <a:xfrm>
          <a:off x="0" y="3894785"/>
          <a:ext cx="7003777" cy="194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Behaviour is learned from our environments, and we are born as blank slates.</a:t>
          </a:r>
        </a:p>
      </dsp:txBody>
      <dsp:txXfrm>
        <a:off x="0" y="3894785"/>
        <a:ext cx="7003777" cy="19459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8CAD8C-190D-4B47-9701-6D946AC8E82D}">
      <dsp:nvSpPr>
        <dsp:cNvPr id="0" name=""/>
        <dsp:cNvSpPr/>
      </dsp:nvSpPr>
      <dsp:spPr>
        <a:xfrm>
          <a:off x="0" y="2425"/>
          <a:ext cx="7003777" cy="12292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834481-B40B-4ACC-ACFE-C011FCF8C1B7}">
      <dsp:nvSpPr>
        <dsp:cNvPr id="0" name=""/>
        <dsp:cNvSpPr/>
      </dsp:nvSpPr>
      <dsp:spPr>
        <a:xfrm>
          <a:off x="371836" y="278997"/>
          <a:ext cx="676066" cy="67606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913642-89F0-4317-A920-A5F15D134E83}">
      <dsp:nvSpPr>
        <dsp:cNvPr id="0" name=""/>
        <dsp:cNvSpPr/>
      </dsp:nvSpPr>
      <dsp:spPr>
        <a:xfrm>
          <a:off x="1419739" y="2425"/>
          <a:ext cx="5584037" cy="1229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92" tIns="130092" rIns="130092" bIns="13009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Behaviour should be studied through experiments, scientifically.</a:t>
          </a:r>
        </a:p>
      </dsp:txBody>
      <dsp:txXfrm>
        <a:off x="1419739" y="2425"/>
        <a:ext cx="5584037" cy="1229211"/>
      </dsp:txXfrm>
    </dsp:sp>
    <dsp:sp modelId="{D71D4A20-078F-4B00-B51E-856275C06C26}">
      <dsp:nvSpPr>
        <dsp:cNvPr id="0" name=""/>
        <dsp:cNvSpPr/>
      </dsp:nvSpPr>
      <dsp:spPr>
        <a:xfrm>
          <a:off x="0" y="1538939"/>
          <a:ext cx="7003777" cy="122921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E1E25D-A3E6-4548-B19B-7515843F1F4C}">
      <dsp:nvSpPr>
        <dsp:cNvPr id="0" name=""/>
        <dsp:cNvSpPr/>
      </dsp:nvSpPr>
      <dsp:spPr>
        <a:xfrm>
          <a:off x="371836" y="1815512"/>
          <a:ext cx="676066" cy="67606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43B0ED-EADA-428C-AB3D-0FD5317C2F0A}">
      <dsp:nvSpPr>
        <dsp:cNvPr id="0" name=""/>
        <dsp:cNvSpPr/>
      </dsp:nvSpPr>
      <dsp:spPr>
        <a:xfrm>
          <a:off x="1419739" y="1538939"/>
          <a:ext cx="5584037" cy="1229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92" tIns="130092" rIns="130092" bIns="13009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Observable behaviour is all we should be concerned with.</a:t>
          </a:r>
        </a:p>
      </dsp:txBody>
      <dsp:txXfrm>
        <a:off x="1419739" y="1538939"/>
        <a:ext cx="5584037" cy="1229211"/>
      </dsp:txXfrm>
    </dsp:sp>
    <dsp:sp modelId="{C1C242C4-42A0-4BCB-9DA1-A8423E6D0647}">
      <dsp:nvSpPr>
        <dsp:cNvPr id="0" name=""/>
        <dsp:cNvSpPr/>
      </dsp:nvSpPr>
      <dsp:spPr>
        <a:xfrm>
          <a:off x="0" y="3075453"/>
          <a:ext cx="7003777" cy="122921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9BDC30-4F5A-44A4-8734-4024AC762FB8}">
      <dsp:nvSpPr>
        <dsp:cNvPr id="0" name=""/>
        <dsp:cNvSpPr/>
      </dsp:nvSpPr>
      <dsp:spPr>
        <a:xfrm>
          <a:off x="371836" y="3352026"/>
          <a:ext cx="676066" cy="67606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CE4B42-3148-4288-8D58-050DA0D8487E}">
      <dsp:nvSpPr>
        <dsp:cNvPr id="0" name=""/>
        <dsp:cNvSpPr/>
      </dsp:nvSpPr>
      <dsp:spPr>
        <a:xfrm>
          <a:off x="1419739" y="3075453"/>
          <a:ext cx="5584037" cy="1229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92" tIns="130092" rIns="130092" bIns="13009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There is little difference between learning in animals and humans, therefore animal experiments are valid. </a:t>
          </a:r>
        </a:p>
      </dsp:txBody>
      <dsp:txXfrm>
        <a:off x="1419739" y="3075453"/>
        <a:ext cx="5584037" cy="1229211"/>
      </dsp:txXfrm>
    </dsp:sp>
    <dsp:sp modelId="{76F58BA8-76B4-4FD9-89F8-A6E7DA4A128F}">
      <dsp:nvSpPr>
        <dsp:cNvPr id="0" name=""/>
        <dsp:cNvSpPr/>
      </dsp:nvSpPr>
      <dsp:spPr>
        <a:xfrm>
          <a:off x="0" y="4611968"/>
          <a:ext cx="7003777" cy="122921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E71C70-88FD-46CB-A8FD-A648359AAC78}">
      <dsp:nvSpPr>
        <dsp:cNvPr id="0" name=""/>
        <dsp:cNvSpPr/>
      </dsp:nvSpPr>
      <dsp:spPr>
        <a:xfrm>
          <a:off x="371836" y="4888540"/>
          <a:ext cx="676066" cy="67606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E344F5-CA40-4AAB-9DAD-929C64EF9489}">
      <dsp:nvSpPr>
        <dsp:cNvPr id="0" name=""/>
        <dsp:cNvSpPr/>
      </dsp:nvSpPr>
      <dsp:spPr>
        <a:xfrm>
          <a:off x="1419739" y="4611968"/>
          <a:ext cx="5584037" cy="1229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92" tIns="130092" rIns="130092" bIns="13009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Behaviour is the result of stimuli, no matter how complex.</a:t>
          </a:r>
        </a:p>
      </dsp:txBody>
      <dsp:txXfrm>
        <a:off x="1419739" y="4611968"/>
        <a:ext cx="5584037" cy="122921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2FAD26-4B57-4752-BF3C-240FABC9F6DD}">
      <dsp:nvSpPr>
        <dsp:cNvPr id="0" name=""/>
        <dsp:cNvSpPr/>
      </dsp:nvSpPr>
      <dsp:spPr>
        <a:xfrm>
          <a:off x="0" y="321522"/>
          <a:ext cx="7003777" cy="12331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There are some main methods by which we learn under this approach.</a:t>
          </a:r>
        </a:p>
      </dsp:txBody>
      <dsp:txXfrm>
        <a:off x="60199" y="381721"/>
        <a:ext cx="6883379" cy="1112781"/>
      </dsp:txXfrm>
    </dsp:sp>
    <dsp:sp modelId="{1706021B-9A31-493F-88C2-9D5C9E300484}">
      <dsp:nvSpPr>
        <dsp:cNvPr id="0" name=""/>
        <dsp:cNvSpPr/>
      </dsp:nvSpPr>
      <dsp:spPr>
        <a:xfrm>
          <a:off x="0" y="1643982"/>
          <a:ext cx="7003777" cy="1233179"/>
        </a:xfrm>
        <a:prstGeom prst="roundRect">
          <a:avLst/>
        </a:prstGeom>
        <a:solidFill>
          <a:schemeClr val="accent2">
            <a:hueOff val="-499912"/>
            <a:satOff val="-2496"/>
            <a:lumOff val="85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Classical conditioning</a:t>
          </a:r>
        </a:p>
      </dsp:txBody>
      <dsp:txXfrm>
        <a:off x="60199" y="1704181"/>
        <a:ext cx="6883379" cy="1112781"/>
      </dsp:txXfrm>
    </dsp:sp>
    <dsp:sp modelId="{6BDB1394-6054-4FAA-A298-552540406438}">
      <dsp:nvSpPr>
        <dsp:cNvPr id="0" name=""/>
        <dsp:cNvSpPr/>
      </dsp:nvSpPr>
      <dsp:spPr>
        <a:xfrm>
          <a:off x="0" y="2966442"/>
          <a:ext cx="7003777" cy="1233179"/>
        </a:xfrm>
        <a:prstGeom prst="roundRect">
          <a:avLst/>
        </a:prstGeom>
        <a:solidFill>
          <a:schemeClr val="accent2">
            <a:hueOff val="-999825"/>
            <a:satOff val="-4992"/>
            <a:lumOff val="170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Operant conditioning</a:t>
          </a:r>
        </a:p>
      </dsp:txBody>
      <dsp:txXfrm>
        <a:off x="60199" y="3026641"/>
        <a:ext cx="6883379" cy="1112781"/>
      </dsp:txXfrm>
    </dsp:sp>
    <dsp:sp modelId="{228F888E-714F-41EE-905C-D39034E9267B}">
      <dsp:nvSpPr>
        <dsp:cNvPr id="0" name=""/>
        <dsp:cNvSpPr/>
      </dsp:nvSpPr>
      <dsp:spPr>
        <a:xfrm>
          <a:off x="0" y="4288902"/>
          <a:ext cx="7003777" cy="1233179"/>
        </a:xfrm>
        <a:prstGeom prst="roundRect">
          <a:avLst/>
        </a:prstGeom>
        <a:solidFill>
          <a:schemeClr val="accent2">
            <a:hueOff val="-1499737"/>
            <a:satOff val="-7488"/>
            <a:lumOff val="25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Social learning theory</a:t>
          </a:r>
        </a:p>
      </dsp:txBody>
      <dsp:txXfrm>
        <a:off x="60199" y="4349101"/>
        <a:ext cx="6883379" cy="111278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9D5BCA-1D02-4C7C-A537-4472F3CC3394}">
      <dsp:nvSpPr>
        <dsp:cNvPr id="0" name=""/>
        <dsp:cNvSpPr/>
      </dsp:nvSpPr>
      <dsp:spPr>
        <a:xfrm>
          <a:off x="0" y="713"/>
          <a:ext cx="7003777" cy="16691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BF9404-063F-4B9B-BD0A-592B31DF8366}">
      <dsp:nvSpPr>
        <dsp:cNvPr id="0" name=""/>
        <dsp:cNvSpPr/>
      </dsp:nvSpPr>
      <dsp:spPr>
        <a:xfrm>
          <a:off x="504931" y="376281"/>
          <a:ext cx="918056" cy="9180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02338D-CC5F-4895-8E07-EF9E8627336E}">
      <dsp:nvSpPr>
        <dsp:cNvPr id="0" name=""/>
        <dsp:cNvSpPr/>
      </dsp:nvSpPr>
      <dsp:spPr>
        <a:xfrm>
          <a:off x="1927918" y="713"/>
          <a:ext cx="5075858" cy="1669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656" tIns="176656" rIns="176656" bIns="176656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Classical conditioning is defined as learning by association.</a:t>
          </a:r>
        </a:p>
      </dsp:txBody>
      <dsp:txXfrm>
        <a:off x="1927918" y="713"/>
        <a:ext cx="5075858" cy="1669193"/>
      </dsp:txXfrm>
    </dsp:sp>
    <dsp:sp modelId="{620B29AC-876F-4CD6-A83B-6689B1AE63A5}">
      <dsp:nvSpPr>
        <dsp:cNvPr id="0" name=""/>
        <dsp:cNvSpPr/>
      </dsp:nvSpPr>
      <dsp:spPr>
        <a:xfrm>
          <a:off x="0" y="2087205"/>
          <a:ext cx="7003777" cy="16691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D8837D-5925-4020-BFAC-B9F5EEB20952}">
      <dsp:nvSpPr>
        <dsp:cNvPr id="0" name=""/>
        <dsp:cNvSpPr/>
      </dsp:nvSpPr>
      <dsp:spPr>
        <a:xfrm>
          <a:off x="504931" y="2462774"/>
          <a:ext cx="918056" cy="9180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E45AD8-DC59-4223-9DCB-CA95595A3D47}">
      <dsp:nvSpPr>
        <dsp:cNvPr id="0" name=""/>
        <dsp:cNvSpPr/>
      </dsp:nvSpPr>
      <dsp:spPr>
        <a:xfrm>
          <a:off x="1927918" y="2087205"/>
          <a:ext cx="5075858" cy="1669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656" tIns="176656" rIns="176656" bIns="176656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This was discovered, like some of the best discoveries, by accident!</a:t>
          </a:r>
        </a:p>
      </dsp:txBody>
      <dsp:txXfrm>
        <a:off x="1927918" y="2087205"/>
        <a:ext cx="5075858" cy="1669193"/>
      </dsp:txXfrm>
    </dsp:sp>
    <dsp:sp modelId="{F02F3F47-1146-4D17-91CA-F84AA9538DD1}">
      <dsp:nvSpPr>
        <dsp:cNvPr id="0" name=""/>
        <dsp:cNvSpPr/>
      </dsp:nvSpPr>
      <dsp:spPr>
        <a:xfrm>
          <a:off x="0" y="4173697"/>
          <a:ext cx="7003777" cy="16691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E03D9C-3032-4930-ABD4-725A8FC43667}">
      <dsp:nvSpPr>
        <dsp:cNvPr id="0" name=""/>
        <dsp:cNvSpPr/>
      </dsp:nvSpPr>
      <dsp:spPr>
        <a:xfrm>
          <a:off x="504931" y="4549266"/>
          <a:ext cx="918056" cy="9180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488246-C861-477D-8052-7EF1004BA635}">
      <dsp:nvSpPr>
        <dsp:cNvPr id="0" name=""/>
        <dsp:cNvSpPr/>
      </dsp:nvSpPr>
      <dsp:spPr>
        <a:xfrm>
          <a:off x="1927918" y="4173697"/>
          <a:ext cx="5075858" cy="1669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656" tIns="176656" rIns="176656" bIns="176656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Pavlov (1902) was investigating salivation in dogs when he realised that the dogs would salivate before being given food.</a:t>
          </a:r>
        </a:p>
      </dsp:txBody>
      <dsp:txXfrm>
        <a:off x="1927918" y="4173697"/>
        <a:ext cx="5075858" cy="166919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D501FA-EFA2-4038-998B-E05008444353}">
      <dsp:nvSpPr>
        <dsp:cNvPr id="0" name=""/>
        <dsp:cNvSpPr/>
      </dsp:nvSpPr>
      <dsp:spPr>
        <a:xfrm>
          <a:off x="0" y="713"/>
          <a:ext cx="7003777" cy="166919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6C36A3-8C03-4B1B-8D33-CFCFAF6B0002}">
      <dsp:nvSpPr>
        <dsp:cNvPr id="0" name=""/>
        <dsp:cNvSpPr/>
      </dsp:nvSpPr>
      <dsp:spPr>
        <a:xfrm>
          <a:off x="504931" y="376281"/>
          <a:ext cx="918056" cy="9180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E95177-7BC3-4B0D-8D48-77E06C2FCCFD}">
      <dsp:nvSpPr>
        <dsp:cNvPr id="0" name=""/>
        <dsp:cNvSpPr/>
      </dsp:nvSpPr>
      <dsp:spPr>
        <a:xfrm>
          <a:off x="1927918" y="713"/>
          <a:ext cx="5075858" cy="1669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656" tIns="176656" rIns="176656" bIns="176656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After seven pairings, Albert cried and tried to move away from the rat without the noise being combined. </a:t>
          </a:r>
        </a:p>
      </dsp:txBody>
      <dsp:txXfrm>
        <a:off x="1927918" y="713"/>
        <a:ext cx="5075858" cy="1669193"/>
      </dsp:txXfrm>
    </dsp:sp>
    <dsp:sp modelId="{AA3CBA17-0456-42D1-8C2B-CAE276BD2DF4}">
      <dsp:nvSpPr>
        <dsp:cNvPr id="0" name=""/>
        <dsp:cNvSpPr/>
      </dsp:nvSpPr>
      <dsp:spPr>
        <a:xfrm>
          <a:off x="0" y="2087205"/>
          <a:ext cx="7003777" cy="166919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198D0E-3BB3-45B9-84A6-2CB8B4D7B271}">
      <dsp:nvSpPr>
        <dsp:cNvPr id="0" name=""/>
        <dsp:cNvSpPr/>
      </dsp:nvSpPr>
      <dsp:spPr>
        <a:xfrm>
          <a:off x="504931" y="2462774"/>
          <a:ext cx="918056" cy="9180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AC5A11-B3C3-4A9B-88B3-71C4958B9E9B}">
      <dsp:nvSpPr>
        <dsp:cNvPr id="0" name=""/>
        <dsp:cNvSpPr/>
      </dsp:nvSpPr>
      <dsp:spPr>
        <a:xfrm>
          <a:off x="1927918" y="2087205"/>
          <a:ext cx="5075858" cy="1669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656" tIns="176656" rIns="176656" bIns="176656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After a few days, this fear became GENERALISED, meaning he showed fear of the family dog, a fur coat and a Santa mask. </a:t>
          </a:r>
        </a:p>
      </dsp:txBody>
      <dsp:txXfrm>
        <a:off x="1927918" y="2087205"/>
        <a:ext cx="5075858" cy="1669193"/>
      </dsp:txXfrm>
    </dsp:sp>
    <dsp:sp modelId="{1D784CE6-A2D4-4D25-AF59-CB2DBF082F51}">
      <dsp:nvSpPr>
        <dsp:cNvPr id="0" name=""/>
        <dsp:cNvSpPr/>
      </dsp:nvSpPr>
      <dsp:spPr>
        <a:xfrm>
          <a:off x="0" y="4173697"/>
          <a:ext cx="7003777" cy="166919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E7A186-4F5A-4FCB-BC62-31556B1BE625}">
      <dsp:nvSpPr>
        <dsp:cNvPr id="0" name=""/>
        <dsp:cNvSpPr/>
      </dsp:nvSpPr>
      <dsp:spPr>
        <a:xfrm>
          <a:off x="504931" y="4549266"/>
          <a:ext cx="918056" cy="9180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B4A152-79D3-47CD-A632-135FA8686F07}">
      <dsp:nvSpPr>
        <dsp:cNvPr id="0" name=""/>
        <dsp:cNvSpPr/>
      </dsp:nvSpPr>
      <dsp:spPr>
        <a:xfrm>
          <a:off x="1927918" y="4173697"/>
          <a:ext cx="5075858" cy="1669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656" tIns="176656" rIns="176656" bIns="176656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Classical conditioning can create phobias!</a:t>
          </a:r>
        </a:p>
      </dsp:txBody>
      <dsp:txXfrm>
        <a:off x="1927918" y="4173697"/>
        <a:ext cx="5075858" cy="166919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15CE10-4515-442C-B4D7-06D1A20917CD}">
      <dsp:nvSpPr>
        <dsp:cNvPr id="0" name=""/>
        <dsp:cNvSpPr/>
      </dsp:nvSpPr>
      <dsp:spPr>
        <a:xfrm>
          <a:off x="1283" y="162863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E4C19C-9304-4397-892E-AD286F3C06E4}">
      <dsp:nvSpPr>
        <dsp:cNvPr id="0" name=""/>
        <dsp:cNvSpPr/>
      </dsp:nvSpPr>
      <dsp:spPr>
        <a:xfrm>
          <a:off x="501904" y="638452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Little Albert was withdrawn from the experiment by his mother before Watson and Rayner could reverse the response.</a:t>
          </a:r>
        </a:p>
      </dsp:txBody>
      <dsp:txXfrm>
        <a:off x="585701" y="722249"/>
        <a:ext cx="4337991" cy="2693452"/>
      </dsp:txXfrm>
    </dsp:sp>
    <dsp:sp modelId="{FDDD075F-7E18-4B6A-B90E-A0EBD65194EC}">
      <dsp:nvSpPr>
        <dsp:cNvPr id="0" name=""/>
        <dsp:cNvSpPr/>
      </dsp:nvSpPr>
      <dsp:spPr>
        <a:xfrm>
          <a:off x="5508110" y="162863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867A4A-6D90-47AE-89AB-24358E05D3A0}">
      <dsp:nvSpPr>
        <dsp:cNvPr id="0" name=""/>
        <dsp:cNvSpPr/>
      </dsp:nvSpPr>
      <dsp:spPr>
        <a:xfrm>
          <a:off x="6008730" y="638452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How ethical was this experiment?</a:t>
          </a:r>
        </a:p>
      </dsp:txBody>
      <dsp:txXfrm>
        <a:off x="6092527" y="722249"/>
        <a:ext cx="4337991" cy="269345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7FDD08-1970-4FDC-835E-432A92C2B116}">
      <dsp:nvSpPr>
        <dsp:cNvPr id="0" name=""/>
        <dsp:cNvSpPr/>
      </dsp:nvSpPr>
      <dsp:spPr>
        <a:xfrm>
          <a:off x="0" y="713"/>
          <a:ext cx="700377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CFBBCD-61AA-48AA-8BFA-C8856938A7B8}">
      <dsp:nvSpPr>
        <dsp:cNvPr id="0" name=""/>
        <dsp:cNvSpPr/>
      </dsp:nvSpPr>
      <dsp:spPr>
        <a:xfrm>
          <a:off x="0" y="713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Unconditioned Stimulus</a:t>
          </a:r>
        </a:p>
      </dsp:txBody>
      <dsp:txXfrm>
        <a:off x="0" y="713"/>
        <a:ext cx="7003777" cy="1168435"/>
      </dsp:txXfrm>
    </dsp:sp>
    <dsp:sp modelId="{186EBCFD-69AC-42BE-ABD6-6AE71106B252}">
      <dsp:nvSpPr>
        <dsp:cNvPr id="0" name=""/>
        <dsp:cNvSpPr/>
      </dsp:nvSpPr>
      <dsp:spPr>
        <a:xfrm>
          <a:off x="0" y="1169148"/>
          <a:ext cx="7003777" cy="0"/>
        </a:xfrm>
        <a:prstGeom prst="line">
          <a:avLst/>
        </a:prstGeom>
        <a:solidFill>
          <a:schemeClr val="accent2">
            <a:hueOff val="-374934"/>
            <a:satOff val="-1872"/>
            <a:lumOff val="638"/>
            <a:alphaOff val="0"/>
          </a:schemeClr>
        </a:solidFill>
        <a:ln w="12700" cap="flat" cmpd="sng" algn="ctr">
          <a:solidFill>
            <a:schemeClr val="accent2">
              <a:hueOff val="-374934"/>
              <a:satOff val="-1872"/>
              <a:lumOff val="6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53A598-4448-43A3-B304-AEE1FCF4ACEA}">
      <dsp:nvSpPr>
        <dsp:cNvPr id="0" name=""/>
        <dsp:cNvSpPr/>
      </dsp:nvSpPr>
      <dsp:spPr>
        <a:xfrm>
          <a:off x="0" y="1169148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Neutral Stimulus</a:t>
          </a:r>
        </a:p>
      </dsp:txBody>
      <dsp:txXfrm>
        <a:off x="0" y="1169148"/>
        <a:ext cx="7003777" cy="1168435"/>
      </dsp:txXfrm>
    </dsp:sp>
    <dsp:sp modelId="{E58C0C0D-57F4-4EE8-AB65-62A8396BA5CC}">
      <dsp:nvSpPr>
        <dsp:cNvPr id="0" name=""/>
        <dsp:cNvSpPr/>
      </dsp:nvSpPr>
      <dsp:spPr>
        <a:xfrm>
          <a:off x="0" y="2337584"/>
          <a:ext cx="7003777" cy="0"/>
        </a:xfrm>
        <a:prstGeom prst="line">
          <a:avLst/>
        </a:prstGeom>
        <a:solidFill>
          <a:schemeClr val="accent2">
            <a:hueOff val="-749869"/>
            <a:satOff val="-3744"/>
            <a:lumOff val="1275"/>
            <a:alphaOff val="0"/>
          </a:schemeClr>
        </a:solidFill>
        <a:ln w="12700" cap="flat" cmpd="sng" algn="ctr">
          <a:solidFill>
            <a:schemeClr val="accent2">
              <a:hueOff val="-749869"/>
              <a:satOff val="-3744"/>
              <a:lumOff val="12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55DCA4-FF66-466E-815A-0567D3C39049}">
      <dsp:nvSpPr>
        <dsp:cNvPr id="0" name=""/>
        <dsp:cNvSpPr/>
      </dsp:nvSpPr>
      <dsp:spPr>
        <a:xfrm>
          <a:off x="0" y="2337584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Unconditioned Response</a:t>
          </a:r>
        </a:p>
      </dsp:txBody>
      <dsp:txXfrm>
        <a:off x="0" y="2337584"/>
        <a:ext cx="7003777" cy="1168435"/>
      </dsp:txXfrm>
    </dsp:sp>
    <dsp:sp modelId="{41691295-2B75-4CA3-8D05-90061FA119B4}">
      <dsp:nvSpPr>
        <dsp:cNvPr id="0" name=""/>
        <dsp:cNvSpPr/>
      </dsp:nvSpPr>
      <dsp:spPr>
        <a:xfrm>
          <a:off x="0" y="3506020"/>
          <a:ext cx="7003777" cy="0"/>
        </a:xfrm>
        <a:prstGeom prst="line">
          <a:avLst/>
        </a:prstGeom>
        <a:solidFill>
          <a:schemeClr val="accent2">
            <a:hueOff val="-1124803"/>
            <a:satOff val="-5616"/>
            <a:lumOff val="1913"/>
            <a:alphaOff val="0"/>
          </a:schemeClr>
        </a:solidFill>
        <a:ln w="12700" cap="flat" cmpd="sng" algn="ctr">
          <a:solidFill>
            <a:schemeClr val="accent2">
              <a:hueOff val="-1124803"/>
              <a:satOff val="-5616"/>
              <a:lumOff val="191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8B7918-72C2-409F-B2F9-91177388A703}">
      <dsp:nvSpPr>
        <dsp:cNvPr id="0" name=""/>
        <dsp:cNvSpPr/>
      </dsp:nvSpPr>
      <dsp:spPr>
        <a:xfrm>
          <a:off x="0" y="3506020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Conditioned Stimulus</a:t>
          </a:r>
        </a:p>
      </dsp:txBody>
      <dsp:txXfrm>
        <a:off x="0" y="3506020"/>
        <a:ext cx="7003777" cy="1168435"/>
      </dsp:txXfrm>
    </dsp:sp>
    <dsp:sp modelId="{3C5F40AF-621D-4F4E-B407-AC8E770CCAB0}">
      <dsp:nvSpPr>
        <dsp:cNvPr id="0" name=""/>
        <dsp:cNvSpPr/>
      </dsp:nvSpPr>
      <dsp:spPr>
        <a:xfrm>
          <a:off x="0" y="4674456"/>
          <a:ext cx="7003777" cy="0"/>
        </a:xfrm>
        <a:prstGeom prst="line">
          <a:avLst/>
        </a:prstGeom>
        <a:solidFill>
          <a:schemeClr val="accent2">
            <a:hueOff val="-1499737"/>
            <a:satOff val="-7488"/>
            <a:lumOff val="2551"/>
            <a:alphaOff val="0"/>
          </a:schemeClr>
        </a:solidFill>
        <a:ln w="12700" cap="flat" cmpd="sng" algn="ctr">
          <a:solidFill>
            <a:schemeClr val="accent2">
              <a:hueOff val="-1499737"/>
              <a:satOff val="-7488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BD4E9B-A23D-4ECA-B19D-8F94D3E7BE83}">
      <dsp:nvSpPr>
        <dsp:cNvPr id="0" name=""/>
        <dsp:cNvSpPr/>
      </dsp:nvSpPr>
      <dsp:spPr>
        <a:xfrm>
          <a:off x="0" y="4674456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Conditioned Response</a:t>
          </a:r>
        </a:p>
      </dsp:txBody>
      <dsp:txXfrm>
        <a:off x="0" y="4674456"/>
        <a:ext cx="7003777" cy="116843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EB21E6-0DA8-486F-B101-7A70EFD84049}">
      <dsp:nvSpPr>
        <dsp:cNvPr id="0" name=""/>
        <dsp:cNvSpPr/>
      </dsp:nvSpPr>
      <dsp:spPr>
        <a:xfrm>
          <a:off x="0" y="2425"/>
          <a:ext cx="7003777" cy="12292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F11D17-72E8-4EBC-BAFF-F6A61C252AB0}">
      <dsp:nvSpPr>
        <dsp:cNvPr id="0" name=""/>
        <dsp:cNvSpPr/>
      </dsp:nvSpPr>
      <dsp:spPr>
        <a:xfrm>
          <a:off x="371836" y="278997"/>
          <a:ext cx="676066" cy="67606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6CCEF1-8269-4C17-A5E7-6BA712BFED19}">
      <dsp:nvSpPr>
        <dsp:cNvPr id="0" name=""/>
        <dsp:cNvSpPr/>
      </dsp:nvSpPr>
      <dsp:spPr>
        <a:xfrm>
          <a:off x="1419739" y="2425"/>
          <a:ext cx="5584037" cy="1229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92" tIns="130092" rIns="130092" bIns="130092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This is commonly seen between the use of substances and situational cues, also known as cue reactivity.</a:t>
          </a:r>
        </a:p>
      </dsp:txBody>
      <dsp:txXfrm>
        <a:off x="1419739" y="2425"/>
        <a:ext cx="5584037" cy="1229211"/>
      </dsp:txXfrm>
    </dsp:sp>
    <dsp:sp modelId="{A91F79ED-E70D-4613-B18A-4769C36E4C02}">
      <dsp:nvSpPr>
        <dsp:cNvPr id="0" name=""/>
        <dsp:cNvSpPr/>
      </dsp:nvSpPr>
      <dsp:spPr>
        <a:xfrm>
          <a:off x="0" y="1538939"/>
          <a:ext cx="7003777" cy="122921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A85F5E-D8A0-4F93-9005-E87DBFCE3824}">
      <dsp:nvSpPr>
        <dsp:cNvPr id="0" name=""/>
        <dsp:cNvSpPr/>
      </dsp:nvSpPr>
      <dsp:spPr>
        <a:xfrm>
          <a:off x="371836" y="1815512"/>
          <a:ext cx="676066" cy="67606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9A97AD-6216-4408-92AD-85802CAC4A68}">
      <dsp:nvSpPr>
        <dsp:cNvPr id="0" name=""/>
        <dsp:cNvSpPr/>
      </dsp:nvSpPr>
      <dsp:spPr>
        <a:xfrm>
          <a:off x="1419739" y="1538939"/>
          <a:ext cx="5584037" cy="1229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92" tIns="130092" rIns="130092" bIns="130092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If a person takes a substance in the same place, or in the same scenario, when they do not take it, this triggers withdrawal effects.</a:t>
          </a:r>
        </a:p>
      </dsp:txBody>
      <dsp:txXfrm>
        <a:off x="1419739" y="1538939"/>
        <a:ext cx="5584037" cy="1229211"/>
      </dsp:txXfrm>
    </dsp:sp>
    <dsp:sp modelId="{31D6C8A7-1A3B-41CF-B159-9A64833DBB5E}">
      <dsp:nvSpPr>
        <dsp:cNvPr id="0" name=""/>
        <dsp:cNvSpPr/>
      </dsp:nvSpPr>
      <dsp:spPr>
        <a:xfrm>
          <a:off x="0" y="3075453"/>
          <a:ext cx="7003777" cy="122921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1B38D7-0A90-41F3-97E0-F99DEE87F8ED}">
      <dsp:nvSpPr>
        <dsp:cNvPr id="0" name=""/>
        <dsp:cNvSpPr/>
      </dsp:nvSpPr>
      <dsp:spPr>
        <a:xfrm>
          <a:off x="371836" y="3352026"/>
          <a:ext cx="676066" cy="67606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07FD44-0EBB-48C3-9F5B-A2ED253CAD72}">
      <dsp:nvSpPr>
        <dsp:cNvPr id="0" name=""/>
        <dsp:cNvSpPr/>
      </dsp:nvSpPr>
      <dsp:spPr>
        <a:xfrm>
          <a:off x="1419739" y="3075453"/>
          <a:ext cx="5584037" cy="1229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92" tIns="130092" rIns="130092" bIns="130092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The scenario/location can trigger a powerful craving, frequently resulting in relapse.</a:t>
          </a:r>
        </a:p>
      </dsp:txBody>
      <dsp:txXfrm>
        <a:off x="1419739" y="3075453"/>
        <a:ext cx="5584037" cy="1229211"/>
      </dsp:txXfrm>
    </dsp:sp>
    <dsp:sp modelId="{1CC8331D-3740-4297-8010-2EC252F879D1}">
      <dsp:nvSpPr>
        <dsp:cNvPr id="0" name=""/>
        <dsp:cNvSpPr/>
      </dsp:nvSpPr>
      <dsp:spPr>
        <a:xfrm>
          <a:off x="0" y="4611968"/>
          <a:ext cx="7003777" cy="122921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3E7F4C-C92B-4B4F-84E6-1BBC675C951B}">
      <dsp:nvSpPr>
        <dsp:cNvPr id="0" name=""/>
        <dsp:cNvSpPr/>
      </dsp:nvSpPr>
      <dsp:spPr>
        <a:xfrm>
          <a:off x="371836" y="4888540"/>
          <a:ext cx="676066" cy="67606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490E85-0597-4EB7-A614-5EC02A9A576E}">
      <dsp:nvSpPr>
        <dsp:cNvPr id="0" name=""/>
        <dsp:cNvSpPr/>
      </dsp:nvSpPr>
      <dsp:spPr>
        <a:xfrm>
          <a:off x="1419739" y="4611968"/>
          <a:ext cx="5584037" cy="1229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92" tIns="130092" rIns="130092" bIns="130092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(Tiffany, 1995)</a:t>
          </a:r>
        </a:p>
      </dsp:txBody>
      <dsp:txXfrm>
        <a:off x="1419739" y="4611968"/>
        <a:ext cx="5584037" cy="122921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3D36EC-016B-4E43-BB08-72B3DD734E61}">
      <dsp:nvSpPr>
        <dsp:cNvPr id="0" name=""/>
        <dsp:cNvSpPr/>
      </dsp:nvSpPr>
      <dsp:spPr>
        <a:xfrm>
          <a:off x="0" y="2425"/>
          <a:ext cx="7003777" cy="12292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C40A0A-489C-4CCE-866C-E1CC6536ECC4}">
      <dsp:nvSpPr>
        <dsp:cNvPr id="0" name=""/>
        <dsp:cNvSpPr/>
      </dsp:nvSpPr>
      <dsp:spPr>
        <a:xfrm>
          <a:off x="371836" y="278997"/>
          <a:ext cx="676066" cy="67606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CC7137-6BC2-44AE-A4FE-B5FF545B5A9D}">
      <dsp:nvSpPr>
        <dsp:cNvPr id="0" name=""/>
        <dsp:cNvSpPr/>
      </dsp:nvSpPr>
      <dsp:spPr>
        <a:xfrm>
          <a:off x="1419739" y="2425"/>
          <a:ext cx="5584037" cy="1229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92" tIns="130092" rIns="130092" bIns="130092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This is sometimes called instrumental conditioning. </a:t>
          </a:r>
        </a:p>
      </dsp:txBody>
      <dsp:txXfrm>
        <a:off x="1419739" y="2425"/>
        <a:ext cx="5584037" cy="1229211"/>
      </dsp:txXfrm>
    </dsp:sp>
    <dsp:sp modelId="{67CD85B4-C0FF-4AA2-97D4-441EA2A84AA7}">
      <dsp:nvSpPr>
        <dsp:cNvPr id="0" name=""/>
        <dsp:cNvSpPr/>
      </dsp:nvSpPr>
      <dsp:spPr>
        <a:xfrm>
          <a:off x="0" y="1538939"/>
          <a:ext cx="7003777" cy="122921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7C9328-61DC-4E49-8BE1-F6671008F7CF}">
      <dsp:nvSpPr>
        <dsp:cNvPr id="0" name=""/>
        <dsp:cNvSpPr/>
      </dsp:nvSpPr>
      <dsp:spPr>
        <a:xfrm>
          <a:off x="371836" y="1815512"/>
          <a:ext cx="676066" cy="67606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15D24E-BE4A-4123-A4D2-4EC93F6F9AC6}">
      <dsp:nvSpPr>
        <dsp:cNvPr id="0" name=""/>
        <dsp:cNvSpPr/>
      </dsp:nvSpPr>
      <dsp:spPr>
        <a:xfrm>
          <a:off x="1419739" y="1538939"/>
          <a:ext cx="5584037" cy="1229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92" tIns="130092" rIns="130092" bIns="130092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It is a method of learning through reinforcement.</a:t>
          </a:r>
        </a:p>
      </dsp:txBody>
      <dsp:txXfrm>
        <a:off x="1419739" y="1538939"/>
        <a:ext cx="5584037" cy="1229211"/>
      </dsp:txXfrm>
    </dsp:sp>
    <dsp:sp modelId="{A358173D-9456-4E2F-BCF5-A98DAD04FF2D}">
      <dsp:nvSpPr>
        <dsp:cNvPr id="0" name=""/>
        <dsp:cNvSpPr/>
      </dsp:nvSpPr>
      <dsp:spPr>
        <a:xfrm>
          <a:off x="0" y="3075453"/>
          <a:ext cx="7003777" cy="122921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F88C05-85F1-42A1-B867-A269460618B6}">
      <dsp:nvSpPr>
        <dsp:cNvPr id="0" name=""/>
        <dsp:cNvSpPr/>
      </dsp:nvSpPr>
      <dsp:spPr>
        <a:xfrm>
          <a:off x="371836" y="3352026"/>
          <a:ext cx="676066" cy="67606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778F46-64F6-4094-A98F-BA98DEAC79F5}">
      <dsp:nvSpPr>
        <dsp:cNvPr id="0" name=""/>
        <dsp:cNvSpPr/>
      </dsp:nvSpPr>
      <dsp:spPr>
        <a:xfrm>
          <a:off x="1419739" y="3075453"/>
          <a:ext cx="5584037" cy="1229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92" tIns="130092" rIns="130092" bIns="130092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After John Watson left psychology in the 1920's, other behaviourists took the reins and became prominent.</a:t>
          </a:r>
        </a:p>
      </dsp:txBody>
      <dsp:txXfrm>
        <a:off x="1419739" y="3075453"/>
        <a:ext cx="5584037" cy="1229211"/>
      </dsp:txXfrm>
    </dsp:sp>
    <dsp:sp modelId="{B6C07654-0424-4D42-8E1F-650E9F7C75D7}">
      <dsp:nvSpPr>
        <dsp:cNvPr id="0" name=""/>
        <dsp:cNvSpPr/>
      </dsp:nvSpPr>
      <dsp:spPr>
        <a:xfrm>
          <a:off x="0" y="4611968"/>
          <a:ext cx="7003777" cy="122921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994DAB-FCAF-441F-8309-873E15F9B034}">
      <dsp:nvSpPr>
        <dsp:cNvPr id="0" name=""/>
        <dsp:cNvSpPr/>
      </dsp:nvSpPr>
      <dsp:spPr>
        <a:xfrm>
          <a:off x="371836" y="4888540"/>
          <a:ext cx="676066" cy="67606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584568-8AF4-401E-9173-260D9F04A030}">
      <dsp:nvSpPr>
        <dsp:cNvPr id="0" name=""/>
        <dsp:cNvSpPr/>
      </dsp:nvSpPr>
      <dsp:spPr>
        <a:xfrm>
          <a:off x="1419739" y="4611968"/>
          <a:ext cx="5584037" cy="1229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92" tIns="130092" rIns="130092" bIns="130092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B.F. Skinner was one of these psychologists, believing that we have a 'mind', but it was more productive to study observable behaviour instead.</a:t>
          </a:r>
        </a:p>
      </dsp:txBody>
      <dsp:txXfrm>
        <a:off x="1419739" y="4611968"/>
        <a:ext cx="5584037" cy="122921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66DE7C-B80B-4544-8368-EB8640E2EAFF}">
      <dsp:nvSpPr>
        <dsp:cNvPr id="0" name=""/>
        <dsp:cNvSpPr/>
      </dsp:nvSpPr>
      <dsp:spPr>
        <a:xfrm>
          <a:off x="0" y="50926"/>
          <a:ext cx="7003777" cy="282335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Skinner is known as the Father of Operant Conditioning, however, his work was based upon earlier work by Thorndike (1898).</a:t>
          </a:r>
        </a:p>
      </dsp:txBody>
      <dsp:txXfrm>
        <a:off x="137825" y="188751"/>
        <a:ext cx="6728127" cy="2547706"/>
      </dsp:txXfrm>
    </dsp:sp>
    <dsp:sp modelId="{040E4A2A-E354-4093-BB88-85E9C8B85BB6}">
      <dsp:nvSpPr>
        <dsp:cNvPr id="0" name=""/>
        <dsp:cNvSpPr/>
      </dsp:nvSpPr>
      <dsp:spPr>
        <a:xfrm>
          <a:off x="0" y="2969322"/>
          <a:ext cx="7003777" cy="2823356"/>
        </a:xfrm>
        <a:prstGeom prst="roundRect">
          <a:avLst/>
        </a:prstGeom>
        <a:solidFill>
          <a:schemeClr val="accent2">
            <a:hueOff val="-1499737"/>
            <a:satOff val="-7488"/>
            <a:lumOff val="25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Skinner believed that behaviours were more likely to occur if a person is reinforced, and it is less likely to occur if the person is punished.</a:t>
          </a:r>
        </a:p>
      </dsp:txBody>
      <dsp:txXfrm>
        <a:off x="137825" y="3107147"/>
        <a:ext cx="6728127" cy="254770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6E0440-6489-40C9-9229-61388BA51469}">
      <dsp:nvSpPr>
        <dsp:cNvPr id="0" name=""/>
        <dsp:cNvSpPr/>
      </dsp:nvSpPr>
      <dsp:spPr>
        <a:xfrm>
          <a:off x="0" y="2853"/>
          <a:ext cx="700377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493CA8-333D-4F26-BA2F-1BF910326BD4}">
      <dsp:nvSpPr>
        <dsp:cNvPr id="0" name=""/>
        <dsp:cNvSpPr/>
      </dsp:nvSpPr>
      <dsp:spPr>
        <a:xfrm>
          <a:off x="0" y="2853"/>
          <a:ext cx="7003777" cy="194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Reinforcers</a:t>
          </a:r>
        </a:p>
      </dsp:txBody>
      <dsp:txXfrm>
        <a:off x="0" y="2853"/>
        <a:ext cx="7003777" cy="1945966"/>
      </dsp:txXfrm>
    </dsp:sp>
    <dsp:sp modelId="{53E69586-D49B-4D0B-87E2-D1BBE4549F14}">
      <dsp:nvSpPr>
        <dsp:cNvPr id="0" name=""/>
        <dsp:cNvSpPr/>
      </dsp:nvSpPr>
      <dsp:spPr>
        <a:xfrm>
          <a:off x="0" y="1948819"/>
          <a:ext cx="700377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498D3E-02D3-4D59-AE57-D7E7409B0936}">
      <dsp:nvSpPr>
        <dsp:cNvPr id="0" name=""/>
        <dsp:cNvSpPr/>
      </dsp:nvSpPr>
      <dsp:spPr>
        <a:xfrm>
          <a:off x="0" y="1948819"/>
          <a:ext cx="7003777" cy="194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Punishers</a:t>
          </a:r>
        </a:p>
      </dsp:txBody>
      <dsp:txXfrm>
        <a:off x="0" y="1948819"/>
        <a:ext cx="7003777" cy="1945966"/>
      </dsp:txXfrm>
    </dsp:sp>
    <dsp:sp modelId="{1F8E1DFD-F5B3-4F76-AA19-F908F7EE9003}">
      <dsp:nvSpPr>
        <dsp:cNvPr id="0" name=""/>
        <dsp:cNvSpPr/>
      </dsp:nvSpPr>
      <dsp:spPr>
        <a:xfrm>
          <a:off x="0" y="3894785"/>
          <a:ext cx="700377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E3C508-AA07-46C5-9AA3-EBB3AE23FF18}">
      <dsp:nvSpPr>
        <dsp:cNvPr id="0" name=""/>
        <dsp:cNvSpPr/>
      </dsp:nvSpPr>
      <dsp:spPr>
        <a:xfrm>
          <a:off x="0" y="3894785"/>
          <a:ext cx="7003777" cy="194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Neutral operants</a:t>
          </a:r>
        </a:p>
      </dsp:txBody>
      <dsp:txXfrm>
        <a:off x="0" y="3894785"/>
        <a:ext cx="7003777" cy="194596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5F267F-C1B0-42D8-855D-D2E2690501FA}">
      <dsp:nvSpPr>
        <dsp:cNvPr id="0" name=""/>
        <dsp:cNvSpPr/>
      </dsp:nvSpPr>
      <dsp:spPr>
        <a:xfrm>
          <a:off x="0" y="2853"/>
          <a:ext cx="700377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0ED86E-D9DF-4B99-94BF-753DD5DA08C3}">
      <dsp:nvSpPr>
        <dsp:cNvPr id="0" name=""/>
        <dsp:cNvSpPr/>
      </dsp:nvSpPr>
      <dsp:spPr>
        <a:xfrm>
          <a:off x="0" y="2853"/>
          <a:ext cx="7003777" cy="194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Positive Reinforcement – the addition of a stimulus that reinforces behaviour.</a:t>
          </a:r>
        </a:p>
      </dsp:txBody>
      <dsp:txXfrm>
        <a:off x="0" y="2853"/>
        <a:ext cx="7003777" cy="1945966"/>
      </dsp:txXfrm>
    </dsp:sp>
    <dsp:sp modelId="{A983909A-D6AA-4114-A4B0-B094F3446CE2}">
      <dsp:nvSpPr>
        <dsp:cNvPr id="0" name=""/>
        <dsp:cNvSpPr/>
      </dsp:nvSpPr>
      <dsp:spPr>
        <a:xfrm>
          <a:off x="0" y="1948819"/>
          <a:ext cx="700377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B4F332-3984-4ECD-8B02-920430D44A2B}">
      <dsp:nvSpPr>
        <dsp:cNvPr id="0" name=""/>
        <dsp:cNvSpPr/>
      </dsp:nvSpPr>
      <dsp:spPr>
        <a:xfrm>
          <a:off x="0" y="1948819"/>
          <a:ext cx="7003777" cy="194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Primary reinforcers are natural, they are not learned and satisfy a need.</a:t>
          </a:r>
        </a:p>
      </dsp:txBody>
      <dsp:txXfrm>
        <a:off x="0" y="1948819"/>
        <a:ext cx="7003777" cy="1945966"/>
      </dsp:txXfrm>
    </dsp:sp>
    <dsp:sp modelId="{632E17E9-E707-4BCF-BC5C-E0576A70CF72}">
      <dsp:nvSpPr>
        <dsp:cNvPr id="0" name=""/>
        <dsp:cNvSpPr/>
      </dsp:nvSpPr>
      <dsp:spPr>
        <a:xfrm>
          <a:off x="0" y="3894785"/>
          <a:ext cx="700377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A8E452-6876-44BC-BF35-720D6F72BF5F}">
      <dsp:nvSpPr>
        <dsp:cNvPr id="0" name=""/>
        <dsp:cNvSpPr/>
      </dsp:nvSpPr>
      <dsp:spPr>
        <a:xfrm>
          <a:off x="0" y="3894785"/>
          <a:ext cx="7003777" cy="194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Secondary reinforcers are associated with a primary reinforcer, such as money or grades. They may be the means to satisfy a need.</a:t>
          </a:r>
        </a:p>
      </dsp:txBody>
      <dsp:txXfrm>
        <a:off x="0" y="3894785"/>
        <a:ext cx="7003777" cy="1945966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5A1CFB-B7F4-41B1-A9E2-2E8576E7D603}">
      <dsp:nvSpPr>
        <dsp:cNvPr id="0" name=""/>
        <dsp:cNvSpPr/>
      </dsp:nvSpPr>
      <dsp:spPr>
        <a:xfrm>
          <a:off x="0" y="2853"/>
          <a:ext cx="700377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370FA5-D368-450D-A722-CF18AC625F58}">
      <dsp:nvSpPr>
        <dsp:cNvPr id="0" name=""/>
        <dsp:cNvSpPr/>
      </dsp:nvSpPr>
      <dsp:spPr>
        <a:xfrm>
          <a:off x="0" y="2853"/>
          <a:ext cx="7003777" cy="194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Positive punishment – the addition of a stimulus to weaken behaviour.</a:t>
          </a:r>
        </a:p>
      </dsp:txBody>
      <dsp:txXfrm>
        <a:off x="0" y="2853"/>
        <a:ext cx="7003777" cy="1945966"/>
      </dsp:txXfrm>
    </dsp:sp>
    <dsp:sp modelId="{56E2B183-75D4-4145-8A0F-F2F268E881B0}">
      <dsp:nvSpPr>
        <dsp:cNvPr id="0" name=""/>
        <dsp:cNvSpPr/>
      </dsp:nvSpPr>
      <dsp:spPr>
        <a:xfrm>
          <a:off x="0" y="1948819"/>
          <a:ext cx="7003777" cy="0"/>
        </a:xfrm>
        <a:prstGeom prst="line">
          <a:avLst/>
        </a:prstGeom>
        <a:solidFill>
          <a:schemeClr val="accent2">
            <a:hueOff val="-749869"/>
            <a:satOff val="-3744"/>
            <a:lumOff val="1275"/>
            <a:alphaOff val="0"/>
          </a:schemeClr>
        </a:solidFill>
        <a:ln w="12700" cap="flat" cmpd="sng" algn="ctr">
          <a:solidFill>
            <a:schemeClr val="accent2">
              <a:hueOff val="-749869"/>
              <a:satOff val="-3744"/>
              <a:lumOff val="12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51C193-D1C7-49A7-9A75-E693C102CECB}">
      <dsp:nvSpPr>
        <dsp:cNvPr id="0" name=""/>
        <dsp:cNvSpPr/>
      </dsp:nvSpPr>
      <dsp:spPr>
        <a:xfrm>
          <a:off x="0" y="1948819"/>
          <a:ext cx="7003777" cy="194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This is the application of an unpleasant stimulus to punish undesirable behaviour.</a:t>
          </a:r>
        </a:p>
      </dsp:txBody>
      <dsp:txXfrm>
        <a:off x="0" y="1948819"/>
        <a:ext cx="7003777" cy="1945966"/>
      </dsp:txXfrm>
    </dsp:sp>
    <dsp:sp modelId="{F3429AB5-B47A-4071-99B2-F563F47A8385}">
      <dsp:nvSpPr>
        <dsp:cNvPr id="0" name=""/>
        <dsp:cNvSpPr/>
      </dsp:nvSpPr>
      <dsp:spPr>
        <a:xfrm>
          <a:off x="0" y="3894785"/>
          <a:ext cx="7003777" cy="0"/>
        </a:xfrm>
        <a:prstGeom prst="line">
          <a:avLst/>
        </a:prstGeom>
        <a:solidFill>
          <a:schemeClr val="accent2">
            <a:hueOff val="-1499737"/>
            <a:satOff val="-7488"/>
            <a:lumOff val="2551"/>
            <a:alphaOff val="0"/>
          </a:schemeClr>
        </a:solidFill>
        <a:ln w="12700" cap="flat" cmpd="sng" algn="ctr">
          <a:solidFill>
            <a:schemeClr val="accent2">
              <a:hueOff val="-1499737"/>
              <a:satOff val="-7488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CDE67F-EAE6-4C48-AC4F-26D72F62E555}">
      <dsp:nvSpPr>
        <dsp:cNvPr id="0" name=""/>
        <dsp:cNvSpPr/>
      </dsp:nvSpPr>
      <dsp:spPr>
        <a:xfrm>
          <a:off x="0" y="3894785"/>
          <a:ext cx="7003777" cy="194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Examples?</a:t>
          </a:r>
        </a:p>
      </dsp:txBody>
      <dsp:txXfrm>
        <a:off x="0" y="3894785"/>
        <a:ext cx="7003777" cy="1945966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44E7C7-BAC2-42C1-A17F-1F3A5A35E077}">
      <dsp:nvSpPr>
        <dsp:cNvPr id="0" name=""/>
        <dsp:cNvSpPr/>
      </dsp:nvSpPr>
      <dsp:spPr>
        <a:xfrm>
          <a:off x="0" y="4398790"/>
          <a:ext cx="7003777" cy="144378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472" tIns="220472" rIns="220472" bIns="220472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Examples?</a:t>
          </a:r>
        </a:p>
      </dsp:txBody>
      <dsp:txXfrm>
        <a:off x="0" y="4398790"/>
        <a:ext cx="7003777" cy="1443781"/>
      </dsp:txXfrm>
    </dsp:sp>
    <dsp:sp modelId="{69C472D4-F267-417E-B0AE-B761421CD632}">
      <dsp:nvSpPr>
        <dsp:cNvPr id="0" name=""/>
        <dsp:cNvSpPr/>
      </dsp:nvSpPr>
      <dsp:spPr>
        <a:xfrm rot="10800000">
          <a:off x="0" y="2199911"/>
          <a:ext cx="7003777" cy="2220535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472" tIns="220472" rIns="220472" bIns="220472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This may be the removal of a pleasant stimulus.</a:t>
          </a:r>
        </a:p>
      </dsp:txBody>
      <dsp:txXfrm rot="10800000">
        <a:off x="0" y="2199911"/>
        <a:ext cx="7003777" cy="1442837"/>
      </dsp:txXfrm>
    </dsp:sp>
    <dsp:sp modelId="{01DFC992-C360-42D1-A6BE-692118B36EDB}">
      <dsp:nvSpPr>
        <dsp:cNvPr id="0" name=""/>
        <dsp:cNvSpPr/>
      </dsp:nvSpPr>
      <dsp:spPr>
        <a:xfrm rot="10800000">
          <a:off x="0" y="1032"/>
          <a:ext cx="7003777" cy="2220535"/>
        </a:xfrm>
        <a:prstGeom prst="upArrowCallou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472" tIns="220472" rIns="220472" bIns="220472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Negative Punishment – The removal of a stimulus to weaken behaviour.</a:t>
          </a:r>
        </a:p>
      </dsp:txBody>
      <dsp:txXfrm rot="10800000">
        <a:off x="0" y="1032"/>
        <a:ext cx="7003777" cy="1442837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9121AA-1462-4A8B-B4CA-D0153181B344}">
      <dsp:nvSpPr>
        <dsp:cNvPr id="0" name=""/>
        <dsp:cNvSpPr/>
      </dsp:nvSpPr>
      <dsp:spPr>
        <a:xfrm>
          <a:off x="0" y="396064"/>
          <a:ext cx="7003777" cy="155902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Ethics?</a:t>
          </a:r>
        </a:p>
      </dsp:txBody>
      <dsp:txXfrm>
        <a:off x="76105" y="472169"/>
        <a:ext cx="6851567" cy="1406815"/>
      </dsp:txXfrm>
    </dsp:sp>
    <dsp:sp modelId="{0E4995ED-6FF4-42BD-9942-FADF6AE3EB46}">
      <dsp:nvSpPr>
        <dsp:cNvPr id="0" name=""/>
        <dsp:cNvSpPr/>
      </dsp:nvSpPr>
      <dsp:spPr>
        <a:xfrm>
          <a:off x="0" y="2142290"/>
          <a:ext cx="7003777" cy="1559025"/>
        </a:xfrm>
        <a:prstGeom prst="roundRect">
          <a:avLst/>
        </a:prstGeom>
        <a:solidFill>
          <a:schemeClr val="accent2">
            <a:hueOff val="-749869"/>
            <a:satOff val="-3744"/>
            <a:lumOff val="12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Scientific?</a:t>
          </a:r>
        </a:p>
      </dsp:txBody>
      <dsp:txXfrm>
        <a:off x="76105" y="2218395"/>
        <a:ext cx="6851567" cy="1406815"/>
      </dsp:txXfrm>
    </dsp:sp>
    <dsp:sp modelId="{037FDF41-0EA5-47E7-9C83-9D320659DB77}">
      <dsp:nvSpPr>
        <dsp:cNvPr id="0" name=""/>
        <dsp:cNvSpPr/>
      </dsp:nvSpPr>
      <dsp:spPr>
        <a:xfrm>
          <a:off x="0" y="3888515"/>
          <a:ext cx="7003777" cy="1559025"/>
        </a:xfrm>
        <a:prstGeom prst="roundRect">
          <a:avLst/>
        </a:prstGeom>
        <a:solidFill>
          <a:schemeClr val="accent2">
            <a:hueOff val="-1499737"/>
            <a:satOff val="-7488"/>
            <a:lumOff val="25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Valid?</a:t>
          </a:r>
        </a:p>
      </dsp:txBody>
      <dsp:txXfrm>
        <a:off x="76105" y="3964620"/>
        <a:ext cx="6851567" cy="1406815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660101-EECC-4572-8371-ACD275F2CC72}">
      <dsp:nvSpPr>
        <dsp:cNvPr id="0" name=""/>
        <dsp:cNvSpPr/>
      </dsp:nvSpPr>
      <dsp:spPr>
        <a:xfrm>
          <a:off x="0" y="2853"/>
          <a:ext cx="700377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339A13-3A27-44DE-86DF-56C2FEBE0CAC}">
      <dsp:nvSpPr>
        <dsp:cNvPr id="0" name=""/>
        <dsp:cNvSpPr/>
      </dsp:nvSpPr>
      <dsp:spPr>
        <a:xfrm>
          <a:off x="0" y="2853"/>
          <a:ext cx="7003777" cy="194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Token economies</a:t>
          </a:r>
        </a:p>
      </dsp:txBody>
      <dsp:txXfrm>
        <a:off x="0" y="2853"/>
        <a:ext cx="7003777" cy="1945966"/>
      </dsp:txXfrm>
    </dsp:sp>
    <dsp:sp modelId="{F83F9954-C072-44E9-807F-0215466928E9}">
      <dsp:nvSpPr>
        <dsp:cNvPr id="0" name=""/>
        <dsp:cNvSpPr/>
      </dsp:nvSpPr>
      <dsp:spPr>
        <a:xfrm>
          <a:off x="0" y="1948819"/>
          <a:ext cx="7003777" cy="0"/>
        </a:xfrm>
        <a:prstGeom prst="line">
          <a:avLst/>
        </a:prstGeom>
        <a:solidFill>
          <a:schemeClr val="accent2">
            <a:hueOff val="-749869"/>
            <a:satOff val="-3744"/>
            <a:lumOff val="1275"/>
            <a:alphaOff val="0"/>
          </a:schemeClr>
        </a:solidFill>
        <a:ln w="12700" cap="flat" cmpd="sng" algn="ctr">
          <a:solidFill>
            <a:schemeClr val="accent2">
              <a:hueOff val="-749869"/>
              <a:satOff val="-3744"/>
              <a:lumOff val="12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453034-FD76-4F90-B2C0-7AEB18A3F72F}">
      <dsp:nvSpPr>
        <dsp:cNvPr id="0" name=""/>
        <dsp:cNvSpPr/>
      </dsp:nvSpPr>
      <dsp:spPr>
        <a:xfrm>
          <a:off x="0" y="1948819"/>
          <a:ext cx="7003777" cy="194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Effective in psychiatric environments (Ayllon and Michael, 1959; Maggouritsa, Kokaridas and Bonotis, 2021)</a:t>
          </a:r>
        </a:p>
      </dsp:txBody>
      <dsp:txXfrm>
        <a:off x="0" y="1948819"/>
        <a:ext cx="7003777" cy="1945966"/>
      </dsp:txXfrm>
    </dsp:sp>
    <dsp:sp modelId="{0C37BC9D-6374-4418-B6CD-DB09968B6246}">
      <dsp:nvSpPr>
        <dsp:cNvPr id="0" name=""/>
        <dsp:cNvSpPr/>
      </dsp:nvSpPr>
      <dsp:spPr>
        <a:xfrm>
          <a:off x="0" y="3894785"/>
          <a:ext cx="7003777" cy="0"/>
        </a:xfrm>
        <a:prstGeom prst="line">
          <a:avLst/>
        </a:prstGeom>
        <a:solidFill>
          <a:schemeClr val="accent2">
            <a:hueOff val="-1499737"/>
            <a:satOff val="-7488"/>
            <a:lumOff val="2551"/>
            <a:alphaOff val="0"/>
          </a:schemeClr>
        </a:solidFill>
        <a:ln w="12700" cap="flat" cmpd="sng" algn="ctr">
          <a:solidFill>
            <a:schemeClr val="accent2">
              <a:hueOff val="-1499737"/>
              <a:satOff val="-7488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00D5ED-5A93-4FB6-979E-93B295E9FD3B}">
      <dsp:nvSpPr>
        <dsp:cNvPr id="0" name=""/>
        <dsp:cNvSpPr/>
      </dsp:nvSpPr>
      <dsp:spPr>
        <a:xfrm>
          <a:off x="0" y="3894785"/>
          <a:ext cx="7003777" cy="194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This is an effective tool in some autism behaviour management tools (Majewski, 2022; Ghezzi and Lewon, 2022)</a:t>
          </a:r>
        </a:p>
      </dsp:txBody>
      <dsp:txXfrm>
        <a:off x="0" y="3894785"/>
        <a:ext cx="7003777" cy="1945966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5E03F2-9E2B-4109-B611-1CAFF30C4184}">
      <dsp:nvSpPr>
        <dsp:cNvPr id="0" name=""/>
        <dsp:cNvSpPr/>
      </dsp:nvSpPr>
      <dsp:spPr>
        <a:xfrm>
          <a:off x="0" y="713"/>
          <a:ext cx="7003777" cy="16691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A2E2B9-BDAD-4B97-8146-6232A119D82B}">
      <dsp:nvSpPr>
        <dsp:cNvPr id="0" name=""/>
        <dsp:cNvSpPr/>
      </dsp:nvSpPr>
      <dsp:spPr>
        <a:xfrm>
          <a:off x="504931" y="376281"/>
          <a:ext cx="918056" cy="9180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FBC3F8-C978-4080-BD00-D42B76F8D172}">
      <dsp:nvSpPr>
        <dsp:cNvPr id="0" name=""/>
        <dsp:cNvSpPr/>
      </dsp:nvSpPr>
      <dsp:spPr>
        <a:xfrm>
          <a:off x="1927918" y="713"/>
          <a:ext cx="5075858" cy="1669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656" tIns="176656" rIns="176656" bIns="17665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Behaviour shaping</a:t>
          </a:r>
        </a:p>
      </dsp:txBody>
      <dsp:txXfrm>
        <a:off x="1927918" y="713"/>
        <a:ext cx="5075858" cy="1669193"/>
      </dsp:txXfrm>
    </dsp:sp>
    <dsp:sp modelId="{F426E679-8ECC-4609-98A8-73E79180F986}">
      <dsp:nvSpPr>
        <dsp:cNvPr id="0" name=""/>
        <dsp:cNvSpPr/>
      </dsp:nvSpPr>
      <dsp:spPr>
        <a:xfrm>
          <a:off x="0" y="2087205"/>
          <a:ext cx="7003777" cy="16691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5C24A6-BDDF-4F49-BCEC-54F0A6F89DE5}">
      <dsp:nvSpPr>
        <dsp:cNvPr id="0" name=""/>
        <dsp:cNvSpPr/>
      </dsp:nvSpPr>
      <dsp:spPr>
        <a:xfrm>
          <a:off x="504931" y="2462774"/>
          <a:ext cx="918056" cy="9180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F7E49A-4D0E-4B9F-BBC2-D44C77ECA60A}">
      <dsp:nvSpPr>
        <dsp:cNvPr id="0" name=""/>
        <dsp:cNvSpPr/>
      </dsp:nvSpPr>
      <dsp:spPr>
        <a:xfrm>
          <a:off x="1927918" y="2087205"/>
          <a:ext cx="5075858" cy="1669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656" tIns="176656" rIns="176656" bIns="17665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Skinner (1951) argued that by delivering punishments and rewards in a delicate manner, a person can be moved closer and closer to a desirable behaviour. </a:t>
          </a:r>
        </a:p>
      </dsp:txBody>
      <dsp:txXfrm>
        <a:off x="1927918" y="2087205"/>
        <a:ext cx="5075858" cy="1669193"/>
      </dsp:txXfrm>
    </dsp:sp>
    <dsp:sp modelId="{2A204085-6FBA-4F18-8092-0931F5514AD4}">
      <dsp:nvSpPr>
        <dsp:cNvPr id="0" name=""/>
        <dsp:cNvSpPr/>
      </dsp:nvSpPr>
      <dsp:spPr>
        <a:xfrm>
          <a:off x="0" y="4173697"/>
          <a:ext cx="7003777" cy="16691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C7484A-B8FC-4C91-B2F6-16A960EEEC90}">
      <dsp:nvSpPr>
        <dsp:cNvPr id="0" name=""/>
        <dsp:cNvSpPr/>
      </dsp:nvSpPr>
      <dsp:spPr>
        <a:xfrm>
          <a:off x="504931" y="4549266"/>
          <a:ext cx="918056" cy="9180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0F252B-2647-4EE7-A0AC-23072B3F6F97}">
      <dsp:nvSpPr>
        <dsp:cNvPr id="0" name=""/>
        <dsp:cNvSpPr/>
      </dsp:nvSpPr>
      <dsp:spPr>
        <a:xfrm>
          <a:off x="1927918" y="4173697"/>
          <a:ext cx="5075858" cy="1669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656" tIns="176656" rIns="176656" bIns="17665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contingencies need to move each time the organism moves closer to the behaviour.</a:t>
          </a:r>
        </a:p>
      </dsp:txBody>
      <dsp:txXfrm>
        <a:off x="1927918" y="4173697"/>
        <a:ext cx="5075858" cy="1669193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7AECF3-9E25-404C-8792-5656B643FEF9}">
      <dsp:nvSpPr>
        <dsp:cNvPr id="0" name=""/>
        <dsp:cNvSpPr/>
      </dsp:nvSpPr>
      <dsp:spPr>
        <a:xfrm>
          <a:off x="0" y="713"/>
          <a:ext cx="7003777" cy="16691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D92ED1-E2C5-48F5-9E15-4666C5EC2E86}">
      <dsp:nvSpPr>
        <dsp:cNvPr id="0" name=""/>
        <dsp:cNvSpPr/>
      </dsp:nvSpPr>
      <dsp:spPr>
        <a:xfrm>
          <a:off x="504931" y="376281"/>
          <a:ext cx="918056" cy="9180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9E08DC-C312-4D4F-8BD3-1BEA794E7E5D}">
      <dsp:nvSpPr>
        <dsp:cNvPr id="0" name=""/>
        <dsp:cNvSpPr/>
      </dsp:nvSpPr>
      <dsp:spPr>
        <a:xfrm>
          <a:off x="1927918" y="713"/>
          <a:ext cx="5075858" cy="1669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656" tIns="176656" rIns="176656" bIns="176656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Bandura's theory is most commonly associated with the Bobo Doll experiment.</a:t>
          </a:r>
        </a:p>
      </dsp:txBody>
      <dsp:txXfrm>
        <a:off x="1927918" y="713"/>
        <a:ext cx="5075858" cy="1669193"/>
      </dsp:txXfrm>
    </dsp:sp>
    <dsp:sp modelId="{56F59403-8834-4A32-816F-90074A7487C8}">
      <dsp:nvSpPr>
        <dsp:cNvPr id="0" name=""/>
        <dsp:cNvSpPr/>
      </dsp:nvSpPr>
      <dsp:spPr>
        <a:xfrm>
          <a:off x="0" y="2087205"/>
          <a:ext cx="7003777" cy="16691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254112-7632-42A9-AA42-B62F34BEF80A}">
      <dsp:nvSpPr>
        <dsp:cNvPr id="0" name=""/>
        <dsp:cNvSpPr/>
      </dsp:nvSpPr>
      <dsp:spPr>
        <a:xfrm>
          <a:off x="504931" y="2462774"/>
          <a:ext cx="918056" cy="9180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55193F-223F-4BB7-A880-3A5AE069E21B}">
      <dsp:nvSpPr>
        <dsp:cNvPr id="0" name=""/>
        <dsp:cNvSpPr/>
      </dsp:nvSpPr>
      <dsp:spPr>
        <a:xfrm>
          <a:off x="1927918" y="2087205"/>
          <a:ext cx="5075858" cy="1669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656" tIns="176656" rIns="176656" bIns="176656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In our lives we have role models, in children's lives the number is magnified, and children copy these behaviours.</a:t>
          </a:r>
        </a:p>
      </dsp:txBody>
      <dsp:txXfrm>
        <a:off x="1927918" y="2087205"/>
        <a:ext cx="5075858" cy="1669193"/>
      </dsp:txXfrm>
    </dsp:sp>
    <dsp:sp modelId="{55B9702F-8F21-407E-995C-9BE1430C95DA}">
      <dsp:nvSpPr>
        <dsp:cNvPr id="0" name=""/>
        <dsp:cNvSpPr/>
      </dsp:nvSpPr>
      <dsp:spPr>
        <a:xfrm>
          <a:off x="0" y="4173697"/>
          <a:ext cx="7003777" cy="16691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12CD7D-4D4E-4B2A-AAC6-6FB7EABC69C4}">
      <dsp:nvSpPr>
        <dsp:cNvPr id="0" name=""/>
        <dsp:cNvSpPr/>
      </dsp:nvSpPr>
      <dsp:spPr>
        <a:xfrm>
          <a:off x="504931" y="4549266"/>
          <a:ext cx="918056" cy="9180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15E8C-8378-447B-A2A3-47385181B93B}">
      <dsp:nvSpPr>
        <dsp:cNvPr id="0" name=""/>
        <dsp:cNvSpPr/>
      </dsp:nvSpPr>
      <dsp:spPr>
        <a:xfrm>
          <a:off x="1927918" y="4173697"/>
          <a:ext cx="5075858" cy="1669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656" tIns="176656" rIns="176656" bIns="176656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This is a stage model of behaviour development</a:t>
          </a:r>
        </a:p>
      </dsp:txBody>
      <dsp:txXfrm>
        <a:off x="1927918" y="4173697"/>
        <a:ext cx="5075858" cy="1669193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2443D1-52BF-4EBE-A94A-09CC4E2676FB}">
      <dsp:nvSpPr>
        <dsp:cNvPr id="0" name=""/>
        <dsp:cNvSpPr/>
      </dsp:nvSpPr>
      <dsp:spPr>
        <a:xfrm>
          <a:off x="0" y="713"/>
          <a:ext cx="700377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F366FB-DA5B-4E1D-BA03-D0933E01C861}">
      <dsp:nvSpPr>
        <dsp:cNvPr id="0" name=""/>
        <dsp:cNvSpPr/>
      </dsp:nvSpPr>
      <dsp:spPr>
        <a:xfrm>
          <a:off x="0" y="713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t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Attention</a:t>
          </a:r>
        </a:p>
      </dsp:txBody>
      <dsp:txXfrm>
        <a:off x="0" y="713"/>
        <a:ext cx="7003777" cy="1168435"/>
      </dsp:txXfrm>
    </dsp:sp>
    <dsp:sp modelId="{5EB73990-0AFC-4356-A5E9-47AB50C96CD1}">
      <dsp:nvSpPr>
        <dsp:cNvPr id="0" name=""/>
        <dsp:cNvSpPr/>
      </dsp:nvSpPr>
      <dsp:spPr>
        <a:xfrm>
          <a:off x="0" y="1169148"/>
          <a:ext cx="7003777" cy="0"/>
        </a:xfrm>
        <a:prstGeom prst="line">
          <a:avLst/>
        </a:prstGeom>
        <a:solidFill>
          <a:schemeClr val="accent2">
            <a:hueOff val="-374934"/>
            <a:satOff val="-1872"/>
            <a:lumOff val="638"/>
            <a:alphaOff val="0"/>
          </a:schemeClr>
        </a:solidFill>
        <a:ln w="12700" cap="flat" cmpd="sng" algn="ctr">
          <a:solidFill>
            <a:schemeClr val="accent2">
              <a:hueOff val="-374934"/>
              <a:satOff val="-1872"/>
              <a:lumOff val="6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E64AFC-3B4D-4C78-BC3B-97C0E1601BA7}">
      <dsp:nvSpPr>
        <dsp:cNvPr id="0" name=""/>
        <dsp:cNvSpPr/>
      </dsp:nvSpPr>
      <dsp:spPr>
        <a:xfrm>
          <a:off x="0" y="1169148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t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Retention</a:t>
          </a:r>
        </a:p>
      </dsp:txBody>
      <dsp:txXfrm>
        <a:off x="0" y="1169148"/>
        <a:ext cx="7003777" cy="1168435"/>
      </dsp:txXfrm>
    </dsp:sp>
    <dsp:sp modelId="{556B191D-5CD7-44C9-8C6E-640C0978390C}">
      <dsp:nvSpPr>
        <dsp:cNvPr id="0" name=""/>
        <dsp:cNvSpPr/>
      </dsp:nvSpPr>
      <dsp:spPr>
        <a:xfrm>
          <a:off x="0" y="2337584"/>
          <a:ext cx="7003777" cy="0"/>
        </a:xfrm>
        <a:prstGeom prst="line">
          <a:avLst/>
        </a:prstGeom>
        <a:solidFill>
          <a:schemeClr val="accent2">
            <a:hueOff val="-749869"/>
            <a:satOff val="-3744"/>
            <a:lumOff val="1275"/>
            <a:alphaOff val="0"/>
          </a:schemeClr>
        </a:solidFill>
        <a:ln w="12700" cap="flat" cmpd="sng" algn="ctr">
          <a:solidFill>
            <a:schemeClr val="accent2">
              <a:hueOff val="-749869"/>
              <a:satOff val="-3744"/>
              <a:lumOff val="12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FAA3E2-39C0-4E7C-802F-22342F798F79}">
      <dsp:nvSpPr>
        <dsp:cNvPr id="0" name=""/>
        <dsp:cNvSpPr/>
      </dsp:nvSpPr>
      <dsp:spPr>
        <a:xfrm>
          <a:off x="0" y="2337584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t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Replication</a:t>
          </a:r>
        </a:p>
      </dsp:txBody>
      <dsp:txXfrm>
        <a:off x="0" y="2337584"/>
        <a:ext cx="7003777" cy="1168435"/>
      </dsp:txXfrm>
    </dsp:sp>
    <dsp:sp modelId="{161C5064-F872-491C-8EB2-3456E7780C75}">
      <dsp:nvSpPr>
        <dsp:cNvPr id="0" name=""/>
        <dsp:cNvSpPr/>
      </dsp:nvSpPr>
      <dsp:spPr>
        <a:xfrm>
          <a:off x="0" y="3506020"/>
          <a:ext cx="7003777" cy="0"/>
        </a:xfrm>
        <a:prstGeom prst="line">
          <a:avLst/>
        </a:prstGeom>
        <a:solidFill>
          <a:schemeClr val="accent2">
            <a:hueOff val="-1124803"/>
            <a:satOff val="-5616"/>
            <a:lumOff val="1913"/>
            <a:alphaOff val="0"/>
          </a:schemeClr>
        </a:solidFill>
        <a:ln w="12700" cap="flat" cmpd="sng" algn="ctr">
          <a:solidFill>
            <a:schemeClr val="accent2">
              <a:hueOff val="-1124803"/>
              <a:satOff val="-5616"/>
              <a:lumOff val="191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982999-6EF7-4446-A56E-3B033A7E1961}">
      <dsp:nvSpPr>
        <dsp:cNvPr id="0" name=""/>
        <dsp:cNvSpPr/>
      </dsp:nvSpPr>
      <dsp:spPr>
        <a:xfrm>
          <a:off x="0" y="3506020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t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Vicarious Reinforcement</a:t>
          </a:r>
        </a:p>
      </dsp:txBody>
      <dsp:txXfrm>
        <a:off x="0" y="3506020"/>
        <a:ext cx="7003777" cy="1168435"/>
      </dsp:txXfrm>
    </dsp:sp>
    <dsp:sp modelId="{92E9F5AD-B46B-4E97-B08A-4280457D354A}">
      <dsp:nvSpPr>
        <dsp:cNvPr id="0" name=""/>
        <dsp:cNvSpPr/>
      </dsp:nvSpPr>
      <dsp:spPr>
        <a:xfrm>
          <a:off x="0" y="4674456"/>
          <a:ext cx="7003777" cy="0"/>
        </a:xfrm>
        <a:prstGeom prst="line">
          <a:avLst/>
        </a:prstGeom>
        <a:solidFill>
          <a:schemeClr val="accent2">
            <a:hueOff val="-1499737"/>
            <a:satOff val="-7488"/>
            <a:lumOff val="2551"/>
            <a:alphaOff val="0"/>
          </a:schemeClr>
        </a:solidFill>
        <a:ln w="12700" cap="flat" cmpd="sng" algn="ctr">
          <a:solidFill>
            <a:schemeClr val="accent2">
              <a:hueOff val="-1499737"/>
              <a:satOff val="-7488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CE92A0-BA48-45A9-B806-F612D4D11BC8}">
      <dsp:nvSpPr>
        <dsp:cNvPr id="0" name=""/>
        <dsp:cNvSpPr/>
      </dsp:nvSpPr>
      <dsp:spPr>
        <a:xfrm>
          <a:off x="0" y="4674456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t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Self-Efficacy</a:t>
          </a:r>
        </a:p>
      </dsp:txBody>
      <dsp:txXfrm>
        <a:off x="0" y="4674456"/>
        <a:ext cx="7003777" cy="1168435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0896B0-D41A-4769-AF77-0FE763757584}">
      <dsp:nvSpPr>
        <dsp:cNvPr id="0" name=""/>
        <dsp:cNvSpPr/>
      </dsp:nvSpPr>
      <dsp:spPr>
        <a:xfrm>
          <a:off x="0" y="2425"/>
          <a:ext cx="7003777" cy="12292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A61008-2667-41A5-9A42-FAE3596C7CEA}">
      <dsp:nvSpPr>
        <dsp:cNvPr id="0" name=""/>
        <dsp:cNvSpPr/>
      </dsp:nvSpPr>
      <dsp:spPr>
        <a:xfrm>
          <a:off x="371836" y="278997"/>
          <a:ext cx="676066" cy="67606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885419-D1B7-44F0-A4F1-F3006F3FAFD8}">
      <dsp:nvSpPr>
        <dsp:cNvPr id="0" name=""/>
        <dsp:cNvSpPr/>
      </dsp:nvSpPr>
      <dsp:spPr>
        <a:xfrm>
          <a:off x="1419739" y="2425"/>
          <a:ext cx="5584037" cy="1229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92" tIns="130092" rIns="130092" bIns="130092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Does this account for all behaviour?</a:t>
          </a:r>
        </a:p>
      </dsp:txBody>
      <dsp:txXfrm>
        <a:off x="1419739" y="2425"/>
        <a:ext cx="5584037" cy="1229211"/>
      </dsp:txXfrm>
    </dsp:sp>
    <dsp:sp modelId="{64F9C556-EBB1-468D-904E-EBE6CC39076B}">
      <dsp:nvSpPr>
        <dsp:cNvPr id="0" name=""/>
        <dsp:cNvSpPr/>
      </dsp:nvSpPr>
      <dsp:spPr>
        <a:xfrm>
          <a:off x="0" y="1538939"/>
          <a:ext cx="7003777" cy="122921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062E89-3C44-4050-A8C1-D4C64CD0AA5D}">
      <dsp:nvSpPr>
        <dsp:cNvPr id="0" name=""/>
        <dsp:cNvSpPr/>
      </dsp:nvSpPr>
      <dsp:spPr>
        <a:xfrm>
          <a:off x="371836" y="1815512"/>
          <a:ext cx="676066" cy="67606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94B9DD-7A6C-49D4-BE80-A9B1444BE863}">
      <dsp:nvSpPr>
        <dsp:cNvPr id="0" name=""/>
        <dsp:cNvSpPr/>
      </dsp:nvSpPr>
      <dsp:spPr>
        <a:xfrm>
          <a:off x="1419739" y="1538939"/>
          <a:ext cx="5584037" cy="1229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92" tIns="130092" rIns="130092" bIns="130092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It cannot account for thoughts and feelings.</a:t>
          </a:r>
        </a:p>
      </dsp:txBody>
      <dsp:txXfrm>
        <a:off x="1419739" y="1538939"/>
        <a:ext cx="5584037" cy="1229211"/>
      </dsp:txXfrm>
    </dsp:sp>
    <dsp:sp modelId="{673D99B6-2AAC-42F0-BED7-58B54F7A9272}">
      <dsp:nvSpPr>
        <dsp:cNvPr id="0" name=""/>
        <dsp:cNvSpPr/>
      </dsp:nvSpPr>
      <dsp:spPr>
        <a:xfrm>
          <a:off x="0" y="3075453"/>
          <a:ext cx="7003777" cy="122921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A05B92-754F-4C90-A237-32DA1FBFC983}">
      <dsp:nvSpPr>
        <dsp:cNvPr id="0" name=""/>
        <dsp:cNvSpPr/>
      </dsp:nvSpPr>
      <dsp:spPr>
        <a:xfrm>
          <a:off x="371836" y="3352026"/>
          <a:ext cx="676066" cy="67606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36FD7B-CCA1-4F9B-9AD5-2B2EF5538DA4}">
      <dsp:nvSpPr>
        <dsp:cNvPr id="0" name=""/>
        <dsp:cNvSpPr/>
      </dsp:nvSpPr>
      <dsp:spPr>
        <a:xfrm>
          <a:off x="1419739" y="3075453"/>
          <a:ext cx="5584037" cy="1229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92" tIns="130092" rIns="130092" bIns="130092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Our behaviour is cognitively controlled, just because you've had a violent upbringing, does not equal instantaneous replication.</a:t>
          </a:r>
        </a:p>
      </dsp:txBody>
      <dsp:txXfrm>
        <a:off x="1419739" y="3075453"/>
        <a:ext cx="5584037" cy="1229211"/>
      </dsp:txXfrm>
    </dsp:sp>
    <dsp:sp modelId="{05AD3345-02FB-42D3-8BC0-296E6B498A41}">
      <dsp:nvSpPr>
        <dsp:cNvPr id="0" name=""/>
        <dsp:cNvSpPr/>
      </dsp:nvSpPr>
      <dsp:spPr>
        <a:xfrm>
          <a:off x="0" y="4611968"/>
          <a:ext cx="7003777" cy="122921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CF0C84-85B4-42A7-9567-72AC810BF091}">
      <dsp:nvSpPr>
        <dsp:cNvPr id="0" name=""/>
        <dsp:cNvSpPr/>
      </dsp:nvSpPr>
      <dsp:spPr>
        <a:xfrm>
          <a:off x="371836" y="4888540"/>
          <a:ext cx="676066" cy="67606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C0BC1B-76E6-43F2-80FA-F54E3B5895A4}">
      <dsp:nvSpPr>
        <dsp:cNvPr id="0" name=""/>
        <dsp:cNvSpPr/>
      </dsp:nvSpPr>
      <dsp:spPr>
        <a:xfrm>
          <a:off x="1419739" y="4611968"/>
          <a:ext cx="5584037" cy="1229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92" tIns="130092" rIns="130092" bIns="130092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Bandura noted this and then renamed his theory Social Cognitive Theory in 1986.</a:t>
          </a:r>
        </a:p>
      </dsp:txBody>
      <dsp:txXfrm>
        <a:off x="1419739" y="4611968"/>
        <a:ext cx="5584037" cy="1229211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0E99A4-9826-41EA-8868-9F67DB2C84FE}">
      <dsp:nvSpPr>
        <dsp:cNvPr id="0" name=""/>
        <dsp:cNvSpPr/>
      </dsp:nvSpPr>
      <dsp:spPr>
        <a:xfrm>
          <a:off x="0" y="949585"/>
          <a:ext cx="7003777" cy="175308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8BE695-56BA-4314-966C-B8FDDCAE6DCB}">
      <dsp:nvSpPr>
        <dsp:cNvPr id="0" name=""/>
        <dsp:cNvSpPr/>
      </dsp:nvSpPr>
      <dsp:spPr>
        <a:xfrm>
          <a:off x="530307" y="1344029"/>
          <a:ext cx="964194" cy="96419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694B63-08C0-469D-B206-084FAA8FE05C}">
      <dsp:nvSpPr>
        <dsp:cNvPr id="0" name=""/>
        <dsp:cNvSpPr/>
      </dsp:nvSpPr>
      <dsp:spPr>
        <a:xfrm>
          <a:off x="2024809" y="949585"/>
          <a:ext cx="4978967" cy="17530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5534" tIns="185534" rIns="185534" bIns="185534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Thorndike coined the 'law of effect', any behaviour followed by pleasant consequences is likely to be repeated.</a:t>
          </a:r>
        </a:p>
      </dsp:txBody>
      <dsp:txXfrm>
        <a:off x="2024809" y="949585"/>
        <a:ext cx="4978967" cy="1753081"/>
      </dsp:txXfrm>
    </dsp:sp>
    <dsp:sp modelId="{B6B89E1B-B894-48AC-B149-473864DF027E}">
      <dsp:nvSpPr>
        <dsp:cNvPr id="0" name=""/>
        <dsp:cNvSpPr/>
      </dsp:nvSpPr>
      <dsp:spPr>
        <a:xfrm>
          <a:off x="0" y="3140937"/>
          <a:ext cx="7003777" cy="175308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72FECD-2D76-4F6D-8B05-D970F55BD778}">
      <dsp:nvSpPr>
        <dsp:cNvPr id="0" name=""/>
        <dsp:cNvSpPr/>
      </dsp:nvSpPr>
      <dsp:spPr>
        <a:xfrm>
          <a:off x="530307" y="3535381"/>
          <a:ext cx="964194" cy="96419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3010B4-1239-46CF-B79C-E965243D97CC}">
      <dsp:nvSpPr>
        <dsp:cNvPr id="0" name=""/>
        <dsp:cNvSpPr/>
      </dsp:nvSpPr>
      <dsp:spPr>
        <a:xfrm>
          <a:off x="2024809" y="3140937"/>
          <a:ext cx="4978967" cy="17530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5534" tIns="185534" rIns="185534" bIns="185534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Therefore, any behaviour followed by unpleasant consequences is unlikely to be repeated.</a:t>
          </a:r>
        </a:p>
      </dsp:txBody>
      <dsp:txXfrm>
        <a:off x="2024809" y="3140937"/>
        <a:ext cx="4978967" cy="1753081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35EDB7-CBC5-4FEF-8B45-7C7FE815BC23}">
      <dsp:nvSpPr>
        <dsp:cNvPr id="0" name=""/>
        <dsp:cNvSpPr/>
      </dsp:nvSpPr>
      <dsp:spPr>
        <a:xfrm>
          <a:off x="0" y="2425"/>
          <a:ext cx="7003777" cy="12292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01B4EA-A55B-47DC-BEA0-2945EDAEB346}">
      <dsp:nvSpPr>
        <dsp:cNvPr id="0" name=""/>
        <dsp:cNvSpPr/>
      </dsp:nvSpPr>
      <dsp:spPr>
        <a:xfrm>
          <a:off x="371836" y="278997"/>
          <a:ext cx="676066" cy="67606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E5C1F8-723C-4EE4-9347-CB527490D89A}">
      <dsp:nvSpPr>
        <dsp:cNvPr id="0" name=""/>
        <dsp:cNvSpPr/>
      </dsp:nvSpPr>
      <dsp:spPr>
        <a:xfrm>
          <a:off x="1419739" y="2425"/>
          <a:ext cx="5584037" cy="1229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92" tIns="130092" rIns="130092" bIns="13009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Scientific credibility</a:t>
          </a:r>
        </a:p>
      </dsp:txBody>
      <dsp:txXfrm>
        <a:off x="1419739" y="2425"/>
        <a:ext cx="5584037" cy="1229211"/>
      </dsp:txXfrm>
    </dsp:sp>
    <dsp:sp modelId="{116466CF-826F-4CC0-A3DB-FF6E7F449F34}">
      <dsp:nvSpPr>
        <dsp:cNvPr id="0" name=""/>
        <dsp:cNvSpPr/>
      </dsp:nvSpPr>
      <dsp:spPr>
        <a:xfrm>
          <a:off x="0" y="1538939"/>
          <a:ext cx="7003777" cy="12292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1B2244-0EC9-4C0B-BFE5-48AAD25320C9}">
      <dsp:nvSpPr>
        <dsp:cNvPr id="0" name=""/>
        <dsp:cNvSpPr/>
      </dsp:nvSpPr>
      <dsp:spPr>
        <a:xfrm>
          <a:off x="371836" y="1815512"/>
          <a:ext cx="676066" cy="67606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D16FA9-7443-4823-A5E6-8303DC475C17}">
      <dsp:nvSpPr>
        <dsp:cNvPr id="0" name=""/>
        <dsp:cNvSpPr/>
      </dsp:nvSpPr>
      <dsp:spPr>
        <a:xfrm>
          <a:off x="1419739" y="1538939"/>
          <a:ext cx="5584037" cy="1229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92" tIns="130092" rIns="130092" bIns="13009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Real-life applications</a:t>
          </a:r>
        </a:p>
      </dsp:txBody>
      <dsp:txXfrm>
        <a:off x="1419739" y="1538939"/>
        <a:ext cx="5584037" cy="1229211"/>
      </dsp:txXfrm>
    </dsp:sp>
    <dsp:sp modelId="{E7F42A2D-68A4-4DFE-AA18-1EF010888A5F}">
      <dsp:nvSpPr>
        <dsp:cNvPr id="0" name=""/>
        <dsp:cNvSpPr/>
      </dsp:nvSpPr>
      <dsp:spPr>
        <a:xfrm>
          <a:off x="0" y="3075453"/>
          <a:ext cx="7003777" cy="12292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043EDA-5DD1-4BA7-9957-F1B489584C7B}">
      <dsp:nvSpPr>
        <dsp:cNvPr id="0" name=""/>
        <dsp:cNvSpPr/>
      </dsp:nvSpPr>
      <dsp:spPr>
        <a:xfrm>
          <a:off x="371836" y="3352026"/>
          <a:ext cx="676066" cy="67606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79FC5B-B9A7-4FCF-9AFD-D4EDD50D97B5}">
      <dsp:nvSpPr>
        <dsp:cNvPr id="0" name=""/>
        <dsp:cNvSpPr/>
      </dsp:nvSpPr>
      <dsp:spPr>
        <a:xfrm>
          <a:off x="1419739" y="3075453"/>
          <a:ext cx="5584037" cy="1229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92" tIns="130092" rIns="130092" bIns="13009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Experimental support exists for this model</a:t>
          </a:r>
        </a:p>
      </dsp:txBody>
      <dsp:txXfrm>
        <a:off x="1419739" y="3075453"/>
        <a:ext cx="5584037" cy="1229211"/>
      </dsp:txXfrm>
    </dsp:sp>
    <dsp:sp modelId="{1617D819-EF98-4EEE-819C-548E4A409280}">
      <dsp:nvSpPr>
        <dsp:cNvPr id="0" name=""/>
        <dsp:cNvSpPr/>
      </dsp:nvSpPr>
      <dsp:spPr>
        <a:xfrm>
          <a:off x="0" y="4611968"/>
          <a:ext cx="7003777" cy="12292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FD20E2-C2C2-4E2E-9C34-7E47C1B8F3F7}">
      <dsp:nvSpPr>
        <dsp:cNvPr id="0" name=""/>
        <dsp:cNvSpPr/>
      </dsp:nvSpPr>
      <dsp:spPr>
        <a:xfrm>
          <a:off x="371836" y="4888540"/>
          <a:ext cx="676066" cy="67606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F6CD0D-2318-4316-AC57-52502DC09868}">
      <dsp:nvSpPr>
        <dsp:cNvPr id="0" name=""/>
        <dsp:cNvSpPr/>
      </dsp:nvSpPr>
      <dsp:spPr>
        <a:xfrm>
          <a:off x="1419739" y="4611968"/>
          <a:ext cx="5584037" cy="1229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92" tIns="130092" rIns="130092" bIns="13009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Behaviour is measurable.</a:t>
          </a:r>
        </a:p>
      </dsp:txBody>
      <dsp:txXfrm>
        <a:off x="1419739" y="4611968"/>
        <a:ext cx="5584037" cy="1229211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57B942-4ED7-46C9-A6ED-4C7882CB183F}">
      <dsp:nvSpPr>
        <dsp:cNvPr id="0" name=""/>
        <dsp:cNvSpPr/>
      </dsp:nvSpPr>
      <dsp:spPr>
        <a:xfrm>
          <a:off x="0" y="11382"/>
          <a:ext cx="7003777" cy="9149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These experiments used animals, humans are physiologically and cognitively different.</a:t>
          </a:r>
        </a:p>
      </dsp:txBody>
      <dsp:txXfrm>
        <a:off x="44664" y="56046"/>
        <a:ext cx="6914449" cy="825612"/>
      </dsp:txXfrm>
    </dsp:sp>
    <dsp:sp modelId="{3EA37F9D-012C-4951-A1AF-A77EA1DD05F3}">
      <dsp:nvSpPr>
        <dsp:cNvPr id="0" name=""/>
        <dsp:cNvSpPr/>
      </dsp:nvSpPr>
      <dsp:spPr>
        <a:xfrm>
          <a:off x="0" y="992562"/>
          <a:ext cx="7003777" cy="914940"/>
        </a:xfrm>
        <a:prstGeom prst="roundRect">
          <a:avLst/>
        </a:prstGeom>
        <a:solidFill>
          <a:schemeClr val="accent2">
            <a:hueOff val="-299947"/>
            <a:satOff val="-1498"/>
            <a:lumOff val="51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Social norms and morality differ from animal </a:t>
          </a:r>
          <a:r>
            <a:rPr lang="en-US" sz="2300" kern="1200" dirty="0" err="1"/>
            <a:t>socialisation</a:t>
          </a:r>
          <a:r>
            <a:rPr lang="en-US" sz="2300" kern="1200" dirty="0"/>
            <a:t>.</a:t>
          </a:r>
        </a:p>
      </dsp:txBody>
      <dsp:txXfrm>
        <a:off x="44664" y="1037226"/>
        <a:ext cx="6914449" cy="825612"/>
      </dsp:txXfrm>
    </dsp:sp>
    <dsp:sp modelId="{74323A24-F8AF-4DCB-AD79-93F2D3ACC5BE}">
      <dsp:nvSpPr>
        <dsp:cNvPr id="0" name=""/>
        <dsp:cNvSpPr/>
      </dsp:nvSpPr>
      <dsp:spPr>
        <a:xfrm>
          <a:off x="0" y="1973742"/>
          <a:ext cx="7003777" cy="914940"/>
        </a:xfrm>
        <a:prstGeom prst="roundRect">
          <a:avLst/>
        </a:prstGeom>
        <a:solidFill>
          <a:schemeClr val="accent2">
            <a:hueOff val="-599895"/>
            <a:satOff val="-2995"/>
            <a:lumOff val="102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Nomothetic in nature, as all </a:t>
          </a:r>
          <a:r>
            <a:rPr lang="en-US" sz="2300" kern="1200" dirty="0" err="1"/>
            <a:t>behaviour</a:t>
          </a:r>
          <a:r>
            <a:rPr lang="en-US" sz="2300" kern="1200" dirty="0"/>
            <a:t> is governed by the same laws.</a:t>
          </a:r>
        </a:p>
      </dsp:txBody>
      <dsp:txXfrm>
        <a:off x="44664" y="2018406"/>
        <a:ext cx="6914449" cy="825612"/>
      </dsp:txXfrm>
    </dsp:sp>
    <dsp:sp modelId="{6C2AEFE2-EDDF-4CBA-942F-E83C6C8E30DA}">
      <dsp:nvSpPr>
        <dsp:cNvPr id="0" name=""/>
        <dsp:cNvSpPr/>
      </dsp:nvSpPr>
      <dsp:spPr>
        <a:xfrm>
          <a:off x="0" y="2954922"/>
          <a:ext cx="7003777" cy="914940"/>
        </a:xfrm>
        <a:prstGeom prst="roundRect">
          <a:avLst/>
        </a:prstGeom>
        <a:solidFill>
          <a:schemeClr val="accent2">
            <a:hueOff val="-899842"/>
            <a:satOff val="-4493"/>
            <a:lumOff val="153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Reductionist in nature.</a:t>
          </a:r>
        </a:p>
      </dsp:txBody>
      <dsp:txXfrm>
        <a:off x="44664" y="2999586"/>
        <a:ext cx="6914449" cy="825612"/>
      </dsp:txXfrm>
    </dsp:sp>
    <dsp:sp modelId="{C1763353-3C2C-4D68-97EF-3998F8C48850}">
      <dsp:nvSpPr>
        <dsp:cNvPr id="0" name=""/>
        <dsp:cNvSpPr/>
      </dsp:nvSpPr>
      <dsp:spPr>
        <a:xfrm>
          <a:off x="0" y="3936102"/>
          <a:ext cx="7003777" cy="914940"/>
        </a:xfrm>
        <a:prstGeom prst="roundRect">
          <a:avLst/>
        </a:prstGeom>
        <a:solidFill>
          <a:schemeClr val="accent2">
            <a:hueOff val="-1199790"/>
            <a:satOff val="-5990"/>
            <a:lumOff val="20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Sabon Next LT"/>
            </a:rPr>
            <a:t>Determinism (Conditioning)</a:t>
          </a:r>
        </a:p>
      </dsp:txBody>
      <dsp:txXfrm>
        <a:off x="44664" y="3980766"/>
        <a:ext cx="6914449" cy="825612"/>
      </dsp:txXfrm>
    </dsp:sp>
    <dsp:sp modelId="{94417EA1-9C86-4888-9E51-686966EBCD69}">
      <dsp:nvSpPr>
        <dsp:cNvPr id="0" name=""/>
        <dsp:cNvSpPr/>
      </dsp:nvSpPr>
      <dsp:spPr>
        <a:xfrm>
          <a:off x="0" y="4917282"/>
          <a:ext cx="7003777" cy="914940"/>
        </a:xfrm>
        <a:prstGeom prst="roundRect">
          <a:avLst/>
        </a:prstGeom>
        <a:solidFill>
          <a:schemeClr val="accent2">
            <a:hueOff val="-1499737"/>
            <a:satOff val="-7488"/>
            <a:lumOff val="25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Soft deterministic</a:t>
          </a:r>
          <a:r>
            <a:rPr lang="en-US" sz="2300" kern="1200" dirty="0">
              <a:latin typeface="Sabon Next LT"/>
            </a:rPr>
            <a:t> (SLT).</a:t>
          </a:r>
          <a:endParaRPr lang="en-US" sz="2300" kern="1200" dirty="0"/>
        </a:p>
      </dsp:txBody>
      <dsp:txXfrm>
        <a:off x="44664" y="4961946"/>
        <a:ext cx="6914449" cy="8256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12/10/2025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2282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12/10/2025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22254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12/10/2025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46486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8695" y="1825625"/>
            <a:ext cx="556110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825625"/>
            <a:ext cx="5561105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12/10/2025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0063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125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5256" y="1752600"/>
            <a:ext cx="5532319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5256" y="2666999"/>
            <a:ext cx="5532319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561106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561106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12/10/2025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4163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8693" y="6416675"/>
            <a:ext cx="2921715" cy="365125"/>
          </a:xfrm>
        </p:spPr>
        <p:txBody>
          <a:bodyPr/>
          <a:lstStyle/>
          <a:p>
            <a:fld id="{3AB41CFF-90C9-47B3-9DA1-F2BF8D839F7E}" type="datetime1">
              <a:rPr lang="en-US" smtClean="0"/>
              <a:t>12/10/2025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4703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12/10/2025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816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12/10/2025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2845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12/10/2025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4590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12/10/2025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29408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12/10/2025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61585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425450"/>
            <a:ext cx="1127461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8694" y="1949450"/>
            <a:ext cx="11274612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8694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12/10/2025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166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90106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4" name="Picture 13" descr="A picture containing sitting&#10;&#10;Description automatically generated">
            <a:extLst>
              <a:ext uri="{FF2B5EF4-FFF2-40B4-BE49-F238E27FC236}">
                <a16:creationId xmlns:a16="http://schemas.microsoft.com/office/drawing/2014/main" id="{BC526B7A-4801-4FD1-95C8-03AF22629E87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75960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7" r:id="rId8"/>
    <p:sldLayoutId id="2147483744" r:id="rId9"/>
    <p:sldLayoutId id="2147483745" r:id="rId10"/>
    <p:sldLayoutId id="2147483746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6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eK8GNLylkc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4" Type="http://schemas.openxmlformats.org/officeDocument/2006/relationships/hyperlink" Target="https://www.youtube.com/watch?v=vGazyH6fQQ4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7.xml"/><Relationship Id="rId7" Type="http://schemas.microsoft.com/office/2007/relationships/diagramDrawing" Target="../diagrams/drawing17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7.xml"/><Relationship Id="rId5" Type="http://schemas.openxmlformats.org/officeDocument/2006/relationships/diagramQuickStyle" Target="../diagrams/quickStyle17.xml"/><Relationship Id="rId4" Type="http://schemas.openxmlformats.org/officeDocument/2006/relationships/diagramLayout" Target="../diagrams/layout1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8.xml"/><Relationship Id="rId7" Type="http://schemas.microsoft.com/office/2007/relationships/diagramDrawing" Target="../diagrams/drawing18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8.xml"/><Relationship Id="rId5" Type="http://schemas.openxmlformats.org/officeDocument/2006/relationships/diagramQuickStyle" Target="../diagrams/quickStyle18.xml"/><Relationship Id="rId4" Type="http://schemas.openxmlformats.org/officeDocument/2006/relationships/diagramLayout" Target="../diagrams/layout18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9.xml"/><Relationship Id="rId7" Type="http://schemas.microsoft.com/office/2007/relationships/diagramDrawing" Target="../diagrams/drawing19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9.xml"/><Relationship Id="rId5" Type="http://schemas.openxmlformats.org/officeDocument/2006/relationships/diagramQuickStyle" Target="../diagrams/quickStyle19.xml"/><Relationship Id="rId4" Type="http://schemas.openxmlformats.org/officeDocument/2006/relationships/diagramLayout" Target="../diagrams/layout19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0.xml"/><Relationship Id="rId7" Type="http://schemas.microsoft.com/office/2007/relationships/diagramDrawing" Target="../diagrams/drawing20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0.xml"/><Relationship Id="rId5" Type="http://schemas.openxmlformats.org/officeDocument/2006/relationships/diagramQuickStyle" Target="../diagrams/quickStyle20.xml"/><Relationship Id="rId4" Type="http://schemas.openxmlformats.org/officeDocument/2006/relationships/diagramLayout" Target="../diagrams/layout20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1.xml"/><Relationship Id="rId7" Type="http://schemas.microsoft.com/office/2007/relationships/diagramDrawing" Target="../diagrams/drawing21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1.xml"/><Relationship Id="rId5" Type="http://schemas.openxmlformats.org/officeDocument/2006/relationships/diagramQuickStyle" Target="../diagrams/quickStyle21.xml"/><Relationship Id="rId4" Type="http://schemas.openxmlformats.org/officeDocument/2006/relationships/diagramLayout" Target="../diagrams/layout2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4" Type="http://schemas.openxmlformats.org/officeDocument/2006/relationships/hyperlink" Target="https://www.youtube.com/watch?v=fanm--WyQJo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0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2.xml"/><Relationship Id="rId7" Type="http://schemas.microsoft.com/office/2007/relationships/diagramDrawing" Target="../diagrams/drawing22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2.xml"/><Relationship Id="rId5" Type="http://schemas.openxmlformats.org/officeDocument/2006/relationships/diagramQuickStyle" Target="../diagrams/quickStyle22.xml"/><Relationship Id="rId4" Type="http://schemas.openxmlformats.org/officeDocument/2006/relationships/diagramLayout" Target="../diagrams/layout2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3.xml"/><Relationship Id="rId7" Type="http://schemas.microsoft.com/office/2007/relationships/diagramDrawing" Target="../diagrams/drawing23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3.xml"/><Relationship Id="rId5" Type="http://schemas.openxmlformats.org/officeDocument/2006/relationships/diagramQuickStyle" Target="../diagrams/quickStyle23.xml"/><Relationship Id="rId4" Type="http://schemas.openxmlformats.org/officeDocument/2006/relationships/diagramLayout" Target="../diagrams/layout2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hyperlink" Target="https://pure.mpg.de/rest/items/item_2404117/component/file_2404116/conten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644DE9-8D09-43E2-BA69-F57482CFC9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C23C919-B32E-40FF-B3D8-631316E84E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701ABA-405F-648F-669B-052742F7DB5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3263" r="-2" b="6753"/>
          <a:stretch/>
        </p:blipFill>
        <p:spPr>
          <a:xfrm>
            <a:off x="20" y="10"/>
            <a:ext cx="12191980" cy="6856614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5EDAD761-2CF4-463A-AD87-1D4E8549D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4881" y="0"/>
            <a:ext cx="7724071" cy="6858000"/>
            <a:chOff x="4464881" y="0"/>
            <a:chExt cx="7724071" cy="6858000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D9DF7D3C-2892-4632-9E66-4D1E023A0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2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3D2FAD08-001D-4400-AF80-51C864EF74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740211"/>
            <a:ext cx="7530685" cy="3163864"/>
          </a:xfrm>
        </p:spPr>
        <p:txBody>
          <a:bodyPr>
            <a:normAutofit/>
          </a:bodyPr>
          <a:lstStyle/>
          <a:p>
            <a:pPr algn="l"/>
            <a:r>
              <a:rPr lang="en-US" sz="5200">
                <a:solidFill>
                  <a:srgbClr val="FFFFFF"/>
                </a:solidFill>
                <a:ea typeface="Calibri Light"/>
                <a:cs typeface="Calibri Light"/>
              </a:rPr>
              <a:t>Behaviourism</a:t>
            </a:r>
            <a:endParaRPr lang="en-US" sz="52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4074515"/>
            <a:ext cx="7583133" cy="1279124"/>
          </a:xfrm>
        </p:spPr>
        <p:txBody>
          <a:bodyPr>
            <a:normAutofit/>
          </a:bodyPr>
          <a:lstStyle/>
          <a:p>
            <a:pPr algn="l"/>
            <a:endParaRPr lang="en-US" sz="22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4FB2F27-3F7D-440E-A905-86607A926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F678C14-A033-4139-BCA9-8382B0396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2D5331B-6E57-4C50-8FBB-431781288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121919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477C6E-7997-0C61-ACDF-333B01C4CB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0" y="461339"/>
            <a:ext cx="5332506" cy="2831136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Sabon Next LT"/>
              </a:rPr>
              <a:t>Aims and Objectives</a:t>
            </a:r>
            <a:endParaRPr lang="en-US">
              <a:solidFill>
                <a:srgbClr val="FFFFFF"/>
              </a:solidFill>
            </a:endParaRPr>
          </a:p>
        </p:txBody>
      </p:sp>
      <p:pic>
        <p:nvPicPr>
          <p:cNvPr id="5" name="Picture 4" descr="Magnifying glass on clear background">
            <a:extLst>
              <a:ext uri="{FF2B5EF4-FFF2-40B4-BE49-F238E27FC236}">
                <a16:creationId xmlns:a16="http://schemas.microsoft.com/office/drawing/2014/main" id="{83C5F628-3F22-A8C2-371C-21E12C7ED76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873" r="7868" b="4"/>
          <a:stretch/>
        </p:blipFill>
        <p:spPr>
          <a:xfrm>
            <a:off x="-1" y="10"/>
            <a:ext cx="5985983" cy="6857990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E4A40E9D-B0FA-4A78-B58C-87A64C4FD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8727783" y="5080"/>
            <a:ext cx="3464215" cy="4598234"/>
            <a:chOff x="8059620" y="41922"/>
            <a:chExt cx="3997615" cy="6816077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5CEBF341-3BD6-4B3B-9B47-1FCC74EB7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alphaModFix amt="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18" b="17291"/>
            <a:stretch/>
          </p:blipFill>
          <p:spPr>
            <a:xfrm flipH="1">
              <a:off x="8059620" y="1345934"/>
              <a:ext cx="3997615" cy="5512065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3078DAA6-6247-4C19-B6CD-81D79702EC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alphaModFix amt="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0690"/>
            <a:stretch/>
          </p:blipFill>
          <p:spPr>
            <a:xfrm>
              <a:off x="8915400" y="41922"/>
              <a:ext cx="3141835" cy="6816077"/>
            </a:xfrm>
            <a:prstGeom prst="rect">
              <a:avLst/>
            </a:prstGeom>
          </p:spPr>
        </p:pic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AFA614-1224-6917-6719-A30EA0A9E9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12" y="3429000"/>
            <a:ext cx="5332164" cy="258561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700">
                <a:solidFill>
                  <a:srgbClr val="FFFFFF"/>
                </a:solidFill>
              </a:rPr>
              <a:t>Aim: To discuss and evaluate the behaviourist approach, linking to real-life examples.</a:t>
            </a:r>
          </a:p>
          <a:p>
            <a:pPr>
              <a:lnSpc>
                <a:spcPct val="100000"/>
              </a:lnSpc>
            </a:pPr>
            <a:r>
              <a:rPr lang="en-US" sz="1700">
                <a:solidFill>
                  <a:srgbClr val="FFFFFF"/>
                </a:solidFill>
              </a:rPr>
              <a:t>Describe the main assumptions of the approach.</a:t>
            </a:r>
          </a:p>
          <a:p>
            <a:pPr>
              <a:lnSpc>
                <a:spcPct val="100000"/>
              </a:lnSpc>
            </a:pPr>
            <a:r>
              <a:rPr lang="en-US" sz="1700">
                <a:solidFill>
                  <a:srgbClr val="FFFFFF"/>
                </a:solidFill>
              </a:rPr>
              <a:t>Discuss classical and operant conditioning.</a:t>
            </a:r>
          </a:p>
          <a:p>
            <a:pPr>
              <a:lnSpc>
                <a:spcPct val="100000"/>
              </a:lnSpc>
            </a:pPr>
            <a:r>
              <a:rPr lang="en-US" sz="1700">
                <a:solidFill>
                  <a:srgbClr val="FFFFFF"/>
                </a:solidFill>
              </a:rPr>
              <a:t>Discuss social learning theory.</a:t>
            </a:r>
          </a:p>
          <a:p>
            <a:pPr>
              <a:lnSpc>
                <a:spcPct val="100000"/>
              </a:lnSpc>
            </a:pPr>
            <a:r>
              <a:rPr lang="en-US" sz="1700">
                <a:solidFill>
                  <a:srgbClr val="FFFFFF"/>
                </a:solidFill>
              </a:rPr>
              <a:t>Evaluate the main aspects of the behaviourist approach.</a:t>
            </a:r>
          </a:p>
          <a:p>
            <a:pPr>
              <a:lnSpc>
                <a:spcPct val="100000"/>
              </a:lnSpc>
            </a:pPr>
            <a:endParaRPr lang="en-US" sz="1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05074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1A4E3C1-827E-110D-5A6E-3DC4AF9CD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Behaviourism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A2AB663-EBF9-5158-A589-7CD8CC2CAF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2687088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766561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120A3F-0C90-D9D2-D85E-D032716665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Sabon Next LT"/>
              </a:rPr>
              <a:t>John Watson (1924, pp. 104)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2D3A52-7B09-677B-9196-6F2DB5614D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000000"/>
                </a:solidFill>
                <a:latin typeface="Avenir Next LT Pro"/>
              </a:rPr>
              <a:t>Give me a dozen healthy infants, well-formed, and my own specified world to bring them up in and I'll guarantee to take any one at random and train him to become any type of specialist I might select – doctor, lawyer, artist, merchant-chief and, yes, even beggar-man and thief, regardless of his talents, penchants, tendencies, abilities, vocations and the race of his ancestors.</a:t>
            </a:r>
          </a:p>
        </p:txBody>
      </p:sp>
    </p:spTree>
    <p:extLst>
      <p:ext uri="{BB962C8B-B14F-4D97-AF65-F5344CB8AC3E}">
        <p14:creationId xmlns:p14="http://schemas.microsoft.com/office/powerpoint/2010/main" val="28936683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52D3E2F-74EC-BC97-B095-94B3DFE97A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Assumptions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D69983-C1D5-D4B6-1A9E-A6FF2F858B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3591479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416904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ACA3F9-AF3F-A943-431A-921A4800C4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All Behaviour is Learned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8315A4-C09E-115B-878A-C764BB8B43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3954518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898669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D1209A5-143F-E5F9-4AF4-1442020391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Classical Conditioning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9336F39-1FD8-39DA-F4E2-06DF33D64F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9781650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956079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9" name="Rectangle 10">
            <a:extLst>
              <a:ext uri="{FF2B5EF4-FFF2-40B4-BE49-F238E27FC236}">
                <a16:creationId xmlns:a16="http://schemas.microsoft.com/office/drawing/2014/main" id="{E8B2F707-EF35-4955-8439-F76145F3C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0" name="Rectangle 12">
            <a:extLst>
              <a:ext uri="{FF2B5EF4-FFF2-40B4-BE49-F238E27FC236}">
                <a16:creationId xmlns:a16="http://schemas.microsoft.com/office/drawing/2014/main" id="{DA476813-4CEE-408B-852D-3E51E30B1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21" name="Picture 4" descr="Half of a dog's face">
            <a:extLst>
              <a:ext uri="{FF2B5EF4-FFF2-40B4-BE49-F238E27FC236}">
                <a16:creationId xmlns:a16="http://schemas.microsoft.com/office/drawing/2014/main" id="{E7DB3E91-F2A4-0294-ED7B-649DA6DF8F2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r="1193" b="-2"/>
          <a:stretch/>
        </p:blipFill>
        <p:spPr>
          <a:xfrm>
            <a:off x="20" y="10"/>
            <a:ext cx="12191980" cy="68566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2F2F09B-7185-C537-5F02-4B81B1E8DE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6066"/>
            <a:ext cx="4795282" cy="5018227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Sabon Next LT"/>
              </a:rPr>
              <a:t>Pavlov's Dogs (1902)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245C754D-F6B0-4E8B-BCBC-51B5E2863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6951981" y="0"/>
            <a:ext cx="5236971" cy="6858001"/>
            <a:chOff x="6951981" y="0"/>
            <a:chExt cx="5236971" cy="6858001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66BE34B5-B2D6-49D5-B3B8-6E019E3E4C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6951981" y="692703"/>
              <a:ext cx="5236971" cy="6165298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1B5FDAC2-DA09-40B0-9B3F-D874ECE965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alphaModFix amt="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16200000" flipH="1">
              <a:off x="7618603" y="-373126"/>
              <a:ext cx="4197223" cy="4943475"/>
            </a:xfrm>
            <a:prstGeom prst="rect">
              <a:avLst/>
            </a:prstGeom>
          </p:spPr>
        </p:pic>
      </p:grp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A7DE2F84-582E-91EC-F044-2CCEA4589B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5372" y="726538"/>
            <a:ext cx="4977905" cy="50170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>
                <a:solidFill>
                  <a:srgbClr val="FFFFFF"/>
                </a:solidFill>
              </a:rPr>
              <a:t>Dogs do not need to learn to salivate when given food, this is hardwired.</a:t>
            </a:r>
          </a:p>
          <a:p>
            <a:r>
              <a:rPr lang="en-US" sz="1800">
                <a:solidFill>
                  <a:srgbClr val="FFFFFF"/>
                </a:solidFill>
              </a:rPr>
              <a:t>Unconditioned Stimulus -&gt; Unconditioned Response</a:t>
            </a:r>
          </a:p>
          <a:p>
            <a:r>
              <a:rPr lang="en-US" sz="1800">
                <a:solidFill>
                  <a:srgbClr val="FFFFFF"/>
                </a:solidFill>
              </a:rPr>
              <a:t>Pavlov began by playing a metronome, which did not create a response.</a:t>
            </a:r>
          </a:p>
          <a:p>
            <a:r>
              <a:rPr lang="en-US" sz="1800">
                <a:solidFill>
                  <a:srgbClr val="FFFFFF"/>
                </a:solidFill>
              </a:rPr>
              <a:t>Neutral Stimulus -&gt; No Response</a:t>
            </a:r>
          </a:p>
          <a:p>
            <a:endParaRPr lang="en-US" sz="18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10449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8B2F707-EF35-4955-8439-F76145F3C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A476813-4CEE-408B-852D-3E51E30B1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5" name="Picture 4" descr="Half of a dog's face">
            <a:extLst>
              <a:ext uri="{FF2B5EF4-FFF2-40B4-BE49-F238E27FC236}">
                <a16:creationId xmlns:a16="http://schemas.microsoft.com/office/drawing/2014/main" id="{AA2F8F64-5E6A-7947-8974-FD4BFDDB2E9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r="1193" b="-2"/>
          <a:stretch/>
        </p:blipFill>
        <p:spPr>
          <a:xfrm>
            <a:off x="20" y="10"/>
            <a:ext cx="12191980" cy="68566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5FB0E1-25D0-DB24-DA29-31DDD0DB53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6066"/>
            <a:ext cx="4795282" cy="5018227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Sabon Next LT"/>
              </a:rPr>
              <a:t>Pavlov's Dogs (1902)</a:t>
            </a:r>
            <a:endParaRPr lang="en-US">
              <a:solidFill>
                <a:srgbClr val="FFFFFF"/>
              </a:solidFill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245C754D-F6B0-4E8B-BCBC-51B5E2863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6951981" y="0"/>
            <a:ext cx="5236971" cy="6858001"/>
            <a:chOff x="6951981" y="0"/>
            <a:chExt cx="5236971" cy="6858001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66BE34B5-B2D6-49D5-B3B8-6E019E3E4C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6951981" y="692703"/>
              <a:ext cx="5236971" cy="6165298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1B5FDAC2-DA09-40B0-9B3F-D874ECE965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alphaModFix amt="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16200000" flipH="1">
              <a:off x="7618603" y="-373126"/>
              <a:ext cx="4197223" cy="4943475"/>
            </a:xfrm>
            <a:prstGeom prst="rect">
              <a:avLst/>
            </a:prstGeom>
          </p:spPr>
        </p:pic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61A372-FDF7-FA8F-C4E1-394006C641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5372" y="726538"/>
            <a:ext cx="4977905" cy="50170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>
                <a:solidFill>
                  <a:srgbClr val="FFFFFF"/>
                </a:solidFill>
              </a:rPr>
              <a:t>Pavlov paired the two stimuli, the food and the metronome together. </a:t>
            </a:r>
          </a:p>
          <a:p>
            <a:r>
              <a:rPr lang="en-US" sz="1800">
                <a:solidFill>
                  <a:srgbClr val="FFFFFF"/>
                </a:solidFill>
              </a:rPr>
              <a:t>Unconditioned Stimulus + Neutral Stimulus -&gt; Unconditioned Response</a:t>
            </a:r>
          </a:p>
          <a:p>
            <a:r>
              <a:rPr lang="en-US" sz="1800">
                <a:solidFill>
                  <a:srgbClr val="FFFFFF"/>
                </a:solidFill>
              </a:rPr>
              <a:t>After a few trials, he presented the metronome on its own.</a:t>
            </a:r>
          </a:p>
          <a:p>
            <a:endParaRPr lang="en-US" sz="1800">
              <a:solidFill>
                <a:srgbClr val="FFFFFF"/>
              </a:solidFill>
            </a:endParaRPr>
          </a:p>
          <a:p>
            <a:r>
              <a:rPr lang="en-US" sz="1800">
                <a:solidFill>
                  <a:srgbClr val="FFFFFF"/>
                </a:solidFill>
              </a:rPr>
              <a:t>What do you think happened?</a:t>
            </a:r>
          </a:p>
        </p:txBody>
      </p:sp>
    </p:spTree>
    <p:extLst>
      <p:ext uri="{BB962C8B-B14F-4D97-AF65-F5344CB8AC3E}">
        <p14:creationId xmlns:p14="http://schemas.microsoft.com/office/powerpoint/2010/main" val="26944397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8B2F707-EF35-4955-8439-F76145F3C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A476813-4CEE-408B-852D-3E51E30B1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5" name="Picture 4" descr="A picture of a dog with a grey background">
            <a:extLst>
              <a:ext uri="{FF2B5EF4-FFF2-40B4-BE49-F238E27FC236}">
                <a16:creationId xmlns:a16="http://schemas.microsoft.com/office/drawing/2014/main" id="{5487A43D-779C-6EEF-41FC-65A820502FC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3667" r="-2" b="17605"/>
          <a:stretch/>
        </p:blipFill>
        <p:spPr>
          <a:xfrm>
            <a:off x="20" y="10"/>
            <a:ext cx="12191980" cy="68566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A4BF9B0-F19F-CFBA-3211-8694621CD9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6066"/>
            <a:ext cx="4795282" cy="5018227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Sabon Next LT"/>
              </a:rPr>
              <a:t>Pavlov's Dogs (1902)</a:t>
            </a:r>
            <a:endParaRPr lang="en-US">
              <a:solidFill>
                <a:srgbClr val="FFFFFF"/>
              </a:solidFill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245C754D-F6B0-4E8B-BCBC-51B5E2863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6951981" y="0"/>
            <a:ext cx="5236971" cy="6858001"/>
            <a:chOff x="6951981" y="0"/>
            <a:chExt cx="5236971" cy="6858001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66BE34B5-B2D6-49D5-B3B8-6E019E3E4C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6951981" y="692703"/>
              <a:ext cx="5236971" cy="6165298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1B5FDAC2-DA09-40B0-9B3F-D874ECE965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alphaModFix amt="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16200000" flipH="1">
              <a:off x="7618603" y="-373126"/>
              <a:ext cx="4197223" cy="4943475"/>
            </a:xfrm>
            <a:prstGeom prst="rect">
              <a:avLst/>
            </a:prstGeom>
          </p:spPr>
        </p:pic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EA7BA1-6EB3-A61A-4C4B-654A2E16E0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5372" y="726538"/>
            <a:ext cx="4977905" cy="50170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>
                <a:solidFill>
                  <a:srgbClr val="FFFFFF"/>
                </a:solidFill>
              </a:rPr>
              <a:t>The dogs began to salivate!</a:t>
            </a:r>
          </a:p>
          <a:p>
            <a:r>
              <a:rPr lang="en-US" sz="1800">
                <a:solidFill>
                  <a:srgbClr val="FFFFFF"/>
                </a:solidFill>
              </a:rPr>
              <a:t>Conditioned Stimulus -&gt; Conditioned Response</a:t>
            </a:r>
          </a:p>
          <a:p>
            <a:endParaRPr lang="en-US" sz="1800">
              <a:solidFill>
                <a:srgbClr val="FFFFFF"/>
              </a:solidFill>
            </a:endParaRPr>
          </a:p>
          <a:p>
            <a:r>
              <a:rPr lang="en-US" sz="1800">
                <a:solidFill>
                  <a:srgbClr val="FFFFFF"/>
                </a:solidFill>
              </a:rPr>
              <a:t>The dog was conditioned to understand that the metronome meant food was coming. </a:t>
            </a:r>
          </a:p>
          <a:p>
            <a:r>
              <a:rPr lang="en-US" sz="1800">
                <a:solidFill>
                  <a:srgbClr val="FFFFFF"/>
                </a:solidFill>
              </a:rPr>
              <a:t>However, this had to occur in close timing, otherwise the response would not occur.</a:t>
            </a:r>
          </a:p>
          <a:p>
            <a:r>
              <a:rPr lang="en-US" sz="1800">
                <a:solidFill>
                  <a:srgbClr val="FFFFFF"/>
                </a:solidFill>
              </a:rPr>
              <a:t>He called this the law of temporal contiguity. </a:t>
            </a:r>
          </a:p>
        </p:txBody>
      </p:sp>
    </p:spTree>
    <p:extLst>
      <p:ext uri="{BB962C8B-B14F-4D97-AF65-F5344CB8AC3E}">
        <p14:creationId xmlns:p14="http://schemas.microsoft.com/office/powerpoint/2010/main" val="174742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8B2F707-EF35-4955-8439-F76145F3C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A476813-4CEE-408B-852D-3E51E30B1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5" name="Picture 4" descr="Dog looking down covered in snow">
            <a:extLst>
              <a:ext uri="{FF2B5EF4-FFF2-40B4-BE49-F238E27FC236}">
                <a16:creationId xmlns:a16="http://schemas.microsoft.com/office/drawing/2014/main" id="{6F056B82-DF09-94F3-1A81-DD4B098F74C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6124" r="-2" b="9248"/>
          <a:stretch/>
        </p:blipFill>
        <p:spPr>
          <a:xfrm>
            <a:off x="20" y="10"/>
            <a:ext cx="12191980" cy="68566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C0F0E77-5AF1-0F96-995C-063A95A185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6066"/>
            <a:ext cx="4795282" cy="5018227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Sabon Next LT"/>
              </a:rPr>
              <a:t>Pavlov's Dogs (1902)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89FCB-F9D0-25C0-5A70-D87F52F538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5372" y="726538"/>
            <a:ext cx="4977905" cy="50170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>
                <a:solidFill>
                  <a:srgbClr val="FFFFFF"/>
                </a:solidFill>
              </a:rPr>
              <a:t>Before US -&gt; UCR</a:t>
            </a:r>
          </a:p>
          <a:p>
            <a:r>
              <a:rPr lang="en-US" sz="1800">
                <a:solidFill>
                  <a:srgbClr val="FFFFFF"/>
                </a:solidFill>
              </a:rPr>
              <a:t>Before NS -&gt; No Response</a:t>
            </a:r>
          </a:p>
          <a:p>
            <a:r>
              <a:rPr lang="en-US" sz="1800">
                <a:solidFill>
                  <a:srgbClr val="FFFFFF"/>
                </a:solidFill>
              </a:rPr>
              <a:t>During US + NS -&gt; UCR</a:t>
            </a:r>
          </a:p>
          <a:p>
            <a:r>
              <a:rPr lang="en-US" sz="1800">
                <a:solidFill>
                  <a:srgbClr val="FFFFFF"/>
                </a:solidFill>
              </a:rPr>
              <a:t>After CS -&gt; CR</a:t>
            </a:r>
          </a:p>
          <a:p>
            <a:endParaRPr lang="en-US" sz="18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77699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4FB2F27-3F7D-440E-A905-86607A926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678C14-A033-4139-BCA9-8382B0396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14763DA8-CE3A-4B30-B2F5-0D128777F7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4881" y="0"/>
            <a:ext cx="7724071" cy="6858000"/>
            <a:chOff x="4464881" y="0"/>
            <a:chExt cx="7724071" cy="6858000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F6B75A5A-FDA7-4C8E-BD65-8506C42AA8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0E6AFCAB-12BF-4A0B-B089-A794259D2F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7C0F2CA-11AF-C001-6794-13C2C9E2B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09599"/>
            <a:ext cx="4191000" cy="2682875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Classical Conditioning</a:t>
            </a:r>
            <a:endParaRPr lang="en-US" sz="4000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C5E55D72-990A-E38C-D112-5BC474A8ACD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07483" y="-94890"/>
            <a:ext cx="7039153" cy="7024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31850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8B2F707-EF35-4955-8439-F76145F3C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A476813-4CEE-408B-852D-3E51E30B1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5" name="Picture 4" descr="Exclamation mark on a yellow background">
            <a:extLst>
              <a:ext uri="{FF2B5EF4-FFF2-40B4-BE49-F238E27FC236}">
                <a16:creationId xmlns:a16="http://schemas.microsoft.com/office/drawing/2014/main" id="{0B01106D-A118-4300-1336-2239F943624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25016" r="-2" b="-2"/>
          <a:stretch/>
        </p:blipFill>
        <p:spPr>
          <a:xfrm>
            <a:off x="20" y="10"/>
            <a:ext cx="12191980" cy="68566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A545A00-8358-26B9-1FC6-5E01E6FDA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6066"/>
            <a:ext cx="4795282" cy="5018227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Sabon Next LT"/>
              </a:rPr>
              <a:t>Fear Response (Watson and Rayner, 1920)</a:t>
            </a:r>
            <a:endParaRPr lang="en-US">
              <a:solidFill>
                <a:srgbClr val="FFFFFF"/>
              </a:solidFill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245C754D-F6B0-4E8B-BCBC-51B5E2863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6951981" y="0"/>
            <a:ext cx="5236971" cy="6858001"/>
            <a:chOff x="6951981" y="0"/>
            <a:chExt cx="5236971" cy="6858001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66BE34B5-B2D6-49D5-B3B8-6E019E3E4C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6951981" y="692703"/>
              <a:ext cx="5236971" cy="6165298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1B5FDAC2-DA09-40B0-9B3F-D874ECE965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alphaModFix amt="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16200000" flipH="1">
              <a:off x="7618603" y="-373126"/>
              <a:ext cx="4197223" cy="4943475"/>
            </a:xfrm>
            <a:prstGeom prst="rect">
              <a:avLst/>
            </a:prstGeom>
          </p:spPr>
        </p:pic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CF2E2-C74E-E11F-58EF-F943A33288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5372" y="726538"/>
            <a:ext cx="4977905" cy="50170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>
                <a:solidFill>
                  <a:srgbClr val="FFFFFF"/>
                </a:solidFill>
              </a:rPr>
              <a:t>One of the most ethically dubious experiments to date, Little Albert.</a:t>
            </a:r>
          </a:p>
          <a:p>
            <a:r>
              <a:rPr lang="en-US" sz="1800">
                <a:solidFill>
                  <a:srgbClr val="FFFFFF"/>
                </a:solidFill>
              </a:rPr>
              <a:t>Albert was fearful of loud noises.</a:t>
            </a:r>
          </a:p>
          <a:p>
            <a:r>
              <a:rPr lang="en-US" sz="1800">
                <a:solidFill>
                  <a:srgbClr val="FFFFFF"/>
                </a:solidFill>
              </a:rPr>
              <a:t>He was shown a white rat, a rabbit, a monkey and masks and displayed no fear. </a:t>
            </a:r>
          </a:p>
          <a:p>
            <a:r>
              <a:rPr lang="en-US" sz="1800">
                <a:solidFill>
                  <a:srgbClr val="FFFFFF"/>
                </a:solidFill>
              </a:rPr>
              <a:t>Albert was presented (at 11 months old) with these stimuli whilst a hammer was struck against a steel bar.</a:t>
            </a:r>
          </a:p>
        </p:txBody>
      </p:sp>
    </p:spTree>
    <p:extLst>
      <p:ext uri="{BB962C8B-B14F-4D97-AF65-F5344CB8AC3E}">
        <p14:creationId xmlns:p14="http://schemas.microsoft.com/office/powerpoint/2010/main" val="20758568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099E7C4-2613-F7DD-0345-E41F3449FB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Fear Response (Watson and Rayner, 1920)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9948106-7D40-B98C-7796-717C540139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0270763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672090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BDA1F5A-F3A8-40DA-ADE6-E0B4D99C85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95800" y="0"/>
            <a:ext cx="7693152" cy="6858000"/>
            <a:chOff x="4495800" y="0"/>
            <a:chExt cx="7693152" cy="6858000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9DDD0C04-CED1-41AA-B09D-56D69AC962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7526FC46-8960-4F28-92D0-94C9F69A1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43054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3203570-123D-FDEB-DCE5-D98B1F16C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US" dirty="0">
                <a:cs typeface="Sabon Next LT"/>
              </a:rPr>
              <a:t>Ethical Issues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4084C89-5235-2A20-AE5B-CE7536E176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1481235"/>
              </p:ext>
            </p:extLst>
          </p:nvPr>
        </p:nvGraphicFramePr>
        <p:xfrm>
          <a:off x="838200" y="2514600"/>
          <a:ext cx="10515600" cy="3662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7808814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6470965-16F2-2BC4-D755-6A8E691C90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Classical Conditioning and Little Albert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7851609-4415-419D-B89B-3A51D85324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2093482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930041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DF0EC82-1765-1D01-521B-C90B29E840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Addiction 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B4D2CCB-C4EE-33F7-9E7D-30C5608694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285587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906810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0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21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22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F7D9423-B930-E248-0830-71AD58E683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Operant Conditioning</a:t>
            </a:r>
            <a:endParaRPr lang="en-US" sz="4000"/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5C58B976-4037-641B-2FE9-79D79AA5CB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7392899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207218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9AFA79A-2C0B-8A9D-1147-0FA28D1502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Operant Conditioning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4ACC656-9C56-0CCE-913E-3FC690DDBF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4136836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37453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6EC0EB5-0460-02A4-8B09-A18E7680DB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Operant Conditioning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D1D3A9-F06C-656B-E5AD-0ECF87F35B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1695533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274547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8D0CCCE-7E5E-CAE7-E4A0-4173DF9CA0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3700">
                <a:cs typeface="Sabon Next LT"/>
              </a:rPr>
              <a:t>Reinforcement</a:t>
            </a:r>
            <a:endParaRPr lang="en-US" sz="37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653D6E7-9EAF-061F-E47F-8D27DDDEBF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6864318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511177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A034A-1A99-C030-A957-22125E20BC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Sabon Next LT"/>
              </a:rPr>
              <a:t>Reinforcement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394840-59D2-51DE-5480-414A9BC399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Negative Reinforcement – the termination of an unpleasant state.</a:t>
            </a:r>
          </a:p>
          <a:p>
            <a:r>
              <a:rPr lang="en-US" dirty="0"/>
              <a:t>Example – You do the dishes to stop your partner/parents nagging you. </a:t>
            </a:r>
          </a:p>
          <a:p>
            <a:r>
              <a:rPr lang="en-US" dirty="0"/>
              <a:t>Getting out of bed to turn off the loud alarm. </a:t>
            </a:r>
          </a:p>
          <a:p>
            <a:r>
              <a:rPr lang="en-US" dirty="0"/>
              <a:t>Applying suncream to avoid burning.</a:t>
            </a:r>
          </a:p>
          <a:p>
            <a:endParaRPr lang="en-US" dirty="0"/>
          </a:p>
          <a:p>
            <a:r>
              <a:rPr lang="en-US" dirty="0"/>
              <a:t>Negative does not mean bad here!!</a:t>
            </a:r>
          </a:p>
        </p:txBody>
      </p:sp>
    </p:spTree>
    <p:extLst>
      <p:ext uri="{BB962C8B-B14F-4D97-AF65-F5344CB8AC3E}">
        <p14:creationId xmlns:p14="http://schemas.microsoft.com/office/powerpoint/2010/main" val="4307352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F2E9249-329D-AA30-5B8F-98F6B2B062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Punishment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E5D0FAA-0AAD-71F5-BC87-67A7DC3E6C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4292161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0234042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B251184-1668-81B3-2A0D-3B8864278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Punishment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219931F-CC18-0160-6784-D4C00C147E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0857673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2786615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10E06F9-9F12-4D1B-92C0-4B30818D09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DA29CF3-8B8B-4DDF-A19B-72E0059DD5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28ACD1-827D-00C3-CCF4-D98AB4A92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44909"/>
            <a:ext cx="5562600" cy="260789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Skinner Box</a:t>
            </a:r>
            <a:endParaRPr lang="en-US" dirty="0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2C96D671-CB09-4A40-87DE-E5042068B0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8167025" y="76200"/>
            <a:ext cx="3997615" cy="6816079"/>
            <a:chOff x="8059620" y="41922"/>
            <a:chExt cx="3997615" cy="6816077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21A0628A-CD3B-450E-BF5A-04678A41E4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18" b="17291"/>
            <a:stretch/>
          </p:blipFill>
          <p:spPr>
            <a:xfrm flipH="1">
              <a:off x="8059620" y="1345934"/>
              <a:ext cx="3997615" cy="5512065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E96386AA-8B39-4EAE-8E84-F62C12CCE9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0690"/>
            <a:stretch/>
          </p:blipFill>
          <p:spPr>
            <a:xfrm>
              <a:off x="8915400" y="41922"/>
              <a:ext cx="3141835" cy="6816077"/>
            </a:xfrm>
            <a:prstGeom prst="rect">
              <a:avLst/>
            </a:prstGeom>
          </p:spPr>
        </p:pic>
      </p:grpSp>
      <p:pic>
        <p:nvPicPr>
          <p:cNvPr id="7" name="Picture 7">
            <a:extLst>
              <a:ext uri="{FF2B5EF4-FFF2-40B4-BE49-F238E27FC236}">
                <a16:creationId xmlns:a16="http://schemas.microsoft.com/office/drawing/2014/main" id="{DBFA5407-EF4D-A34A-4DA6-6A074B07ABB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3469298" y="-609720"/>
            <a:ext cx="7855705" cy="7919498"/>
          </a:xfrm>
        </p:spPr>
      </p:pic>
    </p:spTree>
    <p:extLst>
      <p:ext uri="{BB962C8B-B14F-4D97-AF65-F5344CB8AC3E}">
        <p14:creationId xmlns:p14="http://schemas.microsoft.com/office/powerpoint/2010/main" val="169392689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B88114F-48A7-28E1-9CF0-A0C9CDDD09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Skinner Box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79FADD-C4B5-12AA-C233-90DF4210B1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6308682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3049694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BC8BBE5-981E-4B0B-9654-32B5668BF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45001F7-3F8F-4035-8348-1B9798C77D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"/>
            <a:ext cx="5236971" cy="6858000"/>
            <a:chOff x="20829" y="1"/>
            <a:chExt cx="5236971" cy="6857999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A49B481-5581-4AF6-AFFC-BB62F86A3B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CA289CF0-18E2-49F0-8C1F-511C4BA480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alphaModFix amt="8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0DADC141-2CF4-4D22-BFEF-05FB358E4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1228" y="685800"/>
            <a:ext cx="108204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43A66C0-8F79-4D55-8A61-9E980D5FEE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1228" y="685800"/>
            <a:ext cx="10820400" cy="54864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0A5DBB-7080-7506-72B1-48B35F8CF9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066800"/>
            <a:ext cx="5410200" cy="1997075"/>
          </a:xfrm>
        </p:spPr>
        <p:txBody>
          <a:bodyPr>
            <a:normAutofit/>
          </a:bodyPr>
          <a:lstStyle/>
          <a:p>
            <a:r>
              <a:rPr lang="en-US" sz="3600">
                <a:cs typeface="Sabon Next LT"/>
              </a:rPr>
              <a:t>Skinner's Pigeons</a:t>
            </a:r>
            <a:endParaRPr lang="en-US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C282D5-1183-D4F8-8405-97DB51EDBC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3200400"/>
            <a:ext cx="5410200" cy="25908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>
                <a:ea typeface="+mn-lt"/>
                <a:cs typeface="+mn-lt"/>
                <a:hlinkClick r:id="rId3"/>
              </a:rPr>
              <a:t>https://www.youtube.com/watch?v=NeK8GNLylkc</a:t>
            </a:r>
            <a:endParaRPr lang="en-US" sz="1800">
              <a:ea typeface="+mn-lt"/>
              <a:cs typeface="+mn-lt"/>
            </a:endParaRPr>
          </a:p>
          <a:p>
            <a:endParaRPr lang="en-US" sz="1800"/>
          </a:p>
          <a:p>
            <a:r>
              <a:rPr lang="en-US" sz="1800">
                <a:ea typeface="+mn-lt"/>
                <a:cs typeface="+mn-lt"/>
                <a:hlinkClick r:id="rId4"/>
              </a:rPr>
              <a:t>https://www.youtube.com/watch?v=vGazyH6fQQ4</a:t>
            </a:r>
            <a:endParaRPr lang="en-US" sz="1800"/>
          </a:p>
          <a:p>
            <a:endParaRPr lang="en-US" sz="1800"/>
          </a:p>
          <a:p>
            <a:endParaRPr lang="en-US" sz="1800"/>
          </a:p>
        </p:txBody>
      </p:sp>
      <p:pic>
        <p:nvPicPr>
          <p:cNvPr id="5" name="Graphic 5" descr="Video camera with solid fill">
            <a:extLst>
              <a:ext uri="{FF2B5EF4-FFF2-40B4-BE49-F238E27FC236}">
                <a16:creationId xmlns:a16="http://schemas.microsoft.com/office/drawing/2014/main" id="{98291533-4AB5-3161-B6C6-6DAEFF382F4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010400" y="1324187"/>
            <a:ext cx="4209625" cy="4209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01571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8F0E582-C4E0-93E3-C9C2-16CC3BA04A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Behaviour Modification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8A80805-F20E-C64A-B36A-893EB6649B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7768110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0852527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37D2453-D988-0729-0601-E9665BA29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Behaviour Modification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2D49E5-2D99-55DF-7865-536CB6B00A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5230873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8766720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9EF9703-86D2-A503-C1E2-83BE8226E5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Social Learning Theory (Bandura, 1961, 1977)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27A5164-4C6B-10EC-A116-20C9952260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7585968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7572116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5149741-3C35-1024-C398-1BD16969B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Social Learning Theory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47857B-418B-EFF1-E6F6-2586019A22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5961427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5362802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3FF078E-F5F7-D8A1-49CA-1050B82DD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Social Learning Theory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D62C719-BA03-1197-B1A6-E6657CF646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0304527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75799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30896B0-D41A-4769-AF77-0FE7637575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4A61008-2667-41A5-9A42-FAE3596C7C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F885419-D1B7-44F0-A4F1-F3006F3FAF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4F9C556-EBB1-468D-904E-EBE6CC3907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2062E89-3C44-4050-A8C1-D4C64CD0AA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B94B9DD-7A6C-49D4-BE80-A9B1444BE8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73D99B6-2AAC-42F0-BED7-58B54F7A92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FA05B92-754F-4C90-A237-32DA1FBFC9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136FD7B-CCA1-4F9B-9AD5-2B2EF5538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5AD3345-02FB-42D3-8BC0-296E6B498A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CCF0C84-85B4-42A7-9567-72AC810BF0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8C0BC1B-76E6-43F2-80FA-F54E3B5895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053D346-1D92-9A0B-E273-53C25979E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Edward Thorndike (1898, 1905)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0F3A934-59AB-010A-0D19-2DDC18043A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5874978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6899832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4FB2F27-3F7D-440E-A905-86607A926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F678C14-A033-4139-BCA9-8382B0396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4763DA8-CE3A-4B30-B2F5-0D128777F7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4881" y="0"/>
            <a:ext cx="7724071" cy="6858000"/>
            <a:chOff x="4464881" y="0"/>
            <a:chExt cx="7724071" cy="6858000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F6B75A5A-FDA7-4C8E-BD65-8506C42AA8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0E6AFCAB-12BF-4A0B-B089-A794259D2F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CB6416A-39D2-A59E-5FB5-70293CAC32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09599"/>
            <a:ext cx="4191000" cy="2682875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Thorndike's Cats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7856E1-6134-BEB2-C2C0-00DDD30812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429000"/>
            <a:ext cx="4190730" cy="26670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>
                <a:ea typeface="+mn-lt"/>
                <a:cs typeface="+mn-lt"/>
                <a:hlinkClick r:id="rId4"/>
              </a:rPr>
              <a:t>https://www.youtube.com/watch?v=fanm--WyQJo</a:t>
            </a:r>
            <a:endParaRPr lang="en-US" sz="1800">
              <a:ea typeface="+mn-lt"/>
              <a:cs typeface="+mn-lt"/>
            </a:endParaRPr>
          </a:p>
          <a:p>
            <a:endParaRPr lang="en-US" sz="1800">
              <a:ea typeface="+mn-lt"/>
              <a:cs typeface="+mn-lt"/>
            </a:endParaRPr>
          </a:p>
          <a:p>
            <a:endParaRPr lang="en-US" sz="1800">
              <a:ea typeface="+mn-lt"/>
              <a:cs typeface="+mn-lt"/>
            </a:endParaRPr>
          </a:p>
        </p:txBody>
      </p:sp>
      <p:pic>
        <p:nvPicPr>
          <p:cNvPr id="5" name="Graphic 5" descr="Video camera with solid fill">
            <a:extLst>
              <a:ext uri="{FF2B5EF4-FFF2-40B4-BE49-F238E27FC236}">
                <a16:creationId xmlns:a16="http://schemas.microsoft.com/office/drawing/2014/main" id="{93114C0B-5986-697F-56DD-47E5C3475A8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760236" y="609600"/>
            <a:ext cx="54864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58144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7" name="Rectangle 10">
            <a:extLst>
              <a:ext uri="{FF2B5EF4-FFF2-40B4-BE49-F238E27FC236}">
                <a16:creationId xmlns:a16="http://schemas.microsoft.com/office/drawing/2014/main" id="{FBC8BBE5-981E-4B0B-9654-32B5668BF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8" name="Group 12">
            <a:extLst>
              <a:ext uri="{FF2B5EF4-FFF2-40B4-BE49-F238E27FC236}">
                <a16:creationId xmlns:a16="http://schemas.microsoft.com/office/drawing/2014/main" id="{8ED5E97A-D21B-4AA4-83CF-DA3A380E30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0"/>
            <a:ext cx="7724071" cy="6858000"/>
            <a:chOff x="4464881" y="0"/>
            <a:chExt cx="7724071" cy="6858000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AF5706D-4464-450F-93F4-853EDF68CE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3E0FB244-C158-43A9-AD7A-05DC5BBF6D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FC1359C-95D3-AF52-58BB-B61E286D04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6992"/>
            <a:ext cx="5638800" cy="2461008"/>
          </a:xfrm>
        </p:spPr>
        <p:txBody>
          <a:bodyPr>
            <a:normAutofit/>
          </a:bodyPr>
          <a:lstStyle/>
          <a:p>
            <a:r>
              <a:rPr lang="en-US" dirty="0">
                <a:cs typeface="Sabon Next LT"/>
              </a:rPr>
              <a:t>Evaluation</a:t>
            </a:r>
            <a:endParaRPr lang="en-US" dirty="0"/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A6829504-A22A-CCDB-B756-085CE5EF9E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24200"/>
            <a:ext cx="5638437" cy="315616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/>
              <a:t>Skinner's pigeons</a:t>
            </a:r>
          </a:p>
          <a:p>
            <a:r>
              <a:rPr lang="en-US" sz="1800"/>
              <a:t>Pavlov's dogs</a:t>
            </a:r>
          </a:p>
          <a:p>
            <a:r>
              <a:rPr lang="en-US" sz="1800"/>
              <a:t>Thorndike's cats</a:t>
            </a:r>
          </a:p>
          <a:p>
            <a:endParaRPr lang="en-US" sz="1800"/>
          </a:p>
          <a:p>
            <a:r>
              <a:rPr lang="en-US" sz="1800"/>
              <a:t>A theme?</a:t>
            </a:r>
          </a:p>
        </p:txBody>
      </p:sp>
      <p:pic>
        <p:nvPicPr>
          <p:cNvPr id="20" name="Picture 4" descr="A British shorthair cat and golden retriever snuggling">
            <a:extLst>
              <a:ext uri="{FF2B5EF4-FFF2-40B4-BE49-F238E27FC236}">
                <a16:creationId xmlns:a16="http://schemas.microsoft.com/office/drawing/2014/main" id="{4BBF85A8-74BC-3BDF-3874-BD387019318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6335" r="21854" b="-3"/>
          <a:stretch/>
        </p:blipFill>
        <p:spPr>
          <a:xfrm>
            <a:off x="6861048" y="1"/>
            <a:ext cx="53309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44601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3FE4F4-B395-D073-E049-C3C4E07E62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Evaluation: Strengths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C5A804-CC54-1B65-AD93-7879DFE2CD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1101327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7598794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A7BF8D9-1CDA-0E6E-4661-E3A57F3C7C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Evaluation: Weaknesses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BD3E049-A995-41D1-A4A7-33E09BF358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8011296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5178529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B26C7-A6BC-1FE7-F974-040A5E936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Sabon Next LT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79F94F-7ED2-C1EF-DD0D-DA358E7D6E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449" y="1949450"/>
            <a:ext cx="11274612" cy="419576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600" dirty="0">
                <a:solidFill>
                  <a:srgbClr val="222222"/>
                </a:solidFill>
                <a:latin typeface="Avenir Next LT Pro"/>
                <a:cs typeface="Arial"/>
              </a:rPr>
              <a:t>Ayllon, T. and Michael, J., (1959). The psychiatric nurse as a behavioral engineer 1. </a:t>
            </a:r>
            <a:r>
              <a:rPr lang="en-US" sz="1600" i="1" dirty="0">
                <a:solidFill>
                  <a:srgbClr val="222222"/>
                </a:solidFill>
                <a:latin typeface="Avenir Next LT Pro"/>
                <a:cs typeface="Arial"/>
              </a:rPr>
              <a:t>Journal of the experimental analysis of behavior</a:t>
            </a:r>
            <a:r>
              <a:rPr lang="en-US" sz="1600" dirty="0">
                <a:solidFill>
                  <a:srgbClr val="222222"/>
                </a:solidFill>
                <a:latin typeface="Avenir Next LT Pro"/>
                <a:cs typeface="Arial"/>
              </a:rPr>
              <a:t>, </a:t>
            </a:r>
            <a:r>
              <a:rPr lang="en-US" sz="1600" i="1" dirty="0">
                <a:solidFill>
                  <a:srgbClr val="222222"/>
                </a:solidFill>
                <a:latin typeface="Avenir Next LT Pro"/>
                <a:cs typeface="Arial"/>
              </a:rPr>
              <a:t>2</a:t>
            </a:r>
            <a:r>
              <a:rPr lang="en-US" sz="1600" dirty="0">
                <a:solidFill>
                  <a:srgbClr val="222222"/>
                </a:solidFill>
                <a:latin typeface="Avenir Next LT Pro"/>
                <a:cs typeface="Arial"/>
              </a:rPr>
              <a:t>(4), pp.323-334.</a:t>
            </a:r>
          </a:p>
          <a:p>
            <a:r>
              <a:rPr lang="en-US" sz="1600" dirty="0">
                <a:solidFill>
                  <a:srgbClr val="282828"/>
                </a:solidFill>
                <a:latin typeface="Avenir Next LT Pro"/>
                <a:cs typeface="Arial"/>
              </a:rPr>
              <a:t>Bandura, A. (1986). </a:t>
            </a:r>
            <a:r>
              <a:rPr lang="en-US" sz="1600" i="1" dirty="0">
                <a:solidFill>
                  <a:srgbClr val="282828"/>
                </a:solidFill>
                <a:latin typeface="Avenir Next LT Pro"/>
                <a:cs typeface="Arial"/>
              </a:rPr>
              <a:t>Social foundations of thought and action: A social cognitive theory</a:t>
            </a:r>
            <a:r>
              <a:rPr lang="en-US" sz="1600" dirty="0">
                <a:solidFill>
                  <a:srgbClr val="282828"/>
                </a:solidFill>
                <a:latin typeface="Avenir Next LT Pro"/>
                <a:cs typeface="Arial"/>
              </a:rPr>
              <a:t>. Prentice-Hall, Inc.</a:t>
            </a:r>
            <a:endParaRPr lang="en-US" sz="1600" dirty="0">
              <a:solidFill>
                <a:srgbClr val="222222"/>
              </a:solidFill>
              <a:latin typeface="Avenir Next LT Pro"/>
              <a:cs typeface="Arial"/>
            </a:endParaRPr>
          </a:p>
          <a:p>
            <a:r>
              <a:rPr lang="en-US" sz="1600" dirty="0">
                <a:solidFill>
                  <a:srgbClr val="282828"/>
                </a:solidFill>
                <a:latin typeface="Avenir Next LT Pro"/>
                <a:cs typeface="Arial"/>
              </a:rPr>
              <a:t>Bandura, A. (1977).</a:t>
            </a:r>
            <a:r>
              <a:rPr lang="en-US" sz="1600" i="1" dirty="0">
                <a:solidFill>
                  <a:srgbClr val="282828"/>
                </a:solidFill>
                <a:latin typeface="Avenir Next LT Pro"/>
                <a:cs typeface="Arial"/>
              </a:rPr>
              <a:t> Social learning theory</a:t>
            </a:r>
            <a:r>
              <a:rPr lang="en-US" sz="1600" dirty="0">
                <a:solidFill>
                  <a:srgbClr val="282828"/>
                </a:solidFill>
                <a:latin typeface="Avenir Next LT Pro"/>
                <a:cs typeface="Arial"/>
              </a:rPr>
              <a:t>. Englewood Cliffs, NJ: Prentice Hall.</a:t>
            </a:r>
            <a:endParaRPr lang="en-US" sz="1600">
              <a:latin typeface="Avenir Next LT Pro"/>
            </a:endParaRPr>
          </a:p>
          <a:p>
            <a:r>
              <a:rPr lang="en-US" sz="1600" dirty="0">
                <a:solidFill>
                  <a:srgbClr val="222222"/>
                </a:solidFill>
                <a:latin typeface="Avenir Next LT Pro"/>
                <a:cs typeface="Arial"/>
              </a:rPr>
              <a:t>Ghezzi, P.M. and Lewon, A.B., (2022). The Token Economy. In </a:t>
            </a:r>
            <a:r>
              <a:rPr lang="en-US" sz="1600" i="1" dirty="0">
                <a:solidFill>
                  <a:srgbClr val="222222"/>
                </a:solidFill>
                <a:latin typeface="Avenir Next LT Pro"/>
                <a:cs typeface="Arial"/>
              </a:rPr>
              <a:t>Handbook of Applied Behavior Analysis Interventions for Autism: Integrating Research into Practice</a:t>
            </a:r>
            <a:r>
              <a:rPr lang="en-US" sz="1600" dirty="0">
                <a:solidFill>
                  <a:srgbClr val="222222"/>
                </a:solidFill>
                <a:latin typeface="Avenir Next LT Pro"/>
                <a:cs typeface="Arial"/>
              </a:rPr>
              <a:t> (pp. 497-511). Cham: Springer International Publishing.</a:t>
            </a:r>
          </a:p>
          <a:p>
            <a:r>
              <a:rPr lang="en-US" sz="1600" dirty="0" err="1">
                <a:solidFill>
                  <a:srgbClr val="222222"/>
                </a:solidFill>
                <a:latin typeface="Avenir Next LT Pro"/>
                <a:cs typeface="Arial"/>
              </a:rPr>
              <a:t>Maggouritsa</a:t>
            </a:r>
            <a:r>
              <a:rPr lang="en-US" sz="1600" dirty="0">
                <a:solidFill>
                  <a:srgbClr val="222222"/>
                </a:solidFill>
                <a:latin typeface="Avenir Next LT Pro"/>
                <a:cs typeface="Arial"/>
              </a:rPr>
              <a:t>, G., </a:t>
            </a:r>
            <a:r>
              <a:rPr lang="en-US" sz="1600" dirty="0" err="1">
                <a:solidFill>
                  <a:srgbClr val="222222"/>
                </a:solidFill>
                <a:latin typeface="Avenir Next LT Pro"/>
                <a:cs typeface="Arial"/>
              </a:rPr>
              <a:t>Kokaridas</a:t>
            </a:r>
            <a:r>
              <a:rPr lang="en-US" sz="1600" dirty="0">
                <a:solidFill>
                  <a:srgbClr val="222222"/>
                </a:solidFill>
                <a:latin typeface="Avenir Next LT Pro"/>
                <a:cs typeface="Arial"/>
              </a:rPr>
              <a:t>, D. and </a:t>
            </a:r>
            <a:r>
              <a:rPr lang="en-US" sz="1600" dirty="0" err="1">
                <a:solidFill>
                  <a:srgbClr val="222222"/>
                </a:solidFill>
                <a:latin typeface="Avenir Next LT Pro"/>
                <a:cs typeface="Arial"/>
              </a:rPr>
              <a:t>Bonotis</a:t>
            </a:r>
            <a:r>
              <a:rPr lang="en-US" sz="1600" dirty="0">
                <a:solidFill>
                  <a:srgbClr val="222222"/>
                </a:solidFill>
                <a:latin typeface="Avenir Next LT Pro"/>
                <a:cs typeface="Arial"/>
              </a:rPr>
              <a:t>, K., (2021). TOKEN ECONOMY APPROACH AND PHYSICAL ACTIVITY: A SHORT REPORT FOR PATIENTS WITH SCHIZOPHRENIA. </a:t>
            </a:r>
            <a:r>
              <a:rPr lang="en-US" sz="1600" i="1" dirty="0">
                <a:solidFill>
                  <a:srgbClr val="222222"/>
                </a:solidFill>
                <a:latin typeface="Avenir Next LT Pro"/>
                <a:cs typeface="Arial"/>
              </a:rPr>
              <a:t>European Journal of Physical Education and Sport Science</a:t>
            </a:r>
            <a:r>
              <a:rPr lang="en-US" sz="1600" dirty="0">
                <a:solidFill>
                  <a:srgbClr val="222222"/>
                </a:solidFill>
                <a:latin typeface="Avenir Next LT Pro"/>
                <a:cs typeface="Arial"/>
              </a:rPr>
              <a:t>, </a:t>
            </a:r>
            <a:r>
              <a:rPr lang="en-US" sz="1600" i="1" dirty="0">
                <a:solidFill>
                  <a:srgbClr val="222222"/>
                </a:solidFill>
                <a:latin typeface="Avenir Next LT Pro"/>
                <a:cs typeface="Arial"/>
              </a:rPr>
              <a:t>6</a:t>
            </a:r>
            <a:r>
              <a:rPr lang="en-US" sz="1600" dirty="0">
                <a:solidFill>
                  <a:srgbClr val="222222"/>
                </a:solidFill>
                <a:latin typeface="Avenir Next LT Pro"/>
                <a:cs typeface="Arial"/>
              </a:rPr>
              <a:t>(11).</a:t>
            </a:r>
            <a:endParaRPr lang="en-US" sz="1600" dirty="0">
              <a:solidFill>
                <a:srgbClr val="282828"/>
              </a:solidFill>
              <a:latin typeface="Avenir Next LT Pro"/>
            </a:endParaRPr>
          </a:p>
          <a:p>
            <a:r>
              <a:rPr lang="en-US" sz="1600" dirty="0">
                <a:solidFill>
                  <a:srgbClr val="222222"/>
                </a:solidFill>
                <a:latin typeface="Avenir Next LT Pro"/>
                <a:cs typeface="Arial"/>
              </a:rPr>
              <a:t>Majewski, K., (2022). </a:t>
            </a:r>
            <a:r>
              <a:rPr lang="en-US" sz="1600" i="1" dirty="0">
                <a:solidFill>
                  <a:srgbClr val="222222"/>
                </a:solidFill>
                <a:latin typeface="Avenir Next LT Pro"/>
                <a:cs typeface="Arial"/>
              </a:rPr>
              <a:t>Effects of the Token Economy System in an Autistic Classroom</a:t>
            </a:r>
            <a:r>
              <a:rPr lang="en-US" sz="1600" dirty="0">
                <a:solidFill>
                  <a:srgbClr val="222222"/>
                </a:solidFill>
                <a:latin typeface="Avenir Next LT Pro"/>
                <a:cs typeface="Arial"/>
              </a:rPr>
              <a:t> (Doctoral dissertation, Western Illinois University).</a:t>
            </a:r>
          </a:p>
          <a:p>
            <a:r>
              <a:rPr lang="en-US" sz="1600" dirty="0">
                <a:solidFill>
                  <a:srgbClr val="282828"/>
                </a:solidFill>
                <a:latin typeface="Avenir Next LT Pro"/>
              </a:rPr>
              <a:t>Pavlov, I. P. (1902). </a:t>
            </a:r>
            <a:r>
              <a:rPr lang="en-US" sz="1600" i="1" dirty="0">
                <a:solidFill>
                  <a:srgbClr val="282828"/>
                </a:solidFill>
                <a:latin typeface="Avenir Next LT Pro"/>
              </a:rPr>
              <a:t>The work of the digestive glands.</a:t>
            </a:r>
            <a:r>
              <a:rPr lang="en-US" sz="1600" dirty="0">
                <a:solidFill>
                  <a:srgbClr val="282828"/>
                </a:solidFill>
                <a:latin typeface="Avenir Next LT Pro"/>
              </a:rPr>
              <a:t> London: Griffin.</a:t>
            </a:r>
          </a:p>
          <a:p>
            <a:endParaRPr lang="en-US" sz="1600" dirty="0">
              <a:solidFill>
                <a:srgbClr val="282828"/>
              </a:solidFill>
              <a:latin typeface="Avenir Next LT Pro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8778714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C610F7-039A-FDCB-EE89-F54A7032A7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Sabon Next LT"/>
              </a:rPr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CC23DC-6B69-C771-9492-1D4556C3B6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>
                <a:solidFill>
                  <a:srgbClr val="282828"/>
                </a:solidFill>
                <a:latin typeface="Arial"/>
                <a:cs typeface="Arial"/>
              </a:rPr>
              <a:t>Skinner, B. F. (1938). </a:t>
            </a:r>
            <a:r>
              <a:rPr lang="en-US" sz="1800" i="1" dirty="0">
                <a:solidFill>
                  <a:srgbClr val="282828"/>
                </a:solidFill>
                <a:latin typeface="Arial"/>
                <a:cs typeface="Arial"/>
              </a:rPr>
              <a:t>The behavior of organisms: An experimental analysis</a:t>
            </a:r>
            <a:r>
              <a:rPr lang="en-US" sz="1800" dirty="0">
                <a:solidFill>
                  <a:srgbClr val="282828"/>
                </a:solidFill>
                <a:latin typeface="Arial"/>
                <a:cs typeface="Arial"/>
              </a:rPr>
              <a:t>. New York: Appleton-Century.</a:t>
            </a:r>
          </a:p>
          <a:p>
            <a:r>
              <a:rPr lang="en-US" sz="1800" dirty="0">
                <a:solidFill>
                  <a:srgbClr val="282828"/>
                </a:solidFill>
                <a:latin typeface="Arial"/>
                <a:cs typeface="Arial"/>
              </a:rPr>
              <a:t>Skinner, B. F. (1951). </a:t>
            </a:r>
            <a:r>
              <a:rPr lang="en-US" sz="1800" i="1" dirty="0">
                <a:solidFill>
                  <a:srgbClr val="282828"/>
                </a:solidFill>
                <a:latin typeface="Arial"/>
                <a:cs typeface="Arial"/>
              </a:rPr>
              <a:t>How to teach animals</a:t>
            </a:r>
            <a:r>
              <a:rPr lang="en-US" sz="1800" dirty="0">
                <a:solidFill>
                  <a:srgbClr val="282828"/>
                </a:solidFill>
                <a:latin typeface="Arial"/>
                <a:cs typeface="Arial"/>
              </a:rPr>
              <a:t>. Freeman.</a:t>
            </a:r>
          </a:p>
          <a:p>
            <a:r>
              <a:rPr lang="en-US" sz="1800" dirty="0">
                <a:solidFill>
                  <a:srgbClr val="282828"/>
                </a:solidFill>
                <a:latin typeface="Arial"/>
                <a:cs typeface="Arial"/>
              </a:rPr>
              <a:t>Thorndike, E. L. (1898). Animal intelligence: An experimental study of the associative processes in animals. </a:t>
            </a:r>
            <a:r>
              <a:rPr lang="en-US" sz="1800" i="1" dirty="0">
                <a:solidFill>
                  <a:srgbClr val="282828"/>
                </a:solidFill>
                <a:latin typeface="Arial"/>
                <a:cs typeface="Arial"/>
              </a:rPr>
              <a:t>Psychological Monographs: General and Applied,</a:t>
            </a:r>
            <a:r>
              <a:rPr lang="en-US" sz="1800" dirty="0">
                <a:solidFill>
                  <a:srgbClr val="282828"/>
                </a:solidFill>
                <a:latin typeface="Arial"/>
                <a:cs typeface="Arial"/>
              </a:rPr>
              <a:t> 2(4), i-109.</a:t>
            </a:r>
          </a:p>
          <a:p>
            <a:r>
              <a:rPr lang="en-US" sz="1800" dirty="0">
                <a:solidFill>
                  <a:srgbClr val="282828"/>
                </a:solidFill>
                <a:latin typeface="Arial"/>
                <a:cs typeface="Arial"/>
              </a:rPr>
              <a:t>Thorndike, E. L. (1905). </a:t>
            </a:r>
            <a:r>
              <a:rPr lang="en-US" sz="1800" i="1" dirty="0">
                <a:solidFill>
                  <a:srgbClr val="282828"/>
                </a:solidFill>
                <a:latin typeface="Arial"/>
                <a:cs typeface="Arial"/>
              </a:rPr>
              <a:t>The elements of psychology</a:t>
            </a:r>
            <a:r>
              <a:rPr lang="en-US" sz="1800" dirty="0">
                <a:solidFill>
                  <a:srgbClr val="282828"/>
                </a:solidFill>
                <a:latin typeface="Arial"/>
                <a:cs typeface="Arial"/>
              </a:rPr>
              <a:t> . New York: A. G. Seiler.</a:t>
            </a:r>
          </a:p>
          <a:p>
            <a:r>
              <a:rPr lang="en-US" sz="1800" dirty="0">
                <a:solidFill>
                  <a:srgbClr val="222222"/>
                </a:solidFill>
                <a:latin typeface="Arial"/>
                <a:cs typeface="Arial"/>
              </a:rPr>
              <a:t>Tiffany, S.T., (1995). Potential functions of classical conditioning in drug addiction.</a:t>
            </a:r>
          </a:p>
          <a:p>
            <a:r>
              <a:rPr lang="en-US" sz="1800" dirty="0">
                <a:solidFill>
                  <a:srgbClr val="282828"/>
                </a:solidFill>
                <a:latin typeface="Arial"/>
                <a:cs typeface="Arial"/>
              </a:rPr>
              <a:t>Watson, J. B. (1924). </a:t>
            </a:r>
            <a:r>
              <a:rPr lang="en-US" sz="1800" i="1" dirty="0">
                <a:solidFill>
                  <a:srgbClr val="282828"/>
                </a:solidFill>
                <a:latin typeface="Arial"/>
                <a:cs typeface="Arial"/>
              </a:rPr>
              <a:t>Behaviorism</a:t>
            </a:r>
            <a:r>
              <a:rPr lang="en-US" sz="1800" dirty="0">
                <a:solidFill>
                  <a:srgbClr val="282828"/>
                </a:solidFill>
                <a:latin typeface="Arial"/>
                <a:cs typeface="Arial"/>
              </a:rPr>
              <a:t>. New York: People’s Institute Publishing Company.</a:t>
            </a:r>
          </a:p>
          <a:p>
            <a:r>
              <a:rPr lang="en-US" sz="1800" dirty="0">
                <a:solidFill>
                  <a:srgbClr val="282828"/>
                </a:solidFill>
                <a:latin typeface="Arial"/>
                <a:cs typeface="Arial"/>
              </a:rPr>
              <a:t>Watson, J. B., &amp; Rayner, R. (1920). </a:t>
            </a:r>
            <a:r>
              <a:rPr lang="en-US" sz="1800" dirty="0">
                <a:solidFill>
                  <a:srgbClr val="02838D"/>
                </a:solidFill>
                <a:latin typeface="Arial"/>
                <a:cs typeface="Arial"/>
                <a:hlinkClick r:id="rId2"/>
              </a:rPr>
              <a:t>Conditioned emotional reactions</a:t>
            </a:r>
            <a:r>
              <a:rPr lang="en-US" sz="1800" dirty="0">
                <a:solidFill>
                  <a:srgbClr val="282828"/>
                </a:solidFill>
                <a:latin typeface="Arial"/>
                <a:cs typeface="Arial"/>
              </a:rPr>
              <a:t>. </a:t>
            </a:r>
            <a:r>
              <a:rPr lang="en-US" sz="1800" i="1" dirty="0">
                <a:solidFill>
                  <a:srgbClr val="282828"/>
                </a:solidFill>
                <a:latin typeface="Arial"/>
                <a:cs typeface="Arial"/>
              </a:rPr>
              <a:t>Journal of experimental psychology, 3</a:t>
            </a:r>
            <a:r>
              <a:rPr lang="en-US" sz="1800" dirty="0">
                <a:solidFill>
                  <a:srgbClr val="282828"/>
                </a:solidFill>
                <a:latin typeface="Arial"/>
                <a:cs typeface="Arial"/>
              </a:rPr>
              <a:t>(1), 1.</a:t>
            </a: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3503795687"/>
      </p:ext>
    </p:extLst>
  </p:cSld>
  <p:clrMapOvr>
    <a:masterClrMapping/>
  </p:clrMapOvr>
</p:sld>
</file>

<file path=ppt/theme/theme1.xml><?xml version="1.0" encoding="utf-8"?>
<a:theme xmlns:a="http://schemas.openxmlformats.org/drawingml/2006/main" name="DappledVTI">
  <a:themeElements>
    <a:clrScheme name="AnalogousFromDarkSeedLeftStep">
      <a:dk1>
        <a:srgbClr val="000000"/>
      </a:dk1>
      <a:lt1>
        <a:srgbClr val="FFFFFF"/>
      </a:lt1>
      <a:dk2>
        <a:srgbClr val="223C2A"/>
      </a:dk2>
      <a:lt2>
        <a:srgbClr val="E8E3E2"/>
      </a:lt2>
      <a:accent1>
        <a:srgbClr val="42AEBE"/>
      </a:accent1>
      <a:accent2>
        <a:srgbClr val="33B48F"/>
      </a:accent2>
      <a:accent3>
        <a:srgbClr val="3FB562"/>
      </a:accent3>
      <a:accent4>
        <a:srgbClr val="44B834"/>
      </a:accent4>
      <a:accent5>
        <a:srgbClr val="7AAE3C"/>
      </a:accent5>
      <a:accent6>
        <a:srgbClr val="A2A72F"/>
      </a:accent6>
      <a:hlink>
        <a:srgbClr val="549030"/>
      </a:hlink>
      <a:folHlink>
        <a:srgbClr val="7F7F7F"/>
      </a:folHlink>
    </a:clrScheme>
    <a:fontScheme name="Custom 67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ppledVTI" id="{204FEFAB-F02B-4FE8-B509-C50A618B972D}" vid="{7EAEADA8-5A8E-45B2-B0E4-448EC7E7A94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0" baseType="lpstr">
      <vt:lpstr>DappledVTI</vt:lpstr>
      <vt:lpstr>Behaviourism</vt:lpstr>
      <vt:lpstr>Aims and Objectives</vt:lpstr>
      <vt:lpstr>Behaviourism</vt:lpstr>
      <vt:lpstr>John Watson (1924, pp. 104)</vt:lpstr>
      <vt:lpstr>Assumptions</vt:lpstr>
      <vt:lpstr>All Behaviour is Learned</vt:lpstr>
      <vt:lpstr>Classical Conditioning</vt:lpstr>
      <vt:lpstr>Pavlov's Dogs (1902)</vt:lpstr>
      <vt:lpstr>Pavlov's Dogs (1902)</vt:lpstr>
      <vt:lpstr>Pavlov's Dogs (1902)</vt:lpstr>
      <vt:lpstr>Pavlov's Dogs (1902)</vt:lpstr>
      <vt:lpstr>Classical Conditioning</vt:lpstr>
      <vt:lpstr>Fear Response (Watson and Rayner, 1920)</vt:lpstr>
      <vt:lpstr>Fear Response (Watson and Rayner, 1920)</vt:lpstr>
      <vt:lpstr>Ethical Issues</vt:lpstr>
      <vt:lpstr>Classical Conditioning and Little Albert</vt:lpstr>
      <vt:lpstr>Addiction </vt:lpstr>
      <vt:lpstr>Operant Conditioning</vt:lpstr>
      <vt:lpstr>Operant Conditioning</vt:lpstr>
      <vt:lpstr>Operant Conditioning</vt:lpstr>
      <vt:lpstr>Reinforcement</vt:lpstr>
      <vt:lpstr>Reinforcement</vt:lpstr>
      <vt:lpstr>Punishment</vt:lpstr>
      <vt:lpstr>Punishment</vt:lpstr>
      <vt:lpstr>Skinner Box</vt:lpstr>
      <vt:lpstr>Skinner Box</vt:lpstr>
      <vt:lpstr>Skinner's Pigeons</vt:lpstr>
      <vt:lpstr>Behaviour Modification</vt:lpstr>
      <vt:lpstr>Behaviour Modification</vt:lpstr>
      <vt:lpstr>Social Learning Theory (Bandura, 1961, 1977)</vt:lpstr>
      <vt:lpstr>Social Learning Theory</vt:lpstr>
      <vt:lpstr>Social Learning Theory</vt:lpstr>
      <vt:lpstr>Edward Thorndike (1898, 1905)</vt:lpstr>
      <vt:lpstr>Thorndike's Cats</vt:lpstr>
      <vt:lpstr>Evaluation</vt:lpstr>
      <vt:lpstr>Evaluation: Strengths</vt:lpstr>
      <vt:lpstr>Evaluation: Weaknesses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399</cp:revision>
  <dcterms:created xsi:type="dcterms:W3CDTF">2023-06-13T09:07:57Z</dcterms:created>
  <dcterms:modified xsi:type="dcterms:W3CDTF">2025-12-10T14:33:05Z</dcterms:modified>
</cp:coreProperties>
</file>