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9" autoAdjust="0"/>
    <p:restoredTop sz="94536" autoAdjust="0"/>
  </p:normalViewPr>
  <p:slideViewPr>
    <p:cSldViewPr>
      <p:cViewPr varScale="1">
        <p:scale>
          <a:sx n="57" d="100"/>
          <a:sy n="57" d="100"/>
        </p:scale>
        <p:origin x="906" y="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54F8828-E871-4C05-9C59-28A66FAB53A6}" type="datetimeFigureOut">
              <a:rPr lang="en-US" smtClean="0"/>
              <a:t>6/26/2019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28BC1D-97A0-4D21-9484-26D95D156B48}"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4F8828-E871-4C05-9C59-28A66FAB53A6}" type="datetimeFigureOut">
              <a:rPr lang="en-US" smtClean="0"/>
              <a:t>6/26/2019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28BC1D-97A0-4D21-9484-26D95D156B4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4F8828-E871-4C05-9C59-28A66FAB53A6}" type="datetimeFigureOut">
              <a:rPr lang="en-US" smtClean="0"/>
              <a:t>6/26/2019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28BC1D-97A0-4D21-9484-26D95D156B48}"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54F8828-E871-4C05-9C59-28A66FAB53A6}" type="datetimeFigureOut">
              <a:rPr lang="en-US" smtClean="0"/>
              <a:t>6/26/2019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28BC1D-97A0-4D21-9484-26D95D156B48}"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54F8828-E871-4C05-9C59-28A66FAB53A6}" type="datetimeFigureOut">
              <a:rPr lang="en-US" smtClean="0"/>
              <a:t>6/26/2019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628BC1D-97A0-4D21-9484-26D95D156B48}"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54F8828-E871-4C05-9C59-28A66FAB53A6}" type="datetimeFigureOut">
              <a:rPr lang="en-US" smtClean="0"/>
              <a:t>6/26/2019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628BC1D-97A0-4D21-9484-26D95D156B4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4F8828-E871-4C05-9C59-28A66FAB53A6}" type="datetimeFigureOut">
              <a:rPr lang="en-US" smtClean="0"/>
              <a:t>6/26/2019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628BC1D-97A0-4D21-9484-26D95D156B4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4F8828-E871-4C05-9C59-28A66FAB53A6}" type="datetimeFigureOut">
              <a:rPr lang="en-US" smtClean="0"/>
              <a:t>6/26/2019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28BC1D-97A0-4D21-9484-26D95D156B48}"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4F8828-E871-4C05-9C59-28A66FAB53A6}" type="datetimeFigureOut">
              <a:rPr lang="en-US" smtClean="0"/>
              <a:t>6/26/2019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28BC1D-97A0-4D21-9484-26D95D156B4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4F8828-E871-4C05-9C59-28A66FAB53A6}" type="datetimeFigureOut">
              <a:rPr lang="en-US" smtClean="0"/>
              <a:t>6/26/2019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28BC1D-97A0-4D21-9484-26D95D156B4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4F8828-E871-4C05-9C59-28A66FAB53A6}" type="datetimeFigureOut">
              <a:rPr lang="en-US" smtClean="0"/>
              <a:t>6/26/2019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28BC1D-97A0-4D21-9484-26D95D156B4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4F8828-E871-4C05-9C59-28A66FAB53A6}" type="datetimeFigureOut">
              <a:rPr lang="en-US" smtClean="0"/>
              <a:t>6/26/2019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28BC1D-97A0-4D21-9484-26D95D156B4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Developing a motivated workforce</a:t>
            </a:r>
          </a:p>
        </p:txBody>
      </p:sp>
      <p:sp>
        <p:nvSpPr>
          <p:cNvPr id="3" name="Subtitle 2"/>
          <p:cNvSpPr>
            <a:spLocks noGrp="1"/>
          </p:cNvSpPr>
          <p:nvPr>
            <p:ph type="subTitle" idx="1"/>
          </p:nvPr>
        </p:nvSpPr>
        <p:spPr>
          <a:xfrm>
            <a:off x="1371600" y="3500438"/>
            <a:ext cx="6400800" cy="2971800"/>
          </a:xfrm>
        </p:spPr>
        <p:txBody>
          <a:bodyPr/>
          <a:lstStyle/>
          <a:p>
            <a:r>
              <a:rPr lang="en-GB" dirty="0"/>
              <a:t>Mohammed Akbar- 1711691</a:t>
            </a:r>
          </a:p>
          <a:p>
            <a:r>
              <a:rPr lang="en-GB" dirty="0"/>
              <a:t>Nusrat Shitara-1712117</a:t>
            </a:r>
          </a:p>
          <a:p>
            <a:r>
              <a:rPr lang="en-GB" dirty="0"/>
              <a:t>Mohammed </a:t>
            </a:r>
            <a:r>
              <a:rPr lang="en-GB" dirty="0" err="1"/>
              <a:t>Afjol</a:t>
            </a:r>
            <a:r>
              <a:rPr lang="en-GB" dirty="0"/>
              <a:t> Hussain-1708787</a:t>
            </a:r>
          </a:p>
          <a:p>
            <a:r>
              <a:rPr lang="en-GB" dirty="0"/>
              <a:t>Abdul Hakim-1710505</a:t>
            </a: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225668"/>
          </a:xfrm>
        </p:spPr>
        <p:txBody>
          <a:bodyPr>
            <a:normAutofit fontScale="90000"/>
          </a:bodyPr>
          <a:lstStyle/>
          <a:p>
            <a:r>
              <a:rPr lang="en-GB" dirty="0"/>
              <a:t>How would you describe NDAs style of people management? On what assumptions about employees is this based?</a:t>
            </a:r>
          </a:p>
        </p:txBody>
      </p:sp>
      <p:sp>
        <p:nvSpPr>
          <p:cNvPr id="3" name="Content Placeholder 2"/>
          <p:cNvSpPr>
            <a:spLocks noGrp="1"/>
          </p:cNvSpPr>
          <p:nvPr>
            <p:ph idx="1"/>
          </p:nvPr>
        </p:nvSpPr>
        <p:spPr>
          <a:xfrm>
            <a:off x="457200" y="2643182"/>
            <a:ext cx="8229600" cy="3929090"/>
          </a:xfrm>
        </p:spPr>
        <p:txBody>
          <a:bodyPr>
            <a:normAutofit fontScale="92500" lnSpcReduction="10000"/>
          </a:bodyPr>
          <a:lstStyle/>
          <a:p>
            <a:r>
              <a:rPr lang="en-GB" dirty="0"/>
              <a:t>Every organisation follows their own way to manage their employees. NDA also have their own way to manage their employees. Such as: achieving NDA’s maximum goal is depending on the people working for NDA.</a:t>
            </a:r>
          </a:p>
          <a:p>
            <a:r>
              <a:rPr lang="en-GB" dirty="0"/>
              <a:t>NDA holds investors in people status, this shows that the organisation have to meet the needs of it’s employee and it does this through its Human Resource strategy.</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868478"/>
          </a:xfrm>
        </p:spPr>
        <p:txBody>
          <a:bodyPr>
            <a:normAutofit fontScale="90000"/>
          </a:bodyPr>
          <a:lstStyle/>
          <a:p>
            <a:r>
              <a:rPr lang="en-GB" dirty="0"/>
              <a:t>They used to give many benefits and facilities to their employee depending on some assumption, which are:</a:t>
            </a:r>
          </a:p>
        </p:txBody>
      </p:sp>
      <p:sp>
        <p:nvSpPr>
          <p:cNvPr id="3" name="Content Placeholder 2"/>
          <p:cNvSpPr>
            <a:spLocks noGrp="1"/>
          </p:cNvSpPr>
          <p:nvPr>
            <p:ph idx="1"/>
          </p:nvPr>
        </p:nvSpPr>
        <p:spPr>
          <a:xfrm>
            <a:off x="457200" y="2714620"/>
            <a:ext cx="8229600" cy="3786214"/>
          </a:xfrm>
        </p:spPr>
        <p:txBody>
          <a:bodyPr>
            <a:normAutofit lnSpcReduction="10000"/>
          </a:bodyPr>
          <a:lstStyle/>
          <a:p>
            <a:r>
              <a:rPr lang="en-GB" dirty="0"/>
              <a:t>They re-training re- skilling staff through courses as by giving them the best specialized programme the goal of the organisation could be achieved properly.</a:t>
            </a:r>
          </a:p>
          <a:p>
            <a:r>
              <a:rPr lang="en-GB" dirty="0"/>
              <a:t>Moreover they encourage more GCSE science students through the energy foresight programmes because they can survive NDA properly.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does NDA apply theory to practice in the management of staff motivation </a:t>
            </a:r>
          </a:p>
        </p:txBody>
      </p:sp>
      <p:sp>
        <p:nvSpPr>
          <p:cNvPr id="3" name="Content Placeholder 2"/>
          <p:cNvSpPr>
            <a:spLocks noGrp="1"/>
          </p:cNvSpPr>
          <p:nvPr>
            <p:ph idx="1"/>
          </p:nvPr>
        </p:nvSpPr>
        <p:spPr>
          <a:xfrm>
            <a:off x="457200" y="1928802"/>
            <a:ext cx="8229600" cy="4197361"/>
          </a:xfrm>
        </p:spPr>
        <p:txBody>
          <a:bodyPr>
            <a:normAutofit lnSpcReduction="10000"/>
          </a:bodyPr>
          <a:lstStyle/>
          <a:p>
            <a:r>
              <a:rPr lang="en-GB" dirty="0"/>
              <a:t>NDA ways of staff motivation, which are </a:t>
            </a:r>
            <a:r>
              <a:rPr lang="en-GB" dirty="0" err="1"/>
              <a:t>Marslows</a:t>
            </a:r>
            <a:r>
              <a:rPr lang="en-GB" dirty="0"/>
              <a:t> order and theory.</a:t>
            </a:r>
          </a:p>
          <a:p>
            <a:r>
              <a:rPr lang="en-GB" dirty="0"/>
              <a:t>Always acting safely and responsibly</a:t>
            </a:r>
          </a:p>
          <a:p>
            <a:r>
              <a:rPr lang="en-GB" dirty="0"/>
              <a:t>Having a safe work environment especially in a dangerous place like working in a nuclear reactors</a:t>
            </a:r>
          </a:p>
          <a:p>
            <a:r>
              <a:rPr lang="en-GB" dirty="0"/>
              <a:t>Being open and transparent. The company does not put pressure on staff.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Confronting problems</a:t>
            </a:r>
            <a:br>
              <a:rPr lang="en-GB" dirty="0"/>
            </a:br>
            <a:endParaRPr lang="en-GB" dirty="0"/>
          </a:p>
        </p:txBody>
      </p:sp>
      <p:sp>
        <p:nvSpPr>
          <p:cNvPr id="3" name="Content Placeholder 2"/>
          <p:cNvSpPr>
            <a:spLocks noGrp="1"/>
          </p:cNvSpPr>
          <p:nvPr>
            <p:ph idx="1"/>
          </p:nvPr>
        </p:nvSpPr>
        <p:spPr/>
        <p:txBody>
          <a:bodyPr/>
          <a:lstStyle/>
          <a:p>
            <a:r>
              <a:rPr lang="en-GB" dirty="0"/>
              <a:t>If employment have problems with fellow staff or with work the company has a professional team to sit down and go through with the problems.</a:t>
            </a:r>
          </a:p>
          <a:p>
            <a:r>
              <a:rPr lang="en-GB" dirty="0"/>
              <a:t>The retaining and re-skilling staff through specialist training programmes. This is done through  Human Resources giving extra training to the staff</a:t>
            </a:r>
          </a:p>
          <a:p>
            <a:pPr>
              <a:buNone/>
            </a:pPr>
            <a:endParaRPr lang="en-GB" dirty="0"/>
          </a:p>
          <a:p>
            <a:pPr>
              <a:buNone/>
            </a:pPr>
            <a:endParaRPr lang="en-GB" dirty="0"/>
          </a:p>
          <a:p>
            <a:endParaRPr lang="en-GB" dirty="0"/>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011354"/>
          </a:xfrm>
        </p:spPr>
        <p:txBody>
          <a:bodyPr>
            <a:normAutofit fontScale="90000"/>
          </a:bodyPr>
          <a:lstStyle/>
          <a:p>
            <a:r>
              <a:rPr lang="en-GB" dirty="0"/>
              <a:t>To what extent do you think motivation can form the basis of competitive advantage in attracting future employee</a:t>
            </a:r>
          </a:p>
        </p:txBody>
      </p:sp>
      <p:sp>
        <p:nvSpPr>
          <p:cNvPr id="3" name="Content Placeholder 2"/>
          <p:cNvSpPr>
            <a:spLocks noGrp="1"/>
          </p:cNvSpPr>
          <p:nvPr>
            <p:ph idx="1"/>
          </p:nvPr>
        </p:nvSpPr>
        <p:spPr>
          <a:xfrm>
            <a:off x="500034" y="2643182"/>
            <a:ext cx="8229600" cy="4214818"/>
          </a:xfrm>
        </p:spPr>
        <p:txBody>
          <a:bodyPr/>
          <a:lstStyle/>
          <a:p>
            <a:r>
              <a:rPr lang="en-GB" dirty="0"/>
              <a:t>Motivation is make people active to achieve goal in short term</a:t>
            </a:r>
          </a:p>
          <a:p>
            <a:r>
              <a:rPr lang="en-GB" dirty="0"/>
              <a:t>Motivation </a:t>
            </a:r>
            <a:r>
              <a:rPr lang="en-GB" dirty="0" err="1"/>
              <a:t>reffers</a:t>
            </a:r>
            <a:r>
              <a:rPr lang="en-GB" dirty="0"/>
              <a:t> to engage and commitment within the employee</a:t>
            </a:r>
          </a:p>
          <a:p>
            <a:r>
              <a:rPr lang="en-GB" dirty="0"/>
              <a:t>Everyone motivates such as that of Taylor suggests that pay motivated worker to improve production however business needs employee to have a greater motivation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2500306"/>
          </a:xfrm>
        </p:spPr>
        <p:txBody>
          <a:bodyPr>
            <a:normAutofit/>
          </a:bodyPr>
          <a:lstStyle/>
          <a:p>
            <a:r>
              <a:rPr lang="en-GB" dirty="0"/>
              <a:t>Analyse why firms attempt job enrichment? What problems might they experience in the process?</a:t>
            </a:r>
          </a:p>
        </p:txBody>
      </p:sp>
      <p:sp>
        <p:nvSpPr>
          <p:cNvPr id="3" name="Content Placeholder 2"/>
          <p:cNvSpPr>
            <a:spLocks noGrp="1"/>
          </p:cNvSpPr>
          <p:nvPr>
            <p:ph idx="1"/>
          </p:nvPr>
        </p:nvSpPr>
        <p:spPr>
          <a:xfrm>
            <a:off x="457200" y="2643182"/>
            <a:ext cx="8229600" cy="3482981"/>
          </a:xfrm>
        </p:spPr>
        <p:txBody>
          <a:bodyPr>
            <a:normAutofit fontScale="92500"/>
          </a:bodyPr>
          <a:lstStyle/>
          <a:p>
            <a:r>
              <a:rPr lang="en-GB" dirty="0"/>
              <a:t>Job enrichment is the method of making work more appealing to the employee. It is a motivational technique used by organisations, to make working more interesting and varied. This gives employees more independence and more responsibility, which inspires them to achieve to more and further develop their careers.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According to Dr, Meredith </a:t>
            </a:r>
            <a:r>
              <a:rPr lang="en-GB" dirty="0" err="1"/>
              <a:t>Belbin</a:t>
            </a:r>
            <a:r>
              <a:rPr lang="en-GB" dirty="0"/>
              <a:t> team roles should be assigned to people with the right credentials, which means the roles they are qualified for.</a:t>
            </a:r>
          </a:p>
          <a:p>
            <a:r>
              <a:rPr lang="en-GB" dirty="0"/>
              <a:t>Elton Mayo’s Motivational theory states employees are more motivated by better working conditions, teamwork, unity and form employer’s  appreciation rather than just money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t>Some problems employee may face in training, it is time consuming and it requires lot of commitments</a:t>
            </a:r>
          </a:p>
          <a:p>
            <a:r>
              <a:rPr lang="en-GB" dirty="0"/>
              <a:t>It will be difficult to achieve the SMART objectives </a:t>
            </a:r>
          </a:p>
          <a:p>
            <a:endParaRPr lang="en-GB" dirty="0"/>
          </a:p>
          <a:p>
            <a:pPr>
              <a:buNone/>
            </a:pP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a:t>
            </a:r>
          </a:p>
        </p:txBody>
      </p:sp>
      <p:sp>
        <p:nvSpPr>
          <p:cNvPr id="3" name="Content Placeholder 2"/>
          <p:cNvSpPr>
            <a:spLocks noGrp="1"/>
          </p:cNvSpPr>
          <p:nvPr>
            <p:ph idx="1"/>
          </p:nvPr>
        </p:nvSpPr>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129</TotalTime>
  <Words>488</Words>
  <Application>Microsoft Office PowerPoint</Application>
  <PresentationFormat>On-screen Show (4:3)</PresentationFormat>
  <Paragraphs>32</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Calibri</vt:lpstr>
      <vt:lpstr>Office Theme</vt:lpstr>
      <vt:lpstr>Developing a motivated workforce</vt:lpstr>
      <vt:lpstr>How would you describe NDAs style of people management? On what assumptions about employees is this based?</vt:lpstr>
      <vt:lpstr>They used to give many benefits and facilities to their employee depending on some assumption, which are:</vt:lpstr>
      <vt:lpstr>How does NDA apply theory to practice in the management of staff motivation </vt:lpstr>
      <vt:lpstr>Confronting problems </vt:lpstr>
      <vt:lpstr>To what extent do you think motivation can form the basis of competitive advantage in attracting future employee</vt:lpstr>
      <vt:lpstr>Analyse why firms attempt job enrichment? What problems might they experience in the process?</vt:lpstr>
      <vt:lpstr>PowerPoint Presentation</vt:lpstr>
      <vt:lpstr>PowerPoint Presentation</vt:lpstr>
      <vt:lpstr>Any questions?</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a motivated workforce</dc:title>
  <dc:creator>Nusrat</dc:creator>
  <cp:lastModifiedBy>Nusrat Shitara</cp:lastModifiedBy>
  <cp:revision>23</cp:revision>
  <dcterms:created xsi:type="dcterms:W3CDTF">2019-06-26T08:25:19Z</dcterms:created>
  <dcterms:modified xsi:type="dcterms:W3CDTF">2019-06-26T10:42:40Z</dcterms:modified>
</cp:coreProperties>
</file>