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sldIdLst>
    <p:sldId id="290" r:id="rId5"/>
    <p:sldId id="268" r:id="rId6"/>
    <p:sldId id="266" r:id="rId7"/>
    <p:sldId id="310" r:id="rId8"/>
    <p:sldId id="311" r:id="rId9"/>
    <p:sldId id="281" r:id="rId10"/>
    <p:sldId id="282" r:id="rId11"/>
    <p:sldId id="287" r:id="rId12"/>
    <p:sldId id="284" r:id="rId13"/>
    <p:sldId id="307" r:id="rId14"/>
    <p:sldId id="286" r:id="rId15"/>
    <p:sldId id="309" r:id="rId16"/>
    <p:sldId id="291" r:id="rId17"/>
    <p:sldId id="283" r:id="rId18"/>
    <p:sldId id="285" r:id="rId19"/>
    <p:sldId id="308" r:id="rId2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Untitled Section" id="{2A5FC4C8-DD3A-4F9E-8842-AA3366E94652}">
          <p14:sldIdLst>
            <p14:sldId id="290"/>
            <p14:sldId id="268"/>
            <p14:sldId id="266"/>
            <p14:sldId id="310"/>
            <p14:sldId id="311"/>
            <p14:sldId id="281"/>
            <p14:sldId id="282"/>
            <p14:sldId id="287"/>
            <p14:sldId id="284"/>
            <p14:sldId id="307"/>
            <p14:sldId id="286"/>
            <p14:sldId id="309"/>
            <p14:sldId id="291"/>
            <p14:sldId id="283"/>
            <p14:sldId id="285"/>
            <p14:sldId id="308"/>
          </p14:sldIdLst>
        </p14:section>
      </p14:sectionLst>
    </p:ex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009999"/>
    <a:srgbClr val="99CCFF"/>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FF64D8F-A902-4A28-B844-FC61A324AC0F}" v="78" dt="2021-03-08T17:54:42.975"/>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7997" autoAdjust="0"/>
    <p:restoredTop sz="94660"/>
  </p:normalViewPr>
  <p:slideViewPr>
    <p:cSldViewPr snapToGrid="0">
      <p:cViewPr varScale="1">
        <p:scale>
          <a:sx n="58" d="100"/>
          <a:sy n="58" d="100"/>
        </p:scale>
        <p:origin x="390" y="6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microsoft.com/office/2015/10/relationships/revisionInfo" Target="revisionInfo.xml"/><Relationship Id="rId3" Type="http://schemas.openxmlformats.org/officeDocument/2006/relationships/customXml" Target="../customXml/item3.xml"/><Relationship Id="rId21" Type="http://schemas.openxmlformats.org/officeDocument/2006/relationships/presProps" Target="presProp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microsoft.com/office/2016/11/relationships/changesInfo" Target="changesInfos/changesInfo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tableStyles" Target="tableStyle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theme" Target="theme/theme1.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lexander" userId="60900361-c968-457a-be84-5b7d7c948694" providerId="ADAL" clId="{3FF64D8F-A902-4A28-B844-FC61A324AC0F}"/>
    <pc:docChg chg="undo custSel addSld delSld modSld sldOrd delSection modSection">
      <pc:chgData name="Alexander" userId="60900361-c968-457a-be84-5b7d7c948694" providerId="ADAL" clId="{3FF64D8F-A902-4A28-B844-FC61A324AC0F}" dt="2021-03-09T09:47:08.025" v="4454" actId="20577"/>
      <pc:docMkLst>
        <pc:docMk/>
      </pc:docMkLst>
      <pc:sldChg chg="del">
        <pc:chgData name="Alexander" userId="60900361-c968-457a-be84-5b7d7c948694" providerId="ADAL" clId="{3FF64D8F-A902-4A28-B844-FC61A324AC0F}" dt="2021-03-08T16:52:58.317" v="0" actId="47"/>
        <pc:sldMkLst>
          <pc:docMk/>
          <pc:sldMk cId="3776569827" sldId="256"/>
        </pc:sldMkLst>
      </pc:sldChg>
      <pc:sldChg chg="del">
        <pc:chgData name="Alexander" userId="60900361-c968-457a-be84-5b7d7c948694" providerId="ADAL" clId="{3FF64D8F-A902-4A28-B844-FC61A324AC0F}" dt="2021-03-08T16:59:20.625" v="61" actId="47"/>
        <pc:sldMkLst>
          <pc:docMk/>
          <pc:sldMk cId="538379617" sldId="257"/>
        </pc:sldMkLst>
      </pc:sldChg>
      <pc:sldChg chg="del">
        <pc:chgData name="Alexander" userId="60900361-c968-457a-be84-5b7d7c948694" providerId="ADAL" clId="{3FF64D8F-A902-4A28-B844-FC61A324AC0F}" dt="2021-03-08T16:59:20.078" v="60" actId="47"/>
        <pc:sldMkLst>
          <pc:docMk/>
          <pc:sldMk cId="698902617" sldId="258"/>
        </pc:sldMkLst>
      </pc:sldChg>
      <pc:sldChg chg="del">
        <pc:chgData name="Alexander" userId="60900361-c968-457a-be84-5b7d7c948694" providerId="ADAL" clId="{3FF64D8F-A902-4A28-B844-FC61A324AC0F}" dt="2021-03-08T16:59:21.732" v="63" actId="47"/>
        <pc:sldMkLst>
          <pc:docMk/>
          <pc:sldMk cId="2010176920" sldId="259"/>
        </pc:sldMkLst>
      </pc:sldChg>
      <pc:sldChg chg="del">
        <pc:chgData name="Alexander" userId="60900361-c968-457a-be84-5b7d7c948694" providerId="ADAL" clId="{3FF64D8F-A902-4A28-B844-FC61A324AC0F}" dt="2021-03-08T16:59:24.560" v="68" actId="47"/>
        <pc:sldMkLst>
          <pc:docMk/>
          <pc:sldMk cId="3183161794" sldId="260"/>
        </pc:sldMkLst>
      </pc:sldChg>
      <pc:sldChg chg="del">
        <pc:chgData name="Alexander" userId="60900361-c968-457a-be84-5b7d7c948694" providerId="ADAL" clId="{3FF64D8F-A902-4A28-B844-FC61A324AC0F}" dt="2021-03-08T16:59:22.227" v="64" actId="47"/>
        <pc:sldMkLst>
          <pc:docMk/>
          <pc:sldMk cId="1294244929" sldId="261"/>
        </pc:sldMkLst>
      </pc:sldChg>
      <pc:sldChg chg="del">
        <pc:chgData name="Alexander" userId="60900361-c968-457a-be84-5b7d7c948694" providerId="ADAL" clId="{3FF64D8F-A902-4A28-B844-FC61A324AC0F}" dt="2021-03-08T16:59:21.157" v="62" actId="47"/>
        <pc:sldMkLst>
          <pc:docMk/>
          <pc:sldMk cId="2967077142" sldId="262"/>
        </pc:sldMkLst>
      </pc:sldChg>
      <pc:sldChg chg="del">
        <pc:chgData name="Alexander" userId="60900361-c968-457a-be84-5b7d7c948694" providerId="ADAL" clId="{3FF64D8F-A902-4A28-B844-FC61A324AC0F}" dt="2021-03-08T16:59:25.802" v="71" actId="47"/>
        <pc:sldMkLst>
          <pc:docMk/>
          <pc:sldMk cId="3246788777" sldId="264"/>
        </pc:sldMkLst>
      </pc:sldChg>
      <pc:sldChg chg="modSp">
        <pc:chgData name="Alexander" userId="60900361-c968-457a-be84-5b7d7c948694" providerId="ADAL" clId="{3FF64D8F-A902-4A28-B844-FC61A324AC0F}" dt="2021-03-08T16:56:40.449" v="51" actId="20577"/>
        <pc:sldMkLst>
          <pc:docMk/>
          <pc:sldMk cId="1212339860" sldId="266"/>
        </pc:sldMkLst>
        <pc:graphicFrameChg chg="mod">
          <ac:chgData name="Alexander" userId="60900361-c968-457a-be84-5b7d7c948694" providerId="ADAL" clId="{3FF64D8F-A902-4A28-B844-FC61A324AC0F}" dt="2021-03-08T16:56:40.449" v="51" actId="20577"/>
          <ac:graphicFrameMkLst>
            <pc:docMk/>
            <pc:sldMk cId="1212339860" sldId="266"/>
            <ac:graphicFrameMk id="5" creationId="{0AED29F1-7022-40B0-A2E0-B82323F7537A}"/>
          </ac:graphicFrameMkLst>
        </pc:graphicFrameChg>
      </pc:sldChg>
      <pc:sldChg chg="del">
        <pc:chgData name="Alexander" userId="60900361-c968-457a-be84-5b7d7c948694" providerId="ADAL" clId="{3FF64D8F-A902-4A28-B844-FC61A324AC0F}" dt="2021-03-08T16:52:58.317" v="0" actId="47"/>
        <pc:sldMkLst>
          <pc:docMk/>
          <pc:sldMk cId="38871797" sldId="267"/>
        </pc:sldMkLst>
      </pc:sldChg>
      <pc:sldChg chg="modSp ord">
        <pc:chgData name="Alexander" userId="60900361-c968-457a-be84-5b7d7c948694" providerId="ADAL" clId="{3FF64D8F-A902-4A28-B844-FC61A324AC0F}" dt="2021-03-08T17:54:42.975" v="3449" actId="20577"/>
        <pc:sldMkLst>
          <pc:docMk/>
          <pc:sldMk cId="607676313" sldId="268"/>
        </pc:sldMkLst>
        <pc:graphicFrameChg chg="mod">
          <ac:chgData name="Alexander" userId="60900361-c968-457a-be84-5b7d7c948694" providerId="ADAL" clId="{3FF64D8F-A902-4A28-B844-FC61A324AC0F}" dt="2021-03-08T17:54:42.975" v="3449" actId="20577"/>
          <ac:graphicFrameMkLst>
            <pc:docMk/>
            <pc:sldMk cId="607676313" sldId="268"/>
            <ac:graphicFrameMk id="5" creationId="{A63FB6A1-DA07-4EEE-A7FF-2CF5A96F5076}"/>
          </ac:graphicFrameMkLst>
        </pc:graphicFrameChg>
      </pc:sldChg>
      <pc:sldChg chg="modSp mod">
        <pc:chgData name="Alexander" userId="60900361-c968-457a-be84-5b7d7c948694" providerId="ADAL" clId="{3FF64D8F-A902-4A28-B844-FC61A324AC0F}" dt="2021-03-08T17:25:37.210" v="1903" actId="20577"/>
        <pc:sldMkLst>
          <pc:docMk/>
          <pc:sldMk cId="1832416250" sldId="270"/>
        </pc:sldMkLst>
        <pc:spChg chg="mod">
          <ac:chgData name="Alexander" userId="60900361-c968-457a-be84-5b7d7c948694" providerId="ADAL" clId="{3FF64D8F-A902-4A28-B844-FC61A324AC0F}" dt="2021-03-08T17:25:37.210" v="1903" actId="20577"/>
          <ac:spMkLst>
            <pc:docMk/>
            <pc:sldMk cId="1832416250" sldId="270"/>
            <ac:spMk id="3" creationId="{8BCC15C4-C8AE-4096-B8EA-A6DE06E8716D}"/>
          </ac:spMkLst>
        </pc:spChg>
      </pc:sldChg>
      <pc:sldChg chg="del">
        <pc:chgData name="Alexander" userId="60900361-c968-457a-be84-5b7d7c948694" providerId="ADAL" clId="{3FF64D8F-A902-4A28-B844-FC61A324AC0F}" dt="2021-03-08T16:59:26.054" v="72" actId="47"/>
        <pc:sldMkLst>
          <pc:docMk/>
          <pc:sldMk cId="2162724729" sldId="272"/>
        </pc:sldMkLst>
      </pc:sldChg>
      <pc:sldChg chg="del">
        <pc:chgData name="Alexander" userId="60900361-c968-457a-be84-5b7d7c948694" providerId="ADAL" clId="{3FF64D8F-A902-4A28-B844-FC61A324AC0F}" dt="2021-03-08T16:59:19.365" v="59" actId="47"/>
        <pc:sldMkLst>
          <pc:docMk/>
          <pc:sldMk cId="4094111577" sldId="273"/>
        </pc:sldMkLst>
      </pc:sldChg>
      <pc:sldChg chg="del">
        <pc:chgData name="Alexander" userId="60900361-c968-457a-be84-5b7d7c948694" providerId="ADAL" clId="{3FF64D8F-A902-4A28-B844-FC61A324AC0F}" dt="2021-03-08T16:59:22.790" v="65" actId="47"/>
        <pc:sldMkLst>
          <pc:docMk/>
          <pc:sldMk cId="1630762435" sldId="274"/>
        </pc:sldMkLst>
      </pc:sldChg>
      <pc:sldChg chg="del">
        <pc:chgData name="Alexander" userId="60900361-c968-457a-be84-5b7d7c948694" providerId="ADAL" clId="{3FF64D8F-A902-4A28-B844-FC61A324AC0F}" dt="2021-03-08T16:59:23.431" v="66" actId="47"/>
        <pc:sldMkLst>
          <pc:docMk/>
          <pc:sldMk cId="3344015955" sldId="275"/>
        </pc:sldMkLst>
      </pc:sldChg>
      <pc:sldChg chg="del">
        <pc:chgData name="Alexander" userId="60900361-c968-457a-be84-5b7d7c948694" providerId="ADAL" clId="{3FF64D8F-A902-4A28-B844-FC61A324AC0F}" dt="2021-03-08T16:59:23.981" v="67" actId="47"/>
        <pc:sldMkLst>
          <pc:docMk/>
          <pc:sldMk cId="669356496" sldId="276"/>
        </pc:sldMkLst>
      </pc:sldChg>
      <pc:sldChg chg="del">
        <pc:chgData name="Alexander" userId="60900361-c968-457a-be84-5b7d7c948694" providerId="ADAL" clId="{3FF64D8F-A902-4A28-B844-FC61A324AC0F}" dt="2021-03-08T16:59:25.240" v="69" actId="47"/>
        <pc:sldMkLst>
          <pc:docMk/>
          <pc:sldMk cId="335453494" sldId="277"/>
        </pc:sldMkLst>
      </pc:sldChg>
      <pc:sldChg chg="del">
        <pc:chgData name="Alexander" userId="60900361-c968-457a-be84-5b7d7c948694" providerId="ADAL" clId="{3FF64D8F-A902-4A28-B844-FC61A324AC0F}" dt="2021-03-08T16:59:25.551" v="70" actId="47"/>
        <pc:sldMkLst>
          <pc:docMk/>
          <pc:sldMk cId="4069701853" sldId="279"/>
        </pc:sldMkLst>
      </pc:sldChg>
      <pc:sldChg chg="modSp">
        <pc:chgData name="Alexander" userId="60900361-c968-457a-be84-5b7d7c948694" providerId="ADAL" clId="{3FF64D8F-A902-4A28-B844-FC61A324AC0F}" dt="2021-03-08T16:58:48.862" v="55"/>
        <pc:sldMkLst>
          <pc:docMk/>
          <pc:sldMk cId="4283009281" sldId="281"/>
        </pc:sldMkLst>
        <pc:graphicFrameChg chg="mod">
          <ac:chgData name="Alexander" userId="60900361-c968-457a-be84-5b7d7c948694" providerId="ADAL" clId="{3FF64D8F-A902-4A28-B844-FC61A324AC0F}" dt="2021-03-08T16:58:48.862" v="55"/>
          <ac:graphicFrameMkLst>
            <pc:docMk/>
            <pc:sldMk cId="4283009281" sldId="281"/>
            <ac:graphicFrameMk id="49" creationId="{2D1D3BE9-178C-473D-AE9E-D22E9077F95F}"/>
          </ac:graphicFrameMkLst>
        </pc:graphicFrameChg>
      </pc:sldChg>
      <pc:sldChg chg="modSp">
        <pc:chgData name="Alexander" userId="60900361-c968-457a-be84-5b7d7c948694" providerId="ADAL" clId="{3FF64D8F-A902-4A28-B844-FC61A324AC0F}" dt="2021-03-08T17:25:44.832" v="1916" actId="20577"/>
        <pc:sldMkLst>
          <pc:docMk/>
          <pc:sldMk cId="460502783" sldId="282"/>
        </pc:sldMkLst>
        <pc:graphicFrameChg chg="mod">
          <ac:chgData name="Alexander" userId="60900361-c968-457a-be84-5b7d7c948694" providerId="ADAL" clId="{3FF64D8F-A902-4A28-B844-FC61A324AC0F}" dt="2021-03-08T17:25:44.832" v="1916" actId="20577"/>
          <ac:graphicFrameMkLst>
            <pc:docMk/>
            <pc:sldMk cId="460502783" sldId="282"/>
            <ac:graphicFrameMk id="49" creationId="{2D1D3BE9-178C-473D-AE9E-D22E9077F95F}"/>
          </ac:graphicFrameMkLst>
        </pc:graphicFrameChg>
      </pc:sldChg>
      <pc:sldChg chg="modSp new mod">
        <pc:chgData name="Alexander" userId="60900361-c968-457a-be84-5b7d7c948694" providerId="ADAL" clId="{3FF64D8F-A902-4A28-B844-FC61A324AC0F}" dt="2021-03-09T09:37:59.037" v="3607" actId="790"/>
        <pc:sldMkLst>
          <pc:docMk/>
          <pc:sldMk cId="1463295733" sldId="283"/>
        </pc:sldMkLst>
        <pc:spChg chg="mod">
          <ac:chgData name="Alexander" userId="60900361-c968-457a-be84-5b7d7c948694" providerId="ADAL" clId="{3FF64D8F-A902-4A28-B844-FC61A324AC0F}" dt="2021-03-08T17:34:51.693" v="2363" actId="122"/>
          <ac:spMkLst>
            <pc:docMk/>
            <pc:sldMk cId="1463295733" sldId="283"/>
            <ac:spMk id="2" creationId="{74956E03-753E-4BE9-9F05-D82668B2DA32}"/>
          </ac:spMkLst>
        </pc:spChg>
        <pc:spChg chg="mod">
          <ac:chgData name="Alexander" userId="60900361-c968-457a-be84-5b7d7c948694" providerId="ADAL" clId="{3FF64D8F-A902-4A28-B844-FC61A324AC0F}" dt="2021-03-09T09:37:59.037" v="3607" actId="790"/>
          <ac:spMkLst>
            <pc:docMk/>
            <pc:sldMk cId="1463295733" sldId="283"/>
            <ac:spMk id="3" creationId="{6AD00131-DA35-4ABF-8690-CAF5D4C43C46}"/>
          </ac:spMkLst>
        </pc:spChg>
      </pc:sldChg>
      <pc:sldChg chg="modSp add del mod">
        <pc:chgData name="Alexander" userId="60900361-c968-457a-be84-5b7d7c948694" providerId="ADAL" clId="{3FF64D8F-A902-4A28-B844-FC61A324AC0F}" dt="2021-03-08T17:17:22.737" v="1112" actId="47"/>
        <pc:sldMkLst>
          <pc:docMk/>
          <pc:sldMk cId="317961016" sldId="284"/>
        </pc:sldMkLst>
        <pc:spChg chg="mod">
          <ac:chgData name="Alexander" userId="60900361-c968-457a-be84-5b7d7c948694" providerId="ADAL" clId="{3FF64D8F-A902-4A28-B844-FC61A324AC0F}" dt="2021-03-08T17:15:48.031" v="1011" actId="27636"/>
          <ac:spMkLst>
            <pc:docMk/>
            <pc:sldMk cId="317961016" sldId="284"/>
            <ac:spMk id="3" creationId="{6AD00131-DA35-4ABF-8690-CAF5D4C43C46}"/>
          </ac:spMkLst>
        </pc:spChg>
      </pc:sldChg>
      <pc:sldChg chg="delSp add del mod ord">
        <pc:chgData name="Alexander" userId="60900361-c968-457a-be84-5b7d7c948694" providerId="ADAL" clId="{3FF64D8F-A902-4A28-B844-FC61A324AC0F}" dt="2021-03-09T09:40:26.475" v="3746" actId="478"/>
        <pc:sldMkLst>
          <pc:docMk/>
          <pc:sldMk cId="3822789772" sldId="284"/>
        </pc:sldMkLst>
        <pc:picChg chg="del">
          <ac:chgData name="Alexander" userId="60900361-c968-457a-be84-5b7d7c948694" providerId="ADAL" clId="{3FF64D8F-A902-4A28-B844-FC61A324AC0F}" dt="2021-03-09T09:40:26.475" v="3746" actId="478"/>
          <ac:picMkLst>
            <pc:docMk/>
            <pc:sldMk cId="3822789772" sldId="284"/>
            <ac:picMk id="4" creationId="{7AB0176E-1930-4572-BF6F-C253E5F9C970}"/>
          </ac:picMkLst>
        </pc:picChg>
      </pc:sldChg>
      <pc:sldChg chg="modSp add mod">
        <pc:chgData name="Alexander" userId="60900361-c968-457a-be84-5b7d7c948694" providerId="ADAL" clId="{3FF64D8F-A902-4A28-B844-FC61A324AC0F}" dt="2021-03-08T17:34:53.973" v="2364" actId="122"/>
        <pc:sldMkLst>
          <pc:docMk/>
          <pc:sldMk cId="1573839190" sldId="285"/>
        </pc:sldMkLst>
        <pc:spChg chg="mod">
          <ac:chgData name="Alexander" userId="60900361-c968-457a-be84-5b7d7c948694" providerId="ADAL" clId="{3FF64D8F-A902-4A28-B844-FC61A324AC0F}" dt="2021-03-08T17:34:53.973" v="2364" actId="122"/>
          <ac:spMkLst>
            <pc:docMk/>
            <pc:sldMk cId="1573839190" sldId="285"/>
            <ac:spMk id="2" creationId="{74956E03-753E-4BE9-9F05-D82668B2DA32}"/>
          </ac:spMkLst>
        </pc:spChg>
        <pc:spChg chg="mod">
          <ac:chgData name="Alexander" userId="60900361-c968-457a-be84-5b7d7c948694" providerId="ADAL" clId="{3FF64D8F-A902-4A28-B844-FC61A324AC0F}" dt="2021-03-08T17:34:38.733" v="2360" actId="27636"/>
          <ac:spMkLst>
            <pc:docMk/>
            <pc:sldMk cId="1573839190" sldId="285"/>
            <ac:spMk id="3" creationId="{6AD00131-DA35-4ABF-8690-CAF5D4C43C46}"/>
          </ac:spMkLst>
        </pc:spChg>
      </pc:sldChg>
      <pc:sldChg chg="modSp new mod">
        <pc:chgData name="Alexander" userId="60900361-c968-457a-be84-5b7d7c948694" providerId="ADAL" clId="{3FF64D8F-A902-4A28-B844-FC61A324AC0F}" dt="2021-03-09T09:44:43.012" v="4054" actId="20577"/>
        <pc:sldMkLst>
          <pc:docMk/>
          <pc:sldMk cId="2539821419" sldId="286"/>
        </pc:sldMkLst>
        <pc:spChg chg="mod">
          <ac:chgData name="Alexander" userId="60900361-c968-457a-be84-5b7d7c948694" providerId="ADAL" clId="{3FF64D8F-A902-4A28-B844-FC61A324AC0F}" dt="2021-03-09T09:44:43.012" v="4054" actId="20577"/>
          <ac:spMkLst>
            <pc:docMk/>
            <pc:sldMk cId="2539821419" sldId="286"/>
            <ac:spMk id="2" creationId="{36F2FAC1-7EA1-4B8D-8111-B12365DC975B}"/>
          </ac:spMkLst>
        </pc:spChg>
        <pc:spChg chg="mod">
          <ac:chgData name="Alexander" userId="60900361-c968-457a-be84-5b7d7c948694" providerId="ADAL" clId="{3FF64D8F-A902-4A28-B844-FC61A324AC0F}" dt="2021-03-08T17:47:31.499" v="3082" actId="121"/>
          <ac:spMkLst>
            <pc:docMk/>
            <pc:sldMk cId="2539821419" sldId="286"/>
            <ac:spMk id="3" creationId="{DB011B62-C413-4722-A176-F86FF139E75D}"/>
          </ac:spMkLst>
        </pc:spChg>
      </pc:sldChg>
      <pc:sldChg chg="delSp modSp add del mod ord">
        <pc:chgData name="Alexander" userId="60900361-c968-457a-be84-5b7d7c948694" providerId="ADAL" clId="{3FF64D8F-A902-4A28-B844-FC61A324AC0F}" dt="2021-03-08T17:33:54.841" v="2346" actId="20577"/>
        <pc:sldMkLst>
          <pc:docMk/>
          <pc:sldMk cId="2408911099" sldId="287"/>
        </pc:sldMkLst>
        <pc:spChg chg="mod">
          <ac:chgData name="Alexander" userId="60900361-c968-457a-be84-5b7d7c948694" providerId="ADAL" clId="{3FF64D8F-A902-4A28-B844-FC61A324AC0F}" dt="2021-03-08T17:33:54.841" v="2346" actId="20577"/>
          <ac:spMkLst>
            <pc:docMk/>
            <pc:sldMk cId="2408911099" sldId="287"/>
            <ac:spMk id="3" creationId="{00000000-0000-0000-0000-000000000000}"/>
          </ac:spMkLst>
        </pc:spChg>
        <pc:picChg chg="del mod">
          <ac:chgData name="Alexander" userId="60900361-c968-457a-be84-5b7d7c948694" providerId="ADAL" clId="{3FF64D8F-A902-4A28-B844-FC61A324AC0F}" dt="2021-03-08T17:29:16.585" v="1981" actId="478"/>
          <ac:picMkLst>
            <pc:docMk/>
            <pc:sldMk cId="2408911099" sldId="287"/>
            <ac:picMk id="4" creationId="{7AB0176E-1930-4572-BF6F-C253E5F9C970}"/>
          </ac:picMkLst>
        </pc:picChg>
        <pc:picChg chg="del">
          <ac:chgData name="Alexander" userId="60900361-c968-457a-be84-5b7d7c948694" providerId="ADAL" clId="{3FF64D8F-A902-4A28-B844-FC61A324AC0F}" dt="2021-03-08T17:31:56.696" v="1982" actId="478"/>
          <ac:picMkLst>
            <pc:docMk/>
            <pc:sldMk cId="2408911099" sldId="287"/>
            <ac:picMk id="8" creationId="{00000000-0000-0000-0000-000000000000}"/>
          </ac:picMkLst>
        </pc:picChg>
      </pc:sldChg>
      <pc:sldChg chg="addSp delSp modSp new mod ord">
        <pc:chgData name="Alexander" userId="60900361-c968-457a-be84-5b7d7c948694" providerId="ADAL" clId="{3FF64D8F-A902-4A28-B844-FC61A324AC0F}" dt="2021-03-09T09:40:57.562" v="3752"/>
        <pc:sldMkLst>
          <pc:docMk/>
          <pc:sldMk cId="3588447283" sldId="288"/>
        </pc:sldMkLst>
        <pc:spChg chg="mod">
          <ac:chgData name="Alexander" userId="60900361-c968-457a-be84-5b7d7c948694" providerId="ADAL" clId="{3FF64D8F-A902-4A28-B844-FC61A324AC0F}" dt="2021-03-08T17:53:24.774" v="3434" actId="27636"/>
          <ac:spMkLst>
            <pc:docMk/>
            <pc:sldMk cId="3588447283" sldId="288"/>
            <ac:spMk id="3" creationId="{93467562-67CE-4396-B27D-DD1F8D54F799}"/>
          </ac:spMkLst>
        </pc:spChg>
        <pc:spChg chg="add del mod">
          <ac:chgData name="Alexander" userId="60900361-c968-457a-be84-5b7d7c948694" providerId="ADAL" clId="{3FF64D8F-A902-4A28-B844-FC61A324AC0F}" dt="2021-03-08T17:52:01.416" v="3423" actId="478"/>
          <ac:spMkLst>
            <pc:docMk/>
            <pc:sldMk cId="3588447283" sldId="288"/>
            <ac:spMk id="4" creationId="{A34CEDAD-707E-4976-B352-122395637A72}"/>
          </ac:spMkLst>
        </pc:spChg>
        <pc:picChg chg="add mod">
          <ac:chgData name="Alexander" userId="60900361-c968-457a-be84-5b7d7c948694" providerId="ADAL" clId="{3FF64D8F-A902-4A28-B844-FC61A324AC0F}" dt="2021-03-08T17:53:27.735" v="3435" actId="1076"/>
          <ac:picMkLst>
            <pc:docMk/>
            <pc:sldMk cId="3588447283" sldId="288"/>
            <ac:picMk id="6" creationId="{CD9E41FD-4F20-41FF-A3A6-CC44FBCBC3EB}"/>
          </ac:picMkLst>
        </pc:picChg>
        <pc:picChg chg="add mod">
          <ac:chgData name="Alexander" userId="60900361-c968-457a-be84-5b7d7c948694" providerId="ADAL" clId="{3FF64D8F-A902-4A28-B844-FC61A324AC0F}" dt="2021-03-08T17:53:29.715" v="3436" actId="1076"/>
          <ac:picMkLst>
            <pc:docMk/>
            <pc:sldMk cId="3588447283" sldId="288"/>
            <ac:picMk id="7" creationId="{4F3FBA1F-A24E-4CB1-82FD-B4A608352680}"/>
          </ac:picMkLst>
        </pc:picChg>
      </pc:sldChg>
      <pc:sldChg chg="delSp modSp add mod ord">
        <pc:chgData name="Alexander" userId="60900361-c968-457a-be84-5b7d7c948694" providerId="ADAL" clId="{3FF64D8F-A902-4A28-B844-FC61A324AC0F}" dt="2021-03-09T09:40:56.377" v="3750"/>
        <pc:sldMkLst>
          <pc:docMk/>
          <pc:sldMk cId="2489729893" sldId="289"/>
        </pc:sldMkLst>
        <pc:spChg chg="mod">
          <ac:chgData name="Alexander" userId="60900361-c968-457a-be84-5b7d7c948694" providerId="ADAL" clId="{3FF64D8F-A902-4A28-B844-FC61A324AC0F}" dt="2021-03-08T17:53:53.966" v="3440" actId="400"/>
          <ac:spMkLst>
            <pc:docMk/>
            <pc:sldMk cId="2489729893" sldId="289"/>
            <ac:spMk id="3" creationId="{93467562-67CE-4396-B27D-DD1F8D54F799}"/>
          </ac:spMkLst>
        </pc:spChg>
        <pc:picChg chg="del">
          <ac:chgData name="Alexander" userId="60900361-c968-457a-be84-5b7d7c948694" providerId="ADAL" clId="{3FF64D8F-A902-4A28-B844-FC61A324AC0F}" dt="2021-03-08T17:53:50.519" v="3439" actId="478"/>
          <ac:picMkLst>
            <pc:docMk/>
            <pc:sldMk cId="2489729893" sldId="289"/>
            <ac:picMk id="6" creationId="{CD9E41FD-4F20-41FF-A3A6-CC44FBCBC3EB}"/>
          </ac:picMkLst>
        </pc:picChg>
        <pc:picChg chg="del">
          <ac:chgData name="Alexander" userId="60900361-c968-457a-be84-5b7d7c948694" providerId="ADAL" clId="{3FF64D8F-A902-4A28-B844-FC61A324AC0F}" dt="2021-03-08T17:53:56.145" v="3441" actId="478"/>
          <ac:picMkLst>
            <pc:docMk/>
            <pc:sldMk cId="2489729893" sldId="289"/>
            <ac:picMk id="7" creationId="{4F3FBA1F-A24E-4CB1-82FD-B4A608352680}"/>
          </ac:picMkLst>
        </pc:picChg>
      </pc:sldChg>
      <pc:sldChg chg="modSp new mod">
        <pc:chgData name="Alexander" userId="60900361-c968-457a-be84-5b7d7c948694" providerId="ADAL" clId="{3FF64D8F-A902-4A28-B844-FC61A324AC0F}" dt="2021-03-09T09:44:29.160" v="4052" actId="113"/>
        <pc:sldMkLst>
          <pc:docMk/>
          <pc:sldMk cId="2282315721" sldId="290"/>
        </pc:sldMkLst>
        <pc:spChg chg="mod">
          <ac:chgData name="Alexander" userId="60900361-c968-457a-be84-5b7d7c948694" providerId="ADAL" clId="{3FF64D8F-A902-4A28-B844-FC61A324AC0F}" dt="2021-03-09T09:44:29.160" v="4052" actId="113"/>
          <ac:spMkLst>
            <pc:docMk/>
            <pc:sldMk cId="2282315721" sldId="290"/>
            <ac:spMk id="3" creationId="{85015DF9-B0DF-4470-916E-2EF0490080C9}"/>
          </ac:spMkLst>
        </pc:spChg>
      </pc:sldChg>
      <pc:sldChg chg="modSp new mod">
        <pc:chgData name="Alexander" userId="60900361-c968-457a-be84-5b7d7c948694" providerId="ADAL" clId="{3FF64D8F-A902-4A28-B844-FC61A324AC0F}" dt="2021-03-09T09:38:55.610" v="3733" actId="20577"/>
        <pc:sldMkLst>
          <pc:docMk/>
          <pc:sldMk cId="2516282090" sldId="291"/>
        </pc:sldMkLst>
        <pc:spChg chg="mod">
          <ac:chgData name="Alexander" userId="60900361-c968-457a-be84-5b7d7c948694" providerId="ADAL" clId="{3FF64D8F-A902-4A28-B844-FC61A324AC0F}" dt="2021-03-09T09:37:33.770" v="3547" actId="114"/>
          <ac:spMkLst>
            <pc:docMk/>
            <pc:sldMk cId="2516282090" sldId="291"/>
            <ac:spMk id="2" creationId="{4137959D-3958-473D-89A1-F753D69382E8}"/>
          </ac:spMkLst>
        </pc:spChg>
        <pc:spChg chg="mod">
          <ac:chgData name="Alexander" userId="60900361-c968-457a-be84-5b7d7c948694" providerId="ADAL" clId="{3FF64D8F-A902-4A28-B844-FC61A324AC0F}" dt="2021-03-09T09:38:55.610" v="3733" actId="20577"/>
          <ac:spMkLst>
            <pc:docMk/>
            <pc:sldMk cId="2516282090" sldId="291"/>
            <ac:spMk id="3" creationId="{AA91DD1A-A2F4-40E2-9F47-FB2173E5B116}"/>
          </ac:spMkLst>
        </pc:spChg>
      </pc:sldChg>
      <pc:sldChg chg="add del ord">
        <pc:chgData name="Alexander" userId="60900361-c968-457a-be84-5b7d7c948694" providerId="ADAL" clId="{3FF64D8F-A902-4A28-B844-FC61A324AC0F}" dt="2021-03-09T09:40:08.970" v="3741" actId="47"/>
        <pc:sldMkLst>
          <pc:docMk/>
          <pc:sldMk cId="952867152" sldId="295"/>
        </pc:sldMkLst>
      </pc:sldChg>
      <pc:sldChg chg="delSp modSp add del mod ord">
        <pc:chgData name="Alexander" userId="60900361-c968-457a-be84-5b7d7c948694" providerId="ADAL" clId="{3FF64D8F-A902-4A28-B844-FC61A324AC0F}" dt="2021-03-09T09:40:33.600" v="3748" actId="478"/>
        <pc:sldMkLst>
          <pc:docMk/>
          <pc:sldMk cId="2834782047" sldId="307"/>
        </pc:sldMkLst>
        <pc:spChg chg="mod">
          <ac:chgData name="Alexander" userId="60900361-c968-457a-be84-5b7d7c948694" providerId="ADAL" clId="{3FF64D8F-A902-4A28-B844-FC61A324AC0F}" dt="2021-03-09T09:40:01.856" v="3738" actId="27636"/>
          <ac:spMkLst>
            <pc:docMk/>
            <pc:sldMk cId="2834782047" sldId="307"/>
            <ac:spMk id="3" creationId="{00000000-0000-0000-0000-000000000000}"/>
          </ac:spMkLst>
        </pc:spChg>
        <pc:picChg chg="del mod">
          <ac:chgData name="Alexander" userId="60900361-c968-457a-be84-5b7d7c948694" providerId="ADAL" clId="{3FF64D8F-A902-4A28-B844-FC61A324AC0F}" dt="2021-03-09T09:40:33.600" v="3748" actId="478"/>
          <ac:picMkLst>
            <pc:docMk/>
            <pc:sldMk cId="2834782047" sldId="307"/>
            <ac:picMk id="4" creationId="{7AB0176E-1930-4572-BF6F-C253E5F9C970}"/>
          </ac:picMkLst>
        </pc:picChg>
      </pc:sldChg>
      <pc:sldChg chg="modSp new mod">
        <pc:chgData name="Alexander" userId="60900361-c968-457a-be84-5b7d7c948694" providerId="ADAL" clId="{3FF64D8F-A902-4A28-B844-FC61A324AC0F}" dt="2021-03-09T09:43:25.879" v="4005" actId="20577"/>
        <pc:sldMkLst>
          <pc:docMk/>
          <pc:sldMk cId="3788060475" sldId="308"/>
        </pc:sldMkLst>
        <pc:spChg chg="mod">
          <ac:chgData name="Alexander" userId="60900361-c968-457a-be84-5b7d7c948694" providerId="ADAL" clId="{3FF64D8F-A902-4A28-B844-FC61A324AC0F}" dt="2021-03-09T09:41:57.913" v="3790" actId="20577"/>
          <ac:spMkLst>
            <pc:docMk/>
            <pc:sldMk cId="3788060475" sldId="308"/>
            <ac:spMk id="2" creationId="{BCF2C723-D52A-4CBC-85B9-31CD1E0543C2}"/>
          </ac:spMkLst>
        </pc:spChg>
        <pc:spChg chg="mod">
          <ac:chgData name="Alexander" userId="60900361-c968-457a-be84-5b7d7c948694" providerId="ADAL" clId="{3FF64D8F-A902-4A28-B844-FC61A324AC0F}" dt="2021-03-09T09:43:25.879" v="4005" actId="20577"/>
          <ac:spMkLst>
            <pc:docMk/>
            <pc:sldMk cId="3788060475" sldId="308"/>
            <ac:spMk id="3" creationId="{A31F8CA7-3CB4-4B83-9CAA-DD979A250D2F}"/>
          </ac:spMkLst>
        </pc:spChg>
      </pc:sldChg>
      <pc:sldChg chg="modSp new mod">
        <pc:chgData name="Alexander" userId="60900361-c968-457a-be84-5b7d7c948694" providerId="ADAL" clId="{3FF64D8F-A902-4A28-B844-FC61A324AC0F}" dt="2021-03-09T09:47:08.025" v="4454" actId="20577"/>
        <pc:sldMkLst>
          <pc:docMk/>
          <pc:sldMk cId="2369595832" sldId="309"/>
        </pc:sldMkLst>
        <pc:spChg chg="mod">
          <ac:chgData name="Alexander" userId="60900361-c968-457a-be84-5b7d7c948694" providerId="ADAL" clId="{3FF64D8F-A902-4A28-B844-FC61A324AC0F}" dt="2021-03-09T09:45:28.295" v="4101" actId="313"/>
          <ac:spMkLst>
            <pc:docMk/>
            <pc:sldMk cId="2369595832" sldId="309"/>
            <ac:spMk id="2" creationId="{51A92FAF-D811-4196-899A-86F1A0D88019}"/>
          </ac:spMkLst>
        </pc:spChg>
        <pc:spChg chg="mod">
          <ac:chgData name="Alexander" userId="60900361-c968-457a-be84-5b7d7c948694" providerId="ADAL" clId="{3FF64D8F-A902-4A28-B844-FC61A324AC0F}" dt="2021-03-09T09:47:08.025" v="4454" actId="20577"/>
          <ac:spMkLst>
            <pc:docMk/>
            <pc:sldMk cId="2369595832" sldId="309"/>
            <ac:spMk id="3" creationId="{03C5F0C4-B1D3-4B6F-A463-F5F8E9371BD2}"/>
          </ac:spMkLst>
        </pc:spChg>
      </pc:sldChg>
      <pc:sldChg chg="add del">
        <pc:chgData name="Alexander" userId="60900361-c968-457a-be84-5b7d7c948694" providerId="ADAL" clId="{3FF64D8F-A902-4A28-B844-FC61A324AC0F}" dt="2021-03-09T09:44:54.700" v="4056" actId="2890"/>
        <pc:sldMkLst>
          <pc:docMk/>
          <pc:sldMk cId="3759501177" sldId="309"/>
        </pc:sldMkLst>
      </pc:sldChg>
    </pc:docChg>
  </pc:docChgLst>
</pc:chgInfo>
</file>

<file path=ppt/diagrams/_rels/data1.xml.rels><?xml version="1.0" encoding="UTF-8" standalone="yes"?>
<Relationships xmlns="http://schemas.openxmlformats.org/package/2006/relationships"><Relationship Id="rId8" Type="http://schemas.openxmlformats.org/officeDocument/2006/relationships/image" Target="../media/image8.svg"/><Relationship Id="rId3" Type="http://schemas.openxmlformats.org/officeDocument/2006/relationships/image" Target="../media/image3.png"/><Relationship Id="rId7" Type="http://schemas.openxmlformats.org/officeDocument/2006/relationships/image" Target="../media/image7.png"/><Relationship Id="rId2" Type="http://schemas.openxmlformats.org/officeDocument/2006/relationships/image" Target="../media/image2.svg"/><Relationship Id="rId1" Type="http://schemas.openxmlformats.org/officeDocument/2006/relationships/image" Target="../media/image1.png"/><Relationship Id="rId6" Type="http://schemas.openxmlformats.org/officeDocument/2006/relationships/image" Target="../media/image6.svg"/><Relationship Id="rId5" Type="http://schemas.openxmlformats.org/officeDocument/2006/relationships/image" Target="../media/image5.png"/><Relationship Id="rId4" Type="http://schemas.openxmlformats.org/officeDocument/2006/relationships/image" Target="../media/image4.svg"/></Relationships>
</file>

<file path=ppt/diagrams/_rels/drawing1.xml.rels><?xml version="1.0" encoding="UTF-8" standalone="yes"?>
<Relationships xmlns="http://schemas.openxmlformats.org/package/2006/relationships"><Relationship Id="rId8" Type="http://schemas.openxmlformats.org/officeDocument/2006/relationships/image" Target="../media/image8.svg"/><Relationship Id="rId3" Type="http://schemas.openxmlformats.org/officeDocument/2006/relationships/image" Target="../media/image3.png"/><Relationship Id="rId7" Type="http://schemas.openxmlformats.org/officeDocument/2006/relationships/image" Target="../media/image7.png"/><Relationship Id="rId2" Type="http://schemas.openxmlformats.org/officeDocument/2006/relationships/image" Target="../media/image2.svg"/><Relationship Id="rId1" Type="http://schemas.openxmlformats.org/officeDocument/2006/relationships/image" Target="../media/image1.png"/><Relationship Id="rId6" Type="http://schemas.openxmlformats.org/officeDocument/2006/relationships/image" Target="../media/image6.svg"/><Relationship Id="rId5" Type="http://schemas.openxmlformats.org/officeDocument/2006/relationships/image" Target="../media/image5.png"/><Relationship Id="rId4" Type="http://schemas.openxmlformats.org/officeDocument/2006/relationships/image" Target="../media/image4.svg"/></Relationships>
</file>

<file path=ppt/diagrams/colors1.xml><?xml version="1.0" encoding="utf-8"?>
<dgm:colorsDef xmlns:dgm="http://schemas.openxmlformats.org/drawingml/2006/diagram" xmlns:a="http://schemas.openxmlformats.org/drawingml/2006/main" uniqueId="urn:microsoft.com/office/officeart/2018/5/colors/Iconchunking_neutralicontext_accent5_2">
  <dgm:title val=""/>
  <dgm:desc val=""/>
  <dgm:catLst>
    <dgm:cat type="accent5" pri="15200"/>
  </dgm:catLst>
  <dgm:styleLbl name="node0">
    <dgm:fillClrLst meth="repeat">
      <a:schemeClr val="accent5"/>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5"/>
    </dgm:fillClrLst>
    <dgm:linClrLst meth="repeat">
      <a:schemeClr val="accent5"/>
    </dgm:linClrLst>
    <dgm:effectClrLst/>
    <dgm:txLinClrLst/>
    <dgm:txFillClrLst/>
    <dgm:txEffectClrLst/>
  </dgm:styleLbl>
  <dgm:styleLbl name="lnNode1">
    <dgm:fillClrLst meth="repeat">
      <a:schemeClr val="accent5"/>
    </dgm:fillClrLst>
    <dgm:linClrLst meth="repeat">
      <a:schemeClr val="lt1"/>
    </dgm:linClrLst>
    <dgm:effectClrLst/>
    <dgm:txLinClrLst/>
    <dgm:txFillClrLst/>
    <dgm:txEffectClrLst/>
  </dgm:styleLbl>
  <dgm:styleLbl name="vennNode1">
    <dgm:fillClrLst meth="repeat">
      <a:schemeClr val="accent5">
        <a:alpha val="50000"/>
      </a:schemeClr>
    </dgm:fillClrLst>
    <dgm:linClrLst meth="repeat">
      <a:schemeClr val="lt1"/>
    </dgm:linClrLst>
    <dgm:effectClrLst/>
    <dgm:txLinClrLst/>
    <dgm:txFillClrLst/>
    <dgm:txEffectClrLst/>
  </dgm:styleLbl>
  <dgm:styleLbl name="node2">
    <dgm:fillClrLst meth="repeat">
      <a:schemeClr val="accent5"/>
    </dgm:fillClrLst>
    <dgm:linClrLst meth="repeat">
      <a:schemeClr val="lt1"/>
    </dgm:linClrLst>
    <dgm:effectClrLst/>
    <dgm:txLinClrLst/>
    <dgm:txFillClrLst/>
    <dgm:txEffectClrLst/>
  </dgm:styleLbl>
  <dgm:styleLbl name="node3">
    <dgm:fillClrLst meth="repeat">
      <a:schemeClr val="accent5"/>
    </dgm:fillClrLst>
    <dgm:linClrLst meth="repeat">
      <a:schemeClr val="lt1"/>
    </dgm:linClrLst>
    <dgm:effectClrLst/>
    <dgm:txLinClrLst/>
    <dgm:txFillClrLst/>
    <dgm:txEffectClrLst/>
  </dgm:styleLbl>
  <dgm:styleLbl name="node4">
    <dgm:fillClrLst meth="repeat">
      <a:schemeClr val="accent5"/>
    </dgm:fillClrLst>
    <dgm:linClrLst meth="repeat">
      <a:schemeClr val="lt1"/>
    </dgm:linClrLst>
    <dgm:effectClrLst/>
    <dgm:txLinClrLst/>
    <dgm:txFillClrLst/>
    <dgm:txEffectClrLst/>
  </dgm:styleLbl>
  <dgm:styleLbl name="fg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5">
        <a:tint val="60000"/>
      </a:schemeClr>
    </dgm:fillClrLst>
    <dgm:linClrLst meth="repeat">
      <a:schemeClr val="accent5">
        <a:tint val="60000"/>
      </a:schemeClr>
    </dgm:linClrLst>
    <dgm:effectClrLst/>
    <dgm:txLinClrLst/>
    <dgm:txFillClrLst/>
    <dgm:txEffectClrLst/>
  </dgm:styleLbl>
  <dgm:styleLbl name="fgSibTrans2D1">
    <dgm:fillClrLst meth="repeat">
      <a:schemeClr val="accent5">
        <a:tint val="60000"/>
      </a:schemeClr>
    </dgm:fillClrLst>
    <dgm:linClrLst meth="repeat">
      <a:schemeClr val="accent5">
        <a:tint val="60000"/>
      </a:schemeClr>
    </dgm:linClrLst>
    <dgm:effectClrLst/>
    <dgm:txLinClrLst/>
    <dgm:txFillClrLst/>
    <dgm:txEffectClrLst/>
  </dgm:styleLbl>
  <dgm:styleLbl name="bgSibTrans2D1">
    <dgm:fillClrLst meth="repeat">
      <a:schemeClr val="accent5">
        <a:tint val="60000"/>
      </a:schemeClr>
    </dgm:fillClrLst>
    <dgm:linClrLst meth="repeat">
      <a:schemeClr val="accent5">
        <a:tint val="60000"/>
      </a:schemeClr>
    </dgm:linClrLst>
    <dgm:effectClrLst/>
    <dgm:txLinClrLst/>
    <dgm:txFillClrLst/>
    <dgm:txEffectClrLst/>
  </dgm:styleLbl>
  <dgm:styleLbl name="sibTrans1D1">
    <dgm:fillClrLst meth="repeat">
      <a:schemeClr val="accent5"/>
    </dgm:fillClrLst>
    <dgm:linClrLst meth="repeat">
      <a:schemeClr val="accent5"/>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dgm:linClrLst>
    <dgm:effectClrLst/>
    <dgm:txLinClrLst/>
    <dgm:txFillClrLst/>
    <dgm:txEffectClrLst/>
  </dgm:styleLbl>
  <dgm:styleLbl name="asst1">
    <dgm:fillClrLst meth="repeat">
      <a:schemeClr val="accent5"/>
    </dgm:fillClrLst>
    <dgm:linClrLst meth="repeat">
      <a:schemeClr val="lt1"/>
    </dgm:linClrLst>
    <dgm:effectClrLst/>
    <dgm:txLinClrLst/>
    <dgm:txFillClrLst/>
    <dgm:txEffectClrLst/>
  </dgm:styleLbl>
  <dgm:styleLbl name="asst2">
    <dgm:fillClrLst meth="repeat">
      <a:schemeClr val="accent5"/>
    </dgm:fillClrLst>
    <dgm:linClrLst meth="repeat">
      <a:schemeClr val="lt1"/>
    </dgm:linClrLst>
    <dgm:effectClrLst/>
    <dgm:txLinClrLst/>
    <dgm:txFillClrLst/>
    <dgm:txEffectClrLst/>
  </dgm:styleLbl>
  <dgm:styleLbl name="asst3">
    <dgm:fillClrLst meth="repeat">
      <a:schemeClr val="accent5"/>
    </dgm:fillClrLst>
    <dgm:linClrLst meth="repeat">
      <a:schemeClr val="lt1"/>
    </dgm:linClrLst>
    <dgm:effectClrLst/>
    <dgm:txLinClrLst/>
    <dgm:txFillClrLst/>
    <dgm:txEffectClrLst/>
  </dgm:styleLbl>
  <dgm:styleLbl name="asst4">
    <dgm:fillClrLst meth="repeat">
      <a:schemeClr val="accent5"/>
    </dgm:fillClrLst>
    <dgm:linClrLst meth="repeat">
      <a:schemeClr val="lt1"/>
    </dgm:linClrLst>
    <dgm:effectClrLst/>
    <dgm:txLinClrLst/>
    <dgm:txFillClrLst/>
    <dgm:txEffectClrLst/>
  </dgm:styleLbl>
  <dgm:styleLbl name="parChTrans2D1">
    <dgm:fillClrLst meth="repeat">
      <a:schemeClr val="accent5">
        <a:tint val="60000"/>
      </a:schemeClr>
    </dgm:fillClrLst>
    <dgm:linClrLst meth="repeat">
      <a:schemeClr val="accent5">
        <a:tint val="60000"/>
      </a:schemeClr>
    </dgm:linClrLst>
    <dgm:effectClrLst/>
    <dgm:txLinClrLst/>
    <dgm:txFillClrLst meth="repeat">
      <a:schemeClr val="lt1"/>
    </dgm:txFillClrLst>
    <dgm:txEffectClrLst/>
  </dgm:styleLbl>
  <dgm:styleLbl name="parChTrans2D2">
    <dgm:fillClrLst meth="repeat">
      <a:schemeClr val="accent5"/>
    </dgm:fillClrLst>
    <dgm:linClrLst meth="repeat">
      <a:schemeClr val="accent5"/>
    </dgm:linClrLst>
    <dgm:effectClrLst/>
    <dgm:txLinClrLst/>
    <dgm:txFillClrLst meth="repeat">
      <a:schemeClr val="lt1"/>
    </dgm:txFillClrLst>
    <dgm:txEffectClrLst/>
  </dgm:styleLbl>
  <dgm:styleLbl name="parChTrans2D3">
    <dgm:fillClrLst meth="repeat">
      <a:schemeClr val="accent5"/>
    </dgm:fillClrLst>
    <dgm:linClrLst meth="repeat">
      <a:schemeClr val="accent5"/>
    </dgm:linClrLst>
    <dgm:effectClrLst/>
    <dgm:txLinClrLst/>
    <dgm:txFillClrLst meth="repeat">
      <a:schemeClr val="lt1"/>
    </dgm:txFillClrLst>
    <dgm:txEffectClrLst/>
  </dgm:styleLbl>
  <dgm:styleLbl name="parChTrans2D4">
    <dgm:fillClrLst meth="repeat">
      <a:schemeClr val="accent5"/>
    </dgm:fillClrLst>
    <dgm:linClrLst meth="repeat">
      <a:schemeClr val="accent5"/>
    </dgm:linClrLst>
    <dgm:effectClrLst/>
    <dgm:txLinClrLst/>
    <dgm:txFillClrLst meth="repeat">
      <a:schemeClr val="lt1"/>
    </dgm:txFillClrLst>
    <dgm:txEffectClrLst/>
  </dgm:styleLbl>
  <dgm:styleLbl name="parChTrans1D1">
    <dgm:fillClrLst meth="repeat">
      <a:schemeClr val="accent5"/>
    </dgm:fillClrLst>
    <dgm:linClrLst meth="repeat">
      <a:schemeClr val="accent5">
        <a:shade val="60000"/>
      </a:schemeClr>
    </dgm:linClrLst>
    <dgm:effectClrLst/>
    <dgm:txLinClrLst/>
    <dgm:txFillClrLst meth="repeat">
      <a:schemeClr val="tx1"/>
    </dgm:txFillClrLst>
    <dgm:txEffectClrLst/>
  </dgm:styleLbl>
  <dgm:styleLbl name="parChTrans1D2">
    <dgm:fillClrLst meth="repeat">
      <a:schemeClr val="accent5"/>
    </dgm:fillClrLst>
    <dgm:linClrLst meth="repeat">
      <a:schemeClr val="accent5">
        <a:shade val="60000"/>
      </a:schemeClr>
    </dgm:linClrLst>
    <dgm:effectClrLst/>
    <dgm:txLinClrLst/>
    <dgm:txFillClrLst meth="repeat">
      <a:schemeClr val="tx1"/>
    </dgm:txFillClrLst>
    <dgm:txEffectClrLst/>
  </dgm:styleLbl>
  <dgm:styleLbl name="parChTrans1D3">
    <dgm:fillClrLst meth="repeat">
      <a:schemeClr val="accent5"/>
    </dgm:fillClrLst>
    <dgm:linClrLst meth="repeat">
      <a:schemeClr val="accent5">
        <a:shade val="80000"/>
      </a:schemeClr>
    </dgm:linClrLst>
    <dgm:effectClrLst/>
    <dgm:txLinClrLst/>
    <dgm:txFillClrLst meth="repeat">
      <a:schemeClr val="tx1"/>
    </dgm:txFillClrLst>
    <dgm:txEffectClrLst/>
  </dgm:styleLbl>
  <dgm:styleLbl name="parChTrans1D4">
    <dgm:fillClrLst meth="repeat">
      <a:schemeClr val="accent5"/>
    </dgm:fillClrLst>
    <dgm:linClrLst meth="repeat">
      <a:schemeClr val="accent5">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solidFgAcc1">
    <dgm:fillClrLst meth="repeat">
      <a:schemeClr val="lt1"/>
    </dgm:fillClrLst>
    <dgm:linClrLst meth="repeat">
      <a:schemeClr val="accent5"/>
    </dgm:linClrLst>
    <dgm:effectClrLst/>
    <dgm:txLinClrLst/>
    <dgm:txFillClrLst meth="repeat">
      <a:schemeClr val="dk1"/>
    </dgm:txFillClrLst>
    <dgm:txEffectClrLst/>
  </dgm:styleLbl>
  <dgm:styleLbl name="solidAlignAcc1">
    <dgm:fillClrLst meth="repeat">
      <a:schemeClr val="lt1"/>
    </dgm:fillClrLst>
    <dgm:linClrLst meth="repeat">
      <a:schemeClr val="accent5"/>
    </dgm:linClrLst>
    <dgm:effectClrLst/>
    <dgm:txLinClrLst/>
    <dgm:txFillClrLst meth="repeat">
      <a:schemeClr val="dk1"/>
    </dgm:txFillClrLst>
    <dgm:txEffectClrLst/>
  </dgm:styleLbl>
  <dgm:styleLbl name="solidBgAcc1">
    <dgm:fillClrLst meth="repeat">
      <a:schemeClr val="lt1"/>
    </dgm:fillClrLst>
    <dgm:linClrLst meth="repeat">
      <a:schemeClr val="accent5"/>
    </dgm:linClrLst>
    <dgm:effectClrLst/>
    <dgm:txLinClrLst/>
    <dgm:txFillClrLst meth="repeat">
      <a:schemeClr val="dk1"/>
    </dgm:txFillClrLst>
    <dgm:txEffectClrLst/>
  </dgm:styleLbl>
  <dgm:styleLbl name="fg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align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bg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bgShp">
    <dgm:fillClrLst meth="repeat">
      <a:schemeClr val="accent5"/>
    </dgm:fillClrLst>
    <dgm:linClrLst meth="repeat">
      <a:schemeClr val="lt1">
        <a:alpha val="0"/>
      </a:schemeClr>
    </dgm:linClrLst>
    <dgm:effectClrLst/>
    <dgm:txLinClrLst/>
    <dgm:txFillClrLst/>
    <dgm:txEffectClrLst/>
  </dgm:styleLbl>
  <dgm:styleLbl name="dkBgShp">
    <dgm:fillClrLst meth="repeat">
      <a:schemeClr val="accent5">
        <a:shade val="80000"/>
      </a:schemeClr>
    </dgm:fillClrLst>
    <dgm:linClrLst meth="repeat">
      <a:schemeClr val="accent5"/>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D1A69B0C-8829-4FE7-A829-29BE728A41A2}" type="doc">
      <dgm:prSet loTypeId="urn:microsoft.com/office/officeart/2018/2/layout/IconVerticalSolidList" loCatId="icon" qsTypeId="urn:microsoft.com/office/officeart/2005/8/quickstyle/simple1" qsCatId="simple" csTypeId="urn:microsoft.com/office/officeart/2018/5/colors/Iconchunking_neutralicontext_accent5_2" csCatId="accent5" phldr="1"/>
      <dgm:spPr/>
      <dgm:t>
        <a:bodyPr/>
        <a:lstStyle/>
        <a:p>
          <a:endParaRPr lang="en-US"/>
        </a:p>
      </dgm:t>
    </dgm:pt>
    <dgm:pt modelId="{5C488CEE-7094-48B8-BE76-83EBF9538A05}">
      <dgm:prSet/>
      <dgm:spPr/>
      <dgm:t>
        <a:bodyPr/>
        <a:lstStyle/>
        <a:p>
          <a:r>
            <a:rPr lang="en-US" dirty="0"/>
            <a:t>Practice at researching and writing a longer-form essay</a:t>
          </a:r>
        </a:p>
      </dgm:t>
    </dgm:pt>
    <dgm:pt modelId="{0A9FA8A0-5C3D-472E-A46E-10FA81B2F204}" type="parTrans" cxnId="{BF6D54D8-FA7F-44D8-BE40-F919E56A887A}">
      <dgm:prSet/>
      <dgm:spPr/>
      <dgm:t>
        <a:bodyPr/>
        <a:lstStyle/>
        <a:p>
          <a:endParaRPr lang="en-US"/>
        </a:p>
      </dgm:t>
    </dgm:pt>
    <dgm:pt modelId="{9C1629B7-CC82-4437-A28B-D9DA568DC591}" type="sibTrans" cxnId="{BF6D54D8-FA7F-44D8-BE40-F919E56A887A}">
      <dgm:prSet/>
      <dgm:spPr/>
      <dgm:t>
        <a:bodyPr/>
        <a:lstStyle/>
        <a:p>
          <a:endParaRPr lang="en-US"/>
        </a:p>
      </dgm:t>
    </dgm:pt>
    <dgm:pt modelId="{1CB06485-B878-478E-94C8-95E10EDA98A6}">
      <dgm:prSet/>
      <dgm:spPr/>
      <dgm:t>
        <a:bodyPr/>
        <a:lstStyle/>
        <a:p>
          <a:r>
            <a:rPr lang="en-US" dirty="0"/>
            <a:t>Practice at independent research</a:t>
          </a:r>
        </a:p>
      </dgm:t>
    </dgm:pt>
    <dgm:pt modelId="{A14C6E19-EF20-4D7C-ADFD-7F09446B0916}" type="parTrans" cxnId="{1CCBB206-3FEC-4028-BDD0-51B911083D52}">
      <dgm:prSet/>
      <dgm:spPr/>
      <dgm:t>
        <a:bodyPr/>
        <a:lstStyle/>
        <a:p>
          <a:endParaRPr lang="en-US"/>
        </a:p>
      </dgm:t>
    </dgm:pt>
    <dgm:pt modelId="{24252B6E-52BD-485F-8D71-55CED1F1F388}" type="sibTrans" cxnId="{1CCBB206-3FEC-4028-BDD0-51B911083D52}">
      <dgm:prSet/>
      <dgm:spPr/>
      <dgm:t>
        <a:bodyPr/>
        <a:lstStyle/>
        <a:p>
          <a:endParaRPr lang="en-US"/>
        </a:p>
      </dgm:t>
    </dgm:pt>
    <dgm:pt modelId="{B175B432-AC15-456F-8163-A56C7BC22A6E}">
      <dgm:prSet/>
      <dgm:spPr/>
      <dgm:t>
        <a:bodyPr/>
        <a:lstStyle/>
        <a:p>
          <a:r>
            <a:rPr lang="en-US" dirty="0"/>
            <a:t>Practice at balancing a longer assessment alongside other commitments – a (very) mini dissertation</a:t>
          </a:r>
        </a:p>
      </dgm:t>
    </dgm:pt>
    <dgm:pt modelId="{BA4033B6-11A3-4762-9DD9-4BCE5B11C4CB}" type="parTrans" cxnId="{035085BB-430B-4940-86AF-9D7CBED61F6F}">
      <dgm:prSet/>
      <dgm:spPr/>
      <dgm:t>
        <a:bodyPr/>
        <a:lstStyle/>
        <a:p>
          <a:endParaRPr lang="en-US"/>
        </a:p>
      </dgm:t>
    </dgm:pt>
    <dgm:pt modelId="{532F20A0-0391-47B5-87EA-82F1885CAE56}" type="sibTrans" cxnId="{035085BB-430B-4940-86AF-9D7CBED61F6F}">
      <dgm:prSet/>
      <dgm:spPr/>
      <dgm:t>
        <a:bodyPr/>
        <a:lstStyle/>
        <a:p>
          <a:endParaRPr lang="en-US"/>
        </a:p>
      </dgm:t>
    </dgm:pt>
    <dgm:pt modelId="{AA327784-9DB7-4F8A-A701-44C64FE226B2}">
      <dgm:prSet/>
      <dgm:spPr/>
      <dgm:t>
        <a:bodyPr/>
        <a:lstStyle/>
        <a:p>
          <a:r>
            <a:rPr lang="en-US" dirty="0"/>
            <a:t>Encourage critical thinking and analysis </a:t>
          </a:r>
        </a:p>
      </dgm:t>
    </dgm:pt>
    <dgm:pt modelId="{AFDB158D-7EB4-4F26-ACF1-9D2477BD932E}" type="parTrans" cxnId="{8E28498A-A8E0-480D-ACE5-302F96C1F707}">
      <dgm:prSet/>
      <dgm:spPr/>
      <dgm:t>
        <a:bodyPr/>
        <a:lstStyle/>
        <a:p>
          <a:endParaRPr lang="en-US"/>
        </a:p>
      </dgm:t>
    </dgm:pt>
    <dgm:pt modelId="{B859A35F-D39D-4BAC-BB46-21CED7A68D01}" type="sibTrans" cxnId="{8E28498A-A8E0-480D-ACE5-302F96C1F707}">
      <dgm:prSet/>
      <dgm:spPr/>
      <dgm:t>
        <a:bodyPr/>
        <a:lstStyle/>
        <a:p>
          <a:endParaRPr lang="en-US"/>
        </a:p>
      </dgm:t>
    </dgm:pt>
    <dgm:pt modelId="{1FA7023F-BCC7-440A-8F41-C488AB545FAB}" type="pres">
      <dgm:prSet presAssocID="{D1A69B0C-8829-4FE7-A829-29BE728A41A2}" presName="root" presStyleCnt="0">
        <dgm:presLayoutVars>
          <dgm:dir/>
          <dgm:resizeHandles val="exact"/>
        </dgm:presLayoutVars>
      </dgm:prSet>
      <dgm:spPr/>
    </dgm:pt>
    <dgm:pt modelId="{1DE8868B-3EAC-4E5A-B2FA-23FE49280336}" type="pres">
      <dgm:prSet presAssocID="{5C488CEE-7094-48B8-BE76-83EBF9538A05}" presName="compNode" presStyleCnt="0"/>
      <dgm:spPr/>
    </dgm:pt>
    <dgm:pt modelId="{9F075410-E590-4C38-B6D9-69D9D9D5F1E8}" type="pres">
      <dgm:prSet presAssocID="{5C488CEE-7094-48B8-BE76-83EBF9538A05}" presName="bgRect" presStyleLbl="bgShp" presStyleIdx="0" presStyleCnt="4"/>
      <dgm:spPr/>
    </dgm:pt>
    <dgm:pt modelId="{E07C9B77-8C14-4349-8DBB-D821156E40A1}" type="pres">
      <dgm:prSet presAssocID="{5C488CEE-7094-48B8-BE76-83EBF9538A05}"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Pencil"/>
        </a:ext>
      </dgm:extLst>
    </dgm:pt>
    <dgm:pt modelId="{54A9BEB0-AAC6-457B-9010-292C98ED07F3}" type="pres">
      <dgm:prSet presAssocID="{5C488CEE-7094-48B8-BE76-83EBF9538A05}" presName="spaceRect" presStyleCnt="0"/>
      <dgm:spPr/>
    </dgm:pt>
    <dgm:pt modelId="{0CE46CE1-EFC6-4279-99C1-1C69CA4FDD22}" type="pres">
      <dgm:prSet presAssocID="{5C488CEE-7094-48B8-BE76-83EBF9538A05}" presName="parTx" presStyleLbl="revTx" presStyleIdx="0" presStyleCnt="4">
        <dgm:presLayoutVars>
          <dgm:chMax val="0"/>
          <dgm:chPref val="0"/>
        </dgm:presLayoutVars>
      </dgm:prSet>
      <dgm:spPr/>
    </dgm:pt>
    <dgm:pt modelId="{B2D7AE2F-1731-4965-A9C5-F83A9270CB10}" type="pres">
      <dgm:prSet presAssocID="{9C1629B7-CC82-4437-A28B-D9DA568DC591}" presName="sibTrans" presStyleCnt="0"/>
      <dgm:spPr/>
    </dgm:pt>
    <dgm:pt modelId="{F4FD21B9-168D-4CF8-ADFD-1BB46CDAF47E}" type="pres">
      <dgm:prSet presAssocID="{1CB06485-B878-478E-94C8-95E10EDA98A6}" presName="compNode" presStyleCnt="0"/>
      <dgm:spPr/>
    </dgm:pt>
    <dgm:pt modelId="{CAB1A1D6-62DB-4637-ACB2-E0AC22661ED8}" type="pres">
      <dgm:prSet presAssocID="{1CB06485-B878-478E-94C8-95E10EDA98A6}" presName="bgRect" presStyleLbl="bgShp" presStyleIdx="1" presStyleCnt="4"/>
      <dgm:spPr/>
    </dgm:pt>
    <dgm:pt modelId="{A6264D5B-EA0D-4A80-9C13-47942FD94498}" type="pres">
      <dgm:prSet presAssocID="{1CB06485-B878-478E-94C8-95E10EDA98A6}"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Books"/>
        </a:ext>
      </dgm:extLst>
    </dgm:pt>
    <dgm:pt modelId="{86476966-0B57-472C-B1ED-1FFA20CED8F6}" type="pres">
      <dgm:prSet presAssocID="{1CB06485-B878-478E-94C8-95E10EDA98A6}" presName="spaceRect" presStyleCnt="0"/>
      <dgm:spPr/>
    </dgm:pt>
    <dgm:pt modelId="{F5DB2440-346D-434D-9671-3207FEE11EB6}" type="pres">
      <dgm:prSet presAssocID="{1CB06485-B878-478E-94C8-95E10EDA98A6}" presName="parTx" presStyleLbl="revTx" presStyleIdx="1" presStyleCnt="4">
        <dgm:presLayoutVars>
          <dgm:chMax val="0"/>
          <dgm:chPref val="0"/>
        </dgm:presLayoutVars>
      </dgm:prSet>
      <dgm:spPr/>
    </dgm:pt>
    <dgm:pt modelId="{552CAAC2-291A-497A-B62D-F729B78F13CD}" type="pres">
      <dgm:prSet presAssocID="{24252B6E-52BD-485F-8D71-55CED1F1F388}" presName="sibTrans" presStyleCnt="0"/>
      <dgm:spPr/>
    </dgm:pt>
    <dgm:pt modelId="{3E8E87DD-E02E-48E1-942C-FCBABF4F04FD}" type="pres">
      <dgm:prSet presAssocID="{B175B432-AC15-456F-8163-A56C7BC22A6E}" presName="compNode" presStyleCnt="0"/>
      <dgm:spPr/>
    </dgm:pt>
    <dgm:pt modelId="{CAB5EF06-A405-4721-B104-398ADA170C87}" type="pres">
      <dgm:prSet presAssocID="{B175B432-AC15-456F-8163-A56C7BC22A6E}" presName="bgRect" presStyleLbl="bgShp" presStyleIdx="2" presStyleCnt="4"/>
      <dgm:spPr/>
    </dgm:pt>
    <dgm:pt modelId="{DD9C40B6-58C9-48C5-9502-E36878335838}" type="pres">
      <dgm:prSet presAssocID="{B175B432-AC15-456F-8163-A56C7BC22A6E}"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Scales of Justice"/>
        </a:ext>
      </dgm:extLst>
    </dgm:pt>
    <dgm:pt modelId="{B189A0FA-39A1-44A8-9C49-7EAFA803A92A}" type="pres">
      <dgm:prSet presAssocID="{B175B432-AC15-456F-8163-A56C7BC22A6E}" presName="spaceRect" presStyleCnt="0"/>
      <dgm:spPr/>
    </dgm:pt>
    <dgm:pt modelId="{F6B65C2F-46DA-4A72-B9BA-B1E4E2E0CB96}" type="pres">
      <dgm:prSet presAssocID="{B175B432-AC15-456F-8163-A56C7BC22A6E}" presName="parTx" presStyleLbl="revTx" presStyleIdx="2" presStyleCnt="4">
        <dgm:presLayoutVars>
          <dgm:chMax val="0"/>
          <dgm:chPref val="0"/>
        </dgm:presLayoutVars>
      </dgm:prSet>
      <dgm:spPr/>
    </dgm:pt>
    <dgm:pt modelId="{0F4040E9-CA4F-4FFE-B47D-BCC8FD554CF6}" type="pres">
      <dgm:prSet presAssocID="{532F20A0-0391-47B5-87EA-82F1885CAE56}" presName="sibTrans" presStyleCnt="0"/>
      <dgm:spPr/>
    </dgm:pt>
    <dgm:pt modelId="{6BE618EF-4D9A-4F63-A699-51915B803697}" type="pres">
      <dgm:prSet presAssocID="{AA327784-9DB7-4F8A-A701-44C64FE226B2}" presName="compNode" presStyleCnt="0"/>
      <dgm:spPr/>
    </dgm:pt>
    <dgm:pt modelId="{82723740-78C9-42C0-811D-D31CB66D08CD}" type="pres">
      <dgm:prSet presAssocID="{AA327784-9DB7-4F8A-A701-44C64FE226B2}" presName="bgRect" presStyleLbl="bgShp" presStyleIdx="3" presStyleCnt="4"/>
      <dgm:spPr/>
    </dgm:pt>
    <dgm:pt modelId="{4982C789-9747-4257-A046-F065B15E4D14}" type="pres">
      <dgm:prSet presAssocID="{AA327784-9DB7-4F8A-A701-44C64FE226B2}"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Head with Gears"/>
        </a:ext>
      </dgm:extLst>
    </dgm:pt>
    <dgm:pt modelId="{83A6ECB0-D475-45AC-8297-B36544E5FE7C}" type="pres">
      <dgm:prSet presAssocID="{AA327784-9DB7-4F8A-A701-44C64FE226B2}" presName="spaceRect" presStyleCnt="0"/>
      <dgm:spPr/>
    </dgm:pt>
    <dgm:pt modelId="{AE9F0B18-C4FD-4F9C-A51E-5137FD1D06F7}" type="pres">
      <dgm:prSet presAssocID="{AA327784-9DB7-4F8A-A701-44C64FE226B2}" presName="parTx" presStyleLbl="revTx" presStyleIdx="3" presStyleCnt="4">
        <dgm:presLayoutVars>
          <dgm:chMax val="0"/>
          <dgm:chPref val="0"/>
        </dgm:presLayoutVars>
      </dgm:prSet>
      <dgm:spPr/>
    </dgm:pt>
  </dgm:ptLst>
  <dgm:cxnLst>
    <dgm:cxn modelId="{1CCBB206-3FEC-4028-BDD0-51B911083D52}" srcId="{D1A69B0C-8829-4FE7-A829-29BE728A41A2}" destId="{1CB06485-B878-478E-94C8-95E10EDA98A6}" srcOrd="1" destOrd="0" parTransId="{A14C6E19-EF20-4D7C-ADFD-7F09446B0916}" sibTransId="{24252B6E-52BD-485F-8D71-55CED1F1F388}"/>
    <dgm:cxn modelId="{11A8800B-FC2D-4904-8908-2DBDBE7B5729}" type="presOf" srcId="{AA327784-9DB7-4F8A-A701-44C64FE226B2}" destId="{AE9F0B18-C4FD-4F9C-A51E-5137FD1D06F7}" srcOrd="0" destOrd="0" presId="urn:microsoft.com/office/officeart/2018/2/layout/IconVerticalSolidList"/>
    <dgm:cxn modelId="{8E28498A-A8E0-480D-ACE5-302F96C1F707}" srcId="{D1A69B0C-8829-4FE7-A829-29BE728A41A2}" destId="{AA327784-9DB7-4F8A-A701-44C64FE226B2}" srcOrd="3" destOrd="0" parTransId="{AFDB158D-7EB4-4F26-ACF1-9D2477BD932E}" sibTransId="{B859A35F-D39D-4BAC-BB46-21CED7A68D01}"/>
    <dgm:cxn modelId="{40B93797-E917-4E39-A965-8BB8834D4351}" type="presOf" srcId="{1CB06485-B878-478E-94C8-95E10EDA98A6}" destId="{F5DB2440-346D-434D-9671-3207FEE11EB6}" srcOrd="0" destOrd="0" presId="urn:microsoft.com/office/officeart/2018/2/layout/IconVerticalSolidList"/>
    <dgm:cxn modelId="{B4DA53AF-643E-4516-869E-5DE81037BE8E}" type="presOf" srcId="{5C488CEE-7094-48B8-BE76-83EBF9538A05}" destId="{0CE46CE1-EFC6-4279-99C1-1C69CA4FDD22}" srcOrd="0" destOrd="0" presId="urn:microsoft.com/office/officeart/2018/2/layout/IconVerticalSolidList"/>
    <dgm:cxn modelId="{035085BB-430B-4940-86AF-9D7CBED61F6F}" srcId="{D1A69B0C-8829-4FE7-A829-29BE728A41A2}" destId="{B175B432-AC15-456F-8163-A56C7BC22A6E}" srcOrd="2" destOrd="0" parTransId="{BA4033B6-11A3-4762-9DD9-4BCE5B11C4CB}" sibTransId="{532F20A0-0391-47B5-87EA-82F1885CAE56}"/>
    <dgm:cxn modelId="{761DFDBD-87A2-46B8-9B91-D568893D4755}" type="presOf" srcId="{B175B432-AC15-456F-8163-A56C7BC22A6E}" destId="{F6B65C2F-46DA-4A72-B9BA-B1E4E2E0CB96}" srcOrd="0" destOrd="0" presId="urn:microsoft.com/office/officeart/2018/2/layout/IconVerticalSolidList"/>
    <dgm:cxn modelId="{BF6D54D8-FA7F-44D8-BE40-F919E56A887A}" srcId="{D1A69B0C-8829-4FE7-A829-29BE728A41A2}" destId="{5C488CEE-7094-48B8-BE76-83EBF9538A05}" srcOrd="0" destOrd="0" parTransId="{0A9FA8A0-5C3D-472E-A46E-10FA81B2F204}" sibTransId="{9C1629B7-CC82-4437-A28B-D9DA568DC591}"/>
    <dgm:cxn modelId="{3631EEFD-52B4-4E85-9397-6E9C148CBAA1}" type="presOf" srcId="{D1A69B0C-8829-4FE7-A829-29BE728A41A2}" destId="{1FA7023F-BCC7-440A-8F41-C488AB545FAB}" srcOrd="0" destOrd="0" presId="urn:microsoft.com/office/officeart/2018/2/layout/IconVerticalSolidList"/>
    <dgm:cxn modelId="{9178A26D-F115-4F38-9A66-3FF425B93F5A}" type="presParOf" srcId="{1FA7023F-BCC7-440A-8F41-C488AB545FAB}" destId="{1DE8868B-3EAC-4E5A-B2FA-23FE49280336}" srcOrd="0" destOrd="0" presId="urn:microsoft.com/office/officeart/2018/2/layout/IconVerticalSolidList"/>
    <dgm:cxn modelId="{5FBD93F5-3174-4004-AAEA-524CB2CDB7AA}" type="presParOf" srcId="{1DE8868B-3EAC-4E5A-B2FA-23FE49280336}" destId="{9F075410-E590-4C38-B6D9-69D9D9D5F1E8}" srcOrd="0" destOrd="0" presId="urn:microsoft.com/office/officeart/2018/2/layout/IconVerticalSolidList"/>
    <dgm:cxn modelId="{A7F5DD3F-9D41-48F8-90A9-65C1AAF9F00F}" type="presParOf" srcId="{1DE8868B-3EAC-4E5A-B2FA-23FE49280336}" destId="{E07C9B77-8C14-4349-8DBB-D821156E40A1}" srcOrd="1" destOrd="0" presId="urn:microsoft.com/office/officeart/2018/2/layout/IconVerticalSolidList"/>
    <dgm:cxn modelId="{99342B9A-F050-496F-ABA5-07CDB3C52202}" type="presParOf" srcId="{1DE8868B-3EAC-4E5A-B2FA-23FE49280336}" destId="{54A9BEB0-AAC6-457B-9010-292C98ED07F3}" srcOrd="2" destOrd="0" presId="urn:microsoft.com/office/officeart/2018/2/layout/IconVerticalSolidList"/>
    <dgm:cxn modelId="{BB7C81EF-B8F8-40AD-AFA2-AB8E45032444}" type="presParOf" srcId="{1DE8868B-3EAC-4E5A-B2FA-23FE49280336}" destId="{0CE46CE1-EFC6-4279-99C1-1C69CA4FDD22}" srcOrd="3" destOrd="0" presId="urn:microsoft.com/office/officeart/2018/2/layout/IconVerticalSolidList"/>
    <dgm:cxn modelId="{FAE33988-298D-4605-9F25-5694A85D891B}" type="presParOf" srcId="{1FA7023F-BCC7-440A-8F41-C488AB545FAB}" destId="{B2D7AE2F-1731-4965-A9C5-F83A9270CB10}" srcOrd="1" destOrd="0" presId="urn:microsoft.com/office/officeart/2018/2/layout/IconVerticalSolidList"/>
    <dgm:cxn modelId="{665E5273-4A61-4AC7-AF7F-D091D4823FCA}" type="presParOf" srcId="{1FA7023F-BCC7-440A-8F41-C488AB545FAB}" destId="{F4FD21B9-168D-4CF8-ADFD-1BB46CDAF47E}" srcOrd="2" destOrd="0" presId="urn:microsoft.com/office/officeart/2018/2/layout/IconVerticalSolidList"/>
    <dgm:cxn modelId="{0D9339A6-D440-44C9-B35C-C6B64AD1AFB4}" type="presParOf" srcId="{F4FD21B9-168D-4CF8-ADFD-1BB46CDAF47E}" destId="{CAB1A1D6-62DB-4637-ACB2-E0AC22661ED8}" srcOrd="0" destOrd="0" presId="urn:microsoft.com/office/officeart/2018/2/layout/IconVerticalSolidList"/>
    <dgm:cxn modelId="{510950D0-348E-46F5-9CFF-C37F76896CAD}" type="presParOf" srcId="{F4FD21B9-168D-4CF8-ADFD-1BB46CDAF47E}" destId="{A6264D5B-EA0D-4A80-9C13-47942FD94498}" srcOrd="1" destOrd="0" presId="urn:microsoft.com/office/officeart/2018/2/layout/IconVerticalSolidList"/>
    <dgm:cxn modelId="{FF5073C9-8D26-4B89-8927-1C03DAEADF47}" type="presParOf" srcId="{F4FD21B9-168D-4CF8-ADFD-1BB46CDAF47E}" destId="{86476966-0B57-472C-B1ED-1FFA20CED8F6}" srcOrd="2" destOrd="0" presId="urn:microsoft.com/office/officeart/2018/2/layout/IconVerticalSolidList"/>
    <dgm:cxn modelId="{8ED43E77-8F66-4F22-AFB6-5D9CC155EF08}" type="presParOf" srcId="{F4FD21B9-168D-4CF8-ADFD-1BB46CDAF47E}" destId="{F5DB2440-346D-434D-9671-3207FEE11EB6}" srcOrd="3" destOrd="0" presId="urn:microsoft.com/office/officeart/2018/2/layout/IconVerticalSolidList"/>
    <dgm:cxn modelId="{B1880087-0189-4D1A-9DEA-2425B1825F9C}" type="presParOf" srcId="{1FA7023F-BCC7-440A-8F41-C488AB545FAB}" destId="{552CAAC2-291A-497A-B62D-F729B78F13CD}" srcOrd="3" destOrd="0" presId="urn:microsoft.com/office/officeart/2018/2/layout/IconVerticalSolidList"/>
    <dgm:cxn modelId="{5E2B997F-4CE4-466E-842A-B5AA47030DAD}" type="presParOf" srcId="{1FA7023F-BCC7-440A-8F41-C488AB545FAB}" destId="{3E8E87DD-E02E-48E1-942C-FCBABF4F04FD}" srcOrd="4" destOrd="0" presId="urn:microsoft.com/office/officeart/2018/2/layout/IconVerticalSolidList"/>
    <dgm:cxn modelId="{391BD3EA-07B8-4307-B4D4-88493CC677A1}" type="presParOf" srcId="{3E8E87DD-E02E-48E1-942C-FCBABF4F04FD}" destId="{CAB5EF06-A405-4721-B104-398ADA170C87}" srcOrd="0" destOrd="0" presId="urn:microsoft.com/office/officeart/2018/2/layout/IconVerticalSolidList"/>
    <dgm:cxn modelId="{A7D373DE-3F5F-4DC8-8552-F6D32F1585BD}" type="presParOf" srcId="{3E8E87DD-E02E-48E1-942C-FCBABF4F04FD}" destId="{DD9C40B6-58C9-48C5-9502-E36878335838}" srcOrd="1" destOrd="0" presId="urn:microsoft.com/office/officeart/2018/2/layout/IconVerticalSolidList"/>
    <dgm:cxn modelId="{795CF1BB-1722-4FB4-B038-5C0D469E290D}" type="presParOf" srcId="{3E8E87DD-E02E-48E1-942C-FCBABF4F04FD}" destId="{B189A0FA-39A1-44A8-9C49-7EAFA803A92A}" srcOrd="2" destOrd="0" presId="urn:microsoft.com/office/officeart/2018/2/layout/IconVerticalSolidList"/>
    <dgm:cxn modelId="{D3B5F894-5B1A-419B-8C25-3C1782A38095}" type="presParOf" srcId="{3E8E87DD-E02E-48E1-942C-FCBABF4F04FD}" destId="{F6B65C2F-46DA-4A72-B9BA-B1E4E2E0CB96}" srcOrd="3" destOrd="0" presId="urn:microsoft.com/office/officeart/2018/2/layout/IconVerticalSolidList"/>
    <dgm:cxn modelId="{55517406-B56D-4EDE-9BC4-CDEA6D615951}" type="presParOf" srcId="{1FA7023F-BCC7-440A-8F41-C488AB545FAB}" destId="{0F4040E9-CA4F-4FFE-B47D-BCC8FD554CF6}" srcOrd="5" destOrd="0" presId="urn:microsoft.com/office/officeart/2018/2/layout/IconVerticalSolidList"/>
    <dgm:cxn modelId="{91EB3994-545B-44C0-898D-BFAD885C41E4}" type="presParOf" srcId="{1FA7023F-BCC7-440A-8F41-C488AB545FAB}" destId="{6BE618EF-4D9A-4F63-A699-51915B803697}" srcOrd="6" destOrd="0" presId="urn:microsoft.com/office/officeart/2018/2/layout/IconVerticalSolidList"/>
    <dgm:cxn modelId="{5D591F28-CBA6-42C6-8042-58337DF1E44E}" type="presParOf" srcId="{6BE618EF-4D9A-4F63-A699-51915B803697}" destId="{82723740-78C9-42C0-811D-D31CB66D08CD}" srcOrd="0" destOrd="0" presId="urn:microsoft.com/office/officeart/2018/2/layout/IconVerticalSolidList"/>
    <dgm:cxn modelId="{7CDCB38C-9BE5-4C78-8F62-EFFF9EE1A118}" type="presParOf" srcId="{6BE618EF-4D9A-4F63-A699-51915B803697}" destId="{4982C789-9747-4257-A046-F065B15E4D14}" srcOrd="1" destOrd="0" presId="urn:microsoft.com/office/officeart/2018/2/layout/IconVerticalSolidList"/>
    <dgm:cxn modelId="{BB2BBDC4-BD97-4AAF-B019-8544884D4894}" type="presParOf" srcId="{6BE618EF-4D9A-4F63-A699-51915B803697}" destId="{83A6ECB0-D475-45AC-8297-B36544E5FE7C}" srcOrd="2" destOrd="0" presId="urn:microsoft.com/office/officeart/2018/2/layout/IconVerticalSolidList"/>
    <dgm:cxn modelId="{98AAD719-755D-4311-8255-E7EDA1B2D7C3}" type="presParOf" srcId="{6BE618EF-4D9A-4F63-A699-51915B803697}" destId="{AE9F0B18-C4FD-4F9C-A51E-5137FD1D06F7}"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FD94134A-D5E8-4C44-915A-0DF76007C570}" type="doc">
      <dgm:prSet loTypeId="urn:microsoft.com/office/officeart/2005/8/layout/vList2" loCatId="list" qsTypeId="urn:microsoft.com/office/officeart/2005/8/quickstyle/simple1" qsCatId="simple" csTypeId="urn:microsoft.com/office/officeart/2005/8/colors/colorful5" csCatId="colorful" phldr="1"/>
      <dgm:spPr/>
      <dgm:t>
        <a:bodyPr/>
        <a:lstStyle/>
        <a:p>
          <a:endParaRPr lang="en-US"/>
        </a:p>
      </dgm:t>
    </dgm:pt>
    <dgm:pt modelId="{06DECF5F-883C-4F2B-8FCB-7FE268D21908}">
      <dgm:prSet/>
      <dgm:spPr/>
      <dgm:t>
        <a:bodyPr/>
        <a:lstStyle/>
        <a:p>
          <a:r>
            <a:rPr lang="en-US" dirty="0"/>
            <a:t>Two components:</a:t>
          </a:r>
        </a:p>
      </dgm:t>
    </dgm:pt>
    <dgm:pt modelId="{140CD693-A948-4FC8-A675-88E39B1E18F0}" type="parTrans" cxnId="{BBCB5115-9489-4017-9400-6CC340329DC1}">
      <dgm:prSet/>
      <dgm:spPr/>
      <dgm:t>
        <a:bodyPr/>
        <a:lstStyle/>
        <a:p>
          <a:endParaRPr lang="en-US"/>
        </a:p>
      </dgm:t>
    </dgm:pt>
    <dgm:pt modelId="{51428280-3C23-4FC6-9097-CF51B642CEC7}" type="sibTrans" cxnId="{BBCB5115-9489-4017-9400-6CC340329DC1}">
      <dgm:prSet/>
      <dgm:spPr/>
      <dgm:t>
        <a:bodyPr/>
        <a:lstStyle/>
        <a:p>
          <a:endParaRPr lang="en-US"/>
        </a:p>
      </dgm:t>
    </dgm:pt>
    <dgm:pt modelId="{879B2B45-2610-4FB3-9923-310B6D1F7B2F}">
      <dgm:prSet/>
      <dgm:spPr/>
      <dgm:t>
        <a:bodyPr/>
        <a:lstStyle/>
        <a:p>
          <a:r>
            <a:rPr lang="en-US" dirty="0"/>
            <a:t>Plan (250–500 words) – due Friday 13 May, 23:59</a:t>
          </a:r>
        </a:p>
      </dgm:t>
    </dgm:pt>
    <dgm:pt modelId="{F3A399B6-A05C-48E8-9EE7-32A353EEB219}" type="parTrans" cxnId="{8296302B-67FF-4D71-82C4-1D8CFD2DB504}">
      <dgm:prSet/>
      <dgm:spPr/>
      <dgm:t>
        <a:bodyPr/>
        <a:lstStyle/>
        <a:p>
          <a:endParaRPr lang="en-US"/>
        </a:p>
      </dgm:t>
    </dgm:pt>
    <dgm:pt modelId="{EBCF2A18-0941-43E4-8504-BEB922137BA1}" type="sibTrans" cxnId="{8296302B-67FF-4D71-82C4-1D8CFD2DB504}">
      <dgm:prSet/>
      <dgm:spPr/>
      <dgm:t>
        <a:bodyPr/>
        <a:lstStyle/>
        <a:p>
          <a:endParaRPr lang="en-US"/>
        </a:p>
      </dgm:t>
    </dgm:pt>
    <dgm:pt modelId="{8F3C155B-8FAE-48A7-96AD-580034CC5484}">
      <dgm:prSet/>
      <dgm:spPr/>
      <dgm:t>
        <a:bodyPr/>
        <a:lstStyle/>
        <a:p>
          <a:r>
            <a:rPr lang="en-US" dirty="0"/>
            <a:t>Independent Research Essay (2000–2500 words) – due Friday 3 June, 23.59</a:t>
          </a:r>
        </a:p>
      </dgm:t>
    </dgm:pt>
    <dgm:pt modelId="{5BB606AF-55E1-4D0E-BD52-F741C0168965}" type="parTrans" cxnId="{B1CF919F-1BAC-47E2-AB94-A9A3B776F4E1}">
      <dgm:prSet/>
      <dgm:spPr/>
      <dgm:t>
        <a:bodyPr/>
        <a:lstStyle/>
        <a:p>
          <a:endParaRPr lang="en-US"/>
        </a:p>
      </dgm:t>
    </dgm:pt>
    <dgm:pt modelId="{9F7F9635-A241-4742-8E98-C04EA6BEF1B7}" type="sibTrans" cxnId="{B1CF919F-1BAC-47E2-AB94-A9A3B776F4E1}">
      <dgm:prSet/>
      <dgm:spPr/>
      <dgm:t>
        <a:bodyPr/>
        <a:lstStyle/>
        <a:p>
          <a:endParaRPr lang="en-US"/>
        </a:p>
      </dgm:t>
    </dgm:pt>
    <dgm:pt modelId="{CCABA1A0-6499-44E4-8152-4CEF707770B3}" type="pres">
      <dgm:prSet presAssocID="{FD94134A-D5E8-4C44-915A-0DF76007C570}" presName="linear" presStyleCnt="0">
        <dgm:presLayoutVars>
          <dgm:animLvl val="lvl"/>
          <dgm:resizeHandles val="exact"/>
        </dgm:presLayoutVars>
      </dgm:prSet>
      <dgm:spPr/>
    </dgm:pt>
    <dgm:pt modelId="{0BE5877A-99E7-4652-AD94-5868E095DDA5}" type="pres">
      <dgm:prSet presAssocID="{06DECF5F-883C-4F2B-8FCB-7FE268D21908}" presName="parentText" presStyleLbl="node1" presStyleIdx="0" presStyleCnt="1">
        <dgm:presLayoutVars>
          <dgm:chMax val="0"/>
          <dgm:bulletEnabled val="1"/>
        </dgm:presLayoutVars>
      </dgm:prSet>
      <dgm:spPr/>
    </dgm:pt>
    <dgm:pt modelId="{A3457FDC-8BEF-4357-968C-52FFD1E16D97}" type="pres">
      <dgm:prSet presAssocID="{06DECF5F-883C-4F2B-8FCB-7FE268D21908}" presName="childText" presStyleLbl="revTx" presStyleIdx="0" presStyleCnt="1">
        <dgm:presLayoutVars>
          <dgm:bulletEnabled val="1"/>
        </dgm:presLayoutVars>
      </dgm:prSet>
      <dgm:spPr/>
    </dgm:pt>
  </dgm:ptLst>
  <dgm:cxnLst>
    <dgm:cxn modelId="{BBCB5115-9489-4017-9400-6CC340329DC1}" srcId="{FD94134A-D5E8-4C44-915A-0DF76007C570}" destId="{06DECF5F-883C-4F2B-8FCB-7FE268D21908}" srcOrd="0" destOrd="0" parTransId="{140CD693-A948-4FC8-A675-88E39B1E18F0}" sibTransId="{51428280-3C23-4FC6-9097-CF51B642CEC7}"/>
    <dgm:cxn modelId="{8296302B-67FF-4D71-82C4-1D8CFD2DB504}" srcId="{06DECF5F-883C-4F2B-8FCB-7FE268D21908}" destId="{879B2B45-2610-4FB3-9923-310B6D1F7B2F}" srcOrd="0" destOrd="0" parTransId="{F3A399B6-A05C-48E8-9EE7-32A353EEB219}" sibTransId="{EBCF2A18-0941-43E4-8504-BEB922137BA1}"/>
    <dgm:cxn modelId="{BE8A012D-E969-4EA1-9B5D-89FA97C82BFE}" type="presOf" srcId="{879B2B45-2610-4FB3-9923-310B6D1F7B2F}" destId="{A3457FDC-8BEF-4357-968C-52FFD1E16D97}" srcOrd="0" destOrd="0" presId="urn:microsoft.com/office/officeart/2005/8/layout/vList2"/>
    <dgm:cxn modelId="{EF5C027B-2858-4E40-94DB-35A3A0F0BA49}" type="presOf" srcId="{06DECF5F-883C-4F2B-8FCB-7FE268D21908}" destId="{0BE5877A-99E7-4652-AD94-5868E095DDA5}" srcOrd="0" destOrd="0" presId="urn:microsoft.com/office/officeart/2005/8/layout/vList2"/>
    <dgm:cxn modelId="{EF9B988F-E2C6-4905-BE61-11715248637D}" type="presOf" srcId="{FD94134A-D5E8-4C44-915A-0DF76007C570}" destId="{CCABA1A0-6499-44E4-8152-4CEF707770B3}" srcOrd="0" destOrd="0" presId="urn:microsoft.com/office/officeart/2005/8/layout/vList2"/>
    <dgm:cxn modelId="{0F216992-67F6-4E90-A127-46DF450D6BAF}" type="presOf" srcId="{8F3C155B-8FAE-48A7-96AD-580034CC5484}" destId="{A3457FDC-8BEF-4357-968C-52FFD1E16D97}" srcOrd="0" destOrd="1" presId="urn:microsoft.com/office/officeart/2005/8/layout/vList2"/>
    <dgm:cxn modelId="{B1CF919F-1BAC-47E2-AB94-A9A3B776F4E1}" srcId="{06DECF5F-883C-4F2B-8FCB-7FE268D21908}" destId="{8F3C155B-8FAE-48A7-96AD-580034CC5484}" srcOrd="1" destOrd="0" parTransId="{5BB606AF-55E1-4D0E-BD52-F741C0168965}" sibTransId="{9F7F9635-A241-4742-8E98-C04EA6BEF1B7}"/>
    <dgm:cxn modelId="{7779C2E2-FBC4-471A-9D5C-46A03FFA04BD}" type="presParOf" srcId="{CCABA1A0-6499-44E4-8152-4CEF707770B3}" destId="{0BE5877A-99E7-4652-AD94-5868E095DDA5}" srcOrd="0" destOrd="0" presId="urn:microsoft.com/office/officeart/2005/8/layout/vList2"/>
    <dgm:cxn modelId="{FFA7F200-E42F-40B7-A130-A92ECF164531}" type="presParOf" srcId="{CCABA1A0-6499-44E4-8152-4CEF707770B3}" destId="{A3457FDC-8BEF-4357-968C-52FFD1E16D97}" srcOrd="1"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F405257E-F726-4B91-8CBE-00A48966F211}" type="doc">
      <dgm:prSet loTypeId="urn:microsoft.com/office/officeart/2017/3/layout/HorizontalPathTimeline" loCatId="process" qsTypeId="urn:microsoft.com/office/officeart/2005/8/quickstyle/simple2" qsCatId="simple" csTypeId="urn:microsoft.com/office/officeart/2005/8/colors/accent1_2" csCatId="accent1" phldr="1"/>
      <dgm:spPr/>
      <dgm:t>
        <a:bodyPr/>
        <a:lstStyle/>
        <a:p>
          <a:endParaRPr lang="en-US"/>
        </a:p>
      </dgm:t>
    </dgm:pt>
    <dgm:pt modelId="{CFFE8939-46BB-41D8-A345-0AB85DAA3852}">
      <dgm:prSet custT="1"/>
      <dgm:spPr/>
      <dgm:t>
        <a:bodyPr/>
        <a:lstStyle/>
        <a:p>
          <a:pPr>
            <a:defRPr b="1"/>
          </a:pPr>
          <a:r>
            <a:rPr lang="en-US" sz="2800" dirty="0"/>
            <a:t>14 April</a:t>
          </a:r>
        </a:p>
      </dgm:t>
    </dgm:pt>
    <dgm:pt modelId="{E210A97F-61A5-49F9-8CCE-60F0F48743EC}" type="parTrans" cxnId="{F12D5EE3-ABBA-4B83-A76B-F165AD257769}">
      <dgm:prSet/>
      <dgm:spPr/>
      <dgm:t>
        <a:bodyPr/>
        <a:lstStyle/>
        <a:p>
          <a:endParaRPr lang="en-US"/>
        </a:p>
      </dgm:t>
    </dgm:pt>
    <dgm:pt modelId="{105E282D-A055-4616-9202-5DEB7D527152}" type="sibTrans" cxnId="{F12D5EE3-ABBA-4B83-A76B-F165AD257769}">
      <dgm:prSet/>
      <dgm:spPr/>
      <dgm:t>
        <a:bodyPr/>
        <a:lstStyle/>
        <a:p>
          <a:endParaRPr lang="en-US"/>
        </a:p>
      </dgm:t>
    </dgm:pt>
    <dgm:pt modelId="{9D50202A-FF8B-42FF-87AF-77886436AF46}">
      <dgm:prSet custT="1"/>
      <dgm:spPr/>
      <dgm:t>
        <a:bodyPr/>
        <a:lstStyle/>
        <a:p>
          <a:r>
            <a:rPr lang="en-US" sz="2800" dirty="0"/>
            <a:t>End of block 6</a:t>
          </a:r>
        </a:p>
      </dgm:t>
    </dgm:pt>
    <dgm:pt modelId="{83CA0C5D-4419-48DF-BA3D-51A8F12D057A}" type="parTrans" cxnId="{F460E5DD-35AE-425C-AF16-4DAD8119CE00}">
      <dgm:prSet/>
      <dgm:spPr/>
      <dgm:t>
        <a:bodyPr/>
        <a:lstStyle/>
        <a:p>
          <a:endParaRPr lang="en-US"/>
        </a:p>
      </dgm:t>
    </dgm:pt>
    <dgm:pt modelId="{64CD786E-B6B8-4414-96B1-FEC1D46FFF67}" type="sibTrans" cxnId="{F460E5DD-35AE-425C-AF16-4DAD8119CE00}">
      <dgm:prSet/>
      <dgm:spPr/>
      <dgm:t>
        <a:bodyPr/>
        <a:lstStyle/>
        <a:p>
          <a:endParaRPr lang="en-US"/>
        </a:p>
      </dgm:t>
    </dgm:pt>
    <dgm:pt modelId="{561A491B-A2E5-4ADB-92BE-8E95BFCEAF33}">
      <dgm:prSet custT="1"/>
      <dgm:spPr/>
      <dgm:t>
        <a:bodyPr/>
        <a:lstStyle/>
        <a:p>
          <a:pPr>
            <a:defRPr b="1"/>
          </a:pPr>
          <a:r>
            <a:rPr lang="en-US" sz="2800" dirty="0"/>
            <a:t>14 April - 3 May</a:t>
          </a:r>
        </a:p>
      </dgm:t>
    </dgm:pt>
    <dgm:pt modelId="{8DD51E25-6CEC-49F5-8D0C-18B272FF9831}" type="parTrans" cxnId="{35CED627-9E7D-4286-853B-3E0AFFE8BD0B}">
      <dgm:prSet/>
      <dgm:spPr/>
      <dgm:t>
        <a:bodyPr/>
        <a:lstStyle/>
        <a:p>
          <a:endParaRPr lang="en-US"/>
        </a:p>
      </dgm:t>
    </dgm:pt>
    <dgm:pt modelId="{BCDD855F-933F-4831-9F9B-6321F1C1213C}" type="sibTrans" cxnId="{35CED627-9E7D-4286-853B-3E0AFFE8BD0B}">
      <dgm:prSet/>
      <dgm:spPr/>
      <dgm:t>
        <a:bodyPr/>
        <a:lstStyle/>
        <a:p>
          <a:endParaRPr lang="en-US"/>
        </a:p>
      </dgm:t>
    </dgm:pt>
    <dgm:pt modelId="{85C04E74-DCAB-4BD6-849D-F6D3437546B4}">
      <dgm:prSet custT="1"/>
      <dgm:spPr/>
      <dgm:t>
        <a:bodyPr/>
        <a:lstStyle/>
        <a:p>
          <a:r>
            <a:rPr lang="en-US" sz="2800" dirty="0"/>
            <a:t>Easter break</a:t>
          </a:r>
        </a:p>
      </dgm:t>
    </dgm:pt>
    <dgm:pt modelId="{9B1254C0-F331-4A62-9F1F-F79B92EE324C}" type="parTrans" cxnId="{C7F9CD00-8971-4600-9D71-7ED594C68F0B}">
      <dgm:prSet/>
      <dgm:spPr/>
      <dgm:t>
        <a:bodyPr/>
        <a:lstStyle/>
        <a:p>
          <a:endParaRPr lang="en-US"/>
        </a:p>
      </dgm:t>
    </dgm:pt>
    <dgm:pt modelId="{EE3477DE-6ACF-4181-B2ED-AA1BBC0E099E}" type="sibTrans" cxnId="{C7F9CD00-8971-4600-9D71-7ED594C68F0B}">
      <dgm:prSet/>
      <dgm:spPr/>
      <dgm:t>
        <a:bodyPr/>
        <a:lstStyle/>
        <a:p>
          <a:endParaRPr lang="en-US"/>
        </a:p>
      </dgm:t>
    </dgm:pt>
    <dgm:pt modelId="{C71B71B1-5DB2-497C-BD40-B51E2F922395}">
      <dgm:prSet custT="1"/>
      <dgm:spPr/>
      <dgm:t>
        <a:bodyPr/>
        <a:lstStyle/>
        <a:p>
          <a:pPr>
            <a:defRPr b="1"/>
          </a:pPr>
          <a:r>
            <a:rPr lang="en-US" sz="2800" dirty="0"/>
            <a:t>3 May</a:t>
          </a:r>
        </a:p>
      </dgm:t>
    </dgm:pt>
    <dgm:pt modelId="{221CA43D-9A93-44E0-A5EF-B0D0DB6A2C02}" type="parTrans" cxnId="{0E122557-9103-428F-97CF-774130E99793}">
      <dgm:prSet/>
      <dgm:spPr/>
      <dgm:t>
        <a:bodyPr/>
        <a:lstStyle/>
        <a:p>
          <a:endParaRPr lang="en-US"/>
        </a:p>
      </dgm:t>
    </dgm:pt>
    <dgm:pt modelId="{65E16A77-3AB6-4A16-BF90-480EADAFB712}" type="sibTrans" cxnId="{0E122557-9103-428F-97CF-774130E99793}">
      <dgm:prSet/>
      <dgm:spPr/>
      <dgm:t>
        <a:bodyPr/>
        <a:lstStyle/>
        <a:p>
          <a:endParaRPr lang="en-US"/>
        </a:p>
      </dgm:t>
    </dgm:pt>
    <dgm:pt modelId="{93D440F6-EDEA-48EB-A963-3F75CACD9136}">
      <dgm:prSet custT="1"/>
      <dgm:spPr/>
      <dgm:t>
        <a:bodyPr/>
        <a:lstStyle/>
        <a:p>
          <a:r>
            <a:rPr lang="en-US" sz="2800" dirty="0"/>
            <a:t>Preparation week for Block 7</a:t>
          </a:r>
          <a:endParaRPr lang="en-US" sz="1100" dirty="0"/>
        </a:p>
      </dgm:t>
    </dgm:pt>
    <dgm:pt modelId="{0BC5EF20-CAAF-4045-9F23-EBC7475B89AF}" type="parTrans" cxnId="{51B89476-EAA3-40DB-B195-921128771B0D}">
      <dgm:prSet/>
      <dgm:spPr/>
      <dgm:t>
        <a:bodyPr/>
        <a:lstStyle/>
        <a:p>
          <a:endParaRPr lang="en-US"/>
        </a:p>
      </dgm:t>
    </dgm:pt>
    <dgm:pt modelId="{9B7AE42D-CC25-42B4-895C-ADE749AADFDC}" type="sibTrans" cxnId="{51B89476-EAA3-40DB-B195-921128771B0D}">
      <dgm:prSet/>
      <dgm:spPr/>
      <dgm:t>
        <a:bodyPr/>
        <a:lstStyle/>
        <a:p>
          <a:endParaRPr lang="en-US"/>
        </a:p>
      </dgm:t>
    </dgm:pt>
    <dgm:pt modelId="{0CF2BA96-AF72-4E25-A35E-6EB4F1E317F4}">
      <dgm:prSet custT="1"/>
      <dgm:spPr/>
      <dgm:t>
        <a:bodyPr/>
        <a:lstStyle/>
        <a:p>
          <a:pPr>
            <a:defRPr b="1"/>
          </a:pPr>
          <a:r>
            <a:rPr lang="en-US" sz="2800" dirty="0"/>
            <a:t>9 May – 1 June</a:t>
          </a:r>
        </a:p>
      </dgm:t>
    </dgm:pt>
    <dgm:pt modelId="{E5BA47FD-0A20-4A2F-BA7D-E7304F69EFB4}" type="parTrans" cxnId="{015BDD8A-0D74-4633-A1A6-1FC9EE4C946E}">
      <dgm:prSet/>
      <dgm:spPr/>
      <dgm:t>
        <a:bodyPr/>
        <a:lstStyle/>
        <a:p>
          <a:endParaRPr lang="en-US"/>
        </a:p>
      </dgm:t>
    </dgm:pt>
    <dgm:pt modelId="{1A48B106-1F47-478C-8D6B-CC1EE84D5825}" type="sibTrans" cxnId="{015BDD8A-0D74-4633-A1A6-1FC9EE4C946E}">
      <dgm:prSet/>
      <dgm:spPr/>
      <dgm:t>
        <a:bodyPr/>
        <a:lstStyle/>
        <a:p>
          <a:endParaRPr lang="en-US"/>
        </a:p>
      </dgm:t>
    </dgm:pt>
    <dgm:pt modelId="{2FE50AB9-1A3F-4266-A5B9-65B758E3FA89}">
      <dgm:prSet custT="1"/>
      <dgm:spPr/>
      <dgm:t>
        <a:bodyPr/>
        <a:lstStyle/>
        <a:p>
          <a:r>
            <a:rPr lang="en-US" sz="2800" dirty="0"/>
            <a:t>Block 7</a:t>
          </a:r>
        </a:p>
      </dgm:t>
    </dgm:pt>
    <dgm:pt modelId="{1F696BA0-96E9-4B2F-919D-981E20B287A7}" type="parTrans" cxnId="{95E77333-C9A9-4307-AE60-504565942D49}">
      <dgm:prSet/>
      <dgm:spPr/>
      <dgm:t>
        <a:bodyPr/>
        <a:lstStyle/>
        <a:p>
          <a:endParaRPr lang="en-US"/>
        </a:p>
      </dgm:t>
    </dgm:pt>
    <dgm:pt modelId="{E902EC7C-DC23-4019-9CAF-7424878B19A5}" type="sibTrans" cxnId="{95E77333-C9A9-4307-AE60-504565942D49}">
      <dgm:prSet/>
      <dgm:spPr/>
      <dgm:t>
        <a:bodyPr/>
        <a:lstStyle/>
        <a:p>
          <a:endParaRPr lang="en-US"/>
        </a:p>
      </dgm:t>
    </dgm:pt>
    <dgm:pt modelId="{8C97207D-ABA8-4D91-882E-5859CFFF9BE8}">
      <dgm:prSet custT="1"/>
      <dgm:spPr/>
      <dgm:t>
        <a:bodyPr/>
        <a:lstStyle/>
        <a:p>
          <a:pPr>
            <a:defRPr b="1"/>
          </a:pPr>
          <a:endParaRPr lang="en-US" sz="2800" dirty="0"/>
        </a:p>
      </dgm:t>
    </dgm:pt>
    <dgm:pt modelId="{E16EADDB-623F-4E27-8607-3B81457CA153}" type="parTrans" cxnId="{3823A7DA-7954-4344-BCC7-79D04183369C}">
      <dgm:prSet/>
      <dgm:spPr/>
      <dgm:t>
        <a:bodyPr/>
        <a:lstStyle/>
        <a:p>
          <a:endParaRPr lang="en-US"/>
        </a:p>
      </dgm:t>
    </dgm:pt>
    <dgm:pt modelId="{566164EE-0830-44D7-865F-30257003CB9A}" type="sibTrans" cxnId="{3823A7DA-7954-4344-BCC7-79D04183369C}">
      <dgm:prSet/>
      <dgm:spPr/>
      <dgm:t>
        <a:bodyPr/>
        <a:lstStyle/>
        <a:p>
          <a:endParaRPr lang="en-US"/>
        </a:p>
      </dgm:t>
    </dgm:pt>
    <dgm:pt modelId="{04AC6B83-0D63-4BF2-8D99-AA6435166FDD}">
      <dgm:prSet custT="1"/>
      <dgm:spPr/>
      <dgm:t>
        <a:bodyPr/>
        <a:lstStyle/>
        <a:p>
          <a:r>
            <a:rPr lang="en-US" sz="2800" b="1" dirty="0"/>
            <a:t>23 May </a:t>
          </a:r>
          <a:r>
            <a:rPr lang="en-US" sz="2800" dirty="0"/>
            <a:t>HPFY3001 Presentation</a:t>
          </a:r>
        </a:p>
      </dgm:t>
    </dgm:pt>
    <dgm:pt modelId="{DD234A24-E8C3-408C-A6F5-A8234578F244}" type="parTrans" cxnId="{0599DB74-2EDF-49FD-AE38-A4C1B83C21DC}">
      <dgm:prSet/>
      <dgm:spPr/>
      <dgm:t>
        <a:bodyPr/>
        <a:lstStyle/>
        <a:p>
          <a:endParaRPr lang="en-US"/>
        </a:p>
      </dgm:t>
    </dgm:pt>
    <dgm:pt modelId="{7C8DCDFE-AC41-40A3-984F-CF90117E89BB}" type="sibTrans" cxnId="{0599DB74-2EDF-49FD-AE38-A4C1B83C21DC}">
      <dgm:prSet/>
      <dgm:spPr/>
      <dgm:t>
        <a:bodyPr/>
        <a:lstStyle/>
        <a:p>
          <a:endParaRPr lang="en-US"/>
        </a:p>
      </dgm:t>
    </dgm:pt>
    <dgm:pt modelId="{952912A8-A2B1-41CD-8562-F2ED335C42B3}">
      <dgm:prSet custT="1"/>
      <dgm:spPr/>
      <dgm:t>
        <a:bodyPr/>
        <a:lstStyle/>
        <a:p>
          <a:pPr>
            <a:defRPr b="1"/>
          </a:pPr>
          <a:r>
            <a:rPr lang="en-US" sz="2800" dirty="0"/>
            <a:t>3 June</a:t>
          </a:r>
        </a:p>
      </dgm:t>
    </dgm:pt>
    <dgm:pt modelId="{027D1B44-6BDC-4917-A629-8F287FEDFD1B}" type="parTrans" cxnId="{5E2F4FEC-B61D-4F3D-8FF5-5E46C60E1242}">
      <dgm:prSet/>
      <dgm:spPr/>
      <dgm:t>
        <a:bodyPr/>
        <a:lstStyle/>
        <a:p>
          <a:endParaRPr lang="en-US"/>
        </a:p>
      </dgm:t>
    </dgm:pt>
    <dgm:pt modelId="{E1B7F69D-CEE1-45F7-AF54-2514B8D59985}" type="sibTrans" cxnId="{5E2F4FEC-B61D-4F3D-8FF5-5E46C60E1242}">
      <dgm:prSet/>
      <dgm:spPr/>
      <dgm:t>
        <a:bodyPr/>
        <a:lstStyle/>
        <a:p>
          <a:endParaRPr lang="en-US"/>
        </a:p>
      </dgm:t>
    </dgm:pt>
    <dgm:pt modelId="{18BC0B44-FDE2-4864-BCB2-09CDE2A39EC5}">
      <dgm:prSet custT="1"/>
      <dgm:spPr/>
      <dgm:t>
        <a:bodyPr/>
        <a:lstStyle/>
        <a:p>
          <a:r>
            <a:rPr lang="en-US" sz="2800" dirty="0"/>
            <a:t>Deadline for Independent project</a:t>
          </a:r>
          <a:endParaRPr lang="en-US" sz="1500" dirty="0"/>
        </a:p>
      </dgm:t>
    </dgm:pt>
    <dgm:pt modelId="{BF3CD6A7-8EAB-4E9E-ACAE-59B7BBFD3220}" type="parTrans" cxnId="{5AF95942-8F63-4825-A57A-FA5F884A68DC}">
      <dgm:prSet/>
      <dgm:spPr/>
      <dgm:t>
        <a:bodyPr/>
        <a:lstStyle/>
        <a:p>
          <a:endParaRPr lang="en-US"/>
        </a:p>
      </dgm:t>
    </dgm:pt>
    <dgm:pt modelId="{B1C24005-742F-4855-BB01-458A195C70ED}" type="sibTrans" cxnId="{5AF95942-8F63-4825-A57A-FA5F884A68DC}">
      <dgm:prSet/>
      <dgm:spPr/>
      <dgm:t>
        <a:bodyPr/>
        <a:lstStyle/>
        <a:p>
          <a:endParaRPr lang="en-US"/>
        </a:p>
      </dgm:t>
    </dgm:pt>
    <dgm:pt modelId="{1F727B68-1443-48A4-81C7-F739A892F3D4}" type="pres">
      <dgm:prSet presAssocID="{F405257E-F726-4B91-8CBE-00A48966F211}" presName="root" presStyleCnt="0">
        <dgm:presLayoutVars>
          <dgm:chMax/>
          <dgm:chPref/>
          <dgm:animLvl val="lvl"/>
        </dgm:presLayoutVars>
      </dgm:prSet>
      <dgm:spPr/>
    </dgm:pt>
    <dgm:pt modelId="{B829F0A1-402D-4C5B-8B2A-B8C47D321483}" type="pres">
      <dgm:prSet presAssocID="{F405257E-F726-4B91-8CBE-00A48966F211}" presName="divider" presStyleLbl="node1" presStyleIdx="0" presStyleCnt="1"/>
      <dgm:spPr/>
    </dgm:pt>
    <dgm:pt modelId="{86DF2FC8-8DF9-402D-B3FA-95E287353BD4}" type="pres">
      <dgm:prSet presAssocID="{F405257E-F726-4B91-8CBE-00A48966F211}" presName="nodes" presStyleCnt="0">
        <dgm:presLayoutVars>
          <dgm:chMax/>
          <dgm:chPref/>
          <dgm:animLvl val="lvl"/>
        </dgm:presLayoutVars>
      </dgm:prSet>
      <dgm:spPr/>
    </dgm:pt>
    <dgm:pt modelId="{5830AE72-6756-4F74-9B84-8415E206EDD4}" type="pres">
      <dgm:prSet presAssocID="{CFFE8939-46BB-41D8-A345-0AB85DAA3852}" presName="composite" presStyleCnt="0"/>
      <dgm:spPr/>
    </dgm:pt>
    <dgm:pt modelId="{D9A290D8-1FC8-4F23-9189-22328E898F40}" type="pres">
      <dgm:prSet presAssocID="{CFFE8939-46BB-41D8-A345-0AB85DAA3852}" presName="L1TextContainer" presStyleLbl="revTx" presStyleIdx="0" presStyleCnt="6">
        <dgm:presLayoutVars>
          <dgm:chMax val="1"/>
          <dgm:chPref val="1"/>
          <dgm:bulletEnabled val="1"/>
        </dgm:presLayoutVars>
      </dgm:prSet>
      <dgm:spPr/>
    </dgm:pt>
    <dgm:pt modelId="{24ACD085-D646-4455-A22F-6A198345AE0E}" type="pres">
      <dgm:prSet presAssocID="{CFFE8939-46BB-41D8-A345-0AB85DAA3852}" presName="L2TextContainerWrapper" presStyleCnt="0">
        <dgm:presLayoutVars>
          <dgm:chMax val="0"/>
          <dgm:chPref val="0"/>
          <dgm:bulletEnabled val="1"/>
        </dgm:presLayoutVars>
      </dgm:prSet>
      <dgm:spPr/>
    </dgm:pt>
    <dgm:pt modelId="{837A3DCF-9CFC-4F12-A59A-2840923DDABD}" type="pres">
      <dgm:prSet presAssocID="{CFFE8939-46BB-41D8-A345-0AB85DAA3852}" presName="L2TextContainer" presStyleLbl="bgAccFollowNode1" presStyleIdx="0" presStyleCnt="6"/>
      <dgm:spPr/>
    </dgm:pt>
    <dgm:pt modelId="{9716A817-345F-4E7B-A992-1E9092C9E36B}" type="pres">
      <dgm:prSet presAssocID="{CFFE8939-46BB-41D8-A345-0AB85DAA3852}" presName="FlexibleEmptyPlaceHolder" presStyleCnt="0"/>
      <dgm:spPr/>
    </dgm:pt>
    <dgm:pt modelId="{1659B43D-55A0-4A1D-AFB6-3E5C3C548971}" type="pres">
      <dgm:prSet presAssocID="{CFFE8939-46BB-41D8-A345-0AB85DAA3852}" presName="ConnectLine" presStyleLbl="alignNode1" presStyleIdx="0" presStyleCnt="6"/>
      <dgm:spPr>
        <a:solidFill>
          <a:schemeClr val="accent1">
            <a:hueOff val="0"/>
            <a:satOff val="0"/>
            <a:lumOff val="0"/>
            <a:alphaOff val="0"/>
          </a:schemeClr>
        </a:solidFill>
        <a:ln w="6350" cap="flat" cmpd="sng" algn="ctr">
          <a:solidFill>
            <a:schemeClr val="accent1">
              <a:hueOff val="0"/>
              <a:satOff val="0"/>
              <a:lumOff val="0"/>
              <a:alphaOff val="0"/>
            </a:schemeClr>
          </a:solidFill>
          <a:prstDash val="dash"/>
          <a:miter lim="800000"/>
        </a:ln>
        <a:effectLst/>
      </dgm:spPr>
    </dgm:pt>
    <dgm:pt modelId="{E8349FC5-DF75-429D-9BE1-A9CBE9912E1D}" type="pres">
      <dgm:prSet presAssocID="{CFFE8939-46BB-41D8-A345-0AB85DAA3852}" presName="ConnectorPoint" presStyleLbl="fgAcc1" presStyleIdx="0" presStyleCnt="6"/>
      <dgm:spPr>
        <a:solidFill>
          <a:schemeClr val="lt1">
            <a:alpha val="90000"/>
            <a:hueOff val="0"/>
            <a:satOff val="0"/>
            <a:lumOff val="0"/>
            <a:alphaOff val="0"/>
          </a:schemeClr>
        </a:solidFill>
        <a:ln w="12700" cap="flat" cmpd="sng" algn="ctr">
          <a:noFill/>
          <a:prstDash val="solid"/>
          <a:miter lim="800000"/>
        </a:ln>
        <a:effectLst/>
      </dgm:spPr>
    </dgm:pt>
    <dgm:pt modelId="{89E1C1ED-E3C4-4E8E-97D4-83D6582C0F71}" type="pres">
      <dgm:prSet presAssocID="{CFFE8939-46BB-41D8-A345-0AB85DAA3852}" presName="EmptyPlaceHolder" presStyleCnt="0"/>
      <dgm:spPr/>
    </dgm:pt>
    <dgm:pt modelId="{5A3CBB56-0FCA-41F9-B92A-448161315EF7}" type="pres">
      <dgm:prSet presAssocID="{105E282D-A055-4616-9202-5DEB7D527152}" presName="spaceBetweenRectangles" presStyleCnt="0"/>
      <dgm:spPr/>
    </dgm:pt>
    <dgm:pt modelId="{72886FBF-7A71-4B27-9740-DDC1E3C8D464}" type="pres">
      <dgm:prSet presAssocID="{561A491B-A2E5-4ADB-92BE-8E95BFCEAF33}" presName="composite" presStyleCnt="0"/>
      <dgm:spPr/>
    </dgm:pt>
    <dgm:pt modelId="{936397D7-B3F2-4AE7-8384-B77F6460B1A1}" type="pres">
      <dgm:prSet presAssocID="{561A491B-A2E5-4ADB-92BE-8E95BFCEAF33}" presName="L1TextContainer" presStyleLbl="revTx" presStyleIdx="1" presStyleCnt="6">
        <dgm:presLayoutVars>
          <dgm:chMax val="1"/>
          <dgm:chPref val="1"/>
          <dgm:bulletEnabled val="1"/>
        </dgm:presLayoutVars>
      </dgm:prSet>
      <dgm:spPr/>
    </dgm:pt>
    <dgm:pt modelId="{837CE0D7-616A-4DB3-BA87-D6A6F7F4264A}" type="pres">
      <dgm:prSet presAssocID="{561A491B-A2E5-4ADB-92BE-8E95BFCEAF33}" presName="L2TextContainerWrapper" presStyleCnt="0">
        <dgm:presLayoutVars>
          <dgm:chMax val="0"/>
          <dgm:chPref val="0"/>
          <dgm:bulletEnabled val="1"/>
        </dgm:presLayoutVars>
      </dgm:prSet>
      <dgm:spPr/>
    </dgm:pt>
    <dgm:pt modelId="{DE6C73CB-ED55-478C-AF3F-F078E6696983}" type="pres">
      <dgm:prSet presAssocID="{561A491B-A2E5-4ADB-92BE-8E95BFCEAF33}" presName="L2TextContainer" presStyleLbl="bgAccFollowNode1" presStyleIdx="1" presStyleCnt="6"/>
      <dgm:spPr/>
    </dgm:pt>
    <dgm:pt modelId="{295167E0-CA4E-437E-A255-5D5C5CBA63D0}" type="pres">
      <dgm:prSet presAssocID="{561A491B-A2E5-4ADB-92BE-8E95BFCEAF33}" presName="FlexibleEmptyPlaceHolder" presStyleCnt="0"/>
      <dgm:spPr/>
    </dgm:pt>
    <dgm:pt modelId="{6ED17DA9-2A11-4306-BBF8-2725340C8592}" type="pres">
      <dgm:prSet presAssocID="{561A491B-A2E5-4ADB-92BE-8E95BFCEAF33}" presName="ConnectLine" presStyleLbl="alignNode1" presStyleIdx="1" presStyleCnt="6"/>
      <dgm:spPr>
        <a:solidFill>
          <a:schemeClr val="accent1">
            <a:hueOff val="0"/>
            <a:satOff val="0"/>
            <a:lumOff val="0"/>
            <a:alphaOff val="0"/>
          </a:schemeClr>
        </a:solidFill>
        <a:ln w="6350" cap="flat" cmpd="sng" algn="ctr">
          <a:solidFill>
            <a:schemeClr val="accent1">
              <a:hueOff val="0"/>
              <a:satOff val="0"/>
              <a:lumOff val="0"/>
              <a:alphaOff val="0"/>
            </a:schemeClr>
          </a:solidFill>
          <a:prstDash val="dash"/>
          <a:miter lim="800000"/>
        </a:ln>
        <a:effectLst/>
      </dgm:spPr>
    </dgm:pt>
    <dgm:pt modelId="{3A6AC8A2-62C6-4FDC-977E-9D826A415572}" type="pres">
      <dgm:prSet presAssocID="{561A491B-A2E5-4ADB-92BE-8E95BFCEAF33}" presName="ConnectorPoint" presStyleLbl="fgAcc1" presStyleIdx="1" presStyleCnt="6"/>
      <dgm:spPr>
        <a:solidFill>
          <a:schemeClr val="lt1">
            <a:alpha val="90000"/>
            <a:hueOff val="0"/>
            <a:satOff val="0"/>
            <a:lumOff val="0"/>
            <a:alphaOff val="0"/>
          </a:schemeClr>
        </a:solidFill>
        <a:ln w="12700" cap="flat" cmpd="sng" algn="ctr">
          <a:noFill/>
          <a:prstDash val="solid"/>
          <a:miter lim="800000"/>
        </a:ln>
        <a:effectLst/>
      </dgm:spPr>
    </dgm:pt>
    <dgm:pt modelId="{DE56F302-DD3D-45D5-8341-27F964204BA7}" type="pres">
      <dgm:prSet presAssocID="{561A491B-A2E5-4ADB-92BE-8E95BFCEAF33}" presName="EmptyPlaceHolder" presStyleCnt="0"/>
      <dgm:spPr/>
    </dgm:pt>
    <dgm:pt modelId="{5FA85BB2-804B-4C1D-872E-1CA16447956E}" type="pres">
      <dgm:prSet presAssocID="{BCDD855F-933F-4831-9F9B-6321F1C1213C}" presName="spaceBetweenRectangles" presStyleCnt="0"/>
      <dgm:spPr/>
    </dgm:pt>
    <dgm:pt modelId="{4D3F1DBA-DEAE-4D6A-A582-0A87B6213FFD}" type="pres">
      <dgm:prSet presAssocID="{C71B71B1-5DB2-497C-BD40-B51E2F922395}" presName="composite" presStyleCnt="0"/>
      <dgm:spPr/>
    </dgm:pt>
    <dgm:pt modelId="{EC19E4D7-99AE-49D9-BB88-52F24CE458E2}" type="pres">
      <dgm:prSet presAssocID="{C71B71B1-5DB2-497C-BD40-B51E2F922395}" presName="L1TextContainer" presStyleLbl="revTx" presStyleIdx="2" presStyleCnt="6">
        <dgm:presLayoutVars>
          <dgm:chMax val="1"/>
          <dgm:chPref val="1"/>
          <dgm:bulletEnabled val="1"/>
        </dgm:presLayoutVars>
      </dgm:prSet>
      <dgm:spPr/>
    </dgm:pt>
    <dgm:pt modelId="{E63C028B-ED20-44BB-B500-4D74E514D3DF}" type="pres">
      <dgm:prSet presAssocID="{C71B71B1-5DB2-497C-BD40-B51E2F922395}" presName="L2TextContainerWrapper" presStyleCnt="0">
        <dgm:presLayoutVars>
          <dgm:chMax val="0"/>
          <dgm:chPref val="0"/>
          <dgm:bulletEnabled val="1"/>
        </dgm:presLayoutVars>
      </dgm:prSet>
      <dgm:spPr/>
    </dgm:pt>
    <dgm:pt modelId="{8FB6DF4C-85DA-4F75-A207-C7D2E87F795E}" type="pres">
      <dgm:prSet presAssocID="{C71B71B1-5DB2-497C-BD40-B51E2F922395}" presName="L2TextContainer" presStyleLbl="bgAccFollowNode1" presStyleIdx="2" presStyleCnt="6"/>
      <dgm:spPr/>
    </dgm:pt>
    <dgm:pt modelId="{2885BA9C-D0C8-42CB-B74B-4077D2444CEC}" type="pres">
      <dgm:prSet presAssocID="{C71B71B1-5DB2-497C-BD40-B51E2F922395}" presName="FlexibleEmptyPlaceHolder" presStyleCnt="0"/>
      <dgm:spPr/>
    </dgm:pt>
    <dgm:pt modelId="{D32E70FB-C27F-4474-BCAC-F4672AB7A4D0}" type="pres">
      <dgm:prSet presAssocID="{C71B71B1-5DB2-497C-BD40-B51E2F922395}" presName="ConnectLine" presStyleLbl="alignNode1" presStyleIdx="2" presStyleCnt="6"/>
      <dgm:spPr>
        <a:solidFill>
          <a:schemeClr val="accent1">
            <a:hueOff val="0"/>
            <a:satOff val="0"/>
            <a:lumOff val="0"/>
            <a:alphaOff val="0"/>
          </a:schemeClr>
        </a:solidFill>
        <a:ln w="6350" cap="flat" cmpd="sng" algn="ctr">
          <a:solidFill>
            <a:schemeClr val="accent1">
              <a:hueOff val="0"/>
              <a:satOff val="0"/>
              <a:lumOff val="0"/>
              <a:alphaOff val="0"/>
            </a:schemeClr>
          </a:solidFill>
          <a:prstDash val="dash"/>
          <a:miter lim="800000"/>
        </a:ln>
        <a:effectLst/>
      </dgm:spPr>
    </dgm:pt>
    <dgm:pt modelId="{8ACAA7D9-9D92-4320-8D0D-9F0EDA543E0A}" type="pres">
      <dgm:prSet presAssocID="{C71B71B1-5DB2-497C-BD40-B51E2F922395}" presName="ConnectorPoint" presStyleLbl="fgAcc1" presStyleIdx="2" presStyleCnt="6"/>
      <dgm:spPr>
        <a:solidFill>
          <a:schemeClr val="lt1">
            <a:alpha val="90000"/>
            <a:hueOff val="0"/>
            <a:satOff val="0"/>
            <a:lumOff val="0"/>
            <a:alphaOff val="0"/>
          </a:schemeClr>
        </a:solidFill>
        <a:ln w="12700" cap="flat" cmpd="sng" algn="ctr">
          <a:noFill/>
          <a:prstDash val="solid"/>
          <a:miter lim="800000"/>
        </a:ln>
        <a:effectLst/>
      </dgm:spPr>
    </dgm:pt>
    <dgm:pt modelId="{0940F5B8-066E-4A27-922B-77728D288493}" type="pres">
      <dgm:prSet presAssocID="{C71B71B1-5DB2-497C-BD40-B51E2F922395}" presName="EmptyPlaceHolder" presStyleCnt="0"/>
      <dgm:spPr/>
    </dgm:pt>
    <dgm:pt modelId="{5EBC3C14-1CD5-4040-9DF0-CA496FC87EF7}" type="pres">
      <dgm:prSet presAssocID="{65E16A77-3AB6-4A16-BF90-480EADAFB712}" presName="spaceBetweenRectangles" presStyleCnt="0"/>
      <dgm:spPr/>
    </dgm:pt>
    <dgm:pt modelId="{B7B510FB-1E93-4A6C-960F-EED267FE0B13}" type="pres">
      <dgm:prSet presAssocID="{0CF2BA96-AF72-4E25-A35E-6EB4F1E317F4}" presName="composite" presStyleCnt="0"/>
      <dgm:spPr/>
    </dgm:pt>
    <dgm:pt modelId="{0105C60D-F10C-4B48-B5AD-1C33D6D8FD1E}" type="pres">
      <dgm:prSet presAssocID="{0CF2BA96-AF72-4E25-A35E-6EB4F1E317F4}" presName="L1TextContainer" presStyleLbl="revTx" presStyleIdx="3" presStyleCnt="6" custLinFactNeighborX="17762" custLinFactNeighborY="9208">
        <dgm:presLayoutVars>
          <dgm:chMax val="1"/>
          <dgm:chPref val="1"/>
          <dgm:bulletEnabled val="1"/>
        </dgm:presLayoutVars>
      </dgm:prSet>
      <dgm:spPr/>
    </dgm:pt>
    <dgm:pt modelId="{8CBE2B18-7F2D-4B92-B4E9-FA267237B468}" type="pres">
      <dgm:prSet presAssocID="{0CF2BA96-AF72-4E25-A35E-6EB4F1E317F4}" presName="L2TextContainerWrapper" presStyleCnt="0">
        <dgm:presLayoutVars>
          <dgm:chMax val="0"/>
          <dgm:chPref val="0"/>
          <dgm:bulletEnabled val="1"/>
        </dgm:presLayoutVars>
      </dgm:prSet>
      <dgm:spPr/>
    </dgm:pt>
    <dgm:pt modelId="{6D07E760-D5FB-4472-9334-0FF7702AEA67}" type="pres">
      <dgm:prSet presAssocID="{0CF2BA96-AF72-4E25-A35E-6EB4F1E317F4}" presName="L2TextContainer" presStyleLbl="bgAccFollowNode1" presStyleIdx="3" presStyleCnt="6" custLinFactNeighborX="6870" custLinFactNeighborY="-14797"/>
      <dgm:spPr/>
    </dgm:pt>
    <dgm:pt modelId="{79F373B1-B13B-4928-AE57-7C48106346D0}" type="pres">
      <dgm:prSet presAssocID="{0CF2BA96-AF72-4E25-A35E-6EB4F1E317F4}" presName="FlexibleEmptyPlaceHolder" presStyleCnt="0"/>
      <dgm:spPr/>
    </dgm:pt>
    <dgm:pt modelId="{9CE01E28-0084-4A00-9D25-0B886178C297}" type="pres">
      <dgm:prSet presAssocID="{0CF2BA96-AF72-4E25-A35E-6EB4F1E317F4}" presName="ConnectLine" presStyleLbl="alignNode1" presStyleIdx="3" presStyleCnt="6" custLinFactX="700000" custLinFactNeighborX="733608" custLinFactNeighborY="-9568"/>
      <dgm:spPr>
        <a:solidFill>
          <a:schemeClr val="accent1">
            <a:hueOff val="0"/>
            <a:satOff val="0"/>
            <a:lumOff val="0"/>
            <a:alphaOff val="0"/>
          </a:schemeClr>
        </a:solidFill>
        <a:ln w="6350" cap="flat" cmpd="sng" algn="ctr">
          <a:solidFill>
            <a:schemeClr val="accent1">
              <a:hueOff val="0"/>
              <a:satOff val="0"/>
              <a:lumOff val="0"/>
              <a:alphaOff val="0"/>
            </a:schemeClr>
          </a:solidFill>
          <a:prstDash val="dash"/>
          <a:miter lim="800000"/>
        </a:ln>
        <a:effectLst/>
      </dgm:spPr>
    </dgm:pt>
    <dgm:pt modelId="{FD0847C4-9E2D-409F-8EE0-C72736CDCCA8}" type="pres">
      <dgm:prSet presAssocID="{0CF2BA96-AF72-4E25-A35E-6EB4F1E317F4}" presName="ConnectorPoint" presStyleLbl="fgAcc1" presStyleIdx="3" presStyleCnt="6" custLinFactX="188652" custLinFactNeighborX="200000" custLinFactNeighborY="26133"/>
      <dgm:spPr>
        <a:solidFill>
          <a:schemeClr val="lt1">
            <a:alpha val="90000"/>
            <a:hueOff val="0"/>
            <a:satOff val="0"/>
            <a:lumOff val="0"/>
            <a:alphaOff val="0"/>
          </a:schemeClr>
        </a:solidFill>
        <a:ln w="12700" cap="flat" cmpd="sng" algn="ctr">
          <a:noFill/>
          <a:prstDash val="solid"/>
          <a:miter lim="800000"/>
        </a:ln>
        <a:effectLst/>
      </dgm:spPr>
    </dgm:pt>
    <dgm:pt modelId="{0DBB2D6F-BDC6-4F85-ADE2-C712439D5C58}" type="pres">
      <dgm:prSet presAssocID="{0CF2BA96-AF72-4E25-A35E-6EB4F1E317F4}" presName="EmptyPlaceHolder" presStyleCnt="0"/>
      <dgm:spPr/>
    </dgm:pt>
    <dgm:pt modelId="{0827AC87-8F63-4B13-876A-1A2A5983CE6D}" type="pres">
      <dgm:prSet presAssocID="{1A48B106-1F47-478C-8D6B-CC1EE84D5825}" presName="spaceBetweenRectangles" presStyleCnt="0"/>
      <dgm:spPr/>
    </dgm:pt>
    <dgm:pt modelId="{595B2720-ABCF-4DB5-92B0-1455313C4D11}" type="pres">
      <dgm:prSet presAssocID="{8C97207D-ABA8-4D91-882E-5859CFFF9BE8}" presName="composite" presStyleCnt="0"/>
      <dgm:spPr/>
    </dgm:pt>
    <dgm:pt modelId="{B5D72CE0-65A3-42A5-93E8-A23A841213FF}" type="pres">
      <dgm:prSet presAssocID="{8C97207D-ABA8-4D91-882E-5859CFFF9BE8}" presName="L1TextContainer" presStyleLbl="revTx" presStyleIdx="4" presStyleCnt="6">
        <dgm:presLayoutVars>
          <dgm:chMax val="1"/>
          <dgm:chPref val="1"/>
          <dgm:bulletEnabled val="1"/>
        </dgm:presLayoutVars>
      </dgm:prSet>
      <dgm:spPr/>
    </dgm:pt>
    <dgm:pt modelId="{0D223D90-6991-4F50-97BF-0FAAD714260F}" type="pres">
      <dgm:prSet presAssocID="{8C97207D-ABA8-4D91-882E-5859CFFF9BE8}" presName="L2TextContainerWrapper" presStyleCnt="0">
        <dgm:presLayoutVars>
          <dgm:chMax val="0"/>
          <dgm:chPref val="0"/>
          <dgm:bulletEnabled val="1"/>
        </dgm:presLayoutVars>
      </dgm:prSet>
      <dgm:spPr/>
    </dgm:pt>
    <dgm:pt modelId="{79DDBF15-8E34-4F4A-9D1D-6D6CE691DAEE}" type="pres">
      <dgm:prSet presAssocID="{8C97207D-ABA8-4D91-882E-5859CFFF9BE8}" presName="L2TextContainer" presStyleLbl="bgAccFollowNode1" presStyleIdx="4" presStyleCnt="6" custScaleX="123859"/>
      <dgm:spPr/>
    </dgm:pt>
    <dgm:pt modelId="{59327184-F5EE-4755-9824-C29AF03AEBC8}" type="pres">
      <dgm:prSet presAssocID="{8C97207D-ABA8-4D91-882E-5859CFFF9BE8}" presName="FlexibleEmptyPlaceHolder" presStyleCnt="0"/>
      <dgm:spPr/>
    </dgm:pt>
    <dgm:pt modelId="{86BAF4F2-085E-4F58-A853-97CEF2F3AD15}" type="pres">
      <dgm:prSet presAssocID="{8C97207D-ABA8-4D91-882E-5859CFFF9BE8}" presName="ConnectLine" presStyleLbl="alignNode1" presStyleIdx="4" presStyleCnt="6" custLinFactX="-1700000" custLinFactNeighborX="-1714325" custLinFactNeighborY="-320"/>
      <dgm:spPr>
        <a:solidFill>
          <a:schemeClr val="accent1">
            <a:hueOff val="0"/>
            <a:satOff val="0"/>
            <a:lumOff val="0"/>
            <a:alphaOff val="0"/>
          </a:schemeClr>
        </a:solidFill>
        <a:ln w="6350" cap="flat" cmpd="sng" algn="ctr">
          <a:solidFill>
            <a:schemeClr val="accent1">
              <a:hueOff val="0"/>
              <a:satOff val="0"/>
              <a:lumOff val="0"/>
              <a:alphaOff val="0"/>
            </a:schemeClr>
          </a:solidFill>
          <a:prstDash val="dash"/>
          <a:miter lim="800000"/>
        </a:ln>
        <a:effectLst/>
      </dgm:spPr>
    </dgm:pt>
    <dgm:pt modelId="{3287BADE-2FBE-49BB-92F8-C25F30B5F368}" type="pres">
      <dgm:prSet presAssocID="{8C97207D-ABA8-4D91-882E-5859CFFF9BE8}" presName="ConnectorPoint" presStyleLbl="fgAcc1" presStyleIdx="4" presStyleCnt="6" custLinFactX="-428256" custLinFactNeighborX="-500000" custLinFactNeighborY="-23868"/>
      <dgm:spPr>
        <a:solidFill>
          <a:schemeClr val="lt1">
            <a:alpha val="90000"/>
            <a:hueOff val="0"/>
            <a:satOff val="0"/>
            <a:lumOff val="0"/>
            <a:alphaOff val="0"/>
          </a:schemeClr>
        </a:solidFill>
        <a:ln w="12700" cap="flat" cmpd="sng" algn="ctr">
          <a:noFill/>
          <a:prstDash val="solid"/>
          <a:miter lim="800000"/>
        </a:ln>
        <a:effectLst/>
      </dgm:spPr>
    </dgm:pt>
    <dgm:pt modelId="{C939991B-BEAA-4A8F-B7B1-88302158FA8C}" type="pres">
      <dgm:prSet presAssocID="{8C97207D-ABA8-4D91-882E-5859CFFF9BE8}" presName="EmptyPlaceHolder" presStyleCnt="0"/>
      <dgm:spPr/>
    </dgm:pt>
    <dgm:pt modelId="{27E7818D-DD82-4A0A-9A7D-CA79488570E4}" type="pres">
      <dgm:prSet presAssocID="{566164EE-0830-44D7-865F-30257003CB9A}" presName="spaceBetweenRectangles" presStyleCnt="0"/>
      <dgm:spPr/>
    </dgm:pt>
    <dgm:pt modelId="{FF274D58-2B43-44C8-8D99-5EBCAFFF3A23}" type="pres">
      <dgm:prSet presAssocID="{952912A8-A2B1-41CD-8562-F2ED335C42B3}" presName="composite" presStyleCnt="0"/>
      <dgm:spPr/>
    </dgm:pt>
    <dgm:pt modelId="{B36B3CB5-FF56-4FBD-89CA-8C9E11ACA316}" type="pres">
      <dgm:prSet presAssocID="{952912A8-A2B1-41CD-8562-F2ED335C42B3}" presName="L1TextContainer" presStyleLbl="revTx" presStyleIdx="5" presStyleCnt="6">
        <dgm:presLayoutVars>
          <dgm:chMax val="1"/>
          <dgm:chPref val="1"/>
          <dgm:bulletEnabled val="1"/>
        </dgm:presLayoutVars>
      </dgm:prSet>
      <dgm:spPr/>
    </dgm:pt>
    <dgm:pt modelId="{6417F9B6-D724-4424-B4E2-2D6408C90676}" type="pres">
      <dgm:prSet presAssocID="{952912A8-A2B1-41CD-8562-F2ED335C42B3}" presName="L2TextContainerWrapper" presStyleCnt="0">
        <dgm:presLayoutVars>
          <dgm:chMax val="0"/>
          <dgm:chPref val="0"/>
          <dgm:bulletEnabled val="1"/>
        </dgm:presLayoutVars>
      </dgm:prSet>
      <dgm:spPr/>
    </dgm:pt>
    <dgm:pt modelId="{C7821F57-0499-4E9D-8EB4-8E9EF476DA02}" type="pres">
      <dgm:prSet presAssocID="{952912A8-A2B1-41CD-8562-F2ED335C42B3}" presName="L2TextContainer" presStyleLbl="bgAccFollowNode1" presStyleIdx="5" presStyleCnt="6" custLinFactNeighborX="1128" custLinFactNeighborY="6504"/>
      <dgm:spPr/>
    </dgm:pt>
    <dgm:pt modelId="{D9348481-92EB-41A0-8742-4C478942D65F}" type="pres">
      <dgm:prSet presAssocID="{952912A8-A2B1-41CD-8562-F2ED335C42B3}" presName="FlexibleEmptyPlaceHolder" presStyleCnt="0"/>
      <dgm:spPr/>
    </dgm:pt>
    <dgm:pt modelId="{0C245FB7-24D9-4188-A34A-5241310BA120}" type="pres">
      <dgm:prSet presAssocID="{952912A8-A2B1-41CD-8562-F2ED335C42B3}" presName="ConnectLine" presStyleLbl="alignNode1" presStyleIdx="5" presStyleCnt="6"/>
      <dgm:spPr>
        <a:solidFill>
          <a:schemeClr val="accent1">
            <a:hueOff val="0"/>
            <a:satOff val="0"/>
            <a:lumOff val="0"/>
            <a:alphaOff val="0"/>
          </a:schemeClr>
        </a:solidFill>
        <a:ln w="6350" cap="flat" cmpd="sng" algn="ctr">
          <a:solidFill>
            <a:schemeClr val="accent1">
              <a:hueOff val="0"/>
              <a:satOff val="0"/>
              <a:lumOff val="0"/>
              <a:alphaOff val="0"/>
            </a:schemeClr>
          </a:solidFill>
          <a:prstDash val="dash"/>
          <a:miter lim="800000"/>
        </a:ln>
        <a:effectLst/>
      </dgm:spPr>
    </dgm:pt>
    <dgm:pt modelId="{A78FB85B-7D05-4EB8-8E97-DC25524D01BF}" type="pres">
      <dgm:prSet presAssocID="{952912A8-A2B1-41CD-8562-F2ED335C42B3}" presName="ConnectorPoint" presStyleLbl="fgAcc1" presStyleIdx="5" presStyleCnt="6"/>
      <dgm:spPr>
        <a:solidFill>
          <a:schemeClr val="lt1">
            <a:alpha val="90000"/>
            <a:hueOff val="0"/>
            <a:satOff val="0"/>
            <a:lumOff val="0"/>
            <a:alphaOff val="0"/>
          </a:schemeClr>
        </a:solidFill>
        <a:ln w="12700" cap="flat" cmpd="sng" algn="ctr">
          <a:noFill/>
          <a:prstDash val="solid"/>
          <a:miter lim="800000"/>
        </a:ln>
        <a:effectLst/>
      </dgm:spPr>
    </dgm:pt>
    <dgm:pt modelId="{9D3E995B-E781-46ED-B1C0-A428DC158B5B}" type="pres">
      <dgm:prSet presAssocID="{952912A8-A2B1-41CD-8562-F2ED335C42B3}" presName="EmptyPlaceHolder" presStyleCnt="0"/>
      <dgm:spPr/>
    </dgm:pt>
  </dgm:ptLst>
  <dgm:cxnLst>
    <dgm:cxn modelId="{C7F9CD00-8971-4600-9D71-7ED594C68F0B}" srcId="{561A491B-A2E5-4ADB-92BE-8E95BFCEAF33}" destId="{85C04E74-DCAB-4BD6-849D-F6D3437546B4}" srcOrd="0" destOrd="0" parTransId="{9B1254C0-F331-4A62-9F1F-F79B92EE324C}" sibTransId="{EE3477DE-6ACF-4181-B2ED-AA1BBC0E099E}"/>
    <dgm:cxn modelId="{1C1C9403-5B90-4020-B736-B9E77E4F34C0}" type="presOf" srcId="{18BC0B44-FDE2-4864-BCB2-09CDE2A39EC5}" destId="{C7821F57-0499-4E9D-8EB4-8E9EF476DA02}" srcOrd="0" destOrd="0" presId="urn:microsoft.com/office/officeart/2017/3/layout/HorizontalPathTimeline"/>
    <dgm:cxn modelId="{C0318410-C82A-40FF-9A9B-55E3F29E9146}" type="presOf" srcId="{F405257E-F726-4B91-8CBE-00A48966F211}" destId="{1F727B68-1443-48A4-81C7-F739A892F3D4}" srcOrd="0" destOrd="0" presId="urn:microsoft.com/office/officeart/2017/3/layout/HorizontalPathTimeline"/>
    <dgm:cxn modelId="{6C08AF17-B215-459F-8F87-EA1CCE34299E}" type="presOf" srcId="{CFFE8939-46BB-41D8-A345-0AB85DAA3852}" destId="{D9A290D8-1FC8-4F23-9189-22328E898F40}" srcOrd="0" destOrd="0" presId="urn:microsoft.com/office/officeart/2017/3/layout/HorizontalPathTimeline"/>
    <dgm:cxn modelId="{07560A1D-C239-4926-9034-8DE3DA7D4E0B}" type="presOf" srcId="{04AC6B83-0D63-4BF2-8D99-AA6435166FDD}" destId="{79DDBF15-8E34-4F4A-9D1D-6D6CE691DAEE}" srcOrd="0" destOrd="0" presId="urn:microsoft.com/office/officeart/2017/3/layout/HorizontalPathTimeline"/>
    <dgm:cxn modelId="{35CED627-9E7D-4286-853B-3E0AFFE8BD0B}" srcId="{F405257E-F726-4B91-8CBE-00A48966F211}" destId="{561A491B-A2E5-4ADB-92BE-8E95BFCEAF33}" srcOrd="1" destOrd="0" parTransId="{8DD51E25-6CEC-49F5-8D0C-18B272FF9831}" sibTransId="{BCDD855F-933F-4831-9F9B-6321F1C1213C}"/>
    <dgm:cxn modelId="{95E77333-C9A9-4307-AE60-504565942D49}" srcId="{0CF2BA96-AF72-4E25-A35E-6EB4F1E317F4}" destId="{2FE50AB9-1A3F-4266-A5B9-65B758E3FA89}" srcOrd="0" destOrd="0" parTransId="{1F696BA0-96E9-4B2F-919D-981E20B287A7}" sibTransId="{E902EC7C-DC23-4019-9CAF-7424878B19A5}"/>
    <dgm:cxn modelId="{5AF95942-8F63-4825-A57A-FA5F884A68DC}" srcId="{952912A8-A2B1-41CD-8562-F2ED335C42B3}" destId="{18BC0B44-FDE2-4864-BCB2-09CDE2A39EC5}" srcOrd="0" destOrd="0" parTransId="{BF3CD6A7-8EAB-4E9E-ACAE-59B7BBFD3220}" sibTransId="{B1C24005-742F-4855-BB01-458A195C70ED}"/>
    <dgm:cxn modelId="{0BDECF73-3473-46D7-B3BD-1A2171D63176}" type="presOf" srcId="{C71B71B1-5DB2-497C-BD40-B51E2F922395}" destId="{EC19E4D7-99AE-49D9-BB88-52F24CE458E2}" srcOrd="0" destOrd="0" presId="urn:microsoft.com/office/officeart/2017/3/layout/HorizontalPathTimeline"/>
    <dgm:cxn modelId="{0599DB74-2EDF-49FD-AE38-A4C1B83C21DC}" srcId="{8C97207D-ABA8-4D91-882E-5859CFFF9BE8}" destId="{04AC6B83-0D63-4BF2-8D99-AA6435166FDD}" srcOrd="0" destOrd="0" parTransId="{DD234A24-E8C3-408C-A6F5-A8234578F244}" sibTransId="{7C8DCDFE-AC41-40A3-984F-CF90117E89BB}"/>
    <dgm:cxn modelId="{51B89476-EAA3-40DB-B195-921128771B0D}" srcId="{C71B71B1-5DB2-497C-BD40-B51E2F922395}" destId="{93D440F6-EDEA-48EB-A963-3F75CACD9136}" srcOrd="0" destOrd="0" parTransId="{0BC5EF20-CAAF-4045-9F23-EBC7475B89AF}" sibTransId="{9B7AE42D-CC25-42B4-895C-ADE749AADFDC}"/>
    <dgm:cxn modelId="{0E122557-9103-428F-97CF-774130E99793}" srcId="{F405257E-F726-4B91-8CBE-00A48966F211}" destId="{C71B71B1-5DB2-497C-BD40-B51E2F922395}" srcOrd="2" destOrd="0" parTransId="{221CA43D-9A93-44E0-A5EF-B0D0DB6A2C02}" sibTransId="{65E16A77-3AB6-4A16-BF90-480EADAFB712}"/>
    <dgm:cxn modelId="{07756E8A-6678-4744-B891-F8DB05947F65}" type="presOf" srcId="{9D50202A-FF8B-42FF-87AF-77886436AF46}" destId="{837A3DCF-9CFC-4F12-A59A-2840923DDABD}" srcOrd="0" destOrd="0" presId="urn:microsoft.com/office/officeart/2017/3/layout/HorizontalPathTimeline"/>
    <dgm:cxn modelId="{015BDD8A-0D74-4633-A1A6-1FC9EE4C946E}" srcId="{F405257E-F726-4B91-8CBE-00A48966F211}" destId="{0CF2BA96-AF72-4E25-A35E-6EB4F1E317F4}" srcOrd="3" destOrd="0" parTransId="{E5BA47FD-0A20-4A2F-BA7D-E7304F69EFB4}" sibTransId="{1A48B106-1F47-478C-8D6B-CC1EE84D5825}"/>
    <dgm:cxn modelId="{845CE995-FE63-4915-A4DC-0824E24B4D20}" type="presOf" srcId="{8C97207D-ABA8-4D91-882E-5859CFFF9BE8}" destId="{B5D72CE0-65A3-42A5-93E8-A23A841213FF}" srcOrd="0" destOrd="0" presId="urn:microsoft.com/office/officeart/2017/3/layout/HorizontalPathTimeline"/>
    <dgm:cxn modelId="{D6B8349D-EFAF-42F3-A0B9-40FDF07D15F9}" type="presOf" srcId="{93D440F6-EDEA-48EB-A963-3F75CACD9136}" destId="{8FB6DF4C-85DA-4F75-A207-C7D2E87F795E}" srcOrd="0" destOrd="0" presId="urn:microsoft.com/office/officeart/2017/3/layout/HorizontalPathTimeline"/>
    <dgm:cxn modelId="{109333BF-2915-4833-8720-5CDCCAFEE794}" type="presOf" srcId="{561A491B-A2E5-4ADB-92BE-8E95BFCEAF33}" destId="{936397D7-B3F2-4AE7-8384-B77F6460B1A1}" srcOrd="0" destOrd="0" presId="urn:microsoft.com/office/officeart/2017/3/layout/HorizontalPathTimeline"/>
    <dgm:cxn modelId="{817BCFCB-2D85-4058-A178-D77CE955B473}" type="presOf" srcId="{952912A8-A2B1-41CD-8562-F2ED335C42B3}" destId="{B36B3CB5-FF56-4FBD-89CA-8C9E11ACA316}" srcOrd="0" destOrd="0" presId="urn:microsoft.com/office/officeart/2017/3/layout/HorizontalPathTimeline"/>
    <dgm:cxn modelId="{D33AB5D5-0845-4613-ABE6-77AD3F690226}" type="presOf" srcId="{2FE50AB9-1A3F-4266-A5B9-65B758E3FA89}" destId="{6D07E760-D5FB-4472-9334-0FF7702AEA67}" srcOrd="0" destOrd="0" presId="urn:microsoft.com/office/officeart/2017/3/layout/HorizontalPathTimeline"/>
    <dgm:cxn modelId="{3823A7DA-7954-4344-BCC7-79D04183369C}" srcId="{F405257E-F726-4B91-8CBE-00A48966F211}" destId="{8C97207D-ABA8-4D91-882E-5859CFFF9BE8}" srcOrd="4" destOrd="0" parTransId="{E16EADDB-623F-4E27-8607-3B81457CA153}" sibTransId="{566164EE-0830-44D7-865F-30257003CB9A}"/>
    <dgm:cxn modelId="{F460E5DD-35AE-425C-AF16-4DAD8119CE00}" srcId="{CFFE8939-46BB-41D8-A345-0AB85DAA3852}" destId="{9D50202A-FF8B-42FF-87AF-77886436AF46}" srcOrd="0" destOrd="0" parTransId="{83CA0C5D-4419-48DF-BA3D-51A8F12D057A}" sibTransId="{64CD786E-B6B8-4414-96B1-FEC1D46FFF67}"/>
    <dgm:cxn modelId="{F12D5EE3-ABBA-4B83-A76B-F165AD257769}" srcId="{F405257E-F726-4B91-8CBE-00A48966F211}" destId="{CFFE8939-46BB-41D8-A345-0AB85DAA3852}" srcOrd="0" destOrd="0" parTransId="{E210A97F-61A5-49F9-8CCE-60F0F48743EC}" sibTransId="{105E282D-A055-4616-9202-5DEB7D527152}"/>
    <dgm:cxn modelId="{EA2095E4-A2E6-4D92-94F2-E1F568593645}" type="presOf" srcId="{0CF2BA96-AF72-4E25-A35E-6EB4F1E317F4}" destId="{0105C60D-F10C-4B48-B5AD-1C33D6D8FD1E}" srcOrd="0" destOrd="0" presId="urn:microsoft.com/office/officeart/2017/3/layout/HorizontalPathTimeline"/>
    <dgm:cxn modelId="{191131E7-69EF-461D-8855-DA9E083F3306}" type="presOf" srcId="{85C04E74-DCAB-4BD6-849D-F6D3437546B4}" destId="{DE6C73CB-ED55-478C-AF3F-F078E6696983}" srcOrd="0" destOrd="0" presId="urn:microsoft.com/office/officeart/2017/3/layout/HorizontalPathTimeline"/>
    <dgm:cxn modelId="{5E2F4FEC-B61D-4F3D-8FF5-5E46C60E1242}" srcId="{F405257E-F726-4B91-8CBE-00A48966F211}" destId="{952912A8-A2B1-41CD-8562-F2ED335C42B3}" srcOrd="5" destOrd="0" parTransId="{027D1B44-6BDC-4917-A629-8F287FEDFD1B}" sibTransId="{E1B7F69D-CEE1-45F7-AF54-2514B8D59985}"/>
    <dgm:cxn modelId="{C6AA6FC5-F30D-4D8B-8A66-51E9E2CD5EAB}" type="presParOf" srcId="{1F727B68-1443-48A4-81C7-F739A892F3D4}" destId="{B829F0A1-402D-4C5B-8B2A-B8C47D321483}" srcOrd="0" destOrd="0" presId="urn:microsoft.com/office/officeart/2017/3/layout/HorizontalPathTimeline"/>
    <dgm:cxn modelId="{257AC1CA-2B45-4513-BF30-2DA1F0732DC5}" type="presParOf" srcId="{1F727B68-1443-48A4-81C7-F739A892F3D4}" destId="{86DF2FC8-8DF9-402D-B3FA-95E287353BD4}" srcOrd="1" destOrd="0" presId="urn:microsoft.com/office/officeart/2017/3/layout/HorizontalPathTimeline"/>
    <dgm:cxn modelId="{6C1F7810-9917-42C4-AD12-D06AFB074D5F}" type="presParOf" srcId="{86DF2FC8-8DF9-402D-B3FA-95E287353BD4}" destId="{5830AE72-6756-4F74-9B84-8415E206EDD4}" srcOrd="0" destOrd="0" presId="urn:microsoft.com/office/officeart/2017/3/layout/HorizontalPathTimeline"/>
    <dgm:cxn modelId="{E66A5CDB-36B9-45D8-9CAE-A37716B40E22}" type="presParOf" srcId="{5830AE72-6756-4F74-9B84-8415E206EDD4}" destId="{D9A290D8-1FC8-4F23-9189-22328E898F40}" srcOrd="0" destOrd="0" presId="urn:microsoft.com/office/officeart/2017/3/layout/HorizontalPathTimeline"/>
    <dgm:cxn modelId="{54E707E8-8B07-4640-8E6D-6FCC2027E670}" type="presParOf" srcId="{5830AE72-6756-4F74-9B84-8415E206EDD4}" destId="{24ACD085-D646-4455-A22F-6A198345AE0E}" srcOrd="1" destOrd="0" presId="urn:microsoft.com/office/officeart/2017/3/layout/HorizontalPathTimeline"/>
    <dgm:cxn modelId="{7FD4A1C5-C255-4830-8CBB-C3BB3F33BC09}" type="presParOf" srcId="{24ACD085-D646-4455-A22F-6A198345AE0E}" destId="{837A3DCF-9CFC-4F12-A59A-2840923DDABD}" srcOrd="0" destOrd="0" presId="urn:microsoft.com/office/officeart/2017/3/layout/HorizontalPathTimeline"/>
    <dgm:cxn modelId="{AC4F6A88-C26B-4234-9AA8-717B5FB5E680}" type="presParOf" srcId="{24ACD085-D646-4455-A22F-6A198345AE0E}" destId="{9716A817-345F-4E7B-A992-1E9092C9E36B}" srcOrd="1" destOrd="0" presId="urn:microsoft.com/office/officeart/2017/3/layout/HorizontalPathTimeline"/>
    <dgm:cxn modelId="{80473EF5-26B0-4219-884C-FF0DB71C2F3B}" type="presParOf" srcId="{5830AE72-6756-4F74-9B84-8415E206EDD4}" destId="{1659B43D-55A0-4A1D-AFB6-3E5C3C548971}" srcOrd="2" destOrd="0" presId="urn:microsoft.com/office/officeart/2017/3/layout/HorizontalPathTimeline"/>
    <dgm:cxn modelId="{3CA83EB0-0EB3-450B-9B95-3B6FDBD8A7EC}" type="presParOf" srcId="{5830AE72-6756-4F74-9B84-8415E206EDD4}" destId="{E8349FC5-DF75-429D-9BE1-A9CBE9912E1D}" srcOrd="3" destOrd="0" presId="urn:microsoft.com/office/officeart/2017/3/layout/HorizontalPathTimeline"/>
    <dgm:cxn modelId="{9D0E56E5-2AE8-414D-9F86-DCFC42FA17EF}" type="presParOf" srcId="{5830AE72-6756-4F74-9B84-8415E206EDD4}" destId="{89E1C1ED-E3C4-4E8E-97D4-83D6582C0F71}" srcOrd="4" destOrd="0" presId="urn:microsoft.com/office/officeart/2017/3/layout/HorizontalPathTimeline"/>
    <dgm:cxn modelId="{39C782FF-CE3E-438F-BF1A-F3DB1EF3157A}" type="presParOf" srcId="{86DF2FC8-8DF9-402D-B3FA-95E287353BD4}" destId="{5A3CBB56-0FCA-41F9-B92A-448161315EF7}" srcOrd="1" destOrd="0" presId="urn:microsoft.com/office/officeart/2017/3/layout/HorizontalPathTimeline"/>
    <dgm:cxn modelId="{45BDE63F-97A2-4787-A3F7-B44AE9402776}" type="presParOf" srcId="{86DF2FC8-8DF9-402D-B3FA-95E287353BD4}" destId="{72886FBF-7A71-4B27-9740-DDC1E3C8D464}" srcOrd="2" destOrd="0" presId="urn:microsoft.com/office/officeart/2017/3/layout/HorizontalPathTimeline"/>
    <dgm:cxn modelId="{A416ACF8-3DE9-4BB2-AAF2-E8ACBBDAA2B1}" type="presParOf" srcId="{72886FBF-7A71-4B27-9740-DDC1E3C8D464}" destId="{936397D7-B3F2-4AE7-8384-B77F6460B1A1}" srcOrd="0" destOrd="0" presId="urn:microsoft.com/office/officeart/2017/3/layout/HorizontalPathTimeline"/>
    <dgm:cxn modelId="{1B48E0B1-9682-4AF4-A918-E38935F9420E}" type="presParOf" srcId="{72886FBF-7A71-4B27-9740-DDC1E3C8D464}" destId="{837CE0D7-616A-4DB3-BA87-D6A6F7F4264A}" srcOrd="1" destOrd="0" presId="urn:microsoft.com/office/officeart/2017/3/layout/HorizontalPathTimeline"/>
    <dgm:cxn modelId="{7AC92067-CE94-40B8-8456-6D95E8CD6E5E}" type="presParOf" srcId="{837CE0D7-616A-4DB3-BA87-D6A6F7F4264A}" destId="{DE6C73CB-ED55-478C-AF3F-F078E6696983}" srcOrd="0" destOrd="0" presId="urn:microsoft.com/office/officeart/2017/3/layout/HorizontalPathTimeline"/>
    <dgm:cxn modelId="{3281CD93-D532-450A-AF1F-BCB2A86E62AB}" type="presParOf" srcId="{837CE0D7-616A-4DB3-BA87-D6A6F7F4264A}" destId="{295167E0-CA4E-437E-A255-5D5C5CBA63D0}" srcOrd="1" destOrd="0" presId="urn:microsoft.com/office/officeart/2017/3/layout/HorizontalPathTimeline"/>
    <dgm:cxn modelId="{BBCCD829-BF72-4B19-AEFC-A8AB19632ADF}" type="presParOf" srcId="{72886FBF-7A71-4B27-9740-DDC1E3C8D464}" destId="{6ED17DA9-2A11-4306-BBF8-2725340C8592}" srcOrd="2" destOrd="0" presId="urn:microsoft.com/office/officeart/2017/3/layout/HorizontalPathTimeline"/>
    <dgm:cxn modelId="{BD2DCF70-2EB7-4BBC-9A57-7575B7CBF82A}" type="presParOf" srcId="{72886FBF-7A71-4B27-9740-DDC1E3C8D464}" destId="{3A6AC8A2-62C6-4FDC-977E-9D826A415572}" srcOrd="3" destOrd="0" presId="urn:microsoft.com/office/officeart/2017/3/layout/HorizontalPathTimeline"/>
    <dgm:cxn modelId="{384B10AC-5A95-428C-B49A-811D32052B37}" type="presParOf" srcId="{72886FBF-7A71-4B27-9740-DDC1E3C8D464}" destId="{DE56F302-DD3D-45D5-8341-27F964204BA7}" srcOrd="4" destOrd="0" presId="urn:microsoft.com/office/officeart/2017/3/layout/HorizontalPathTimeline"/>
    <dgm:cxn modelId="{143FE924-1AB2-451B-B943-1792E689B9D6}" type="presParOf" srcId="{86DF2FC8-8DF9-402D-B3FA-95E287353BD4}" destId="{5FA85BB2-804B-4C1D-872E-1CA16447956E}" srcOrd="3" destOrd="0" presId="urn:microsoft.com/office/officeart/2017/3/layout/HorizontalPathTimeline"/>
    <dgm:cxn modelId="{78C17381-626A-4BA5-A0A3-A5DBF9D99A3E}" type="presParOf" srcId="{86DF2FC8-8DF9-402D-B3FA-95E287353BD4}" destId="{4D3F1DBA-DEAE-4D6A-A582-0A87B6213FFD}" srcOrd="4" destOrd="0" presId="urn:microsoft.com/office/officeart/2017/3/layout/HorizontalPathTimeline"/>
    <dgm:cxn modelId="{C6291251-90E5-4968-8B63-A2ABE8289199}" type="presParOf" srcId="{4D3F1DBA-DEAE-4D6A-A582-0A87B6213FFD}" destId="{EC19E4D7-99AE-49D9-BB88-52F24CE458E2}" srcOrd="0" destOrd="0" presId="urn:microsoft.com/office/officeart/2017/3/layout/HorizontalPathTimeline"/>
    <dgm:cxn modelId="{89690BCE-257F-4E09-981B-ADADA004A5A7}" type="presParOf" srcId="{4D3F1DBA-DEAE-4D6A-A582-0A87B6213FFD}" destId="{E63C028B-ED20-44BB-B500-4D74E514D3DF}" srcOrd="1" destOrd="0" presId="urn:microsoft.com/office/officeart/2017/3/layout/HorizontalPathTimeline"/>
    <dgm:cxn modelId="{1023506F-2177-426B-A924-3A84C7A3FE66}" type="presParOf" srcId="{E63C028B-ED20-44BB-B500-4D74E514D3DF}" destId="{8FB6DF4C-85DA-4F75-A207-C7D2E87F795E}" srcOrd="0" destOrd="0" presId="urn:microsoft.com/office/officeart/2017/3/layout/HorizontalPathTimeline"/>
    <dgm:cxn modelId="{E11C8E1F-2513-48EE-848E-C7849B2AB783}" type="presParOf" srcId="{E63C028B-ED20-44BB-B500-4D74E514D3DF}" destId="{2885BA9C-D0C8-42CB-B74B-4077D2444CEC}" srcOrd="1" destOrd="0" presId="urn:microsoft.com/office/officeart/2017/3/layout/HorizontalPathTimeline"/>
    <dgm:cxn modelId="{5D361B13-2FEF-451F-98B1-FA26C1763A29}" type="presParOf" srcId="{4D3F1DBA-DEAE-4D6A-A582-0A87B6213FFD}" destId="{D32E70FB-C27F-4474-BCAC-F4672AB7A4D0}" srcOrd="2" destOrd="0" presId="urn:microsoft.com/office/officeart/2017/3/layout/HorizontalPathTimeline"/>
    <dgm:cxn modelId="{01D2B20B-1F76-4A72-AD15-AF75219FC796}" type="presParOf" srcId="{4D3F1DBA-DEAE-4D6A-A582-0A87B6213FFD}" destId="{8ACAA7D9-9D92-4320-8D0D-9F0EDA543E0A}" srcOrd="3" destOrd="0" presId="urn:microsoft.com/office/officeart/2017/3/layout/HorizontalPathTimeline"/>
    <dgm:cxn modelId="{74270426-E83D-4D31-9337-F16BC2F8EDE7}" type="presParOf" srcId="{4D3F1DBA-DEAE-4D6A-A582-0A87B6213FFD}" destId="{0940F5B8-066E-4A27-922B-77728D288493}" srcOrd="4" destOrd="0" presId="urn:microsoft.com/office/officeart/2017/3/layout/HorizontalPathTimeline"/>
    <dgm:cxn modelId="{8B538143-36F3-465B-A5D9-779BF30E0924}" type="presParOf" srcId="{86DF2FC8-8DF9-402D-B3FA-95E287353BD4}" destId="{5EBC3C14-1CD5-4040-9DF0-CA496FC87EF7}" srcOrd="5" destOrd="0" presId="urn:microsoft.com/office/officeart/2017/3/layout/HorizontalPathTimeline"/>
    <dgm:cxn modelId="{AD83B296-3DE5-4DBF-9E1A-C97C4A0237D4}" type="presParOf" srcId="{86DF2FC8-8DF9-402D-B3FA-95E287353BD4}" destId="{B7B510FB-1E93-4A6C-960F-EED267FE0B13}" srcOrd="6" destOrd="0" presId="urn:microsoft.com/office/officeart/2017/3/layout/HorizontalPathTimeline"/>
    <dgm:cxn modelId="{CA8F77CD-9688-419D-AAF6-2D19DF759D55}" type="presParOf" srcId="{B7B510FB-1E93-4A6C-960F-EED267FE0B13}" destId="{0105C60D-F10C-4B48-B5AD-1C33D6D8FD1E}" srcOrd="0" destOrd="0" presId="urn:microsoft.com/office/officeart/2017/3/layout/HorizontalPathTimeline"/>
    <dgm:cxn modelId="{87012F7F-669B-4B55-8F5D-D26449714656}" type="presParOf" srcId="{B7B510FB-1E93-4A6C-960F-EED267FE0B13}" destId="{8CBE2B18-7F2D-4B92-B4E9-FA267237B468}" srcOrd="1" destOrd="0" presId="urn:microsoft.com/office/officeart/2017/3/layout/HorizontalPathTimeline"/>
    <dgm:cxn modelId="{E7A239C6-3B25-4E0C-88EF-90E8FBCAEE80}" type="presParOf" srcId="{8CBE2B18-7F2D-4B92-B4E9-FA267237B468}" destId="{6D07E760-D5FB-4472-9334-0FF7702AEA67}" srcOrd="0" destOrd="0" presId="urn:microsoft.com/office/officeart/2017/3/layout/HorizontalPathTimeline"/>
    <dgm:cxn modelId="{DB4C4789-D551-43DE-B30A-77793E8BB1F8}" type="presParOf" srcId="{8CBE2B18-7F2D-4B92-B4E9-FA267237B468}" destId="{79F373B1-B13B-4928-AE57-7C48106346D0}" srcOrd="1" destOrd="0" presId="urn:microsoft.com/office/officeart/2017/3/layout/HorizontalPathTimeline"/>
    <dgm:cxn modelId="{AB4DC1EF-6732-4610-9C87-0D374C9076A0}" type="presParOf" srcId="{B7B510FB-1E93-4A6C-960F-EED267FE0B13}" destId="{9CE01E28-0084-4A00-9D25-0B886178C297}" srcOrd="2" destOrd="0" presId="urn:microsoft.com/office/officeart/2017/3/layout/HorizontalPathTimeline"/>
    <dgm:cxn modelId="{F46B2303-7392-4C70-B904-8406B32C7834}" type="presParOf" srcId="{B7B510FB-1E93-4A6C-960F-EED267FE0B13}" destId="{FD0847C4-9E2D-409F-8EE0-C72736CDCCA8}" srcOrd="3" destOrd="0" presId="urn:microsoft.com/office/officeart/2017/3/layout/HorizontalPathTimeline"/>
    <dgm:cxn modelId="{AAA85498-BBE4-425C-BB5D-73B41BA05D3D}" type="presParOf" srcId="{B7B510FB-1E93-4A6C-960F-EED267FE0B13}" destId="{0DBB2D6F-BDC6-4F85-ADE2-C712439D5C58}" srcOrd="4" destOrd="0" presId="urn:microsoft.com/office/officeart/2017/3/layout/HorizontalPathTimeline"/>
    <dgm:cxn modelId="{57D788CA-A04D-48E0-B917-49BC5CBC34BE}" type="presParOf" srcId="{86DF2FC8-8DF9-402D-B3FA-95E287353BD4}" destId="{0827AC87-8F63-4B13-876A-1A2A5983CE6D}" srcOrd="7" destOrd="0" presId="urn:microsoft.com/office/officeart/2017/3/layout/HorizontalPathTimeline"/>
    <dgm:cxn modelId="{F34846E1-1AC3-4DED-9BD1-067FA4F764A9}" type="presParOf" srcId="{86DF2FC8-8DF9-402D-B3FA-95E287353BD4}" destId="{595B2720-ABCF-4DB5-92B0-1455313C4D11}" srcOrd="8" destOrd="0" presId="urn:microsoft.com/office/officeart/2017/3/layout/HorizontalPathTimeline"/>
    <dgm:cxn modelId="{6FC742BA-B426-428E-A218-C2E2A0EE3B73}" type="presParOf" srcId="{595B2720-ABCF-4DB5-92B0-1455313C4D11}" destId="{B5D72CE0-65A3-42A5-93E8-A23A841213FF}" srcOrd="0" destOrd="0" presId="urn:microsoft.com/office/officeart/2017/3/layout/HorizontalPathTimeline"/>
    <dgm:cxn modelId="{74D4D1E5-D843-4A9A-B19C-85291FBF5049}" type="presParOf" srcId="{595B2720-ABCF-4DB5-92B0-1455313C4D11}" destId="{0D223D90-6991-4F50-97BF-0FAAD714260F}" srcOrd="1" destOrd="0" presId="urn:microsoft.com/office/officeart/2017/3/layout/HorizontalPathTimeline"/>
    <dgm:cxn modelId="{8E9567A2-6F1B-4344-AF65-0C4D00876119}" type="presParOf" srcId="{0D223D90-6991-4F50-97BF-0FAAD714260F}" destId="{79DDBF15-8E34-4F4A-9D1D-6D6CE691DAEE}" srcOrd="0" destOrd="0" presId="urn:microsoft.com/office/officeart/2017/3/layout/HorizontalPathTimeline"/>
    <dgm:cxn modelId="{38BDCF4B-F5B8-4BFC-BF93-C8511EAFFA74}" type="presParOf" srcId="{0D223D90-6991-4F50-97BF-0FAAD714260F}" destId="{59327184-F5EE-4755-9824-C29AF03AEBC8}" srcOrd="1" destOrd="0" presId="urn:microsoft.com/office/officeart/2017/3/layout/HorizontalPathTimeline"/>
    <dgm:cxn modelId="{1DD66E33-DED4-42C9-9285-04E12CA91D67}" type="presParOf" srcId="{595B2720-ABCF-4DB5-92B0-1455313C4D11}" destId="{86BAF4F2-085E-4F58-A853-97CEF2F3AD15}" srcOrd="2" destOrd="0" presId="urn:microsoft.com/office/officeart/2017/3/layout/HorizontalPathTimeline"/>
    <dgm:cxn modelId="{FA427B48-1F67-4772-9DC5-DDDA1BA1655B}" type="presParOf" srcId="{595B2720-ABCF-4DB5-92B0-1455313C4D11}" destId="{3287BADE-2FBE-49BB-92F8-C25F30B5F368}" srcOrd="3" destOrd="0" presId="urn:microsoft.com/office/officeart/2017/3/layout/HorizontalPathTimeline"/>
    <dgm:cxn modelId="{56B7994F-2A46-4B3C-82BA-0E2064D31FC4}" type="presParOf" srcId="{595B2720-ABCF-4DB5-92B0-1455313C4D11}" destId="{C939991B-BEAA-4A8F-B7B1-88302158FA8C}" srcOrd="4" destOrd="0" presId="urn:microsoft.com/office/officeart/2017/3/layout/HorizontalPathTimeline"/>
    <dgm:cxn modelId="{0914A164-CC42-40F0-8CE2-D50DE6CED677}" type="presParOf" srcId="{86DF2FC8-8DF9-402D-B3FA-95E287353BD4}" destId="{27E7818D-DD82-4A0A-9A7D-CA79488570E4}" srcOrd="9" destOrd="0" presId="urn:microsoft.com/office/officeart/2017/3/layout/HorizontalPathTimeline"/>
    <dgm:cxn modelId="{38B54C44-0BE0-4958-8DDE-DADF058E89DB}" type="presParOf" srcId="{86DF2FC8-8DF9-402D-B3FA-95E287353BD4}" destId="{FF274D58-2B43-44C8-8D99-5EBCAFFF3A23}" srcOrd="10" destOrd="0" presId="urn:microsoft.com/office/officeart/2017/3/layout/HorizontalPathTimeline"/>
    <dgm:cxn modelId="{CE663558-6369-4EDB-A2B5-709EF3EEC968}" type="presParOf" srcId="{FF274D58-2B43-44C8-8D99-5EBCAFFF3A23}" destId="{B36B3CB5-FF56-4FBD-89CA-8C9E11ACA316}" srcOrd="0" destOrd="0" presId="urn:microsoft.com/office/officeart/2017/3/layout/HorizontalPathTimeline"/>
    <dgm:cxn modelId="{E15F5CBE-8A62-40F5-8ECC-5B583D2B729F}" type="presParOf" srcId="{FF274D58-2B43-44C8-8D99-5EBCAFFF3A23}" destId="{6417F9B6-D724-4424-B4E2-2D6408C90676}" srcOrd="1" destOrd="0" presId="urn:microsoft.com/office/officeart/2017/3/layout/HorizontalPathTimeline"/>
    <dgm:cxn modelId="{8C2408DC-1A7E-4CD8-8FF2-D5F724D335C3}" type="presParOf" srcId="{6417F9B6-D724-4424-B4E2-2D6408C90676}" destId="{C7821F57-0499-4E9D-8EB4-8E9EF476DA02}" srcOrd="0" destOrd="0" presId="urn:microsoft.com/office/officeart/2017/3/layout/HorizontalPathTimeline"/>
    <dgm:cxn modelId="{E0558C0B-2773-4840-A623-8C40DB02F820}" type="presParOf" srcId="{6417F9B6-D724-4424-B4E2-2D6408C90676}" destId="{D9348481-92EB-41A0-8742-4C478942D65F}" srcOrd="1" destOrd="0" presId="urn:microsoft.com/office/officeart/2017/3/layout/HorizontalPathTimeline"/>
    <dgm:cxn modelId="{3052047D-6133-4104-BC08-B1597499D5EE}" type="presParOf" srcId="{FF274D58-2B43-44C8-8D99-5EBCAFFF3A23}" destId="{0C245FB7-24D9-4188-A34A-5241310BA120}" srcOrd="2" destOrd="0" presId="urn:microsoft.com/office/officeart/2017/3/layout/HorizontalPathTimeline"/>
    <dgm:cxn modelId="{7BB6C856-890F-4613-B0F1-22723685C0FA}" type="presParOf" srcId="{FF274D58-2B43-44C8-8D99-5EBCAFFF3A23}" destId="{A78FB85B-7D05-4EB8-8E97-DC25524D01BF}" srcOrd="3" destOrd="0" presId="urn:microsoft.com/office/officeart/2017/3/layout/HorizontalPathTimeline"/>
    <dgm:cxn modelId="{CCCD30E4-4F1B-47E4-8564-5C0B15601A7E}" type="presParOf" srcId="{FF274D58-2B43-44C8-8D99-5EBCAFFF3A23}" destId="{9D3E995B-E781-46ED-B1C0-A428DC158B5B}" srcOrd="4" destOrd="0" presId="urn:microsoft.com/office/officeart/2017/3/layout/HorizontalPathTimeline"/>
  </dgm:cxnLst>
  <dgm:bg>
    <a:solidFill>
      <a:schemeClr val="accent1">
        <a:lumMod val="20000"/>
        <a:lumOff val="80000"/>
      </a:schemeClr>
    </a:solidFill>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F405257E-F726-4B91-8CBE-00A48966F211}" type="doc">
      <dgm:prSet loTypeId="urn:microsoft.com/office/officeart/2017/3/layout/HorizontalPathTimeline" loCatId="process" qsTypeId="urn:microsoft.com/office/officeart/2005/8/quickstyle/simple2" qsCatId="simple" csTypeId="urn:microsoft.com/office/officeart/2005/8/colors/accent1_2" csCatId="accent1" phldr="1"/>
      <dgm:spPr/>
      <dgm:t>
        <a:bodyPr/>
        <a:lstStyle/>
        <a:p>
          <a:endParaRPr lang="en-US"/>
        </a:p>
      </dgm:t>
    </dgm:pt>
    <dgm:pt modelId="{CFFE8939-46BB-41D8-A345-0AB85DAA3852}">
      <dgm:prSet custT="1"/>
      <dgm:spPr/>
      <dgm:t>
        <a:bodyPr/>
        <a:lstStyle/>
        <a:p>
          <a:pPr>
            <a:defRPr b="1"/>
          </a:pPr>
          <a:r>
            <a:rPr lang="en-US" sz="2800" dirty="0"/>
            <a:t>14 April</a:t>
          </a:r>
        </a:p>
      </dgm:t>
    </dgm:pt>
    <dgm:pt modelId="{E210A97F-61A5-49F9-8CCE-60F0F48743EC}" type="parTrans" cxnId="{F12D5EE3-ABBA-4B83-A76B-F165AD257769}">
      <dgm:prSet/>
      <dgm:spPr/>
      <dgm:t>
        <a:bodyPr/>
        <a:lstStyle/>
        <a:p>
          <a:endParaRPr lang="en-US"/>
        </a:p>
      </dgm:t>
    </dgm:pt>
    <dgm:pt modelId="{105E282D-A055-4616-9202-5DEB7D527152}" type="sibTrans" cxnId="{F12D5EE3-ABBA-4B83-A76B-F165AD257769}">
      <dgm:prSet/>
      <dgm:spPr/>
      <dgm:t>
        <a:bodyPr/>
        <a:lstStyle/>
        <a:p>
          <a:endParaRPr lang="en-US"/>
        </a:p>
      </dgm:t>
    </dgm:pt>
    <dgm:pt modelId="{9D50202A-FF8B-42FF-87AF-77886436AF46}">
      <dgm:prSet custT="1"/>
      <dgm:spPr/>
      <dgm:t>
        <a:bodyPr/>
        <a:lstStyle/>
        <a:p>
          <a:r>
            <a:rPr lang="en-US" sz="2400" dirty="0"/>
            <a:t>End of block 6</a:t>
          </a:r>
        </a:p>
      </dgm:t>
    </dgm:pt>
    <dgm:pt modelId="{83CA0C5D-4419-48DF-BA3D-51A8F12D057A}" type="parTrans" cxnId="{F460E5DD-35AE-425C-AF16-4DAD8119CE00}">
      <dgm:prSet/>
      <dgm:spPr/>
      <dgm:t>
        <a:bodyPr/>
        <a:lstStyle/>
        <a:p>
          <a:endParaRPr lang="en-US"/>
        </a:p>
      </dgm:t>
    </dgm:pt>
    <dgm:pt modelId="{64CD786E-B6B8-4414-96B1-FEC1D46FFF67}" type="sibTrans" cxnId="{F460E5DD-35AE-425C-AF16-4DAD8119CE00}">
      <dgm:prSet/>
      <dgm:spPr/>
      <dgm:t>
        <a:bodyPr/>
        <a:lstStyle/>
        <a:p>
          <a:endParaRPr lang="en-US"/>
        </a:p>
      </dgm:t>
    </dgm:pt>
    <dgm:pt modelId="{561A491B-A2E5-4ADB-92BE-8E95BFCEAF33}">
      <dgm:prSet custT="1"/>
      <dgm:spPr/>
      <dgm:t>
        <a:bodyPr/>
        <a:lstStyle/>
        <a:p>
          <a:pPr>
            <a:defRPr b="1"/>
          </a:pPr>
          <a:r>
            <a:rPr lang="en-US" sz="2800" dirty="0"/>
            <a:t>11 April</a:t>
          </a:r>
        </a:p>
      </dgm:t>
    </dgm:pt>
    <dgm:pt modelId="{8DD51E25-6CEC-49F5-8D0C-18B272FF9831}" type="parTrans" cxnId="{35CED627-9E7D-4286-853B-3E0AFFE8BD0B}">
      <dgm:prSet/>
      <dgm:spPr/>
      <dgm:t>
        <a:bodyPr/>
        <a:lstStyle/>
        <a:p>
          <a:endParaRPr lang="en-US"/>
        </a:p>
      </dgm:t>
    </dgm:pt>
    <dgm:pt modelId="{BCDD855F-933F-4831-9F9B-6321F1C1213C}" type="sibTrans" cxnId="{35CED627-9E7D-4286-853B-3E0AFFE8BD0B}">
      <dgm:prSet/>
      <dgm:spPr/>
      <dgm:t>
        <a:bodyPr/>
        <a:lstStyle/>
        <a:p>
          <a:endParaRPr lang="en-US"/>
        </a:p>
      </dgm:t>
    </dgm:pt>
    <dgm:pt modelId="{85C04E74-DCAB-4BD6-849D-F6D3437546B4}">
      <dgm:prSet custT="1"/>
      <dgm:spPr/>
      <dgm:t>
        <a:bodyPr/>
        <a:lstStyle/>
        <a:p>
          <a:r>
            <a:rPr lang="en-GB" sz="2400" dirty="0"/>
            <a:t>Submission of ideas for essay (formative assessment)</a:t>
          </a:r>
          <a:endParaRPr lang="en-US" sz="2400" dirty="0"/>
        </a:p>
      </dgm:t>
    </dgm:pt>
    <dgm:pt modelId="{9B1254C0-F331-4A62-9F1F-F79B92EE324C}" type="parTrans" cxnId="{C7F9CD00-8971-4600-9D71-7ED594C68F0B}">
      <dgm:prSet/>
      <dgm:spPr/>
      <dgm:t>
        <a:bodyPr/>
        <a:lstStyle/>
        <a:p>
          <a:endParaRPr lang="en-US"/>
        </a:p>
      </dgm:t>
    </dgm:pt>
    <dgm:pt modelId="{EE3477DE-6ACF-4181-B2ED-AA1BBC0E099E}" type="sibTrans" cxnId="{C7F9CD00-8971-4600-9D71-7ED594C68F0B}">
      <dgm:prSet/>
      <dgm:spPr/>
      <dgm:t>
        <a:bodyPr/>
        <a:lstStyle/>
        <a:p>
          <a:endParaRPr lang="en-US"/>
        </a:p>
      </dgm:t>
    </dgm:pt>
    <dgm:pt modelId="{C71B71B1-5DB2-497C-BD40-B51E2F922395}">
      <dgm:prSet custT="1"/>
      <dgm:spPr/>
      <dgm:t>
        <a:bodyPr/>
        <a:lstStyle/>
        <a:p>
          <a:pPr>
            <a:defRPr b="1"/>
          </a:pPr>
          <a:r>
            <a:rPr lang="en-US" sz="2800" dirty="0"/>
            <a:t>14 April – 2 May</a:t>
          </a:r>
        </a:p>
      </dgm:t>
    </dgm:pt>
    <dgm:pt modelId="{221CA43D-9A93-44E0-A5EF-B0D0DB6A2C02}" type="parTrans" cxnId="{0E122557-9103-428F-97CF-774130E99793}">
      <dgm:prSet/>
      <dgm:spPr/>
      <dgm:t>
        <a:bodyPr/>
        <a:lstStyle/>
        <a:p>
          <a:endParaRPr lang="en-US"/>
        </a:p>
      </dgm:t>
    </dgm:pt>
    <dgm:pt modelId="{65E16A77-3AB6-4A16-BF90-480EADAFB712}" type="sibTrans" cxnId="{0E122557-9103-428F-97CF-774130E99793}">
      <dgm:prSet/>
      <dgm:spPr/>
      <dgm:t>
        <a:bodyPr/>
        <a:lstStyle/>
        <a:p>
          <a:endParaRPr lang="en-US"/>
        </a:p>
      </dgm:t>
    </dgm:pt>
    <dgm:pt modelId="{93D440F6-EDEA-48EB-A963-3F75CACD9136}">
      <dgm:prSet custT="1"/>
      <dgm:spPr/>
      <dgm:t>
        <a:bodyPr/>
        <a:lstStyle/>
        <a:p>
          <a:r>
            <a:rPr lang="en-US" sz="2400" dirty="0"/>
            <a:t>Easter break</a:t>
          </a:r>
        </a:p>
      </dgm:t>
    </dgm:pt>
    <dgm:pt modelId="{0BC5EF20-CAAF-4045-9F23-EBC7475B89AF}" type="parTrans" cxnId="{51B89476-EAA3-40DB-B195-921128771B0D}">
      <dgm:prSet/>
      <dgm:spPr/>
      <dgm:t>
        <a:bodyPr/>
        <a:lstStyle/>
        <a:p>
          <a:endParaRPr lang="en-US"/>
        </a:p>
      </dgm:t>
    </dgm:pt>
    <dgm:pt modelId="{9B7AE42D-CC25-42B4-895C-ADE749AADFDC}" type="sibTrans" cxnId="{51B89476-EAA3-40DB-B195-921128771B0D}">
      <dgm:prSet/>
      <dgm:spPr/>
      <dgm:t>
        <a:bodyPr/>
        <a:lstStyle/>
        <a:p>
          <a:endParaRPr lang="en-US"/>
        </a:p>
      </dgm:t>
    </dgm:pt>
    <dgm:pt modelId="{0CF2BA96-AF72-4E25-A35E-6EB4F1E317F4}">
      <dgm:prSet custT="1"/>
      <dgm:spPr/>
      <dgm:t>
        <a:bodyPr/>
        <a:lstStyle/>
        <a:p>
          <a:pPr>
            <a:defRPr b="1"/>
          </a:pPr>
          <a:r>
            <a:rPr lang="en-US" sz="2800" dirty="0"/>
            <a:t>3 May</a:t>
          </a:r>
        </a:p>
      </dgm:t>
    </dgm:pt>
    <dgm:pt modelId="{E5BA47FD-0A20-4A2F-BA7D-E7304F69EFB4}" type="parTrans" cxnId="{015BDD8A-0D74-4633-A1A6-1FC9EE4C946E}">
      <dgm:prSet/>
      <dgm:spPr/>
      <dgm:t>
        <a:bodyPr/>
        <a:lstStyle/>
        <a:p>
          <a:endParaRPr lang="en-US"/>
        </a:p>
      </dgm:t>
    </dgm:pt>
    <dgm:pt modelId="{1A48B106-1F47-478C-8D6B-CC1EE84D5825}" type="sibTrans" cxnId="{015BDD8A-0D74-4633-A1A6-1FC9EE4C946E}">
      <dgm:prSet/>
      <dgm:spPr/>
      <dgm:t>
        <a:bodyPr/>
        <a:lstStyle/>
        <a:p>
          <a:endParaRPr lang="en-US"/>
        </a:p>
      </dgm:t>
    </dgm:pt>
    <dgm:pt modelId="{2FE50AB9-1A3F-4266-A5B9-65B758E3FA89}">
      <dgm:prSet custT="1"/>
      <dgm:spPr/>
      <dgm:t>
        <a:bodyPr/>
        <a:lstStyle/>
        <a:p>
          <a:r>
            <a:rPr lang="en-US" sz="2400" dirty="0"/>
            <a:t>Preparation week for block 7 </a:t>
          </a:r>
          <a:r>
            <a:rPr lang="en-GB" sz="2400" i="1" dirty="0">
              <a:solidFill>
                <a:srgbClr val="002060"/>
              </a:solidFill>
            </a:rPr>
            <a:t>Draft plan (formative) 9 May; </a:t>
          </a:r>
          <a:r>
            <a:rPr lang="en-GB" sz="2400" i="1" dirty="0">
              <a:solidFill>
                <a:srgbClr val="FF0000"/>
              </a:solidFill>
            </a:rPr>
            <a:t>Survival skills reflection 6 due Fri  6 May</a:t>
          </a:r>
          <a:endParaRPr lang="en-US" sz="2000" dirty="0"/>
        </a:p>
      </dgm:t>
    </dgm:pt>
    <dgm:pt modelId="{1F696BA0-96E9-4B2F-919D-981E20B287A7}" type="parTrans" cxnId="{95E77333-C9A9-4307-AE60-504565942D49}">
      <dgm:prSet/>
      <dgm:spPr/>
      <dgm:t>
        <a:bodyPr/>
        <a:lstStyle/>
        <a:p>
          <a:endParaRPr lang="en-US"/>
        </a:p>
      </dgm:t>
    </dgm:pt>
    <dgm:pt modelId="{E902EC7C-DC23-4019-9CAF-7424878B19A5}" type="sibTrans" cxnId="{95E77333-C9A9-4307-AE60-504565942D49}">
      <dgm:prSet/>
      <dgm:spPr/>
      <dgm:t>
        <a:bodyPr/>
        <a:lstStyle/>
        <a:p>
          <a:endParaRPr lang="en-US"/>
        </a:p>
      </dgm:t>
    </dgm:pt>
    <dgm:pt modelId="{8C97207D-ABA8-4D91-882E-5859CFFF9BE8}">
      <dgm:prSet custT="1"/>
      <dgm:spPr/>
      <dgm:t>
        <a:bodyPr/>
        <a:lstStyle/>
        <a:p>
          <a:pPr>
            <a:defRPr b="1"/>
          </a:pPr>
          <a:r>
            <a:rPr lang="en-US" sz="2800" dirty="0"/>
            <a:t>9 May – 1 June</a:t>
          </a:r>
        </a:p>
      </dgm:t>
    </dgm:pt>
    <dgm:pt modelId="{E16EADDB-623F-4E27-8607-3B81457CA153}" type="parTrans" cxnId="{3823A7DA-7954-4344-BCC7-79D04183369C}">
      <dgm:prSet/>
      <dgm:spPr/>
      <dgm:t>
        <a:bodyPr/>
        <a:lstStyle/>
        <a:p>
          <a:endParaRPr lang="en-US"/>
        </a:p>
      </dgm:t>
    </dgm:pt>
    <dgm:pt modelId="{566164EE-0830-44D7-865F-30257003CB9A}" type="sibTrans" cxnId="{3823A7DA-7954-4344-BCC7-79D04183369C}">
      <dgm:prSet/>
      <dgm:spPr/>
      <dgm:t>
        <a:bodyPr/>
        <a:lstStyle/>
        <a:p>
          <a:endParaRPr lang="en-US"/>
        </a:p>
      </dgm:t>
    </dgm:pt>
    <dgm:pt modelId="{04AC6B83-0D63-4BF2-8D99-AA6435166FDD}">
      <dgm:prSet custT="1"/>
      <dgm:spPr/>
      <dgm:t>
        <a:bodyPr/>
        <a:lstStyle/>
        <a:p>
          <a:r>
            <a:rPr lang="en-US" sz="2000" dirty="0"/>
            <a:t>Block 7</a:t>
          </a:r>
          <a:endParaRPr lang="en-US" sz="1800" dirty="0"/>
        </a:p>
      </dgm:t>
    </dgm:pt>
    <dgm:pt modelId="{DD234A24-E8C3-408C-A6F5-A8234578F244}" type="parTrans" cxnId="{0599DB74-2EDF-49FD-AE38-A4C1B83C21DC}">
      <dgm:prSet/>
      <dgm:spPr/>
      <dgm:t>
        <a:bodyPr/>
        <a:lstStyle/>
        <a:p>
          <a:endParaRPr lang="en-US"/>
        </a:p>
      </dgm:t>
    </dgm:pt>
    <dgm:pt modelId="{7C8DCDFE-AC41-40A3-984F-CF90117E89BB}" type="sibTrans" cxnId="{0599DB74-2EDF-49FD-AE38-A4C1B83C21DC}">
      <dgm:prSet/>
      <dgm:spPr/>
      <dgm:t>
        <a:bodyPr/>
        <a:lstStyle/>
        <a:p>
          <a:endParaRPr lang="en-US"/>
        </a:p>
      </dgm:t>
    </dgm:pt>
    <dgm:pt modelId="{952912A8-A2B1-41CD-8562-F2ED335C42B3}">
      <dgm:prSet custT="1"/>
      <dgm:spPr/>
      <dgm:t>
        <a:bodyPr/>
        <a:lstStyle/>
        <a:p>
          <a:pPr>
            <a:defRPr b="1"/>
          </a:pPr>
          <a:r>
            <a:rPr lang="en-US" sz="2800" dirty="0"/>
            <a:t>3 June</a:t>
          </a:r>
        </a:p>
      </dgm:t>
    </dgm:pt>
    <dgm:pt modelId="{027D1B44-6BDC-4917-A629-8F287FEDFD1B}" type="parTrans" cxnId="{5E2F4FEC-B61D-4F3D-8FF5-5E46C60E1242}">
      <dgm:prSet/>
      <dgm:spPr/>
      <dgm:t>
        <a:bodyPr/>
        <a:lstStyle/>
        <a:p>
          <a:endParaRPr lang="en-US"/>
        </a:p>
      </dgm:t>
    </dgm:pt>
    <dgm:pt modelId="{E1B7F69D-CEE1-45F7-AF54-2514B8D59985}" type="sibTrans" cxnId="{5E2F4FEC-B61D-4F3D-8FF5-5E46C60E1242}">
      <dgm:prSet/>
      <dgm:spPr/>
      <dgm:t>
        <a:bodyPr/>
        <a:lstStyle/>
        <a:p>
          <a:endParaRPr lang="en-US"/>
        </a:p>
      </dgm:t>
    </dgm:pt>
    <dgm:pt modelId="{18BC0B44-FDE2-4864-BCB2-09CDE2A39EC5}">
      <dgm:prSet custT="1"/>
      <dgm:spPr/>
      <dgm:t>
        <a:bodyPr/>
        <a:lstStyle/>
        <a:p>
          <a:r>
            <a:rPr lang="en-GB" sz="2400" dirty="0"/>
            <a:t>Deadline for 2000 -2500 words independent investigation.</a:t>
          </a:r>
          <a:endParaRPr lang="en-US" sz="2000" dirty="0"/>
        </a:p>
      </dgm:t>
    </dgm:pt>
    <dgm:pt modelId="{B1C24005-742F-4855-BB01-458A195C70ED}" type="sibTrans" cxnId="{5AF95942-8F63-4825-A57A-FA5F884A68DC}">
      <dgm:prSet/>
      <dgm:spPr/>
      <dgm:t>
        <a:bodyPr/>
        <a:lstStyle/>
        <a:p>
          <a:endParaRPr lang="en-US"/>
        </a:p>
      </dgm:t>
    </dgm:pt>
    <dgm:pt modelId="{BF3CD6A7-8EAB-4E9E-ACAE-59B7BBFD3220}" type="parTrans" cxnId="{5AF95942-8F63-4825-A57A-FA5F884A68DC}">
      <dgm:prSet/>
      <dgm:spPr/>
      <dgm:t>
        <a:bodyPr/>
        <a:lstStyle/>
        <a:p>
          <a:endParaRPr lang="en-US"/>
        </a:p>
      </dgm:t>
    </dgm:pt>
    <dgm:pt modelId="{26623BE9-1BFF-4C79-A163-24CCC0B567D0}">
      <dgm:prSet custT="1"/>
      <dgm:spPr/>
      <dgm:t>
        <a:bodyPr/>
        <a:lstStyle/>
        <a:p>
          <a:r>
            <a:rPr lang="en-GB" sz="2000" i="1" dirty="0">
              <a:solidFill>
                <a:srgbClr val="002060"/>
              </a:solidFill>
            </a:rPr>
            <a:t>Assessed plan Fri 13 May</a:t>
          </a:r>
        </a:p>
        <a:p>
          <a:r>
            <a:rPr lang="en-GB" sz="2000" i="1" dirty="0">
              <a:solidFill>
                <a:srgbClr val="FF0000"/>
              </a:solidFill>
            </a:rPr>
            <a:t>also in block 7 – presentation for survival skills on 23 May</a:t>
          </a:r>
          <a:endParaRPr lang="en-US" sz="2000" dirty="0"/>
        </a:p>
      </dgm:t>
    </dgm:pt>
    <dgm:pt modelId="{575E98C7-F1E6-4908-B5D5-376F0B4E687D}" type="parTrans" cxnId="{9197523A-A04E-4198-9A7E-2533A9A6C89C}">
      <dgm:prSet/>
      <dgm:spPr/>
      <dgm:t>
        <a:bodyPr/>
        <a:lstStyle/>
        <a:p>
          <a:endParaRPr lang="en-GB"/>
        </a:p>
      </dgm:t>
    </dgm:pt>
    <dgm:pt modelId="{04BDD5DC-13C8-4849-A155-98306FDFBD8C}" type="sibTrans" cxnId="{9197523A-A04E-4198-9A7E-2533A9A6C89C}">
      <dgm:prSet/>
      <dgm:spPr/>
      <dgm:t>
        <a:bodyPr/>
        <a:lstStyle/>
        <a:p>
          <a:endParaRPr lang="en-GB"/>
        </a:p>
      </dgm:t>
    </dgm:pt>
    <dgm:pt modelId="{1F727B68-1443-48A4-81C7-F739A892F3D4}" type="pres">
      <dgm:prSet presAssocID="{F405257E-F726-4B91-8CBE-00A48966F211}" presName="root" presStyleCnt="0">
        <dgm:presLayoutVars>
          <dgm:chMax/>
          <dgm:chPref/>
          <dgm:animLvl val="lvl"/>
        </dgm:presLayoutVars>
      </dgm:prSet>
      <dgm:spPr/>
    </dgm:pt>
    <dgm:pt modelId="{B829F0A1-402D-4C5B-8B2A-B8C47D321483}" type="pres">
      <dgm:prSet presAssocID="{F405257E-F726-4B91-8CBE-00A48966F211}" presName="divider" presStyleLbl="node1" presStyleIdx="0" presStyleCnt="1"/>
      <dgm:spPr/>
    </dgm:pt>
    <dgm:pt modelId="{86DF2FC8-8DF9-402D-B3FA-95E287353BD4}" type="pres">
      <dgm:prSet presAssocID="{F405257E-F726-4B91-8CBE-00A48966F211}" presName="nodes" presStyleCnt="0">
        <dgm:presLayoutVars>
          <dgm:chMax/>
          <dgm:chPref/>
          <dgm:animLvl val="lvl"/>
        </dgm:presLayoutVars>
      </dgm:prSet>
      <dgm:spPr/>
    </dgm:pt>
    <dgm:pt modelId="{5830AE72-6756-4F74-9B84-8415E206EDD4}" type="pres">
      <dgm:prSet presAssocID="{CFFE8939-46BB-41D8-A345-0AB85DAA3852}" presName="composite" presStyleCnt="0"/>
      <dgm:spPr/>
    </dgm:pt>
    <dgm:pt modelId="{D9A290D8-1FC8-4F23-9189-22328E898F40}" type="pres">
      <dgm:prSet presAssocID="{CFFE8939-46BB-41D8-A345-0AB85DAA3852}" presName="L1TextContainer" presStyleLbl="revTx" presStyleIdx="0" presStyleCnt="6">
        <dgm:presLayoutVars>
          <dgm:chMax val="1"/>
          <dgm:chPref val="1"/>
          <dgm:bulletEnabled val="1"/>
        </dgm:presLayoutVars>
      </dgm:prSet>
      <dgm:spPr/>
    </dgm:pt>
    <dgm:pt modelId="{24ACD085-D646-4455-A22F-6A198345AE0E}" type="pres">
      <dgm:prSet presAssocID="{CFFE8939-46BB-41D8-A345-0AB85DAA3852}" presName="L2TextContainerWrapper" presStyleCnt="0">
        <dgm:presLayoutVars>
          <dgm:chMax val="0"/>
          <dgm:chPref val="0"/>
          <dgm:bulletEnabled val="1"/>
        </dgm:presLayoutVars>
      </dgm:prSet>
      <dgm:spPr/>
    </dgm:pt>
    <dgm:pt modelId="{837A3DCF-9CFC-4F12-A59A-2840923DDABD}" type="pres">
      <dgm:prSet presAssocID="{CFFE8939-46BB-41D8-A345-0AB85DAA3852}" presName="L2TextContainer" presStyleLbl="bgAccFollowNode1" presStyleIdx="0" presStyleCnt="6"/>
      <dgm:spPr/>
    </dgm:pt>
    <dgm:pt modelId="{9716A817-345F-4E7B-A992-1E9092C9E36B}" type="pres">
      <dgm:prSet presAssocID="{CFFE8939-46BB-41D8-A345-0AB85DAA3852}" presName="FlexibleEmptyPlaceHolder" presStyleCnt="0"/>
      <dgm:spPr/>
    </dgm:pt>
    <dgm:pt modelId="{1659B43D-55A0-4A1D-AFB6-3E5C3C548971}" type="pres">
      <dgm:prSet presAssocID="{CFFE8939-46BB-41D8-A345-0AB85DAA3852}" presName="ConnectLine" presStyleLbl="alignNode1" presStyleIdx="0" presStyleCnt="6"/>
      <dgm:spPr>
        <a:solidFill>
          <a:schemeClr val="accent1">
            <a:hueOff val="0"/>
            <a:satOff val="0"/>
            <a:lumOff val="0"/>
            <a:alphaOff val="0"/>
          </a:schemeClr>
        </a:solidFill>
        <a:ln w="6350" cap="flat" cmpd="sng" algn="ctr">
          <a:solidFill>
            <a:schemeClr val="accent1">
              <a:hueOff val="0"/>
              <a:satOff val="0"/>
              <a:lumOff val="0"/>
              <a:alphaOff val="0"/>
            </a:schemeClr>
          </a:solidFill>
          <a:prstDash val="dash"/>
          <a:miter lim="800000"/>
        </a:ln>
        <a:effectLst/>
      </dgm:spPr>
    </dgm:pt>
    <dgm:pt modelId="{E8349FC5-DF75-429D-9BE1-A9CBE9912E1D}" type="pres">
      <dgm:prSet presAssocID="{CFFE8939-46BB-41D8-A345-0AB85DAA3852}" presName="ConnectorPoint" presStyleLbl="fgAcc1" presStyleIdx="0" presStyleCnt="6"/>
      <dgm:spPr>
        <a:solidFill>
          <a:schemeClr val="lt1">
            <a:alpha val="90000"/>
            <a:hueOff val="0"/>
            <a:satOff val="0"/>
            <a:lumOff val="0"/>
            <a:alphaOff val="0"/>
          </a:schemeClr>
        </a:solidFill>
        <a:ln w="12700" cap="flat" cmpd="sng" algn="ctr">
          <a:noFill/>
          <a:prstDash val="solid"/>
          <a:miter lim="800000"/>
        </a:ln>
        <a:effectLst/>
      </dgm:spPr>
    </dgm:pt>
    <dgm:pt modelId="{89E1C1ED-E3C4-4E8E-97D4-83D6582C0F71}" type="pres">
      <dgm:prSet presAssocID="{CFFE8939-46BB-41D8-A345-0AB85DAA3852}" presName="EmptyPlaceHolder" presStyleCnt="0"/>
      <dgm:spPr/>
    </dgm:pt>
    <dgm:pt modelId="{5A3CBB56-0FCA-41F9-B92A-448161315EF7}" type="pres">
      <dgm:prSet presAssocID="{105E282D-A055-4616-9202-5DEB7D527152}" presName="spaceBetweenRectangles" presStyleCnt="0"/>
      <dgm:spPr/>
    </dgm:pt>
    <dgm:pt modelId="{72886FBF-7A71-4B27-9740-DDC1E3C8D464}" type="pres">
      <dgm:prSet presAssocID="{561A491B-A2E5-4ADB-92BE-8E95BFCEAF33}" presName="composite" presStyleCnt="0"/>
      <dgm:spPr/>
    </dgm:pt>
    <dgm:pt modelId="{936397D7-B3F2-4AE7-8384-B77F6460B1A1}" type="pres">
      <dgm:prSet presAssocID="{561A491B-A2E5-4ADB-92BE-8E95BFCEAF33}" presName="L1TextContainer" presStyleLbl="revTx" presStyleIdx="1" presStyleCnt="6">
        <dgm:presLayoutVars>
          <dgm:chMax val="1"/>
          <dgm:chPref val="1"/>
          <dgm:bulletEnabled val="1"/>
        </dgm:presLayoutVars>
      </dgm:prSet>
      <dgm:spPr/>
    </dgm:pt>
    <dgm:pt modelId="{837CE0D7-616A-4DB3-BA87-D6A6F7F4264A}" type="pres">
      <dgm:prSet presAssocID="{561A491B-A2E5-4ADB-92BE-8E95BFCEAF33}" presName="L2TextContainerWrapper" presStyleCnt="0">
        <dgm:presLayoutVars>
          <dgm:chMax val="0"/>
          <dgm:chPref val="0"/>
          <dgm:bulletEnabled val="1"/>
        </dgm:presLayoutVars>
      </dgm:prSet>
      <dgm:spPr/>
    </dgm:pt>
    <dgm:pt modelId="{DE6C73CB-ED55-478C-AF3F-F078E6696983}" type="pres">
      <dgm:prSet presAssocID="{561A491B-A2E5-4ADB-92BE-8E95BFCEAF33}" presName="L2TextContainer" presStyleLbl="bgAccFollowNode1" presStyleIdx="1" presStyleCnt="6" custScaleX="127735"/>
      <dgm:spPr/>
    </dgm:pt>
    <dgm:pt modelId="{295167E0-CA4E-437E-A255-5D5C5CBA63D0}" type="pres">
      <dgm:prSet presAssocID="{561A491B-A2E5-4ADB-92BE-8E95BFCEAF33}" presName="FlexibleEmptyPlaceHolder" presStyleCnt="0"/>
      <dgm:spPr/>
    </dgm:pt>
    <dgm:pt modelId="{6ED17DA9-2A11-4306-BBF8-2725340C8592}" type="pres">
      <dgm:prSet presAssocID="{561A491B-A2E5-4ADB-92BE-8E95BFCEAF33}" presName="ConnectLine" presStyleLbl="alignNode1" presStyleIdx="1" presStyleCnt="6"/>
      <dgm:spPr>
        <a:solidFill>
          <a:schemeClr val="accent1">
            <a:hueOff val="0"/>
            <a:satOff val="0"/>
            <a:lumOff val="0"/>
            <a:alphaOff val="0"/>
          </a:schemeClr>
        </a:solidFill>
        <a:ln w="6350" cap="flat" cmpd="sng" algn="ctr">
          <a:solidFill>
            <a:schemeClr val="accent1">
              <a:hueOff val="0"/>
              <a:satOff val="0"/>
              <a:lumOff val="0"/>
              <a:alphaOff val="0"/>
            </a:schemeClr>
          </a:solidFill>
          <a:prstDash val="dash"/>
          <a:miter lim="800000"/>
        </a:ln>
        <a:effectLst/>
      </dgm:spPr>
    </dgm:pt>
    <dgm:pt modelId="{3A6AC8A2-62C6-4FDC-977E-9D826A415572}" type="pres">
      <dgm:prSet presAssocID="{561A491B-A2E5-4ADB-92BE-8E95BFCEAF33}" presName="ConnectorPoint" presStyleLbl="fgAcc1" presStyleIdx="1" presStyleCnt="6"/>
      <dgm:spPr>
        <a:solidFill>
          <a:schemeClr val="lt1">
            <a:alpha val="90000"/>
            <a:hueOff val="0"/>
            <a:satOff val="0"/>
            <a:lumOff val="0"/>
            <a:alphaOff val="0"/>
          </a:schemeClr>
        </a:solidFill>
        <a:ln w="12700" cap="flat" cmpd="sng" algn="ctr">
          <a:noFill/>
          <a:prstDash val="solid"/>
          <a:miter lim="800000"/>
        </a:ln>
        <a:effectLst/>
      </dgm:spPr>
    </dgm:pt>
    <dgm:pt modelId="{DE56F302-DD3D-45D5-8341-27F964204BA7}" type="pres">
      <dgm:prSet presAssocID="{561A491B-A2E5-4ADB-92BE-8E95BFCEAF33}" presName="EmptyPlaceHolder" presStyleCnt="0"/>
      <dgm:spPr/>
    </dgm:pt>
    <dgm:pt modelId="{5FA85BB2-804B-4C1D-872E-1CA16447956E}" type="pres">
      <dgm:prSet presAssocID="{BCDD855F-933F-4831-9F9B-6321F1C1213C}" presName="spaceBetweenRectangles" presStyleCnt="0"/>
      <dgm:spPr/>
    </dgm:pt>
    <dgm:pt modelId="{4D3F1DBA-DEAE-4D6A-A582-0A87B6213FFD}" type="pres">
      <dgm:prSet presAssocID="{C71B71B1-5DB2-497C-BD40-B51E2F922395}" presName="composite" presStyleCnt="0"/>
      <dgm:spPr/>
    </dgm:pt>
    <dgm:pt modelId="{EC19E4D7-99AE-49D9-BB88-52F24CE458E2}" type="pres">
      <dgm:prSet presAssocID="{C71B71B1-5DB2-497C-BD40-B51E2F922395}" presName="L1TextContainer" presStyleLbl="revTx" presStyleIdx="2" presStyleCnt="6">
        <dgm:presLayoutVars>
          <dgm:chMax val="1"/>
          <dgm:chPref val="1"/>
          <dgm:bulletEnabled val="1"/>
        </dgm:presLayoutVars>
      </dgm:prSet>
      <dgm:spPr/>
    </dgm:pt>
    <dgm:pt modelId="{E63C028B-ED20-44BB-B500-4D74E514D3DF}" type="pres">
      <dgm:prSet presAssocID="{C71B71B1-5DB2-497C-BD40-B51E2F922395}" presName="L2TextContainerWrapper" presStyleCnt="0">
        <dgm:presLayoutVars>
          <dgm:chMax val="0"/>
          <dgm:chPref val="0"/>
          <dgm:bulletEnabled val="1"/>
        </dgm:presLayoutVars>
      </dgm:prSet>
      <dgm:spPr/>
    </dgm:pt>
    <dgm:pt modelId="{8FB6DF4C-85DA-4F75-A207-C7D2E87F795E}" type="pres">
      <dgm:prSet presAssocID="{C71B71B1-5DB2-497C-BD40-B51E2F922395}" presName="L2TextContainer" presStyleLbl="bgAccFollowNode1" presStyleIdx="2" presStyleCnt="6"/>
      <dgm:spPr/>
    </dgm:pt>
    <dgm:pt modelId="{2885BA9C-D0C8-42CB-B74B-4077D2444CEC}" type="pres">
      <dgm:prSet presAssocID="{C71B71B1-5DB2-497C-BD40-B51E2F922395}" presName="FlexibleEmptyPlaceHolder" presStyleCnt="0"/>
      <dgm:spPr/>
    </dgm:pt>
    <dgm:pt modelId="{D32E70FB-C27F-4474-BCAC-F4672AB7A4D0}" type="pres">
      <dgm:prSet presAssocID="{C71B71B1-5DB2-497C-BD40-B51E2F922395}" presName="ConnectLine" presStyleLbl="alignNode1" presStyleIdx="2" presStyleCnt="6"/>
      <dgm:spPr>
        <a:solidFill>
          <a:schemeClr val="accent1">
            <a:hueOff val="0"/>
            <a:satOff val="0"/>
            <a:lumOff val="0"/>
            <a:alphaOff val="0"/>
          </a:schemeClr>
        </a:solidFill>
        <a:ln w="6350" cap="flat" cmpd="sng" algn="ctr">
          <a:solidFill>
            <a:schemeClr val="accent1">
              <a:hueOff val="0"/>
              <a:satOff val="0"/>
              <a:lumOff val="0"/>
              <a:alphaOff val="0"/>
            </a:schemeClr>
          </a:solidFill>
          <a:prstDash val="dash"/>
          <a:miter lim="800000"/>
        </a:ln>
        <a:effectLst/>
      </dgm:spPr>
    </dgm:pt>
    <dgm:pt modelId="{8ACAA7D9-9D92-4320-8D0D-9F0EDA543E0A}" type="pres">
      <dgm:prSet presAssocID="{C71B71B1-5DB2-497C-BD40-B51E2F922395}" presName="ConnectorPoint" presStyleLbl="fgAcc1" presStyleIdx="2" presStyleCnt="6"/>
      <dgm:spPr>
        <a:solidFill>
          <a:schemeClr val="lt1">
            <a:alpha val="90000"/>
            <a:hueOff val="0"/>
            <a:satOff val="0"/>
            <a:lumOff val="0"/>
            <a:alphaOff val="0"/>
          </a:schemeClr>
        </a:solidFill>
        <a:ln w="12700" cap="flat" cmpd="sng" algn="ctr">
          <a:noFill/>
          <a:prstDash val="solid"/>
          <a:miter lim="800000"/>
        </a:ln>
        <a:effectLst/>
      </dgm:spPr>
    </dgm:pt>
    <dgm:pt modelId="{0940F5B8-066E-4A27-922B-77728D288493}" type="pres">
      <dgm:prSet presAssocID="{C71B71B1-5DB2-497C-BD40-B51E2F922395}" presName="EmptyPlaceHolder" presStyleCnt="0"/>
      <dgm:spPr/>
    </dgm:pt>
    <dgm:pt modelId="{5EBC3C14-1CD5-4040-9DF0-CA496FC87EF7}" type="pres">
      <dgm:prSet presAssocID="{65E16A77-3AB6-4A16-BF90-480EADAFB712}" presName="spaceBetweenRectangles" presStyleCnt="0"/>
      <dgm:spPr/>
    </dgm:pt>
    <dgm:pt modelId="{B7B510FB-1E93-4A6C-960F-EED267FE0B13}" type="pres">
      <dgm:prSet presAssocID="{0CF2BA96-AF72-4E25-A35E-6EB4F1E317F4}" presName="composite" presStyleCnt="0"/>
      <dgm:spPr/>
    </dgm:pt>
    <dgm:pt modelId="{0105C60D-F10C-4B48-B5AD-1C33D6D8FD1E}" type="pres">
      <dgm:prSet presAssocID="{0CF2BA96-AF72-4E25-A35E-6EB4F1E317F4}" presName="L1TextContainer" presStyleLbl="revTx" presStyleIdx="3" presStyleCnt="6">
        <dgm:presLayoutVars>
          <dgm:chMax val="1"/>
          <dgm:chPref val="1"/>
          <dgm:bulletEnabled val="1"/>
        </dgm:presLayoutVars>
      </dgm:prSet>
      <dgm:spPr/>
    </dgm:pt>
    <dgm:pt modelId="{8CBE2B18-7F2D-4B92-B4E9-FA267237B468}" type="pres">
      <dgm:prSet presAssocID="{0CF2BA96-AF72-4E25-A35E-6EB4F1E317F4}" presName="L2TextContainerWrapper" presStyleCnt="0">
        <dgm:presLayoutVars>
          <dgm:chMax val="0"/>
          <dgm:chPref val="0"/>
          <dgm:bulletEnabled val="1"/>
        </dgm:presLayoutVars>
      </dgm:prSet>
      <dgm:spPr/>
    </dgm:pt>
    <dgm:pt modelId="{6D07E760-D5FB-4472-9334-0FF7702AEA67}" type="pres">
      <dgm:prSet presAssocID="{0CF2BA96-AF72-4E25-A35E-6EB4F1E317F4}" presName="L2TextContainer" presStyleLbl="bgAccFollowNode1" presStyleIdx="3" presStyleCnt="6" custScaleX="142143" custLinFactNeighborX="10063" custLinFactNeighborY="1708"/>
      <dgm:spPr/>
    </dgm:pt>
    <dgm:pt modelId="{79F373B1-B13B-4928-AE57-7C48106346D0}" type="pres">
      <dgm:prSet presAssocID="{0CF2BA96-AF72-4E25-A35E-6EB4F1E317F4}" presName="FlexibleEmptyPlaceHolder" presStyleCnt="0"/>
      <dgm:spPr/>
    </dgm:pt>
    <dgm:pt modelId="{9CE01E28-0084-4A00-9D25-0B886178C297}" type="pres">
      <dgm:prSet presAssocID="{0CF2BA96-AF72-4E25-A35E-6EB4F1E317F4}" presName="ConnectLine" presStyleLbl="alignNode1" presStyleIdx="3" presStyleCnt="6"/>
      <dgm:spPr>
        <a:solidFill>
          <a:schemeClr val="accent1">
            <a:hueOff val="0"/>
            <a:satOff val="0"/>
            <a:lumOff val="0"/>
            <a:alphaOff val="0"/>
          </a:schemeClr>
        </a:solidFill>
        <a:ln w="6350" cap="flat" cmpd="sng" algn="ctr">
          <a:solidFill>
            <a:schemeClr val="accent1">
              <a:hueOff val="0"/>
              <a:satOff val="0"/>
              <a:lumOff val="0"/>
              <a:alphaOff val="0"/>
            </a:schemeClr>
          </a:solidFill>
          <a:prstDash val="dash"/>
          <a:miter lim="800000"/>
        </a:ln>
        <a:effectLst/>
      </dgm:spPr>
    </dgm:pt>
    <dgm:pt modelId="{FD0847C4-9E2D-409F-8EE0-C72736CDCCA8}" type="pres">
      <dgm:prSet presAssocID="{0CF2BA96-AF72-4E25-A35E-6EB4F1E317F4}" presName="ConnectorPoint" presStyleLbl="fgAcc1" presStyleIdx="3" presStyleCnt="6"/>
      <dgm:spPr>
        <a:solidFill>
          <a:schemeClr val="lt1">
            <a:alpha val="90000"/>
            <a:hueOff val="0"/>
            <a:satOff val="0"/>
            <a:lumOff val="0"/>
            <a:alphaOff val="0"/>
          </a:schemeClr>
        </a:solidFill>
        <a:ln w="12700" cap="flat" cmpd="sng" algn="ctr">
          <a:noFill/>
          <a:prstDash val="solid"/>
          <a:miter lim="800000"/>
        </a:ln>
        <a:effectLst/>
      </dgm:spPr>
    </dgm:pt>
    <dgm:pt modelId="{0DBB2D6F-BDC6-4F85-ADE2-C712439D5C58}" type="pres">
      <dgm:prSet presAssocID="{0CF2BA96-AF72-4E25-A35E-6EB4F1E317F4}" presName="EmptyPlaceHolder" presStyleCnt="0"/>
      <dgm:spPr/>
    </dgm:pt>
    <dgm:pt modelId="{0827AC87-8F63-4B13-876A-1A2A5983CE6D}" type="pres">
      <dgm:prSet presAssocID="{1A48B106-1F47-478C-8D6B-CC1EE84D5825}" presName="spaceBetweenRectangles" presStyleCnt="0"/>
      <dgm:spPr/>
    </dgm:pt>
    <dgm:pt modelId="{595B2720-ABCF-4DB5-92B0-1455313C4D11}" type="pres">
      <dgm:prSet presAssocID="{8C97207D-ABA8-4D91-882E-5859CFFF9BE8}" presName="composite" presStyleCnt="0"/>
      <dgm:spPr/>
    </dgm:pt>
    <dgm:pt modelId="{B5D72CE0-65A3-42A5-93E8-A23A841213FF}" type="pres">
      <dgm:prSet presAssocID="{8C97207D-ABA8-4D91-882E-5859CFFF9BE8}" presName="L1TextContainer" presStyleLbl="revTx" presStyleIdx="4" presStyleCnt="6">
        <dgm:presLayoutVars>
          <dgm:chMax val="1"/>
          <dgm:chPref val="1"/>
          <dgm:bulletEnabled val="1"/>
        </dgm:presLayoutVars>
      </dgm:prSet>
      <dgm:spPr/>
    </dgm:pt>
    <dgm:pt modelId="{0D223D90-6991-4F50-97BF-0FAAD714260F}" type="pres">
      <dgm:prSet presAssocID="{8C97207D-ABA8-4D91-882E-5859CFFF9BE8}" presName="L2TextContainerWrapper" presStyleCnt="0">
        <dgm:presLayoutVars>
          <dgm:chMax val="0"/>
          <dgm:chPref val="0"/>
          <dgm:bulletEnabled val="1"/>
        </dgm:presLayoutVars>
      </dgm:prSet>
      <dgm:spPr/>
    </dgm:pt>
    <dgm:pt modelId="{79DDBF15-8E34-4F4A-9D1D-6D6CE691DAEE}" type="pres">
      <dgm:prSet presAssocID="{8C97207D-ABA8-4D91-882E-5859CFFF9BE8}" presName="L2TextContainer" presStyleLbl="bgAccFollowNode1" presStyleIdx="4" presStyleCnt="6" custScaleX="149173"/>
      <dgm:spPr/>
    </dgm:pt>
    <dgm:pt modelId="{59327184-F5EE-4755-9824-C29AF03AEBC8}" type="pres">
      <dgm:prSet presAssocID="{8C97207D-ABA8-4D91-882E-5859CFFF9BE8}" presName="FlexibleEmptyPlaceHolder" presStyleCnt="0"/>
      <dgm:spPr/>
    </dgm:pt>
    <dgm:pt modelId="{86BAF4F2-085E-4F58-A853-97CEF2F3AD15}" type="pres">
      <dgm:prSet presAssocID="{8C97207D-ABA8-4D91-882E-5859CFFF9BE8}" presName="ConnectLine" presStyleLbl="alignNode1" presStyleIdx="4" presStyleCnt="6"/>
      <dgm:spPr>
        <a:solidFill>
          <a:schemeClr val="accent1">
            <a:hueOff val="0"/>
            <a:satOff val="0"/>
            <a:lumOff val="0"/>
            <a:alphaOff val="0"/>
          </a:schemeClr>
        </a:solidFill>
        <a:ln w="6350" cap="flat" cmpd="sng" algn="ctr">
          <a:solidFill>
            <a:schemeClr val="accent1">
              <a:hueOff val="0"/>
              <a:satOff val="0"/>
              <a:lumOff val="0"/>
              <a:alphaOff val="0"/>
            </a:schemeClr>
          </a:solidFill>
          <a:prstDash val="dash"/>
          <a:miter lim="800000"/>
        </a:ln>
        <a:effectLst/>
      </dgm:spPr>
    </dgm:pt>
    <dgm:pt modelId="{3287BADE-2FBE-49BB-92F8-C25F30B5F368}" type="pres">
      <dgm:prSet presAssocID="{8C97207D-ABA8-4D91-882E-5859CFFF9BE8}" presName="ConnectorPoint" presStyleLbl="fgAcc1" presStyleIdx="4" presStyleCnt="6"/>
      <dgm:spPr>
        <a:solidFill>
          <a:schemeClr val="lt1">
            <a:alpha val="90000"/>
            <a:hueOff val="0"/>
            <a:satOff val="0"/>
            <a:lumOff val="0"/>
            <a:alphaOff val="0"/>
          </a:schemeClr>
        </a:solidFill>
        <a:ln w="12700" cap="flat" cmpd="sng" algn="ctr">
          <a:noFill/>
          <a:prstDash val="solid"/>
          <a:miter lim="800000"/>
        </a:ln>
        <a:effectLst/>
      </dgm:spPr>
    </dgm:pt>
    <dgm:pt modelId="{C939991B-BEAA-4A8F-B7B1-88302158FA8C}" type="pres">
      <dgm:prSet presAssocID="{8C97207D-ABA8-4D91-882E-5859CFFF9BE8}" presName="EmptyPlaceHolder" presStyleCnt="0"/>
      <dgm:spPr/>
    </dgm:pt>
    <dgm:pt modelId="{27E7818D-DD82-4A0A-9A7D-CA79488570E4}" type="pres">
      <dgm:prSet presAssocID="{566164EE-0830-44D7-865F-30257003CB9A}" presName="spaceBetweenRectangles" presStyleCnt="0"/>
      <dgm:spPr/>
    </dgm:pt>
    <dgm:pt modelId="{FF274D58-2B43-44C8-8D99-5EBCAFFF3A23}" type="pres">
      <dgm:prSet presAssocID="{952912A8-A2B1-41CD-8562-F2ED335C42B3}" presName="composite" presStyleCnt="0"/>
      <dgm:spPr/>
    </dgm:pt>
    <dgm:pt modelId="{B36B3CB5-FF56-4FBD-89CA-8C9E11ACA316}" type="pres">
      <dgm:prSet presAssocID="{952912A8-A2B1-41CD-8562-F2ED335C42B3}" presName="L1TextContainer" presStyleLbl="revTx" presStyleIdx="5" presStyleCnt="6">
        <dgm:presLayoutVars>
          <dgm:chMax val="1"/>
          <dgm:chPref val="1"/>
          <dgm:bulletEnabled val="1"/>
        </dgm:presLayoutVars>
      </dgm:prSet>
      <dgm:spPr/>
    </dgm:pt>
    <dgm:pt modelId="{6417F9B6-D724-4424-B4E2-2D6408C90676}" type="pres">
      <dgm:prSet presAssocID="{952912A8-A2B1-41CD-8562-F2ED335C42B3}" presName="L2TextContainerWrapper" presStyleCnt="0">
        <dgm:presLayoutVars>
          <dgm:chMax val="0"/>
          <dgm:chPref val="0"/>
          <dgm:bulletEnabled val="1"/>
        </dgm:presLayoutVars>
      </dgm:prSet>
      <dgm:spPr/>
    </dgm:pt>
    <dgm:pt modelId="{C7821F57-0499-4E9D-8EB4-8E9EF476DA02}" type="pres">
      <dgm:prSet presAssocID="{952912A8-A2B1-41CD-8562-F2ED335C42B3}" presName="L2TextContainer" presStyleLbl="bgAccFollowNode1" presStyleIdx="5" presStyleCnt="6" custScaleX="133293" custScaleY="117590" custLinFactNeighborX="-3434" custLinFactNeighborY="-67008"/>
      <dgm:spPr/>
    </dgm:pt>
    <dgm:pt modelId="{D9348481-92EB-41A0-8742-4C478942D65F}" type="pres">
      <dgm:prSet presAssocID="{952912A8-A2B1-41CD-8562-F2ED335C42B3}" presName="FlexibleEmptyPlaceHolder" presStyleCnt="0"/>
      <dgm:spPr/>
    </dgm:pt>
    <dgm:pt modelId="{0C245FB7-24D9-4188-A34A-5241310BA120}" type="pres">
      <dgm:prSet presAssocID="{952912A8-A2B1-41CD-8562-F2ED335C42B3}" presName="ConnectLine" presStyleLbl="alignNode1" presStyleIdx="5" presStyleCnt="6" custLinFactNeighborY="-75338"/>
      <dgm:spPr>
        <a:solidFill>
          <a:schemeClr val="accent1">
            <a:hueOff val="0"/>
            <a:satOff val="0"/>
            <a:lumOff val="0"/>
            <a:alphaOff val="0"/>
          </a:schemeClr>
        </a:solidFill>
        <a:ln w="6350" cap="flat" cmpd="sng" algn="ctr">
          <a:solidFill>
            <a:schemeClr val="accent1">
              <a:hueOff val="0"/>
              <a:satOff val="0"/>
              <a:lumOff val="0"/>
              <a:alphaOff val="0"/>
            </a:schemeClr>
          </a:solidFill>
          <a:prstDash val="dash"/>
          <a:miter lim="800000"/>
        </a:ln>
        <a:effectLst/>
      </dgm:spPr>
    </dgm:pt>
    <dgm:pt modelId="{A78FB85B-7D05-4EB8-8E97-DC25524D01BF}" type="pres">
      <dgm:prSet presAssocID="{952912A8-A2B1-41CD-8562-F2ED335C42B3}" presName="ConnectorPoint" presStyleLbl="fgAcc1" presStyleIdx="5" presStyleCnt="6" custScaleX="26667" custScaleY="418745" custLinFactY="-177077" custLinFactNeighborX="-9697" custLinFactNeighborY="-200000"/>
      <dgm:spPr>
        <a:solidFill>
          <a:schemeClr val="lt1">
            <a:alpha val="90000"/>
            <a:hueOff val="0"/>
            <a:satOff val="0"/>
            <a:lumOff val="0"/>
            <a:alphaOff val="0"/>
          </a:schemeClr>
        </a:solidFill>
        <a:ln w="12700" cap="flat" cmpd="sng" algn="ctr">
          <a:noFill/>
          <a:prstDash val="solid"/>
          <a:miter lim="800000"/>
        </a:ln>
        <a:effectLst/>
      </dgm:spPr>
    </dgm:pt>
    <dgm:pt modelId="{9D3E995B-E781-46ED-B1C0-A428DC158B5B}" type="pres">
      <dgm:prSet presAssocID="{952912A8-A2B1-41CD-8562-F2ED335C42B3}" presName="EmptyPlaceHolder" presStyleCnt="0"/>
      <dgm:spPr/>
    </dgm:pt>
  </dgm:ptLst>
  <dgm:cxnLst>
    <dgm:cxn modelId="{C7F9CD00-8971-4600-9D71-7ED594C68F0B}" srcId="{561A491B-A2E5-4ADB-92BE-8E95BFCEAF33}" destId="{85C04E74-DCAB-4BD6-849D-F6D3437546B4}" srcOrd="0" destOrd="0" parTransId="{9B1254C0-F331-4A62-9F1F-F79B92EE324C}" sibTransId="{EE3477DE-6ACF-4181-B2ED-AA1BBC0E099E}"/>
    <dgm:cxn modelId="{1C1C9403-5B90-4020-B736-B9E77E4F34C0}" type="presOf" srcId="{18BC0B44-FDE2-4864-BCB2-09CDE2A39EC5}" destId="{C7821F57-0499-4E9D-8EB4-8E9EF476DA02}" srcOrd="0" destOrd="0" presId="urn:microsoft.com/office/officeart/2017/3/layout/HorizontalPathTimeline"/>
    <dgm:cxn modelId="{C0318410-C82A-40FF-9A9B-55E3F29E9146}" type="presOf" srcId="{F405257E-F726-4B91-8CBE-00A48966F211}" destId="{1F727B68-1443-48A4-81C7-F739A892F3D4}" srcOrd="0" destOrd="0" presId="urn:microsoft.com/office/officeart/2017/3/layout/HorizontalPathTimeline"/>
    <dgm:cxn modelId="{6C08AF17-B215-459F-8F87-EA1CCE34299E}" type="presOf" srcId="{CFFE8939-46BB-41D8-A345-0AB85DAA3852}" destId="{D9A290D8-1FC8-4F23-9189-22328E898F40}" srcOrd="0" destOrd="0" presId="urn:microsoft.com/office/officeart/2017/3/layout/HorizontalPathTimeline"/>
    <dgm:cxn modelId="{07560A1D-C239-4926-9034-8DE3DA7D4E0B}" type="presOf" srcId="{04AC6B83-0D63-4BF2-8D99-AA6435166FDD}" destId="{79DDBF15-8E34-4F4A-9D1D-6D6CE691DAEE}" srcOrd="0" destOrd="0" presId="urn:microsoft.com/office/officeart/2017/3/layout/HorizontalPathTimeline"/>
    <dgm:cxn modelId="{35CED627-9E7D-4286-853B-3E0AFFE8BD0B}" srcId="{F405257E-F726-4B91-8CBE-00A48966F211}" destId="{561A491B-A2E5-4ADB-92BE-8E95BFCEAF33}" srcOrd="1" destOrd="0" parTransId="{8DD51E25-6CEC-49F5-8D0C-18B272FF9831}" sibTransId="{BCDD855F-933F-4831-9F9B-6321F1C1213C}"/>
    <dgm:cxn modelId="{95E77333-C9A9-4307-AE60-504565942D49}" srcId="{0CF2BA96-AF72-4E25-A35E-6EB4F1E317F4}" destId="{2FE50AB9-1A3F-4266-A5B9-65B758E3FA89}" srcOrd="0" destOrd="0" parTransId="{1F696BA0-96E9-4B2F-919D-981E20B287A7}" sibTransId="{E902EC7C-DC23-4019-9CAF-7424878B19A5}"/>
    <dgm:cxn modelId="{9197523A-A04E-4198-9A7E-2533A9A6C89C}" srcId="{8C97207D-ABA8-4D91-882E-5859CFFF9BE8}" destId="{26623BE9-1BFF-4C79-A163-24CCC0B567D0}" srcOrd="1" destOrd="0" parTransId="{575E98C7-F1E6-4908-B5D5-376F0B4E687D}" sibTransId="{04BDD5DC-13C8-4849-A155-98306FDFBD8C}"/>
    <dgm:cxn modelId="{5AF95942-8F63-4825-A57A-FA5F884A68DC}" srcId="{952912A8-A2B1-41CD-8562-F2ED335C42B3}" destId="{18BC0B44-FDE2-4864-BCB2-09CDE2A39EC5}" srcOrd="0" destOrd="0" parTransId="{BF3CD6A7-8EAB-4E9E-ACAE-59B7BBFD3220}" sibTransId="{B1C24005-742F-4855-BB01-458A195C70ED}"/>
    <dgm:cxn modelId="{0BDECF73-3473-46D7-B3BD-1A2171D63176}" type="presOf" srcId="{C71B71B1-5DB2-497C-BD40-B51E2F922395}" destId="{EC19E4D7-99AE-49D9-BB88-52F24CE458E2}" srcOrd="0" destOrd="0" presId="urn:microsoft.com/office/officeart/2017/3/layout/HorizontalPathTimeline"/>
    <dgm:cxn modelId="{0599DB74-2EDF-49FD-AE38-A4C1B83C21DC}" srcId="{8C97207D-ABA8-4D91-882E-5859CFFF9BE8}" destId="{04AC6B83-0D63-4BF2-8D99-AA6435166FDD}" srcOrd="0" destOrd="0" parTransId="{DD234A24-E8C3-408C-A6F5-A8234578F244}" sibTransId="{7C8DCDFE-AC41-40A3-984F-CF90117E89BB}"/>
    <dgm:cxn modelId="{51B89476-EAA3-40DB-B195-921128771B0D}" srcId="{C71B71B1-5DB2-497C-BD40-B51E2F922395}" destId="{93D440F6-EDEA-48EB-A963-3F75CACD9136}" srcOrd="0" destOrd="0" parTransId="{0BC5EF20-CAAF-4045-9F23-EBC7475B89AF}" sibTransId="{9B7AE42D-CC25-42B4-895C-ADE749AADFDC}"/>
    <dgm:cxn modelId="{0E122557-9103-428F-97CF-774130E99793}" srcId="{F405257E-F726-4B91-8CBE-00A48966F211}" destId="{C71B71B1-5DB2-497C-BD40-B51E2F922395}" srcOrd="2" destOrd="0" parTransId="{221CA43D-9A93-44E0-A5EF-B0D0DB6A2C02}" sibTransId="{65E16A77-3AB6-4A16-BF90-480EADAFB712}"/>
    <dgm:cxn modelId="{35812989-566F-406E-B561-495238F61013}" type="presOf" srcId="{26623BE9-1BFF-4C79-A163-24CCC0B567D0}" destId="{79DDBF15-8E34-4F4A-9D1D-6D6CE691DAEE}" srcOrd="0" destOrd="1" presId="urn:microsoft.com/office/officeart/2017/3/layout/HorizontalPathTimeline"/>
    <dgm:cxn modelId="{07756E8A-6678-4744-B891-F8DB05947F65}" type="presOf" srcId="{9D50202A-FF8B-42FF-87AF-77886436AF46}" destId="{837A3DCF-9CFC-4F12-A59A-2840923DDABD}" srcOrd="0" destOrd="0" presId="urn:microsoft.com/office/officeart/2017/3/layout/HorizontalPathTimeline"/>
    <dgm:cxn modelId="{015BDD8A-0D74-4633-A1A6-1FC9EE4C946E}" srcId="{F405257E-F726-4B91-8CBE-00A48966F211}" destId="{0CF2BA96-AF72-4E25-A35E-6EB4F1E317F4}" srcOrd="3" destOrd="0" parTransId="{E5BA47FD-0A20-4A2F-BA7D-E7304F69EFB4}" sibTransId="{1A48B106-1F47-478C-8D6B-CC1EE84D5825}"/>
    <dgm:cxn modelId="{845CE995-FE63-4915-A4DC-0824E24B4D20}" type="presOf" srcId="{8C97207D-ABA8-4D91-882E-5859CFFF9BE8}" destId="{B5D72CE0-65A3-42A5-93E8-A23A841213FF}" srcOrd="0" destOrd="0" presId="urn:microsoft.com/office/officeart/2017/3/layout/HorizontalPathTimeline"/>
    <dgm:cxn modelId="{D6B8349D-EFAF-42F3-A0B9-40FDF07D15F9}" type="presOf" srcId="{93D440F6-EDEA-48EB-A963-3F75CACD9136}" destId="{8FB6DF4C-85DA-4F75-A207-C7D2E87F795E}" srcOrd="0" destOrd="0" presId="urn:microsoft.com/office/officeart/2017/3/layout/HorizontalPathTimeline"/>
    <dgm:cxn modelId="{109333BF-2915-4833-8720-5CDCCAFEE794}" type="presOf" srcId="{561A491B-A2E5-4ADB-92BE-8E95BFCEAF33}" destId="{936397D7-B3F2-4AE7-8384-B77F6460B1A1}" srcOrd="0" destOrd="0" presId="urn:microsoft.com/office/officeart/2017/3/layout/HorizontalPathTimeline"/>
    <dgm:cxn modelId="{817BCFCB-2D85-4058-A178-D77CE955B473}" type="presOf" srcId="{952912A8-A2B1-41CD-8562-F2ED335C42B3}" destId="{B36B3CB5-FF56-4FBD-89CA-8C9E11ACA316}" srcOrd="0" destOrd="0" presId="urn:microsoft.com/office/officeart/2017/3/layout/HorizontalPathTimeline"/>
    <dgm:cxn modelId="{D33AB5D5-0845-4613-ABE6-77AD3F690226}" type="presOf" srcId="{2FE50AB9-1A3F-4266-A5B9-65B758E3FA89}" destId="{6D07E760-D5FB-4472-9334-0FF7702AEA67}" srcOrd="0" destOrd="0" presId="urn:microsoft.com/office/officeart/2017/3/layout/HorizontalPathTimeline"/>
    <dgm:cxn modelId="{3823A7DA-7954-4344-BCC7-79D04183369C}" srcId="{F405257E-F726-4B91-8CBE-00A48966F211}" destId="{8C97207D-ABA8-4D91-882E-5859CFFF9BE8}" srcOrd="4" destOrd="0" parTransId="{E16EADDB-623F-4E27-8607-3B81457CA153}" sibTransId="{566164EE-0830-44D7-865F-30257003CB9A}"/>
    <dgm:cxn modelId="{F460E5DD-35AE-425C-AF16-4DAD8119CE00}" srcId="{CFFE8939-46BB-41D8-A345-0AB85DAA3852}" destId="{9D50202A-FF8B-42FF-87AF-77886436AF46}" srcOrd="0" destOrd="0" parTransId="{83CA0C5D-4419-48DF-BA3D-51A8F12D057A}" sibTransId="{64CD786E-B6B8-4414-96B1-FEC1D46FFF67}"/>
    <dgm:cxn modelId="{F12D5EE3-ABBA-4B83-A76B-F165AD257769}" srcId="{F405257E-F726-4B91-8CBE-00A48966F211}" destId="{CFFE8939-46BB-41D8-A345-0AB85DAA3852}" srcOrd="0" destOrd="0" parTransId="{E210A97F-61A5-49F9-8CCE-60F0F48743EC}" sibTransId="{105E282D-A055-4616-9202-5DEB7D527152}"/>
    <dgm:cxn modelId="{EA2095E4-A2E6-4D92-94F2-E1F568593645}" type="presOf" srcId="{0CF2BA96-AF72-4E25-A35E-6EB4F1E317F4}" destId="{0105C60D-F10C-4B48-B5AD-1C33D6D8FD1E}" srcOrd="0" destOrd="0" presId="urn:microsoft.com/office/officeart/2017/3/layout/HorizontalPathTimeline"/>
    <dgm:cxn modelId="{191131E7-69EF-461D-8855-DA9E083F3306}" type="presOf" srcId="{85C04E74-DCAB-4BD6-849D-F6D3437546B4}" destId="{DE6C73CB-ED55-478C-AF3F-F078E6696983}" srcOrd="0" destOrd="0" presId="urn:microsoft.com/office/officeart/2017/3/layout/HorizontalPathTimeline"/>
    <dgm:cxn modelId="{5E2F4FEC-B61D-4F3D-8FF5-5E46C60E1242}" srcId="{F405257E-F726-4B91-8CBE-00A48966F211}" destId="{952912A8-A2B1-41CD-8562-F2ED335C42B3}" srcOrd="5" destOrd="0" parTransId="{027D1B44-6BDC-4917-A629-8F287FEDFD1B}" sibTransId="{E1B7F69D-CEE1-45F7-AF54-2514B8D59985}"/>
    <dgm:cxn modelId="{C6AA6FC5-F30D-4D8B-8A66-51E9E2CD5EAB}" type="presParOf" srcId="{1F727B68-1443-48A4-81C7-F739A892F3D4}" destId="{B829F0A1-402D-4C5B-8B2A-B8C47D321483}" srcOrd="0" destOrd="0" presId="urn:microsoft.com/office/officeart/2017/3/layout/HorizontalPathTimeline"/>
    <dgm:cxn modelId="{257AC1CA-2B45-4513-BF30-2DA1F0732DC5}" type="presParOf" srcId="{1F727B68-1443-48A4-81C7-F739A892F3D4}" destId="{86DF2FC8-8DF9-402D-B3FA-95E287353BD4}" srcOrd="1" destOrd="0" presId="urn:microsoft.com/office/officeart/2017/3/layout/HorizontalPathTimeline"/>
    <dgm:cxn modelId="{6C1F7810-9917-42C4-AD12-D06AFB074D5F}" type="presParOf" srcId="{86DF2FC8-8DF9-402D-B3FA-95E287353BD4}" destId="{5830AE72-6756-4F74-9B84-8415E206EDD4}" srcOrd="0" destOrd="0" presId="urn:microsoft.com/office/officeart/2017/3/layout/HorizontalPathTimeline"/>
    <dgm:cxn modelId="{E66A5CDB-36B9-45D8-9CAE-A37716B40E22}" type="presParOf" srcId="{5830AE72-6756-4F74-9B84-8415E206EDD4}" destId="{D9A290D8-1FC8-4F23-9189-22328E898F40}" srcOrd="0" destOrd="0" presId="urn:microsoft.com/office/officeart/2017/3/layout/HorizontalPathTimeline"/>
    <dgm:cxn modelId="{54E707E8-8B07-4640-8E6D-6FCC2027E670}" type="presParOf" srcId="{5830AE72-6756-4F74-9B84-8415E206EDD4}" destId="{24ACD085-D646-4455-A22F-6A198345AE0E}" srcOrd="1" destOrd="0" presId="urn:microsoft.com/office/officeart/2017/3/layout/HorizontalPathTimeline"/>
    <dgm:cxn modelId="{7FD4A1C5-C255-4830-8CBB-C3BB3F33BC09}" type="presParOf" srcId="{24ACD085-D646-4455-A22F-6A198345AE0E}" destId="{837A3DCF-9CFC-4F12-A59A-2840923DDABD}" srcOrd="0" destOrd="0" presId="urn:microsoft.com/office/officeart/2017/3/layout/HorizontalPathTimeline"/>
    <dgm:cxn modelId="{AC4F6A88-C26B-4234-9AA8-717B5FB5E680}" type="presParOf" srcId="{24ACD085-D646-4455-A22F-6A198345AE0E}" destId="{9716A817-345F-4E7B-A992-1E9092C9E36B}" srcOrd="1" destOrd="0" presId="urn:microsoft.com/office/officeart/2017/3/layout/HorizontalPathTimeline"/>
    <dgm:cxn modelId="{80473EF5-26B0-4219-884C-FF0DB71C2F3B}" type="presParOf" srcId="{5830AE72-6756-4F74-9B84-8415E206EDD4}" destId="{1659B43D-55A0-4A1D-AFB6-3E5C3C548971}" srcOrd="2" destOrd="0" presId="urn:microsoft.com/office/officeart/2017/3/layout/HorizontalPathTimeline"/>
    <dgm:cxn modelId="{3CA83EB0-0EB3-450B-9B95-3B6FDBD8A7EC}" type="presParOf" srcId="{5830AE72-6756-4F74-9B84-8415E206EDD4}" destId="{E8349FC5-DF75-429D-9BE1-A9CBE9912E1D}" srcOrd="3" destOrd="0" presId="urn:microsoft.com/office/officeart/2017/3/layout/HorizontalPathTimeline"/>
    <dgm:cxn modelId="{9D0E56E5-2AE8-414D-9F86-DCFC42FA17EF}" type="presParOf" srcId="{5830AE72-6756-4F74-9B84-8415E206EDD4}" destId="{89E1C1ED-E3C4-4E8E-97D4-83D6582C0F71}" srcOrd="4" destOrd="0" presId="urn:microsoft.com/office/officeart/2017/3/layout/HorizontalPathTimeline"/>
    <dgm:cxn modelId="{39C782FF-CE3E-438F-BF1A-F3DB1EF3157A}" type="presParOf" srcId="{86DF2FC8-8DF9-402D-B3FA-95E287353BD4}" destId="{5A3CBB56-0FCA-41F9-B92A-448161315EF7}" srcOrd="1" destOrd="0" presId="urn:microsoft.com/office/officeart/2017/3/layout/HorizontalPathTimeline"/>
    <dgm:cxn modelId="{45BDE63F-97A2-4787-A3F7-B44AE9402776}" type="presParOf" srcId="{86DF2FC8-8DF9-402D-B3FA-95E287353BD4}" destId="{72886FBF-7A71-4B27-9740-DDC1E3C8D464}" srcOrd="2" destOrd="0" presId="urn:microsoft.com/office/officeart/2017/3/layout/HorizontalPathTimeline"/>
    <dgm:cxn modelId="{A416ACF8-3DE9-4BB2-AAF2-E8ACBBDAA2B1}" type="presParOf" srcId="{72886FBF-7A71-4B27-9740-DDC1E3C8D464}" destId="{936397D7-B3F2-4AE7-8384-B77F6460B1A1}" srcOrd="0" destOrd="0" presId="urn:microsoft.com/office/officeart/2017/3/layout/HorizontalPathTimeline"/>
    <dgm:cxn modelId="{1B48E0B1-9682-4AF4-A918-E38935F9420E}" type="presParOf" srcId="{72886FBF-7A71-4B27-9740-DDC1E3C8D464}" destId="{837CE0D7-616A-4DB3-BA87-D6A6F7F4264A}" srcOrd="1" destOrd="0" presId="urn:microsoft.com/office/officeart/2017/3/layout/HorizontalPathTimeline"/>
    <dgm:cxn modelId="{7AC92067-CE94-40B8-8456-6D95E8CD6E5E}" type="presParOf" srcId="{837CE0D7-616A-4DB3-BA87-D6A6F7F4264A}" destId="{DE6C73CB-ED55-478C-AF3F-F078E6696983}" srcOrd="0" destOrd="0" presId="urn:microsoft.com/office/officeart/2017/3/layout/HorizontalPathTimeline"/>
    <dgm:cxn modelId="{3281CD93-D532-450A-AF1F-BCB2A86E62AB}" type="presParOf" srcId="{837CE0D7-616A-4DB3-BA87-D6A6F7F4264A}" destId="{295167E0-CA4E-437E-A255-5D5C5CBA63D0}" srcOrd="1" destOrd="0" presId="urn:microsoft.com/office/officeart/2017/3/layout/HorizontalPathTimeline"/>
    <dgm:cxn modelId="{BBCCD829-BF72-4B19-AEFC-A8AB19632ADF}" type="presParOf" srcId="{72886FBF-7A71-4B27-9740-DDC1E3C8D464}" destId="{6ED17DA9-2A11-4306-BBF8-2725340C8592}" srcOrd="2" destOrd="0" presId="urn:microsoft.com/office/officeart/2017/3/layout/HorizontalPathTimeline"/>
    <dgm:cxn modelId="{BD2DCF70-2EB7-4BBC-9A57-7575B7CBF82A}" type="presParOf" srcId="{72886FBF-7A71-4B27-9740-DDC1E3C8D464}" destId="{3A6AC8A2-62C6-4FDC-977E-9D826A415572}" srcOrd="3" destOrd="0" presId="urn:microsoft.com/office/officeart/2017/3/layout/HorizontalPathTimeline"/>
    <dgm:cxn modelId="{384B10AC-5A95-428C-B49A-811D32052B37}" type="presParOf" srcId="{72886FBF-7A71-4B27-9740-DDC1E3C8D464}" destId="{DE56F302-DD3D-45D5-8341-27F964204BA7}" srcOrd="4" destOrd="0" presId="urn:microsoft.com/office/officeart/2017/3/layout/HorizontalPathTimeline"/>
    <dgm:cxn modelId="{143FE924-1AB2-451B-B943-1792E689B9D6}" type="presParOf" srcId="{86DF2FC8-8DF9-402D-B3FA-95E287353BD4}" destId="{5FA85BB2-804B-4C1D-872E-1CA16447956E}" srcOrd="3" destOrd="0" presId="urn:microsoft.com/office/officeart/2017/3/layout/HorizontalPathTimeline"/>
    <dgm:cxn modelId="{78C17381-626A-4BA5-A0A3-A5DBF9D99A3E}" type="presParOf" srcId="{86DF2FC8-8DF9-402D-B3FA-95E287353BD4}" destId="{4D3F1DBA-DEAE-4D6A-A582-0A87B6213FFD}" srcOrd="4" destOrd="0" presId="urn:microsoft.com/office/officeart/2017/3/layout/HorizontalPathTimeline"/>
    <dgm:cxn modelId="{C6291251-90E5-4968-8B63-A2ABE8289199}" type="presParOf" srcId="{4D3F1DBA-DEAE-4D6A-A582-0A87B6213FFD}" destId="{EC19E4D7-99AE-49D9-BB88-52F24CE458E2}" srcOrd="0" destOrd="0" presId="urn:microsoft.com/office/officeart/2017/3/layout/HorizontalPathTimeline"/>
    <dgm:cxn modelId="{89690BCE-257F-4E09-981B-ADADA004A5A7}" type="presParOf" srcId="{4D3F1DBA-DEAE-4D6A-A582-0A87B6213FFD}" destId="{E63C028B-ED20-44BB-B500-4D74E514D3DF}" srcOrd="1" destOrd="0" presId="urn:microsoft.com/office/officeart/2017/3/layout/HorizontalPathTimeline"/>
    <dgm:cxn modelId="{1023506F-2177-426B-A924-3A84C7A3FE66}" type="presParOf" srcId="{E63C028B-ED20-44BB-B500-4D74E514D3DF}" destId="{8FB6DF4C-85DA-4F75-A207-C7D2E87F795E}" srcOrd="0" destOrd="0" presId="urn:microsoft.com/office/officeart/2017/3/layout/HorizontalPathTimeline"/>
    <dgm:cxn modelId="{E11C8E1F-2513-48EE-848E-C7849B2AB783}" type="presParOf" srcId="{E63C028B-ED20-44BB-B500-4D74E514D3DF}" destId="{2885BA9C-D0C8-42CB-B74B-4077D2444CEC}" srcOrd="1" destOrd="0" presId="urn:microsoft.com/office/officeart/2017/3/layout/HorizontalPathTimeline"/>
    <dgm:cxn modelId="{5D361B13-2FEF-451F-98B1-FA26C1763A29}" type="presParOf" srcId="{4D3F1DBA-DEAE-4D6A-A582-0A87B6213FFD}" destId="{D32E70FB-C27F-4474-BCAC-F4672AB7A4D0}" srcOrd="2" destOrd="0" presId="urn:microsoft.com/office/officeart/2017/3/layout/HorizontalPathTimeline"/>
    <dgm:cxn modelId="{01D2B20B-1F76-4A72-AD15-AF75219FC796}" type="presParOf" srcId="{4D3F1DBA-DEAE-4D6A-A582-0A87B6213FFD}" destId="{8ACAA7D9-9D92-4320-8D0D-9F0EDA543E0A}" srcOrd="3" destOrd="0" presId="urn:microsoft.com/office/officeart/2017/3/layout/HorizontalPathTimeline"/>
    <dgm:cxn modelId="{74270426-E83D-4D31-9337-F16BC2F8EDE7}" type="presParOf" srcId="{4D3F1DBA-DEAE-4D6A-A582-0A87B6213FFD}" destId="{0940F5B8-066E-4A27-922B-77728D288493}" srcOrd="4" destOrd="0" presId="urn:microsoft.com/office/officeart/2017/3/layout/HorizontalPathTimeline"/>
    <dgm:cxn modelId="{8B538143-36F3-465B-A5D9-779BF30E0924}" type="presParOf" srcId="{86DF2FC8-8DF9-402D-B3FA-95E287353BD4}" destId="{5EBC3C14-1CD5-4040-9DF0-CA496FC87EF7}" srcOrd="5" destOrd="0" presId="urn:microsoft.com/office/officeart/2017/3/layout/HorizontalPathTimeline"/>
    <dgm:cxn modelId="{AD83B296-3DE5-4DBF-9E1A-C97C4A0237D4}" type="presParOf" srcId="{86DF2FC8-8DF9-402D-B3FA-95E287353BD4}" destId="{B7B510FB-1E93-4A6C-960F-EED267FE0B13}" srcOrd="6" destOrd="0" presId="urn:microsoft.com/office/officeart/2017/3/layout/HorizontalPathTimeline"/>
    <dgm:cxn modelId="{CA8F77CD-9688-419D-AAF6-2D19DF759D55}" type="presParOf" srcId="{B7B510FB-1E93-4A6C-960F-EED267FE0B13}" destId="{0105C60D-F10C-4B48-B5AD-1C33D6D8FD1E}" srcOrd="0" destOrd="0" presId="urn:microsoft.com/office/officeart/2017/3/layout/HorizontalPathTimeline"/>
    <dgm:cxn modelId="{87012F7F-669B-4B55-8F5D-D26449714656}" type="presParOf" srcId="{B7B510FB-1E93-4A6C-960F-EED267FE0B13}" destId="{8CBE2B18-7F2D-4B92-B4E9-FA267237B468}" srcOrd="1" destOrd="0" presId="urn:microsoft.com/office/officeart/2017/3/layout/HorizontalPathTimeline"/>
    <dgm:cxn modelId="{E7A239C6-3B25-4E0C-88EF-90E8FBCAEE80}" type="presParOf" srcId="{8CBE2B18-7F2D-4B92-B4E9-FA267237B468}" destId="{6D07E760-D5FB-4472-9334-0FF7702AEA67}" srcOrd="0" destOrd="0" presId="urn:microsoft.com/office/officeart/2017/3/layout/HorizontalPathTimeline"/>
    <dgm:cxn modelId="{DB4C4789-D551-43DE-B30A-77793E8BB1F8}" type="presParOf" srcId="{8CBE2B18-7F2D-4B92-B4E9-FA267237B468}" destId="{79F373B1-B13B-4928-AE57-7C48106346D0}" srcOrd="1" destOrd="0" presId="urn:microsoft.com/office/officeart/2017/3/layout/HorizontalPathTimeline"/>
    <dgm:cxn modelId="{AB4DC1EF-6732-4610-9C87-0D374C9076A0}" type="presParOf" srcId="{B7B510FB-1E93-4A6C-960F-EED267FE0B13}" destId="{9CE01E28-0084-4A00-9D25-0B886178C297}" srcOrd="2" destOrd="0" presId="urn:microsoft.com/office/officeart/2017/3/layout/HorizontalPathTimeline"/>
    <dgm:cxn modelId="{F46B2303-7392-4C70-B904-8406B32C7834}" type="presParOf" srcId="{B7B510FB-1E93-4A6C-960F-EED267FE0B13}" destId="{FD0847C4-9E2D-409F-8EE0-C72736CDCCA8}" srcOrd="3" destOrd="0" presId="urn:microsoft.com/office/officeart/2017/3/layout/HorizontalPathTimeline"/>
    <dgm:cxn modelId="{AAA85498-BBE4-425C-BB5D-73B41BA05D3D}" type="presParOf" srcId="{B7B510FB-1E93-4A6C-960F-EED267FE0B13}" destId="{0DBB2D6F-BDC6-4F85-ADE2-C712439D5C58}" srcOrd="4" destOrd="0" presId="urn:microsoft.com/office/officeart/2017/3/layout/HorizontalPathTimeline"/>
    <dgm:cxn modelId="{57D788CA-A04D-48E0-B917-49BC5CBC34BE}" type="presParOf" srcId="{86DF2FC8-8DF9-402D-B3FA-95E287353BD4}" destId="{0827AC87-8F63-4B13-876A-1A2A5983CE6D}" srcOrd="7" destOrd="0" presId="urn:microsoft.com/office/officeart/2017/3/layout/HorizontalPathTimeline"/>
    <dgm:cxn modelId="{F34846E1-1AC3-4DED-9BD1-067FA4F764A9}" type="presParOf" srcId="{86DF2FC8-8DF9-402D-B3FA-95E287353BD4}" destId="{595B2720-ABCF-4DB5-92B0-1455313C4D11}" srcOrd="8" destOrd="0" presId="urn:microsoft.com/office/officeart/2017/3/layout/HorizontalPathTimeline"/>
    <dgm:cxn modelId="{6FC742BA-B426-428E-A218-C2E2A0EE3B73}" type="presParOf" srcId="{595B2720-ABCF-4DB5-92B0-1455313C4D11}" destId="{B5D72CE0-65A3-42A5-93E8-A23A841213FF}" srcOrd="0" destOrd="0" presId="urn:microsoft.com/office/officeart/2017/3/layout/HorizontalPathTimeline"/>
    <dgm:cxn modelId="{74D4D1E5-D843-4A9A-B19C-85291FBF5049}" type="presParOf" srcId="{595B2720-ABCF-4DB5-92B0-1455313C4D11}" destId="{0D223D90-6991-4F50-97BF-0FAAD714260F}" srcOrd="1" destOrd="0" presId="urn:microsoft.com/office/officeart/2017/3/layout/HorizontalPathTimeline"/>
    <dgm:cxn modelId="{8E9567A2-6F1B-4344-AF65-0C4D00876119}" type="presParOf" srcId="{0D223D90-6991-4F50-97BF-0FAAD714260F}" destId="{79DDBF15-8E34-4F4A-9D1D-6D6CE691DAEE}" srcOrd="0" destOrd="0" presId="urn:microsoft.com/office/officeart/2017/3/layout/HorizontalPathTimeline"/>
    <dgm:cxn modelId="{38BDCF4B-F5B8-4BFC-BF93-C8511EAFFA74}" type="presParOf" srcId="{0D223D90-6991-4F50-97BF-0FAAD714260F}" destId="{59327184-F5EE-4755-9824-C29AF03AEBC8}" srcOrd="1" destOrd="0" presId="urn:microsoft.com/office/officeart/2017/3/layout/HorizontalPathTimeline"/>
    <dgm:cxn modelId="{1DD66E33-DED4-42C9-9285-04E12CA91D67}" type="presParOf" srcId="{595B2720-ABCF-4DB5-92B0-1455313C4D11}" destId="{86BAF4F2-085E-4F58-A853-97CEF2F3AD15}" srcOrd="2" destOrd="0" presId="urn:microsoft.com/office/officeart/2017/3/layout/HorizontalPathTimeline"/>
    <dgm:cxn modelId="{FA427B48-1F67-4772-9DC5-DDDA1BA1655B}" type="presParOf" srcId="{595B2720-ABCF-4DB5-92B0-1455313C4D11}" destId="{3287BADE-2FBE-49BB-92F8-C25F30B5F368}" srcOrd="3" destOrd="0" presId="urn:microsoft.com/office/officeart/2017/3/layout/HorizontalPathTimeline"/>
    <dgm:cxn modelId="{56B7994F-2A46-4B3C-82BA-0E2064D31FC4}" type="presParOf" srcId="{595B2720-ABCF-4DB5-92B0-1455313C4D11}" destId="{C939991B-BEAA-4A8F-B7B1-88302158FA8C}" srcOrd="4" destOrd="0" presId="urn:microsoft.com/office/officeart/2017/3/layout/HorizontalPathTimeline"/>
    <dgm:cxn modelId="{0914A164-CC42-40F0-8CE2-D50DE6CED677}" type="presParOf" srcId="{86DF2FC8-8DF9-402D-B3FA-95E287353BD4}" destId="{27E7818D-DD82-4A0A-9A7D-CA79488570E4}" srcOrd="9" destOrd="0" presId="urn:microsoft.com/office/officeart/2017/3/layout/HorizontalPathTimeline"/>
    <dgm:cxn modelId="{38B54C44-0BE0-4958-8DDE-DADF058E89DB}" type="presParOf" srcId="{86DF2FC8-8DF9-402D-B3FA-95E287353BD4}" destId="{FF274D58-2B43-44C8-8D99-5EBCAFFF3A23}" srcOrd="10" destOrd="0" presId="urn:microsoft.com/office/officeart/2017/3/layout/HorizontalPathTimeline"/>
    <dgm:cxn modelId="{CE663558-6369-4EDB-A2B5-709EF3EEC968}" type="presParOf" srcId="{FF274D58-2B43-44C8-8D99-5EBCAFFF3A23}" destId="{B36B3CB5-FF56-4FBD-89CA-8C9E11ACA316}" srcOrd="0" destOrd="0" presId="urn:microsoft.com/office/officeart/2017/3/layout/HorizontalPathTimeline"/>
    <dgm:cxn modelId="{E15F5CBE-8A62-40F5-8ECC-5B583D2B729F}" type="presParOf" srcId="{FF274D58-2B43-44C8-8D99-5EBCAFFF3A23}" destId="{6417F9B6-D724-4424-B4E2-2D6408C90676}" srcOrd="1" destOrd="0" presId="urn:microsoft.com/office/officeart/2017/3/layout/HorizontalPathTimeline"/>
    <dgm:cxn modelId="{8C2408DC-1A7E-4CD8-8FF2-D5F724D335C3}" type="presParOf" srcId="{6417F9B6-D724-4424-B4E2-2D6408C90676}" destId="{C7821F57-0499-4E9D-8EB4-8E9EF476DA02}" srcOrd="0" destOrd="0" presId="urn:microsoft.com/office/officeart/2017/3/layout/HorizontalPathTimeline"/>
    <dgm:cxn modelId="{E0558C0B-2773-4840-A623-8C40DB02F820}" type="presParOf" srcId="{6417F9B6-D724-4424-B4E2-2D6408C90676}" destId="{D9348481-92EB-41A0-8742-4C478942D65F}" srcOrd="1" destOrd="0" presId="urn:microsoft.com/office/officeart/2017/3/layout/HorizontalPathTimeline"/>
    <dgm:cxn modelId="{3052047D-6133-4104-BC08-B1597499D5EE}" type="presParOf" srcId="{FF274D58-2B43-44C8-8D99-5EBCAFFF3A23}" destId="{0C245FB7-24D9-4188-A34A-5241310BA120}" srcOrd="2" destOrd="0" presId="urn:microsoft.com/office/officeart/2017/3/layout/HorizontalPathTimeline"/>
    <dgm:cxn modelId="{7BB6C856-890F-4613-B0F1-22723685C0FA}" type="presParOf" srcId="{FF274D58-2B43-44C8-8D99-5EBCAFFF3A23}" destId="{A78FB85B-7D05-4EB8-8E97-DC25524D01BF}" srcOrd="3" destOrd="0" presId="urn:microsoft.com/office/officeart/2017/3/layout/HorizontalPathTimeline"/>
    <dgm:cxn modelId="{CCCD30E4-4F1B-47E4-8564-5C0B15601A7E}" type="presParOf" srcId="{FF274D58-2B43-44C8-8D99-5EBCAFFF3A23}" destId="{9D3E995B-E781-46ED-B1C0-A428DC158B5B}" srcOrd="4" destOrd="0" presId="urn:microsoft.com/office/officeart/2017/3/layout/HorizontalPathTimeline"/>
  </dgm:cxnLst>
  <dgm:bg>
    <a:solidFill>
      <a:schemeClr val="accent1">
        <a:lumMod val="20000"/>
        <a:lumOff val="80000"/>
      </a:schemeClr>
    </a:solidFill>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F075410-E590-4C38-B6D9-69D9D9D5F1E8}">
      <dsp:nvSpPr>
        <dsp:cNvPr id="0" name=""/>
        <dsp:cNvSpPr/>
      </dsp:nvSpPr>
      <dsp:spPr>
        <a:xfrm>
          <a:off x="0" y="1805"/>
          <a:ext cx="10515600" cy="915310"/>
        </a:xfrm>
        <a:prstGeom prst="roundRect">
          <a:avLst>
            <a:gd name="adj" fmla="val 1000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07C9B77-8C14-4349-8DBB-D821156E40A1}">
      <dsp:nvSpPr>
        <dsp:cNvPr id="0" name=""/>
        <dsp:cNvSpPr/>
      </dsp:nvSpPr>
      <dsp:spPr>
        <a:xfrm>
          <a:off x="276881" y="207750"/>
          <a:ext cx="503420" cy="50342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CE46CE1-EFC6-4279-99C1-1C69CA4FDD22}">
      <dsp:nvSpPr>
        <dsp:cNvPr id="0" name=""/>
        <dsp:cNvSpPr/>
      </dsp:nvSpPr>
      <dsp:spPr>
        <a:xfrm>
          <a:off x="1057183" y="1805"/>
          <a:ext cx="9458416" cy="91531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6870" tIns="96870" rIns="96870" bIns="96870" numCol="1" spcCol="1270" anchor="ctr" anchorCtr="0">
          <a:noAutofit/>
        </a:bodyPr>
        <a:lstStyle/>
        <a:p>
          <a:pPr marL="0" lvl="0" indent="0" algn="l" defTabSz="977900">
            <a:lnSpc>
              <a:spcPct val="90000"/>
            </a:lnSpc>
            <a:spcBef>
              <a:spcPct val="0"/>
            </a:spcBef>
            <a:spcAft>
              <a:spcPct val="35000"/>
            </a:spcAft>
            <a:buNone/>
          </a:pPr>
          <a:r>
            <a:rPr lang="en-US" sz="2200" kern="1200" dirty="0"/>
            <a:t>Practice at researching and writing a longer-form essay</a:t>
          </a:r>
        </a:p>
      </dsp:txBody>
      <dsp:txXfrm>
        <a:off x="1057183" y="1805"/>
        <a:ext cx="9458416" cy="915310"/>
      </dsp:txXfrm>
    </dsp:sp>
    <dsp:sp modelId="{CAB1A1D6-62DB-4637-ACB2-E0AC22661ED8}">
      <dsp:nvSpPr>
        <dsp:cNvPr id="0" name=""/>
        <dsp:cNvSpPr/>
      </dsp:nvSpPr>
      <dsp:spPr>
        <a:xfrm>
          <a:off x="0" y="1145944"/>
          <a:ext cx="10515600" cy="915310"/>
        </a:xfrm>
        <a:prstGeom prst="roundRect">
          <a:avLst>
            <a:gd name="adj" fmla="val 1000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6264D5B-EA0D-4A80-9C13-47942FD94498}">
      <dsp:nvSpPr>
        <dsp:cNvPr id="0" name=""/>
        <dsp:cNvSpPr/>
      </dsp:nvSpPr>
      <dsp:spPr>
        <a:xfrm>
          <a:off x="276881" y="1351889"/>
          <a:ext cx="503420" cy="50342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5DB2440-346D-434D-9671-3207FEE11EB6}">
      <dsp:nvSpPr>
        <dsp:cNvPr id="0" name=""/>
        <dsp:cNvSpPr/>
      </dsp:nvSpPr>
      <dsp:spPr>
        <a:xfrm>
          <a:off x="1057183" y="1145944"/>
          <a:ext cx="9458416" cy="91531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6870" tIns="96870" rIns="96870" bIns="96870" numCol="1" spcCol="1270" anchor="ctr" anchorCtr="0">
          <a:noAutofit/>
        </a:bodyPr>
        <a:lstStyle/>
        <a:p>
          <a:pPr marL="0" lvl="0" indent="0" algn="l" defTabSz="977900">
            <a:lnSpc>
              <a:spcPct val="90000"/>
            </a:lnSpc>
            <a:spcBef>
              <a:spcPct val="0"/>
            </a:spcBef>
            <a:spcAft>
              <a:spcPct val="35000"/>
            </a:spcAft>
            <a:buNone/>
          </a:pPr>
          <a:r>
            <a:rPr lang="en-US" sz="2200" kern="1200" dirty="0"/>
            <a:t>Practice at independent research</a:t>
          </a:r>
        </a:p>
      </dsp:txBody>
      <dsp:txXfrm>
        <a:off x="1057183" y="1145944"/>
        <a:ext cx="9458416" cy="915310"/>
      </dsp:txXfrm>
    </dsp:sp>
    <dsp:sp modelId="{CAB5EF06-A405-4721-B104-398ADA170C87}">
      <dsp:nvSpPr>
        <dsp:cNvPr id="0" name=""/>
        <dsp:cNvSpPr/>
      </dsp:nvSpPr>
      <dsp:spPr>
        <a:xfrm>
          <a:off x="0" y="2290082"/>
          <a:ext cx="10515600" cy="915310"/>
        </a:xfrm>
        <a:prstGeom prst="roundRect">
          <a:avLst>
            <a:gd name="adj" fmla="val 1000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D9C40B6-58C9-48C5-9502-E36878335838}">
      <dsp:nvSpPr>
        <dsp:cNvPr id="0" name=""/>
        <dsp:cNvSpPr/>
      </dsp:nvSpPr>
      <dsp:spPr>
        <a:xfrm>
          <a:off x="276881" y="2496027"/>
          <a:ext cx="503420" cy="503420"/>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6B65C2F-46DA-4A72-B9BA-B1E4E2E0CB96}">
      <dsp:nvSpPr>
        <dsp:cNvPr id="0" name=""/>
        <dsp:cNvSpPr/>
      </dsp:nvSpPr>
      <dsp:spPr>
        <a:xfrm>
          <a:off x="1057183" y="2290082"/>
          <a:ext cx="9458416" cy="91531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6870" tIns="96870" rIns="96870" bIns="96870" numCol="1" spcCol="1270" anchor="ctr" anchorCtr="0">
          <a:noAutofit/>
        </a:bodyPr>
        <a:lstStyle/>
        <a:p>
          <a:pPr marL="0" lvl="0" indent="0" algn="l" defTabSz="977900">
            <a:lnSpc>
              <a:spcPct val="90000"/>
            </a:lnSpc>
            <a:spcBef>
              <a:spcPct val="0"/>
            </a:spcBef>
            <a:spcAft>
              <a:spcPct val="35000"/>
            </a:spcAft>
            <a:buNone/>
          </a:pPr>
          <a:r>
            <a:rPr lang="en-US" sz="2200" kern="1200" dirty="0"/>
            <a:t>Practice at balancing a longer assessment alongside other commitments – a (very) mini dissertation</a:t>
          </a:r>
        </a:p>
      </dsp:txBody>
      <dsp:txXfrm>
        <a:off x="1057183" y="2290082"/>
        <a:ext cx="9458416" cy="915310"/>
      </dsp:txXfrm>
    </dsp:sp>
    <dsp:sp modelId="{82723740-78C9-42C0-811D-D31CB66D08CD}">
      <dsp:nvSpPr>
        <dsp:cNvPr id="0" name=""/>
        <dsp:cNvSpPr/>
      </dsp:nvSpPr>
      <dsp:spPr>
        <a:xfrm>
          <a:off x="0" y="3434221"/>
          <a:ext cx="10515600" cy="915310"/>
        </a:xfrm>
        <a:prstGeom prst="roundRect">
          <a:avLst>
            <a:gd name="adj" fmla="val 1000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982C789-9747-4257-A046-F065B15E4D14}">
      <dsp:nvSpPr>
        <dsp:cNvPr id="0" name=""/>
        <dsp:cNvSpPr/>
      </dsp:nvSpPr>
      <dsp:spPr>
        <a:xfrm>
          <a:off x="276881" y="3640166"/>
          <a:ext cx="503420" cy="503420"/>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E9F0B18-C4FD-4F9C-A51E-5137FD1D06F7}">
      <dsp:nvSpPr>
        <dsp:cNvPr id="0" name=""/>
        <dsp:cNvSpPr/>
      </dsp:nvSpPr>
      <dsp:spPr>
        <a:xfrm>
          <a:off x="1057183" y="3434221"/>
          <a:ext cx="9458416" cy="91531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6870" tIns="96870" rIns="96870" bIns="96870" numCol="1" spcCol="1270" anchor="ctr" anchorCtr="0">
          <a:noAutofit/>
        </a:bodyPr>
        <a:lstStyle/>
        <a:p>
          <a:pPr marL="0" lvl="0" indent="0" algn="l" defTabSz="977900">
            <a:lnSpc>
              <a:spcPct val="90000"/>
            </a:lnSpc>
            <a:spcBef>
              <a:spcPct val="0"/>
            </a:spcBef>
            <a:spcAft>
              <a:spcPct val="35000"/>
            </a:spcAft>
            <a:buNone/>
          </a:pPr>
          <a:r>
            <a:rPr lang="en-US" sz="2200" kern="1200" dirty="0"/>
            <a:t>Encourage critical thinking and analysis </a:t>
          </a:r>
        </a:p>
      </dsp:txBody>
      <dsp:txXfrm>
        <a:off x="1057183" y="3434221"/>
        <a:ext cx="9458416" cy="91531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BE5877A-99E7-4652-AD94-5868E095DDA5}">
      <dsp:nvSpPr>
        <dsp:cNvPr id="0" name=""/>
        <dsp:cNvSpPr/>
      </dsp:nvSpPr>
      <dsp:spPr>
        <a:xfrm>
          <a:off x="0" y="52649"/>
          <a:ext cx="6367912" cy="1415114"/>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24790" tIns="224790" rIns="224790" bIns="224790" numCol="1" spcCol="1270" anchor="ctr" anchorCtr="0">
          <a:noAutofit/>
        </a:bodyPr>
        <a:lstStyle/>
        <a:p>
          <a:pPr marL="0" lvl="0" indent="0" algn="l" defTabSz="2622550">
            <a:lnSpc>
              <a:spcPct val="90000"/>
            </a:lnSpc>
            <a:spcBef>
              <a:spcPct val="0"/>
            </a:spcBef>
            <a:spcAft>
              <a:spcPct val="35000"/>
            </a:spcAft>
            <a:buNone/>
          </a:pPr>
          <a:r>
            <a:rPr lang="en-US" sz="5900" kern="1200" dirty="0"/>
            <a:t>Two components:</a:t>
          </a:r>
        </a:p>
      </dsp:txBody>
      <dsp:txXfrm>
        <a:off x="69080" y="121729"/>
        <a:ext cx="6229752" cy="1276954"/>
      </dsp:txXfrm>
    </dsp:sp>
    <dsp:sp modelId="{A3457FDC-8BEF-4357-968C-52FFD1E16D97}">
      <dsp:nvSpPr>
        <dsp:cNvPr id="0" name=""/>
        <dsp:cNvSpPr/>
      </dsp:nvSpPr>
      <dsp:spPr>
        <a:xfrm>
          <a:off x="0" y="1467764"/>
          <a:ext cx="6367912" cy="488519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02181" tIns="74930" rIns="419608" bIns="74930" numCol="1" spcCol="1270" anchor="t" anchorCtr="0">
          <a:noAutofit/>
        </a:bodyPr>
        <a:lstStyle/>
        <a:p>
          <a:pPr marL="285750" lvl="1" indent="-285750" algn="l" defTabSz="2044700">
            <a:lnSpc>
              <a:spcPct val="90000"/>
            </a:lnSpc>
            <a:spcBef>
              <a:spcPct val="0"/>
            </a:spcBef>
            <a:spcAft>
              <a:spcPct val="20000"/>
            </a:spcAft>
            <a:buChar char="•"/>
          </a:pPr>
          <a:r>
            <a:rPr lang="en-US" sz="4600" kern="1200" dirty="0"/>
            <a:t>Plan (250–500 words) – due Friday 13 May, 23:59</a:t>
          </a:r>
        </a:p>
        <a:p>
          <a:pPr marL="285750" lvl="1" indent="-285750" algn="l" defTabSz="2044700">
            <a:lnSpc>
              <a:spcPct val="90000"/>
            </a:lnSpc>
            <a:spcBef>
              <a:spcPct val="0"/>
            </a:spcBef>
            <a:spcAft>
              <a:spcPct val="20000"/>
            </a:spcAft>
            <a:buChar char="•"/>
          </a:pPr>
          <a:r>
            <a:rPr lang="en-US" sz="4600" kern="1200" dirty="0"/>
            <a:t>Independent Research Essay (2000–2500 words) – due Friday 3 June, 23.59</a:t>
          </a:r>
        </a:p>
      </dsp:txBody>
      <dsp:txXfrm>
        <a:off x="0" y="1467764"/>
        <a:ext cx="6367912" cy="4885199"/>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9A290D8-1FC8-4F23-9189-22328E898F40}">
      <dsp:nvSpPr>
        <dsp:cNvPr id="0" name=""/>
        <dsp:cNvSpPr/>
      </dsp:nvSpPr>
      <dsp:spPr>
        <a:xfrm>
          <a:off x="345933" y="2852375"/>
          <a:ext cx="2726257" cy="60022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1">
          <a:noAutofit/>
        </a:bodyPr>
        <a:lstStyle/>
        <a:p>
          <a:pPr marL="0" lvl="0" indent="0" algn="ctr" defTabSz="1244600">
            <a:lnSpc>
              <a:spcPct val="90000"/>
            </a:lnSpc>
            <a:spcBef>
              <a:spcPct val="0"/>
            </a:spcBef>
            <a:spcAft>
              <a:spcPct val="35000"/>
            </a:spcAft>
            <a:buNone/>
            <a:defRPr b="1"/>
          </a:pPr>
          <a:r>
            <a:rPr lang="en-US" sz="2800" kern="1200" dirty="0"/>
            <a:t>14 April</a:t>
          </a:r>
        </a:p>
      </dsp:txBody>
      <dsp:txXfrm>
        <a:off x="345933" y="2852375"/>
        <a:ext cx="2726257" cy="600220"/>
      </dsp:txXfrm>
    </dsp:sp>
    <dsp:sp modelId="{B829F0A1-402D-4C5B-8B2A-B8C47D321483}">
      <dsp:nvSpPr>
        <dsp:cNvPr id="0" name=""/>
        <dsp:cNvSpPr/>
      </dsp:nvSpPr>
      <dsp:spPr>
        <a:xfrm>
          <a:off x="0" y="2549609"/>
          <a:ext cx="12244242" cy="212467"/>
        </a:xfrm>
        <a:prstGeom prst="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sp>
    <dsp:sp modelId="{837A3DCF-9CFC-4F12-A59A-2840923DDABD}">
      <dsp:nvSpPr>
        <dsp:cNvPr id="0" name=""/>
        <dsp:cNvSpPr/>
      </dsp:nvSpPr>
      <dsp:spPr>
        <a:xfrm>
          <a:off x="209620" y="720397"/>
          <a:ext cx="2998882" cy="926225"/>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66700" tIns="266700" rIns="266700" bIns="266700" numCol="1" spcCol="1270" anchor="ctr" anchorCtr="0">
          <a:noAutofit/>
        </a:bodyPr>
        <a:lstStyle/>
        <a:p>
          <a:pPr marL="0" lvl="0" indent="0" algn="l" defTabSz="1244600">
            <a:lnSpc>
              <a:spcPct val="90000"/>
            </a:lnSpc>
            <a:spcBef>
              <a:spcPct val="0"/>
            </a:spcBef>
            <a:spcAft>
              <a:spcPct val="35000"/>
            </a:spcAft>
            <a:buNone/>
          </a:pPr>
          <a:r>
            <a:rPr lang="en-US" sz="2800" kern="1200" dirty="0"/>
            <a:t>End of block 6</a:t>
          </a:r>
        </a:p>
      </dsp:txBody>
      <dsp:txXfrm>
        <a:off x="209620" y="720397"/>
        <a:ext cx="2998882" cy="926225"/>
      </dsp:txXfrm>
    </dsp:sp>
    <dsp:sp modelId="{1659B43D-55A0-4A1D-AFB6-3E5C3C548971}">
      <dsp:nvSpPr>
        <dsp:cNvPr id="0" name=""/>
        <dsp:cNvSpPr/>
      </dsp:nvSpPr>
      <dsp:spPr>
        <a:xfrm>
          <a:off x="1709061" y="1646622"/>
          <a:ext cx="0" cy="902986"/>
        </a:xfrm>
        <a:prstGeom prst="line">
          <a:avLst/>
        </a:prstGeom>
        <a:solidFill>
          <a:schemeClr val="accent1">
            <a:hueOff val="0"/>
            <a:satOff val="0"/>
            <a:lumOff val="0"/>
            <a:alphaOff val="0"/>
          </a:schemeClr>
        </a:solidFill>
        <a:ln w="6350" cap="flat" cmpd="sng" algn="ctr">
          <a:solidFill>
            <a:schemeClr val="accent1">
              <a:hueOff val="0"/>
              <a:satOff val="0"/>
              <a:lumOff val="0"/>
              <a:alphaOff val="0"/>
            </a:schemeClr>
          </a:solidFill>
          <a:prstDash val="dash"/>
          <a:miter lim="800000"/>
        </a:ln>
        <a:effectLst/>
      </dsp:spPr>
      <dsp:style>
        <a:lnRef idx="2">
          <a:scrgbClr r="0" g="0" b="0"/>
        </a:lnRef>
        <a:fillRef idx="1">
          <a:scrgbClr r="0" g="0" b="0"/>
        </a:fillRef>
        <a:effectRef idx="1">
          <a:scrgbClr r="0" g="0" b="0"/>
        </a:effectRef>
        <a:fontRef idx="minor">
          <a:schemeClr val="lt1"/>
        </a:fontRef>
      </dsp:style>
    </dsp:sp>
    <dsp:sp modelId="{936397D7-B3F2-4AE7-8384-B77F6460B1A1}">
      <dsp:nvSpPr>
        <dsp:cNvPr id="0" name=""/>
        <dsp:cNvSpPr/>
      </dsp:nvSpPr>
      <dsp:spPr>
        <a:xfrm>
          <a:off x="2049844" y="1859090"/>
          <a:ext cx="2726257" cy="60022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b" anchorCtr="1">
          <a:noAutofit/>
        </a:bodyPr>
        <a:lstStyle/>
        <a:p>
          <a:pPr marL="0" lvl="0" indent="0" algn="ctr" defTabSz="1244600">
            <a:lnSpc>
              <a:spcPct val="90000"/>
            </a:lnSpc>
            <a:spcBef>
              <a:spcPct val="0"/>
            </a:spcBef>
            <a:spcAft>
              <a:spcPct val="35000"/>
            </a:spcAft>
            <a:buNone/>
            <a:defRPr b="1"/>
          </a:pPr>
          <a:r>
            <a:rPr lang="en-US" sz="2800" kern="1200" dirty="0"/>
            <a:t>14 April - 3 May</a:t>
          </a:r>
        </a:p>
      </dsp:txBody>
      <dsp:txXfrm>
        <a:off x="2049844" y="1859090"/>
        <a:ext cx="2726257" cy="600220"/>
      </dsp:txXfrm>
    </dsp:sp>
    <dsp:sp modelId="{DE6C73CB-ED55-478C-AF3F-F078E6696983}">
      <dsp:nvSpPr>
        <dsp:cNvPr id="0" name=""/>
        <dsp:cNvSpPr/>
      </dsp:nvSpPr>
      <dsp:spPr>
        <a:xfrm>
          <a:off x="1913531" y="3665063"/>
          <a:ext cx="2998882" cy="926225"/>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66700" tIns="266700" rIns="266700" bIns="266700" numCol="1" spcCol="1270" anchor="ctr" anchorCtr="0">
          <a:noAutofit/>
        </a:bodyPr>
        <a:lstStyle/>
        <a:p>
          <a:pPr marL="0" lvl="0" indent="0" algn="l" defTabSz="1244600">
            <a:lnSpc>
              <a:spcPct val="90000"/>
            </a:lnSpc>
            <a:spcBef>
              <a:spcPct val="0"/>
            </a:spcBef>
            <a:spcAft>
              <a:spcPct val="35000"/>
            </a:spcAft>
            <a:buNone/>
          </a:pPr>
          <a:r>
            <a:rPr lang="en-US" sz="2800" kern="1200" dirty="0"/>
            <a:t>Easter break</a:t>
          </a:r>
        </a:p>
      </dsp:txBody>
      <dsp:txXfrm>
        <a:off x="1913531" y="3665063"/>
        <a:ext cx="2998882" cy="926225"/>
      </dsp:txXfrm>
    </dsp:sp>
    <dsp:sp modelId="{6ED17DA9-2A11-4306-BBF8-2725340C8592}">
      <dsp:nvSpPr>
        <dsp:cNvPr id="0" name=""/>
        <dsp:cNvSpPr/>
      </dsp:nvSpPr>
      <dsp:spPr>
        <a:xfrm>
          <a:off x="3412972" y="2762076"/>
          <a:ext cx="0" cy="902986"/>
        </a:xfrm>
        <a:prstGeom prst="line">
          <a:avLst/>
        </a:prstGeom>
        <a:solidFill>
          <a:schemeClr val="accent1">
            <a:hueOff val="0"/>
            <a:satOff val="0"/>
            <a:lumOff val="0"/>
            <a:alphaOff val="0"/>
          </a:schemeClr>
        </a:solidFill>
        <a:ln w="6350" cap="flat" cmpd="sng" algn="ctr">
          <a:solidFill>
            <a:schemeClr val="accent1">
              <a:hueOff val="0"/>
              <a:satOff val="0"/>
              <a:lumOff val="0"/>
              <a:alphaOff val="0"/>
            </a:schemeClr>
          </a:solidFill>
          <a:prstDash val="dash"/>
          <a:miter lim="800000"/>
        </a:ln>
        <a:effectLst/>
      </dsp:spPr>
      <dsp:style>
        <a:lnRef idx="2">
          <a:scrgbClr r="0" g="0" b="0"/>
        </a:lnRef>
        <a:fillRef idx="1">
          <a:scrgbClr r="0" g="0" b="0"/>
        </a:fillRef>
        <a:effectRef idx="1">
          <a:scrgbClr r="0" g="0" b="0"/>
        </a:effectRef>
        <a:fontRef idx="minor">
          <a:schemeClr val="lt1"/>
        </a:fontRef>
      </dsp:style>
    </dsp:sp>
    <dsp:sp modelId="{E8349FC5-DF75-429D-9BE1-A9CBE9912E1D}">
      <dsp:nvSpPr>
        <dsp:cNvPr id="0" name=""/>
        <dsp:cNvSpPr/>
      </dsp:nvSpPr>
      <dsp:spPr>
        <a:xfrm>
          <a:off x="1642665" y="2589446"/>
          <a:ext cx="132792" cy="132792"/>
        </a:xfrm>
        <a:prstGeom prst="ellipse">
          <a:avLst/>
        </a:prstGeom>
        <a:solidFill>
          <a:schemeClr val="lt1">
            <a:alpha val="90000"/>
            <a:hueOff val="0"/>
            <a:satOff val="0"/>
            <a:lumOff val="0"/>
            <a:alphaOff val="0"/>
          </a:schemeClr>
        </a:solidFill>
        <a:ln w="12700" cap="flat" cmpd="sng" algn="ctr">
          <a:noFill/>
          <a:prstDash val="solid"/>
          <a:miter lim="800000"/>
        </a:ln>
        <a:effectLst/>
      </dsp:spPr>
      <dsp:style>
        <a:lnRef idx="2">
          <a:scrgbClr r="0" g="0" b="0"/>
        </a:lnRef>
        <a:fillRef idx="1">
          <a:scrgbClr r="0" g="0" b="0"/>
        </a:fillRef>
        <a:effectRef idx="0">
          <a:scrgbClr r="0" g="0" b="0"/>
        </a:effectRef>
        <a:fontRef idx="minor"/>
      </dsp:style>
    </dsp:sp>
    <dsp:sp modelId="{3A6AC8A2-62C6-4FDC-977E-9D826A415572}">
      <dsp:nvSpPr>
        <dsp:cNvPr id="0" name=""/>
        <dsp:cNvSpPr/>
      </dsp:nvSpPr>
      <dsp:spPr>
        <a:xfrm>
          <a:off x="3346576" y="2589446"/>
          <a:ext cx="132792" cy="132792"/>
        </a:xfrm>
        <a:prstGeom prst="ellipse">
          <a:avLst/>
        </a:prstGeom>
        <a:solidFill>
          <a:schemeClr val="lt1">
            <a:alpha val="90000"/>
            <a:hueOff val="0"/>
            <a:satOff val="0"/>
            <a:lumOff val="0"/>
            <a:alphaOff val="0"/>
          </a:schemeClr>
        </a:solidFill>
        <a:ln w="12700" cap="flat" cmpd="sng" algn="ctr">
          <a:noFill/>
          <a:prstDash val="solid"/>
          <a:miter lim="800000"/>
        </a:ln>
        <a:effectLst/>
      </dsp:spPr>
      <dsp:style>
        <a:lnRef idx="2">
          <a:scrgbClr r="0" g="0" b="0"/>
        </a:lnRef>
        <a:fillRef idx="1">
          <a:scrgbClr r="0" g="0" b="0"/>
        </a:fillRef>
        <a:effectRef idx="0">
          <a:scrgbClr r="0" g="0" b="0"/>
        </a:effectRef>
        <a:fontRef idx="minor"/>
      </dsp:style>
    </dsp:sp>
    <dsp:sp modelId="{EC19E4D7-99AE-49D9-BB88-52F24CE458E2}">
      <dsp:nvSpPr>
        <dsp:cNvPr id="0" name=""/>
        <dsp:cNvSpPr/>
      </dsp:nvSpPr>
      <dsp:spPr>
        <a:xfrm>
          <a:off x="3753754" y="2852375"/>
          <a:ext cx="2726257" cy="60022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1">
          <a:noAutofit/>
        </a:bodyPr>
        <a:lstStyle/>
        <a:p>
          <a:pPr marL="0" lvl="0" indent="0" algn="ctr" defTabSz="1244600">
            <a:lnSpc>
              <a:spcPct val="90000"/>
            </a:lnSpc>
            <a:spcBef>
              <a:spcPct val="0"/>
            </a:spcBef>
            <a:spcAft>
              <a:spcPct val="35000"/>
            </a:spcAft>
            <a:buNone/>
            <a:defRPr b="1"/>
          </a:pPr>
          <a:r>
            <a:rPr lang="en-US" sz="2800" kern="1200" dirty="0"/>
            <a:t>3 May</a:t>
          </a:r>
        </a:p>
      </dsp:txBody>
      <dsp:txXfrm>
        <a:off x="3753754" y="2852375"/>
        <a:ext cx="2726257" cy="600220"/>
      </dsp:txXfrm>
    </dsp:sp>
    <dsp:sp modelId="{8FB6DF4C-85DA-4F75-A207-C7D2E87F795E}">
      <dsp:nvSpPr>
        <dsp:cNvPr id="0" name=""/>
        <dsp:cNvSpPr/>
      </dsp:nvSpPr>
      <dsp:spPr>
        <a:xfrm>
          <a:off x="3617441" y="326751"/>
          <a:ext cx="2998882" cy="1319870"/>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66700" tIns="266700" rIns="266700" bIns="266700" numCol="1" spcCol="1270" anchor="ctr" anchorCtr="0">
          <a:noAutofit/>
        </a:bodyPr>
        <a:lstStyle/>
        <a:p>
          <a:pPr marL="0" lvl="0" indent="0" algn="l" defTabSz="1244600">
            <a:lnSpc>
              <a:spcPct val="90000"/>
            </a:lnSpc>
            <a:spcBef>
              <a:spcPct val="0"/>
            </a:spcBef>
            <a:spcAft>
              <a:spcPct val="35000"/>
            </a:spcAft>
            <a:buNone/>
          </a:pPr>
          <a:r>
            <a:rPr lang="en-US" sz="2800" kern="1200" dirty="0"/>
            <a:t>Preparation week for Block 7</a:t>
          </a:r>
          <a:endParaRPr lang="en-US" sz="1100" kern="1200" dirty="0"/>
        </a:p>
      </dsp:txBody>
      <dsp:txXfrm>
        <a:off x="3617441" y="326751"/>
        <a:ext cx="2998882" cy="1319870"/>
      </dsp:txXfrm>
    </dsp:sp>
    <dsp:sp modelId="{D32E70FB-C27F-4474-BCAC-F4672AB7A4D0}">
      <dsp:nvSpPr>
        <dsp:cNvPr id="0" name=""/>
        <dsp:cNvSpPr/>
      </dsp:nvSpPr>
      <dsp:spPr>
        <a:xfrm>
          <a:off x="5116883" y="1646622"/>
          <a:ext cx="0" cy="902986"/>
        </a:xfrm>
        <a:prstGeom prst="line">
          <a:avLst/>
        </a:prstGeom>
        <a:solidFill>
          <a:schemeClr val="accent1">
            <a:hueOff val="0"/>
            <a:satOff val="0"/>
            <a:lumOff val="0"/>
            <a:alphaOff val="0"/>
          </a:schemeClr>
        </a:solidFill>
        <a:ln w="6350" cap="flat" cmpd="sng" algn="ctr">
          <a:solidFill>
            <a:schemeClr val="accent1">
              <a:hueOff val="0"/>
              <a:satOff val="0"/>
              <a:lumOff val="0"/>
              <a:alphaOff val="0"/>
            </a:schemeClr>
          </a:solidFill>
          <a:prstDash val="dash"/>
          <a:miter lim="800000"/>
        </a:ln>
        <a:effectLst/>
      </dsp:spPr>
      <dsp:style>
        <a:lnRef idx="2">
          <a:scrgbClr r="0" g="0" b="0"/>
        </a:lnRef>
        <a:fillRef idx="1">
          <a:scrgbClr r="0" g="0" b="0"/>
        </a:fillRef>
        <a:effectRef idx="1">
          <a:scrgbClr r="0" g="0" b="0"/>
        </a:effectRef>
        <a:fontRef idx="minor">
          <a:schemeClr val="lt1"/>
        </a:fontRef>
      </dsp:style>
    </dsp:sp>
    <dsp:sp modelId="{0105C60D-F10C-4B48-B5AD-1C33D6D8FD1E}">
      <dsp:nvSpPr>
        <dsp:cNvPr id="0" name=""/>
        <dsp:cNvSpPr/>
      </dsp:nvSpPr>
      <dsp:spPr>
        <a:xfrm>
          <a:off x="5941903" y="1914358"/>
          <a:ext cx="2726257" cy="60022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b" anchorCtr="1">
          <a:noAutofit/>
        </a:bodyPr>
        <a:lstStyle/>
        <a:p>
          <a:pPr marL="0" lvl="0" indent="0" algn="ctr" defTabSz="1244600">
            <a:lnSpc>
              <a:spcPct val="90000"/>
            </a:lnSpc>
            <a:spcBef>
              <a:spcPct val="0"/>
            </a:spcBef>
            <a:spcAft>
              <a:spcPct val="35000"/>
            </a:spcAft>
            <a:buNone/>
            <a:defRPr b="1"/>
          </a:pPr>
          <a:r>
            <a:rPr lang="en-US" sz="2800" kern="1200" dirty="0"/>
            <a:t>9 May – 1 June</a:t>
          </a:r>
        </a:p>
      </dsp:txBody>
      <dsp:txXfrm>
        <a:off x="5941903" y="1914358"/>
        <a:ext cx="2726257" cy="600220"/>
      </dsp:txXfrm>
    </dsp:sp>
    <dsp:sp modelId="{6D07E760-D5FB-4472-9334-0FF7702AEA67}">
      <dsp:nvSpPr>
        <dsp:cNvPr id="0" name=""/>
        <dsp:cNvSpPr/>
      </dsp:nvSpPr>
      <dsp:spPr>
        <a:xfrm>
          <a:off x="5527375" y="3528009"/>
          <a:ext cx="2998882" cy="926225"/>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66700" tIns="266700" rIns="266700" bIns="266700" numCol="1" spcCol="1270" anchor="ctr" anchorCtr="0">
          <a:noAutofit/>
        </a:bodyPr>
        <a:lstStyle/>
        <a:p>
          <a:pPr marL="0" lvl="0" indent="0" algn="l" defTabSz="1244600">
            <a:lnSpc>
              <a:spcPct val="90000"/>
            </a:lnSpc>
            <a:spcBef>
              <a:spcPct val="0"/>
            </a:spcBef>
            <a:spcAft>
              <a:spcPct val="35000"/>
            </a:spcAft>
            <a:buNone/>
          </a:pPr>
          <a:r>
            <a:rPr lang="en-US" sz="2800" kern="1200" dirty="0"/>
            <a:t>Block 7</a:t>
          </a:r>
        </a:p>
      </dsp:txBody>
      <dsp:txXfrm>
        <a:off x="5527375" y="3528009"/>
        <a:ext cx="2998882" cy="926225"/>
      </dsp:txXfrm>
    </dsp:sp>
    <dsp:sp modelId="{9CE01E28-0084-4A00-9D25-0B886178C297}">
      <dsp:nvSpPr>
        <dsp:cNvPr id="0" name=""/>
        <dsp:cNvSpPr/>
      </dsp:nvSpPr>
      <dsp:spPr>
        <a:xfrm>
          <a:off x="7336892" y="2675678"/>
          <a:ext cx="0" cy="902986"/>
        </a:xfrm>
        <a:prstGeom prst="line">
          <a:avLst/>
        </a:prstGeom>
        <a:solidFill>
          <a:schemeClr val="accent1">
            <a:hueOff val="0"/>
            <a:satOff val="0"/>
            <a:lumOff val="0"/>
            <a:alphaOff val="0"/>
          </a:schemeClr>
        </a:solidFill>
        <a:ln w="6350" cap="flat" cmpd="sng" algn="ctr">
          <a:solidFill>
            <a:schemeClr val="accent1">
              <a:hueOff val="0"/>
              <a:satOff val="0"/>
              <a:lumOff val="0"/>
              <a:alphaOff val="0"/>
            </a:schemeClr>
          </a:solidFill>
          <a:prstDash val="dash"/>
          <a:miter lim="800000"/>
        </a:ln>
        <a:effectLst/>
      </dsp:spPr>
      <dsp:style>
        <a:lnRef idx="2">
          <a:scrgbClr r="0" g="0" b="0"/>
        </a:lnRef>
        <a:fillRef idx="1">
          <a:scrgbClr r="0" g="0" b="0"/>
        </a:fillRef>
        <a:effectRef idx="1">
          <a:scrgbClr r="0" g="0" b="0"/>
        </a:effectRef>
        <a:fontRef idx="minor">
          <a:schemeClr val="lt1"/>
        </a:fontRef>
      </dsp:style>
    </dsp:sp>
    <dsp:sp modelId="{8ACAA7D9-9D92-4320-8D0D-9F0EDA543E0A}">
      <dsp:nvSpPr>
        <dsp:cNvPr id="0" name=""/>
        <dsp:cNvSpPr/>
      </dsp:nvSpPr>
      <dsp:spPr>
        <a:xfrm>
          <a:off x="5050487" y="2589446"/>
          <a:ext cx="132792" cy="132792"/>
        </a:xfrm>
        <a:prstGeom prst="ellipse">
          <a:avLst/>
        </a:prstGeom>
        <a:solidFill>
          <a:schemeClr val="lt1">
            <a:alpha val="90000"/>
            <a:hueOff val="0"/>
            <a:satOff val="0"/>
            <a:lumOff val="0"/>
            <a:alphaOff val="0"/>
          </a:schemeClr>
        </a:solidFill>
        <a:ln w="12700" cap="flat" cmpd="sng" algn="ctr">
          <a:noFill/>
          <a:prstDash val="solid"/>
          <a:miter lim="800000"/>
        </a:ln>
        <a:effectLst/>
      </dsp:spPr>
      <dsp:style>
        <a:lnRef idx="2">
          <a:scrgbClr r="0" g="0" b="0"/>
        </a:lnRef>
        <a:fillRef idx="1">
          <a:scrgbClr r="0" g="0" b="0"/>
        </a:fillRef>
        <a:effectRef idx="0">
          <a:scrgbClr r="0" g="0" b="0"/>
        </a:effectRef>
        <a:fontRef idx="minor"/>
      </dsp:style>
    </dsp:sp>
    <dsp:sp modelId="{FD0847C4-9E2D-409F-8EE0-C72736CDCCA8}">
      <dsp:nvSpPr>
        <dsp:cNvPr id="0" name=""/>
        <dsp:cNvSpPr/>
      </dsp:nvSpPr>
      <dsp:spPr>
        <a:xfrm>
          <a:off x="7270497" y="2624149"/>
          <a:ext cx="132792" cy="132792"/>
        </a:xfrm>
        <a:prstGeom prst="ellipse">
          <a:avLst/>
        </a:prstGeom>
        <a:solidFill>
          <a:schemeClr val="lt1">
            <a:alpha val="90000"/>
            <a:hueOff val="0"/>
            <a:satOff val="0"/>
            <a:lumOff val="0"/>
            <a:alphaOff val="0"/>
          </a:schemeClr>
        </a:solidFill>
        <a:ln w="12700" cap="flat" cmpd="sng" algn="ctr">
          <a:noFill/>
          <a:prstDash val="solid"/>
          <a:miter lim="800000"/>
        </a:ln>
        <a:effectLst/>
      </dsp:spPr>
      <dsp:style>
        <a:lnRef idx="2">
          <a:scrgbClr r="0" g="0" b="0"/>
        </a:lnRef>
        <a:fillRef idx="1">
          <a:scrgbClr r="0" g="0" b="0"/>
        </a:fillRef>
        <a:effectRef idx="0">
          <a:scrgbClr r="0" g="0" b="0"/>
        </a:effectRef>
        <a:fontRef idx="minor"/>
      </dsp:style>
    </dsp:sp>
    <dsp:sp modelId="{B5D72CE0-65A3-42A5-93E8-A23A841213FF}">
      <dsp:nvSpPr>
        <dsp:cNvPr id="0" name=""/>
        <dsp:cNvSpPr/>
      </dsp:nvSpPr>
      <dsp:spPr>
        <a:xfrm>
          <a:off x="7314858" y="2852375"/>
          <a:ext cx="2726257" cy="60022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1">
          <a:noAutofit/>
        </a:bodyPr>
        <a:lstStyle/>
        <a:p>
          <a:pPr marL="0" lvl="0" indent="0" algn="ctr" defTabSz="1244600">
            <a:lnSpc>
              <a:spcPct val="90000"/>
            </a:lnSpc>
            <a:spcBef>
              <a:spcPct val="0"/>
            </a:spcBef>
            <a:spcAft>
              <a:spcPct val="35000"/>
            </a:spcAft>
            <a:buNone/>
            <a:defRPr b="1"/>
          </a:pPr>
          <a:endParaRPr lang="en-US" sz="2800" kern="1200" dirty="0"/>
        </a:p>
      </dsp:txBody>
      <dsp:txXfrm>
        <a:off x="7314858" y="2852375"/>
        <a:ext cx="2726257" cy="600220"/>
      </dsp:txXfrm>
    </dsp:sp>
    <dsp:sp modelId="{79DDBF15-8E34-4F4A-9D1D-6D6CE691DAEE}">
      <dsp:nvSpPr>
        <dsp:cNvPr id="0" name=""/>
        <dsp:cNvSpPr/>
      </dsp:nvSpPr>
      <dsp:spPr>
        <a:xfrm>
          <a:off x="6820793" y="326751"/>
          <a:ext cx="3714386" cy="1319870"/>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66700" tIns="266700" rIns="266700" bIns="266700" numCol="1" spcCol="1270" anchor="ctr" anchorCtr="0">
          <a:noAutofit/>
        </a:bodyPr>
        <a:lstStyle/>
        <a:p>
          <a:pPr marL="0" lvl="0" indent="0" algn="l" defTabSz="1244600">
            <a:lnSpc>
              <a:spcPct val="90000"/>
            </a:lnSpc>
            <a:spcBef>
              <a:spcPct val="0"/>
            </a:spcBef>
            <a:spcAft>
              <a:spcPct val="35000"/>
            </a:spcAft>
            <a:buNone/>
          </a:pPr>
          <a:r>
            <a:rPr lang="en-US" sz="2800" b="1" kern="1200" dirty="0"/>
            <a:t>23 May </a:t>
          </a:r>
          <a:r>
            <a:rPr lang="en-US" sz="2800" kern="1200" dirty="0"/>
            <a:t>HPFY3001 Presentation</a:t>
          </a:r>
        </a:p>
      </dsp:txBody>
      <dsp:txXfrm>
        <a:off x="6820793" y="326751"/>
        <a:ext cx="3714386" cy="1319870"/>
      </dsp:txXfrm>
    </dsp:sp>
    <dsp:sp modelId="{86BAF4F2-085E-4F58-A853-97CEF2F3AD15}">
      <dsp:nvSpPr>
        <dsp:cNvPr id="0" name=""/>
        <dsp:cNvSpPr/>
      </dsp:nvSpPr>
      <dsp:spPr>
        <a:xfrm>
          <a:off x="7448829" y="1643733"/>
          <a:ext cx="0" cy="902986"/>
        </a:xfrm>
        <a:prstGeom prst="line">
          <a:avLst/>
        </a:prstGeom>
        <a:solidFill>
          <a:schemeClr val="accent1">
            <a:hueOff val="0"/>
            <a:satOff val="0"/>
            <a:lumOff val="0"/>
            <a:alphaOff val="0"/>
          </a:schemeClr>
        </a:solidFill>
        <a:ln w="6350" cap="flat" cmpd="sng" algn="ctr">
          <a:solidFill>
            <a:schemeClr val="accent1">
              <a:hueOff val="0"/>
              <a:satOff val="0"/>
              <a:lumOff val="0"/>
              <a:alphaOff val="0"/>
            </a:schemeClr>
          </a:solidFill>
          <a:prstDash val="dash"/>
          <a:miter lim="800000"/>
        </a:ln>
        <a:effectLst/>
      </dsp:spPr>
      <dsp:style>
        <a:lnRef idx="2">
          <a:scrgbClr r="0" g="0" b="0"/>
        </a:lnRef>
        <a:fillRef idx="1">
          <a:scrgbClr r="0" g="0" b="0"/>
        </a:fillRef>
        <a:effectRef idx="1">
          <a:scrgbClr r="0" g="0" b="0"/>
        </a:effectRef>
        <a:fontRef idx="minor">
          <a:schemeClr val="lt1"/>
        </a:fontRef>
      </dsp:style>
    </dsp:sp>
    <dsp:sp modelId="{B36B3CB5-FF56-4FBD-89CA-8C9E11ACA316}">
      <dsp:nvSpPr>
        <dsp:cNvPr id="0" name=""/>
        <dsp:cNvSpPr/>
      </dsp:nvSpPr>
      <dsp:spPr>
        <a:xfrm>
          <a:off x="9172051" y="1859090"/>
          <a:ext cx="2726257" cy="60022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b" anchorCtr="1">
          <a:noAutofit/>
        </a:bodyPr>
        <a:lstStyle/>
        <a:p>
          <a:pPr marL="0" lvl="0" indent="0" algn="ctr" defTabSz="1244600">
            <a:lnSpc>
              <a:spcPct val="90000"/>
            </a:lnSpc>
            <a:spcBef>
              <a:spcPct val="0"/>
            </a:spcBef>
            <a:spcAft>
              <a:spcPct val="35000"/>
            </a:spcAft>
            <a:buNone/>
            <a:defRPr b="1"/>
          </a:pPr>
          <a:r>
            <a:rPr lang="en-US" sz="2800" kern="1200" dirty="0"/>
            <a:t>3 June</a:t>
          </a:r>
        </a:p>
      </dsp:txBody>
      <dsp:txXfrm>
        <a:off x="9172051" y="1859090"/>
        <a:ext cx="2726257" cy="600220"/>
      </dsp:txXfrm>
    </dsp:sp>
    <dsp:sp modelId="{C7821F57-0499-4E9D-8EB4-8E9EF476DA02}">
      <dsp:nvSpPr>
        <dsp:cNvPr id="0" name=""/>
        <dsp:cNvSpPr/>
      </dsp:nvSpPr>
      <dsp:spPr>
        <a:xfrm>
          <a:off x="9069566" y="3665063"/>
          <a:ext cx="2998882" cy="1646622"/>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66700" tIns="266700" rIns="266700" bIns="266700" numCol="1" spcCol="1270" anchor="ctr" anchorCtr="0">
          <a:noAutofit/>
        </a:bodyPr>
        <a:lstStyle/>
        <a:p>
          <a:pPr marL="0" lvl="0" indent="0" algn="l" defTabSz="1244600">
            <a:lnSpc>
              <a:spcPct val="90000"/>
            </a:lnSpc>
            <a:spcBef>
              <a:spcPct val="0"/>
            </a:spcBef>
            <a:spcAft>
              <a:spcPct val="35000"/>
            </a:spcAft>
            <a:buNone/>
          </a:pPr>
          <a:r>
            <a:rPr lang="en-US" sz="2800" kern="1200" dirty="0"/>
            <a:t>Deadline for Independent project</a:t>
          </a:r>
          <a:endParaRPr lang="en-US" sz="1500" kern="1200" dirty="0"/>
        </a:p>
      </dsp:txBody>
      <dsp:txXfrm>
        <a:off x="9069566" y="3665063"/>
        <a:ext cx="2998882" cy="1646622"/>
      </dsp:txXfrm>
    </dsp:sp>
    <dsp:sp modelId="{0C245FB7-24D9-4188-A34A-5241310BA120}">
      <dsp:nvSpPr>
        <dsp:cNvPr id="0" name=""/>
        <dsp:cNvSpPr/>
      </dsp:nvSpPr>
      <dsp:spPr>
        <a:xfrm>
          <a:off x="10535180" y="2762076"/>
          <a:ext cx="0" cy="902986"/>
        </a:xfrm>
        <a:prstGeom prst="line">
          <a:avLst/>
        </a:prstGeom>
        <a:solidFill>
          <a:schemeClr val="accent1">
            <a:hueOff val="0"/>
            <a:satOff val="0"/>
            <a:lumOff val="0"/>
            <a:alphaOff val="0"/>
          </a:schemeClr>
        </a:solidFill>
        <a:ln w="6350" cap="flat" cmpd="sng" algn="ctr">
          <a:solidFill>
            <a:schemeClr val="accent1">
              <a:hueOff val="0"/>
              <a:satOff val="0"/>
              <a:lumOff val="0"/>
              <a:alphaOff val="0"/>
            </a:schemeClr>
          </a:solidFill>
          <a:prstDash val="dash"/>
          <a:miter lim="800000"/>
        </a:ln>
        <a:effectLst/>
      </dsp:spPr>
      <dsp:style>
        <a:lnRef idx="2">
          <a:scrgbClr r="0" g="0" b="0"/>
        </a:lnRef>
        <a:fillRef idx="1">
          <a:scrgbClr r="0" g="0" b="0"/>
        </a:fillRef>
        <a:effectRef idx="1">
          <a:scrgbClr r="0" g="0" b="0"/>
        </a:effectRef>
        <a:fontRef idx="minor">
          <a:schemeClr val="lt1"/>
        </a:fontRef>
      </dsp:style>
    </dsp:sp>
    <dsp:sp modelId="{3287BADE-2FBE-49BB-92F8-C25F30B5F368}">
      <dsp:nvSpPr>
        <dsp:cNvPr id="0" name=""/>
        <dsp:cNvSpPr/>
      </dsp:nvSpPr>
      <dsp:spPr>
        <a:xfrm>
          <a:off x="7378939" y="2557752"/>
          <a:ext cx="132792" cy="132792"/>
        </a:xfrm>
        <a:prstGeom prst="ellipse">
          <a:avLst/>
        </a:prstGeom>
        <a:solidFill>
          <a:schemeClr val="lt1">
            <a:alpha val="90000"/>
            <a:hueOff val="0"/>
            <a:satOff val="0"/>
            <a:lumOff val="0"/>
            <a:alphaOff val="0"/>
          </a:schemeClr>
        </a:solidFill>
        <a:ln w="12700" cap="flat" cmpd="sng" algn="ctr">
          <a:noFill/>
          <a:prstDash val="solid"/>
          <a:miter lim="800000"/>
        </a:ln>
        <a:effectLst/>
      </dsp:spPr>
      <dsp:style>
        <a:lnRef idx="2">
          <a:scrgbClr r="0" g="0" b="0"/>
        </a:lnRef>
        <a:fillRef idx="1">
          <a:scrgbClr r="0" g="0" b="0"/>
        </a:fillRef>
        <a:effectRef idx="0">
          <a:scrgbClr r="0" g="0" b="0"/>
        </a:effectRef>
        <a:fontRef idx="minor"/>
      </dsp:style>
    </dsp:sp>
    <dsp:sp modelId="{A78FB85B-7D05-4EB8-8E97-DC25524D01BF}">
      <dsp:nvSpPr>
        <dsp:cNvPr id="0" name=""/>
        <dsp:cNvSpPr/>
      </dsp:nvSpPr>
      <dsp:spPr>
        <a:xfrm>
          <a:off x="10468783" y="2589446"/>
          <a:ext cx="132792" cy="132792"/>
        </a:xfrm>
        <a:prstGeom prst="ellipse">
          <a:avLst/>
        </a:prstGeom>
        <a:solidFill>
          <a:schemeClr val="lt1">
            <a:alpha val="90000"/>
            <a:hueOff val="0"/>
            <a:satOff val="0"/>
            <a:lumOff val="0"/>
            <a:alphaOff val="0"/>
          </a:schemeClr>
        </a:solidFill>
        <a:ln w="12700" cap="flat" cmpd="sng" algn="ctr">
          <a:noFill/>
          <a:prstDash val="solid"/>
          <a:miter lim="800000"/>
        </a:ln>
        <a:effectLst/>
      </dsp:spPr>
      <dsp:style>
        <a:lnRef idx="2">
          <a:scrgbClr r="0" g="0" b="0"/>
        </a:lnRef>
        <a:fillRef idx="1">
          <a:scrgbClr r="0" g="0" b="0"/>
        </a:fillRef>
        <a:effectRef idx="0">
          <a:scrgbClr r="0" g="0" b="0"/>
        </a:effectRef>
        <a:fontRef idx="minor"/>
      </dsp:style>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9A290D8-1FC8-4F23-9189-22328E898F40}">
      <dsp:nvSpPr>
        <dsp:cNvPr id="0" name=""/>
        <dsp:cNvSpPr/>
      </dsp:nvSpPr>
      <dsp:spPr>
        <a:xfrm>
          <a:off x="282746" y="3682745"/>
          <a:ext cx="2245574" cy="77495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1">
          <a:noAutofit/>
        </a:bodyPr>
        <a:lstStyle/>
        <a:p>
          <a:pPr marL="0" lvl="0" indent="0" algn="ctr" defTabSz="1244600">
            <a:lnSpc>
              <a:spcPct val="90000"/>
            </a:lnSpc>
            <a:spcBef>
              <a:spcPct val="0"/>
            </a:spcBef>
            <a:spcAft>
              <a:spcPct val="35000"/>
            </a:spcAft>
            <a:buNone/>
            <a:defRPr b="1"/>
          </a:pPr>
          <a:r>
            <a:rPr lang="en-US" sz="2800" kern="1200" dirty="0"/>
            <a:t>14 April</a:t>
          </a:r>
        </a:p>
      </dsp:txBody>
      <dsp:txXfrm>
        <a:off x="282746" y="3682745"/>
        <a:ext cx="2245574" cy="774954"/>
      </dsp:txXfrm>
    </dsp:sp>
    <dsp:sp modelId="{B829F0A1-402D-4C5B-8B2A-B8C47D321483}">
      <dsp:nvSpPr>
        <dsp:cNvPr id="0" name=""/>
        <dsp:cNvSpPr/>
      </dsp:nvSpPr>
      <dsp:spPr>
        <a:xfrm>
          <a:off x="0" y="3291840"/>
          <a:ext cx="12244242" cy="274320"/>
        </a:xfrm>
        <a:prstGeom prst="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sp>
    <dsp:sp modelId="{837A3DCF-9CFC-4F12-A59A-2840923DDABD}">
      <dsp:nvSpPr>
        <dsp:cNvPr id="0" name=""/>
        <dsp:cNvSpPr/>
      </dsp:nvSpPr>
      <dsp:spPr>
        <a:xfrm>
          <a:off x="170467" y="1169288"/>
          <a:ext cx="2470132" cy="956691"/>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28600" tIns="228600" rIns="228600" bIns="228600" numCol="1" spcCol="1270" anchor="ctr" anchorCtr="0">
          <a:noAutofit/>
        </a:bodyPr>
        <a:lstStyle/>
        <a:p>
          <a:pPr marL="0" lvl="0" indent="0" algn="l" defTabSz="1066800">
            <a:lnSpc>
              <a:spcPct val="90000"/>
            </a:lnSpc>
            <a:spcBef>
              <a:spcPct val="0"/>
            </a:spcBef>
            <a:spcAft>
              <a:spcPct val="35000"/>
            </a:spcAft>
            <a:buNone/>
          </a:pPr>
          <a:r>
            <a:rPr lang="en-US" sz="2400" kern="1200" dirty="0"/>
            <a:t>End of block 6</a:t>
          </a:r>
        </a:p>
      </dsp:txBody>
      <dsp:txXfrm>
        <a:off x="170467" y="1169288"/>
        <a:ext cx="2470132" cy="956691"/>
      </dsp:txXfrm>
    </dsp:sp>
    <dsp:sp modelId="{1659B43D-55A0-4A1D-AFB6-3E5C3C548971}">
      <dsp:nvSpPr>
        <dsp:cNvPr id="0" name=""/>
        <dsp:cNvSpPr/>
      </dsp:nvSpPr>
      <dsp:spPr>
        <a:xfrm>
          <a:off x="1405533" y="2125979"/>
          <a:ext cx="0" cy="1165860"/>
        </a:xfrm>
        <a:prstGeom prst="line">
          <a:avLst/>
        </a:prstGeom>
        <a:solidFill>
          <a:schemeClr val="accent1">
            <a:hueOff val="0"/>
            <a:satOff val="0"/>
            <a:lumOff val="0"/>
            <a:alphaOff val="0"/>
          </a:schemeClr>
        </a:solidFill>
        <a:ln w="6350" cap="flat" cmpd="sng" algn="ctr">
          <a:solidFill>
            <a:schemeClr val="accent1">
              <a:hueOff val="0"/>
              <a:satOff val="0"/>
              <a:lumOff val="0"/>
              <a:alphaOff val="0"/>
            </a:schemeClr>
          </a:solidFill>
          <a:prstDash val="dash"/>
          <a:miter lim="800000"/>
        </a:ln>
        <a:effectLst/>
      </dsp:spPr>
      <dsp:style>
        <a:lnRef idx="2">
          <a:scrgbClr r="0" g="0" b="0"/>
        </a:lnRef>
        <a:fillRef idx="1">
          <a:scrgbClr r="0" g="0" b="0"/>
        </a:fillRef>
        <a:effectRef idx="1">
          <a:scrgbClr r="0" g="0" b="0"/>
        </a:effectRef>
        <a:fontRef idx="minor">
          <a:schemeClr val="lt1"/>
        </a:fontRef>
      </dsp:style>
    </dsp:sp>
    <dsp:sp modelId="{936397D7-B3F2-4AE7-8384-B77F6460B1A1}">
      <dsp:nvSpPr>
        <dsp:cNvPr id="0" name=""/>
        <dsp:cNvSpPr/>
      </dsp:nvSpPr>
      <dsp:spPr>
        <a:xfrm>
          <a:off x="1860357" y="2400300"/>
          <a:ext cx="2245574" cy="77495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b" anchorCtr="1">
          <a:noAutofit/>
        </a:bodyPr>
        <a:lstStyle/>
        <a:p>
          <a:pPr marL="0" lvl="0" indent="0" algn="ctr" defTabSz="1244600">
            <a:lnSpc>
              <a:spcPct val="90000"/>
            </a:lnSpc>
            <a:spcBef>
              <a:spcPct val="0"/>
            </a:spcBef>
            <a:spcAft>
              <a:spcPct val="35000"/>
            </a:spcAft>
            <a:buNone/>
            <a:defRPr b="1"/>
          </a:pPr>
          <a:r>
            <a:rPr lang="en-US" sz="2800" kern="1200" dirty="0"/>
            <a:t>11 April</a:t>
          </a:r>
        </a:p>
      </dsp:txBody>
      <dsp:txXfrm>
        <a:off x="1860357" y="2400300"/>
        <a:ext cx="2245574" cy="774954"/>
      </dsp:txXfrm>
    </dsp:sp>
    <dsp:sp modelId="{DE6C73CB-ED55-478C-AF3F-F078E6696983}">
      <dsp:nvSpPr>
        <dsp:cNvPr id="0" name=""/>
        <dsp:cNvSpPr/>
      </dsp:nvSpPr>
      <dsp:spPr>
        <a:xfrm>
          <a:off x="1405533" y="4732020"/>
          <a:ext cx="3155223" cy="1464933"/>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28600" tIns="228600" rIns="228600" bIns="228600" numCol="1" spcCol="1270" anchor="ctr" anchorCtr="0">
          <a:noAutofit/>
        </a:bodyPr>
        <a:lstStyle/>
        <a:p>
          <a:pPr marL="0" lvl="0" indent="0" algn="l" defTabSz="1066800">
            <a:lnSpc>
              <a:spcPct val="90000"/>
            </a:lnSpc>
            <a:spcBef>
              <a:spcPct val="0"/>
            </a:spcBef>
            <a:spcAft>
              <a:spcPct val="35000"/>
            </a:spcAft>
            <a:buNone/>
          </a:pPr>
          <a:r>
            <a:rPr lang="en-GB" sz="2400" kern="1200" dirty="0"/>
            <a:t>Submission of ideas for essay (formative assessment)</a:t>
          </a:r>
          <a:endParaRPr lang="en-US" sz="2400" kern="1200" dirty="0"/>
        </a:p>
      </dsp:txBody>
      <dsp:txXfrm>
        <a:off x="1405533" y="4732020"/>
        <a:ext cx="3155223" cy="1464933"/>
      </dsp:txXfrm>
    </dsp:sp>
    <dsp:sp modelId="{6ED17DA9-2A11-4306-BBF8-2725340C8592}">
      <dsp:nvSpPr>
        <dsp:cNvPr id="0" name=""/>
        <dsp:cNvSpPr/>
      </dsp:nvSpPr>
      <dsp:spPr>
        <a:xfrm>
          <a:off x="2983145" y="3566159"/>
          <a:ext cx="0" cy="1165860"/>
        </a:xfrm>
        <a:prstGeom prst="line">
          <a:avLst/>
        </a:prstGeom>
        <a:solidFill>
          <a:schemeClr val="accent1">
            <a:hueOff val="0"/>
            <a:satOff val="0"/>
            <a:lumOff val="0"/>
            <a:alphaOff val="0"/>
          </a:schemeClr>
        </a:solidFill>
        <a:ln w="6350" cap="flat" cmpd="sng" algn="ctr">
          <a:solidFill>
            <a:schemeClr val="accent1">
              <a:hueOff val="0"/>
              <a:satOff val="0"/>
              <a:lumOff val="0"/>
              <a:alphaOff val="0"/>
            </a:schemeClr>
          </a:solidFill>
          <a:prstDash val="dash"/>
          <a:miter lim="800000"/>
        </a:ln>
        <a:effectLst/>
      </dsp:spPr>
      <dsp:style>
        <a:lnRef idx="2">
          <a:scrgbClr r="0" g="0" b="0"/>
        </a:lnRef>
        <a:fillRef idx="1">
          <a:scrgbClr r="0" g="0" b="0"/>
        </a:fillRef>
        <a:effectRef idx="1">
          <a:scrgbClr r="0" g="0" b="0"/>
        </a:effectRef>
        <a:fontRef idx="minor">
          <a:schemeClr val="lt1"/>
        </a:fontRef>
      </dsp:style>
    </dsp:sp>
    <dsp:sp modelId="{E8349FC5-DF75-429D-9BE1-A9CBE9912E1D}">
      <dsp:nvSpPr>
        <dsp:cNvPr id="0" name=""/>
        <dsp:cNvSpPr/>
      </dsp:nvSpPr>
      <dsp:spPr>
        <a:xfrm>
          <a:off x="1319808" y="3343274"/>
          <a:ext cx="171450" cy="171450"/>
        </a:xfrm>
        <a:prstGeom prst="ellipse">
          <a:avLst/>
        </a:prstGeom>
        <a:solidFill>
          <a:schemeClr val="lt1">
            <a:alpha val="90000"/>
            <a:hueOff val="0"/>
            <a:satOff val="0"/>
            <a:lumOff val="0"/>
            <a:alphaOff val="0"/>
          </a:schemeClr>
        </a:solidFill>
        <a:ln w="12700" cap="flat" cmpd="sng" algn="ctr">
          <a:noFill/>
          <a:prstDash val="solid"/>
          <a:miter lim="800000"/>
        </a:ln>
        <a:effectLst/>
      </dsp:spPr>
      <dsp:style>
        <a:lnRef idx="2">
          <a:scrgbClr r="0" g="0" b="0"/>
        </a:lnRef>
        <a:fillRef idx="1">
          <a:scrgbClr r="0" g="0" b="0"/>
        </a:fillRef>
        <a:effectRef idx="0">
          <a:scrgbClr r="0" g="0" b="0"/>
        </a:effectRef>
        <a:fontRef idx="minor"/>
      </dsp:style>
    </dsp:sp>
    <dsp:sp modelId="{3A6AC8A2-62C6-4FDC-977E-9D826A415572}">
      <dsp:nvSpPr>
        <dsp:cNvPr id="0" name=""/>
        <dsp:cNvSpPr/>
      </dsp:nvSpPr>
      <dsp:spPr>
        <a:xfrm>
          <a:off x="2897420" y="3343274"/>
          <a:ext cx="171450" cy="171450"/>
        </a:xfrm>
        <a:prstGeom prst="ellipse">
          <a:avLst/>
        </a:prstGeom>
        <a:solidFill>
          <a:schemeClr val="lt1">
            <a:alpha val="90000"/>
            <a:hueOff val="0"/>
            <a:satOff val="0"/>
            <a:lumOff val="0"/>
            <a:alphaOff val="0"/>
          </a:schemeClr>
        </a:solidFill>
        <a:ln w="12700" cap="flat" cmpd="sng" algn="ctr">
          <a:noFill/>
          <a:prstDash val="solid"/>
          <a:miter lim="800000"/>
        </a:ln>
        <a:effectLst/>
      </dsp:spPr>
      <dsp:style>
        <a:lnRef idx="2">
          <a:scrgbClr r="0" g="0" b="0"/>
        </a:lnRef>
        <a:fillRef idx="1">
          <a:scrgbClr r="0" g="0" b="0"/>
        </a:fillRef>
        <a:effectRef idx="0">
          <a:scrgbClr r="0" g="0" b="0"/>
        </a:effectRef>
        <a:fontRef idx="minor"/>
      </dsp:style>
    </dsp:sp>
    <dsp:sp modelId="{EC19E4D7-99AE-49D9-BB88-52F24CE458E2}">
      <dsp:nvSpPr>
        <dsp:cNvPr id="0" name=""/>
        <dsp:cNvSpPr/>
      </dsp:nvSpPr>
      <dsp:spPr>
        <a:xfrm>
          <a:off x="3437969" y="3682745"/>
          <a:ext cx="2245574" cy="77495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1">
          <a:noAutofit/>
        </a:bodyPr>
        <a:lstStyle/>
        <a:p>
          <a:pPr marL="0" lvl="0" indent="0" algn="ctr" defTabSz="1244600">
            <a:lnSpc>
              <a:spcPct val="90000"/>
            </a:lnSpc>
            <a:spcBef>
              <a:spcPct val="0"/>
            </a:spcBef>
            <a:spcAft>
              <a:spcPct val="35000"/>
            </a:spcAft>
            <a:buNone/>
            <a:defRPr b="1"/>
          </a:pPr>
          <a:r>
            <a:rPr lang="en-US" sz="2800" kern="1200" dirty="0"/>
            <a:t>14 April – 2 May</a:t>
          </a:r>
        </a:p>
      </dsp:txBody>
      <dsp:txXfrm>
        <a:off x="3437969" y="3682745"/>
        <a:ext cx="2245574" cy="774954"/>
      </dsp:txXfrm>
    </dsp:sp>
    <dsp:sp modelId="{8FB6DF4C-85DA-4F75-A207-C7D2E87F795E}">
      <dsp:nvSpPr>
        <dsp:cNvPr id="0" name=""/>
        <dsp:cNvSpPr/>
      </dsp:nvSpPr>
      <dsp:spPr>
        <a:xfrm>
          <a:off x="3325690" y="1169288"/>
          <a:ext cx="2470132" cy="956691"/>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28600" tIns="228600" rIns="228600" bIns="228600" numCol="1" spcCol="1270" anchor="ctr" anchorCtr="0">
          <a:noAutofit/>
        </a:bodyPr>
        <a:lstStyle/>
        <a:p>
          <a:pPr marL="0" lvl="0" indent="0" algn="l" defTabSz="1066800">
            <a:lnSpc>
              <a:spcPct val="90000"/>
            </a:lnSpc>
            <a:spcBef>
              <a:spcPct val="0"/>
            </a:spcBef>
            <a:spcAft>
              <a:spcPct val="35000"/>
            </a:spcAft>
            <a:buNone/>
          </a:pPr>
          <a:r>
            <a:rPr lang="en-US" sz="2400" kern="1200" dirty="0"/>
            <a:t>Easter break</a:t>
          </a:r>
        </a:p>
      </dsp:txBody>
      <dsp:txXfrm>
        <a:off x="3325690" y="1169288"/>
        <a:ext cx="2470132" cy="956691"/>
      </dsp:txXfrm>
    </dsp:sp>
    <dsp:sp modelId="{D32E70FB-C27F-4474-BCAC-F4672AB7A4D0}">
      <dsp:nvSpPr>
        <dsp:cNvPr id="0" name=""/>
        <dsp:cNvSpPr/>
      </dsp:nvSpPr>
      <dsp:spPr>
        <a:xfrm>
          <a:off x="4560757" y="2125979"/>
          <a:ext cx="0" cy="1165860"/>
        </a:xfrm>
        <a:prstGeom prst="line">
          <a:avLst/>
        </a:prstGeom>
        <a:solidFill>
          <a:schemeClr val="accent1">
            <a:hueOff val="0"/>
            <a:satOff val="0"/>
            <a:lumOff val="0"/>
            <a:alphaOff val="0"/>
          </a:schemeClr>
        </a:solidFill>
        <a:ln w="6350" cap="flat" cmpd="sng" algn="ctr">
          <a:solidFill>
            <a:schemeClr val="accent1">
              <a:hueOff val="0"/>
              <a:satOff val="0"/>
              <a:lumOff val="0"/>
              <a:alphaOff val="0"/>
            </a:schemeClr>
          </a:solidFill>
          <a:prstDash val="dash"/>
          <a:miter lim="800000"/>
        </a:ln>
        <a:effectLst/>
      </dsp:spPr>
      <dsp:style>
        <a:lnRef idx="2">
          <a:scrgbClr r="0" g="0" b="0"/>
        </a:lnRef>
        <a:fillRef idx="1">
          <a:scrgbClr r="0" g="0" b="0"/>
        </a:fillRef>
        <a:effectRef idx="1">
          <a:scrgbClr r="0" g="0" b="0"/>
        </a:effectRef>
        <a:fontRef idx="minor">
          <a:schemeClr val="lt1"/>
        </a:fontRef>
      </dsp:style>
    </dsp:sp>
    <dsp:sp modelId="{0105C60D-F10C-4B48-B5AD-1C33D6D8FD1E}">
      <dsp:nvSpPr>
        <dsp:cNvPr id="0" name=""/>
        <dsp:cNvSpPr/>
      </dsp:nvSpPr>
      <dsp:spPr>
        <a:xfrm>
          <a:off x="5193529" y="2400300"/>
          <a:ext cx="2245574" cy="77495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b" anchorCtr="1">
          <a:noAutofit/>
        </a:bodyPr>
        <a:lstStyle/>
        <a:p>
          <a:pPr marL="0" lvl="0" indent="0" algn="ctr" defTabSz="1244600">
            <a:lnSpc>
              <a:spcPct val="90000"/>
            </a:lnSpc>
            <a:spcBef>
              <a:spcPct val="0"/>
            </a:spcBef>
            <a:spcAft>
              <a:spcPct val="35000"/>
            </a:spcAft>
            <a:buNone/>
            <a:defRPr b="1"/>
          </a:pPr>
          <a:r>
            <a:rPr lang="en-US" sz="2800" kern="1200" dirty="0"/>
            <a:t>3 May</a:t>
          </a:r>
        </a:p>
      </dsp:txBody>
      <dsp:txXfrm>
        <a:off x="5193529" y="2400300"/>
        <a:ext cx="2245574" cy="774954"/>
      </dsp:txXfrm>
    </dsp:sp>
    <dsp:sp modelId="{6D07E760-D5FB-4472-9334-0FF7702AEA67}">
      <dsp:nvSpPr>
        <dsp:cNvPr id="0" name=""/>
        <dsp:cNvSpPr/>
      </dsp:nvSpPr>
      <dsp:spPr>
        <a:xfrm>
          <a:off x="4809326" y="4767231"/>
          <a:ext cx="3511120" cy="2061556"/>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28600" tIns="228600" rIns="228600" bIns="228600" numCol="1" spcCol="1270" anchor="ctr" anchorCtr="0">
          <a:noAutofit/>
        </a:bodyPr>
        <a:lstStyle/>
        <a:p>
          <a:pPr marL="0" lvl="0" indent="0" algn="l" defTabSz="1066800">
            <a:lnSpc>
              <a:spcPct val="90000"/>
            </a:lnSpc>
            <a:spcBef>
              <a:spcPct val="0"/>
            </a:spcBef>
            <a:spcAft>
              <a:spcPct val="35000"/>
            </a:spcAft>
            <a:buNone/>
          </a:pPr>
          <a:r>
            <a:rPr lang="en-US" sz="2400" kern="1200" dirty="0"/>
            <a:t>Preparation week for block 7 </a:t>
          </a:r>
          <a:r>
            <a:rPr lang="en-GB" sz="2400" i="1" kern="1200" dirty="0">
              <a:solidFill>
                <a:srgbClr val="002060"/>
              </a:solidFill>
            </a:rPr>
            <a:t>Draft plan (formative) 9 May; </a:t>
          </a:r>
          <a:r>
            <a:rPr lang="en-GB" sz="2400" i="1" kern="1200" dirty="0">
              <a:solidFill>
                <a:srgbClr val="FF0000"/>
              </a:solidFill>
            </a:rPr>
            <a:t>Survival skills reflection 6 due Fri  6 May</a:t>
          </a:r>
          <a:endParaRPr lang="en-US" sz="2000" kern="1200" dirty="0"/>
        </a:p>
      </dsp:txBody>
      <dsp:txXfrm>
        <a:off x="4809326" y="4767231"/>
        <a:ext cx="3511120" cy="2061556"/>
      </dsp:txXfrm>
    </dsp:sp>
    <dsp:sp modelId="{9CE01E28-0084-4A00-9D25-0B886178C297}">
      <dsp:nvSpPr>
        <dsp:cNvPr id="0" name=""/>
        <dsp:cNvSpPr/>
      </dsp:nvSpPr>
      <dsp:spPr>
        <a:xfrm>
          <a:off x="6316317" y="3566159"/>
          <a:ext cx="0" cy="1165860"/>
        </a:xfrm>
        <a:prstGeom prst="line">
          <a:avLst/>
        </a:prstGeom>
        <a:solidFill>
          <a:schemeClr val="accent1">
            <a:hueOff val="0"/>
            <a:satOff val="0"/>
            <a:lumOff val="0"/>
            <a:alphaOff val="0"/>
          </a:schemeClr>
        </a:solidFill>
        <a:ln w="6350" cap="flat" cmpd="sng" algn="ctr">
          <a:solidFill>
            <a:schemeClr val="accent1">
              <a:hueOff val="0"/>
              <a:satOff val="0"/>
              <a:lumOff val="0"/>
              <a:alphaOff val="0"/>
            </a:schemeClr>
          </a:solidFill>
          <a:prstDash val="dash"/>
          <a:miter lim="800000"/>
        </a:ln>
        <a:effectLst/>
      </dsp:spPr>
      <dsp:style>
        <a:lnRef idx="2">
          <a:scrgbClr r="0" g="0" b="0"/>
        </a:lnRef>
        <a:fillRef idx="1">
          <a:scrgbClr r="0" g="0" b="0"/>
        </a:fillRef>
        <a:effectRef idx="1">
          <a:scrgbClr r="0" g="0" b="0"/>
        </a:effectRef>
        <a:fontRef idx="minor">
          <a:schemeClr val="lt1"/>
        </a:fontRef>
      </dsp:style>
    </dsp:sp>
    <dsp:sp modelId="{8ACAA7D9-9D92-4320-8D0D-9F0EDA543E0A}">
      <dsp:nvSpPr>
        <dsp:cNvPr id="0" name=""/>
        <dsp:cNvSpPr/>
      </dsp:nvSpPr>
      <dsp:spPr>
        <a:xfrm>
          <a:off x="4475032" y="3343274"/>
          <a:ext cx="171450" cy="171450"/>
        </a:xfrm>
        <a:prstGeom prst="ellipse">
          <a:avLst/>
        </a:prstGeom>
        <a:solidFill>
          <a:schemeClr val="lt1">
            <a:alpha val="90000"/>
            <a:hueOff val="0"/>
            <a:satOff val="0"/>
            <a:lumOff val="0"/>
            <a:alphaOff val="0"/>
          </a:schemeClr>
        </a:solidFill>
        <a:ln w="12700" cap="flat" cmpd="sng" algn="ctr">
          <a:noFill/>
          <a:prstDash val="solid"/>
          <a:miter lim="800000"/>
        </a:ln>
        <a:effectLst/>
      </dsp:spPr>
      <dsp:style>
        <a:lnRef idx="2">
          <a:scrgbClr r="0" g="0" b="0"/>
        </a:lnRef>
        <a:fillRef idx="1">
          <a:scrgbClr r="0" g="0" b="0"/>
        </a:fillRef>
        <a:effectRef idx="0">
          <a:scrgbClr r="0" g="0" b="0"/>
        </a:effectRef>
        <a:fontRef idx="minor"/>
      </dsp:style>
    </dsp:sp>
    <dsp:sp modelId="{FD0847C4-9E2D-409F-8EE0-C72736CDCCA8}">
      <dsp:nvSpPr>
        <dsp:cNvPr id="0" name=""/>
        <dsp:cNvSpPr/>
      </dsp:nvSpPr>
      <dsp:spPr>
        <a:xfrm>
          <a:off x="6230592" y="3343274"/>
          <a:ext cx="171450" cy="171450"/>
        </a:xfrm>
        <a:prstGeom prst="ellipse">
          <a:avLst/>
        </a:prstGeom>
        <a:solidFill>
          <a:schemeClr val="lt1">
            <a:alpha val="90000"/>
            <a:hueOff val="0"/>
            <a:satOff val="0"/>
            <a:lumOff val="0"/>
            <a:alphaOff val="0"/>
          </a:schemeClr>
        </a:solidFill>
        <a:ln w="12700" cap="flat" cmpd="sng" algn="ctr">
          <a:noFill/>
          <a:prstDash val="solid"/>
          <a:miter lim="800000"/>
        </a:ln>
        <a:effectLst/>
      </dsp:spPr>
      <dsp:style>
        <a:lnRef idx="2">
          <a:scrgbClr r="0" g="0" b="0"/>
        </a:lnRef>
        <a:fillRef idx="1">
          <a:scrgbClr r="0" g="0" b="0"/>
        </a:fillRef>
        <a:effectRef idx="0">
          <a:scrgbClr r="0" g="0" b="0"/>
        </a:effectRef>
        <a:fontRef idx="minor"/>
      </dsp:style>
    </dsp:sp>
    <dsp:sp modelId="{B5D72CE0-65A3-42A5-93E8-A23A841213FF}">
      <dsp:nvSpPr>
        <dsp:cNvPr id="0" name=""/>
        <dsp:cNvSpPr/>
      </dsp:nvSpPr>
      <dsp:spPr>
        <a:xfrm>
          <a:off x="7387990" y="3682745"/>
          <a:ext cx="2245574" cy="77495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1">
          <a:noAutofit/>
        </a:bodyPr>
        <a:lstStyle/>
        <a:p>
          <a:pPr marL="0" lvl="0" indent="0" algn="ctr" defTabSz="1244600">
            <a:lnSpc>
              <a:spcPct val="90000"/>
            </a:lnSpc>
            <a:spcBef>
              <a:spcPct val="0"/>
            </a:spcBef>
            <a:spcAft>
              <a:spcPct val="35000"/>
            </a:spcAft>
            <a:buNone/>
            <a:defRPr b="1"/>
          </a:pPr>
          <a:r>
            <a:rPr lang="en-US" sz="2800" kern="1200" dirty="0"/>
            <a:t>9 May – 1 June</a:t>
          </a:r>
        </a:p>
      </dsp:txBody>
      <dsp:txXfrm>
        <a:off x="7387990" y="3682745"/>
        <a:ext cx="2245574" cy="774954"/>
      </dsp:txXfrm>
    </dsp:sp>
    <dsp:sp modelId="{79DDBF15-8E34-4F4A-9D1D-6D6CE691DAEE}">
      <dsp:nvSpPr>
        <dsp:cNvPr id="0" name=""/>
        <dsp:cNvSpPr/>
      </dsp:nvSpPr>
      <dsp:spPr>
        <a:xfrm>
          <a:off x="6668393" y="391977"/>
          <a:ext cx="3684770" cy="1734002"/>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90500" tIns="190500" rIns="190500" bIns="190500" numCol="1" spcCol="1270" anchor="ctr" anchorCtr="0">
          <a:noAutofit/>
        </a:bodyPr>
        <a:lstStyle/>
        <a:p>
          <a:pPr marL="0" lvl="0" indent="0" algn="l" defTabSz="889000">
            <a:lnSpc>
              <a:spcPct val="90000"/>
            </a:lnSpc>
            <a:spcBef>
              <a:spcPct val="0"/>
            </a:spcBef>
            <a:spcAft>
              <a:spcPct val="35000"/>
            </a:spcAft>
            <a:buNone/>
          </a:pPr>
          <a:r>
            <a:rPr lang="en-US" sz="2000" kern="1200" dirty="0"/>
            <a:t>Block 7</a:t>
          </a:r>
          <a:endParaRPr lang="en-US" sz="1800" kern="1200" dirty="0"/>
        </a:p>
        <a:p>
          <a:pPr marL="0" lvl="0" indent="0" algn="l" defTabSz="889000">
            <a:lnSpc>
              <a:spcPct val="90000"/>
            </a:lnSpc>
            <a:spcBef>
              <a:spcPct val="0"/>
            </a:spcBef>
            <a:spcAft>
              <a:spcPct val="35000"/>
            </a:spcAft>
            <a:buNone/>
          </a:pPr>
          <a:r>
            <a:rPr lang="en-GB" sz="2000" i="1" kern="1200" dirty="0">
              <a:solidFill>
                <a:srgbClr val="002060"/>
              </a:solidFill>
            </a:rPr>
            <a:t>Assessed plan Fri 13 May</a:t>
          </a:r>
        </a:p>
        <a:p>
          <a:pPr marL="0" lvl="0" indent="0" algn="l" defTabSz="889000">
            <a:lnSpc>
              <a:spcPct val="90000"/>
            </a:lnSpc>
            <a:spcBef>
              <a:spcPct val="0"/>
            </a:spcBef>
            <a:spcAft>
              <a:spcPct val="35000"/>
            </a:spcAft>
            <a:buNone/>
          </a:pPr>
          <a:r>
            <a:rPr lang="en-GB" sz="2000" i="1" kern="1200" dirty="0">
              <a:solidFill>
                <a:srgbClr val="FF0000"/>
              </a:solidFill>
            </a:rPr>
            <a:t>also in block 7 – presentation for survival skills on 23 May</a:t>
          </a:r>
          <a:endParaRPr lang="en-US" sz="2000" kern="1200" dirty="0"/>
        </a:p>
      </dsp:txBody>
      <dsp:txXfrm>
        <a:off x="6668393" y="391977"/>
        <a:ext cx="3684770" cy="1734002"/>
      </dsp:txXfrm>
    </dsp:sp>
    <dsp:sp modelId="{86BAF4F2-085E-4F58-A853-97CEF2F3AD15}">
      <dsp:nvSpPr>
        <dsp:cNvPr id="0" name=""/>
        <dsp:cNvSpPr/>
      </dsp:nvSpPr>
      <dsp:spPr>
        <a:xfrm>
          <a:off x="8510778" y="2125979"/>
          <a:ext cx="0" cy="1165860"/>
        </a:xfrm>
        <a:prstGeom prst="line">
          <a:avLst/>
        </a:prstGeom>
        <a:solidFill>
          <a:schemeClr val="accent1">
            <a:hueOff val="0"/>
            <a:satOff val="0"/>
            <a:lumOff val="0"/>
            <a:alphaOff val="0"/>
          </a:schemeClr>
        </a:solidFill>
        <a:ln w="6350" cap="flat" cmpd="sng" algn="ctr">
          <a:solidFill>
            <a:schemeClr val="accent1">
              <a:hueOff val="0"/>
              <a:satOff val="0"/>
              <a:lumOff val="0"/>
              <a:alphaOff val="0"/>
            </a:schemeClr>
          </a:solidFill>
          <a:prstDash val="dash"/>
          <a:miter lim="800000"/>
        </a:ln>
        <a:effectLst/>
      </dsp:spPr>
      <dsp:style>
        <a:lnRef idx="2">
          <a:scrgbClr r="0" g="0" b="0"/>
        </a:lnRef>
        <a:fillRef idx="1">
          <a:scrgbClr r="0" g="0" b="0"/>
        </a:fillRef>
        <a:effectRef idx="1">
          <a:scrgbClr r="0" g="0" b="0"/>
        </a:effectRef>
        <a:fontRef idx="minor">
          <a:schemeClr val="lt1"/>
        </a:fontRef>
      </dsp:style>
    </dsp:sp>
    <dsp:sp modelId="{B36B3CB5-FF56-4FBD-89CA-8C9E11ACA316}">
      <dsp:nvSpPr>
        <dsp:cNvPr id="0" name=""/>
        <dsp:cNvSpPr/>
      </dsp:nvSpPr>
      <dsp:spPr>
        <a:xfrm>
          <a:off x="9473148" y="2811894"/>
          <a:ext cx="2245574" cy="43649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b" anchorCtr="1">
          <a:noAutofit/>
        </a:bodyPr>
        <a:lstStyle/>
        <a:p>
          <a:pPr marL="0" lvl="0" indent="0" algn="ctr" defTabSz="1244600">
            <a:lnSpc>
              <a:spcPct val="90000"/>
            </a:lnSpc>
            <a:spcBef>
              <a:spcPct val="0"/>
            </a:spcBef>
            <a:spcAft>
              <a:spcPct val="35000"/>
            </a:spcAft>
            <a:buNone/>
            <a:defRPr b="1"/>
          </a:pPr>
          <a:r>
            <a:rPr lang="en-US" sz="2800" kern="1200" dirty="0"/>
            <a:t>3 June</a:t>
          </a:r>
        </a:p>
      </dsp:txBody>
      <dsp:txXfrm>
        <a:off x="9473148" y="2811894"/>
        <a:ext cx="2245574" cy="436498"/>
      </dsp:txXfrm>
    </dsp:sp>
    <dsp:sp modelId="{C7821F57-0499-4E9D-8EB4-8E9EF476DA02}">
      <dsp:nvSpPr>
        <dsp:cNvPr id="0" name=""/>
        <dsp:cNvSpPr/>
      </dsp:nvSpPr>
      <dsp:spPr>
        <a:xfrm>
          <a:off x="8864854" y="4235892"/>
          <a:ext cx="3292513" cy="1408109"/>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28600" tIns="228600" rIns="228600" bIns="228600" numCol="1" spcCol="1270" anchor="ctr" anchorCtr="0">
          <a:noAutofit/>
        </a:bodyPr>
        <a:lstStyle/>
        <a:p>
          <a:pPr marL="0" lvl="0" indent="0" algn="l" defTabSz="1066800">
            <a:lnSpc>
              <a:spcPct val="90000"/>
            </a:lnSpc>
            <a:spcBef>
              <a:spcPct val="0"/>
            </a:spcBef>
            <a:spcAft>
              <a:spcPct val="35000"/>
            </a:spcAft>
            <a:buNone/>
          </a:pPr>
          <a:r>
            <a:rPr lang="en-GB" sz="2400" kern="1200" dirty="0"/>
            <a:t>Deadline for 2000 -2500 words independent investigation.</a:t>
          </a:r>
          <a:endParaRPr lang="en-US" sz="2000" kern="1200" dirty="0"/>
        </a:p>
      </dsp:txBody>
      <dsp:txXfrm>
        <a:off x="8864854" y="4235892"/>
        <a:ext cx="3292513" cy="1408109"/>
      </dsp:txXfrm>
    </dsp:sp>
    <dsp:sp modelId="{0C245FB7-24D9-4188-A34A-5241310BA120}">
      <dsp:nvSpPr>
        <dsp:cNvPr id="0" name=""/>
        <dsp:cNvSpPr/>
      </dsp:nvSpPr>
      <dsp:spPr>
        <a:xfrm>
          <a:off x="10595935" y="3483025"/>
          <a:ext cx="0" cy="656679"/>
        </a:xfrm>
        <a:prstGeom prst="line">
          <a:avLst/>
        </a:prstGeom>
        <a:solidFill>
          <a:schemeClr val="accent1">
            <a:hueOff val="0"/>
            <a:satOff val="0"/>
            <a:lumOff val="0"/>
            <a:alphaOff val="0"/>
          </a:schemeClr>
        </a:solidFill>
        <a:ln w="6350" cap="flat" cmpd="sng" algn="ctr">
          <a:solidFill>
            <a:schemeClr val="accent1">
              <a:hueOff val="0"/>
              <a:satOff val="0"/>
              <a:lumOff val="0"/>
              <a:alphaOff val="0"/>
            </a:schemeClr>
          </a:solidFill>
          <a:prstDash val="dash"/>
          <a:miter lim="800000"/>
        </a:ln>
        <a:effectLst/>
      </dsp:spPr>
      <dsp:style>
        <a:lnRef idx="2">
          <a:scrgbClr r="0" g="0" b="0"/>
        </a:lnRef>
        <a:fillRef idx="1">
          <a:scrgbClr r="0" g="0" b="0"/>
        </a:fillRef>
        <a:effectRef idx="1">
          <a:scrgbClr r="0" g="0" b="0"/>
        </a:effectRef>
        <a:fontRef idx="minor">
          <a:schemeClr val="lt1"/>
        </a:fontRef>
      </dsp:style>
    </dsp:sp>
    <dsp:sp modelId="{3287BADE-2FBE-49BB-92F8-C25F30B5F368}">
      <dsp:nvSpPr>
        <dsp:cNvPr id="0" name=""/>
        <dsp:cNvSpPr/>
      </dsp:nvSpPr>
      <dsp:spPr>
        <a:xfrm>
          <a:off x="8425053" y="3343274"/>
          <a:ext cx="171450" cy="171450"/>
        </a:xfrm>
        <a:prstGeom prst="ellipse">
          <a:avLst/>
        </a:prstGeom>
        <a:solidFill>
          <a:schemeClr val="lt1">
            <a:alpha val="90000"/>
            <a:hueOff val="0"/>
            <a:satOff val="0"/>
            <a:lumOff val="0"/>
            <a:alphaOff val="0"/>
          </a:schemeClr>
        </a:solidFill>
        <a:ln w="12700" cap="flat" cmpd="sng" algn="ctr">
          <a:noFill/>
          <a:prstDash val="solid"/>
          <a:miter lim="800000"/>
        </a:ln>
        <a:effectLst/>
      </dsp:spPr>
      <dsp:style>
        <a:lnRef idx="2">
          <a:scrgbClr r="0" g="0" b="0"/>
        </a:lnRef>
        <a:fillRef idx="1">
          <a:scrgbClr r="0" g="0" b="0"/>
        </a:fillRef>
        <a:effectRef idx="0">
          <a:scrgbClr r="0" g="0" b="0"/>
        </a:effectRef>
        <a:fontRef idx="minor"/>
      </dsp:style>
    </dsp:sp>
    <dsp:sp modelId="{A78FB85B-7D05-4EB8-8E97-DC25524D01BF}">
      <dsp:nvSpPr>
        <dsp:cNvPr id="0" name=""/>
        <dsp:cNvSpPr/>
      </dsp:nvSpPr>
      <dsp:spPr>
        <a:xfrm>
          <a:off x="10585406" y="3274257"/>
          <a:ext cx="12192" cy="404384"/>
        </a:xfrm>
        <a:prstGeom prst="ellipse">
          <a:avLst/>
        </a:prstGeom>
        <a:solidFill>
          <a:schemeClr val="lt1">
            <a:alpha val="90000"/>
            <a:hueOff val="0"/>
            <a:satOff val="0"/>
            <a:lumOff val="0"/>
            <a:alphaOff val="0"/>
          </a:schemeClr>
        </a:solidFill>
        <a:ln w="12700" cap="flat" cmpd="sng" algn="ctr">
          <a:noFill/>
          <a:prstDash val="solid"/>
          <a:miter lim="800000"/>
        </a:ln>
        <a:effectLst/>
      </dsp:spPr>
      <dsp:style>
        <a:lnRef idx="2">
          <a:scrgbClr r="0" g="0" b="0"/>
        </a:lnRef>
        <a:fillRef idx="1">
          <a:scrgbClr r="0" g="0" b="0"/>
        </a:fillRef>
        <a:effectRef idx="0">
          <a:scrgbClr r="0" g="0" b="0"/>
        </a:effectRef>
        <a:fontRef idx="minor"/>
      </dsp:style>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17/3/layout/HorizontalPathTimeline">
  <dgm:title val="Horizontal Path Timeline"/>
  <dgm:desc val="Use to show a list of events in chronological order. The rectangular shape contains the description while the date is shown near the circular dot along the time line. It's the perfect SmartArt for displaying large amount of text with a short date format."/>
  <dgm:catLst>
    <dgm:cat type="timeline" pri="500"/>
    <dgm:cat type="process" pri="600"/>
  </dgm:catLst>
  <dgm:sampData>
    <dgm:dataModel>
      <dgm:ptLst>
        <dgm:pt modelId="0" type="doc"/>
        <dgm:pt modelId="10">
          <dgm:prSet phldr="1"/>
        </dgm:pt>
        <dgm:pt modelId="11">
          <dgm:prSet phldr="1"/>
        </dgm:pt>
        <dgm:pt modelId="20">
          <dgm:prSet phldr="1"/>
        </dgm:pt>
        <dgm:pt modelId="21">
          <dgm:prSet phldr="1"/>
        </dgm:pt>
        <dgm:pt modelId="30">
          <dgm:prSet phldr="1"/>
        </dgm:pt>
        <dgm:pt modelId="31">
          <dgm:prSet phldr="1"/>
        </dgm:pt>
      </dgm:ptLst>
      <dgm:cxnLst>
        <dgm:cxn modelId="40" srcId="0" destId="10" srcOrd="0" destOrd="0"/>
        <dgm:cxn modelId="12" srcId="10" destId="11" srcOrd="0" destOrd="0"/>
        <dgm:cxn modelId="50" srcId="0" destId="20" srcOrd="1" destOrd="0"/>
        <dgm:cxn modelId="22" srcId="20" destId="21" srcOrd="0" destOrd="0"/>
        <dgm:cxn modelId="60" srcId="0" destId="30" srcOrd="1" destOrd="0"/>
        <dgm:cxn modelId="32" srcId="30" destId="31" srcOrd="0" destOrd="0"/>
      </dgm:cxnLst>
      <dgm:bg/>
      <dgm:whole/>
    </dgm:dataModel>
  </dgm:sampData>
  <dgm:styleData>
    <dgm:dataModel>
      <dgm:ptLst>
        <dgm:pt modelId="0" type="doc"/>
        <dgm:pt modelId="10">
          <dgm:prSet phldr="1"/>
        </dgm:pt>
        <dgm:pt modelId="20">
          <dgm:prSet phldr="1"/>
        </dgm:pt>
      </dgm:ptLst>
      <dgm:cxnLst>
        <dgm:cxn modelId="60" srcId="0" destId="10" srcOrd="0" destOrd="0"/>
        <dgm:cxn modelId="70" srcId="0" destId="20" srcOrd="1" destOrd="0"/>
      </dgm:cxnLst>
      <dgm:bg/>
      <dgm:whole/>
    </dgm:dataModel>
  </dgm:styleData>
  <dgm:clrData>
    <dgm:dataModel>
      <dgm:ptLst>
        <dgm:pt modelId="0" type="doc"/>
        <dgm:pt modelId="10">
          <dgm:prSet phldr="1"/>
        </dgm:pt>
        <dgm:pt modelId="20">
          <dgm:prSet phldr="1"/>
        </dgm:pt>
        <dgm:pt modelId="30">
          <dgm:prSet phldr="1"/>
        </dgm:pt>
        <dgm:pt modelId="40">
          <dgm:prSet phldr="1"/>
        </dgm:pt>
      </dgm:ptLst>
      <dgm:cxnLst>
        <dgm:cxn modelId="60" srcId="0" destId="10" srcOrd="0" destOrd="0"/>
        <dgm:cxn modelId="70" srcId="0" destId="20" srcOrd="1" destOrd="0"/>
        <dgm:cxn modelId="80" srcId="0" destId="30" srcOrd="2" destOrd="0"/>
        <dgm:cxn modelId="90" srcId="0" destId="40" srcOrd="3" destOrd="0"/>
      </dgm:cxnLst>
      <dgm:bg/>
      <dgm:whole/>
    </dgm:dataModel>
  </dgm:clrData>
  <dgm:layoutNode name="root">
    <dgm:varLst>
      <dgm:chMax/>
      <dgm:chPref/>
      <dgm:animLvl val="lvl"/>
    </dgm:varLst>
    <dgm:alg type="composite"/>
    <dgm:shape xmlns:r="http://schemas.openxmlformats.org/officeDocument/2006/relationships" r:blip="">
      <dgm:adjLst/>
    </dgm:shape>
    <dgm:constrLst>
      <dgm:constr type="w" for="ch" forName="divider" refType="w"/>
      <dgm:constr type="h" for="ch" forName="divider" refType="h" fact="0.04"/>
      <dgm:constr type="ctrY" for="ch" forName="divider" refType="h" fact="0.5"/>
      <dgm:constr type="l" for="ch" forName="divider"/>
      <dgm:constr type="w" for="ch" forName="nodes" refType="w"/>
      <dgm:constr type="h" for="ch" forName="nodes" refType="h"/>
    </dgm:constrLst>
    <dgm:layoutNode name="divider" styleLbl="node1">
      <dgm:alg type="sp"/>
      <dgm:shape xmlns:r="http://schemas.openxmlformats.org/officeDocument/2006/relationships" type="rect" r:blip="" zOrderOff="2">
        <dgm:adjLst/>
      </dgm:shape>
      <dgm:presOf/>
      <dgm:constrLst/>
      <dgm:ruleLst/>
    </dgm:layoutNode>
    <dgm:layoutNode name="nodes">
      <dgm:varLst>
        <dgm:chMax/>
        <dgm:chPref/>
        <dgm:animLvl val="lvl"/>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choose name="constrBasedOnChildrenCount">
        <dgm:if name="constrForTwoChildren" axis="ch" ptType="node" func="cnt" op="lte" val="2">
          <dgm:constrLst>
            <dgm:constr type="primFontSz" for="des" forName="L1TextContainer" val="20"/>
            <dgm:constr type="primFontSz" for="des" forName="L2TextContainer" refType="primFontSz" refFor="des" refForName="L1TextContainer" op="equ" fact="0.75"/>
            <dgm:constr type="w" for="ch" forName="composite" refType="w"/>
            <dgm:constr type="h" for="ch" forName="composite" refType="h"/>
            <dgm:constr type="w" for="ch" forName="spaceBetweenRectangles" refType="w" refFor="ch" refForName="composite" fact="0"/>
            <dgm:constr type="w" for="ch" ptType="sibTrans" op="equ"/>
            <dgm:constr type="primFontSz" for="des" forName="L1TextContainer" op="equ"/>
            <dgm:constr type="primFontSz" for="des" forName="L2TextContainer" op="equ"/>
          </dgm:constrLst>
        </dgm:if>
        <dgm:else name="constrForRest">
          <dgm:constrLst>
            <dgm:constr type="primFontSz" for="des" forName="L1TextContainer" val="20"/>
            <dgm:constr type="primFontSz" for="des" forName="L2TextContainer" refType="primFontSz" refFor="des" refForName="L1TextContainer" op="equ" fact="0.75"/>
            <dgm:constr type="w" for="ch" forName="composite" refType="w"/>
            <dgm:constr type="h" for="ch" forName="composite" refType="h"/>
            <dgm:constr type="w" for="ch" forName="spaceBetweenRectangles" refType="w" refFor="ch" refForName="composite" fact="-0.5"/>
            <dgm:constr type="w" for="ch" ptType="sibTrans" op="equ"/>
            <dgm:constr type="primFontSz" for="des" forName="L1TextContainer" op="equ"/>
            <dgm:constr type="primFontSz" for="des" forName="L2TextContainer" op="equ"/>
          </dgm:constrLst>
        </dgm:else>
      </dgm:choose>
      <dgm:forEach name="nodesForEach" axis="ch" ptType="node">
        <dgm:layoutNode name="composite">
          <dgm:alg type="composite"/>
          <dgm:shape xmlns:r="http://schemas.openxmlformats.org/officeDocument/2006/relationships" r:blip="">
            <dgm:adjLst/>
          </dgm:shape>
          <dgm:choose name="CaseForPlacingNodesAboveAndBelowDivider">
            <dgm:if name="CaseForPlacingNodeAboveDivider" axis="self" ptType="node" func="posOdd" op="equ" val="1">
              <dgm:constrLst>
                <dgm:constr type="w" for="ch" forName="L1TextContainer" refType="w" fact="0.8"/>
                <dgm:constr type="l" for="ch" forName="L1TextContainer" refType="w" fact="0.1"/>
                <dgm:constr type="t" for="ch" forName="L1TextContainer" refType="h" fact="0.537"/>
                <dgm:constr type="h" for="ch" forName="L1TextContainer" refType="h" fact="0.113"/>
                <dgm:constr type="w" for="ch" forName="L2TextContainerWrapper" refType="w" fact="0.88"/>
                <dgm:constr type="h" for="ch" forName="L2TextContainerWrapper" refType="h" fact="0.31"/>
                <dgm:constr type="b" for="ch" forName="L2TextContainerWrapper" refType="h" fact="0.31"/>
                <dgm:constr type="l" for="ch" forName="L2TextContainerWrapper" refType="w" fact="0.06"/>
                <dgm:constr type="w" for="ch" forName="ConnectLine"/>
                <dgm:constr type="l" for="ch" forName="ConnectLine" refType="w" fact="0.5"/>
                <dgm:constr type="h" for="ch" forName="ConnectLine" refType="h" fact="0.17"/>
                <dgm:constr type="t" for="ch" forName="ConnectLine" refType="h" fact="0.31"/>
                <dgm:constr type="w" for="ch" forName="ConnectorPoint" refType="h" fact="0.025"/>
                <dgm:constr type="h" for="ch" forName="ConnectorPoint" refType="h" fact="0.025"/>
                <dgm:constr type="ctrX" for="ch" forName="ConnectorPoint" refType="w" fact="0.5"/>
                <dgm:constr type="ctrY" for="ch" forName="ConnectorPoint" refType="h" fact="0.5"/>
                <dgm:constr type="w" for="ch" forName="EmptyPlaceHolder" refType="w"/>
                <dgm:constr type="t" for="ch" forName="EmptyPlaceHolder" refType="h" fact="0.65"/>
                <dgm:constr type="h" for="ch" forName="EmptyPlaceHolder" refType="h" fact="0.35"/>
              </dgm:constrLst>
            </dgm:if>
            <dgm:else name="CaseForPlacingNodeBelowDivider">
              <dgm:constrLst>
                <dgm:constr type="w" for="ch" forName="L1TextContainer" refType="w" fact="0.8"/>
                <dgm:constr type="l" for="ch" forName="L1TextContainer" refType="w" fact="0.1"/>
                <dgm:constr type="t" for="ch" forName="L1TextContainer" refType="h" fact="0.35"/>
                <dgm:constr type="h" for="ch" forName="L1TextContainer" refType="h" fact="0.113"/>
                <dgm:constr type="w" for="ch" forName="L2TextContainerWrapper" refType="w" fact="0.88"/>
                <dgm:constr type="h" for="ch" forName="L2TextContainerWrapper" refType="h" fact="0.31"/>
                <dgm:constr type="t" for="ch" forName="L2TextContainerWrapper" refType="h" fact="0.69"/>
                <dgm:constr type="l" for="ch" forName="L2TextContainerWrapper" refType="w" fact="0.06"/>
                <dgm:constr type="w" for="ch" forName="ConnectLine"/>
                <dgm:constr type="l" for="ch" forName="ConnectLine" refType="w" fact="0.5"/>
                <dgm:constr type="h" for="ch" forName="ConnectLine" refType="h" fact="0.17"/>
                <dgm:constr type="t" for="ch" forName="ConnectLine" refType="h" fact="0.52"/>
                <dgm:constr type="w" for="ch" forName="ConnectorPoint" refType="h" fact="0.025"/>
                <dgm:constr type="h" for="ch" forName="ConnectorPoint" refType="h" fact="0.025"/>
                <dgm:constr type="ctrX" for="ch" forName="ConnectorPoint" refType="w" fact="0.5"/>
                <dgm:constr type="ctrY" for="ch" forName="ConnectorPoint" refType="h" fact="0.5"/>
                <dgm:constr type="w" for="ch" forName="EmptyPlaceHolder" refType="w"/>
                <dgm:constr type="h" for="ch" forName="EmptyPlaceHolder" refType="h" fact="0.35"/>
                <dgm:constr type="t" for="ch" forName="EmptyPlaceHolder" refType="h" fact="0"/>
              </dgm:constrLst>
            </dgm:else>
          </dgm:choose>
          <dgm:layoutNode name="L1TextContainer" styleLbl="revTx">
            <dgm:varLst>
              <dgm:chMax val="1"/>
              <dgm:chPref val="1"/>
              <dgm:bulletEnabled val="1"/>
            </dgm:varLst>
            <dgm:choose name="casesForTxtDirLogic">
              <dgm:if name="Name78" axis="self" ptType="node" func="posOdd" op="equ" val="1">
                <dgm:alg type="tx">
                  <dgm:param type="txAnchorHorz" val="ctr"/>
                  <dgm:param type="txAnchorVert" val="t"/>
                  <dgm:param type="parTxLTRAlign" val="ctr"/>
                  <dgm:param type="parTxRTLAlign" val="ctr"/>
                </dgm:alg>
              </dgm:if>
              <dgm:else name="Name89">
                <dgm:alg type="tx">
                  <dgm:param type="txAnchorHorz" val="ctr"/>
                  <dgm:param type="txAnchorVert" val="b"/>
                  <dgm:param type="parTxLTRAlign" val="ctr"/>
                  <dgm:param type="parTxRTLAlign" val="ctr"/>
                </dgm:alg>
              </dgm:else>
            </dgm:choose>
            <dgm:shape xmlns:r="http://schemas.openxmlformats.org/officeDocument/2006/relationships" type="rect" r:blip="">
              <dgm:adjLst/>
            </dgm:shape>
            <dgm:presOf axis="self"/>
            <dgm:constrLst>
              <dgm:constr type="lMarg"/>
              <dgm:constr type="rMarg"/>
              <dgm:constr type="tMarg"/>
              <dgm:constr type="bMarg"/>
            </dgm:constrLst>
            <dgm:ruleLst>
              <dgm:rule type="primFontSz" val="14" fact="NaN" max="NaN"/>
            </dgm:ruleLst>
          </dgm:layoutNode>
          <dgm:layoutNode name="L2TextContainerWrapper" styleLbl="bgAccFollowNode1">
            <dgm:varLst>
              <dgm:chMax val="0"/>
              <dgm:chPref val="0"/>
              <dgm:bulletEnabled val="1"/>
            </dgm:varLst>
            <dgm:alg type="composite"/>
            <dgm:choose name="L2TextContainerConstr">
              <dgm:if name="CaseForPlacingL2TextContaineAboveDivider" axis="self" ptType="node" func="posOdd" op="equ" val="1">
                <dgm:constrLst>
                  <dgm:constr type="h" for="ch" forName="L2TextContainer" refType="h" fact="0.45"/>
                  <dgm:constr type="b" for="ch" forName="L2TextContainer" refType="h"/>
                  <dgm:constr type="h" for="ch" forName="FlexibleEmptyPlaceHolder" refType="h" fact="0.55"/>
                </dgm:constrLst>
              </dgm:if>
              <dgm:else name="CaseForPlacingL2TextContaineBelowDivider">
                <dgm:constrLst>
                  <dgm:constr type="h" for="ch" forName="L2TextContainer" refType="h" fact="0.45"/>
                  <dgm:constr type="h" for="ch" forName="FlexibleEmptyPlaceHolder" refType="h" fact="0.55"/>
                  <dgm:constr type="b" for="ch" forName="FlexibleEmptyPlaceHolder" refType="h"/>
                </dgm:constrLst>
              </dgm:else>
            </dgm:choose>
            <dgm:layoutNode name="L2TextContainer" styleLbl="bgAccFollowNode1">
              <dgm:choose name="L2TextContainerAlgo">
                <dgm:if name="L2TextContainerAlgoLTR" func="var" arg="dir" op="equ" val="norm">
                  <dgm:alg type="tx">
                    <dgm:param type="txAnchorVert" val="mid"/>
                    <dgm:param type="parTxRTLAlign" val="l"/>
                    <dgm:param type="parTxLTRAlign" val="l"/>
                    <dgm:param type="txAnchorVertCh" val="mid"/>
                    <dgm:param type="shpTxRTLAlignCh" val="l"/>
                    <dgm:param type="shpTxLTRAlignCh" val="l"/>
                  </dgm:alg>
                </dgm:if>
                <dgm:else name="L2TextContainerAlgoRTL">
                  <dgm:alg type="tx">
                    <dgm:param type="txAnchorVert" val="mid"/>
                    <dgm:param type="parTxRTLAlign" val="r"/>
                    <dgm:param type="parTxLTRAlign" val="r"/>
                    <dgm:param type="txAnchorVertCh" val="mid"/>
                    <dgm:param type="shpTxRTLAlignCh" val="r"/>
                    <dgm:param type="shpTxLTRAlignCh" val="r"/>
                  </dgm:alg>
                </dgm:else>
              </dgm:choose>
              <dgm:shape xmlns:r="http://schemas.openxmlformats.org/officeDocument/2006/relationships" type="rect" r:blip="">
                <dgm:adjLst/>
              </dgm:shape>
              <dgm:presOf axis="des" ptType="node"/>
              <dgm:constrLst>
                <dgm:constr type="lMarg" refType="primFontSz" fact="0.75"/>
                <dgm:constr type="rMarg" refType="primFontSz" fact="0.75"/>
                <dgm:constr type="tMarg" refType="primFontSz" fact="0.75"/>
                <dgm:constr type="bMarg" refType="primFontSz" fact="0.75"/>
              </dgm:constrLst>
              <dgm:ruleLst>
                <dgm:rule type="h" val="INF" fact="NaN" max="NaN"/>
                <dgm:rule type="primFontSz" val="11" fact="NaN" max="NaN"/>
                <dgm:rule type="secFontSz" val="9" fact="NaN" max="NaN"/>
              </dgm:ruleLst>
            </dgm:layoutNode>
            <dgm:layoutNode name="FlexibleEmptyPlaceHolder">
              <dgm:alg type="sp"/>
              <dgm:shape xmlns:r="http://schemas.openxmlformats.org/officeDocument/2006/relationships" r:blip="">
                <dgm:adjLst/>
              </dgm:shape>
              <dgm:presOf/>
              <dgm:constrLst/>
            </dgm:layoutNode>
          </dgm:layoutNode>
          <dgm:layoutNode name="ConnectLine" styleLbl="alignNode1" moveWith="L2TextContainer">
            <dgm:alg type="sp"/>
            <dgm:shape xmlns:r="http://schemas.openxmlformats.org/officeDocument/2006/relationships" type="line" r:blip="" zOrderOff="-1">
              <dgm:adjLst/>
              <dgm:extLst>
                <a:ext uri="{B698B0E9-8C71-41B9-8309-B3DCBF30829C}">
                  <dgm1612:spPr xmlns:dgm1612="http://schemas.microsoft.com/office/drawing/2016/12/diagram">
                    <a:ln w="6350">
                      <a:prstDash val="dash"/>
                    </a:ln>
                  </dgm1612:spPr>
                </a:ext>
              </dgm:extLst>
            </dgm:shape>
            <dgm:presOf/>
            <dgm:constrLst/>
          </dgm:layoutNode>
          <dgm:layoutNode name="ConnectorPoint" styleLbl="fgAcc1" moveWith="L2TextContainer">
            <dgm:alg type="sp"/>
            <dgm:shape xmlns:r="http://schemas.openxmlformats.org/officeDocument/2006/relationships" type="ellipse" r:blip="" zOrderOff="10">
              <dgm:adjLst/>
              <dgm:extLst>
                <a:ext uri="{B698B0E9-8C71-41B9-8309-B3DCBF30829C}">
                  <dgm1612:spPr xmlns:dgm1612="http://schemas.microsoft.com/office/drawing/2016/12/diagram">
                    <a:ln>
                      <a:noFill/>
                    </a:ln>
                  </dgm1612:spPr>
                </a:ext>
              </dgm:extLst>
            </dgm:shape>
            <dgm:presOf/>
            <dgm:constrLst/>
          </dgm:layoutNode>
          <dgm:layoutNode name="EmptyPlaceHolder">
            <dgm:alg type="sp"/>
            <dgm:shape xmlns:r="http://schemas.openxmlformats.org/officeDocument/2006/relationships" r:blip="">
              <dgm:adjLst/>
            </dgm:shape>
            <dgm:presOf/>
            <dgm:constrLst/>
          </dgm:layoutNode>
        </dgm:layoutNode>
        <dgm:forEach name="Name28"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Node>
  <dgm:extLst>
    <a:ext uri="{68A01E43-0DF5-4B5B-8FA6-DAF915123BFB}">
      <dgm1612:lstStyle xmlns:dgm1612="http://schemas.microsoft.com/office/drawing/2016/12/diagram">
        <a:lvl1pPr>
          <a:defRPr b="1"/>
        </a:lvl1pPr>
      </dgm1612:lstStyle>
    </a:ext>
  </dgm:extLst>
</dgm:layoutDef>
</file>

<file path=ppt/diagrams/layout4.xml><?xml version="1.0" encoding="utf-8"?>
<dgm:layoutDef xmlns:dgm="http://schemas.openxmlformats.org/drawingml/2006/diagram" xmlns:a="http://schemas.openxmlformats.org/drawingml/2006/main" uniqueId="urn:microsoft.com/office/officeart/2017/3/layout/HorizontalPathTimeline">
  <dgm:title val="Horizontal Path Timeline"/>
  <dgm:desc val="Use to show a list of events in chronological order. The rectangular shape contains the description while the date is shown near the circular dot along the time line. It's the perfect SmartArt for displaying large amount of text with a short date format."/>
  <dgm:catLst>
    <dgm:cat type="timeline" pri="500"/>
    <dgm:cat type="process" pri="600"/>
  </dgm:catLst>
  <dgm:sampData>
    <dgm:dataModel>
      <dgm:ptLst>
        <dgm:pt modelId="0" type="doc"/>
        <dgm:pt modelId="10">
          <dgm:prSet phldr="1"/>
        </dgm:pt>
        <dgm:pt modelId="11">
          <dgm:prSet phldr="1"/>
        </dgm:pt>
        <dgm:pt modelId="20">
          <dgm:prSet phldr="1"/>
        </dgm:pt>
        <dgm:pt modelId="21">
          <dgm:prSet phldr="1"/>
        </dgm:pt>
        <dgm:pt modelId="30">
          <dgm:prSet phldr="1"/>
        </dgm:pt>
        <dgm:pt modelId="31">
          <dgm:prSet phldr="1"/>
        </dgm:pt>
      </dgm:ptLst>
      <dgm:cxnLst>
        <dgm:cxn modelId="40" srcId="0" destId="10" srcOrd="0" destOrd="0"/>
        <dgm:cxn modelId="12" srcId="10" destId="11" srcOrd="0" destOrd="0"/>
        <dgm:cxn modelId="50" srcId="0" destId="20" srcOrd="1" destOrd="0"/>
        <dgm:cxn modelId="22" srcId="20" destId="21" srcOrd="0" destOrd="0"/>
        <dgm:cxn modelId="60" srcId="0" destId="30" srcOrd="1" destOrd="0"/>
        <dgm:cxn modelId="32" srcId="30" destId="31" srcOrd="0" destOrd="0"/>
      </dgm:cxnLst>
      <dgm:bg/>
      <dgm:whole/>
    </dgm:dataModel>
  </dgm:sampData>
  <dgm:styleData>
    <dgm:dataModel>
      <dgm:ptLst>
        <dgm:pt modelId="0" type="doc"/>
        <dgm:pt modelId="10">
          <dgm:prSet phldr="1"/>
        </dgm:pt>
        <dgm:pt modelId="20">
          <dgm:prSet phldr="1"/>
        </dgm:pt>
      </dgm:ptLst>
      <dgm:cxnLst>
        <dgm:cxn modelId="60" srcId="0" destId="10" srcOrd="0" destOrd="0"/>
        <dgm:cxn modelId="70" srcId="0" destId="20" srcOrd="1" destOrd="0"/>
      </dgm:cxnLst>
      <dgm:bg/>
      <dgm:whole/>
    </dgm:dataModel>
  </dgm:styleData>
  <dgm:clrData>
    <dgm:dataModel>
      <dgm:ptLst>
        <dgm:pt modelId="0" type="doc"/>
        <dgm:pt modelId="10">
          <dgm:prSet phldr="1"/>
        </dgm:pt>
        <dgm:pt modelId="20">
          <dgm:prSet phldr="1"/>
        </dgm:pt>
        <dgm:pt modelId="30">
          <dgm:prSet phldr="1"/>
        </dgm:pt>
        <dgm:pt modelId="40">
          <dgm:prSet phldr="1"/>
        </dgm:pt>
      </dgm:ptLst>
      <dgm:cxnLst>
        <dgm:cxn modelId="60" srcId="0" destId="10" srcOrd="0" destOrd="0"/>
        <dgm:cxn modelId="70" srcId="0" destId="20" srcOrd="1" destOrd="0"/>
        <dgm:cxn modelId="80" srcId="0" destId="30" srcOrd="2" destOrd="0"/>
        <dgm:cxn modelId="90" srcId="0" destId="40" srcOrd="3" destOrd="0"/>
      </dgm:cxnLst>
      <dgm:bg/>
      <dgm:whole/>
    </dgm:dataModel>
  </dgm:clrData>
  <dgm:layoutNode name="root">
    <dgm:varLst>
      <dgm:chMax/>
      <dgm:chPref/>
      <dgm:animLvl val="lvl"/>
    </dgm:varLst>
    <dgm:alg type="composite"/>
    <dgm:shape xmlns:r="http://schemas.openxmlformats.org/officeDocument/2006/relationships" r:blip="">
      <dgm:adjLst/>
    </dgm:shape>
    <dgm:constrLst>
      <dgm:constr type="w" for="ch" forName="divider" refType="w"/>
      <dgm:constr type="h" for="ch" forName="divider" refType="h" fact="0.04"/>
      <dgm:constr type="ctrY" for="ch" forName="divider" refType="h" fact="0.5"/>
      <dgm:constr type="l" for="ch" forName="divider"/>
      <dgm:constr type="w" for="ch" forName="nodes" refType="w"/>
      <dgm:constr type="h" for="ch" forName="nodes" refType="h"/>
    </dgm:constrLst>
    <dgm:layoutNode name="divider" styleLbl="node1">
      <dgm:alg type="sp"/>
      <dgm:shape xmlns:r="http://schemas.openxmlformats.org/officeDocument/2006/relationships" type="rect" r:blip="" zOrderOff="2">
        <dgm:adjLst/>
      </dgm:shape>
      <dgm:presOf/>
      <dgm:constrLst/>
      <dgm:ruleLst/>
    </dgm:layoutNode>
    <dgm:layoutNode name="nodes">
      <dgm:varLst>
        <dgm:chMax/>
        <dgm:chPref/>
        <dgm:animLvl val="lvl"/>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choose name="constrBasedOnChildrenCount">
        <dgm:if name="constrForTwoChildren" axis="ch" ptType="node" func="cnt" op="lte" val="2">
          <dgm:constrLst>
            <dgm:constr type="primFontSz" for="des" forName="L1TextContainer" val="20"/>
            <dgm:constr type="primFontSz" for="des" forName="L2TextContainer" refType="primFontSz" refFor="des" refForName="L1TextContainer" op="equ" fact="0.75"/>
            <dgm:constr type="w" for="ch" forName="composite" refType="w"/>
            <dgm:constr type="h" for="ch" forName="composite" refType="h"/>
            <dgm:constr type="w" for="ch" forName="spaceBetweenRectangles" refType="w" refFor="ch" refForName="composite" fact="0"/>
            <dgm:constr type="w" for="ch" ptType="sibTrans" op="equ"/>
            <dgm:constr type="primFontSz" for="des" forName="L1TextContainer" op="equ"/>
            <dgm:constr type="primFontSz" for="des" forName="L2TextContainer" op="equ"/>
          </dgm:constrLst>
        </dgm:if>
        <dgm:else name="constrForRest">
          <dgm:constrLst>
            <dgm:constr type="primFontSz" for="des" forName="L1TextContainer" val="20"/>
            <dgm:constr type="primFontSz" for="des" forName="L2TextContainer" refType="primFontSz" refFor="des" refForName="L1TextContainer" op="equ" fact="0.75"/>
            <dgm:constr type="w" for="ch" forName="composite" refType="w"/>
            <dgm:constr type="h" for="ch" forName="composite" refType="h"/>
            <dgm:constr type="w" for="ch" forName="spaceBetweenRectangles" refType="w" refFor="ch" refForName="composite" fact="-0.5"/>
            <dgm:constr type="w" for="ch" ptType="sibTrans" op="equ"/>
            <dgm:constr type="primFontSz" for="des" forName="L1TextContainer" op="equ"/>
            <dgm:constr type="primFontSz" for="des" forName="L2TextContainer" op="equ"/>
          </dgm:constrLst>
        </dgm:else>
      </dgm:choose>
      <dgm:forEach name="nodesForEach" axis="ch" ptType="node">
        <dgm:layoutNode name="composite">
          <dgm:alg type="composite"/>
          <dgm:shape xmlns:r="http://schemas.openxmlformats.org/officeDocument/2006/relationships" r:blip="">
            <dgm:adjLst/>
          </dgm:shape>
          <dgm:choose name="CaseForPlacingNodesAboveAndBelowDivider">
            <dgm:if name="CaseForPlacingNodeAboveDivider" axis="self" ptType="node" func="posOdd" op="equ" val="1">
              <dgm:constrLst>
                <dgm:constr type="w" for="ch" forName="L1TextContainer" refType="w" fact="0.8"/>
                <dgm:constr type="l" for="ch" forName="L1TextContainer" refType="w" fact="0.1"/>
                <dgm:constr type="t" for="ch" forName="L1TextContainer" refType="h" fact="0.537"/>
                <dgm:constr type="h" for="ch" forName="L1TextContainer" refType="h" fact="0.113"/>
                <dgm:constr type="w" for="ch" forName="L2TextContainerWrapper" refType="w" fact="0.88"/>
                <dgm:constr type="h" for="ch" forName="L2TextContainerWrapper" refType="h" fact="0.31"/>
                <dgm:constr type="b" for="ch" forName="L2TextContainerWrapper" refType="h" fact="0.31"/>
                <dgm:constr type="l" for="ch" forName="L2TextContainerWrapper" refType="w" fact="0.06"/>
                <dgm:constr type="w" for="ch" forName="ConnectLine"/>
                <dgm:constr type="l" for="ch" forName="ConnectLine" refType="w" fact="0.5"/>
                <dgm:constr type="h" for="ch" forName="ConnectLine" refType="h" fact="0.17"/>
                <dgm:constr type="t" for="ch" forName="ConnectLine" refType="h" fact="0.31"/>
                <dgm:constr type="w" for="ch" forName="ConnectorPoint" refType="h" fact="0.025"/>
                <dgm:constr type="h" for="ch" forName="ConnectorPoint" refType="h" fact="0.025"/>
                <dgm:constr type="ctrX" for="ch" forName="ConnectorPoint" refType="w" fact="0.5"/>
                <dgm:constr type="ctrY" for="ch" forName="ConnectorPoint" refType="h" fact="0.5"/>
                <dgm:constr type="w" for="ch" forName="EmptyPlaceHolder" refType="w"/>
                <dgm:constr type="t" for="ch" forName="EmptyPlaceHolder" refType="h" fact="0.65"/>
                <dgm:constr type="h" for="ch" forName="EmptyPlaceHolder" refType="h" fact="0.35"/>
              </dgm:constrLst>
            </dgm:if>
            <dgm:else name="CaseForPlacingNodeBelowDivider">
              <dgm:constrLst>
                <dgm:constr type="w" for="ch" forName="L1TextContainer" refType="w" fact="0.8"/>
                <dgm:constr type="l" for="ch" forName="L1TextContainer" refType="w" fact="0.1"/>
                <dgm:constr type="t" for="ch" forName="L1TextContainer" refType="h" fact="0.35"/>
                <dgm:constr type="h" for="ch" forName="L1TextContainer" refType="h" fact="0.113"/>
                <dgm:constr type="w" for="ch" forName="L2TextContainerWrapper" refType="w" fact="0.88"/>
                <dgm:constr type="h" for="ch" forName="L2TextContainerWrapper" refType="h" fact="0.31"/>
                <dgm:constr type="t" for="ch" forName="L2TextContainerWrapper" refType="h" fact="0.69"/>
                <dgm:constr type="l" for="ch" forName="L2TextContainerWrapper" refType="w" fact="0.06"/>
                <dgm:constr type="w" for="ch" forName="ConnectLine"/>
                <dgm:constr type="l" for="ch" forName="ConnectLine" refType="w" fact="0.5"/>
                <dgm:constr type="h" for="ch" forName="ConnectLine" refType="h" fact="0.17"/>
                <dgm:constr type="t" for="ch" forName="ConnectLine" refType="h" fact="0.52"/>
                <dgm:constr type="w" for="ch" forName="ConnectorPoint" refType="h" fact="0.025"/>
                <dgm:constr type="h" for="ch" forName="ConnectorPoint" refType="h" fact="0.025"/>
                <dgm:constr type="ctrX" for="ch" forName="ConnectorPoint" refType="w" fact="0.5"/>
                <dgm:constr type="ctrY" for="ch" forName="ConnectorPoint" refType="h" fact="0.5"/>
                <dgm:constr type="w" for="ch" forName="EmptyPlaceHolder" refType="w"/>
                <dgm:constr type="h" for="ch" forName="EmptyPlaceHolder" refType="h" fact="0.35"/>
                <dgm:constr type="t" for="ch" forName="EmptyPlaceHolder" refType="h" fact="0"/>
              </dgm:constrLst>
            </dgm:else>
          </dgm:choose>
          <dgm:layoutNode name="L1TextContainer" styleLbl="revTx">
            <dgm:varLst>
              <dgm:chMax val="1"/>
              <dgm:chPref val="1"/>
              <dgm:bulletEnabled val="1"/>
            </dgm:varLst>
            <dgm:choose name="casesForTxtDirLogic">
              <dgm:if name="Name78" axis="self" ptType="node" func="posOdd" op="equ" val="1">
                <dgm:alg type="tx">
                  <dgm:param type="txAnchorHorz" val="ctr"/>
                  <dgm:param type="txAnchorVert" val="t"/>
                  <dgm:param type="parTxLTRAlign" val="ctr"/>
                  <dgm:param type="parTxRTLAlign" val="ctr"/>
                </dgm:alg>
              </dgm:if>
              <dgm:else name="Name89">
                <dgm:alg type="tx">
                  <dgm:param type="txAnchorHorz" val="ctr"/>
                  <dgm:param type="txAnchorVert" val="b"/>
                  <dgm:param type="parTxLTRAlign" val="ctr"/>
                  <dgm:param type="parTxRTLAlign" val="ctr"/>
                </dgm:alg>
              </dgm:else>
            </dgm:choose>
            <dgm:shape xmlns:r="http://schemas.openxmlformats.org/officeDocument/2006/relationships" type="rect" r:blip="">
              <dgm:adjLst/>
            </dgm:shape>
            <dgm:presOf axis="self"/>
            <dgm:constrLst>
              <dgm:constr type="lMarg"/>
              <dgm:constr type="rMarg"/>
              <dgm:constr type="tMarg"/>
              <dgm:constr type="bMarg"/>
            </dgm:constrLst>
            <dgm:ruleLst>
              <dgm:rule type="primFontSz" val="14" fact="NaN" max="NaN"/>
            </dgm:ruleLst>
          </dgm:layoutNode>
          <dgm:layoutNode name="L2TextContainerWrapper" styleLbl="bgAccFollowNode1">
            <dgm:varLst>
              <dgm:chMax val="0"/>
              <dgm:chPref val="0"/>
              <dgm:bulletEnabled val="1"/>
            </dgm:varLst>
            <dgm:alg type="composite"/>
            <dgm:choose name="L2TextContainerConstr">
              <dgm:if name="CaseForPlacingL2TextContaineAboveDivider" axis="self" ptType="node" func="posOdd" op="equ" val="1">
                <dgm:constrLst>
                  <dgm:constr type="h" for="ch" forName="L2TextContainer" refType="h" fact="0.45"/>
                  <dgm:constr type="b" for="ch" forName="L2TextContainer" refType="h"/>
                  <dgm:constr type="h" for="ch" forName="FlexibleEmptyPlaceHolder" refType="h" fact="0.55"/>
                </dgm:constrLst>
              </dgm:if>
              <dgm:else name="CaseForPlacingL2TextContaineBelowDivider">
                <dgm:constrLst>
                  <dgm:constr type="h" for="ch" forName="L2TextContainer" refType="h" fact="0.45"/>
                  <dgm:constr type="h" for="ch" forName="FlexibleEmptyPlaceHolder" refType="h" fact="0.55"/>
                  <dgm:constr type="b" for="ch" forName="FlexibleEmptyPlaceHolder" refType="h"/>
                </dgm:constrLst>
              </dgm:else>
            </dgm:choose>
            <dgm:layoutNode name="L2TextContainer" styleLbl="bgAccFollowNode1">
              <dgm:choose name="L2TextContainerAlgo">
                <dgm:if name="L2TextContainerAlgoLTR" func="var" arg="dir" op="equ" val="norm">
                  <dgm:alg type="tx">
                    <dgm:param type="txAnchorVert" val="mid"/>
                    <dgm:param type="parTxRTLAlign" val="l"/>
                    <dgm:param type="parTxLTRAlign" val="l"/>
                    <dgm:param type="txAnchorVertCh" val="mid"/>
                    <dgm:param type="shpTxRTLAlignCh" val="l"/>
                    <dgm:param type="shpTxLTRAlignCh" val="l"/>
                  </dgm:alg>
                </dgm:if>
                <dgm:else name="L2TextContainerAlgoRTL">
                  <dgm:alg type="tx">
                    <dgm:param type="txAnchorVert" val="mid"/>
                    <dgm:param type="parTxRTLAlign" val="r"/>
                    <dgm:param type="parTxLTRAlign" val="r"/>
                    <dgm:param type="txAnchorVertCh" val="mid"/>
                    <dgm:param type="shpTxRTLAlignCh" val="r"/>
                    <dgm:param type="shpTxLTRAlignCh" val="r"/>
                  </dgm:alg>
                </dgm:else>
              </dgm:choose>
              <dgm:shape xmlns:r="http://schemas.openxmlformats.org/officeDocument/2006/relationships" type="rect" r:blip="">
                <dgm:adjLst/>
              </dgm:shape>
              <dgm:presOf axis="des" ptType="node"/>
              <dgm:constrLst>
                <dgm:constr type="lMarg" refType="primFontSz" fact="0.75"/>
                <dgm:constr type="rMarg" refType="primFontSz" fact="0.75"/>
                <dgm:constr type="tMarg" refType="primFontSz" fact="0.75"/>
                <dgm:constr type="bMarg" refType="primFontSz" fact="0.75"/>
              </dgm:constrLst>
              <dgm:ruleLst>
                <dgm:rule type="h" val="INF" fact="NaN" max="NaN"/>
                <dgm:rule type="primFontSz" val="11" fact="NaN" max="NaN"/>
                <dgm:rule type="secFontSz" val="9" fact="NaN" max="NaN"/>
              </dgm:ruleLst>
            </dgm:layoutNode>
            <dgm:layoutNode name="FlexibleEmptyPlaceHolder">
              <dgm:alg type="sp"/>
              <dgm:shape xmlns:r="http://schemas.openxmlformats.org/officeDocument/2006/relationships" r:blip="">
                <dgm:adjLst/>
              </dgm:shape>
              <dgm:presOf/>
              <dgm:constrLst/>
            </dgm:layoutNode>
          </dgm:layoutNode>
          <dgm:layoutNode name="ConnectLine" styleLbl="alignNode1" moveWith="L2TextContainer">
            <dgm:alg type="sp"/>
            <dgm:shape xmlns:r="http://schemas.openxmlformats.org/officeDocument/2006/relationships" type="line" r:blip="" zOrderOff="-1">
              <dgm:adjLst/>
              <dgm:extLst>
                <a:ext uri="{B698B0E9-8C71-41B9-8309-B3DCBF30829C}">
                  <dgm1612:spPr xmlns:dgm1612="http://schemas.microsoft.com/office/drawing/2016/12/diagram">
                    <a:ln w="6350">
                      <a:prstDash val="dash"/>
                    </a:ln>
                  </dgm1612:spPr>
                </a:ext>
              </dgm:extLst>
            </dgm:shape>
            <dgm:presOf/>
            <dgm:constrLst/>
          </dgm:layoutNode>
          <dgm:layoutNode name="ConnectorPoint" styleLbl="fgAcc1" moveWith="L2TextContainer">
            <dgm:alg type="sp"/>
            <dgm:shape xmlns:r="http://schemas.openxmlformats.org/officeDocument/2006/relationships" type="ellipse" r:blip="" zOrderOff="10">
              <dgm:adjLst/>
              <dgm:extLst>
                <a:ext uri="{B698B0E9-8C71-41B9-8309-B3DCBF30829C}">
                  <dgm1612:spPr xmlns:dgm1612="http://schemas.microsoft.com/office/drawing/2016/12/diagram">
                    <a:ln>
                      <a:noFill/>
                    </a:ln>
                  </dgm1612:spPr>
                </a:ext>
              </dgm:extLst>
            </dgm:shape>
            <dgm:presOf/>
            <dgm:constrLst/>
          </dgm:layoutNode>
          <dgm:layoutNode name="EmptyPlaceHolder">
            <dgm:alg type="sp"/>
            <dgm:shape xmlns:r="http://schemas.openxmlformats.org/officeDocument/2006/relationships" r:blip="">
              <dgm:adjLst/>
            </dgm:shape>
            <dgm:presOf/>
            <dgm:constrLst/>
          </dgm:layoutNode>
        </dgm:layoutNode>
        <dgm:forEach name="Name28"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Node>
  <dgm:extLst>
    <a:ext uri="{68A01E43-0DF5-4B5B-8FA6-DAF915123BFB}">
      <dgm1612:lstStyle xmlns:dgm1612="http://schemas.microsoft.com/office/drawing/2016/12/diagram">
        <a:lvl1pPr>
          <a:defRPr b="1"/>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71A75B-4842-4F62-9BF3-25E5320B2556}"/>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300BDE84-FFDB-4021-8CB3-32CA13D2D52A}"/>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8F5546C8-663F-4475-B6F6-3E23D74D8525}"/>
              </a:ext>
            </a:extLst>
          </p:cNvPr>
          <p:cNvSpPr>
            <a:spLocks noGrp="1"/>
          </p:cNvSpPr>
          <p:nvPr>
            <p:ph type="dt" sz="half" idx="10"/>
          </p:nvPr>
        </p:nvSpPr>
        <p:spPr/>
        <p:txBody>
          <a:bodyPr/>
          <a:lstStyle/>
          <a:p>
            <a:fld id="{48D82B2A-2D1B-4495-A330-BA49F44E7945}" type="datetimeFigureOut">
              <a:rPr lang="en-GB" smtClean="0"/>
              <a:t>28/03/2022</a:t>
            </a:fld>
            <a:endParaRPr lang="en-GB" dirty="0"/>
          </a:p>
        </p:txBody>
      </p:sp>
      <p:sp>
        <p:nvSpPr>
          <p:cNvPr id="5" name="Footer Placeholder 4">
            <a:extLst>
              <a:ext uri="{FF2B5EF4-FFF2-40B4-BE49-F238E27FC236}">
                <a16:creationId xmlns:a16="http://schemas.microsoft.com/office/drawing/2014/main" id="{BDDC28D7-0D01-4B7D-A7D8-4A52BA05E8EC}"/>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900D369A-862F-4E5F-9171-BD10A23F0B76}"/>
              </a:ext>
            </a:extLst>
          </p:cNvPr>
          <p:cNvSpPr>
            <a:spLocks noGrp="1"/>
          </p:cNvSpPr>
          <p:nvPr>
            <p:ph type="sldNum" sz="quarter" idx="12"/>
          </p:nvPr>
        </p:nvSpPr>
        <p:spPr/>
        <p:txBody>
          <a:bodyPr/>
          <a:lstStyle/>
          <a:p>
            <a:fld id="{C0AF1467-8C0E-48D1-97A1-D5F9EB2FE1D2}" type="slidenum">
              <a:rPr lang="en-GB" smtClean="0"/>
              <a:t>‹#›</a:t>
            </a:fld>
            <a:endParaRPr lang="en-GB" dirty="0"/>
          </a:p>
        </p:txBody>
      </p:sp>
    </p:spTree>
    <p:extLst>
      <p:ext uri="{BB962C8B-B14F-4D97-AF65-F5344CB8AC3E}">
        <p14:creationId xmlns:p14="http://schemas.microsoft.com/office/powerpoint/2010/main" val="98581247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3D4CBE-BBF4-4806-AFDE-1007587D3B2E}"/>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620D8ED1-AC34-4553-9A9B-70FC4BE96CD7}"/>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5F40EAD-7742-424F-A8EB-50EDC1DFF818}"/>
              </a:ext>
            </a:extLst>
          </p:cNvPr>
          <p:cNvSpPr>
            <a:spLocks noGrp="1"/>
          </p:cNvSpPr>
          <p:nvPr>
            <p:ph type="dt" sz="half" idx="10"/>
          </p:nvPr>
        </p:nvSpPr>
        <p:spPr/>
        <p:txBody>
          <a:bodyPr/>
          <a:lstStyle/>
          <a:p>
            <a:fld id="{48D82B2A-2D1B-4495-A330-BA49F44E7945}" type="datetimeFigureOut">
              <a:rPr lang="en-GB" smtClean="0"/>
              <a:t>28/03/2022</a:t>
            </a:fld>
            <a:endParaRPr lang="en-GB" dirty="0"/>
          </a:p>
        </p:txBody>
      </p:sp>
      <p:sp>
        <p:nvSpPr>
          <p:cNvPr id="5" name="Footer Placeholder 4">
            <a:extLst>
              <a:ext uri="{FF2B5EF4-FFF2-40B4-BE49-F238E27FC236}">
                <a16:creationId xmlns:a16="http://schemas.microsoft.com/office/drawing/2014/main" id="{850A7A0A-6F6E-45AA-A117-9D740A20AC7E}"/>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B61BFEC7-D371-47C0-A234-9C51ACC7AA28}"/>
              </a:ext>
            </a:extLst>
          </p:cNvPr>
          <p:cNvSpPr>
            <a:spLocks noGrp="1"/>
          </p:cNvSpPr>
          <p:nvPr>
            <p:ph type="sldNum" sz="quarter" idx="12"/>
          </p:nvPr>
        </p:nvSpPr>
        <p:spPr/>
        <p:txBody>
          <a:bodyPr/>
          <a:lstStyle/>
          <a:p>
            <a:fld id="{C0AF1467-8C0E-48D1-97A1-D5F9EB2FE1D2}" type="slidenum">
              <a:rPr lang="en-GB" smtClean="0"/>
              <a:t>‹#›</a:t>
            </a:fld>
            <a:endParaRPr lang="en-GB" dirty="0"/>
          </a:p>
        </p:txBody>
      </p:sp>
    </p:spTree>
    <p:extLst>
      <p:ext uri="{BB962C8B-B14F-4D97-AF65-F5344CB8AC3E}">
        <p14:creationId xmlns:p14="http://schemas.microsoft.com/office/powerpoint/2010/main" val="386861540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9C7B76-3983-43D2-839D-406F5D25C484}"/>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27A3AF72-3741-4069-B606-B87E6D805BD0}"/>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67BFE859-4FF6-4083-8E98-E5C238F75577}"/>
              </a:ext>
            </a:extLst>
          </p:cNvPr>
          <p:cNvSpPr>
            <a:spLocks noGrp="1"/>
          </p:cNvSpPr>
          <p:nvPr>
            <p:ph type="dt" sz="half" idx="10"/>
          </p:nvPr>
        </p:nvSpPr>
        <p:spPr/>
        <p:txBody>
          <a:bodyPr/>
          <a:lstStyle/>
          <a:p>
            <a:fld id="{48D82B2A-2D1B-4495-A330-BA49F44E7945}" type="datetimeFigureOut">
              <a:rPr lang="en-GB" smtClean="0"/>
              <a:t>28/03/2022</a:t>
            </a:fld>
            <a:endParaRPr lang="en-GB" dirty="0"/>
          </a:p>
        </p:txBody>
      </p:sp>
      <p:sp>
        <p:nvSpPr>
          <p:cNvPr id="5" name="Footer Placeholder 4">
            <a:extLst>
              <a:ext uri="{FF2B5EF4-FFF2-40B4-BE49-F238E27FC236}">
                <a16:creationId xmlns:a16="http://schemas.microsoft.com/office/drawing/2014/main" id="{7B121D99-0235-47F0-BBED-F9275FA22911}"/>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2D873E16-6918-4197-AEF7-81703E8266AA}"/>
              </a:ext>
            </a:extLst>
          </p:cNvPr>
          <p:cNvSpPr>
            <a:spLocks noGrp="1"/>
          </p:cNvSpPr>
          <p:nvPr>
            <p:ph type="sldNum" sz="quarter" idx="12"/>
          </p:nvPr>
        </p:nvSpPr>
        <p:spPr/>
        <p:txBody>
          <a:bodyPr/>
          <a:lstStyle/>
          <a:p>
            <a:fld id="{C0AF1467-8C0E-48D1-97A1-D5F9EB2FE1D2}" type="slidenum">
              <a:rPr lang="en-GB" smtClean="0"/>
              <a:t>‹#›</a:t>
            </a:fld>
            <a:endParaRPr lang="en-GB" dirty="0"/>
          </a:p>
        </p:txBody>
      </p:sp>
    </p:spTree>
    <p:extLst>
      <p:ext uri="{BB962C8B-B14F-4D97-AF65-F5344CB8AC3E}">
        <p14:creationId xmlns:p14="http://schemas.microsoft.com/office/powerpoint/2010/main" val="164409590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9A2B4F-5DA5-4804-8BF0-FF3D1AA2D9BB}"/>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C7036F16-8751-4D0E-8699-B56992899036}"/>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164ECBB3-D033-40C8-A896-EA0231B69417}"/>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BD72D289-F12A-46F8-9FA5-ACABAD711912}"/>
              </a:ext>
            </a:extLst>
          </p:cNvPr>
          <p:cNvSpPr>
            <a:spLocks noGrp="1"/>
          </p:cNvSpPr>
          <p:nvPr>
            <p:ph type="dt" sz="half" idx="10"/>
          </p:nvPr>
        </p:nvSpPr>
        <p:spPr/>
        <p:txBody>
          <a:bodyPr/>
          <a:lstStyle/>
          <a:p>
            <a:fld id="{48D82B2A-2D1B-4495-A330-BA49F44E7945}" type="datetimeFigureOut">
              <a:rPr lang="en-GB" smtClean="0"/>
              <a:t>28/03/2022</a:t>
            </a:fld>
            <a:endParaRPr lang="en-GB" dirty="0"/>
          </a:p>
        </p:txBody>
      </p:sp>
      <p:sp>
        <p:nvSpPr>
          <p:cNvPr id="6" name="Footer Placeholder 5">
            <a:extLst>
              <a:ext uri="{FF2B5EF4-FFF2-40B4-BE49-F238E27FC236}">
                <a16:creationId xmlns:a16="http://schemas.microsoft.com/office/drawing/2014/main" id="{AEDE2BEE-33D2-4EC6-85DF-00E2F8CFF900}"/>
              </a:ext>
            </a:extLst>
          </p:cNvPr>
          <p:cNvSpPr>
            <a:spLocks noGrp="1"/>
          </p:cNvSpPr>
          <p:nvPr>
            <p:ph type="ftr" sz="quarter" idx="11"/>
          </p:nvPr>
        </p:nvSpPr>
        <p:spPr/>
        <p:txBody>
          <a:bodyPr/>
          <a:lstStyle/>
          <a:p>
            <a:endParaRPr lang="en-GB" dirty="0"/>
          </a:p>
        </p:txBody>
      </p:sp>
      <p:sp>
        <p:nvSpPr>
          <p:cNvPr id="7" name="Slide Number Placeholder 6">
            <a:extLst>
              <a:ext uri="{FF2B5EF4-FFF2-40B4-BE49-F238E27FC236}">
                <a16:creationId xmlns:a16="http://schemas.microsoft.com/office/drawing/2014/main" id="{7CE143E3-EF06-4C92-82D7-C228FF6030D2}"/>
              </a:ext>
            </a:extLst>
          </p:cNvPr>
          <p:cNvSpPr>
            <a:spLocks noGrp="1"/>
          </p:cNvSpPr>
          <p:nvPr>
            <p:ph type="sldNum" sz="quarter" idx="12"/>
          </p:nvPr>
        </p:nvSpPr>
        <p:spPr/>
        <p:txBody>
          <a:bodyPr/>
          <a:lstStyle/>
          <a:p>
            <a:fld id="{C0AF1467-8C0E-48D1-97A1-D5F9EB2FE1D2}" type="slidenum">
              <a:rPr lang="en-GB" smtClean="0"/>
              <a:t>‹#›</a:t>
            </a:fld>
            <a:endParaRPr lang="en-GB" dirty="0"/>
          </a:p>
        </p:txBody>
      </p:sp>
    </p:spTree>
    <p:extLst>
      <p:ext uri="{BB962C8B-B14F-4D97-AF65-F5344CB8AC3E}">
        <p14:creationId xmlns:p14="http://schemas.microsoft.com/office/powerpoint/2010/main" val="329769694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F87AFC-F356-48E3-9128-050E9D1896FE}"/>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DDAECD7F-E9CE-4752-96BB-61387442F472}"/>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0E3C24A0-B81E-4F55-BF16-8D2022869564}"/>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777C8BD5-447E-45B7-9051-FF4C748944F5}"/>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D9944677-3251-4D7D-909F-62A759FCBEF4}"/>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8B967ACF-7C85-494B-8D87-445F0D3AD1B9}"/>
              </a:ext>
            </a:extLst>
          </p:cNvPr>
          <p:cNvSpPr>
            <a:spLocks noGrp="1"/>
          </p:cNvSpPr>
          <p:nvPr>
            <p:ph type="dt" sz="half" idx="10"/>
          </p:nvPr>
        </p:nvSpPr>
        <p:spPr/>
        <p:txBody>
          <a:bodyPr/>
          <a:lstStyle/>
          <a:p>
            <a:fld id="{48D82B2A-2D1B-4495-A330-BA49F44E7945}" type="datetimeFigureOut">
              <a:rPr lang="en-GB" smtClean="0"/>
              <a:t>28/03/2022</a:t>
            </a:fld>
            <a:endParaRPr lang="en-GB" dirty="0"/>
          </a:p>
        </p:txBody>
      </p:sp>
      <p:sp>
        <p:nvSpPr>
          <p:cNvPr id="8" name="Footer Placeholder 7">
            <a:extLst>
              <a:ext uri="{FF2B5EF4-FFF2-40B4-BE49-F238E27FC236}">
                <a16:creationId xmlns:a16="http://schemas.microsoft.com/office/drawing/2014/main" id="{EAD6AD0B-CB5E-4D89-8675-6E25C1AABE4F}"/>
              </a:ext>
            </a:extLst>
          </p:cNvPr>
          <p:cNvSpPr>
            <a:spLocks noGrp="1"/>
          </p:cNvSpPr>
          <p:nvPr>
            <p:ph type="ftr" sz="quarter" idx="11"/>
          </p:nvPr>
        </p:nvSpPr>
        <p:spPr/>
        <p:txBody>
          <a:bodyPr/>
          <a:lstStyle/>
          <a:p>
            <a:endParaRPr lang="en-GB" dirty="0"/>
          </a:p>
        </p:txBody>
      </p:sp>
      <p:sp>
        <p:nvSpPr>
          <p:cNvPr id="9" name="Slide Number Placeholder 8">
            <a:extLst>
              <a:ext uri="{FF2B5EF4-FFF2-40B4-BE49-F238E27FC236}">
                <a16:creationId xmlns:a16="http://schemas.microsoft.com/office/drawing/2014/main" id="{E87D456A-578D-47A3-ACB2-0B504F3A7DB9}"/>
              </a:ext>
            </a:extLst>
          </p:cNvPr>
          <p:cNvSpPr>
            <a:spLocks noGrp="1"/>
          </p:cNvSpPr>
          <p:nvPr>
            <p:ph type="sldNum" sz="quarter" idx="12"/>
          </p:nvPr>
        </p:nvSpPr>
        <p:spPr/>
        <p:txBody>
          <a:bodyPr/>
          <a:lstStyle/>
          <a:p>
            <a:fld id="{C0AF1467-8C0E-48D1-97A1-D5F9EB2FE1D2}" type="slidenum">
              <a:rPr lang="en-GB" smtClean="0"/>
              <a:t>‹#›</a:t>
            </a:fld>
            <a:endParaRPr lang="en-GB" dirty="0"/>
          </a:p>
        </p:txBody>
      </p:sp>
    </p:spTree>
    <p:extLst>
      <p:ext uri="{BB962C8B-B14F-4D97-AF65-F5344CB8AC3E}">
        <p14:creationId xmlns:p14="http://schemas.microsoft.com/office/powerpoint/2010/main" val="192002115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0D1218-A847-4B29-898C-163A0F32E76D}"/>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C866FC6E-E511-4DF2-A523-2F7994C28ED6}"/>
              </a:ext>
            </a:extLst>
          </p:cNvPr>
          <p:cNvSpPr>
            <a:spLocks noGrp="1"/>
          </p:cNvSpPr>
          <p:nvPr>
            <p:ph type="dt" sz="half" idx="10"/>
          </p:nvPr>
        </p:nvSpPr>
        <p:spPr/>
        <p:txBody>
          <a:bodyPr/>
          <a:lstStyle/>
          <a:p>
            <a:fld id="{48D82B2A-2D1B-4495-A330-BA49F44E7945}" type="datetimeFigureOut">
              <a:rPr lang="en-GB" smtClean="0"/>
              <a:t>28/03/2022</a:t>
            </a:fld>
            <a:endParaRPr lang="en-GB" dirty="0"/>
          </a:p>
        </p:txBody>
      </p:sp>
      <p:sp>
        <p:nvSpPr>
          <p:cNvPr id="4" name="Footer Placeholder 3">
            <a:extLst>
              <a:ext uri="{FF2B5EF4-FFF2-40B4-BE49-F238E27FC236}">
                <a16:creationId xmlns:a16="http://schemas.microsoft.com/office/drawing/2014/main" id="{97577735-FF41-4DF1-815E-BDF2786C9017}"/>
              </a:ext>
            </a:extLst>
          </p:cNvPr>
          <p:cNvSpPr>
            <a:spLocks noGrp="1"/>
          </p:cNvSpPr>
          <p:nvPr>
            <p:ph type="ftr" sz="quarter" idx="11"/>
          </p:nvPr>
        </p:nvSpPr>
        <p:spPr/>
        <p:txBody>
          <a:bodyPr/>
          <a:lstStyle/>
          <a:p>
            <a:endParaRPr lang="en-GB" dirty="0"/>
          </a:p>
        </p:txBody>
      </p:sp>
      <p:sp>
        <p:nvSpPr>
          <p:cNvPr id="5" name="Slide Number Placeholder 4">
            <a:extLst>
              <a:ext uri="{FF2B5EF4-FFF2-40B4-BE49-F238E27FC236}">
                <a16:creationId xmlns:a16="http://schemas.microsoft.com/office/drawing/2014/main" id="{2966778D-C532-4376-86BA-D93FD748C0F0}"/>
              </a:ext>
            </a:extLst>
          </p:cNvPr>
          <p:cNvSpPr>
            <a:spLocks noGrp="1"/>
          </p:cNvSpPr>
          <p:nvPr>
            <p:ph type="sldNum" sz="quarter" idx="12"/>
          </p:nvPr>
        </p:nvSpPr>
        <p:spPr/>
        <p:txBody>
          <a:bodyPr/>
          <a:lstStyle/>
          <a:p>
            <a:fld id="{C0AF1467-8C0E-48D1-97A1-D5F9EB2FE1D2}" type="slidenum">
              <a:rPr lang="en-GB" smtClean="0"/>
              <a:t>‹#›</a:t>
            </a:fld>
            <a:endParaRPr lang="en-GB" dirty="0"/>
          </a:p>
        </p:txBody>
      </p:sp>
    </p:spTree>
    <p:extLst>
      <p:ext uri="{BB962C8B-B14F-4D97-AF65-F5344CB8AC3E}">
        <p14:creationId xmlns:p14="http://schemas.microsoft.com/office/powerpoint/2010/main" val="258005995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45242E00-B173-4634-930B-AFC69A8B6972}"/>
              </a:ext>
            </a:extLst>
          </p:cNvPr>
          <p:cNvSpPr>
            <a:spLocks noGrp="1"/>
          </p:cNvSpPr>
          <p:nvPr>
            <p:ph type="dt" sz="half" idx="10"/>
          </p:nvPr>
        </p:nvSpPr>
        <p:spPr/>
        <p:txBody>
          <a:bodyPr/>
          <a:lstStyle/>
          <a:p>
            <a:fld id="{48D82B2A-2D1B-4495-A330-BA49F44E7945}" type="datetimeFigureOut">
              <a:rPr lang="en-GB" smtClean="0"/>
              <a:t>28/03/2022</a:t>
            </a:fld>
            <a:endParaRPr lang="en-GB" dirty="0"/>
          </a:p>
        </p:txBody>
      </p:sp>
      <p:sp>
        <p:nvSpPr>
          <p:cNvPr id="3" name="Footer Placeholder 2">
            <a:extLst>
              <a:ext uri="{FF2B5EF4-FFF2-40B4-BE49-F238E27FC236}">
                <a16:creationId xmlns:a16="http://schemas.microsoft.com/office/drawing/2014/main" id="{F09A3604-1BA3-40C6-B466-E63B013DB68A}"/>
              </a:ext>
            </a:extLst>
          </p:cNvPr>
          <p:cNvSpPr>
            <a:spLocks noGrp="1"/>
          </p:cNvSpPr>
          <p:nvPr>
            <p:ph type="ftr" sz="quarter" idx="11"/>
          </p:nvPr>
        </p:nvSpPr>
        <p:spPr/>
        <p:txBody>
          <a:bodyPr/>
          <a:lstStyle/>
          <a:p>
            <a:endParaRPr lang="en-GB" dirty="0"/>
          </a:p>
        </p:txBody>
      </p:sp>
      <p:sp>
        <p:nvSpPr>
          <p:cNvPr id="4" name="Slide Number Placeholder 3">
            <a:extLst>
              <a:ext uri="{FF2B5EF4-FFF2-40B4-BE49-F238E27FC236}">
                <a16:creationId xmlns:a16="http://schemas.microsoft.com/office/drawing/2014/main" id="{A7C0000F-A4F9-4B3D-913B-0FF6D4891C10}"/>
              </a:ext>
            </a:extLst>
          </p:cNvPr>
          <p:cNvSpPr>
            <a:spLocks noGrp="1"/>
          </p:cNvSpPr>
          <p:nvPr>
            <p:ph type="sldNum" sz="quarter" idx="12"/>
          </p:nvPr>
        </p:nvSpPr>
        <p:spPr/>
        <p:txBody>
          <a:bodyPr/>
          <a:lstStyle/>
          <a:p>
            <a:fld id="{C0AF1467-8C0E-48D1-97A1-D5F9EB2FE1D2}" type="slidenum">
              <a:rPr lang="en-GB" smtClean="0"/>
              <a:t>‹#›</a:t>
            </a:fld>
            <a:endParaRPr lang="en-GB" dirty="0"/>
          </a:p>
        </p:txBody>
      </p:sp>
    </p:spTree>
    <p:extLst>
      <p:ext uri="{BB962C8B-B14F-4D97-AF65-F5344CB8AC3E}">
        <p14:creationId xmlns:p14="http://schemas.microsoft.com/office/powerpoint/2010/main" val="99414207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38F968-8F6B-4330-A7FC-9AB38842C135}"/>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BF928C02-6262-4E8A-B578-F19C3836BAC4}"/>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5C6CCCA1-7905-4FDA-A980-7E81DA46F40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BA638B4-6743-420B-BFE2-AF5B7F625945}"/>
              </a:ext>
            </a:extLst>
          </p:cNvPr>
          <p:cNvSpPr>
            <a:spLocks noGrp="1"/>
          </p:cNvSpPr>
          <p:nvPr>
            <p:ph type="dt" sz="half" idx="10"/>
          </p:nvPr>
        </p:nvSpPr>
        <p:spPr/>
        <p:txBody>
          <a:bodyPr/>
          <a:lstStyle/>
          <a:p>
            <a:fld id="{48D82B2A-2D1B-4495-A330-BA49F44E7945}" type="datetimeFigureOut">
              <a:rPr lang="en-GB" smtClean="0"/>
              <a:t>28/03/2022</a:t>
            </a:fld>
            <a:endParaRPr lang="en-GB" dirty="0"/>
          </a:p>
        </p:txBody>
      </p:sp>
      <p:sp>
        <p:nvSpPr>
          <p:cNvPr id="6" name="Footer Placeholder 5">
            <a:extLst>
              <a:ext uri="{FF2B5EF4-FFF2-40B4-BE49-F238E27FC236}">
                <a16:creationId xmlns:a16="http://schemas.microsoft.com/office/drawing/2014/main" id="{AD0BB23B-531B-4989-ACA0-4AE8E1B4F55C}"/>
              </a:ext>
            </a:extLst>
          </p:cNvPr>
          <p:cNvSpPr>
            <a:spLocks noGrp="1"/>
          </p:cNvSpPr>
          <p:nvPr>
            <p:ph type="ftr" sz="quarter" idx="11"/>
          </p:nvPr>
        </p:nvSpPr>
        <p:spPr/>
        <p:txBody>
          <a:bodyPr/>
          <a:lstStyle/>
          <a:p>
            <a:endParaRPr lang="en-GB" dirty="0"/>
          </a:p>
        </p:txBody>
      </p:sp>
      <p:sp>
        <p:nvSpPr>
          <p:cNvPr id="7" name="Slide Number Placeholder 6">
            <a:extLst>
              <a:ext uri="{FF2B5EF4-FFF2-40B4-BE49-F238E27FC236}">
                <a16:creationId xmlns:a16="http://schemas.microsoft.com/office/drawing/2014/main" id="{F8E35EA0-EF6E-43EA-BF64-42813267D61D}"/>
              </a:ext>
            </a:extLst>
          </p:cNvPr>
          <p:cNvSpPr>
            <a:spLocks noGrp="1"/>
          </p:cNvSpPr>
          <p:nvPr>
            <p:ph type="sldNum" sz="quarter" idx="12"/>
          </p:nvPr>
        </p:nvSpPr>
        <p:spPr/>
        <p:txBody>
          <a:bodyPr/>
          <a:lstStyle/>
          <a:p>
            <a:fld id="{C0AF1467-8C0E-48D1-97A1-D5F9EB2FE1D2}" type="slidenum">
              <a:rPr lang="en-GB" smtClean="0"/>
              <a:t>‹#›</a:t>
            </a:fld>
            <a:endParaRPr lang="en-GB" dirty="0"/>
          </a:p>
        </p:txBody>
      </p:sp>
    </p:spTree>
    <p:extLst>
      <p:ext uri="{BB962C8B-B14F-4D97-AF65-F5344CB8AC3E}">
        <p14:creationId xmlns:p14="http://schemas.microsoft.com/office/powerpoint/2010/main" val="187426024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A4872C-DDDC-4BEE-A212-905D6704C651}"/>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F706B910-6F2D-4532-B751-A9E865041B93}"/>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dirty="0"/>
          </a:p>
        </p:txBody>
      </p:sp>
      <p:sp>
        <p:nvSpPr>
          <p:cNvPr id="4" name="Text Placeholder 3">
            <a:extLst>
              <a:ext uri="{FF2B5EF4-FFF2-40B4-BE49-F238E27FC236}">
                <a16:creationId xmlns:a16="http://schemas.microsoft.com/office/drawing/2014/main" id="{21723007-C7A4-4ECA-A774-5A246CEC985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92364E5-6B1E-417E-B7CC-9254808E1C4A}"/>
              </a:ext>
            </a:extLst>
          </p:cNvPr>
          <p:cNvSpPr>
            <a:spLocks noGrp="1"/>
          </p:cNvSpPr>
          <p:nvPr>
            <p:ph type="dt" sz="half" idx="10"/>
          </p:nvPr>
        </p:nvSpPr>
        <p:spPr/>
        <p:txBody>
          <a:bodyPr/>
          <a:lstStyle/>
          <a:p>
            <a:fld id="{48D82B2A-2D1B-4495-A330-BA49F44E7945}" type="datetimeFigureOut">
              <a:rPr lang="en-GB" smtClean="0"/>
              <a:t>28/03/2022</a:t>
            </a:fld>
            <a:endParaRPr lang="en-GB" dirty="0"/>
          </a:p>
        </p:txBody>
      </p:sp>
      <p:sp>
        <p:nvSpPr>
          <p:cNvPr id="6" name="Footer Placeholder 5">
            <a:extLst>
              <a:ext uri="{FF2B5EF4-FFF2-40B4-BE49-F238E27FC236}">
                <a16:creationId xmlns:a16="http://schemas.microsoft.com/office/drawing/2014/main" id="{0485744C-8203-4AB5-B83C-F66333905433}"/>
              </a:ext>
            </a:extLst>
          </p:cNvPr>
          <p:cNvSpPr>
            <a:spLocks noGrp="1"/>
          </p:cNvSpPr>
          <p:nvPr>
            <p:ph type="ftr" sz="quarter" idx="11"/>
          </p:nvPr>
        </p:nvSpPr>
        <p:spPr/>
        <p:txBody>
          <a:bodyPr/>
          <a:lstStyle/>
          <a:p>
            <a:endParaRPr lang="en-GB" dirty="0"/>
          </a:p>
        </p:txBody>
      </p:sp>
      <p:sp>
        <p:nvSpPr>
          <p:cNvPr id="7" name="Slide Number Placeholder 6">
            <a:extLst>
              <a:ext uri="{FF2B5EF4-FFF2-40B4-BE49-F238E27FC236}">
                <a16:creationId xmlns:a16="http://schemas.microsoft.com/office/drawing/2014/main" id="{A7127683-9046-4B9B-BAF4-35B7F43C5E48}"/>
              </a:ext>
            </a:extLst>
          </p:cNvPr>
          <p:cNvSpPr>
            <a:spLocks noGrp="1"/>
          </p:cNvSpPr>
          <p:nvPr>
            <p:ph type="sldNum" sz="quarter" idx="12"/>
          </p:nvPr>
        </p:nvSpPr>
        <p:spPr/>
        <p:txBody>
          <a:bodyPr/>
          <a:lstStyle/>
          <a:p>
            <a:fld id="{C0AF1467-8C0E-48D1-97A1-D5F9EB2FE1D2}" type="slidenum">
              <a:rPr lang="en-GB" smtClean="0"/>
              <a:t>‹#›</a:t>
            </a:fld>
            <a:endParaRPr lang="en-GB" dirty="0"/>
          </a:p>
        </p:txBody>
      </p:sp>
    </p:spTree>
    <p:extLst>
      <p:ext uri="{BB962C8B-B14F-4D97-AF65-F5344CB8AC3E}">
        <p14:creationId xmlns:p14="http://schemas.microsoft.com/office/powerpoint/2010/main" val="424456986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67615D-0C3F-405D-8FE2-D3A6B9ECFD9C}"/>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5F909AD6-49BA-4478-AC69-174BD9BD07CD}"/>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9ACA139-FA82-4C69-BC48-E8C150B6B91E}"/>
              </a:ext>
            </a:extLst>
          </p:cNvPr>
          <p:cNvSpPr>
            <a:spLocks noGrp="1"/>
          </p:cNvSpPr>
          <p:nvPr>
            <p:ph type="dt" sz="half" idx="10"/>
          </p:nvPr>
        </p:nvSpPr>
        <p:spPr/>
        <p:txBody>
          <a:bodyPr/>
          <a:lstStyle/>
          <a:p>
            <a:fld id="{48D82B2A-2D1B-4495-A330-BA49F44E7945}" type="datetimeFigureOut">
              <a:rPr lang="en-GB" smtClean="0"/>
              <a:t>28/03/2022</a:t>
            </a:fld>
            <a:endParaRPr lang="en-GB" dirty="0"/>
          </a:p>
        </p:txBody>
      </p:sp>
      <p:sp>
        <p:nvSpPr>
          <p:cNvPr id="5" name="Footer Placeholder 4">
            <a:extLst>
              <a:ext uri="{FF2B5EF4-FFF2-40B4-BE49-F238E27FC236}">
                <a16:creationId xmlns:a16="http://schemas.microsoft.com/office/drawing/2014/main" id="{1D328157-A61E-47C1-A1E9-CB64ABAD12F8}"/>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C151E622-3CC8-4B03-81B1-D78C48D54454}"/>
              </a:ext>
            </a:extLst>
          </p:cNvPr>
          <p:cNvSpPr>
            <a:spLocks noGrp="1"/>
          </p:cNvSpPr>
          <p:nvPr>
            <p:ph type="sldNum" sz="quarter" idx="12"/>
          </p:nvPr>
        </p:nvSpPr>
        <p:spPr/>
        <p:txBody>
          <a:bodyPr/>
          <a:lstStyle/>
          <a:p>
            <a:fld id="{C0AF1467-8C0E-48D1-97A1-D5F9EB2FE1D2}" type="slidenum">
              <a:rPr lang="en-GB" smtClean="0"/>
              <a:t>‹#›</a:t>
            </a:fld>
            <a:endParaRPr lang="en-GB" dirty="0"/>
          </a:p>
        </p:txBody>
      </p:sp>
    </p:spTree>
    <p:extLst>
      <p:ext uri="{BB962C8B-B14F-4D97-AF65-F5344CB8AC3E}">
        <p14:creationId xmlns:p14="http://schemas.microsoft.com/office/powerpoint/2010/main" val="101418878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3F824958-EB6B-4BA8-BC21-F72F5F51043E}"/>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A13C856B-B28E-47C7-A3CE-5F70F18B3F47}"/>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2BED794-012C-4957-ACD5-66DF90CF6CC9}"/>
              </a:ext>
            </a:extLst>
          </p:cNvPr>
          <p:cNvSpPr>
            <a:spLocks noGrp="1"/>
          </p:cNvSpPr>
          <p:nvPr>
            <p:ph type="dt" sz="half" idx="10"/>
          </p:nvPr>
        </p:nvSpPr>
        <p:spPr/>
        <p:txBody>
          <a:bodyPr/>
          <a:lstStyle/>
          <a:p>
            <a:fld id="{48D82B2A-2D1B-4495-A330-BA49F44E7945}" type="datetimeFigureOut">
              <a:rPr lang="en-GB" smtClean="0"/>
              <a:t>28/03/2022</a:t>
            </a:fld>
            <a:endParaRPr lang="en-GB" dirty="0"/>
          </a:p>
        </p:txBody>
      </p:sp>
      <p:sp>
        <p:nvSpPr>
          <p:cNvPr id="5" name="Footer Placeholder 4">
            <a:extLst>
              <a:ext uri="{FF2B5EF4-FFF2-40B4-BE49-F238E27FC236}">
                <a16:creationId xmlns:a16="http://schemas.microsoft.com/office/drawing/2014/main" id="{6760A44B-63C3-45C5-9E26-F23A3072F38D}"/>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02A6F7C3-728D-4C60-A34C-F3E82BCC418F}"/>
              </a:ext>
            </a:extLst>
          </p:cNvPr>
          <p:cNvSpPr>
            <a:spLocks noGrp="1"/>
          </p:cNvSpPr>
          <p:nvPr>
            <p:ph type="sldNum" sz="quarter" idx="12"/>
          </p:nvPr>
        </p:nvSpPr>
        <p:spPr/>
        <p:txBody>
          <a:bodyPr/>
          <a:lstStyle/>
          <a:p>
            <a:fld id="{C0AF1467-8C0E-48D1-97A1-D5F9EB2FE1D2}" type="slidenum">
              <a:rPr lang="en-GB" smtClean="0"/>
              <a:t>‹#›</a:t>
            </a:fld>
            <a:endParaRPr lang="en-GB" dirty="0"/>
          </a:p>
        </p:txBody>
      </p:sp>
    </p:spTree>
    <p:extLst>
      <p:ext uri="{BB962C8B-B14F-4D97-AF65-F5344CB8AC3E}">
        <p14:creationId xmlns:p14="http://schemas.microsoft.com/office/powerpoint/2010/main" val="319491357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accent5">
            <a:lumMod val="40000"/>
            <a:lumOff val="60000"/>
          </a:schemeClr>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26FA392-E6B5-477B-8C5F-0ED4EDC36184}"/>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C00A12D4-5CF6-4843-951D-3D9D150E9387}"/>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FCBD091-B1DD-4557-B6F4-20AB9519D9B1}"/>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48D82B2A-2D1B-4495-A330-BA49F44E7945}" type="datetimeFigureOut">
              <a:rPr lang="en-GB" smtClean="0"/>
              <a:t>28/03/2022</a:t>
            </a:fld>
            <a:endParaRPr lang="en-GB" dirty="0"/>
          </a:p>
        </p:txBody>
      </p:sp>
      <p:sp>
        <p:nvSpPr>
          <p:cNvPr id="5" name="Footer Placeholder 4">
            <a:extLst>
              <a:ext uri="{FF2B5EF4-FFF2-40B4-BE49-F238E27FC236}">
                <a16:creationId xmlns:a16="http://schemas.microsoft.com/office/drawing/2014/main" id="{C3048D76-A585-4306-8524-A4563712CBFC}"/>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dirty="0"/>
          </a:p>
        </p:txBody>
      </p:sp>
      <p:sp>
        <p:nvSpPr>
          <p:cNvPr id="6" name="Slide Number Placeholder 5">
            <a:extLst>
              <a:ext uri="{FF2B5EF4-FFF2-40B4-BE49-F238E27FC236}">
                <a16:creationId xmlns:a16="http://schemas.microsoft.com/office/drawing/2014/main" id="{367925EB-6F6F-4FB4-8FF2-6EE08A05EB6D}"/>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C0AF1467-8C0E-48D1-97A1-D5F9EB2FE1D2}" type="slidenum">
              <a:rPr lang="en-GB" smtClean="0"/>
              <a:t>‹#›</a:t>
            </a:fld>
            <a:endParaRPr lang="en-GB" dirty="0"/>
          </a:p>
        </p:txBody>
      </p:sp>
    </p:spTree>
    <p:extLst>
      <p:ext uri="{BB962C8B-B14F-4D97-AF65-F5344CB8AC3E}">
        <p14:creationId xmlns:p14="http://schemas.microsoft.com/office/powerpoint/2010/main" val="4000310481"/>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8.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2527A7-E0CD-4664-B8FF-97B66392F350}"/>
              </a:ext>
            </a:extLst>
          </p:cNvPr>
          <p:cNvSpPr>
            <a:spLocks noGrp="1"/>
          </p:cNvSpPr>
          <p:nvPr>
            <p:ph type="title"/>
          </p:nvPr>
        </p:nvSpPr>
        <p:spPr/>
        <p:txBody>
          <a:bodyPr/>
          <a:lstStyle/>
          <a:p>
            <a:endParaRPr lang="en-GB" dirty="0"/>
          </a:p>
        </p:txBody>
      </p:sp>
      <p:sp>
        <p:nvSpPr>
          <p:cNvPr id="3" name="Content Placeholder 2">
            <a:extLst>
              <a:ext uri="{FF2B5EF4-FFF2-40B4-BE49-F238E27FC236}">
                <a16:creationId xmlns:a16="http://schemas.microsoft.com/office/drawing/2014/main" id="{85015DF9-B0DF-4470-916E-2EF0490080C9}"/>
              </a:ext>
            </a:extLst>
          </p:cNvPr>
          <p:cNvSpPr>
            <a:spLocks noGrp="1"/>
          </p:cNvSpPr>
          <p:nvPr>
            <p:ph idx="1"/>
          </p:nvPr>
        </p:nvSpPr>
        <p:spPr/>
        <p:txBody>
          <a:bodyPr>
            <a:normAutofit/>
          </a:bodyPr>
          <a:lstStyle/>
          <a:p>
            <a:pPr marL="0" indent="0" algn="ctr">
              <a:buNone/>
            </a:pPr>
            <a:r>
              <a:rPr lang="en-US" sz="6000" b="1" dirty="0"/>
              <a:t>Overview of Independent Investigation</a:t>
            </a:r>
          </a:p>
        </p:txBody>
      </p:sp>
    </p:spTree>
    <p:extLst>
      <p:ext uri="{BB962C8B-B14F-4D97-AF65-F5344CB8AC3E}">
        <p14:creationId xmlns:p14="http://schemas.microsoft.com/office/powerpoint/2010/main" val="228231572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37" name="Rectangle 36">
            <a:extLst>
              <a:ext uri="{FF2B5EF4-FFF2-40B4-BE49-F238E27FC236}">
                <a16:creationId xmlns:a16="http://schemas.microsoft.com/office/drawing/2014/main" id="{6C4028FD-8BAA-4A19-BFDE-594D991B75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FCFE1665-BD0B-4610-AABE-7C0C4631AF15}"/>
              </a:ext>
            </a:extLst>
          </p:cNvPr>
          <p:cNvSpPr>
            <a:spLocks noGrp="1"/>
          </p:cNvSpPr>
          <p:nvPr>
            <p:ph type="title"/>
          </p:nvPr>
        </p:nvSpPr>
        <p:spPr>
          <a:xfrm>
            <a:off x="838200" y="556995"/>
            <a:ext cx="10515600" cy="1133693"/>
          </a:xfrm>
        </p:spPr>
        <p:txBody>
          <a:bodyPr>
            <a:normAutofit/>
          </a:bodyPr>
          <a:lstStyle/>
          <a:p>
            <a:r>
              <a:rPr lang="en-US" sz="5200" b="1" dirty="0"/>
              <a:t>Independent Investigation</a:t>
            </a:r>
            <a:endParaRPr lang="en-GB" sz="5200" b="1" dirty="0"/>
          </a:p>
        </p:txBody>
      </p:sp>
      <p:graphicFrame>
        <p:nvGraphicFramePr>
          <p:cNvPr id="5" name="Content Placeholder 2">
            <a:extLst>
              <a:ext uri="{FF2B5EF4-FFF2-40B4-BE49-F238E27FC236}">
                <a16:creationId xmlns:a16="http://schemas.microsoft.com/office/drawing/2014/main" id="{A63FB6A1-DA07-4EEE-A7FF-2CF5A96F5076}"/>
              </a:ext>
            </a:extLst>
          </p:cNvPr>
          <p:cNvGraphicFramePr>
            <a:graphicFrameLocks noGrp="1"/>
          </p:cNvGraphicFramePr>
          <p:nvPr>
            <p:ph idx="1"/>
            <p:extLst>
              <p:ext uri="{D42A27DB-BD31-4B8C-83A1-F6EECF244321}">
                <p14:modId xmlns:p14="http://schemas.microsoft.com/office/powerpoint/2010/main" val="292164731"/>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60767631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9" name="Slide background fill">
            <a:extLst>
              <a:ext uri="{FF2B5EF4-FFF2-40B4-BE49-F238E27FC236}">
                <a16:creationId xmlns:a16="http://schemas.microsoft.com/office/drawing/2014/main" id="{1D63C574-BFD2-41A1-A567-B0C3CC7FDD4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4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Color 2">
            <a:extLst>
              <a:ext uri="{FF2B5EF4-FFF2-40B4-BE49-F238E27FC236}">
                <a16:creationId xmlns:a16="http://schemas.microsoft.com/office/drawing/2014/main" id="{E2A46BAB-8C31-42B2-90E8-B26DD3E81D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49"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3" name="Group 12">
            <a:extLst>
              <a:ext uri="{FF2B5EF4-FFF2-40B4-BE49-F238E27FC236}">
                <a16:creationId xmlns:a16="http://schemas.microsoft.com/office/drawing/2014/main" id="{B3F7A3C7-0737-4E57-B30E-8EEFE638B40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4707053" cy="6858000"/>
            <a:chOff x="651279" y="598259"/>
            <a:chExt cx="10889442" cy="5680742"/>
          </a:xfrm>
        </p:grpSpPr>
        <p:sp>
          <p:nvSpPr>
            <p:cNvPr id="14" name="Color">
              <a:extLst>
                <a:ext uri="{FF2B5EF4-FFF2-40B4-BE49-F238E27FC236}">
                  <a16:creationId xmlns:a16="http://schemas.microsoft.com/office/drawing/2014/main" id="{3BE6D516-DFC6-4698-B3F1-5F591C1130C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5" name="Color">
              <a:extLst>
                <a:ext uri="{FF2B5EF4-FFF2-40B4-BE49-F238E27FC236}">
                  <a16:creationId xmlns:a16="http://schemas.microsoft.com/office/drawing/2014/main" id="{C2580FB0-D146-458C-AF1B-8E8BBF6BBA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17" name="Group 16">
            <a:extLst>
              <a:ext uri="{FF2B5EF4-FFF2-40B4-BE49-F238E27FC236}">
                <a16:creationId xmlns:a16="http://schemas.microsoft.com/office/drawing/2014/main" id="{43F5E015-E085-4624-B431-B4241444868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24" y="0"/>
            <a:ext cx="12188952" cy="6858000"/>
            <a:chOff x="0" y="0"/>
            <a:chExt cx="12188952" cy="6858000"/>
          </a:xfrm>
        </p:grpSpPr>
        <p:sp>
          <p:nvSpPr>
            <p:cNvPr id="18" name="Freeform: Shape 17">
              <a:extLst>
                <a:ext uri="{FF2B5EF4-FFF2-40B4-BE49-F238E27FC236}">
                  <a16:creationId xmlns:a16="http://schemas.microsoft.com/office/drawing/2014/main" id="{4DDB60AE-8B9C-4BA0-93DC-F8C9EBF6D8B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dirty="0"/>
            </a:p>
          </p:txBody>
        </p:sp>
        <p:sp>
          <p:nvSpPr>
            <p:cNvPr id="19" name="Freeform: Shape 18">
              <a:extLst>
                <a:ext uri="{FF2B5EF4-FFF2-40B4-BE49-F238E27FC236}">
                  <a16:creationId xmlns:a16="http://schemas.microsoft.com/office/drawing/2014/main" id="{9F247760-BE07-41A2-969E-570081E655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dirty="0"/>
            </a:p>
          </p:txBody>
        </p:sp>
        <p:sp>
          <p:nvSpPr>
            <p:cNvPr id="20" name="Freeform: Shape 19">
              <a:extLst>
                <a:ext uri="{FF2B5EF4-FFF2-40B4-BE49-F238E27FC236}">
                  <a16:creationId xmlns:a16="http://schemas.microsoft.com/office/drawing/2014/main" id="{57A70BD2-76FC-4BDD-9E64-3B93D5EF36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dirty="0"/>
            </a:p>
          </p:txBody>
        </p:sp>
        <p:sp>
          <p:nvSpPr>
            <p:cNvPr id="21" name="Freeform: Shape 20">
              <a:extLst>
                <a:ext uri="{FF2B5EF4-FFF2-40B4-BE49-F238E27FC236}">
                  <a16:creationId xmlns:a16="http://schemas.microsoft.com/office/drawing/2014/main" id="{AADD9643-5489-42CB-9762-FBAC2AAE9F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dirty="0"/>
            </a:p>
          </p:txBody>
        </p:sp>
        <p:sp>
          <p:nvSpPr>
            <p:cNvPr id="22" name="Freeform: Shape 21">
              <a:extLst>
                <a:ext uri="{FF2B5EF4-FFF2-40B4-BE49-F238E27FC236}">
                  <a16:creationId xmlns:a16="http://schemas.microsoft.com/office/drawing/2014/main" id="{09A2C16E-2745-4E3D-BECC-D66755221E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dirty="0"/>
            </a:p>
          </p:txBody>
        </p:sp>
        <p:sp>
          <p:nvSpPr>
            <p:cNvPr id="23" name="Freeform: Shape 22">
              <a:extLst>
                <a:ext uri="{FF2B5EF4-FFF2-40B4-BE49-F238E27FC236}">
                  <a16:creationId xmlns:a16="http://schemas.microsoft.com/office/drawing/2014/main" id="{52E5A063-571D-4461-9869-B3E93F6E69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dirty="0"/>
            </a:p>
          </p:txBody>
        </p:sp>
        <p:sp>
          <p:nvSpPr>
            <p:cNvPr id="24" name="Freeform: Shape 23">
              <a:extLst>
                <a:ext uri="{FF2B5EF4-FFF2-40B4-BE49-F238E27FC236}">
                  <a16:creationId xmlns:a16="http://schemas.microsoft.com/office/drawing/2014/main" id="{366019AD-E33B-4DBF-BAD3-AE36116031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dirty="0"/>
            </a:p>
          </p:txBody>
        </p:sp>
      </p:grpSp>
      <p:sp>
        <p:nvSpPr>
          <p:cNvPr id="2" name="Title 1">
            <a:extLst>
              <a:ext uri="{FF2B5EF4-FFF2-40B4-BE49-F238E27FC236}">
                <a16:creationId xmlns:a16="http://schemas.microsoft.com/office/drawing/2014/main" id="{FCFE1665-BD0B-4610-AABE-7C0C4631AF15}"/>
              </a:ext>
            </a:extLst>
          </p:cNvPr>
          <p:cNvSpPr>
            <a:spLocks noGrp="1"/>
          </p:cNvSpPr>
          <p:nvPr>
            <p:ph type="title"/>
          </p:nvPr>
        </p:nvSpPr>
        <p:spPr>
          <a:xfrm>
            <a:off x="786385" y="841248"/>
            <a:ext cx="3515244" cy="5340097"/>
          </a:xfrm>
        </p:spPr>
        <p:txBody>
          <a:bodyPr anchor="ctr">
            <a:normAutofit/>
          </a:bodyPr>
          <a:lstStyle/>
          <a:p>
            <a:r>
              <a:rPr lang="en-US" sz="4800" b="1" dirty="0">
                <a:solidFill>
                  <a:schemeClr val="bg1"/>
                </a:solidFill>
              </a:rPr>
              <a:t>Independent Investigation</a:t>
            </a:r>
            <a:endParaRPr lang="en-GB" sz="4800" b="1" dirty="0">
              <a:solidFill>
                <a:schemeClr val="bg1"/>
              </a:solidFill>
            </a:endParaRPr>
          </a:p>
        </p:txBody>
      </p:sp>
      <p:graphicFrame>
        <p:nvGraphicFramePr>
          <p:cNvPr id="5" name="Content Placeholder 2">
            <a:extLst>
              <a:ext uri="{FF2B5EF4-FFF2-40B4-BE49-F238E27FC236}">
                <a16:creationId xmlns:a16="http://schemas.microsoft.com/office/drawing/2014/main" id="{0AED29F1-7022-40B0-A2E0-B82323F7537A}"/>
              </a:ext>
            </a:extLst>
          </p:cNvPr>
          <p:cNvGraphicFramePr>
            <a:graphicFrameLocks noGrp="1"/>
          </p:cNvGraphicFramePr>
          <p:nvPr>
            <p:ph idx="1"/>
            <p:extLst>
              <p:ext uri="{D42A27DB-BD31-4B8C-83A1-F6EECF244321}">
                <p14:modId xmlns:p14="http://schemas.microsoft.com/office/powerpoint/2010/main" val="2870094361"/>
              </p:ext>
            </p:extLst>
          </p:nvPr>
        </p:nvGraphicFramePr>
        <p:xfrm>
          <a:off x="4985886" y="231006"/>
          <a:ext cx="6367913" cy="640561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21233986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A17C2D-9F89-4D05-A5E9-D653AE210F83}"/>
              </a:ext>
            </a:extLst>
          </p:cNvPr>
          <p:cNvSpPr>
            <a:spLocks noGrp="1"/>
          </p:cNvSpPr>
          <p:nvPr>
            <p:ph type="title"/>
          </p:nvPr>
        </p:nvSpPr>
        <p:spPr/>
        <p:txBody>
          <a:bodyPr/>
          <a:lstStyle/>
          <a:p>
            <a:r>
              <a:rPr lang="en-GB" dirty="0"/>
              <a:t>Component 1: Plan Fri 13 May (10% module grade)</a:t>
            </a:r>
          </a:p>
        </p:txBody>
      </p:sp>
      <p:sp>
        <p:nvSpPr>
          <p:cNvPr id="3" name="Content Placeholder 2">
            <a:extLst>
              <a:ext uri="{FF2B5EF4-FFF2-40B4-BE49-F238E27FC236}">
                <a16:creationId xmlns:a16="http://schemas.microsoft.com/office/drawing/2014/main" id="{CC857CA6-2F6A-44E9-8059-E366B7A4FCB7}"/>
              </a:ext>
            </a:extLst>
          </p:cNvPr>
          <p:cNvSpPr>
            <a:spLocks noGrp="1"/>
          </p:cNvSpPr>
          <p:nvPr>
            <p:ph idx="1"/>
          </p:nvPr>
        </p:nvSpPr>
        <p:spPr/>
        <p:txBody>
          <a:bodyPr>
            <a:normAutofit lnSpcReduction="10000"/>
          </a:bodyPr>
          <a:lstStyle/>
          <a:p>
            <a:pPr algn="l"/>
            <a:r>
              <a:rPr lang="en-GB" b="0" i="0" dirty="0">
                <a:solidFill>
                  <a:srgbClr val="000080"/>
                </a:solidFill>
                <a:effectLst/>
                <a:latin typeface="-apple-system"/>
              </a:rPr>
              <a:t>Students should submit a preliminary plan for their essay. </a:t>
            </a:r>
            <a:endParaRPr lang="en-GB" b="0" i="0" dirty="0">
              <a:solidFill>
                <a:srgbClr val="373A3C"/>
              </a:solidFill>
              <a:effectLst/>
              <a:latin typeface="-apple-system"/>
            </a:endParaRPr>
          </a:p>
          <a:p>
            <a:pPr algn="l"/>
            <a:r>
              <a:rPr lang="en-GB" b="0" i="0" dirty="0">
                <a:solidFill>
                  <a:srgbClr val="000080"/>
                </a:solidFill>
                <a:effectLst/>
                <a:latin typeface="-apple-system"/>
              </a:rPr>
              <a:t>This should include:</a:t>
            </a:r>
            <a:endParaRPr lang="en-GB" b="0" i="0" dirty="0">
              <a:solidFill>
                <a:srgbClr val="373A3C"/>
              </a:solidFill>
              <a:effectLst/>
              <a:latin typeface="-apple-system"/>
            </a:endParaRPr>
          </a:p>
          <a:p>
            <a:pPr algn="l">
              <a:buFont typeface="Arial" panose="020B0604020202020204" pitchFamily="34" charset="0"/>
              <a:buChar char="•"/>
            </a:pPr>
            <a:r>
              <a:rPr lang="en-GB" b="0" i="0" dirty="0">
                <a:solidFill>
                  <a:srgbClr val="000080"/>
                </a:solidFill>
                <a:effectLst/>
                <a:latin typeface="-apple-system"/>
              </a:rPr>
              <a:t>An essay title/question</a:t>
            </a:r>
            <a:endParaRPr lang="en-GB" b="0" i="0" dirty="0">
              <a:solidFill>
                <a:srgbClr val="373A3C"/>
              </a:solidFill>
              <a:effectLst/>
              <a:latin typeface="-apple-system"/>
            </a:endParaRPr>
          </a:p>
          <a:p>
            <a:pPr algn="l">
              <a:buFont typeface="Arial" panose="020B0604020202020204" pitchFamily="34" charset="0"/>
              <a:buChar char="•"/>
            </a:pPr>
            <a:r>
              <a:rPr lang="en-GB" b="0" i="0" dirty="0">
                <a:solidFill>
                  <a:srgbClr val="000080"/>
                </a:solidFill>
                <a:effectLst/>
                <a:latin typeface="-apple-system"/>
              </a:rPr>
              <a:t>A summary of what the main topic of the essay is going to be</a:t>
            </a:r>
            <a:endParaRPr lang="en-GB" b="0" i="0" dirty="0">
              <a:solidFill>
                <a:srgbClr val="373A3C"/>
              </a:solidFill>
              <a:effectLst/>
              <a:latin typeface="-apple-system"/>
            </a:endParaRPr>
          </a:p>
          <a:p>
            <a:pPr algn="l">
              <a:buFont typeface="Arial" panose="020B0604020202020204" pitchFamily="34" charset="0"/>
              <a:buChar char="•"/>
            </a:pPr>
            <a:r>
              <a:rPr lang="en-GB" b="0" i="0" dirty="0">
                <a:solidFill>
                  <a:srgbClr val="000080"/>
                </a:solidFill>
                <a:effectLst/>
                <a:latin typeface="-apple-system"/>
              </a:rPr>
              <a:t>An explanation of what you hope to find by researching your topic</a:t>
            </a:r>
            <a:endParaRPr lang="en-GB" b="0" i="0" dirty="0">
              <a:solidFill>
                <a:srgbClr val="373A3C"/>
              </a:solidFill>
              <a:effectLst/>
              <a:latin typeface="-apple-system"/>
            </a:endParaRPr>
          </a:p>
          <a:p>
            <a:pPr algn="l">
              <a:buFont typeface="Arial" panose="020B0604020202020204" pitchFamily="34" charset="0"/>
              <a:buChar char="•"/>
            </a:pPr>
            <a:r>
              <a:rPr lang="en-GB" b="0" i="0" dirty="0">
                <a:solidFill>
                  <a:srgbClr val="000080"/>
                </a:solidFill>
                <a:effectLst/>
                <a:latin typeface="-apple-system"/>
              </a:rPr>
              <a:t>An explanation of why you chose the topic</a:t>
            </a:r>
            <a:endParaRPr lang="en-GB" b="0" i="0" dirty="0">
              <a:solidFill>
                <a:srgbClr val="373A3C"/>
              </a:solidFill>
              <a:effectLst/>
              <a:latin typeface="-apple-system"/>
            </a:endParaRPr>
          </a:p>
          <a:p>
            <a:pPr algn="l">
              <a:buFont typeface="Arial" panose="020B0604020202020204" pitchFamily="34" charset="0"/>
              <a:buChar char="•"/>
            </a:pPr>
            <a:r>
              <a:rPr lang="en-GB" b="0" i="0" dirty="0">
                <a:solidFill>
                  <a:srgbClr val="000080"/>
                </a:solidFill>
                <a:effectLst/>
                <a:latin typeface="-apple-system"/>
              </a:rPr>
              <a:t>A proposed structure (bullet points indicating paragraphs is fine)</a:t>
            </a:r>
            <a:endParaRPr lang="en-GB" b="0" i="0" dirty="0">
              <a:solidFill>
                <a:srgbClr val="373A3C"/>
              </a:solidFill>
              <a:effectLst/>
              <a:latin typeface="-apple-system"/>
            </a:endParaRPr>
          </a:p>
          <a:p>
            <a:pPr algn="l">
              <a:buFont typeface="Arial" panose="020B0604020202020204" pitchFamily="34" charset="0"/>
              <a:buChar char="•"/>
            </a:pPr>
            <a:r>
              <a:rPr lang="en-GB" b="0" i="0" dirty="0">
                <a:solidFill>
                  <a:srgbClr val="000080"/>
                </a:solidFill>
                <a:effectLst/>
                <a:latin typeface="-apple-system"/>
              </a:rPr>
              <a:t>A short statement of possible conclusions</a:t>
            </a:r>
            <a:endParaRPr lang="en-GB" b="0" i="0" dirty="0">
              <a:solidFill>
                <a:srgbClr val="373A3C"/>
              </a:solidFill>
              <a:effectLst/>
              <a:latin typeface="-apple-system"/>
            </a:endParaRPr>
          </a:p>
          <a:p>
            <a:pPr algn="l">
              <a:buFont typeface="Arial" panose="020B0604020202020204" pitchFamily="34" charset="0"/>
              <a:buChar char="•"/>
            </a:pPr>
            <a:r>
              <a:rPr lang="en-GB" b="0" i="0" dirty="0">
                <a:solidFill>
                  <a:srgbClr val="000080"/>
                </a:solidFill>
                <a:effectLst/>
                <a:latin typeface="-apple-system"/>
              </a:rPr>
              <a:t>A preliminary bibliography (</a:t>
            </a:r>
            <a:r>
              <a:rPr lang="en-GB" b="1" i="0" dirty="0">
                <a:solidFill>
                  <a:srgbClr val="000080"/>
                </a:solidFill>
                <a:effectLst/>
                <a:latin typeface="-apple-system"/>
              </a:rPr>
              <a:t>not included in the word count</a:t>
            </a:r>
            <a:r>
              <a:rPr lang="en-GB" b="0" i="0" dirty="0">
                <a:solidFill>
                  <a:srgbClr val="000080"/>
                </a:solidFill>
                <a:effectLst/>
                <a:latin typeface="-apple-system"/>
              </a:rPr>
              <a:t>).</a:t>
            </a:r>
            <a:endParaRPr lang="en-GB" b="0" i="0" dirty="0">
              <a:solidFill>
                <a:srgbClr val="373A3C"/>
              </a:solidFill>
              <a:effectLst/>
              <a:latin typeface="-apple-system"/>
            </a:endParaRPr>
          </a:p>
        </p:txBody>
      </p:sp>
    </p:spTree>
    <p:extLst>
      <p:ext uri="{BB962C8B-B14F-4D97-AF65-F5344CB8AC3E}">
        <p14:creationId xmlns:p14="http://schemas.microsoft.com/office/powerpoint/2010/main" val="162496022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610F07-D0FE-4ED0-B6E8-99720B00114E}"/>
              </a:ext>
            </a:extLst>
          </p:cNvPr>
          <p:cNvSpPr>
            <a:spLocks noGrp="1"/>
          </p:cNvSpPr>
          <p:nvPr>
            <p:ph type="title"/>
          </p:nvPr>
        </p:nvSpPr>
        <p:spPr/>
        <p:txBody>
          <a:bodyPr/>
          <a:lstStyle/>
          <a:p>
            <a:r>
              <a:rPr lang="en-GB" dirty="0"/>
              <a:t>Component 2: Essay Fri 3 June (90% module grade)</a:t>
            </a:r>
          </a:p>
        </p:txBody>
      </p:sp>
      <p:sp>
        <p:nvSpPr>
          <p:cNvPr id="3" name="Content Placeholder 2">
            <a:extLst>
              <a:ext uri="{FF2B5EF4-FFF2-40B4-BE49-F238E27FC236}">
                <a16:creationId xmlns:a16="http://schemas.microsoft.com/office/drawing/2014/main" id="{7A027590-F692-4CBC-9B8A-803A61EC9BD0}"/>
              </a:ext>
            </a:extLst>
          </p:cNvPr>
          <p:cNvSpPr>
            <a:spLocks noGrp="1"/>
          </p:cNvSpPr>
          <p:nvPr>
            <p:ph idx="1"/>
          </p:nvPr>
        </p:nvSpPr>
        <p:spPr/>
        <p:txBody>
          <a:bodyPr/>
          <a:lstStyle/>
          <a:p>
            <a:pPr algn="l"/>
            <a:r>
              <a:rPr lang="en-GB" b="0" i="0" dirty="0">
                <a:solidFill>
                  <a:srgbClr val="000080"/>
                </a:solidFill>
                <a:effectLst/>
                <a:latin typeface="-apple-system"/>
              </a:rPr>
              <a:t>Students should submit their final essay here. Bibliographies not included in word count.</a:t>
            </a:r>
            <a:endParaRPr lang="en-GB" b="0" i="0" dirty="0">
              <a:solidFill>
                <a:srgbClr val="373A3C"/>
              </a:solidFill>
              <a:effectLst/>
              <a:latin typeface="-apple-system"/>
            </a:endParaRPr>
          </a:p>
          <a:p>
            <a:pPr algn="l"/>
            <a:r>
              <a:rPr lang="en-GB" b="1" i="0" dirty="0">
                <a:solidFill>
                  <a:srgbClr val="000080"/>
                </a:solidFill>
                <a:effectLst/>
                <a:latin typeface="-apple-system"/>
              </a:rPr>
              <a:t>Note: the word count is expressed as a range meaning that 2500 words is the upper limit (i.e. there is no +10% 'grace' over-and-above 2500 words)</a:t>
            </a:r>
            <a:endParaRPr lang="en-GB" b="0" i="0" dirty="0">
              <a:solidFill>
                <a:srgbClr val="373A3C"/>
              </a:solidFill>
              <a:effectLst/>
              <a:latin typeface="-apple-system"/>
            </a:endParaRPr>
          </a:p>
          <a:p>
            <a:pPr marL="0" indent="0">
              <a:buNone/>
            </a:pPr>
            <a:endParaRPr lang="en-GB" dirty="0"/>
          </a:p>
        </p:txBody>
      </p:sp>
    </p:spTree>
    <p:extLst>
      <p:ext uri="{BB962C8B-B14F-4D97-AF65-F5344CB8AC3E}">
        <p14:creationId xmlns:p14="http://schemas.microsoft.com/office/powerpoint/2010/main" val="268977061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53" name="Slide background fill">
            <a:extLst>
              <a:ext uri="{FF2B5EF4-FFF2-40B4-BE49-F238E27FC236}">
                <a16:creationId xmlns:a16="http://schemas.microsoft.com/office/drawing/2014/main" id="{1D63C574-BFD2-41A1-A567-B0C3CC7FDD4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4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5" name="Color 2">
            <a:extLst>
              <a:ext uri="{FF2B5EF4-FFF2-40B4-BE49-F238E27FC236}">
                <a16:creationId xmlns:a16="http://schemas.microsoft.com/office/drawing/2014/main" id="{E2A46BAB-8C31-42B2-90E8-B26DD3E81D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49"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57" name="Group 56">
            <a:extLst>
              <a:ext uri="{FF2B5EF4-FFF2-40B4-BE49-F238E27FC236}">
                <a16:creationId xmlns:a16="http://schemas.microsoft.com/office/drawing/2014/main" id="{B3F7A3C7-0737-4E57-B30E-8EEFE638B40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4707053" cy="6858000"/>
            <a:chOff x="651279" y="598259"/>
            <a:chExt cx="10889442" cy="5680742"/>
          </a:xfrm>
        </p:grpSpPr>
        <p:sp>
          <p:nvSpPr>
            <p:cNvPr id="58" name="Color">
              <a:extLst>
                <a:ext uri="{FF2B5EF4-FFF2-40B4-BE49-F238E27FC236}">
                  <a16:creationId xmlns:a16="http://schemas.microsoft.com/office/drawing/2014/main" id="{3BE6D516-DFC6-4698-B3F1-5F591C1130C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9" name="Color">
              <a:extLst>
                <a:ext uri="{FF2B5EF4-FFF2-40B4-BE49-F238E27FC236}">
                  <a16:creationId xmlns:a16="http://schemas.microsoft.com/office/drawing/2014/main" id="{C2580FB0-D146-458C-AF1B-8E8BBF6BBA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61" name="Group 60">
            <a:extLst>
              <a:ext uri="{FF2B5EF4-FFF2-40B4-BE49-F238E27FC236}">
                <a16:creationId xmlns:a16="http://schemas.microsoft.com/office/drawing/2014/main" id="{43F5E015-E085-4624-B431-B4241444868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24" y="0"/>
            <a:ext cx="12188952" cy="6858000"/>
            <a:chOff x="0" y="0"/>
            <a:chExt cx="12188952" cy="6858000"/>
          </a:xfrm>
        </p:grpSpPr>
        <p:sp>
          <p:nvSpPr>
            <p:cNvPr id="62" name="Freeform: Shape 61">
              <a:extLst>
                <a:ext uri="{FF2B5EF4-FFF2-40B4-BE49-F238E27FC236}">
                  <a16:creationId xmlns:a16="http://schemas.microsoft.com/office/drawing/2014/main" id="{4DDB60AE-8B9C-4BA0-93DC-F8C9EBF6D8B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dirty="0"/>
            </a:p>
          </p:txBody>
        </p:sp>
        <p:sp>
          <p:nvSpPr>
            <p:cNvPr id="63" name="Freeform: Shape 62">
              <a:extLst>
                <a:ext uri="{FF2B5EF4-FFF2-40B4-BE49-F238E27FC236}">
                  <a16:creationId xmlns:a16="http://schemas.microsoft.com/office/drawing/2014/main" id="{9F247760-BE07-41A2-969E-570081E655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dirty="0"/>
            </a:p>
          </p:txBody>
        </p:sp>
        <p:sp>
          <p:nvSpPr>
            <p:cNvPr id="64" name="Freeform: Shape 63">
              <a:extLst>
                <a:ext uri="{FF2B5EF4-FFF2-40B4-BE49-F238E27FC236}">
                  <a16:creationId xmlns:a16="http://schemas.microsoft.com/office/drawing/2014/main" id="{57A70BD2-76FC-4BDD-9E64-3B93D5EF36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dirty="0"/>
            </a:p>
          </p:txBody>
        </p:sp>
        <p:sp>
          <p:nvSpPr>
            <p:cNvPr id="65" name="Freeform: Shape 64">
              <a:extLst>
                <a:ext uri="{FF2B5EF4-FFF2-40B4-BE49-F238E27FC236}">
                  <a16:creationId xmlns:a16="http://schemas.microsoft.com/office/drawing/2014/main" id="{AADD9643-5489-42CB-9762-FBAC2AAE9F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dirty="0"/>
            </a:p>
          </p:txBody>
        </p:sp>
        <p:sp>
          <p:nvSpPr>
            <p:cNvPr id="66" name="Freeform: Shape 65">
              <a:extLst>
                <a:ext uri="{FF2B5EF4-FFF2-40B4-BE49-F238E27FC236}">
                  <a16:creationId xmlns:a16="http://schemas.microsoft.com/office/drawing/2014/main" id="{09A2C16E-2745-4E3D-BECC-D66755221E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dirty="0"/>
            </a:p>
          </p:txBody>
        </p:sp>
        <p:sp>
          <p:nvSpPr>
            <p:cNvPr id="67" name="Freeform: Shape 66">
              <a:extLst>
                <a:ext uri="{FF2B5EF4-FFF2-40B4-BE49-F238E27FC236}">
                  <a16:creationId xmlns:a16="http://schemas.microsoft.com/office/drawing/2014/main" id="{52E5A063-571D-4461-9869-B3E93F6E69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dirty="0"/>
            </a:p>
          </p:txBody>
        </p:sp>
        <p:sp>
          <p:nvSpPr>
            <p:cNvPr id="68" name="Freeform: Shape 67">
              <a:extLst>
                <a:ext uri="{FF2B5EF4-FFF2-40B4-BE49-F238E27FC236}">
                  <a16:creationId xmlns:a16="http://schemas.microsoft.com/office/drawing/2014/main" id="{366019AD-E33B-4DBF-BAD3-AE36116031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dirty="0"/>
            </a:p>
          </p:txBody>
        </p:sp>
      </p:grpSp>
      <p:graphicFrame>
        <p:nvGraphicFramePr>
          <p:cNvPr id="49" name="Content Placeholder 2">
            <a:extLst>
              <a:ext uri="{FF2B5EF4-FFF2-40B4-BE49-F238E27FC236}">
                <a16:creationId xmlns:a16="http://schemas.microsoft.com/office/drawing/2014/main" id="{2D1D3BE9-178C-473D-AE9E-D22E9077F95F}"/>
              </a:ext>
            </a:extLst>
          </p:cNvPr>
          <p:cNvGraphicFramePr/>
          <p:nvPr>
            <p:extLst>
              <p:ext uri="{D42A27DB-BD31-4B8C-83A1-F6EECF244321}">
                <p14:modId xmlns:p14="http://schemas.microsoft.com/office/powerpoint/2010/main" val="1615064809"/>
              </p:ext>
            </p:extLst>
          </p:nvPr>
        </p:nvGraphicFramePr>
        <p:xfrm>
          <a:off x="-27646" y="1561435"/>
          <a:ext cx="12244242" cy="531168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4" name="Title 3">
            <a:extLst>
              <a:ext uri="{FF2B5EF4-FFF2-40B4-BE49-F238E27FC236}">
                <a16:creationId xmlns:a16="http://schemas.microsoft.com/office/drawing/2014/main" id="{A6A1A60C-7049-4842-89DA-029A9D7EF15C}"/>
              </a:ext>
            </a:extLst>
          </p:cNvPr>
          <p:cNvSpPr>
            <a:spLocks noGrp="1"/>
          </p:cNvSpPr>
          <p:nvPr>
            <p:ph type="title"/>
          </p:nvPr>
        </p:nvSpPr>
        <p:spPr>
          <a:xfrm>
            <a:off x="-27647" y="-15121"/>
            <a:ext cx="12188949" cy="1793871"/>
          </a:xfrm>
          <a:solidFill>
            <a:schemeClr val="accent5">
              <a:lumMod val="60000"/>
              <a:lumOff val="40000"/>
            </a:schemeClr>
          </a:solidFill>
        </p:spPr>
        <p:txBody>
          <a:bodyPr/>
          <a:lstStyle/>
          <a:p>
            <a:pPr algn="ctr"/>
            <a:r>
              <a:rPr lang="en-US" dirty="0"/>
              <a:t>Timeline for rest of academic year</a:t>
            </a:r>
            <a:endParaRPr lang="en-GB" dirty="0"/>
          </a:p>
        </p:txBody>
      </p:sp>
    </p:spTree>
    <p:extLst>
      <p:ext uri="{BB962C8B-B14F-4D97-AF65-F5344CB8AC3E}">
        <p14:creationId xmlns:p14="http://schemas.microsoft.com/office/powerpoint/2010/main" val="428300928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accent1">
            <a:lumMod val="20000"/>
            <a:lumOff val="80000"/>
          </a:schemeClr>
        </a:solidFill>
        <a:effectLst/>
      </p:bgPr>
    </p:bg>
    <p:spTree>
      <p:nvGrpSpPr>
        <p:cNvPr id="1" name=""/>
        <p:cNvGrpSpPr/>
        <p:nvPr/>
      </p:nvGrpSpPr>
      <p:grpSpPr>
        <a:xfrm>
          <a:off x="0" y="0"/>
          <a:ext cx="0" cy="0"/>
          <a:chOff x="0" y="0"/>
          <a:chExt cx="0" cy="0"/>
        </a:xfrm>
      </p:grpSpPr>
      <p:sp useBgFill="1">
        <p:nvSpPr>
          <p:cNvPr id="53" name="Slide background fill">
            <a:extLst>
              <a:ext uri="{FF2B5EF4-FFF2-40B4-BE49-F238E27FC236}">
                <a16:creationId xmlns:a16="http://schemas.microsoft.com/office/drawing/2014/main" id="{1D63C574-BFD2-41A1-A567-B0C3CC7FDD4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4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5" name="Color 2">
            <a:extLst>
              <a:ext uri="{FF2B5EF4-FFF2-40B4-BE49-F238E27FC236}">
                <a16:creationId xmlns:a16="http://schemas.microsoft.com/office/drawing/2014/main" id="{E2A46BAB-8C31-42B2-90E8-B26DD3E81D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49"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57" name="Group 56">
            <a:extLst>
              <a:ext uri="{FF2B5EF4-FFF2-40B4-BE49-F238E27FC236}">
                <a16:creationId xmlns:a16="http://schemas.microsoft.com/office/drawing/2014/main" id="{B3F7A3C7-0737-4E57-B30E-8EEFE638B40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4707053" cy="6858000"/>
            <a:chOff x="651279" y="598259"/>
            <a:chExt cx="10889442" cy="5680742"/>
          </a:xfrm>
        </p:grpSpPr>
        <p:sp>
          <p:nvSpPr>
            <p:cNvPr id="58" name="Color">
              <a:extLst>
                <a:ext uri="{FF2B5EF4-FFF2-40B4-BE49-F238E27FC236}">
                  <a16:creationId xmlns:a16="http://schemas.microsoft.com/office/drawing/2014/main" id="{3BE6D516-DFC6-4698-B3F1-5F591C1130C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9" name="Color">
              <a:extLst>
                <a:ext uri="{FF2B5EF4-FFF2-40B4-BE49-F238E27FC236}">
                  <a16:creationId xmlns:a16="http://schemas.microsoft.com/office/drawing/2014/main" id="{C2580FB0-D146-458C-AF1B-8E8BBF6BBA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61" name="Group 60">
            <a:extLst>
              <a:ext uri="{FF2B5EF4-FFF2-40B4-BE49-F238E27FC236}">
                <a16:creationId xmlns:a16="http://schemas.microsoft.com/office/drawing/2014/main" id="{43F5E015-E085-4624-B431-B4241444868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24" y="0"/>
            <a:ext cx="12188952" cy="6858000"/>
            <a:chOff x="0" y="0"/>
            <a:chExt cx="12188952" cy="6858000"/>
          </a:xfrm>
        </p:grpSpPr>
        <p:sp>
          <p:nvSpPr>
            <p:cNvPr id="62" name="Freeform: Shape 61">
              <a:extLst>
                <a:ext uri="{FF2B5EF4-FFF2-40B4-BE49-F238E27FC236}">
                  <a16:creationId xmlns:a16="http://schemas.microsoft.com/office/drawing/2014/main" id="{4DDB60AE-8B9C-4BA0-93DC-F8C9EBF6D8B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dirty="0"/>
            </a:p>
          </p:txBody>
        </p:sp>
        <p:sp>
          <p:nvSpPr>
            <p:cNvPr id="63" name="Freeform: Shape 62">
              <a:extLst>
                <a:ext uri="{FF2B5EF4-FFF2-40B4-BE49-F238E27FC236}">
                  <a16:creationId xmlns:a16="http://schemas.microsoft.com/office/drawing/2014/main" id="{9F247760-BE07-41A2-969E-570081E655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dirty="0"/>
            </a:p>
          </p:txBody>
        </p:sp>
        <p:sp>
          <p:nvSpPr>
            <p:cNvPr id="64" name="Freeform: Shape 63">
              <a:extLst>
                <a:ext uri="{FF2B5EF4-FFF2-40B4-BE49-F238E27FC236}">
                  <a16:creationId xmlns:a16="http://schemas.microsoft.com/office/drawing/2014/main" id="{57A70BD2-76FC-4BDD-9E64-3B93D5EF36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dirty="0"/>
            </a:p>
          </p:txBody>
        </p:sp>
        <p:sp>
          <p:nvSpPr>
            <p:cNvPr id="65" name="Freeform: Shape 64">
              <a:extLst>
                <a:ext uri="{FF2B5EF4-FFF2-40B4-BE49-F238E27FC236}">
                  <a16:creationId xmlns:a16="http://schemas.microsoft.com/office/drawing/2014/main" id="{AADD9643-5489-42CB-9762-FBAC2AAE9F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dirty="0"/>
            </a:p>
          </p:txBody>
        </p:sp>
        <p:sp>
          <p:nvSpPr>
            <p:cNvPr id="66" name="Freeform: Shape 65">
              <a:extLst>
                <a:ext uri="{FF2B5EF4-FFF2-40B4-BE49-F238E27FC236}">
                  <a16:creationId xmlns:a16="http://schemas.microsoft.com/office/drawing/2014/main" id="{09A2C16E-2745-4E3D-BECC-D66755221E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dirty="0"/>
            </a:p>
          </p:txBody>
        </p:sp>
        <p:sp>
          <p:nvSpPr>
            <p:cNvPr id="67" name="Freeform: Shape 66">
              <a:extLst>
                <a:ext uri="{FF2B5EF4-FFF2-40B4-BE49-F238E27FC236}">
                  <a16:creationId xmlns:a16="http://schemas.microsoft.com/office/drawing/2014/main" id="{52E5A063-571D-4461-9869-B3E93F6E69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dirty="0"/>
            </a:p>
          </p:txBody>
        </p:sp>
        <p:sp>
          <p:nvSpPr>
            <p:cNvPr id="68" name="Freeform: Shape 67">
              <a:extLst>
                <a:ext uri="{FF2B5EF4-FFF2-40B4-BE49-F238E27FC236}">
                  <a16:creationId xmlns:a16="http://schemas.microsoft.com/office/drawing/2014/main" id="{366019AD-E33B-4DBF-BAD3-AE36116031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dirty="0"/>
            </a:p>
          </p:txBody>
        </p:sp>
      </p:grpSp>
      <p:graphicFrame>
        <p:nvGraphicFramePr>
          <p:cNvPr id="49" name="Content Placeholder 2">
            <a:extLst>
              <a:ext uri="{FF2B5EF4-FFF2-40B4-BE49-F238E27FC236}">
                <a16:creationId xmlns:a16="http://schemas.microsoft.com/office/drawing/2014/main" id="{2D1D3BE9-178C-473D-AE9E-D22E9077F95F}"/>
              </a:ext>
            </a:extLst>
          </p:cNvPr>
          <p:cNvGraphicFramePr/>
          <p:nvPr>
            <p:extLst>
              <p:ext uri="{D42A27DB-BD31-4B8C-83A1-F6EECF244321}">
                <p14:modId xmlns:p14="http://schemas.microsoft.com/office/powerpoint/2010/main" val="2847077506"/>
              </p:ext>
            </p:extLst>
          </p:nvPr>
        </p:nvGraphicFramePr>
        <p:xfrm>
          <a:off x="0" y="0"/>
          <a:ext cx="12244242" cy="68580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17" name="Oval 16">
            <a:extLst>
              <a:ext uri="{FF2B5EF4-FFF2-40B4-BE49-F238E27FC236}">
                <a16:creationId xmlns:a16="http://schemas.microsoft.com/office/drawing/2014/main" id="{2A3DC689-9ABB-4400-AF9E-2645A83C79D1}"/>
              </a:ext>
            </a:extLst>
          </p:cNvPr>
          <p:cNvSpPr/>
          <p:nvPr/>
        </p:nvSpPr>
        <p:spPr>
          <a:xfrm>
            <a:off x="10416020" y="3343275"/>
            <a:ext cx="171450" cy="171450"/>
          </a:xfrm>
          <a:prstGeom prst="ellipse">
            <a:avLst/>
          </a:prstGeom>
          <a:solidFill>
            <a:schemeClr val="lt1">
              <a:alpha val="90000"/>
              <a:hueOff val="0"/>
              <a:satOff val="0"/>
              <a:lumOff val="0"/>
              <a:alphaOff val="0"/>
            </a:schemeClr>
          </a:solidFill>
          <a:ln w="12700" cap="flat" cmpd="sng" algn="ctr">
            <a:noFill/>
            <a:prstDash val="solid"/>
            <a:miter lim="800000"/>
          </a:ln>
          <a:effectLst/>
        </p:spPr>
        <p:style>
          <a:lnRef idx="2">
            <a:scrgbClr r="0" g="0" b="0"/>
          </a:lnRef>
          <a:fillRef idx="1">
            <a:scrgbClr r="0" g="0" b="0"/>
          </a:fillRef>
          <a:effectRef idx="0">
            <a:scrgbClr r="0" g="0" b="0"/>
          </a:effectRef>
          <a:fontRef idx="minor">
            <a:schemeClr val="dk1">
              <a:hueOff val="0"/>
              <a:satOff val="0"/>
              <a:lumOff val="0"/>
              <a:alphaOff val="0"/>
            </a:schemeClr>
          </a:fontRef>
        </p:style>
      </p:sp>
    </p:spTree>
    <p:extLst>
      <p:ext uri="{BB962C8B-B14F-4D97-AF65-F5344CB8AC3E}">
        <p14:creationId xmlns:p14="http://schemas.microsoft.com/office/powerpoint/2010/main" val="46050278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6872" y="60960"/>
            <a:ext cx="9692640" cy="1325562"/>
          </a:xfrm>
        </p:spPr>
        <p:txBody>
          <a:bodyPr>
            <a:normAutofit/>
          </a:bodyPr>
          <a:lstStyle/>
          <a:p>
            <a:pPr algn="ctr"/>
            <a:r>
              <a:rPr lang="en-US" dirty="0"/>
              <a:t>DEADLINE not a TARGET</a:t>
            </a:r>
          </a:p>
        </p:txBody>
      </p:sp>
      <p:sp>
        <p:nvSpPr>
          <p:cNvPr id="3" name="Content Placeholder 2"/>
          <p:cNvSpPr>
            <a:spLocks noGrp="1"/>
          </p:cNvSpPr>
          <p:nvPr>
            <p:ph idx="1"/>
          </p:nvPr>
        </p:nvSpPr>
        <p:spPr>
          <a:xfrm>
            <a:off x="7061446" y="2811047"/>
            <a:ext cx="4852054" cy="4351338"/>
          </a:xfrm>
        </p:spPr>
        <p:txBody>
          <a:bodyPr/>
          <a:lstStyle/>
          <a:p>
            <a:r>
              <a:rPr lang="en-US" dirty="0"/>
              <a:t>Preceding dates have been set to fit into university term timetable … </a:t>
            </a:r>
            <a:r>
              <a:rPr lang="en-US" b="1" dirty="0"/>
              <a:t>but there’s nothing to stop you starting earlier </a:t>
            </a:r>
            <a:r>
              <a:rPr lang="en-US" b="1" i="1" dirty="0"/>
              <a:t>(if you have the time</a:t>
            </a:r>
            <a:r>
              <a:rPr lang="en-US" b="1" dirty="0"/>
              <a:t>)</a:t>
            </a:r>
          </a:p>
          <a:p>
            <a:r>
              <a:rPr lang="en-US" dirty="0"/>
              <a:t>If you plan to submit earlier, just let me know</a:t>
            </a:r>
            <a:endParaRPr lang="en-GB" dirty="0"/>
          </a:p>
        </p:txBody>
      </p:sp>
      <p:pic>
        <p:nvPicPr>
          <p:cNvPr id="6" name="Picture 5"/>
          <p:cNvPicPr>
            <a:picLocks noChangeAspect="1"/>
          </p:cNvPicPr>
          <p:nvPr/>
        </p:nvPicPr>
        <p:blipFill>
          <a:blip r:embed="rId2"/>
          <a:stretch>
            <a:fillRect/>
          </a:stretch>
        </p:blipFill>
        <p:spPr>
          <a:xfrm>
            <a:off x="-112343" y="2063211"/>
            <a:ext cx="6902245" cy="3882513"/>
          </a:xfrm>
          <a:prstGeom prst="rect">
            <a:avLst/>
          </a:prstGeom>
        </p:spPr>
      </p:pic>
      <p:pic>
        <p:nvPicPr>
          <p:cNvPr id="7" name="Picture 6"/>
          <p:cNvPicPr>
            <a:picLocks noChangeAspect="1"/>
          </p:cNvPicPr>
          <p:nvPr/>
        </p:nvPicPr>
        <p:blipFill>
          <a:blip r:embed="rId3"/>
          <a:stretch>
            <a:fillRect/>
          </a:stretch>
        </p:blipFill>
        <p:spPr>
          <a:xfrm>
            <a:off x="9627490" y="243517"/>
            <a:ext cx="2286010" cy="2286010"/>
          </a:xfrm>
          <a:prstGeom prst="rect">
            <a:avLst/>
          </a:prstGeom>
        </p:spPr>
      </p:pic>
    </p:spTree>
    <p:extLst>
      <p:ext uri="{BB962C8B-B14F-4D97-AF65-F5344CB8AC3E}">
        <p14:creationId xmlns:p14="http://schemas.microsoft.com/office/powerpoint/2010/main" val="240891109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38317" y="3912338"/>
            <a:ext cx="11115040" cy="1325562"/>
          </a:xfrm>
        </p:spPr>
        <p:txBody>
          <a:bodyPr>
            <a:normAutofit fontScale="90000"/>
          </a:bodyPr>
          <a:lstStyle/>
          <a:p>
            <a:pPr>
              <a:lnSpc>
                <a:spcPct val="95000"/>
              </a:lnSpc>
              <a:spcBef>
                <a:spcPts val="1400"/>
              </a:spcBef>
              <a:spcAft>
                <a:spcPts val="200"/>
              </a:spcAft>
            </a:pPr>
            <a:br>
              <a:rPr lang="en-GB" b="1" dirty="0">
                <a:ea typeface="+mj-lt"/>
                <a:cs typeface="+mj-lt"/>
              </a:rPr>
            </a:br>
            <a:br>
              <a:rPr lang="en-GB" b="1" dirty="0">
                <a:ea typeface="+mj-lt"/>
                <a:cs typeface="+mj-lt"/>
              </a:rPr>
            </a:br>
            <a:endParaRPr lang="en-GB" dirty="0">
              <a:ea typeface="+mj-lt"/>
              <a:cs typeface="+mj-lt"/>
            </a:endParaRPr>
          </a:p>
          <a:p>
            <a:endParaRPr lang="en-GB" dirty="0">
              <a:cs typeface="Arial"/>
            </a:endParaRPr>
          </a:p>
        </p:txBody>
      </p:sp>
      <p:sp>
        <p:nvSpPr>
          <p:cNvPr id="7" name="AutoShape 2" descr="Deadlines. For as long as I've been working in… | by Brandon Chu | The  Black Box of Product Management"/>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8" name="AutoShape 4" descr="Deadlines. For as long as I've been working in… | by Brandon Chu | The  Black Box of Product Management"/>
          <p:cNvSpPr>
            <a:spLocks noChangeAspect="1" noChangeArrowheads="1"/>
          </p:cNvSpPr>
          <p:nvPr/>
        </p:nvSpPr>
        <p:spPr bwMode="auto">
          <a:xfrm>
            <a:off x="307975" y="7937"/>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9" name="Picture 8"/>
          <p:cNvPicPr>
            <a:picLocks noChangeAspect="1"/>
          </p:cNvPicPr>
          <p:nvPr/>
        </p:nvPicPr>
        <p:blipFill rotWithShape="1">
          <a:blip r:embed="rId2"/>
          <a:srcRect t="1" r="8414" b="-282"/>
          <a:stretch/>
        </p:blipFill>
        <p:spPr>
          <a:xfrm>
            <a:off x="868805" y="160337"/>
            <a:ext cx="11165880" cy="5915998"/>
          </a:xfrm>
          <a:prstGeom prst="rect">
            <a:avLst/>
          </a:prstGeom>
        </p:spPr>
      </p:pic>
      <p:pic>
        <p:nvPicPr>
          <p:cNvPr id="2054" name="Picture 6" descr="Choose a Topic - MAINE EAST HIGH SCHOOL LRC"/>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2431994"/>
            <a:ext cx="4629150" cy="428625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82278977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66700" y="237120"/>
            <a:ext cx="10687812" cy="1325562"/>
          </a:xfrm>
        </p:spPr>
        <p:txBody>
          <a:bodyPr>
            <a:normAutofit/>
          </a:bodyPr>
          <a:lstStyle/>
          <a:p>
            <a:pPr algn="ctr" fontAlgn="base"/>
            <a:r>
              <a:rPr lang="en-GB" b="1" dirty="0"/>
              <a:t>Why do we narrow topics?</a:t>
            </a:r>
          </a:p>
        </p:txBody>
      </p:sp>
      <p:sp>
        <p:nvSpPr>
          <p:cNvPr id="3" name="Subtitle 2"/>
          <p:cNvSpPr>
            <a:spLocks noGrp="1"/>
          </p:cNvSpPr>
          <p:nvPr>
            <p:ph idx="1"/>
          </p:nvPr>
        </p:nvSpPr>
        <p:spPr>
          <a:xfrm>
            <a:off x="266700" y="1828800"/>
            <a:ext cx="10458450" cy="4351337"/>
          </a:xfrm>
        </p:spPr>
        <p:txBody>
          <a:bodyPr vert="horz" lIns="91440" tIns="45720" rIns="91440" bIns="45720" rtlCol="0" anchor="t">
            <a:normAutofit/>
          </a:bodyPr>
          <a:lstStyle/>
          <a:p>
            <a:pPr fontAlgn="base"/>
            <a:r>
              <a:rPr lang="en-GB" sz="3200" dirty="0"/>
              <a:t>Originality</a:t>
            </a:r>
          </a:p>
          <a:p>
            <a:pPr fontAlgn="base"/>
            <a:r>
              <a:rPr lang="en-GB" sz="3200" dirty="0"/>
              <a:t>Pragmatism</a:t>
            </a:r>
          </a:p>
          <a:p>
            <a:pPr fontAlgn="base"/>
            <a:r>
              <a:rPr lang="en-GB" sz="3200" dirty="0"/>
              <a:t>Focus</a:t>
            </a:r>
          </a:p>
          <a:p>
            <a:pPr fontAlgn="base"/>
            <a:r>
              <a:rPr lang="en-GB" sz="3200" dirty="0"/>
              <a:t>Depth</a:t>
            </a:r>
          </a:p>
          <a:p>
            <a:pPr fontAlgn="base"/>
            <a:r>
              <a:rPr lang="en-GB" sz="3200" dirty="0"/>
              <a:t>Detail</a:t>
            </a:r>
          </a:p>
          <a:p>
            <a:pPr fontAlgn="base"/>
            <a:r>
              <a:rPr lang="en-GB" sz="3200" dirty="0"/>
              <a:t>Nuance</a:t>
            </a:r>
          </a:p>
          <a:p>
            <a:pPr fontAlgn="base"/>
            <a:r>
              <a:rPr lang="en-GB" sz="3200" dirty="0"/>
              <a:t>Say more about the ‘big picture’ ultimately</a:t>
            </a:r>
          </a:p>
          <a:p>
            <a:pPr fontAlgn="base"/>
            <a:endParaRPr lang="en-GB" sz="3200" dirty="0"/>
          </a:p>
        </p:txBody>
      </p:sp>
      <p:pic>
        <p:nvPicPr>
          <p:cNvPr id="5" name="Picture 4" descr="Narrowing a Topic – Choosing &amp; Using Sources: A Guide to Academic Research"/>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495925" y="1799792"/>
            <a:ext cx="6395294" cy="351616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83478204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F2FAC1-7EA1-4B8D-8111-B12365DC975B}"/>
              </a:ext>
            </a:extLst>
          </p:cNvPr>
          <p:cNvSpPr>
            <a:spLocks noGrp="1"/>
          </p:cNvSpPr>
          <p:nvPr>
            <p:ph type="title"/>
          </p:nvPr>
        </p:nvSpPr>
        <p:spPr/>
        <p:txBody>
          <a:bodyPr/>
          <a:lstStyle/>
          <a:p>
            <a:r>
              <a:rPr lang="en-US" sz="4400" dirty="0">
                <a:solidFill>
                  <a:srgbClr val="002060"/>
                </a:solidFill>
              </a:rPr>
              <a:t>Week Commencing 28 March </a:t>
            </a:r>
            <a:endParaRPr lang="en-GB" dirty="0"/>
          </a:p>
        </p:txBody>
      </p:sp>
      <p:sp>
        <p:nvSpPr>
          <p:cNvPr id="3" name="Content Placeholder 2">
            <a:extLst>
              <a:ext uri="{FF2B5EF4-FFF2-40B4-BE49-F238E27FC236}">
                <a16:creationId xmlns:a16="http://schemas.microsoft.com/office/drawing/2014/main" id="{DB011B62-C413-4722-A176-F86FF139E75D}"/>
              </a:ext>
            </a:extLst>
          </p:cNvPr>
          <p:cNvSpPr>
            <a:spLocks noGrp="1"/>
          </p:cNvSpPr>
          <p:nvPr>
            <p:ph idx="1"/>
          </p:nvPr>
        </p:nvSpPr>
        <p:spPr/>
        <p:txBody>
          <a:bodyPr>
            <a:normAutofit lnSpcReduction="10000"/>
          </a:bodyPr>
          <a:lstStyle/>
          <a:p>
            <a:pPr marL="0" indent="0">
              <a:buNone/>
            </a:pPr>
            <a:r>
              <a:rPr lang="en-US" dirty="0"/>
              <a:t>Start thinking of ideas:</a:t>
            </a:r>
          </a:p>
          <a:p>
            <a:r>
              <a:rPr lang="en-US" dirty="0"/>
              <a:t>What interests </a:t>
            </a:r>
            <a:r>
              <a:rPr lang="en-US" i="1" dirty="0"/>
              <a:t>you</a:t>
            </a:r>
            <a:r>
              <a:rPr lang="en-US" dirty="0"/>
              <a:t>?</a:t>
            </a:r>
          </a:p>
          <a:p>
            <a:r>
              <a:rPr lang="en-US" dirty="0"/>
              <a:t>Are there any interests or topics that you’ve had a hankering to read and think more about?</a:t>
            </a:r>
          </a:p>
          <a:p>
            <a:r>
              <a:rPr lang="en-US" dirty="0"/>
              <a:t>What has interested you most on the modules you’ve taken so far? Could these be reworked into an essay question?*</a:t>
            </a:r>
          </a:p>
          <a:p>
            <a:r>
              <a:rPr lang="en-US" dirty="0"/>
              <a:t>Are there any aspects of the modules you’ve taken so far that you’d like to explore further?*</a:t>
            </a:r>
          </a:p>
          <a:p>
            <a:pPr marL="0" indent="0">
              <a:buNone/>
            </a:pPr>
            <a:endParaRPr lang="en-US" dirty="0"/>
          </a:p>
          <a:p>
            <a:pPr marL="0" indent="0" algn="r">
              <a:buNone/>
            </a:pPr>
            <a:r>
              <a:rPr lang="en-US" dirty="0"/>
              <a:t>* </a:t>
            </a:r>
            <a:r>
              <a:rPr lang="en-US" i="1" dirty="0"/>
              <a:t>Investigation needs to be substantively different to other coursework</a:t>
            </a:r>
            <a:endParaRPr lang="en-US" dirty="0"/>
          </a:p>
        </p:txBody>
      </p:sp>
    </p:spTree>
    <p:extLst>
      <p:ext uri="{BB962C8B-B14F-4D97-AF65-F5344CB8AC3E}">
        <p14:creationId xmlns:p14="http://schemas.microsoft.com/office/powerpoint/2010/main" val="253982141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A92FAF-D811-4196-899A-86F1A0D88019}"/>
              </a:ext>
            </a:extLst>
          </p:cNvPr>
          <p:cNvSpPr>
            <a:spLocks noGrp="1"/>
          </p:cNvSpPr>
          <p:nvPr>
            <p:ph type="title"/>
          </p:nvPr>
        </p:nvSpPr>
        <p:spPr/>
        <p:txBody>
          <a:bodyPr/>
          <a:lstStyle/>
          <a:p>
            <a:pPr algn="ctr"/>
            <a:r>
              <a:rPr lang="en-US" dirty="0">
                <a:solidFill>
                  <a:srgbClr val="002060"/>
                </a:solidFill>
              </a:rPr>
              <a:t>Tip: ‘Thinking “Essay”’</a:t>
            </a:r>
            <a:endParaRPr lang="en-GB" dirty="0">
              <a:solidFill>
                <a:srgbClr val="002060"/>
              </a:solidFill>
            </a:endParaRPr>
          </a:p>
        </p:txBody>
      </p:sp>
      <p:sp>
        <p:nvSpPr>
          <p:cNvPr id="3" name="Content Placeholder 2">
            <a:extLst>
              <a:ext uri="{FF2B5EF4-FFF2-40B4-BE49-F238E27FC236}">
                <a16:creationId xmlns:a16="http://schemas.microsoft.com/office/drawing/2014/main" id="{03C5F0C4-B1D3-4B6F-A463-F5F8E9371BD2}"/>
              </a:ext>
            </a:extLst>
          </p:cNvPr>
          <p:cNvSpPr>
            <a:spLocks noGrp="1"/>
          </p:cNvSpPr>
          <p:nvPr>
            <p:ph idx="1"/>
          </p:nvPr>
        </p:nvSpPr>
        <p:spPr/>
        <p:txBody>
          <a:bodyPr/>
          <a:lstStyle/>
          <a:p>
            <a:r>
              <a:rPr lang="en-US" dirty="0"/>
              <a:t>When studying for a module or lecture, think about how an individual topic might be converted into an essay</a:t>
            </a:r>
          </a:p>
          <a:p>
            <a:endParaRPr lang="en-US" dirty="0"/>
          </a:p>
          <a:p>
            <a:pPr>
              <a:buFontTx/>
              <a:buChar char="-"/>
            </a:pPr>
            <a:r>
              <a:rPr lang="en-US" dirty="0"/>
              <a:t>What primary and secondary sources are available?</a:t>
            </a:r>
          </a:p>
          <a:p>
            <a:pPr>
              <a:buFontTx/>
              <a:buChar char="-"/>
            </a:pPr>
            <a:endParaRPr lang="en-US" dirty="0"/>
          </a:p>
          <a:p>
            <a:pPr>
              <a:buFontTx/>
              <a:buChar char="-"/>
            </a:pPr>
            <a:r>
              <a:rPr lang="en-US" dirty="0"/>
              <a:t>What questions are asked about the topic?</a:t>
            </a:r>
          </a:p>
          <a:p>
            <a:pPr>
              <a:buFontTx/>
              <a:buChar char="-"/>
            </a:pPr>
            <a:endParaRPr lang="en-US" dirty="0"/>
          </a:p>
          <a:p>
            <a:pPr>
              <a:buFontTx/>
              <a:buChar char="-"/>
            </a:pPr>
            <a:r>
              <a:rPr lang="en-US" dirty="0"/>
              <a:t>What’s my opinion of the topic? Do I have an ‘angle’ </a:t>
            </a:r>
            <a:r>
              <a:rPr lang="en-US"/>
              <a:t>on it?</a:t>
            </a:r>
            <a:endParaRPr lang="en-US" dirty="0"/>
          </a:p>
          <a:p>
            <a:pPr>
              <a:buFontTx/>
              <a:buChar char="-"/>
            </a:pPr>
            <a:endParaRPr lang="en-GB" dirty="0"/>
          </a:p>
        </p:txBody>
      </p:sp>
    </p:spTree>
    <p:extLst>
      <p:ext uri="{BB962C8B-B14F-4D97-AF65-F5344CB8AC3E}">
        <p14:creationId xmlns:p14="http://schemas.microsoft.com/office/powerpoint/2010/main" val="236959583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37959D-3958-473D-89A1-F753D69382E8}"/>
              </a:ext>
            </a:extLst>
          </p:cNvPr>
          <p:cNvSpPr>
            <a:spLocks noGrp="1"/>
          </p:cNvSpPr>
          <p:nvPr>
            <p:ph type="title"/>
          </p:nvPr>
        </p:nvSpPr>
        <p:spPr/>
        <p:txBody>
          <a:bodyPr/>
          <a:lstStyle/>
          <a:p>
            <a:r>
              <a:rPr lang="en-GB" sz="4400" dirty="0">
                <a:solidFill>
                  <a:srgbClr val="002060"/>
                </a:solidFill>
              </a:rPr>
              <a:t>Monday 11 April</a:t>
            </a:r>
            <a:endParaRPr lang="en-GB" dirty="0"/>
          </a:p>
        </p:txBody>
      </p:sp>
      <p:sp>
        <p:nvSpPr>
          <p:cNvPr id="3" name="Content Placeholder 2">
            <a:extLst>
              <a:ext uri="{FF2B5EF4-FFF2-40B4-BE49-F238E27FC236}">
                <a16:creationId xmlns:a16="http://schemas.microsoft.com/office/drawing/2014/main" id="{AA91DD1A-A2F4-40E2-9F47-FB2173E5B116}"/>
              </a:ext>
            </a:extLst>
          </p:cNvPr>
          <p:cNvSpPr>
            <a:spLocks noGrp="1"/>
          </p:cNvSpPr>
          <p:nvPr>
            <p:ph idx="1"/>
          </p:nvPr>
        </p:nvSpPr>
        <p:spPr/>
        <p:txBody>
          <a:bodyPr/>
          <a:lstStyle/>
          <a:p>
            <a:r>
              <a:rPr lang="en-US" dirty="0"/>
              <a:t>Submit a short paragraph </a:t>
            </a:r>
            <a:r>
              <a:rPr lang="en-GB" dirty="0"/>
              <a:t>summarising</a:t>
            </a:r>
            <a:r>
              <a:rPr lang="en-US" dirty="0"/>
              <a:t> your ideas. You should specify the general area of planned research, and the proposed ‘angle’ on it.</a:t>
            </a:r>
            <a:endParaRPr lang="en-GB" dirty="0"/>
          </a:p>
        </p:txBody>
      </p:sp>
    </p:spTree>
    <p:extLst>
      <p:ext uri="{BB962C8B-B14F-4D97-AF65-F5344CB8AC3E}">
        <p14:creationId xmlns:p14="http://schemas.microsoft.com/office/powerpoint/2010/main" val="251628209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956E03-753E-4BE9-9F05-D82668B2DA32}"/>
              </a:ext>
            </a:extLst>
          </p:cNvPr>
          <p:cNvSpPr>
            <a:spLocks noGrp="1"/>
          </p:cNvSpPr>
          <p:nvPr>
            <p:ph type="title"/>
          </p:nvPr>
        </p:nvSpPr>
        <p:spPr/>
        <p:txBody>
          <a:bodyPr/>
          <a:lstStyle/>
          <a:p>
            <a:pPr algn="ctr"/>
            <a:r>
              <a:rPr lang="en-US" dirty="0"/>
              <a:t>Independent Investigations 2019/2020</a:t>
            </a:r>
            <a:endParaRPr lang="en-GB" dirty="0"/>
          </a:p>
        </p:txBody>
      </p:sp>
      <p:sp>
        <p:nvSpPr>
          <p:cNvPr id="3" name="Content Placeholder 2">
            <a:extLst>
              <a:ext uri="{FF2B5EF4-FFF2-40B4-BE49-F238E27FC236}">
                <a16:creationId xmlns:a16="http://schemas.microsoft.com/office/drawing/2014/main" id="{6AD00131-DA35-4ABF-8690-CAF5D4C43C46}"/>
              </a:ext>
            </a:extLst>
          </p:cNvPr>
          <p:cNvSpPr>
            <a:spLocks noGrp="1"/>
          </p:cNvSpPr>
          <p:nvPr>
            <p:ph idx="1"/>
          </p:nvPr>
        </p:nvSpPr>
        <p:spPr/>
        <p:txBody>
          <a:bodyPr>
            <a:normAutofit fontScale="92500" lnSpcReduction="20000"/>
          </a:bodyPr>
          <a:lstStyle/>
          <a:p>
            <a:r>
              <a:rPr lang="en-US" dirty="0"/>
              <a:t>Comparing entertainments throughout time: Roman chariot racing to formula 1</a:t>
            </a:r>
          </a:p>
          <a:p>
            <a:r>
              <a:rPr lang="en-US" dirty="0"/>
              <a:t>Was Aristotle’s delineation of voluntary and involuntary acts as useful to Athenian legislators as he claims in Nicomachean Ethics?</a:t>
            </a:r>
          </a:p>
          <a:p>
            <a:r>
              <a:rPr lang="en-US" dirty="0"/>
              <a:t>Reasons why female snooker players have not been ranked in world top 128</a:t>
            </a:r>
          </a:p>
          <a:p>
            <a:r>
              <a:rPr lang="en-US" dirty="0"/>
              <a:t>Childbirth and childhood in Ancient Greece</a:t>
            </a:r>
          </a:p>
          <a:p>
            <a:r>
              <a:rPr lang="en-US" dirty="0"/>
              <a:t>Environmental impacts of tourism in West Wales</a:t>
            </a:r>
          </a:p>
          <a:p>
            <a:r>
              <a:rPr lang="en-US" dirty="0"/>
              <a:t>Was </a:t>
            </a:r>
            <a:r>
              <a:rPr lang="en-GB" dirty="0" err="1"/>
              <a:t>Waun</a:t>
            </a:r>
            <a:r>
              <a:rPr lang="en-US" dirty="0"/>
              <a:t> </a:t>
            </a:r>
            <a:r>
              <a:rPr lang="en-US" dirty="0" err="1"/>
              <a:t>Mawn</a:t>
            </a:r>
            <a:r>
              <a:rPr lang="en-US" dirty="0"/>
              <a:t> the original site for Stonehenge bluestone? </a:t>
            </a:r>
          </a:p>
          <a:p>
            <a:r>
              <a:rPr lang="en-US" dirty="0"/>
              <a:t>Lighthouse of Alexandria as a Wonder of the World</a:t>
            </a:r>
          </a:p>
          <a:p>
            <a:r>
              <a:rPr lang="en-GB" dirty="0"/>
              <a:t>Decline of Welsh woollen industry: </a:t>
            </a:r>
            <a:r>
              <a:rPr lang="en-GB" dirty="0" err="1"/>
              <a:t>Cellan</a:t>
            </a:r>
            <a:r>
              <a:rPr lang="en-GB" dirty="0"/>
              <a:t> factory as case study</a:t>
            </a:r>
          </a:p>
        </p:txBody>
      </p:sp>
    </p:spTree>
    <p:extLst>
      <p:ext uri="{BB962C8B-B14F-4D97-AF65-F5344CB8AC3E}">
        <p14:creationId xmlns:p14="http://schemas.microsoft.com/office/powerpoint/2010/main" val="146329573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956E03-753E-4BE9-9F05-D82668B2DA32}"/>
              </a:ext>
            </a:extLst>
          </p:cNvPr>
          <p:cNvSpPr>
            <a:spLocks noGrp="1"/>
          </p:cNvSpPr>
          <p:nvPr>
            <p:ph type="title"/>
          </p:nvPr>
        </p:nvSpPr>
        <p:spPr/>
        <p:txBody>
          <a:bodyPr/>
          <a:lstStyle/>
          <a:p>
            <a:pPr algn="ctr"/>
            <a:r>
              <a:rPr lang="en-US" dirty="0"/>
              <a:t>Independent Investigations 2019/2020</a:t>
            </a:r>
            <a:endParaRPr lang="en-GB" dirty="0"/>
          </a:p>
        </p:txBody>
      </p:sp>
      <p:sp>
        <p:nvSpPr>
          <p:cNvPr id="3" name="Content Placeholder 2">
            <a:extLst>
              <a:ext uri="{FF2B5EF4-FFF2-40B4-BE49-F238E27FC236}">
                <a16:creationId xmlns:a16="http://schemas.microsoft.com/office/drawing/2014/main" id="{6AD00131-DA35-4ABF-8690-CAF5D4C43C46}"/>
              </a:ext>
            </a:extLst>
          </p:cNvPr>
          <p:cNvSpPr>
            <a:spLocks noGrp="1"/>
          </p:cNvSpPr>
          <p:nvPr>
            <p:ph idx="1"/>
          </p:nvPr>
        </p:nvSpPr>
        <p:spPr/>
        <p:txBody>
          <a:bodyPr>
            <a:normAutofit fontScale="77500" lnSpcReduction="20000"/>
          </a:bodyPr>
          <a:lstStyle/>
          <a:p>
            <a:r>
              <a:rPr lang="en-US" dirty="0"/>
              <a:t>Comparing entertainments throughout time: Roman chariot racing to formula 1 – </a:t>
            </a:r>
            <a:r>
              <a:rPr lang="en-US" dirty="0">
                <a:solidFill>
                  <a:srgbClr val="FF0000"/>
                </a:solidFill>
              </a:rPr>
              <a:t>risks anachronism and spreading analysis thinly; perhaps would be best to concentrate on one particular element</a:t>
            </a:r>
          </a:p>
          <a:p>
            <a:r>
              <a:rPr lang="en-US" dirty="0"/>
              <a:t>Was Aristotle’s delineation of voluntary and involuntary acts as useful to Athenian legislators as he claims in Nicomachean Ethics? </a:t>
            </a:r>
            <a:r>
              <a:rPr lang="en-US" dirty="0">
                <a:solidFill>
                  <a:srgbClr val="FF0000"/>
                </a:solidFill>
              </a:rPr>
              <a:t>‘useful’ hard to evaluate; maybe ‘to what extent  did </a:t>
            </a:r>
            <a:r>
              <a:rPr lang="en-US" dirty="0" err="1">
                <a:solidFill>
                  <a:srgbClr val="FF0000"/>
                </a:solidFill>
              </a:rPr>
              <a:t>Artistole’s</a:t>
            </a:r>
            <a:r>
              <a:rPr lang="en-US" dirty="0">
                <a:solidFill>
                  <a:srgbClr val="FF0000"/>
                </a:solidFill>
              </a:rPr>
              <a:t> delineation of voluntary and involuntary acts as useful to Athenian legislators?</a:t>
            </a:r>
            <a:endParaRPr lang="en-US" dirty="0"/>
          </a:p>
          <a:p>
            <a:r>
              <a:rPr lang="en-US" dirty="0"/>
              <a:t>Why has no female snooker players ever been ranked in world top 128?</a:t>
            </a:r>
          </a:p>
          <a:p>
            <a:r>
              <a:rPr lang="en-US" dirty="0"/>
              <a:t>Childbirth and childhood in Ancient Egypt </a:t>
            </a:r>
            <a:r>
              <a:rPr lang="en-US" dirty="0">
                <a:solidFill>
                  <a:srgbClr val="FF0000"/>
                </a:solidFill>
              </a:rPr>
              <a:t>good idea, but need to identify ‘problem’ </a:t>
            </a:r>
            <a:endParaRPr lang="en-US" dirty="0"/>
          </a:p>
          <a:p>
            <a:r>
              <a:rPr lang="en-US" dirty="0"/>
              <a:t>Environmental impacts of tourism in West Wales </a:t>
            </a:r>
            <a:r>
              <a:rPr lang="en-US" dirty="0">
                <a:solidFill>
                  <a:srgbClr val="002060"/>
                </a:solidFill>
              </a:rPr>
              <a:t>nice geographical precision</a:t>
            </a:r>
            <a:endParaRPr lang="en-US" dirty="0"/>
          </a:p>
          <a:p>
            <a:r>
              <a:rPr lang="en-US" dirty="0"/>
              <a:t>Was </a:t>
            </a:r>
            <a:r>
              <a:rPr lang="en-US" dirty="0" err="1"/>
              <a:t>Waun</a:t>
            </a:r>
            <a:r>
              <a:rPr lang="en-US" dirty="0"/>
              <a:t> </a:t>
            </a:r>
            <a:r>
              <a:rPr lang="en-US" dirty="0" err="1"/>
              <a:t>Mawn</a:t>
            </a:r>
            <a:r>
              <a:rPr lang="en-US" dirty="0"/>
              <a:t> the original site for Stonehenge bluestone? </a:t>
            </a:r>
            <a:r>
              <a:rPr lang="en-US" dirty="0">
                <a:solidFill>
                  <a:srgbClr val="002060"/>
                </a:solidFill>
              </a:rPr>
              <a:t>tight</a:t>
            </a:r>
            <a:endParaRPr lang="en-US" dirty="0"/>
          </a:p>
          <a:p>
            <a:r>
              <a:rPr lang="en-US" dirty="0"/>
              <a:t>What made the Lighthouse of Alexandria a Wonder of the World? </a:t>
            </a:r>
            <a:r>
              <a:rPr lang="en-US" dirty="0">
                <a:solidFill>
                  <a:srgbClr val="FF0000"/>
                </a:solidFill>
              </a:rPr>
              <a:t>‘Wonder of the World’ is not really an ‘official’ label, and so is hard to fully evaluate</a:t>
            </a:r>
            <a:endParaRPr lang="en-US" dirty="0"/>
          </a:p>
          <a:p>
            <a:r>
              <a:rPr lang="en-GB" dirty="0"/>
              <a:t>Decline of Welsh woollen industry: </a:t>
            </a:r>
            <a:r>
              <a:rPr lang="en-GB" dirty="0" err="1"/>
              <a:t>Cellan</a:t>
            </a:r>
            <a:r>
              <a:rPr lang="en-GB" dirty="0"/>
              <a:t> factory as case study </a:t>
            </a:r>
            <a:r>
              <a:rPr lang="en-US" dirty="0">
                <a:solidFill>
                  <a:srgbClr val="002060"/>
                </a:solidFill>
              </a:rPr>
              <a:t>tight</a:t>
            </a:r>
            <a:endParaRPr lang="en-US" dirty="0"/>
          </a:p>
          <a:p>
            <a:endParaRPr lang="en-GB" dirty="0"/>
          </a:p>
        </p:txBody>
      </p:sp>
    </p:spTree>
    <p:extLst>
      <p:ext uri="{BB962C8B-B14F-4D97-AF65-F5344CB8AC3E}">
        <p14:creationId xmlns:p14="http://schemas.microsoft.com/office/powerpoint/2010/main" val="157383919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F2C723-D52A-4CBC-85B9-31CD1E0543C2}"/>
              </a:ext>
            </a:extLst>
          </p:cNvPr>
          <p:cNvSpPr>
            <a:spLocks noGrp="1"/>
          </p:cNvSpPr>
          <p:nvPr>
            <p:ph type="title"/>
          </p:nvPr>
        </p:nvSpPr>
        <p:spPr/>
        <p:txBody>
          <a:bodyPr/>
          <a:lstStyle/>
          <a:p>
            <a:r>
              <a:rPr lang="en-US" i="1" dirty="0"/>
              <a:t>Narrowing Focus</a:t>
            </a:r>
            <a:endParaRPr lang="en-GB" i="1" dirty="0"/>
          </a:p>
        </p:txBody>
      </p:sp>
      <p:sp>
        <p:nvSpPr>
          <p:cNvPr id="3" name="Content Placeholder 2">
            <a:extLst>
              <a:ext uri="{FF2B5EF4-FFF2-40B4-BE49-F238E27FC236}">
                <a16:creationId xmlns:a16="http://schemas.microsoft.com/office/drawing/2014/main" id="{A31F8CA7-3CB4-4B83-9CAA-DD979A250D2F}"/>
              </a:ext>
            </a:extLst>
          </p:cNvPr>
          <p:cNvSpPr>
            <a:spLocks noGrp="1"/>
          </p:cNvSpPr>
          <p:nvPr>
            <p:ph idx="1"/>
          </p:nvPr>
        </p:nvSpPr>
        <p:spPr/>
        <p:txBody>
          <a:bodyPr/>
          <a:lstStyle/>
          <a:p>
            <a:pPr marL="0" indent="0">
              <a:buNone/>
            </a:pPr>
            <a:r>
              <a:rPr lang="en-US" dirty="0"/>
              <a:t>Let’s try and come up with a focused question on one of the following:</a:t>
            </a:r>
          </a:p>
          <a:p>
            <a:pPr marL="0" indent="0">
              <a:buNone/>
            </a:pPr>
            <a:endParaRPr lang="en-US" dirty="0"/>
          </a:p>
          <a:p>
            <a:pPr marL="0" indent="0">
              <a:buNone/>
            </a:pPr>
            <a:r>
              <a:rPr lang="en-US" dirty="0"/>
              <a:t>First World War</a:t>
            </a:r>
          </a:p>
          <a:p>
            <a:pPr marL="0" indent="0">
              <a:buNone/>
            </a:pPr>
            <a:r>
              <a:rPr lang="en-US" dirty="0"/>
              <a:t>Norman Britain</a:t>
            </a:r>
          </a:p>
          <a:p>
            <a:pPr marL="0" indent="0">
              <a:buNone/>
            </a:pPr>
            <a:r>
              <a:rPr lang="en-US" dirty="0"/>
              <a:t>Animal Rights</a:t>
            </a:r>
          </a:p>
          <a:p>
            <a:pPr marL="0" indent="0">
              <a:buNone/>
            </a:pPr>
            <a:r>
              <a:rPr lang="en-US" dirty="0"/>
              <a:t>Water</a:t>
            </a:r>
          </a:p>
          <a:p>
            <a:pPr marL="0" indent="0">
              <a:buNone/>
            </a:pPr>
            <a:r>
              <a:rPr lang="en-US" dirty="0"/>
              <a:t>Ancient Roman Indian Ocean Trade</a:t>
            </a:r>
          </a:p>
          <a:p>
            <a:pPr marL="0" indent="0">
              <a:buNone/>
            </a:pPr>
            <a:endParaRPr lang="en-US" dirty="0"/>
          </a:p>
        </p:txBody>
      </p:sp>
    </p:spTree>
    <p:extLst>
      <p:ext uri="{BB962C8B-B14F-4D97-AF65-F5344CB8AC3E}">
        <p14:creationId xmlns:p14="http://schemas.microsoft.com/office/powerpoint/2010/main" val="3788060475"/>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0F7A323828CAF9489EB735D269CCCC9E" ma:contentTypeVersion="13" ma:contentTypeDescription="Create a new document." ma:contentTypeScope="" ma:versionID="7f11b34a410671f2f6a5ab58227bc3f0">
  <xsd:schema xmlns:xsd="http://www.w3.org/2001/XMLSchema" xmlns:xs="http://www.w3.org/2001/XMLSchema" xmlns:p="http://schemas.microsoft.com/office/2006/metadata/properties" xmlns:ns3="18e00798-69c8-4d73-a841-5247a1895ee0" xmlns:ns4="53eb33a0-f383-4069-9f53-0e79fd56955c" targetNamespace="http://schemas.microsoft.com/office/2006/metadata/properties" ma:root="true" ma:fieldsID="c27b843f18229e56049d961bc9af308b" ns3:_="" ns4:_="">
    <xsd:import namespace="18e00798-69c8-4d73-a841-5247a1895ee0"/>
    <xsd:import namespace="53eb33a0-f383-4069-9f53-0e79fd56955c"/>
    <xsd:element name="properties">
      <xsd:complexType>
        <xsd:sequence>
          <xsd:element name="documentManagement">
            <xsd:complexType>
              <xsd:all>
                <xsd:element ref="ns3:SharedWithUsers" minOccurs="0"/>
                <xsd:element ref="ns3:SharedWithDetails" minOccurs="0"/>
                <xsd:element ref="ns3:SharingHintHash" minOccurs="0"/>
                <xsd:element ref="ns4:MediaServiceMetadata" minOccurs="0"/>
                <xsd:element ref="ns4:MediaServiceFastMetadata" minOccurs="0"/>
                <xsd:element ref="ns4:MediaServiceDateTaken" minOccurs="0"/>
                <xsd:element ref="ns4:MediaServiceAutoTags" minOccurs="0"/>
                <xsd:element ref="ns4:MediaServiceLocation" minOccurs="0"/>
                <xsd:element ref="ns4:MediaServiceOCR" minOccurs="0"/>
                <xsd:element ref="ns4:MediaServiceGenerationTime" minOccurs="0"/>
                <xsd:element ref="ns4:MediaServiceEventHashCode" minOccurs="0"/>
                <xsd:element ref="ns4:MediaServiceAutoKeyPoints" minOccurs="0"/>
                <xsd:element ref="ns4:MediaServiceKeyPoint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18e00798-69c8-4d73-a841-5247a1895ee0"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element name="SharingHintHash" ma:index="10" nillable="true" ma:displayName="Sharing Hint Hash" ma:description="" ma:hidden="true" ma:internalName="SharingHintHash"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53eb33a0-f383-4069-9f53-0e79fd56955c" elementFormDefault="qualified">
    <xsd:import namespace="http://schemas.microsoft.com/office/2006/documentManagement/types"/>
    <xsd:import namespace="http://schemas.microsoft.com/office/infopath/2007/PartnerControls"/>
    <xsd:element name="MediaServiceMetadata" ma:index="11" nillable="true" ma:displayName="MediaServiceMetadata" ma:description="" ma:hidden="true" ma:internalName="MediaServiceMetadata" ma:readOnly="true">
      <xsd:simpleType>
        <xsd:restriction base="dms:Note"/>
      </xsd:simpleType>
    </xsd:element>
    <xsd:element name="MediaServiceFastMetadata" ma:index="12" nillable="true" ma:displayName="MediaServiceFastMetadata" ma:description="" ma:hidden="true" ma:internalName="MediaServiceFastMetadata" ma:readOnly="true">
      <xsd:simpleType>
        <xsd:restriction base="dms:Note"/>
      </xsd:simpleType>
    </xsd:element>
    <xsd:element name="MediaServiceDateTaken" ma:index="13" nillable="true" ma:displayName="MediaServiceDateTaken" ma:hidden="true" ma:internalName="MediaServiceDateTaken" ma:readOnly="true">
      <xsd:simpleType>
        <xsd:restriction base="dms:Text"/>
      </xsd:simpleType>
    </xsd:element>
    <xsd:element name="MediaServiceAutoTags" ma:index="14" nillable="true" ma:displayName="Tags" ma:internalName="MediaServiceAutoTags" ma:readOnly="true">
      <xsd:simpleType>
        <xsd:restriction base="dms:Text"/>
      </xsd:simpleType>
    </xsd:element>
    <xsd:element name="MediaServiceLocation" ma:index="15" nillable="true" ma:displayName="Location" ma:internalName="MediaServiceLocation" ma:readOnly="true">
      <xsd:simpleType>
        <xsd:restriction base="dms:Text"/>
      </xsd:simpleType>
    </xsd:element>
    <xsd:element name="MediaServiceOCR" ma:index="16" nillable="true" ma:displayName="Extracted Text" ma:internalName="MediaServiceOCR" ma:readOnly="true">
      <xsd:simpleType>
        <xsd:restriction base="dms:Note">
          <xsd:maxLength value="255"/>
        </xsd:restriction>
      </xsd:simpleType>
    </xsd:element>
    <xsd:element name="MediaServiceGenerationTime" ma:index="17" nillable="true" ma:displayName="MediaServiceGenerationTime" ma:hidden="true" ma:internalName="MediaServiceGenerationTime" ma:readOnly="true">
      <xsd:simpleType>
        <xsd:restriction base="dms:Text"/>
      </xsd:simpleType>
    </xsd:element>
    <xsd:element name="MediaServiceEventHashCode" ma:index="18" nillable="true" ma:displayName="MediaServiceEventHashCode" ma:hidden="true" ma:internalName="MediaServiceEventHashCode" ma:readOnly="true">
      <xsd:simpleType>
        <xsd:restriction base="dms:Text"/>
      </xsd:simpleType>
    </xsd:element>
    <xsd:element name="MediaServiceAutoKeyPoints" ma:index="19" nillable="true" ma:displayName="MediaServiceAutoKeyPoints" ma:hidden="true" ma:internalName="MediaServiceAutoKeyPoints" ma:readOnly="true">
      <xsd:simpleType>
        <xsd:restriction base="dms:Note"/>
      </xsd:simpleType>
    </xsd:element>
    <xsd:element name="MediaServiceKeyPoints" ma:index="20" nillable="true" ma:displayName="KeyPoints" ma:internalName="MediaServiceKeyPoint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6CE109E2-F856-43A8-9F12-8F24B2405F2A}">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18e00798-69c8-4d73-a841-5247a1895ee0"/>
    <ds:schemaRef ds:uri="53eb33a0-f383-4069-9f53-0e79fd56955c"/>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1B97B64D-2DD4-4481-BF30-5AB1A6943656}">
  <ds:schemaRefs>
    <ds:schemaRef ds:uri="18e00798-69c8-4d73-a841-5247a1895ee0"/>
    <ds:schemaRef ds:uri="53eb33a0-f383-4069-9f53-0e79fd56955c"/>
    <ds:schemaRef ds:uri="http://schemas.microsoft.com/office/2006/documentManagement/types"/>
    <ds:schemaRef ds:uri="http://purl.org/dc/dcmitype/"/>
    <ds:schemaRef ds:uri="http://purl.org/dc/terms/"/>
    <ds:schemaRef ds:uri="http://purl.org/dc/elements/1.1/"/>
    <ds:schemaRef ds:uri="http://www.w3.org/XML/1998/namespace"/>
    <ds:schemaRef ds:uri="http://schemas.microsoft.com/office/infopath/2007/PartnerControls"/>
    <ds:schemaRef ds:uri="http://schemas.openxmlformats.org/package/2006/metadata/core-properties"/>
    <ds:schemaRef ds:uri="http://schemas.microsoft.com/office/2006/metadata/properties"/>
  </ds:schemaRefs>
</ds:datastoreItem>
</file>

<file path=customXml/itemProps3.xml><?xml version="1.0" encoding="utf-8"?>
<ds:datastoreItem xmlns:ds="http://schemas.openxmlformats.org/officeDocument/2006/customXml" ds:itemID="{9B8E4B07-1634-4B17-B925-4DAAA6BBE350}">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otalTime>1449</TotalTime>
  <Words>883</Words>
  <Application>Microsoft Office PowerPoint</Application>
  <PresentationFormat>Widescreen</PresentationFormat>
  <Paragraphs>105</Paragraphs>
  <Slides>16</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16</vt:i4>
      </vt:variant>
    </vt:vector>
  </HeadingPairs>
  <TitlesOfParts>
    <vt:vector size="21" baseType="lpstr">
      <vt:lpstr>-apple-system</vt:lpstr>
      <vt:lpstr>Arial</vt:lpstr>
      <vt:lpstr>Calibri</vt:lpstr>
      <vt:lpstr>Calibri Light</vt:lpstr>
      <vt:lpstr>Office Theme</vt:lpstr>
      <vt:lpstr>PowerPoint Presentation</vt:lpstr>
      <vt:lpstr>Independent Investigation</vt:lpstr>
      <vt:lpstr>Independent Investigation</vt:lpstr>
      <vt:lpstr>Component 1: Plan Fri 13 May (10% module grade)</vt:lpstr>
      <vt:lpstr>Component 2: Essay Fri 3 June (90% module grade)</vt:lpstr>
      <vt:lpstr>Timeline for rest of academic year</vt:lpstr>
      <vt:lpstr>PowerPoint Presentation</vt:lpstr>
      <vt:lpstr>DEADLINE not a TARGET</vt:lpstr>
      <vt:lpstr>   </vt:lpstr>
      <vt:lpstr>Why do we narrow topics?</vt:lpstr>
      <vt:lpstr>Week Commencing 28 March </vt:lpstr>
      <vt:lpstr>Tip: ‘Thinking “Essay”’</vt:lpstr>
      <vt:lpstr>Monday 11 April</vt:lpstr>
      <vt:lpstr>Independent Investigations 2019/2020</vt:lpstr>
      <vt:lpstr>Independent Investigations 2019/2020</vt:lpstr>
      <vt:lpstr>Narrowing Focus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AGENDA FOR REST OF TERM CRITICAL THINKING ANALYSIS vs. DESCRIPTION</dc:title>
  <dc:creator>Alexander</dc:creator>
  <cp:lastModifiedBy>Yiying Jiao</cp:lastModifiedBy>
  <cp:revision>6</cp:revision>
  <dcterms:created xsi:type="dcterms:W3CDTF">2021-02-15T13:25:28Z</dcterms:created>
  <dcterms:modified xsi:type="dcterms:W3CDTF">2022-03-28T10:52:05Z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0x0101000F7A323828CAF9489EB735D269CCCC9E</vt:lpwstr>
  </property>
</Properties>
</file>