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0987AC5-032E-FD15-9FE4-59C843FCB030}" v="3547" dt="2026-06-15T02:12:06.21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iza Raita (2334465)" userId="S::2334465@student.uwtsd.ac.uk::d983d7c8-bbab-4f1a-a0e7-a4ec8aa8067c" providerId="AD" clId="Web-{A0987AC5-032E-FD15-9FE4-59C843FCB030}"/>
    <pc:docChg chg="addSld modSld sldOrd">
      <pc:chgData name="Eliza Raita (2334465)" userId="S::2334465@student.uwtsd.ac.uk::d983d7c8-bbab-4f1a-a0e7-a4ec8aa8067c" providerId="AD" clId="Web-{A0987AC5-032E-FD15-9FE4-59C843FCB030}" dt="2026-06-15T02:12:06.219" v="3553" actId="20577"/>
      <pc:docMkLst>
        <pc:docMk/>
      </pc:docMkLst>
      <pc:sldChg chg="delSp modSp">
        <pc:chgData name="Eliza Raita (2334465)" userId="S::2334465@student.uwtsd.ac.uk::d983d7c8-bbab-4f1a-a0e7-a4ec8aa8067c" providerId="AD" clId="Web-{A0987AC5-032E-FD15-9FE4-59C843FCB030}" dt="2026-06-14T14:55:03.578" v="102" actId="20577"/>
        <pc:sldMkLst>
          <pc:docMk/>
          <pc:sldMk cId="109857222" sldId="256"/>
        </pc:sldMkLst>
        <pc:spChg chg="mod">
          <ac:chgData name="Eliza Raita (2334465)" userId="S::2334465@student.uwtsd.ac.uk::d983d7c8-bbab-4f1a-a0e7-a4ec8aa8067c" providerId="AD" clId="Web-{A0987AC5-032E-FD15-9FE4-59C843FCB030}" dt="2026-06-14T14:55:03.578" v="102" actId="20577"/>
          <ac:spMkLst>
            <pc:docMk/>
            <pc:sldMk cId="109857222" sldId="256"/>
            <ac:spMk id="2" creationId="{00000000-0000-0000-0000-000000000000}"/>
          </ac:spMkLst>
        </pc:spChg>
        <pc:spChg chg="del">
          <ac:chgData name="Eliza Raita (2334465)" userId="S::2334465@student.uwtsd.ac.uk::d983d7c8-bbab-4f1a-a0e7-a4ec8aa8067c" providerId="AD" clId="Web-{A0987AC5-032E-FD15-9FE4-59C843FCB030}" dt="2026-06-14T14:53:48.889" v="93"/>
          <ac:spMkLst>
            <pc:docMk/>
            <pc:sldMk cId="109857222" sldId="256"/>
            <ac:spMk id="3" creationId="{00000000-0000-0000-0000-000000000000}"/>
          </ac:spMkLst>
        </pc:spChg>
      </pc:sldChg>
      <pc:sldChg chg="addSp delSp modSp new mod setBg modClrScheme delDesignElem chgLayout">
        <pc:chgData name="Eliza Raita (2334465)" userId="S::2334465@student.uwtsd.ac.uk::d983d7c8-bbab-4f1a-a0e7-a4ec8aa8067c" providerId="AD" clId="Web-{A0987AC5-032E-FD15-9FE4-59C843FCB030}" dt="2026-06-14T21:59:57.499" v="523" actId="20577"/>
        <pc:sldMkLst>
          <pc:docMk/>
          <pc:sldMk cId="678183652" sldId="257"/>
        </pc:sldMkLst>
        <pc:spChg chg="add del mod">
          <ac:chgData name="Eliza Raita (2334465)" userId="S::2334465@student.uwtsd.ac.uk::d983d7c8-bbab-4f1a-a0e7-a4ec8aa8067c" providerId="AD" clId="Web-{A0987AC5-032E-FD15-9FE4-59C843FCB030}" dt="2026-06-14T15:03:01.373" v="105"/>
          <ac:spMkLst>
            <pc:docMk/>
            <pc:sldMk cId="678183652" sldId="257"/>
            <ac:spMk id="2" creationId="{09075D9D-7886-B688-AC23-48854C296F85}"/>
          </ac:spMkLst>
        </pc:spChg>
        <pc:spChg chg="add del mod ord">
          <ac:chgData name="Eliza Raita (2334465)" userId="S::2334465@student.uwtsd.ac.uk::d983d7c8-bbab-4f1a-a0e7-a4ec8aa8067c" providerId="AD" clId="Web-{A0987AC5-032E-FD15-9FE4-59C843FCB030}" dt="2026-06-14T15:09:47.635" v="128"/>
          <ac:spMkLst>
            <pc:docMk/>
            <pc:sldMk cId="678183652" sldId="257"/>
            <ac:spMk id="3" creationId="{35E85C3E-7106-E1B2-519E-8D98FDA20F2C}"/>
          </ac:spMkLst>
        </pc:spChg>
        <pc:spChg chg="add mod ord">
          <ac:chgData name="Eliza Raita (2334465)" userId="S::2334465@student.uwtsd.ac.uk::d983d7c8-bbab-4f1a-a0e7-a4ec8aa8067c" providerId="AD" clId="Web-{A0987AC5-032E-FD15-9FE4-59C843FCB030}" dt="2026-06-14T15:13:17.641" v="140"/>
          <ac:spMkLst>
            <pc:docMk/>
            <pc:sldMk cId="678183652" sldId="257"/>
            <ac:spMk id="4" creationId="{CC05845C-4680-2D3E-CC61-D9B89A11E160}"/>
          </ac:spMkLst>
        </pc:spChg>
        <pc:spChg chg="add mod ord">
          <ac:chgData name="Eliza Raita (2334465)" userId="S::2334465@student.uwtsd.ac.uk::d983d7c8-bbab-4f1a-a0e7-a4ec8aa8067c" providerId="AD" clId="Web-{A0987AC5-032E-FD15-9FE4-59C843FCB030}" dt="2026-06-14T21:59:57.499" v="523" actId="20577"/>
          <ac:spMkLst>
            <pc:docMk/>
            <pc:sldMk cId="678183652" sldId="257"/>
            <ac:spMk id="5" creationId="{581FA5BF-32A6-9CED-1859-03A1F0CCC84F}"/>
          </ac:spMkLst>
        </pc:spChg>
        <pc:spChg chg="add del">
          <ac:chgData name="Eliza Raita (2334465)" userId="S::2334465@student.uwtsd.ac.uk::d983d7c8-bbab-4f1a-a0e7-a4ec8aa8067c" providerId="AD" clId="Web-{A0987AC5-032E-FD15-9FE4-59C843FCB030}" dt="2026-06-14T15:11:09.793" v="139"/>
          <ac:spMkLst>
            <pc:docMk/>
            <pc:sldMk cId="678183652" sldId="257"/>
            <ac:spMk id="9" creationId="{1A3C89F8-0D2F-47FF-B903-151248265F47}"/>
          </ac:spMkLst>
        </pc:spChg>
        <pc:spChg chg="add">
          <ac:chgData name="Eliza Raita (2334465)" userId="S::2334465@student.uwtsd.ac.uk::d983d7c8-bbab-4f1a-a0e7-a4ec8aa8067c" providerId="AD" clId="Web-{A0987AC5-032E-FD15-9FE4-59C843FCB030}" dt="2026-06-14T15:13:17.641" v="140"/>
          <ac:spMkLst>
            <pc:docMk/>
            <pc:sldMk cId="678183652" sldId="257"/>
            <ac:spMk id="10" creationId="{815925C2-A704-4D47-B1C1-3FCA52512EC1}"/>
          </ac:spMkLst>
        </pc:spChg>
        <pc:spChg chg="add del">
          <ac:chgData name="Eliza Raita (2334465)" userId="S::2334465@student.uwtsd.ac.uk::d983d7c8-bbab-4f1a-a0e7-a4ec8aa8067c" providerId="AD" clId="Web-{A0987AC5-032E-FD15-9FE4-59C843FCB030}" dt="2026-06-14T15:11:09.793" v="139"/>
          <ac:spMkLst>
            <pc:docMk/>
            <pc:sldMk cId="678183652" sldId="257"/>
            <ac:spMk id="11" creationId="{C5CB530E-515E-412C-9DF1-5F8FFBD6F383}"/>
          </ac:spMkLst>
        </pc:spChg>
        <pc:spChg chg="add">
          <ac:chgData name="Eliza Raita (2334465)" userId="S::2334465@student.uwtsd.ac.uk::d983d7c8-bbab-4f1a-a0e7-a4ec8aa8067c" providerId="AD" clId="Web-{A0987AC5-032E-FD15-9FE4-59C843FCB030}" dt="2026-06-14T15:13:17.641" v="140"/>
          <ac:spMkLst>
            <pc:docMk/>
            <pc:sldMk cId="678183652" sldId="257"/>
            <ac:spMk id="12" creationId="{01D4315C-C23C-4FD3-98DF-08C29E2292A8}"/>
          </ac:spMkLst>
        </pc:spChg>
        <pc:spChg chg="add del">
          <ac:chgData name="Eliza Raita (2334465)" userId="S::2334465@student.uwtsd.ac.uk::d983d7c8-bbab-4f1a-a0e7-a4ec8aa8067c" providerId="AD" clId="Web-{A0987AC5-032E-FD15-9FE4-59C843FCB030}" dt="2026-06-14T15:11:09.793" v="139"/>
          <ac:spMkLst>
            <pc:docMk/>
            <pc:sldMk cId="678183652" sldId="257"/>
            <ac:spMk id="13" creationId="{712D4376-A578-4FF1-94FC-245E7A6A489F}"/>
          </ac:spMkLst>
        </pc:spChg>
        <pc:spChg chg="add del">
          <ac:chgData name="Eliza Raita (2334465)" userId="S::2334465@student.uwtsd.ac.uk::d983d7c8-bbab-4f1a-a0e7-a4ec8aa8067c" providerId="AD" clId="Web-{A0987AC5-032E-FD15-9FE4-59C843FCB030}" dt="2026-06-14T15:11:09.793" v="139"/>
          <ac:spMkLst>
            <pc:docMk/>
            <pc:sldMk cId="678183652" sldId="257"/>
            <ac:spMk id="15" creationId="{AEA7509D-F04F-40CB-A0B3-EEF16499CC9F}"/>
          </ac:spMkLst>
        </pc:spChg>
        <pc:spChg chg="add del">
          <ac:chgData name="Eliza Raita (2334465)" userId="S::2334465@student.uwtsd.ac.uk::d983d7c8-bbab-4f1a-a0e7-a4ec8aa8067c" providerId="AD" clId="Web-{A0987AC5-032E-FD15-9FE4-59C843FCB030}" dt="2026-06-14T15:11:09.793" v="139"/>
          <ac:spMkLst>
            <pc:docMk/>
            <pc:sldMk cId="678183652" sldId="257"/>
            <ac:spMk id="19" creationId="{508BEF50-7B1E-49A4-BC19-5F4F1D755E64}"/>
          </ac:spMkLst>
        </pc:spChg>
        <pc:spChg chg="add del">
          <ac:chgData name="Eliza Raita (2334465)" userId="S::2334465@student.uwtsd.ac.uk::d983d7c8-bbab-4f1a-a0e7-a4ec8aa8067c" providerId="AD" clId="Web-{A0987AC5-032E-FD15-9FE4-59C843FCB030}" dt="2026-06-14T15:11:09.793" v="139"/>
          <ac:spMkLst>
            <pc:docMk/>
            <pc:sldMk cId="678183652" sldId="257"/>
            <ac:spMk id="21" creationId="{3FBAD350-5664-4811-A208-657FB882D350}"/>
          </ac:spMkLst>
        </pc:spChg>
        <pc:spChg chg="add del">
          <ac:chgData name="Eliza Raita (2334465)" userId="S::2334465@student.uwtsd.ac.uk::d983d7c8-bbab-4f1a-a0e7-a4ec8aa8067c" providerId="AD" clId="Web-{A0987AC5-032E-FD15-9FE4-59C843FCB030}" dt="2026-06-14T15:11:09.793" v="139"/>
          <ac:spMkLst>
            <pc:docMk/>
            <pc:sldMk cId="678183652" sldId="257"/>
            <ac:spMk id="23" creationId="{C39ADB8F-D187-49D7-BDCF-C1B6DC727068}"/>
          </ac:spMkLst>
        </pc:spChg>
        <pc:grpChg chg="add">
          <ac:chgData name="Eliza Raita (2334465)" userId="S::2334465@student.uwtsd.ac.uk::d983d7c8-bbab-4f1a-a0e7-a4ec8aa8067c" providerId="AD" clId="Web-{A0987AC5-032E-FD15-9FE4-59C843FCB030}" dt="2026-06-14T15:13:17.641" v="140"/>
          <ac:grpSpMkLst>
            <pc:docMk/>
            <pc:sldMk cId="678183652" sldId="257"/>
            <ac:grpSpMk id="14" creationId="{5E6B47BC-43FD-4C91-8BFF-B41B99A8A39E}"/>
          </ac:grpSpMkLst>
        </pc:grpChg>
        <pc:grpChg chg="add">
          <ac:chgData name="Eliza Raita (2334465)" userId="S::2334465@student.uwtsd.ac.uk::d983d7c8-bbab-4f1a-a0e7-a4ec8aa8067c" providerId="AD" clId="Web-{A0987AC5-032E-FD15-9FE4-59C843FCB030}" dt="2026-06-14T15:13:17.641" v="140"/>
          <ac:grpSpMkLst>
            <pc:docMk/>
            <pc:sldMk cId="678183652" sldId="257"/>
            <ac:grpSpMk id="18" creationId="{43F5E015-E085-4624-B431-B42414448684}"/>
          </ac:grpSpMkLst>
        </pc:grpChg>
        <pc:cxnChg chg="add del">
          <ac:chgData name="Eliza Raita (2334465)" userId="S::2334465@student.uwtsd.ac.uk::d983d7c8-bbab-4f1a-a0e7-a4ec8aa8067c" providerId="AD" clId="Web-{A0987AC5-032E-FD15-9FE4-59C843FCB030}" dt="2026-06-14T15:11:09.793" v="139"/>
          <ac:cxnSpMkLst>
            <pc:docMk/>
            <pc:sldMk cId="678183652" sldId="257"/>
            <ac:cxnSpMk id="17" creationId="{56020367-4FD5-4596-8E10-C5F095CD8DBF}"/>
          </ac:cxnSpMkLst>
        </pc:cxnChg>
      </pc:sldChg>
      <pc:sldChg chg="addSp delSp modSp new mod setBg">
        <pc:chgData name="Eliza Raita (2334465)" userId="S::2334465@student.uwtsd.ac.uk::d983d7c8-bbab-4f1a-a0e7-a4ec8aa8067c" providerId="AD" clId="Web-{A0987AC5-032E-FD15-9FE4-59C843FCB030}" dt="2026-06-14T22:05:51.809" v="647" actId="20577"/>
        <pc:sldMkLst>
          <pc:docMk/>
          <pc:sldMk cId="447339716" sldId="258"/>
        </pc:sldMkLst>
        <pc:spChg chg="del">
          <ac:chgData name="Eliza Raita (2334465)" userId="S::2334465@student.uwtsd.ac.uk::d983d7c8-bbab-4f1a-a0e7-a4ec8aa8067c" providerId="AD" clId="Web-{A0987AC5-032E-FD15-9FE4-59C843FCB030}" dt="2026-06-14T21:50:15.578" v="431"/>
          <ac:spMkLst>
            <pc:docMk/>
            <pc:sldMk cId="447339716" sldId="258"/>
            <ac:spMk id="2" creationId="{60C42DBD-26B3-8192-32C4-5FC39B4FC6FC}"/>
          </ac:spMkLst>
        </pc:spChg>
        <pc:spChg chg="del">
          <ac:chgData name="Eliza Raita (2334465)" userId="S::2334465@student.uwtsd.ac.uk::d983d7c8-bbab-4f1a-a0e7-a4ec8aa8067c" providerId="AD" clId="Web-{A0987AC5-032E-FD15-9FE4-59C843FCB030}" dt="2026-06-14T21:50:53.985" v="432"/>
          <ac:spMkLst>
            <pc:docMk/>
            <pc:sldMk cId="447339716" sldId="258"/>
            <ac:spMk id="3" creationId="{56312662-2E8C-327C-1DD8-9CA677835635}"/>
          </ac:spMkLst>
        </pc:spChg>
        <pc:spChg chg="add">
          <ac:chgData name="Eliza Raita (2334465)" userId="S::2334465@student.uwtsd.ac.uk::d983d7c8-bbab-4f1a-a0e7-a4ec8aa8067c" providerId="AD" clId="Web-{A0987AC5-032E-FD15-9FE4-59C843FCB030}" dt="2026-06-14T21:50:53.985" v="432"/>
          <ac:spMkLst>
            <pc:docMk/>
            <pc:sldMk cId="447339716" sldId="258"/>
            <ac:spMk id="8" creationId="{C7D023E4-8DE1-436E-9847-ED6A4B4B04FD}"/>
          </ac:spMkLst>
        </pc:spChg>
        <pc:spChg chg="topLvl">
          <ac:chgData name="Eliza Raita (2334465)" userId="S::2334465@student.uwtsd.ac.uk::d983d7c8-bbab-4f1a-a0e7-a4ec8aa8067c" providerId="AD" clId="Web-{A0987AC5-032E-FD15-9FE4-59C843FCB030}" dt="2026-06-14T21:51:33.517" v="433"/>
          <ac:spMkLst>
            <pc:docMk/>
            <pc:sldMk cId="447339716" sldId="258"/>
            <ac:spMk id="11" creationId="{54F87DBC-E43C-4CE4-A8C5-61E3D68194AA}"/>
          </ac:spMkLst>
        </pc:spChg>
        <pc:spChg chg="mod topLvl">
          <ac:chgData name="Eliza Raita (2334465)" userId="S::2334465@student.uwtsd.ac.uk::d983d7c8-bbab-4f1a-a0e7-a4ec8aa8067c" providerId="AD" clId="Web-{A0987AC5-032E-FD15-9FE4-59C843FCB030}" dt="2026-06-14T22:05:51.809" v="647" actId="20577"/>
          <ac:spMkLst>
            <pc:docMk/>
            <pc:sldMk cId="447339716" sldId="258"/>
            <ac:spMk id="12" creationId="{CD39A88A-7F84-4ACA-877B-E28BC26CD8FD}"/>
          </ac:spMkLst>
        </pc:spChg>
        <pc:grpChg chg="add del">
          <ac:chgData name="Eliza Raita (2334465)" userId="S::2334465@student.uwtsd.ac.uk::d983d7c8-bbab-4f1a-a0e7-a4ec8aa8067c" providerId="AD" clId="Web-{A0987AC5-032E-FD15-9FE4-59C843FCB030}" dt="2026-06-14T21:51:33.517" v="433"/>
          <ac:grpSpMkLst>
            <pc:docMk/>
            <pc:sldMk cId="447339716" sldId="258"/>
            <ac:grpSpMk id="10" creationId="{1FEC590B-3306-47E9-BD67-97F3F76169A4}"/>
          </ac:grpSpMkLst>
        </pc:grpChg>
        <pc:grpChg chg="add">
          <ac:chgData name="Eliza Raita (2334465)" userId="S::2334465@student.uwtsd.ac.uk::d983d7c8-bbab-4f1a-a0e7-a4ec8aa8067c" providerId="AD" clId="Web-{A0987AC5-032E-FD15-9FE4-59C843FCB030}" dt="2026-06-14T21:50:53.985" v="432"/>
          <ac:grpSpMkLst>
            <pc:docMk/>
            <pc:sldMk cId="447339716" sldId="258"/>
            <ac:grpSpMk id="14" creationId="{A47AAF5E-1692-48C9-98FB-6432BF0BC4F7}"/>
          </ac:grpSpMkLst>
        </pc:grpChg>
      </pc:sldChg>
      <pc:sldChg chg="addSp delSp modSp new mod setBg">
        <pc:chgData name="Eliza Raita (2334465)" userId="S::2334465@student.uwtsd.ac.uk::d983d7c8-bbab-4f1a-a0e7-a4ec8aa8067c" providerId="AD" clId="Web-{A0987AC5-032E-FD15-9FE4-59C843FCB030}" dt="2026-06-15T00:28:52.148" v="3005" actId="20577"/>
        <pc:sldMkLst>
          <pc:docMk/>
          <pc:sldMk cId="1556215985" sldId="259"/>
        </pc:sldMkLst>
        <pc:spChg chg="del">
          <ac:chgData name="Eliza Raita (2334465)" userId="S::2334465@student.uwtsd.ac.uk::d983d7c8-bbab-4f1a-a0e7-a4ec8aa8067c" providerId="AD" clId="Web-{A0987AC5-032E-FD15-9FE4-59C843FCB030}" dt="2026-06-14T22:06:04.981" v="648"/>
          <ac:spMkLst>
            <pc:docMk/>
            <pc:sldMk cId="1556215985" sldId="259"/>
            <ac:spMk id="2" creationId="{20A19AF0-388E-8AC1-C838-D76D970D52D1}"/>
          </ac:spMkLst>
        </pc:spChg>
        <pc:spChg chg="del">
          <ac:chgData name="Eliza Raita (2334465)" userId="S::2334465@student.uwtsd.ac.uk::d983d7c8-bbab-4f1a-a0e7-a4ec8aa8067c" providerId="AD" clId="Web-{A0987AC5-032E-FD15-9FE4-59C843FCB030}" dt="2026-06-14T22:07:10.764" v="649"/>
          <ac:spMkLst>
            <pc:docMk/>
            <pc:sldMk cId="1556215985" sldId="259"/>
            <ac:spMk id="3" creationId="{5692EE06-CF18-4E4C-0CBB-FC611BEF53A0}"/>
          </ac:spMkLst>
        </pc:spChg>
        <pc:spChg chg="add">
          <ac:chgData name="Eliza Raita (2334465)" userId="S::2334465@student.uwtsd.ac.uk::d983d7c8-bbab-4f1a-a0e7-a4ec8aa8067c" providerId="AD" clId="Web-{A0987AC5-032E-FD15-9FE4-59C843FCB030}" dt="2026-06-14T22:07:10.764" v="649"/>
          <ac:spMkLst>
            <pc:docMk/>
            <pc:sldMk cId="1556215985" sldId="259"/>
            <ac:spMk id="8" creationId="{C7D023E4-8DE1-436E-9847-ED6A4B4B04FD}"/>
          </ac:spMkLst>
        </pc:spChg>
        <pc:spChg chg="mod">
          <ac:chgData name="Eliza Raita (2334465)" userId="S::2334465@student.uwtsd.ac.uk::d983d7c8-bbab-4f1a-a0e7-a4ec8aa8067c" providerId="AD" clId="Web-{A0987AC5-032E-FD15-9FE4-59C843FCB030}" dt="2026-06-15T00:28:52.148" v="3005" actId="20577"/>
          <ac:spMkLst>
            <pc:docMk/>
            <pc:sldMk cId="1556215985" sldId="259"/>
            <ac:spMk id="12" creationId="{CD39A88A-7F84-4ACA-877B-E28BC26CD8FD}"/>
          </ac:spMkLst>
        </pc:spChg>
        <pc:grpChg chg="add">
          <ac:chgData name="Eliza Raita (2334465)" userId="S::2334465@student.uwtsd.ac.uk::d983d7c8-bbab-4f1a-a0e7-a4ec8aa8067c" providerId="AD" clId="Web-{A0987AC5-032E-FD15-9FE4-59C843FCB030}" dt="2026-06-14T22:07:10.764" v="649"/>
          <ac:grpSpMkLst>
            <pc:docMk/>
            <pc:sldMk cId="1556215985" sldId="259"/>
            <ac:grpSpMk id="10" creationId="{1FEC590B-3306-47E9-BD67-97F3F76169A4}"/>
          </ac:grpSpMkLst>
        </pc:grpChg>
        <pc:grpChg chg="add">
          <ac:chgData name="Eliza Raita (2334465)" userId="S::2334465@student.uwtsd.ac.uk::d983d7c8-bbab-4f1a-a0e7-a4ec8aa8067c" providerId="AD" clId="Web-{A0987AC5-032E-FD15-9FE4-59C843FCB030}" dt="2026-06-14T22:07:10.764" v="649"/>
          <ac:grpSpMkLst>
            <pc:docMk/>
            <pc:sldMk cId="1556215985" sldId="259"/>
            <ac:grpSpMk id="14" creationId="{A47AAF5E-1692-48C9-98FB-6432BF0BC4F7}"/>
          </ac:grpSpMkLst>
        </pc:grpChg>
      </pc:sldChg>
      <pc:sldChg chg="addSp modSp new mod setBg">
        <pc:chgData name="Eliza Raita (2334465)" userId="S::2334465@student.uwtsd.ac.uk::d983d7c8-bbab-4f1a-a0e7-a4ec8aa8067c" providerId="AD" clId="Web-{A0987AC5-032E-FD15-9FE4-59C843FCB030}" dt="2026-06-15T00:42:24.797" v="3120" actId="20577"/>
        <pc:sldMkLst>
          <pc:docMk/>
          <pc:sldMk cId="753071409" sldId="260"/>
        </pc:sldMkLst>
        <pc:spChg chg="mod">
          <ac:chgData name="Eliza Raita (2334465)" userId="S::2334465@student.uwtsd.ac.uk::d983d7c8-bbab-4f1a-a0e7-a4ec8aa8067c" providerId="AD" clId="Web-{A0987AC5-032E-FD15-9FE4-59C843FCB030}" dt="2026-06-14T22:44:52.786" v="1173" actId="20577"/>
          <ac:spMkLst>
            <pc:docMk/>
            <pc:sldMk cId="753071409" sldId="260"/>
            <ac:spMk id="2" creationId="{8AB2BB2E-DD09-2238-4794-416932F77EB3}"/>
          </ac:spMkLst>
        </pc:spChg>
        <pc:spChg chg="mod">
          <ac:chgData name="Eliza Raita (2334465)" userId="S::2334465@student.uwtsd.ac.uk::d983d7c8-bbab-4f1a-a0e7-a4ec8aa8067c" providerId="AD" clId="Web-{A0987AC5-032E-FD15-9FE4-59C843FCB030}" dt="2026-06-15T00:42:24.797" v="3120" actId="20577"/>
          <ac:spMkLst>
            <pc:docMk/>
            <pc:sldMk cId="753071409" sldId="260"/>
            <ac:spMk id="3" creationId="{DBA965C8-CB2A-BE31-2BDA-FBDD0C161344}"/>
          </ac:spMkLst>
        </pc:spChg>
        <pc:spChg chg="add">
          <ac:chgData name="Eliza Raita (2334465)" userId="S::2334465@student.uwtsd.ac.uk::d983d7c8-bbab-4f1a-a0e7-a4ec8aa8067c" providerId="AD" clId="Web-{A0987AC5-032E-FD15-9FE4-59C843FCB030}" dt="2026-06-14T22:43:17.955" v="1154"/>
          <ac:spMkLst>
            <pc:docMk/>
            <pc:sldMk cId="753071409" sldId="260"/>
            <ac:spMk id="8" creationId="{44D65982-4F00-4330-8DAA-DE6A9E4D6D23}"/>
          </ac:spMkLst>
        </pc:spChg>
        <pc:grpChg chg="add">
          <ac:chgData name="Eliza Raita (2334465)" userId="S::2334465@student.uwtsd.ac.uk::d983d7c8-bbab-4f1a-a0e7-a4ec8aa8067c" providerId="AD" clId="Web-{A0987AC5-032E-FD15-9FE4-59C843FCB030}" dt="2026-06-14T22:43:17.955" v="1154"/>
          <ac:grpSpMkLst>
            <pc:docMk/>
            <pc:sldMk cId="753071409" sldId="260"/>
            <ac:grpSpMk id="10" creationId="{CA136B9F-FEAF-445D-88E4-7D69EDBF4358}"/>
          </ac:grpSpMkLst>
        </pc:grpChg>
        <pc:grpChg chg="add">
          <ac:chgData name="Eliza Raita (2334465)" userId="S::2334465@student.uwtsd.ac.uk::d983d7c8-bbab-4f1a-a0e7-a4ec8aa8067c" providerId="AD" clId="Web-{A0987AC5-032E-FD15-9FE4-59C843FCB030}" dt="2026-06-14T22:43:17.955" v="1154"/>
          <ac:grpSpMkLst>
            <pc:docMk/>
            <pc:sldMk cId="753071409" sldId="260"/>
            <ac:grpSpMk id="14" creationId="{43F5E015-E085-4624-B431-B42414448684}"/>
          </ac:grpSpMkLst>
        </pc:grpChg>
      </pc:sldChg>
      <pc:sldChg chg="addSp delSp modSp new mod setBg">
        <pc:chgData name="Eliza Raita (2334465)" userId="S::2334465@student.uwtsd.ac.uk::d983d7c8-bbab-4f1a-a0e7-a4ec8aa8067c" providerId="AD" clId="Web-{A0987AC5-032E-FD15-9FE4-59C843FCB030}" dt="2026-06-14T23:25:04.387" v="1823" actId="20577"/>
        <pc:sldMkLst>
          <pc:docMk/>
          <pc:sldMk cId="1839208407" sldId="261"/>
        </pc:sldMkLst>
        <pc:spChg chg="del">
          <ac:chgData name="Eliza Raita (2334465)" userId="S::2334465@student.uwtsd.ac.uk::d983d7c8-bbab-4f1a-a0e7-a4ec8aa8067c" providerId="AD" clId="Web-{A0987AC5-032E-FD15-9FE4-59C843FCB030}" dt="2026-06-14T23:13:48.104" v="1538"/>
          <ac:spMkLst>
            <pc:docMk/>
            <pc:sldMk cId="1839208407" sldId="261"/>
            <ac:spMk id="2" creationId="{DF0B3C90-FE45-4529-9447-79CFE234C29E}"/>
          </ac:spMkLst>
        </pc:spChg>
        <pc:spChg chg="del">
          <ac:chgData name="Eliza Raita (2334465)" userId="S::2334465@student.uwtsd.ac.uk::d983d7c8-bbab-4f1a-a0e7-a4ec8aa8067c" providerId="AD" clId="Web-{A0987AC5-032E-FD15-9FE4-59C843FCB030}" dt="2026-06-14T23:13:59.635" v="1539"/>
          <ac:spMkLst>
            <pc:docMk/>
            <pc:sldMk cId="1839208407" sldId="261"/>
            <ac:spMk id="3" creationId="{708E761B-5239-F22D-B766-20D2E676FDD4}"/>
          </ac:spMkLst>
        </pc:spChg>
        <pc:spChg chg="add">
          <ac:chgData name="Eliza Raita (2334465)" userId="S::2334465@student.uwtsd.ac.uk::d983d7c8-bbab-4f1a-a0e7-a4ec8aa8067c" providerId="AD" clId="Web-{A0987AC5-032E-FD15-9FE4-59C843FCB030}" dt="2026-06-14T23:13:59.635" v="1539"/>
          <ac:spMkLst>
            <pc:docMk/>
            <pc:sldMk cId="1839208407" sldId="261"/>
            <ac:spMk id="8" creationId="{C7D023E4-8DE1-436E-9847-ED6A4B4B04FD}"/>
          </ac:spMkLst>
        </pc:spChg>
        <pc:spChg chg="mod">
          <ac:chgData name="Eliza Raita (2334465)" userId="S::2334465@student.uwtsd.ac.uk::d983d7c8-bbab-4f1a-a0e7-a4ec8aa8067c" providerId="AD" clId="Web-{A0987AC5-032E-FD15-9FE4-59C843FCB030}" dt="2026-06-14T23:25:04.387" v="1823" actId="20577"/>
          <ac:spMkLst>
            <pc:docMk/>
            <pc:sldMk cId="1839208407" sldId="261"/>
            <ac:spMk id="12" creationId="{CD39A88A-7F84-4ACA-877B-E28BC26CD8FD}"/>
          </ac:spMkLst>
        </pc:spChg>
        <pc:grpChg chg="add">
          <ac:chgData name="Eliza Raita (2334465)" userId="S::2334465@student.uwtsd.ac.uk::d983d7c8-bbab-4f1a-a0e7-a4ec8aa8067c" providerId="AD" clId="Web-{A0987AC5-032E-FD15-9FE4-59C843FCB030}" dt="2026-06-14T23:13:59.635" v="1539"/>
          <ac:grpSpMkLst>
            <pc:docMk/>
            <pc:sldMk cId="1839208407" sldId="261"/>
            <ac:grpSpMk id="10" creationId="{1FEC590B-3306-47E9-BD67-97F3F76169A4}"/>
          </ac:grpSpMkLst>
        </pc:grpChg>
        <pc:grpChg chg="add">
          <ac:chgData name="Eliza Raita (2334465)" userId="S::2334465@student.uwtsd.ac.uk::d983d7c8-bbab-4f1a-a0e7-a4ec8aa8067c" providerId="AD" clId="Web-{A0987AC5-032E-FD15-9FE4-59C843FCB030}" dt="2026-06-14T23:13:59.635" v="1539"/>
          <ac:grpSpMkLst>
            <pc:docMk/>
            <pc:sldMk cId="1839208407" sldId="261"/>
            <ac:grpSpMk id="14" creationId="{A47AAF5E-1692-48C9-98FB-6432BF0BC4F7}"/>
          </ac:grpSpMkLst>
        </pc:grpChg>
      </pc:sldChg>
      <pc:sldChg chg="addSp modSp new mod setBg">
        <pc:chgData name="Eliza Raita (2334465)" userId="S::2334465@student.uwtsd.ac.uk::d983d7c8-bbab-4f1a-a0e7-a4ec8aa8067c" providerId="AD" clId="Web-{A0987AC5-032E-FD15-9FE4-59C843FCB030}" dt="2026-06-15T01:13:27.579" v="3364" actId="20577"/>
        <pc:sldMkLst>
          <pc:docMk/>
          <pc:sldMk cId="3851927591" sldId="262"/>
        </pc:sldMkLst>
        <pc:spChg chg="mod">
          <ac:chgData name="Eliza Raita (2334465)" userId="S::2334465@student.uwtsd.ac.uk::d983d7c8-bbab-4f1a-a0e7-a4ec8aa8067c" providerId="AD" clId="Web-{A0987AC5-032E-FD15-9FE4-59C843FCB030}" dt="2026-06-14T23:31:30.195" v="1842" actId="14100"/>
          <ac:spMkLst>
            <pc:docMk/>
            <pc:sldMk cId="3851927591" sldId="262"/>
            <ac:spMk id="2" creationId="{CFF7EC39-F9E9-19DC-327E-499B2F02F0D0}"/>
          </ac:spMkLst>
        </pc:spChg>
        <pc:spChg chg="mod">
          <ac:chgData name="Eliza Raita (2334465)" userId="S::2334465@student.uwtsd.ac.uk::d983d7c8-bbab-4f1a-a0e7-a4ec8aa8067c" providerId="AD" clId="Web-{A0987AC5-032E-FD15-9FE4-59C843FCB030}" dt="2026-06-15T01:13:27.579" v="3364" actId="20577"/>
          <ac:spMkLst>
            <pc:docMk/>
            <pc:sldMk cId="3851927591" sldId="262"/>
            <ac:spMk id="3" creationId="{018A9873-FF38-C320-526B-388FE5808E08}"/>
          </ac:spMkLst>
        </pc:spChg>
        <pc:spChg chg="add">
          <ac:chgData name="Eliza Raita (2334465)" userId="S::2334465@student.uwtsd.ac.uk::d983d7c8-bbab-4f1a-a0e7-a4ec8aa8067c" providerId="AD" clId="Web-{A0987AC5-032E-FD15-9FE4-59C843FCB030}" dt="2026-06-14T23:26:47.280" v="1825"/>
          <ac:spMkLst>
            <pc:docMk/>
            <pc:sldMk cId="3851927591" sldId="262"/>
            <ac:spMk id="8" creationId="{44D65982-4F00-4330-8DAA-DE6A9E4D6D23}"/>
          </ac:spMkLst>
        </pc:spChg>
        <pc:grpChg chg="add">
          <ac:chgData name="Eliza Raita (2334465)" userId="S::2334465@student.uwtsd.ac.uk::d983d7c8-bbab-4f1a-a0e7-a4ec8aa8067c" providerId="AD" clId="Web-{A0987AC5-032E-FD15-9FE4-59C843FCB030}" dt="2026-06-14T23:26:47.280" v="1825"/>
          <ac:grpSpMkLst>
            <pc:docMk/>
            <pc:sldMk cId="3851927591" sldId="262"/>
            <ac:grpSpMk id="10" creationId="{CF6A64B7-08F8-451E-AB41-DD048EBB1FAE}"/>
          </ac:grpSpMkLst>
        </pc:grpChg>
        <pc:grpChg chg="add">
          <ac:chgData name="Eliza Raita (2334465)" userId="S::2334465@student.uwtsd.ac.uk::d983d7c8-bbab-4f1a-a0e7-a4ec8aa8067c" providerId="AD" clId="Web-{A0987AC5-032E-FD15-9FE4-59C843FCB030}" dt="2026-06-14T23:26:47.280" v="1825"/>
          <ac:grpSpMkLst>
            <pc:docMk/>
            <pc:sldMk cId="3851927591" sldId="262"/>
            <ac:grpSpMk id="14" creationId="{2A4265DE-717D-44D8-8CC6-CDC0FB7E9C2E}"/>
          </ac:grpSpMkLst>
        </pc:grpChg>
        <pc:grpChg chg="add">
          <ac:chgData name="Eliza Raita (2334465)" userId="S::2334465@student.uwtsd.ac.uk::d983d7c8-bbab-4f1a-a0e7-a4ec8aa8067c" providerId="AD" clId="Web-{A0987AC5-032E-FD15-9FE4-59C843FCB030}" dt="2026-06-14T23:26:47.280" v="1825"/>
          <ac:grpSpMkLst>
            <pc:docMk/>
            <pc:sldMk cId="3851927591" sldId="262"/>
            <ac:grpSpMk id="18" creationId="{43F5E015-E085-4624-B431-B42414448684}"/>
          </ac:grpSpMkLst>
        </pc:grpChg>
      </pc:sldChg>
      <pc:sldChg chg="addSp delSp modSp new mod setBg">
        <pc:chgData name="Eliza Raita (2334465)" userId="S::2334465@student.uwtsd.ac.uk::d983d7c8-bbab-4f1a-a0e7-a4ec8aa8067c" providerId="AD" clId="Web-{A0987AC5-032E-FD15-9FE4-59C843FCB030}" dt="2026-06-15T01:41:06.827" v="3498" actId="20577"/>
        <pc:sldMkLst>
          <pc:docMk/>
          <pc:sldMk cId="2580524823" sldId="263"/>
        </pc:sldMkLst>
        <pc:spChg chg="mod">
          <ac:chgData name="Eliza Raita (2334465)" userId="S::2334465@student.uwtsd.ac.uk::d983d7c8-bbab-4f1a-a0e7-a4ec8aa8067c" providerId="AD" clId="Web-{A0987AC5-032E-FD15-9FE4-59C843FCB030}" dt="2026-06-14T23:51:00.348" v="2276" actId="14100"/>
          <ac:spMkLst>
            <pc:docMk/>
            <pc:sldMk cId="2580524823" sldId="263"/>
            <ac:spMk id="2" creationId="{38DA5D85-78CA-25F3-19DC-22293EACB353}"/>
          </ac:spMkLst>
        </pc:spChg>
        <pc:spChg chg="del">
          <ac:chgData name="Eliza Raita (2334465)" userId="S::2334465@student.uwtsd.ac.uk::d983d7c8-bbab-4f1a-a0e7-a4ec8aa8067c" providerId="AD" clId="Web-{A0987AC5-032E-FD15-9FE4-59C843FCB030}" dt="2026-06-14T23:49:14.027" v="2257"/>
          <ac:spMkLst>
            <pc:docMk/>
            <pc:sldMk cId="2580524823" sldId="263"/>
            <ac:spMk id="3" creationId="{2F9C2DD4-6F4F-0F12-376A-8D157A4FDB74}"/>
          </ac:spMkLst>
        </pc:spChg>
        <pc:spChg chg="add">
          <ac:chgData name="Eliza Raita (2334465)" userId="S::2334465@student.uwtsd.ac.uk::d983d7c8-bbab-4f1a-a0e7-a4ec8aa8067c" providerId="AD" clId="Web-{A0987AC5-032E-FD15-9FE4-59C843FCB030}" dt="2026-06-14T23:49:14.027" v="2257"/>
          <ac:spMkLst>
            <pc:docMk/>
            <pc:sldMk cId="2580524823" sldId="263"/>
            <ac:spMk id="8" creationId="{C7D023E4-8DE1-436E-9847-ED6A4B4B04FD}"/>
          </ac:spMkLst>
        </pc:spChg>
        <pc:spChg chg="mod">
          <ac:chgData name="Eliza Raita (2334465)" userId="S::2334465@student.uwtsd.ac.uk::d983d7c8-bbab-4f1a-a0e7-a4ec8aa8067c" providerId="AD" clId="Web-{A0987AC5-032E-FD15-9FE4-59C843FCB030}" dt="2026-06-15T01:41:06.827" v="3498" actId="20577"/>
          <ac:spMkLst>
            <pc:docMk/>
            <pc:sldMk cId="2580524823" sldId="263"/>
            <ac:spMk id="12" creationId="{CD39A88A-7F84-4ACA-877B-E28BC26CD8FD}"/>
          </ac:spMkLst>
        </pc:spChg>
        <pc:grpChg chg="add">
          <ac:chgData name="Eliza Raita (2334465)" userId="S::2334465@student.uwtsd.ac.uk::d983d7c8-bbab-4f1a-a0e7-a4ec8aa8067c" providerId="AD" clId="Web-{A0987AC5-032E-FD15-9FE4-59C843FCB030}" dt="2026-06-14T23:49:14.027" v="2257"/>
          <ac:grpSpMkLst>
            <pc:docMk/>
            <pc:sldMk cId="2580524823" sldId="263"/>
            <ac:grpSpMk id="10" creationId="{1FEC590B-3306-47E9-BD67-97F3F76169A4}"/>
          </ac:grpSpMkLst>
        </pc:grpChg>
        <pc:grpChg chg="add">
          <ac:chgData name="Eliza Raita (2334465)" userId="S::2334465@student.uwtsd.ac.uk::d983d7c8-bbab-4f1a-a0e7-a4ec8aa8067c" providerId="AD" clId="Web-{A0987AC5-032E-FD15-9FE4-59C843FCB030}" dt="2026-06-14T23:49:14.027" v="2257"/>
          <ac:grpSpMkLst>
            <pc:docMk/>
            <pc:sldMk cId="2580524823" sldId="263"/>
            <ac:grpSpMk id="14" creationId="{A47AAF5E-1692-48C9-98FB-6432BF0BC4F7}"/>
          </ac:grpSpMkLst>
        </pc:grpChg>
      </pc:sldChg>
      <pc:sldChg chg="addSp delSp modSp new mod setBg">
        <pc:chgData name="Eliza Raita (2334465)" userId="S::2334465@student.uwtsd.ac.uk::d983d7c8-bbab-4f1a-a0e7-a4ec8aa8067c" providerId="AD" clId="Web-{A0987AC5-032E-FD15-9FE4-59C843FCB030}" dt="2026-06-15T00:16:34.263" v="2991" actId="20577"/>
        <pc:sldMkLst>
          <pc:docMk/>
          <pc:sldMk cId="1860470104" sldId="264"/>
        </pc:sldMkLst>
        <pc:spChg chg="mod">
          <ac:chgData name="Eliza Raita (2334465)" userId="S::2334465@student.uwtsd.ac.uk::d983d7c8-bbab-4f1a-a0e7-a4ec8aa8067c" providerId="AD" clId="Web-{A0987AC5-032E-FD15-9FE4-59C843FCB030}" dt="2026-06-15T00:06:29.825" v="2658" actId="20577"/>
          <ac:spMkLst>
            <pc:docMk/>
            <pc:sldMk cId="1860470104" sldId="264"/>
            <ac:spMk id="2" creationId="{CB2AF775-242E-E42E-7ED1-EDD5EB2A2E22}"/>
          </ac:spMkLst>
        </pc:spChg>
        <pc:spChg chg="del">
          <ac:chgData name="Eliza Raita (2334465)" userId="S::2334465@student.uwtsd.ac.uk::d983d7c8-bbab-4f1a-a0e7-a4ec8aa8067c" providerId="AD" clId="Web-{A0987AC5-032E-FD15-9FE4-59C843FCB030}" dt="2026-06-15T00:03:56.930" v="2611"/>
          <ac:spMkLst>
            <pc:docMk/>
            <pc:sldMk cId="1860470104" sldId="264"/>
            <ac:spMk id="3" creationId="{C0E37278-B92B-E80B-FE1A-5F963DFF68C4}"/>
          </ac:spMkLst>
        </pc:spChg>
        <pc:spChg chg="add">
          <ac:chgData name="Eliza Raita (2334465)" userId="S::2334465@student.uwtsd.ac.uk::d983d7c8-bbab-4f1a-a0e7-a4ec8aa8067c" providerId="AD" clId="Web-{A0987AC5-032E-FD15-9FE4-59C843FCB030}" dt="2026-06-15T00:03:56.930" v="2611"/>
          <ac:spMkLst>
            <pc:docMk/>
            <pc:sldMk cId="1860470104" sldId="264"/>
            <ac:spMk id="8" creationId="{C7D023E4-8DE1-436E-9847-ED6A4B4B04FD}"/>
          </ac:spMkLst>
        </pc:spChg>
        <pc:spChg chg="mod">
          <ac:chgData name="Eliza Raita (2334465)" userId="S::2334465@student.uwtsd.ac.uk::d983d7c8-bbab-4f1a-a0e7-a4ec8aa8067c" providerId="AD" clId="Web-{A0987AC5-032E-FD15-9FE4-59C843FCB030}" dt="2026-06-15T00:16:34.263" v="2991" actId="20577"/>
          <ac:spMkLst>
            <pc:docMk/>
            <pc:sldMk cId="1860470104" sldId="264"/>
            <ac:spMk id="12" creationId="{CD39A88A-7F84-4ACA-877B-E28BC26CD8FD}"/>
          </ac:spMkLst>
        </pc:spChg>
        <pc:grpChg chg="add">
          <ac:chgData name="Eliza Raita (2334465)" userId="S::2334465@student.uwtsd.ac.uk::d983d7c8-bbab-4f1a-a0e7-a4ec8aa8067c" providerId="AD" clId="Web-{A0987AC5-032E-FD15-9FE4-59C843FCB030}" dt="2026-06-15T00:03:56.930" v="2611"/>
          <ac:grpSpMkLst>
            <pc:docMk/>
            <pc:sldMk cId="1860470104" sldId="264"/>
            <ac:grpSpMk id="10" creationId="{1FEC590B-3306-47E9-BD67-97F3F76169A4}"/>
          </ac:grpSpMkLst>
        </pc:grpChg>
        <pc:grpChg chg="add">
          <ac:chgData name="Eliza Raita (2334465)" userId="S::2334465@student.uwtsd.ac.uk::d983d7c8-bbab-4f1a-a0e7-a4ec8aa8067c" providerId="AD" clId="Web-{A0987AC5-032E-FD15-9FE4-59C843FCB030}" dt="2026-06-15T00:03:56.930" v="2611"/>
          <ac:grpSpMkLst>
            <pc:docMk/>
            <pc:sldMk cId="1860470104" sldId="264"/>
            <ac:grpSpMk id="14" creationId="{A47AAF5E-1692-48C9-98FB-6432BF0BC4F7}"/>
          </ac:grpSpMkLst>
        </pc:grpChg>
      </pc:sldChg>
      <pc:sldChg chg="addSp delSp modSp new mod ord setBg">
        <pc:chgData name="Eliza Raita (2334465)" userId="S::2334465@student.uwtsd.ac.uk::d983d7c8-bbab-4f1a-a0e7-a4ec8aa8067c" providerId="AD" clId="Web-{A0987AC5-032E-FD15-9FE4-59C843FCB030}" dt="2026-06-15T02:12:06.219" v="3553" actId="20577"/>
        <pc:sldMkLst>
          <pc:docMk/>
          <pc:sldMk cId="311586072" sldId="265"/>
        </pc:sldMkLst>
        <pc:spChg chg="mod">
          <ac:chgData name="Eliza Raita (2334465)" userId="S::2334465@student.uwtsd.ac.uk::d983d7c8-bbab-4f1a-a0e7-a4ec8aa8067c" providerId="AD" clId="Web-{A0987AC5-032E-FD15-9FE4-59C843FCB030}" dt="2026-06-15T01:14:17.830" v="3367" actId="20577"/>
          <ac:spMkLst>
            <pc:docMk/>
            <pc:sldMk cId="311586072" sldId="265"/>
            <ac:spMk id="2" creationId="{D9BBB3F0-2269-9D52-EFDA-6F5C4648F8A2}"/>
          </ac:spMkLst>
        </pc:spChg>
        <pc:spChg chg="del">
          <ac:chgData name="Eliza Raita (2334465)" userId="S::2334465@student.uwtsd.ac.uk::d983d7c8-bbab-4f1a-a0e7-a4ec8aa8067c" providerId="AD" clId="Web-{A0987AC5-032E-FD15-9FE4-59C843FCB030}" dt="2026-06-15T00:34:04.785" v="3012"/>
          <ac:spMkLst>
            <pc:docMk/>
            <pc:sldMk cId="311586072" sldId="265"/>
            <ac:spMk id="3" creationId="{E5FBDE87-1B3E-020E-774D-508DA98E1D53}"/>
          </ac:spMkLst>
        </pc:spChg>
        <pc:spChg chg="add">
          <ac:chgData name="Eliza Raita (2334465)" userId="S::2334465@student.uwtsd.ac.uk::d983d7c8-bbab-4f1a-a0e7-a4ec8aa8067c" providerId="AD" clId="Web-{A0987AC5-032E-FD15-9FE4-59C843FCB030}" dt="2026-06-15T00:34:04.785" v="3012"/>
          <ac:spMkLst>
            <pc:docMk/>
            <pc:sldMk cId="311586072" sldId="265"/>
            <ac:spMk id="8" creationId="{C7D023E4-8DE1-436E-9847-ED6A4B4B04FD}"/>
          </ac:spMkLst>
        </pc:spChg>
        <pc:spChg chg="mod">
          <ac:chgData name="Eliza Raita (2334465)" userId="S::2334465@student.uwtsd.ac.uk::d983d7c8-bbab-4f1a-a0e7-a4ec8aa8067c" providerId="AD" clId="Web-{A0987AC5-032E-FD15-9FE4-59C843FCB030}" dt="2026-06-15T02:12:06.219" v="3553" actId="20577"/>
          <ac:spMkLst>
            <pc:docMk/>
            <pc:sldMk cId="311586072" sldId="265"/>
            <ac:spMk id="12" creationId="{CD39A88A-7F84-4ACA-877B-E28BC26CD8FD}"/>
          </ac:spMkLst>
        </pc:spChg>
        <pc:grpChg chg="add">
          <ac:chgData name="Eliza Raita (2334465)" userId="S::2334465@student.uwtsd.ac.uk::d983d7c8-bbab-4f1a-a0e7-a4ec8aa8067c" providerId="AD" clId="Web-{A0987AC5-032E-FD15-9FE4-59C843FCB030}" dt="2026-06-15T00:34:04.785" v="3012"/>
          <ac:grpSpMkLst>
            <pc:docMk/>
            <pc:sldMk cId="311586072" sldId="265"/>
            <ac:grpSpMk id="10" creationId="{1FEC590B-3306-47E9-BD67-97F3F76169A4}"/>
          </ac:grpSpMkLst>
        </pc:grpChg>
        <pc:grpChg chg="add">
          <ac:chgData name="Eliza Raita (2334465)" userId="S::2334465@student.uwtsd.ac.uk::d983d7c8-bbab-4f1a-a0e7-a4ec8aa8067c" providerId="AD" clId="Web-{A0987AC5-032E-FD15-9FE4-59C843FCB030}" dt="2026-06-15T00:34:04.785" v="3012"/>
          <ac:grpSpMkLst>
            <pc:docMk/>
            <pc:sldMk cId="311586072" sldId="265"/>
            <ac:grpSpMk id="14" creationId="{A47AAF5E-1692-48C9-98FB-6432BF0BC4F7}"/>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6/14/2026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6/14/2026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6/14/2026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6/14/2026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6/14/2026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6/14/2026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hyperlink" Target="https://youtu.be/WjOowWxOXCg?si=3t53olJr0pfHoUiz" TargetMode="External"/><Relationship Id="rId3" Type="http://schemas.openxmlformats.org/officeDocument/2006/relationships/hyperlink" Target="https://www.arizonaschildren.org/wp-content/uploads/2022/10/AttachmentPatterns.pdf" TargetMode="External"/><Relationship Id="rId7" Type="http://schemas.openxmlformats.org/officeDocument/2006/relationships/hyperlink" Target="https://www.tandfonline.com/doi/full/10.1080/0167482X.2023.2264487" TargetMode="External"/><Relationship Id="rId2" Type="http://schemas.openxmlformats.org/officeDocument/2006/relationships/hyperlink" Target="https://www.simplypsychology.org/bowlby.html" TargetMode="External"/><Relationship Id="rId1" Type="http://schemas.openxmlformats.org/officeDocument/2006/relationships/slideLayout" Target="../slideLayouts/slideLayout2.xml"/><Relationship Id="rId6" Type="http://schemas.openxmlformats.org/officeDocument/2006/relationships/hyperlink" Target="https://www.solgrid.org.uk/eyc/wp-content/uploads/sites/31/2024/09/summary-eyfs-statutory-framework.pdf" TargetMode="External"/><Relationship Id="rId5" Type="http://schemas.openxmlformats.org/officeDocument/2006/relationships/hyperlink" Target="https://www.structural-learning.com/post/bowlbys-attachment-theory" TargetMode="External"/><Relationship Id="rId4" Type="http://schemas.openxmlformats.org/officeDocument/2006/relationships/hyperlink" Target="https://www.goodreads.com/book/show/875395.Why_Love_Matters" TargetMode="External"/><Relationship Id="rId9" Type="http://schemas.openxmlformats.org/officeDocument/2006/relationships/hyperlink" Target="https://youtu.be/BRhCxr07CV4?si=-bM_8Mx_z78xq81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501187" cy="3887786"/>
          </a:xfrm>
        </p:spPr>
        <p:txBody>
          <a:bodyPr>
            <a:normAutofit/>
          </a:bodyPr>
          <a:lstStyle/>
          <a:p>
            <a:r>
              <a:rPr lang="en-US" sz="4000" dirty="0"/>
              <a:t>Name:   Eliza Mihaela Raita</a:t>
            </a:r>
            <a:br>
              <a:rPr lang="en-US" sz="4000" dirty="0"/>
            </a:br>
            <a:r>
              <a:rPr lang="en-US" sz="4000"/>
              <a:t>Student Nr</a:t>
            </a:r>
            <a:r>
              <a:rPr lang="en-US" sz="4000" dirty="0"/>
              <a:t>:          2334465 </a:t>
            </a:r>
            <a:br>
              <a:rPr lang="en-US" sz="4000" dirty="0"/>
            </a:br>
            <a:r>
              <a:rPr lang="en-US" sz="4000"/>
              <a:t>Module:  Psychology in Health and Social </a:t>
            </a:r>
            <a:r>
              <a:rPr lang="en-US" sz="4000" dirty="0"/>
              <a:t>care(LCHS4010)</a:t>
            </a:r>
            <a:br>
              <a:rPr lang="en-US" sz="4000" dirty="0"/>
            </a:br>
            <a:r>
              <a:rPr lang="en-US" sz="4000"/>
              <a:t>Lecturer: Prabjot Kaur Sahota</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Color Cover">
            <a:extLst>
              <a:ext uri="{FF2B5EF4-FFF2-40B4-BE49-F238E27FC236}">
                <a16:creationId xmlns:a16="http://schemas.microsoft.com/office/drawing/2014/main" id="{815925C2-A704-4D47-B1C1-3FCA52512E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01D4315C-C23C-4FD3-98DF-08C29E2292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4" name="Group 13">
            <a:extLst>
              <a:ext uri="{FF2B5EF4-FFF2-40B4-BE49-F238E27FC236}">
                <a16:creationId xmlns:a16="http://schemas.microsoft.com/office/drawing/2014/main" id="{5E6B47BC-43FD-4C91-8BFF-B41B99A8A39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6064235" cy="6858000"/>
            <a:chOff x="651279" y="598259"/>
            <a:chExt cx="10889442" cy="5680742"/>
          </a:xfrm>
        </p:grpSpPr>
        <p:sp>
          <p:nvSpPr>
            <p:cNvPr id="7" name="Color">
              <a:extLst>
                <a:ext uri="{FF2B5EF4-FFF2-40B4-BE49-F238E27FC236}">
                  <a16:creationId xmlns:a16="http://schemas.microsoft.com/office/drawing/2014/main" id="{13038185-AC3C-4595-945F-25311424C5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75D51AA0-C095-4650-A361-B294320BFE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8" name="Freeform: Shape 7">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6" name="Freeform: Shape 25">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7" name="Freeform: Shape 26">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4" name="Title 3">
            <a:extLst>
              <a:ext uri="{FF2B5EF4-FFF2-40B4-BE49-F238E27FC236}">
                <a16:creationId xmlns:a16="http://schemas.microsoft.com/office/drawing/2014/main" id="{CC05845C-4680-2D3E-CC61-D9B89A11E160}"/>
              </a:ext>
            </a:extLst>
          </p:cNvPr>
          <p:cNvSpPr>
            <a:spLocks noGrp="1"/>
          </p:cNvSpPr>
          <p:nvPr>
            <p:ph type="title"/>
          </p:nvPr>
        </p:nvSpPr>
        <p:spPr>
          <a:xfrm>
            <a:off x="786385" y="841248"/>
            <a:ext cx="5129600" cy="5340097"/>
          </a:xfrm>
        </p:spPr>
        <p:txBody>
          <a:bodyPr vert="horz" lIns="91440" tIns="45720" rIns="91440" bIns="45720" rtlCol="0" anchor="ctr">
            <a:normAutofit/>
          </a:bodyPr>
          <a:lstStyle/>
          <a:p>
            <a:r>
              <a:rPr lang="en-US" sz="4800" b="1">
                <a:solidFill>
                  <a:schemeClr val="bg1"/>
                </a:solidFill>
              </a:rPr>
              <a:t>Introduction</a:t>
            </a:r>
            <a:endParaRPr lang="en-US" sz="4800" b="1" kern="1200">
              <a:solidFill>
                <a:schemeClr val="bg1"/>
              </a:solidFill>
              <a:latin typeface="+mj-lt"/>
              <a:ea typeface="+mj-ea"/>
              <a:cs typeface="+mj-cs"/>
            </a:endParaRPr>
          </a:p>
        </p:txBody>
      </p:sp>
      <p:sp>
        <p:nvSpPr>
          <p:cNvPr id="5" name="Content Placeholder 4">
            <a:extLst>
              <a:ext uri="{FF2B5EF4-FFF2-40B4-BE49-F238E27FC236}">
                <a16:creationId xmlns:a16="http://schemas.microsoft.com/office/drawing/2014/main" id="{581FA5BF-32A6-9CED-1859-03A1F0CCC84F}"/>
              </a:ext>
            </a:extLst>
          </p:cNvPr>
          <p:cNvSpPr>
            <a:spLocks noGrp="1"/>
          </p:cNvSpPr>
          <p:nvPr>
            <p:ph idx="1"/>
          </p:nvPr>
        </p:nvSpPr>
        <p:spPr>
          <a:xfrm>
            <a:off x="6115699" y="182570"/>
            <a:ext cx="5788975" cy="6502468"/>
          </a:xfrm>
        </p:spPr>
        <p:txBody>
          <a:bodyPr anchor="ctr">
            <a:normAutofit/>
          </a:bodyPr>
          <a:lstStyle/>
          <a:p>
            <a:r>
              <a:rPr lang="en-US" sz="3200" dirty="0">
                <a:solidFill>
                  <a:schemeClr val="tx2"/>
                </a:solidFill>
              </a:rPr>
              <a:t>Isaac is a 4 years old boy who lives with his Single Mother in a Children's Centre. His Mother is experiencing Post-natal depression has low confidence and verry little social support. Recently they moved from another part of the UK to London and over the past 2 Years Isaac has had many changes </a:t>
            </a:r>
            <a:r>
              <a:rPr lang="en-US" sz="3200">
                <a:solidFill>
                  <a:schemeClr val="tx2"/>
                </a:solidFill>
              </a:rPr>
              <a:t>in his childcare arrangements. </a:t>
            </a:r>
            <a:endParaRPr lang="en-US" sz="3200" dirty="0">
              <a:solidFill>
                <a:schemeClr val="tx2"/>
              </a:solidFill>
            </a:endParaRPr>
          </a:p>
        </p:txBody>
      </p:sp>
    </p:spTree>
    <p:extLst>
      <p:ext uri="{BB962C8B-B14F-4D97-AF65-F5344CB8AC3E}">
        <p14:creationId xmlns:p14="http://schemas.microsoft.com/office/powerpoint/2010/main" val="6781836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r>
              <a:rPr lang="en-US" sz="3600" dirty="0">
                <a:solidFill>
                  <a:schemeClr val="bg1"/>
                </a:solidFill>
              </a:rPr>
              <a:t>Staff have noticed he is quiet and withdrawn  during Play, has delays in his language development and gets verry upset when separated from his </a:t>
            </a:r>
            <a:r>
              <a:rPr lang="en-US" sz="3600">
                <a:solidFill>
                  <a:schemeClr val="bg1"/>
                </a:solidFill>
              </a:rPr>
              <a:t>Mother. </a:t>
            </a:r>
            <a:endParaRPr lang="en-US">
              <a:solidFill>
                <a:schemeClr val="bg1"/>
              </a:solidFill>
            </a:endParaRPr>
          </a:p>
          <a:p>
            <a:r>
              <a:rPr lang="en-US" sz="3600" dirty="0"/>
              <a:t>He also struggles to join and take part in Group </a:t>
            </a:r>
            <a:r>
              <a:rPr lang="en-US" sz="3600"/>
              <a:t>activities. </a:t>
            </a:r>
          </a:p>
          <a:p>
            <a:r>
              <a:rPr lang="en-US" sz="3600"/>
              <a:t>His</a:t>
            </a:r>
            <a:r>
              <a:rPr lang="en-US" sz="3600" dirty="0"/>
              <a:t> Mother says that at home he struggles to sleep is verry clingy and rarely plays at his own.</a:t>
            </a:r>
          </a:p>
          <a:p>
            <a:endParaRPr lang="en-US" sz="3600" dirty="0"/>
          </a:p>
          <a:p>
            <a:r>
              <a:rPr lang="en-US" sz="3600" dirty="0"/>
              <a:t>In this presentation I will use Bowlby's Attachment Theory to explain how these early experiences have shaped Isaac's </a:t>
            </a:r>
            <a:r>
              <a:rPr lang="en-US" sz="3600"/>
              <a:t>development and set out a plan to support him and his Mother.</a:t>
            </a:r>
            <a:endParaRPr lang="en-US" sz="3600" dirty="0"/>
          </a:p>
        </p:txBody>
      </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Tree>
    <p:extLst>
      <p:ext uri="{BB962C8B-B14F-4D97-AF65-F5344CB8AC3E}">
        <p14:creationId xmlns:p14="http://schemas.microsoft.com/office/powerpoint/2010/main" val="447339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600" b="1"/>
                <a:t>What is Bowlby's Attachment Theory?</a:t>
              </a:r>
            </a:p>
            <a:p>
              <a:pPr algn="ctr"/>
              <a:endParaRPr lang="en-US" sz="2800" dirty="0"/>
            </a:p>
            <a:p>
              <a:pPr algn="ctr"/>
              <a:r>
                <a:rPr lang="en-US" sz="2800" dirty="0"/>
                <a:t>The Theory says that Children have from birth a built-in need to form a close emotional bond with a main caregiver ( a Parent). This bond  in the first 3-5 years are the most influential for attachment formation and is vital for their </a:t>
              </a:r>
              <a:r>
                <a:rPr lang="en-US" sz="2800"/>
                <a:t>survival, and healthy development. (Bowlby 1969)</a:t>
              </a:r>
            </a:p>
            <a:p>
              <a:pPr algn="ctr"/>
              <a:r>
                <a:rPr lang="en-US" sz="2800" dirty="0"/>
                <a:t> </a:t>
              </a:r>
              <a:r>
                <a:rPr lang="en-US" sz="3200" b="1"/>
                <a:t>Key Points:</a:t>
              </a:r>
              <a:endParaRPr lang="en-US"/>
            </a:p>
            <a:p>
              <a:pPr algn="ctr"/>
              <a:r>
                <a:rPr lang="en-US" sz="2800" b="1"/>
                <a:t>Secure Base:</a:t>
              </a:r>
              <a:r>
                <a:rPr lang="en-US" sz="2800" dirty="0"/>
                <a:t> When a caregiver is warm, responsive, and consistent, the Child </a:t>
              </a:r>
              <a:r>
                <a:rPr lang="en-US" sz="2800"/>
                <a:t>feels safe and confident to explore, learn, and make friends.</a:t>
              </a:r>
              <a:endParaRPr lang="en-US" sz="2800" dirty="0"/>
            </a:p>
            <a:p>
              <a:pPr algn="ctr"/>
              <a:endParaRPr lang="en-US" sz="2800" dirty="0"/>
            </a:p>
            <a:p>
              <a:pPr algn="ctr"/>
              <a:r>
                <a:rPr lang="en-US" sz="2800" b="1" dirty="0"/>
                <a:t>Internal working model:  </a:t>
              </a:r>
              <a:r>
                <a:rPr lang="en-US" sz="2800" dirty="0"/>
                <a:t>Early relationships create a "mental blueprint" that shapes how the child sees </a:t>
              </a:r>
              <a:r>
                <a:rPr lang="en-US" sz="2800"/>
                <a:t>themselves, trusts others, and forms relationships later in life.</a:t>
              </a:r>
            </a:p>
            <a:p>
              <a:pPr algn="ctr"/>
              <a:r>
                <a:rPr lang="en-US" sz="2800" b="1" dirty="0"/>
                <a:t>Impact of inconsistency: </a:t>
              </a:r>
              <a:r>
                <a:rPr lang="en-US" sz="2800" dirty="0"/>
                <a:t>If the care is absent unpredictable or unresponsive the child feels anxious, clingy, withdrawn or struggle with speech, </a:t>
              </a:r>
              <a:r>
                <a:rPr lang="en-US" sz="2800"/>
                <a:t>behavior,</a:t>
              </a:r>
              <a:r>
                <a:rPr lang="en-US" sz="2800" dirty="0"/>
                <a:t> and emotions.</a:t>
              </a:r>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Tree>
    <p:extLst>
      <p:ext uri="{BB962C8B-B14F-4D97-AF65-F5344CB8AC3E}">
        <p14:creationId xmlns:p14="http://schemas.microsoft.com/office/powerpoint/2010/main" val="15562159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A136B9F-FEAF-445D-88E4-7D69EDBF43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96886571-1553-4F14-B847-99BF7B6254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301ACB83-6234-46D1-803C-5D50777271A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8AB2BB2E-DD09-2238-4794-416932F77EB3}"/>
              </a:ext>
            </a:extLst>
          </p:cNvPr>
          <p:cNvSpPr>
            <a:spLocks noGrp="1"/>
          </p:cNvSpPr>
          <p:nvPr>
            <p:ph type="title"/>
          </p:nvPr>
        </p:nvSpPr>
        <p:spPr>
          <a:xfrm>
            <a:off x="786384" y="383456"/>
            <a:ext cx="10158984" cy="520708"/>
          </a:xfrm>
        </p:spPr>
        <p:txBody>
          <a:bodyPr anchor="b">
            <a:normAutofit fontScale="90000"/>
          </a:bodyPr>
          <a:lstStyle/>
          <a:p>
            <a:pPr algn="ctr"/>
            <a:r>
              <a:rPr lang="en-US" sz="4800" b="1" dirty="0">
                <a:solidFill>
                  <a:schemeClr val="bg1"/>
                </a:solidFill>
              </a:rPr>
              <a:t>The Theory in Isaac's </a:t>
            </a:r>
            <a:r>
              <a:rPr lang="en-US" sz="4800" b="1">
                <a:solidFill>
                  <a:schemeClr val="bg1"/>
                </a:solidFill>
              </a:rPr>
              <a:t>Situation</a:t>
            </a:r>
            <a:endParaRPr lang="en-US" sz="4800" b="1" err="1">
              <a:solidFill>
                <a:schemeClr val="bg1"/>
              </a:solidFill>
            </a:endParaRPr>
          </a:p>
        </p:txBody>
      </p:sp>
      <p:sp>
        <p:nvSpPr>
          <p:cNvPr id="3" name="Content Placeholder 2">
            <a:extLst>
              <a:ext uri="{FF2B5EF4-FFF2-40B4-BE49-F238E27FC236}">
                <a16:creationId xmlns:a16="http://schemas.microsoft.com/office/drawing/2014/main" id="{DBA965C8-CB2A-BE31-2BDA-FBDD0C161344}"/>
              </a:ext>
            </a:extLst>
          </p:cNvPr>
          <p:cNvSpPr>
            <a:spLocks noGrp="1"/>
          </p:cNvSpPr>
          <p:nvPr>
            <p:ph idx="1"/>
          </p:nvPr>
        </p:nvSpPr>
        <p:spPr>
          <a:xfrm>
            <a:off x="786384" y="883147"/>
            <a:ext cx="10158984" cy="5394823"/>
          </a:xfrm>
        </p:spPr>
        <p:txBody>
          <a:bodyPr vert="horz" lIns="91440" tIns="45720" rIns="91440" bIns="45720" rtlCol="0" anchor="t">
            <a:noAutofit/>
          </a:bodyPr>
          <a:lstStyle/>
          <a:p>
            <a:pPr marL="0" indent="0" algn="ctr">
              <a:buNone/>
            </a:pPr>
            <a:r>
              <a:rPr lang="en-US" sz="3200" dirty="0">
                <a:solidFill>
                  <a:schemeClr val="bg1"/>
                </a:solidFill>
              </a:rPr>
              <a:t>Bowlby's Theory fits Isaac's the most because his main and only caregiver is struggling with post-partum depression, low mood and confidence meaning he has not always received consistent, warm respon</a:t>
            </a:r>
            <a:r>
              <a:rPr lang="en-US" sz="3200" dirty="0">
                <a:solidFill>
                  <a:schemeClr val="bg1"/>
                </a:solidFill>
                <a:latin typeface="Aptos"/>
              </a:rPr>
              <a:t>ses</a:t>
            </a:r>
            <a:r>
              <a:rPr lang="en-US" sz="3200" dirty="0">
                <a:solidFill>
                  <a:schemeClr val="bg1"/>
                </a:solidFill>
              </a:rPr>
              <a:t>. On top of this, frequent changes in childcare and recent move have removed the stable routine and familiar people he needs. Without a secure base to feel safe, Isaac has developed an anxious attachment style which explains why he is clingy , gets upset when apart from his Mother, finds it hard to play with others, and is delayed in his </a:t>
            </a:r>
            <a:r>
              <a:rPr lang="en-US" sz="3200">
                <a:solidFill>
                  <a:schemeClr val="bg1"/>
                </a:solidFill>
              </a:rPr>
              <a:t>language development and independence.</a:t>
            </a:r>
          </a:p>
          <a:p>
            <a:pPr marL="0" indent="0" algn="ctr">
              <a:buNone/>
            </a:pPr>
            <a:r>
              <a:rPr lang="en-US" sz="3200" dirty="0">
                <a:solidFill>
                  <a:schemeClr val="bg1"/>
                </a:solidFill>
              </a:rPr>
              <a:t> ( Ainsworth, M.D.S., </a:t>
            </a:r>
            <a:r>
              <a:rPr lang="en-US" sz="3200" dirty="0" err="1">
                <a:solidFill>
                  <a:schemeClr val="bg1"/>
                </a:solidFill>
              </a:rPr>
              <a:t>Bhelar</a:t>
            </a:r>
            <a:r>
              <a:rPr lang="en-US" sz="3200" dirty="0">
                <a:solidFill>
                  <a:schemeClr val="bg1"/>
                </a:solidFill>
              </a:rPr>
              <a:t>, MC, Waters E and Wall S. 1978).</a:t>
            </a:r>
          </a:p>
        </p:txBody>
      </p:sp>
    </p:spTree>
    <p:extLst>
      <p:ext uri="{BB962C8B-B14F-4D97-AF65-F5344CB8AC3E}">
        <p14:creationId xmlns:p14="http://schemas.microsoft.com/office/powerpoint/2010/main" val="75307140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3200" dirty="0"/>
                <a:t>Isaac's development depends on both Nature and </a:t>
              </a:r>
              <a:r>
                <a:rPr lang="en-US" sz="3200"/>
                <a:t>Nurture.</a:t>
              </a:r>
            </a:p>
            <a:p>
              <a:pPr algn="ctr"/>
              <a:r>
                <a:rPr lang="en-US" sz="3200" dirty="0"/>
                <a:t>By Nature, he is born with a built-in need to form close bonds and learn trough relationships, just like all children. But it is nurture that makes the difference here, as his environment has not given him the consistency and respo</a:t>
              </a:r>
              <a:r>
                <a:rPr lang="en-US" sz="3200"/>
                <a:t>nsive care he needs.</a:t>
              </a:r>
            </a:p>
            <a:p>
              <a:pPr algn="ctr"/>
              <a:r>
                <a:rPr lang="en-US" sz="3200" dirty="0"/>
                <a:t>The combination of his natural needs and the challenges at home explains why he feels anxious and his development is slow, showing that both factors work </a:t>
              </a:r>
              <a:r>
                <a:rPr lang="en-US" sz="3200"/>
                <a:t>together to shape how he grows.</a:t>
              </a:r>
              <a:endParaRPr lang="en-US" sz="3200"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Tree>
    <p:extLst>
      <p:ext uri="{BB962C8B-B14F-4D97-AF65-F5344CB8AC3E}">
        <p14:creationId xmlns:p14="http://schemas.microsoft.com/office/powerpoint/2010/main" val="18392084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44D65982-4F00-4330-8DAA-DE6A9E4D6D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CF6A64B7-08F8-451E-AB41-DD048EBB1FA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1" name="Color Cover">
              <a:extLst>
                <a:ext uri="{FF2B5EF4-FFF2-40B4-BE49-F238E27FC236}">
                  <a16:creationId xmlns:a16="http://schemas.microsoft.com/office/drawing/2014/main" id="{3F014940-3C31-41DA-9462-608F0FE2F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Cover">
              <a:extLst>
                <a:ext uri="{FF2B5EF4-FFF2-40B4-BE49-F238E27FC236}">
                  <a16:creationId xmlns:a16="http://schemas.microsoft.com/office/drawing/2014/main" id="{64D15CF9-244C-462A-B208-009F99D2A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4" name="Group 13">
            <a:extLst>
              <a:ext uri="{FF2B5EF4-FFF2-40B4-BE49-F238E27FC236}">
                <a16:creationId xmlns:a16="http://schemas.microsoft.com/office/drawing/2014/main" id="{2A4265DE-717D-44D8-8CC6-CDC0FB7E9C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5" name="Color">
              <a:extLst>
                <a:ext uri="{FF2B5EF4-FFF2-40B4-BE49-F238E27FC236}">
                  <a16:creationId xmlns:a16="http://schemas.microsoft.com/office/drawing/2014/main" id="{07E6A074-4CF6-45A8-9C2F-4CB55B1AC6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Color">
              <a:extLst>
                <a:ext uri="{FF2B5EF4-FFF2-40B4-BE49-F238E27FC236}">
                  <a16:creationId xmlns:a16="http://schemas.microsoft.com/office/drawing/2014/main" id="{B8308CE3-E1EB-4E6A-AF73-FAA7DCDBA5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18" name="Group 17">
            <a:extLst>
              <a:ext uri="{FF2B5EF4-FFF2-40B4-BE49-F238E27FC236}">
                <a16:creationId xmlns:a16="http://schemas.microsoft.com/office/drawing/2014/main" id="{43F5E015-E085-4624-B431-B424144486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9" name="Freeform: Shape 18">
              <a:extLst>
                <a:ext uri="{FF2B5EF4-FFF2-40B4-BE49-F238E27FC236}">
                  <a16:creationId xmlns:a16="http://schemas.microsoft.com/office/drawing/2014/main" id="{4DDB60AE-8B9C-4BA0-93DC-F8C9EBF6D8B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9F247760-BE07-41A2-969E-570081E655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57A70BD2-76FC-4BDD-9E64-3B93D5EF36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2" name="Freeform: Shape 21">
              <a:extLst>
                <a:ext uri="{FF2B5EF4-FFF2-40B4-BE49-F238E27FC236}">
                  <a16:creationId xmlns:a16="http://schemas.microsoft.com/office/drawing/2014/main" id="{AADD9643-5489-42CB-9762-FBAC2AAE9F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3" name="Freeform: Shape 22">
              <a:extLst>
                <a:ext uri="{FF2B5EF4-FFF2-40B4-BE49-F238E27FC236}">
                  <a16:creationId xmlns:a16="http://schemas.microsoft.com/office/drawing/2014/main" id="{09A2C16E-2745-4E3D-BECC-D66755221E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4" name="Freeform: Shape 23">
              <a:extLst>
                <a:ext uri="{FF2B5EF4-FFF2-40B4-BE49-F238E27FC236}">
                  <a16:creationId xmlns:a16="http://schemas.microsoft.com/office/drawing/2014/main" id="{52E5A063-571D-4461-9869-B3E93F6E69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5" name="Freeform: Shape 24">
              <a:extLst>
                <a:ext uri="{FF2B5EF4-FFF2-40B4-BE49-F238E27FC236}">
                  <a16:creationId xmlns:a16="http://schemas.microsoft.com/office/drawing/2014/main" id="{366019AD-E33B-4DBF-BAD3-AE361160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FF7EC39-F9E9-19DC-327E-499B2F02F0D0}"/>
              </a:ext>
            </a:extLst>
          </p:cNvPr>
          <p:cNvSpPr>
            <a:spLocks noGrp="1"/>
          </p:cNvSpPr>
          <p:nvPr>
            <p:ph type="title"/>
          </p:nvPr>
        </p:nvSpPr>
        <p:spPr>
          <a:xfrm>
            <a:off x="1020412" y="762934"/>
            <a:ext cx="10158984" cy="573409"/>
          </a:xfrm>
        </p:spPr>
        <p:txBody>
          <a:bodyPr anchor="b">
            <a:normAutofit fontScale="90000"/>
          </a:bodyPr>
          <a:lstStyle/>
          <a:p>
            <a:pPr algn="ctr"/>
            <a:r>
              <a:rPr lang="en-US" sz="4800" b="1">
                <a:solidFill>
                  <a:schemeClr val="bg1"/>
                </a:solidFill>
              </a:rPr>
              <a:t>Support  Plan based on the Theory</a:t>
            </a:r>
          </a:p>
        </p:txBody>
      </p:sp>
      <p:sp>
        <p:nvSpPr>
          <p:cNvPr id="3" name="Content Placeholder 2">
            <a:extLst>
              <a:ext uri="{FF2B5EF4-FFF2-40B4-BE49-F238E27FC236}">
                <a16:creationId xmlns:a16="http://schemas.microsoft.com/office/drawing/2014/main" id="{018A9873-FF38-C320-526B-388FE5808E08}"/>
              </a:ext>
            </a:extLst>
          </p:cNvPr>
          <p:cNvSpPr>
            <a:spLocks noGrp="1"/>
          </p:cNvSpPr>
          <p:nvPr>
            <p:ph idx="1"/>
          </p:nvPr>
        </p:nvSpPr>
        <p:spPr>
          <a:xfrm>
            <a:off x="1020412" y="1315327"/>
            <a:ext cx="10158984" cy="4700343"/>
          </a:xfrm>
        </p:spPr>
        <p:txBody>
          <a:bodyPr anchor="t">
            <a:normAutofit fontScale="92500" lnSpcReduction="20000"/>
          </a:bodyPr>
          <a:lstStyle/>
          <a:p>
            <a:pPr marL="0" indent="0" algn="ctr">
              <a:buNone/>
            </a:pPr>
            <a:r>
              <a:rPr lang="en-US" sz="2400" b="1">
                <a:solidFill>
                  <a:schemeClr val="bg1"/>
                </a:solidFill>
              </a:rPr>
              <a:t>Attachment-Based approaches:</a:t>
            </a:r>
            <a:endParaRPr lang="en-US"/>
          </a:p>
          <a:p>
            <a:pPr marL="0" indent="0" algn="ctr">
              <a:buNone/>
            </a:pPr>
            <a:r>
              <a:rPr lang="en-US" sz="2400" dirty="0">
                <a:solidFill>
                  <a:schemeClr val="bg1"/>
                </a:solidFill>
              </a:rPr>
              <a:t>To </a:t>
            </a:r>
            <a:r>
              <a:rPr lang="en-US" sz="2400">
                <a:solidFill>
                  <a:schemeClr val="bg1"/>
                </a:solidFill>
              </a:rPr>
              <a:t>build trust and a secure base  assign one consistent key worker.</a:t>
            </a:r>
          </a:p>
          <a:p>
            <a:pPr marL="0" indent="0" algn="ctr">
              <a:buNone/>
            </a:pPr>
            <a:r>
              <a:rPr lang="en-US" sz="2400" dirty="0">
                <a:solidFill>
                  <a:schemeClr val="bg1"/>
                </a:solidFill>
              </a:rPr>
              <a:t>Short positive goodbyes to reduce </a:t>
            </a:r>
            <a:r>
              <a:rPr lang="en-US" sz="2400">
                <a:solidFill>
                  <a:schemeClr val="bg1"/>
                </a:solidFill>
              </a:rPr>
              <a:t>anxiety.</a:t>
            </a:r>
          </a:p>
          <a:p>
            <a:pPr marL="0" indent="0" algn="ctr">
              <a:buNone/>
            </a:pPr>
            <a:r>
              <a:rPr lang="en-US" sz="2400" dirty="0">
                <a:solidFill>
                  <a:schemeClr val="bg1"/>
                </a:solidFill>
              </a:rPr>
              <a:t>Work With the Mother to build responsive, warm interactions because </a:t>
            </a:r>
            <a:r>
              <a:rPr lang="en-US" sz="2400">
                <a:solidFill>
                  <a:schemeClr val="bg1"/>
                </a:solidFill>
              </a:rPr>
              <a:t>improving her confidence also improves Isaac's security</a:t>
            </a:r>
          </a:p>
          <a:p>
            <a:pPr marL="0" indent="0" algn="ctr">
              <a:buNone/>
            </a:pPr>
            <a:r>
              <a:rPr lang="en-US" sz="2400" b="1" dirty="0">
                <a:solidFill>
                  <a:schemeClr val="bg1"/>
                </a:solidFill>
              </a:rPr>
              <a:t>Play-Based </a:t>
            </a:r>
            <a:r>
              <a:rPr lang="en-US" sz="2400" b="1">
                <a:solidFill>
                  <a:schemeClr val="bg1"/>
                </a:solidFill>
              </a:rPr>
              <a:t>learning:</a:t>
            </a:r>
          </a:p>
          <a:p>
            <a:pPr marL="0" indent="0" algn="ctr">
              <a:buNone/>
            </a:pPr>
            <a:r>
              <a:rPr lang="en-US" sz="2400" dirty="0">
                <a:solidFill>
                  <a:schemeClr val="bg1"/>
                </a:solidFill>
              </a:rPr>
              <a:t>Use child-led play to help Isaac feel safe, explore, and build confiden</a:t>
            </a:r>
            <a:r>
              <a:rPr lang="en-US" sz="2400">
                <a:solidFill>
                  <a:schemeClr val="bg1"/>
                </a:solidFill>
              </a:rPr>
              <a:t>ce.</a:t>
            </a:r>
          </a:p>
          <a:p>
            <a:pPr marL="0" indent="0" algn="ctr">
              <a:buNone/>
            </a:pPr>
            <a:r>
              <a:rPr lang="en-US" sz="2400" dirty="0">
                <a:solidFill>
                  <a:schemeClr val="bg1"/>
                </a:solidFill>
              </a:rPr>
              <a:t>Small-group play reduces pressure and suppo</a:t>
            </a:r>
            <a:r>
              <a:rPr lang="en-US" sz="2400">
                <a:solidFill>
                  <a:schemeClr val="bg1"/>
                </a:solidFill>
              </a:rPr>
              <a:t>rts social connection without overwhelming him.</a:t>
            </a:r>
          </a:p>
          <a:p>
            <a:pPr marL="0" indent="0" algn="ctr">
              <a:buNone/>
            </a:pPr>
            <a:r>
              <a:rPr lang="en-US" sz="2400" b="1">
                <a:solidFill>
                  <a:schemeClr val="bg1"/>
                </a:solidFill>
              </a:rPr>
              <a:t>Language-rich </a:t>
            </a:r>
            <a:r>
              <a:rPr lang="en-US" sz="2400" b="1" dirty="0">
                <a:solidFill>
                  <a:schemeClr val="bg1"/>
                </a:solidFill>
              </a:rPr>
              <a:t>environment</a:t>
            </a:r>
          </a:p>
          <a:p>
            <a:pPr marL="0" indent="0" algn="ctr">
              <a:buNone/>
            </a:pPr>
            <a:r>
              <a:rPr lang="en-US" sz="2400" dirty="0">
                <a:solidFill>
                  <a:schemeClr val="bg1"/>
                </a:solidFill>
              </a:rPr>
              <a:t>Use Songs, stories, and back-and-forth conversation builds communication and </a:t>
            </a:r>
            <a:r>
              <a:rPr lang="en-US" sz="2400">
                <a:solidFill>
                  <a:schemeClr val="bg1"/>
                </a:solidFill>
              </a:rPr>
              <a:t>strengthens bonding.</a:t>
            </a:r>
          </a:p>
          <a:p>
            <a:pPr marL="0" indent="0" algn="ctr">
              <a:buNone/>
            </a:pPr>
            <a:r>
              <a:rPr lang="en-US" sz="2400" dirty="0">
                <a:solidFill>
                  <a:schemeClr val="bg1"/>
                </a:solidFill>
              </a:rPr>
              <a:t>Model clear, calm speech; link words to feelin</a:t>
            </a:r>
            <a:r>
              <a:rPr lang="en-US" sz="2400">
                <a:solidFill>
                  <a:schemeClr val="bg1"/>
                </a:solidFill>
              </a:rPr>
              <a:t>gs ("I see you are sad")</a:t>
            </a:r>
          </a:p>
          <a:p>
            <a:pPr marL="0" indent="0" algn="ctr">
              <a:buNone/>
            </a:pPr>
            <a:r>
              <a:rPr lang="en-US" sz="2400" dirty="0">
                <a:solidFill>
                  <a:schemeClr val="bg1"/>
                </a:solidFill>
              </a:rPr>
              <a:t>(</a:t>
            </a:r>
            <a:r>
              <a:rPr lang="en-US" sz="2400" dirty="0" err="1">
                <a:solidFill>
                  <a:schemeClr val="bg1"/>
                </a:solidFill>
              </a:rPr>
              <a:t>Bawlby</a:t>
            </a:r>
            <a:r>
              <a:rPr lang="en-US" sz="2400" dirty="0">
                <a:solidFill>
                  <a:schemeClr val="bg1"/>
                </a:solidFill>
              </a:rPr>
              <a:t> 1969)</a:t>
            </a:r>
          </a:p>
        </p:txBody>
      </p:sp>
    </p:spTree>
    <p:extLst>
      <p:ext uri="{BB962C8B-B14F-4D97-AF65-F5344CB8AC3E}">
        <p14:creationId xmlns:p14="http://schemas.microsoft.com/office/powerpoint/2010/main" val="385192759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400" dirty="0"/>
            </a:p>
            <a:p>
              <a:pPr algn="ctr"/>
              <a:r>
                <a:rPr lang="en-US" sz="2400"/>
                <a:t>Support Mother's Mental health and confidence when she feels better, she can respond </a:t>
              </a:r>
              <a:r>
                <a:rPr lang="en-US" sz="2400" dirty="0"/>
                <a:t>more </a:t>
              </a:r>
              <a:r>
                <a:rPr lang="en-US" sz="2400"/>
                <a:t>sensitively.</a:t>
              </a:r>
              <a:endParaRPr lang="en-US"/>
            </a:p>
            <a:p>
              <a:pPr algn="ctr"/>
              <a:r>
                <a:rPr lang="en-US" sz="2400" dirty="0"/>
                <a:t>Share simple activities they can do together at home to </a:t>
              </a:r>
              <a:r>
                <a:rPr lang="en-US" sz="2400"/>
                <a:t>strengthen their bond.</a:t>
              </a:r>
            </a:p>
            <a:p>
              <a:pPr algn="ctr"/>
              <a:endParaRPr lang="en-US" sz="2800" b="1" dirty="0"/>
            </a:p>
            <a:p>
              <a:pPr algn="ctr"/>
              <a:r>
                <a:rPr lang="en-US" sz="2800" b="1"/>
                <a:t>Multi-agency collaboration</a:t>
              </a:r>
              <a:endParaRPr lang="en-US"/>
            </a:p>
            <a:p>
              <a:pPr algn="ctr"/>
              <a:endParaRPr lang="en-US" sz="2400" dirty="0"/>
            </a:p>
            <a:p>
              <a:pPr algn="ctr"/>
              <a:r>
                <a:rPr lang="en-US" sz="2400"/>
                <a:t>Work with Health Visitors, Speech and Language Therapy, and mental health services for the Mother – consistent support across settings.</a:t>
              </a:r>
              <a:endParaRPr lang="en-US"/>
            </a:p>
            <a:p>
              <a:pPr algn="ctr"/>
              <a:endParaRPr lang="en-US" sz="2800" b="1" dirty="0"/>
            </a:p>
            <a:p>
              <a:pPr algn="ctr"/>
              <a:r>
                <a:rPr lang="en-US" sz="2800" b="1"/>
                <a:t>Emotional regulation strategies</a:t>
              </a:r>
              <a:endParaRPr lang="en-US"/>
            </a:p>
            <a:p>
              <a:pPr algn="ctr"/>
              <a:endParaRPr lang="en-US" sz="2400" dirty="0"/>
            </a:p>
            <a:p>
              <a:pPr algn="ctr"/>
              <a:r>
                <a:rPr lang="en-US" sz="2400" dirty="0"/>
                <a:t>Use Visual timetables, emotion cards and calm routines – predictability reduces anxiety and helps Isaac manage feelings</a:t>
              </a:r>
              <a:endParaRPr lang="en-US"/>
            </a:p>
            <a:p>
              <a:pPr algn="ctr"/>
              <a:r>
                <a:rPr lang="en-US" sz="2400"/>
                <a:t>(Chiarra Pazzagli, Livia Burrata, Elena Coletti and Claudia </a:t>
              </a:r>
              <a:r>
                <a:rPr lang="en-US" sz="2400" dirty="0" err="1"/>
                <a:t>Mazzenschi</a:t>
              </a:r>
              <a:r>
                <a:rPr lang="en-US" sz="2400"/>
                <a:t> 2023)</a:t>
              </a:r>
              <a:endParaRPr lang="en-US" sz="2400"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38DA5D85-78CA-25F3-19DC-22293EACB353}"/>
              </a:ext>
            </a:extLst>
          </p:cNvPr>
          <p:cNvSpPr>
            <a:spLocks noGrp="1"/>
          </p:cNvSpPr>
          <p:nvPr>
            <p:ph type="title"/>
          </p:nvPr>
        </p:nvSpPr>
        <p:spPr>
          <a:xfrm>
            <a:off x="789708" y="666351"/>
            <a:ext cx="10558405" cy="98694"/>
          </a:xfrm>
        </p:spPr>
        <p:txBody>
          <a:bodyPr vert="horz" lIns="91440" tIns="45720" rIns="91440" bIns="45720" rtlCol="0" anchor="b">
            <a:normAutofit fontScale="90000"/>
          </a:bodyPr>
          <a:lstStyle/>
          <a:p>
            <a:pPr algn="ctr"/>
            <a:r>
              <a:rPr lang="en-US" sz="3200" b="1">
                <a:solidFill>
                  <a:schemeClr val="bg1"/>
                </a:solidFill>
              </a:rPr>
              <a:t>Parental support and modelling</a:t>
            </a:r>
            <a:endParaRPr lang="en-US" sz="3200" b="1" kern="1200">
              <a:solidFill>
                <a:schemeClr val="bg1"/>
              </a:solidFill>
              <a:latin typeface="+mj-lt"/>
            </a:endParaRPr>
          </a:p>
        </p:txBody>
      </p:sp>
    </p:spTree>
    <p:extLst>
      <p:ext uri="{BB962C8B-B14F-4D97-AF65-F5344CB8AC3E}">
        <p14:creationId xmlns:p14="http://schemas.microsoft.com/office/powerpoint/2010/main" val="25805248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sz="2400" dirty="0"/>
                <a:t>Bowlby's theory works fits verry well in this situation because it clearly explains why Isaac feels anxious and acts the way he does, and it guides us to focus on building strong, caring relationships . </a:t>
              </a:r>
              <a:endParaRPr lang="en-US" sz="2400" dirty="0" err="1"/>
            </a:p>
            <a:p>
              <a:pPr algn="ctr"/>
              <a:r>
                <a:rPr lang="en-US" sz="2400"/>
                <a:t>However, it does have limits - it looks at the bond with one main caregiver </a:t>
              </a:r>
              <a:r>
                <a:rPr lang="en-US" sz="2400" dirty="0"/>
                <a:t>and may not give enough attention to other family members, his own personality, or cultural differences. </a:t>
              </a:r>
            </a:p>
            <a:p>
              <a:pPr algn="ctr"/>
              <a:endParaRPr lang="en-US" sz="2400" dirty="0"/>
            </a:p>
            <a:p>
              <a:pPr algn="ctr"/>
              <a:r>
                <a:rPr lang="en-US" sz="2400"/>
                <a:t>Even </a:t>
              </a:r>
              <a:r>
                <a:rPr lang="en-US" sz="2400" dirty="0"/>
                <a:t>so it is the most useful approach for this case, as it puts emotional security and trust at the </a:t>
              </a:r>
              <a:r>
                <a:rPr lang="en-US" sz="2400"/>
                <a:t>Centre of helping Isaac grow and develop.</a:t>
              </a:r>
              <a:endParaRPr lang="en-US" sz="2400"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CB2AF775-242E-E42E-7ED1-EDD5EB2A2E22}"/>
              </a:ext>
            </a:extLst>
          </p:cNvPr>
          <p:cNvSpPr>
            <a:spLocks noGrp="1"/>
          </p:cNvSpPr>
          <p:nvPr>
            <p:ph type="title"/>
          </p:nvPr>
        </p:nvSpPr>
        <p:spPr>
          <a:xfrm>
            <a:off x="789708" y="666351"/>
            <a:ext cx="10558405" cy="125488"/>
          </a:xfrm>
        </p:spPr>
        <p:txBody>
          <a:bodyPr vert="horz" lIns="91440" tIns="45720" rIns="91440" bIns="45720" rtlCol="0" anchor="b">
            <a:normAutofit fontScale="90000"/>
          </a:bodyPr>
          <a:lstStyle/>
          <a:p>
            <a:pPr algn="ctr"/>
            <a:r>
              <a:rPr lang="en-US" sz="4800" b="1">
                <a:solidFill>
                  <a:schemeClr val="bg1"/>
                </a:solidFill>
              </a:rPr>
              <a:t>Critical Evaluation</a:t>
            </a:r>
            <a:endParaRPr lang="en-US" sz="4800" b="1" kern="1200" dirty="0">
              <a:solidFill>
                <a:schemeClr val="bg1"/>
              </a:solidFill>
              <a:latin typeface="+mj-lt"/>
            </a:endParaRPr>
          </a:p>
        </p:txBody>
      </p:sp>
    </p:spTree>
    <p:extLst>
      <p:ext uri="{BB962C8B-B14F-4D97-AF65-F5344CB8AC3E}">
        <p14:creationId xmlns:p14="http://schemas.microsoft.com/office/powerpoint/2010/main" val="186047010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0" name="Group 9">
            <a:extLst>
              <a:ext uri="{FF2B5EF4-FFF2-40B4-BE49-F238E27FC236}">
                <a16:creationId xmlns:a16="http://schemas.microsoft.com/office/drawing/2014/main" id="{1FEC590B-3306-47E9-BD67-97F3F76169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1" name="Color">
              <a:extLst>
                <a:ext uri="{FF2B5EF4-FFF2-40B4-BE49-F238E27FC236}">
                  <a16:creationId xmlns:a16="http://schemas.microsoft.com/office/drawing/2014/main" id="{54F87DBC-E43C-4CE4-A8C5-61E3D68194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Color">
              <a:extLst>
                <a:ext uri="{FF2B5EF4-FFF2-40B4-BE49-F238E27FC236}">
                  <a16:creationId xmlns:a16="http://schemas.microsoft.com/office/drawing/2014/main" id="{CD39A88A-7F84-4ACA-877B-E28BC26CD8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sz="2000" dirty="0"/>
            </a:p>
            <a:p>
              <a:pPr algn="ctr"/>
              <a:r>
                <a:rPr lang="en-US" sz="2000"/>
                <a:t>Bowlby, J (1969) Attachment and loss; Volume 1 Attachment London: Hogarth Press</a:t>
              </a:r>
              <a:endParaRPr lang="en-US"/>
            </a:p>
            <a:p>
              <a:pPr algn="ctr"/>
              <a:r>
                <a:rPr lang="en-US" sz="2000" dirty="0">
                  <a:ea typeface="+mn-lt"/>
                  <a:cs typeface="+mn-lt"/>
                  <a:hlinkClick r:id="rId2"/>
                </a:rPr>
                <a:t>John Bowlby's Attachment Theory</a:t>
              </a:r>
              <a:endParaRPr lang="en-US" sz="2000">
                <a:ea typeface="+mn-lt"/>
                <a:cs typeface="+mn-lt"/>
              </a:endParaRPr>
            </a:p>
            <a:p>
              <a:pPr algn="ctr"/>
              <a:r>
                <a:rPr lang="en-US" sz="2000" dirty="0"/>
                <a:t>Ainsworth, M.D.S. </a:t>
              </a:r>
              <a:r>
                <a:rPr lang="en-US" sz="2000"/>
                <a:t>Bhelar</a:t>
              </a:r>
              <a:r>
                <a:rPr lang="en-US" sz="2000" dirty="0"/>
                <a:t>, M.C., Waters, E. and Wall S. (1978) Patterns of attachment: a psychological study of the strange situation. Hillsdale: </a:t>
              </a:r>
              <a:r>
                <a:rPr lang="en-US" sz="2000"/>
                <a:t>Elbau</a:t>
              </a:r>
              <a:r>
                <a:rPr lang="en-US" sz="2000" dirty="0"/>
                <a:t>m</a:t>
              </a:r>
            </a:p>
            <a:p>
              <a:pPr algn="ctr"/>
              <a:r>
                <a:rPr lang="en-US" sz="2000" dirty="0">
                  <a:ea typeface="+mn-lt"/>
                  <a:cs typeface="+mn-lt"/>
                  <a:hlinkClick r:id="rId3"/>
                </a:rPr>
                <a:t>AttachmentPatterns.pdf</a:t>
              </a:r>
              <a:endParaRPr lang="en-US" sz="2000">
                <a:ea typeface="+mn-lt"/>
                <a:cs typeface="+mn-lt"/>
              </a:endParaRPr>
            </a:p>
            <a:p>
              <a:pPr algn="ctr"/>
              <a:r>
                <a:rPr lang="en-US" sz="2000"/>
                <a:t>Gerhardt, S. (2015) Why Love matters: How affection shapes a baby's Brain. London: Routledge.</a:t>
              </a:r>
              <a:endParaRPr lang="en-US" sz="2000" dirty="0"/>
            </a:p>
            <a:p>
              <a:pPr algn="ctr"/>
              <a:r>
                <a:rPr lang="en-US" sz="2000" dirty="0">
                  <a:ea typeface="+mn-lt"/>
                  <a:cs typeface="+mn-lt"/>
                  <a:hlinkClick r:id="rId4"/>
                </a:rPr>
                <a:t>Why Love Matters: How Affection Shapes a Baby's Brain by Sue Gerhardt | Goodreads</a:t>
              </a:r>
              <a:endParaRPr lang="en-US" sz="2000">
                <a:ea typeface="+mn-lt"/>
                <a:cs typeface="+mn-lt"/>
              </a:endParaRPr>
            </a:p>
            <a:p>
              <a:pPr algn="ctr"/>
              <a:r>
                <a:rPr lang="en-US" sz="2000" dirty="0"/>
                <a:t>Department of Education (2024) Statutory framework for the early year's foundation stage. </a:t>
              </a:r>
              <a:r>
                <a:rPr lang="en-US" sz="2000"/>
                <a:t>London: DfE.</a:t>
              </a:r>
              <a:endParaRPr lang="en-US" sz="2000" dirty="0"/>
            </a:p>
            <a:p>
              <a:pPr algn="ctr"/>
              <a:r>
                <a:rPr lang="en-US" sz="2000" dirty="0">
                  <a:ea typeface="+mn-lt"/>
                  <a:cs typeface="+mn-lt"/>
                  <a:hlinkClick r:id="rId5"/>
                </a:rPr>
                <a:t>Bowlby's Attachment Theory: 4 Styles in the Classroom</a:t>
              </a:r>
              <a:endParaRPr lang="en-US" sz="2000">
                <a:ea typeface="+mn-lt"/>
                <a:cs typeface="+mn-lt"/>
              </a:endParaRPr>
            </a:p>
            <a:p>
              <a:pPr algn="ctr"/>
              <a:r>
                <a:rPr lang="en-US" sz="2000" dirty="0">
                  <a:ea typeface="+mn-lt"/>
                  <a:cs typeface="+mn-lt"/>
                  <a:hlinkClick r:id="rId6"/>
                </a:rPr>
                <a:t>Summary of the Early years foundation stage (EYFS) statutory framework</a:t>
              </a:r>
              <a:endParaRPr lang="en-US" sz="2000">
                <a:ea typeface="+mn-lt"/>
                <a:cs typeface="+mn-lt"/>
              </a:endParaRPr>
            </a:p>
            <a:p>
              <a:pPr algn="ctr"/>
              <a:r>
                <a:rPr lang="en-US" sz="2000" dirty="0"/>
                <a:t>Howe D. (2011) Attachment across the </a:t>
              </a:r>
              <a:r>
                <a:rPr lang="en-US" sz="2000"/>
                <a:t>life course. Basingstoke: Palgrave Macmillian.</a:t>
              </a:r>
              <a:endParaRPr lang="en-US" sz="2000" dirty="0"/>
            </a:p>
            <a:p>
              <a:pPr algn="ctr"/>
              <a:r>
                <a:rPr lang="en-US" sz="2000" dirty="0">
                  <a:ea typeface="+mn-lt"/>
                  <a:cs typeface="+mn-lt"/>
                  <a:hlinkClick r:id="rId7"/>
                </a:rPr>
                <a:t>Full article: Mother-to-infant bonding mediates the effects of depressive and anxious postpartum symptoms on parenting stress</a:t>
              </a:r>
              <a:endParaRPr lang="en-US" sz="2000">
                <a:ea typeface="+mn-lt"/>
                <a:cs typeface="+mn-lt"/>
              </a:endParaRPr>
            </a:p>
            <a:p>
              <a:pPr algn="ctr"/>
              <a:r>
                <a:rPr lang="en-US" sz="2000" dirty="0">
                  <a:ea typeface="+mn-lt"/>
                  <a:cs typeface="+mn-lt"/>
                  <a:hlinkClick r:id="rId8"/>
                </a:rPr>
                <a:t>https://youtu.be/WjOowWxOXCg?si=3t53olJr0pfHoUiz</a:t>
              </a:r>
              <a:endParaRPr lang="en-US" sz="2000" dirty="0"/>
            </a:p>
            <a:p>
              <a:pPr algn="ctr"/>
              <a:r>
                <a:rPr lang="en-US" sz="2000" dirty="0"/>
                <a:t>Shaffer, H.R. (2004) Introducing child psycholo</a:t>
              </a:r>
              <a:r>
                <a:rPr lang="en-US" sz="2000"/>
                <a:t>gy. Oxford: Blackwell</a:t>
              </a:r>
              <a:endParaRPr lang="en-US" sz="2000" dirty="0"/>
            </a:p>
            <a:p>
              <a:pPr algn="ctr"/>
              <a:r>
                <a:rPr lang="en-US" sz="2000" dirty="0">
                  <a:ea typeface="+mn-lt"/>
                  <a:cs typeface="+mn-lt"/>
                  <a:hlinkClick r:id="rId9"/>
                </a:rPr>
                <a:t>https://youtu.be/BRhCxr07CV4?si=-bM_8Mx_z78xq81L</a:t>
              </a:r>
              <a:endParaRPr lang="en-US" sz="2000" dirty="0"/>
            </a:p>
            <a:p>
              <a:pPr algn="ctr"/>
              <a:endParaRPr lang="en-US" sz="2000" dirty="0"/>
            </a:p>
            <a:p>
              <a:pPr algn="ctr"/>
              <a:endParaRPr lang="en-US" sz="2400" dirty="0"/>
            </a:p>
          </p:txBody>
        </p:sp>
      </p:grpSp>
      <p:grpSp>
        <p:nvGrpSpPr>
          <p:cNvPr id="14" name="Group 13">
            <a:extLst>
              <a:ext uri="{FF2B5EF4-FFF2-40B4-BE49-F238E27FC236}">
                <a16:creationId xmlns:a16="http://schemas.microsoft.com/office/drawing/2014/main" id="{A47AAF5E-1692-48C9-98FB-6432BF0BC4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15" name="Freeform: Shape 14">
              <a:extLst>
                <a:ext uri="{FF2B5EF4-FFF2-40B4-BE49-F238E27FC236}">
                  <a16:creationId xmlns:a16="http://schemas.microsoft.com/office/drawing/2014/main" id="{5F36A26D-E71D-4663-B197-8B7BFA37AD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6" name="Freeform: Shape 15">
              <a:extLst>
                <a:ext uri="{FF2B5EF4-FFF2-40B4-BE49-F238E27FC236}">
                  <a16:creationId xmlns:a16="http://schemas.microsoft.com/office/drawing/2014/main" id="{8A821CEB-DA96-4952-93B9-81F9C42BAD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7" name="Freeform: Shape 16">
              <a:extLst>
                <a:ext uri="{FF2B5EF4-FFF2-40B4-BE49-F238E27FC236}">
                  <a16:creationId xmlns:a16="http://schemas.microsoft.com/office/drawing/2014/main" id="{18C8EDE0-D69B-4F65-9AB7-DDE7EAD78EE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8" name="Freeform: Shape 17">
              <a:extLst>
                <a:ext uri="{FF2B5EF4-FFF2-40B4-BE49-F238E27FC236}">
                  <a16:creationId xmlns:a16="http://schemas.microsoft.com/office/drawing/2014/main" id="{546F0982-BF10-4BF6-842A-F631654FF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19" name="Freeform: Shape 18">
              <a:extLst>
                <a:ext uri="{FF2B5EF4-FFF2-40B4-BE49-F238E27FC236}">
                  <a16:creationId xmlns:a16="http://schemas.microsoft.com/office/drawing/2014/main" id="{2B313509-2128-42CA-81B6-C9EC23E44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0" name="Freeform: Shape 19">
              <a:extLst>
                <a:ext uri="{FF2B5EF4-FFF2-40B4-BE49-F238E27FC236}">
                  <a16:creationId xmlns:a16="http://schemas.microsoft.com/office/drawing/2014/main" id="{1589188C-E06E-4F8A-BDD1-02ADF1408F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21" name="Freeform: Shape 20">
              <a:extLst>
                <a:ext uri="{FF2B5EF4-FFF2-40B4-BE49-F238E27FC236}">
                  <a16:creationId xmlns:a16="http://schemas.microsoft.com/office/drawing/2014/main" id="{6B4E610F-FCD0-483F-B9F2-6DF2C28FE8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D9BBB3F0-2269-9D52-EFDA-6F5C4648F8A2}"/>
              </a:ext>
            </a:extLst>
          </p:cNvPr>
          <p:cNvSpPr>
            <a:spLocks noGrp="1"/>
          </p:cNvSpPr>
          <p:nvPr>
            <p:ph type="title"/>
          </p:nvPr>
        </p:nvSpPr>
        <p:spPr>
          <a:xfrm>
            <a:off x="789708" y="666351"/>
            <a:ext cx="10558405" cy="177149"/>
          </a:xfrm>
        </p:spPr>
        <p:txBody>
          <a:bodyPr vert="horz" lIns="91440" tIns="45720" rIns="91440" bIns="45720" rtlCol="0" anchor="b">
            <a:normAutofit fontScale="90000"/>
          </a:bodyPr>
          <a:lstStyle/>
          <a:p>
            <a:pPr algn="ctr"/>
            <a:r>
              <a:rPr lang="en-US" sz="4800" b="1">
                <a:solidFill>
                  <a:schemeClr val="bg1"/>
                </a:solidFill>
              </a:rPr>
              <a:t>References</a:t>
            </a:r>
            <a:endParaRPr lang="en-US" sz="4800" b="1" kern="1200">
              <a:solidFill>
                <a:schemeClr val="bg1"/>
              </a:solidFill>
              <a:latin typeface="+mj-lt"/>
            </a:endParaRPr>
          </a:p>
        </p:txBody>
      </p:sp>
    </p:spTree>
    <p:extLst>
      <p:ext uri="{BB962C8B-B14F-4D97-AF65-F5344CB8AC3E}">
        <p14:creationId xmlns:p14="http://schemas.microsoft.com/office/powerpoint/2010/main" val="3115860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Name:   Eliza Mihaela Raita Student Nr:          2334465  Module:  Psychology in Health and Social care(LCHS4010) Lecturer: Prabjot Kaur Sahota</vt:lpstr>
      <vt:lpstr>Introduction</vt:lpstr>
      <vt:lpstr>PowerPoint Presentation</vt:lpstr>
      <vt:lpstr>PowerPoint Presentation</vt:lpstr>
      <vt:lpstr>The Theory in Isaac's Situation</vt:lpstr>
      <vt:lpstr>PowerPoint Presentation</vt:lpstr>
      <vt:lpstr>Support  Plan based on the Theory</vt:lpstr>
      <vt:lpstr>Parental support and modelling</vt:lpstr>
      <vt:lpstr>Critical Evaluation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1027</cp:revision>
  <dcterms:created xsi:type="dcterms:W3CDTF">2026-06-14T14:41:46Z</dcterms:created>
  <dcterms:modified xsi:type="dcterms:W3CDTF">2026-06-15T02:32:29Z</dcterms:modified>
</cp:coreProperties>
</file>