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578111-7E22-597B-CDD1-8F37E98BB271}" v="1" dt="2023-04-25T00:33:42.839"/>
    <p1510:client id="{766BFDBD-D363-4E85-AACF-9D2D6D6E664F}" v="599" dt="2023-04-25T00:20:29.662"/>
    <p1510:client id="{CFAC912B-A238-78D6-7E5A-0CEAA43AB55B}" v="218" dt="2023-04-25T00:30:38.6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l Bourke (1500925)" userId="S::1500925@student.uwtsd.ac.uk::f8ea6a85-6f9d-4840-925d-38a4065ecf77" providerId="AD" clId="Web-{CFAC912B-A238-78D6-7E5A-0CEAA43AB55B}"/>
    <pc:docChg chg="modSld addMainMaster delMainMaster">
      <pc:chgData name="Mel Bourke (1500925)" userId="S::1500925@student.uwtsd.ac.uk::f8ea6a85-6f9d-4840-925d-38a4065ecf77" providerId="AD" clId="Web-{CFAC912B-A238-78D6-7E5A-0CEAA43AB55B}" dt="2023-04-25T00:30:38.401" v="140" actId="1076"/>
      <pc:docMkLst>
        <pc:docMk/>
      </pc:docMkLst>
      <pc:sldChg chg="addSp delSp modSp mod setBg modClrScheme delDesignElem chgLayout">
        <pc:chgData name="Mel Bourke (1500925)" userId="S::1500925@student.uwtsd.ac.uk::f8ea6a85-6f9d-4840-925d-38a4065ecf77" providerId="AD" clId="Web-{CFAC912B-A238-78D6-7E5A-0CEAA43AB55B}" dt="2023-04-25T00:30:38.401" v="140" actId="1076"/>
        <pc:sldMkLst>
          <pc:docMk/>
          <pc:sldMk cId="3735896201" sldId="257"/>
        </pc:sldMkLst>
        <pc:spChg chg="mod ord">
          <ac:chgData name="Mel Bourke (1500925)" userId="S::1500925@student.uwtsd.ac.uk::f8ea6a85-6f9d-4840-925d-38a4065ecf77" providerId="AD" clId="Web-{CFAC912B-A238-78D6-7E5A-0CEAA43AB55B}" dt="2023-04-25T00:27:30.373" v="43" actId="1076"/>
          <ac:spMkLst>
            <pc:docMk/>
            <pc:sldMk cId="3735896201" sldId="257"/>
            <ac:spMk id="2" creationId="{E50E8504-5076-B722-FA1E-352E8CACE961}"/>
          </ac:spMkLst>
        </pc:spChg>
        <pc:spChg chg="mod ord">
          <ac:chgData name="Mel Bourke (1500925)" userId="S::1500925@student.uwtsd.ac.uk::f8ea6a85-6f9d-4840-925d-38a4065ecf77" providerId="AD" clId="Web-{CFAC912B-A238-78D6-7E5A-0CEAA43AB55B}" dt="2023-04-25T00:27:26.248" v="42" actId="14100"/>
          <ac:spMkLst>
            <pc:docMk/>
            <pc:sldMk cId="3735896201" sldId="257"/>
            <ac:spMk id="3" creationId="{765BED2C-6AA6-DDF5-F468-3EFF51A38368}"/>
          </ac:spMkLst>
        </pc:spChg>
        <pc:spChg chg="add mod">
          <ac:chgData name="Mel Bourke (1500925)" userId="S::1500925@student.uwtsd.ac.uk::f8ea6a85-6f9d-4840-925d-38a4065ecf77" providerId="AD" clId="Web-{CFAC912B-A238-78D6-7E5A-0CEAA43AB55B}" dt="2023-04-25T00:28:27.095" v="47" actId="1076"/>
          <ac:spMkLst>
            <pc:docMk/>
            <pc:sldMk cId="3735896201" sldId="257"/>
            <ac:spMk id="6" creationId="{8F0527E5-67D5-BEA3-B425-AA9C07CB3E8F}"/>
          </ac:spMkLst>
        </pc:spChg>
        <pc:spChg chg="add del">
          <ac:chgData name="Mel Bourke (1500925)" userId="S::1500925@student.uwtsd.ac.uk::f8ea6a85-6f9d-4840-925d-38a4065ecf77" providerId="AD" clId="Web-{CFAC912B-A238-78D6-7E5A-0CEAA43AB55B}" dt="2023-04-25T00:24:33.080" v="12"/>
          <ac:spMkLst>
            <pc:docMk/>
            <pc:sldMk cId="3735896201" sldId="257"/>
            <ac:spMk id="7" creationId="{9B0F3308-12C4-4DD7-ABB4-D0DFAA3CF6DE}"/>
          </ac:spMkLst>
        </pc:spChg>
        <pc:spChg chg="add mod">
          <ac:chgData name="Mel Bourke (1500925)" userId="S::1500925@student.uwtsd.ac.uk::f8ea6a85-6f9d-4840-925d-38a4065ecf77" providerId="AD" clId="Web-{CFAC912B-A238-78D6-7E5A-0CEAA43AB55B}" dt="2023-04-25T00:30:38.401" v="140" actId="1076"/>
          <ac:spMkLst>
            <pc:docMk/>
            <pc:sldMk cId="3735896201" sldId="257"/>
            <ac:spMk id="9" creationId="{64760C8C-CFE9-3C2A-EF99-A4CD402F6C4F}"/>
          </ac:spMkLst>
        </pc:spChg>
        <pc:spChg chg="add del">
          <ac:chgData name="Mel Bourke (1500925)" userId="S::1500925@student.uwtsd.ac.uk::f8ea6a85-6f9d-4840-925d-38a4065ecf77" providerId="AD" clId="Web-{CFAC912B-A238-78D6-7E5A-0CEAA43AB55B}" dt="2023-04-25T00:24:33.080" v="12"/>
          <ac:spMkLst>
            <pc:docMk/>
            <pc:sldMk cId="3735896201" sldId="257"/>
            <ac:spMk id="12" creationId="{73AFD74C-283C-45BD-885B-6E6635E4B3F1}"/>
          </ac:spMkLst>
        </pc:spChg>
        <pc:spChg chg="add del">
          <ac:chgData name="Mel Bourke (1500925)" userId="S::1500925@student.uwtsd.ac.uk::f8ea6a85-6f9d-4840-925d-38a4065ecf77" providerId="AD" clId="Web-{CFAC912B-A238-78D6-7E5A-0CEAA43AB55B}" dt="2023-04-25T00:24:33.080" v="12"/>
          <ac:spMkLst>
            <pc:docMk/>
            <pc:sldMk cId="3735896201" sldId="257"/>
            <ac:spMk id="14" creationId="{CE3DE725-FEB0-422F-BDBA-A29C95768A3F}"/>
          </ac:spMkLst>
        </pc:spChg>
        <pc:spChg chg="add del">
          <ac:chgData name="Mel Bourke (1500925)" userId="S::1500925@student.uwtsd.ac.uk::f8ea6a85-6f9d-4840-925d-38a4065ecf77" providerId="AD" clId="Web-{CFAC912B-A238-78D6-7E5A-0CEAA43AB55B}" dt="2023-04-25T00:24:33.080" v="12"/>
          <ac:spMkLst>
            <pc:docMk/>
            <pc:sldMk cId="3735896201" sldId="257"/>
            <ac:spMk id="20" creationId="{05058156-257B-4118-BA50-5869C8AF6AD7}"/>
          </ac:spMkLst>
        </pc:spChg>
        <pc:spChg chg="add del">
          <ac:chgData name="Mel Bourke (1500925)" userId="S::1500925@student.uwtsd.ac.uk::f8ea6a85-6f9d-4840-925d-38a4065ecf77" providerId="AD" clId="Web-{CFAC912B-A238-78D6-7E5A-0CEAA43AB55B}" dt="2023-04-25T00:24:33.080" v="12"/>
          <ac:spMkLst>
            <pc:docMk/>
            <pc:sldMk cId="3735896201" sldId="257"/>
            <ac:spMk id="24" creationId="{D23B4D99-FEA8-489A-8436-A2F113BE1B6E}"/>
          </ac:spMkLst>
        </pc:spChg>
        <pc:spChg chg="add del">
          <ac:chgData name="Mel Bourke (1500925)" userId="S::1500925@student.uwtsd.ac.uk::f8ea6a85-6f9d-4840-925d-38a4065ecf77" providerId="AD" clId="Web-{CFAC912B-A238-78D6-7E5A-0CEAA43AB55B}" dt="2023-04-25T00:24:47.097" v="15"/>
          <ac:spMkLst>
            <pc:docMk/>
            <pc:sldMk cId="3735896201" sldId="257"/>
            <ac:spMk id="33" creationId="{398E8958-A0BD-4366-8F61-3A496C51CD60}"/>
          </ac:spMkLst>
        </pc:spChg>
        <pc:spChg chg="add del">
          <ac:chgData name="Mel Bourke (1500925)" userId="S::1500925@student.uwtsd.ac.uk::f8ea6a85-6f9d-4840-925d-38a4065ecf77" providerId="AD" clId="Web-{CFAC912B-A238-78D6-7E5A-0CEAA43AB55B}" dt="2023-04-25T00:24:47.097" v="15"/>
          <ac:spMkLst>
            <pc:docMk/>
            <pc:sldMk cId="3735896201" sldId="257"/>
            <ac:spMk id="38" creationId="{0177ACA7-E71A-4888-9EBD-074801D881CC}"/>
          </ac:spMkLst>
        </pc:spChg>
        <pc:spChg chg="del">
          <ac:chgData name="Mel Bourke (1500925)" userId="S::1500925@student.uwtsd.ac.uk::f8ea6a85-6f9d-4840-925d-38a4065ecf77" providerId="AD" clId="Web-{CFAC912B-A238-78D6-7E5A-0CEAA43AB55B}" dt="2023-04-25T00:24:23.939" v="10"/>
          <ac:spMkLst>
            <pc:docMk/>
            <pc:sldMk cId="3735896201" sldId="257"/>
            <ac:spMk id="46" creationId="{E8A8EAB8-D2FF-444D-B34B-7D32F106AD0E}"/>
          </ac:spMkLst>
        </pc:spChg>
        <pc:spChg chg="add del">
          <ac:chgData name="Mel Bourke (1500925)" userId="S::1500925@student.uwtsd.ac.uk::f8ea6a85-6f9d-4840-925d-38a4065ecf77" providerId="AD" clId="Web-{CFAC912B-A238-78D6-7E5A-0CEAA43AB55B}" dt="2023-04-25T00:24:47.097" v="15"/>
          <ac:spMkLst>
            <pc:docMk/>
            <pc:sldMk cId="3735896201" sldId="257"/>
            <ac:spMk id="61" creationId="{1429180E-866D-447C-A170-484000E48972}"/>
          </ac:spMkLst>
        </pc:spChg>
        <pc:spChg chg="add del">
          <ac:chgData name="Mel Bourke (1500925)" userId="S::1500925@student.uwtsd.ac.uk::f8ea6a85-6f9d-4840-925d-38a4065ecf77" providerId="AD" clId="Web-{CFAC912B-A238-78D6-7E5A-0CEAA43AB55B}" dt="2023-04-25T00:24:47.097" v="15"/>
          <ac:spMkLst>
            <pc:docMk/>
            <pc:sldMk cId="3735896201" sldId="257"/>
            <ac:spMk id="62" creationId="{FEE51AA4-287D-4CB8-8CD4-D6986106F43C}"/>
          </ac:spMkLst>
        </pc:spChg>
        <pc:spChg chg="add del">
          <ac:chgData name="Mel Bourke (1500925)" userId="S::1500925@student.uwtsd.ac.uk::f8ea6a85-6f9d-4840-925d-38a4065ecf77" providerId="AD" clId="Web-{CFAC912B-A238-78D6-7E5A-0CEAA43AB55B}" dt="2023-04-25T00:24:47.097" v="15"/>
          <ac:spMkLst>
            <pc:docMk/>
            <pc:sldMk cId="3735896201" sldId="257"/>
            <ac:spMk id="63" creationId="{B2DF6337-9683-4A06-B3D5-CB22C7F4F2BE}"/>
          </ac:spMkLst>
        </pc:spChg>
        <pc:spChg chg="add del">
          <ac:chgData name="Mel Bourke (1500925)" userId="S::1500925@student.uwtsd.ac.uk::f8ea6a85-6f9d-4840-925d-38a4065ecf77" providerId="AD" clId="Web-{CFAC912B-A238-78D6-7E5A-0CEAA43AB55B}" dt="2023-04-25T00:25:17.536" v="22"/>
          <ac:spMkLst>
            <pc:docMk/>
            <pc:sldMk cId="3735896201" sldId="257"/>
            <ac:spMk id="68" creationId="{975EFB90-94AC-4C14-9376-D01F2C1A15D8}"/>
          </ac:spMkLst>
        </pc:spChg>
        <pc:spChg chg="add del">
          <ac:chgData name="Mel Bourke (1500925)" userId="S::1500925@student.uwtsd.ac.uk::f8ea6a85-6f9d-4840-925d-38a4065ecf77" providerId="AD" clId="Web-{CFAC912B-A238-78D6-7E5A-0CEAA43AB55B}" dt="2023-04-25T00:25:17.536" v="22"/>
          <ac:spMkLst>
            <pc:docMk/>
            <pc:sldMk cId="3735896201" sldId="257"/>
            <ac:spMk id="98" creationId="{C582C1C4-F4D7-44A9-B571-03BE2D6C211A}"/>
          </ac:spMkLst>
        </pc:spChg>
        <pc:spChg chg="add">
          <ac:chgData name="Mel Bourke (1500925)" userId="S::1500925@student.uwtsd.ac.uk::f8ea6a85-6f9d-4840-925d-38a4065ecf77" providerId="AD" clId="Web-{CFAC912B-A238-78D6-7E5A-0CEAA43AB55B}" dt="2023-04-25T00:25:17.536" v="22"/>
          <ac:spMkLst>
            <pc:docMk/>
            <pc:sldMk cId="3735896201" sldId="257"/>
            <ac:spMk id="103" creationId="{48CAE4AE-A9DF-45AF-9A9C-1712BC63418E}"/>
          </ac:spMkLst>
        </pc:spChg>
        <pc:spChg chg="add">
          <ac:chgData name="Mel Bourke (1500925)" userId="S::1500925@student.uwtsd.ac.uk::f8ea6a85-6f9d-4840-925d-38a4065ecf77" providerId="AD" clId="Web-{CFAC912B-A238-78D6-7E5A-0CEAA43AB55B}" dt="2023-04-25T00:25:17.536" v="22"/>
          <ac:spMkLst>
            <pc:docMk/>
            <pc:sldMk cId="3735896201" sldId="257"/>
            <ac:spMk id="128" creationId="{E972DE0D-2E53-4159-ABD3-C601524262C2}"/>
          </ac:spMkLst>
        </pc:spChg>
        <pc:grpChg chg="add del">
          <ac:chgData name="Mel Bourke (1500925)" userId="S::1500925@student.uwtsd.ac.uk::f8ea6a85-6f9d-4840-925d-38a4065ecf77" providerId="AD" clId="Web-{CFAC912B-A238-78D6-7E5A-0CEAA43AB55B}" dt="2023-04-25T00:24:47.097" v="15"/>
          <ac:grpSpMkLst>
            <pc:docMk/>
            <pc:sldMk cId="3735896201" sldId="257"/>
            <ac:grpSpMk id="35" creationId="{D445862C-E73D-4EFB-9DD5-8A5E3473E113}"/>
          </ac:grpSpMkLst>
        </pc:grpChg>
        <pc:grpChg chg="add del">
          <ac:chgData name="Mel Bourke (1500925)" userId="S::1500925@student.uwtsd.ac.uk::f8ea6a85-6f9d-4840-925d-38a4065ecf77" providerId="AD" clId="Web-{CFAC912B-A238-78D6-7E5A-0CEAA43AB55B}" dt="2023-04-25T00:25:17.536" v="22"/>
          <ac:grpSpMkLst>
            <pc:docMk/>
            <pc:sldMk cId="3735896201" sldId="257"/>
            <ac:grpSpMk id="70" creationId="{91B1573E-AF3F-4D80-BF80-44A28E1C6409}"/>
          </ac:grpSpMkLst>
        </pc:grpChg>
        <pc:grpChg chg="add del">
          <ac:chgData name="Mel Bourke (1500925)" userId="S::1500925@student.uwtsd.ac.uk::f8ea6a85-6f9d-4840-925d-38a4065ecf77" providerId="AD" clId="Web-{CFAC912B-A238-78D6-7E5A-0CEAA43AB55B}" dt="2023-04-25T00:25:17.536" v="22"/>
          <ac:grpSpMkLst>
            <pc:docMk/>
            <pc:sldMk cId="3735896201" sldId="257"/>
            <ac:grpSpMk id="93" creationId="{52BF226F-1E3A-4B66-9054-4A5A2E3B4D18}"/>
          </ac:grpSpMkLst>
        </pc:grpChg>
        <pc:grpChg chg="add">
          <ac:chgData name="Mel Bourke (1500925)" userId="S::1500925@student.uwtsd.ac.uk::f8ea6a85-6f9d-4840-925d-38a4065ecf77" providerId="AD" clId="Web-{CFAC912B-A238-78D6-7E5A-0CEAA43AB55B}" dt="2023-04-25T00:25:17.536" v="22"/>
          <ac:grpSpMkLst>
            <pc:docMk/>
            <pc:sldMk cId="3735896201" sldId="257"/>
            <ac:grpSpMk id="105" creationId="{6C272060-BC98-4C91-A58F-4DFEC566CF7F}"/>
          </ac:grpSpMkLst>
        </pc:grpChg>
        <pc:picChg chg="mod">
          <ac:chgData name="Mel Bourke (1500925)" userId="S::1500925@student.uwtsd.ac.uk::f8ea6a85-6f9d-4840-925d-38a4065ecf77" providerId="AD" clId="Web-{CFAC912B-A238-78D6-7E5A-0CEAA43AB55B}" dt="2023-04-25T00:28:23.923" v="46" actId="1076"/>
          <ac:picMkLst>
            <pc:docMk/>
            <pc:sldMk cId="3735896201" sldId="257"/>
            <ac:picMk id="4" creationId="{EB5FDBB9-268A-26E2-5FED-3666BFF81194}"/>
          </ac:picMkLst>
        </pc:picChg>
        <pc:picChg chg="add del mod ord">
          <ac:chgData name="Mel Bourke (1500925)" userId="S::1500925@student.uwtsd.ac.uk::f8ea6a85-6f9d-4840-925d-38a4065ecf77" providerId="AD" clId="Web-{CFAC912B-A238-78D6-7E5A-0CEAA43AB55B}" dt="2023-04-25T00:26:47.167" v="37"/>
          <ac:picMkLst>
            <pc:docMk/>
            <pc:sldMk cId="3735896201" sldId="257"/>
            <ac:picMk id="5" creationId="{7739B36B-C30F-62A8-ADDD-2B81B8822E12}"/>
          </ac:picMkLst>
        </pc:picChg>
        <pc:picChg chg="add del">
          <ac:chgData name="Mel Bourke (1500925)" userId="S::1500925@student.uwtsd.ac.uk::f8ea6a85-6f9d-4840-925d-38a4065ecf77" providerId="AD" clId="Web-{CFAC912B-A238-78D6-7E5A-0CEAA43AB55B}" dt="2023-04-25T00:24:33.080" v="12"/>
          <ac:picMkLst>
            <pc:docMk/>
            <pc:sldMk cId="3735896201" sldId="257"/>
            <ac:picMk id="8" creationId="{6A24046D-AAB6-4470-AC22-6448D576E5B5}"/>
          </ac:picMkLst>
        </pc:picChg>
        <pc:picChg chg="add del">
          <ac:chgData name="Mel Bourke (1500925)" userId="S::1500925@student.uwtsd.ac.uk::f8ea6a85-6f9d-4840-925d-38a4065ecf77" providerId="AD" clId="Web-{CFAC912B-A238-78D6-7E5A-0CEAA43AB55B}" dt="2023-04-25T00:24:33.080" v="12"/>
          <ac:picMkLst>
            <pc:docMk/>
            <pc:sldMk cId="3735896201" sldId="257"/>
            <ac:picMk id="10" creationId="{211A0A85-392D-49DA-B9EC-82262B3B9614}"/>
          </ac:picMkLst>
        </pc:picChg>
        <pc:cxnChg chg="del">
          <ac:chgData name="Mel Bourke (1500925)" userId="S::1500925@student.uwtsd.ac.uk::f8ea6a85-6f9d-4840-925d-38a4065ecf77" providerId="AD" clId="Web-{CFAC912B-A238-78D6-7E5A-0CEAA43AB55B}" dt="2023-04-25T00:24:23.939" v="10"/>
          <ac:cxnSpMkLst>
            <pc:docMk/>
            <pc:sldMk cId="3735896201" sldId="257"/>
            <ac:cxnSpMk id="48" creationId="{EEA38897-7BA3-4408-8083-3235339C4A60}"/>
          </ac:cxnSpMkLst>
        </pc:cxnChg>
        <pc:cxnChg chg="del">
          <ac:chgData name="Mel Bourke (1500925)" userId="S::1500925@student.uwtsd.ac.uk::f8ea6a85-6f9d-4840-925d-38a4065ecf77" providerId="AD" clId="Web-{CFAC912B-A238-78D6-7E5A-0CEAA43AB55B}" dt="2023-04-25T00:24:23.939" v="10"/>
          <ac:cxnSpMkLst>
            <pc:docMk/>
            <pc:sldMk cId="3735896201" sldId="257"/>
            <ac:cxnSpMk id="50" creationId="{F11AD06B-AB20-4097-8606-5DA00DBACE88}"/>
          </ac:cxnSpMkLst>
        </pc:cxnChg>
      </pc:sldChg>
      <pc:sldMasterChg chg="del delSldLayout">
        <pc:chgData name="Mel Bourke (1500925)" userId="S::1500925@student.uwtsd.ac.uk::f8ea6a85-6f9d-4840-925d-38a4065ecf77" providerId="AD" clId="Web-{CFAC912B-A238-78D6-7E5A-0CEAA43AB55B}" dt="2023-04-25T00:24:23.939" v="10"/>
        <pc:sldMasterMkLst>
          <pc:docMk/>
          <pc:sldMasterMk cId="2460954070" sldId="2147483660"/>
        </pc:sldMasterMkLst>
        <pc:sldLayoutChg chg="del">
          <pc:chgData name="Mel Bourke (1500925)" userId="S::1500925@student.uwtsd.ac.uk::f8ea6a85-6f9d-4840-925d-38a4065ecf77" providerId="AD" clId="Web-{CFAC912B-A238-78D6-7E5A-0CEAA43AB55B}" dt="2023-04-25T00:24:23.939" v="1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Mel Bourke (1500925)" userId="S::1500925@student.uwtsd.ac.uk::f8ea6a85-6f9d-4840-925d-38a4065ecf77" providerId="AD" clId="Web-{CFAC912B-A238-78D6-7E5A-0CEAA43AB55B}" dt="2023-04-25T00:24:23.939" v="1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Mel Bourke (1500925)" userId="S::1500925@student.uwtsd.ac.uk::f8ea6a85-6f9d-4840-925d-38a4065ecf77" providerId="AD" clId="Web-{CFAC912B-A238-78D6-7E5A-0CEAA43AB55B}" dt="2023-04-25T00:24:23.939" v="1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Mel Bourke (1500925)" userId="S::1500925@student.uwtsd.ac.uk::f8ea6a85-6f9d-4840-925d-38a4065ecf77" providerId="AD" clId="Web-{CFAC912B-A238-78D6-7E5A-0CEAA43AB55B}" dt="2023-04-25T00:24:23.939" v="1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Mel Bourke (1500925)" userId="S::1500925@student.uwtsd.ac.uk::f8ea6a85-6f9d-4840-925d-38a4065ecf77" providerId="AD" clId="Web-{CFAC912B-A238-78D6-7E5A-0CEAA43AB55B}" dt="2023-04-25T00:24:23.939" v="1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Mel Bourke (1500925)" userId="S::1500925@student.uwtsd.ac.uk::f8ea6a85-6f9d-4840-925d-38a4065ecf77" providerId="AD" clId="Web-{CFAC912B-A238-78D6-7E5A-0CEAA43AB55B}" dt="2023-04-25T00:24:23.939" v="1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Mel Bourke (1500925)" userId="S::1500925@student.uwtsd.ac.uk::f8ea6a85-6f9d-4840-925d-38a4065ecf77" providerId="AD" clId="Web-{CFAC912B-A238-78D6-7E5A-0CEAA43AB55B}" dt="2023-04-25T00:24:23.939" v="1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Mel Bourke (1500925)" userId="S::1500925@student.uwtsd.ac.uk::f8ea6a85-6f9d-4840-925d-38a4065ecf77" providerId="AD" clId="Web-{CFAC912B-A238-78D6-7E5A-0CEAA43AB55B}" dt="2023-04-25T00:24:23.939" v="1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Mel Bourke (1500925)" userId="S::1500925@student.uwtsd.ac.uk::f8ea6a85-6f9d-4840-925d-38a4065ecf77" providerId="AD" clId="Web-{CFAC912B-A238-78D6-7E5A-0CEAA43AB55B}" dt="2023-04-25T00:24:23.939" v="1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Mel Bourke (1500925)" userId="S::1500925@student.uwtsd.ac.uk::f8ea6a85-6f9d-4840-925d-38a4065ecf77" providerId="AD" clId="Web-{CFAC912B-A238-78D6-7E5A-0CEAA43AB55B}" dt="2023-04-25T00:24:23.939" v="1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Mel Bourke (1500925)" userId="S::1500925@student.uwtsd.ac.uk::f8ea6a85-6f9d-4840-925d-38a4065ecf77" providerId="AD" clId="Web-{CFAC912B-A238-78D6-7E5A-0CEAA43AB55B}" dt="2023-04-25T00:24:23.939" v="1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Mel Bourke (1500925)" userId="S::1500925@student.uwtsd.ac.uk::f8ea6a85-6f9d-4840-925d-38a4065ecf77" providerId="AD" clId="Web-{CFAC912B-A238-78D6-7E5A-0CEAA43AB55B}" dt="2023-04-25T00:24:33.080" v="12"/>
        <pc:sldMasterMkLst>
          <pc:docMk/>
          <pc:sldMasterMk cId="1293193341" sldId="2147483672"/>
        </pc:sldMasterMkLst>
        <pc:sldLayoutChg chg="add del mod replId">
          <pc:chgData name="Mel Bourke (1500925)" userId="S::1500925@student.uwtsd.ac.uk::f8ea6a85-6f9d-4840-925d-38a4065ecf77" providerId="AD" clId="Web-{CFAC912B-A238-78D6-7E5A-0CEAA43AB55B}" dt="2023-04-25T00:24:33.080" v="12"/>
          <pc:sldLayoutMkLst>
            <pc:docMk/>
            <pc:sldMasterMk cId="1293193341" sldId="2147483672"/>
            <pc:sldLayoutMk cId="2822265393" sldId="2147483673"/>
          </pc:sldLayoutMkLst>
        </pc:sldLayoutChg>
        <pc:sldLayoutChg chg="add del mod replId">
          <pc:chgData name="Mel Bourke (1500925)" userId="S::1500925@student.uwtsd.ac.uk::f8ea6a85-6f9d-4840-925d-38a4065ecf77" providerId="AD" clId="Web-{CFAC912B-A238-78D6-7E5A-0CEAA43AB55B}" dt="2023-04-25T00:24:33.080" v="12"/>
          <pc:sldLayoutMkLst>
            <pc:docMk/>
            <pc:sldMasterMk cId="1293193341" sldId="2147483672"/>
            <pc:sldLayoutMk cId="2330630643" sldId="2147483674"/>
          </pc:sldLayoutMkLst>
        </pc:sldLayoutChg>
        <pc:sldLayoutChg chg="add del mod replId">
          <pc:chgData name="Mel Bourke (1500925)" userId="S::1500925@student.uwtsd.ac.uk::f8ea6a85-6f9d-4840-925d-38a4065ecf77" providerId="AD" clId="Web-{CFAC912B-A238-78D6-7E5A-0CEAA43AB55B}" dt="2023-04-25T00:24:33.080" v="12"/>
          <pc:sldLayoutMkLst>
            <pc:docMk/>
            <pc:sldMasterMk cId="1293193341" sldId="2147483672"/>
            <pc:sldLayoutMk cId="3968942507" sldId="2147483675"/>
          </pc:sldLayoutMkLst>
        </pc:sldLayoutChg>
        <pc:sldLayoutChg chg="add del mod replId">
          <pc:chgData name="Mel Bourke (1500925)" userId="S::1500925@student.uwtsd.ac.uk::f8ea6a85-6f9d-4840-925d-38a4065ecf77" providerId="AD" clId="Web-{CFAC912B-A238-78D6-7E5A-0CEAA43AB55B}" dt="2023-04-25T00:24:33.080" v="12"/>
          <pc:sldLayoutMkLst>
            <pc:docMk/>
            <pc:sldMasterMk cId="1293193341" sldId="2147483672"/>
            <pc:sldLayoutMk cId="1036912093" sldId="2147483676"/>
          </pc:sldLayoutMkLst>
        </pc:sldLayoutChg>
        <pc:sldLayoutChg chg="add del mod replId">
          <pc:chgData name="Mel Bourke (1500925)" userId="S::1500925@student.uwtsd.ac.uk::f8ea6a85-6f9d-4840-925d-38a4065ecf77" providerId="AD" clId="Web-{CFAC912B-A238-78D6-7E5A-0CEAA43AB55B}" dt="2023-04-25T00:24:33.080" v="12"/>
          <pc:sldLayoutMkLst>
            <pc:docMk/>
            <pc:sldMasterMk cId="1293193341" sldId="2147483672"/>
            <pc:sldLayoutMk cId="3669269723" sldId="2147483677"/>
          </pc:sldLayoutMkLst>
        </pc:sldLayoutChg>
        <pc:sldLayoutChg chg="add del mod replId">
          <pc:chgData name="Mel Bourke (1500925)" userId="S::1500925@student.uwtsd.ac.uk::f8ea6a85-6f9d-4840-925d-38a4065ecf77" providerId="AD" clId="Web-{CFAC912B-A238-78D6-7E5A-0CEAA43AB55B}" dt="2023-04-25T00:24:33.080" v="12"/>
          <pc:sldLayoutMkLst>
            <pc:docMk/>
            <pc:sldMasterMk cId="1293193341" sldId="2147483672"/>
            <pc:sldLayoutMk cId="2922554570" sldId="2147483678"/>
          </pc:sldLayoutMkLst>
        </pc:sldLayoutChg>
        <pc:sldLayoutChg chg="add del mod replId">
          <pc:chgData name="Mel Bourke (1500925)" userId="S::1500925@student.uwtsd.ac.uk::f8ea6a85-6f9d-4840-925d-38a4065ecf77" providerId="AD" clId="Web-{CFAC912B-A238-78D6-7E5A-0CEAA43AB55B}" dt="2023-04-25T00:24:33.080" v="12"/>
          <pc:sldLayoutMkLst>
            <pc:docMk/>
            <pc:sldMasterMk cId="1293193341" sldId="2147483672"/>
            <pc:sldLayoutMk cId="3992067823" sldId="2147483679"/>
          </pc:sldLayoutMkLst>
        </pc:sldLayoutChg>
        <pc:sldLayoutChg chg="add del mod replId">
          <pc:chgData name="Mel Bourke (1500925)" userId="S::1500925@student.uwtsd.ac.uk::f8ea6a85-6f9d-4840-925d-38a4065ecf77" providerId="AD" clId="Web-{CFAC912B-A238-78D6-7E5A-0CEAA43AB55B}" dt="2023-04-25T00:24:33.080" v="12"/>
          <pc:sldLayoutMkLst>
            <pc:docMk/>
            <pc:sldMasterMk cId="1293193341" sldId="2147483672"/>
            <pc:sldLayoutMk cId="2423919338" sldId="2147483680"/>
          </pc:sldLayoutMkLst>
        </pc:sldLayoutChg>
        <pc:sldLayoutChg chg="add del mod replId">
          <pc:chgData name="Mel Bourke (1500925)" userId="S::1500925@student.uwtsd.ac.uk::f8ea6a85-6f9d-4840-925d-38a4065ecf77" providerId="AD" clId="Web-{CFAC912B-A238-78D6-7E5A-0CEAA43AB55B}" dt="2023-04-25T00:24:33.080" v="12"/>
          <pc:sldLayoutMkLst>
            <pc:docMk/>
            <pc:sldMasterMk cId="1293193341" sldId="2147483672"/>
            <pc:sldLayoutMk cId="1815712000" sldId="2147483681"/>
          </pc:sldLayoutMkLst>
        </pc:sldLayoutChg>
        <pc:sldLayoutChg chg="add del mod replId">
          <pc:chgData name="Mel Bourke (1500925)" userId="S::1500925@student.uwtsd.ac.uk::f8ea6a85-6f9d-4840-925d-38a4065ecf77" providerId="AD" clId="Web-{CFAC912B-A238-78D6-7E5A-0CEAA43AB55B}" dt="2023-04-25T00:24:33.080" v="12"/>
          <pc:sldLayoutMkLst>
            <pc:docMk/>
            <pc:sldMasterMk cId="1293193341" sldId="2147483672"/>
            <pc:sldLayoutMk cId="4060293656" sldId="2147483682"/>
          </pc:sldLayoutMkLst>
        </pc:sldLayoutChg>
        <pc:sldLayoutChg chg="add del mod replId">
          <pc:chgData name="Mel Bourke (1500925)" userId="S::1500925@student.uwtsd.ac.uk::f8ea6a85-6f9d-4840-925d-38a4065ecf77" providerId="AD" clId="Web-{CFAC912B-A238-78D6-7E5A-0CEAA43AB55B}" dt="2023-04-25T00:24:33.080" v="12"/>
          <pc:sldLayoutMkLst>
            <pc:docMk/>
            <pc:sldMasterMk cId="1293193341" sldId="2147483672"/>
            <pc:sldLayoutMk cId="1348228766" sldId="2147483683"/>
          </pc:sldLayoutMkLst>
        </pc:sldLayoutChg>
      </pc:sldMasterChg>
      <pc:sldMasterChg chg="add addSldLayout modSldLayout">
        <pc:chgData name="Mel Bourke (1500925)" userId="S::1500925@student.uwtsd.ac.uk::f8ea6a85-6f9d-4840-925d-38a4065ecf77" providerId="AD" clId="Web-{CFAC912B-A238-78D6-7E5A-0CEAA43AB55B}" dt="2023-04-25T00:24:33.080" v="12"/>
        <pc:sldMasterMkLst>
          <pc:docMk/>
          <pc:sldMasterMk cId="1811344005" sldId="2147483684"/>
        </pc:sldMasterMkLst>
        <pc:sldLayoutChg chg="add mod replId">
          <pc:chgData name="Mel Bourke (1500925)" userId="S::1500925@student.uwtsd.ac.uk::f8ea6a85-6f9d-4840-925d-38a4065ecf77" providerId="AD" clId="Web-{CFAC912B-A238-78D6-7E5A-0CEAA43AB55B}" dt="2023-04-25T00:24:33.080" v="12"/>
          <pc:sldLayoutMkLst>
            <pc:docMk/>
            <pc:sldMasterMk cId="1811344005" sldId="2147483684"/>
            <pc:sldLayoutMk cId="1970454143" sldId="2147483685"/>
          </pc:sldLayoutMkLst>
        </pc:sldLayoutChg>
        <pc:sldLayoutChg chg="add mod replId">
          <pc:chgData name="Mel Bourke (1500925)" userId="S::1500925@student.uwtsd.ac.uk::f8ea6a85-6f9d-4840-925d-38a4065ecf77" providerId="AD" clId="Web-{CFAC912B-A238-78D6-7E5A-0CEAA43AB55B}" dt="2023-04-25T00:24:33.080" v="12"/>
          <pc:sldLayoutMkLst>
            <pc:docMk/>
            <pc:sldMasterMk cId="1811344005" sldId="2147483684"/>
            <pc:sldLayoutMk cId="3846614429" sldId="2147483686"/>
          </pc:sldLayoutMkLst>
        </pc:sldLayoutChg>
        <pc:sldLayoutChg chg="add mod replId">
          <pc:chgData name="Mel Bourke (1500925)" userId="S::1500925@student.uwtsd.ac.uk::f8ea6a85-6f9d-4840-925d-38a4065ecf77" providerId="AD" clId="Web-{CFAC912B-A238-78D6-7E5A-0CEAA43AB55B}" dt="2023-04-25T00:24:33.080" v="12"/>
          <pc:sldLayoutMkLst>
            <pc:docMk/>
            <pc:sldMasterMk cId="1811344005" sldId="2147483684"/>
            <pc:sldLayoutMk cId="1440017032" sldId="2147483687"/>
          </pc:sldLayoutMkLst>
        </pc:sldLayoutChg>
        <pc:sldLayoutChg chg="add mod replId">
          <pc:chgData name="Mel Bourke (1500925)" userId="S::1500925@student.uwtsd.ac.uk::f8ea6a85-6f9d-4840-925d-38a4065ecf77" providerId="AD" clId="Web-{CFAC912B-A238-78D6-7E5A-0CEAA43AB55B}" dt="2023-04-25T00:24:33.080" v="12"/>
          <pc:sldLayoutMkLst>
            <pc:docMk/>
            <pc:sldMasterMk cId="1811344005" sldId="2147483684"/>
            <pc:sldLayoutMk cId="3709391294" sldId="2147483688"/>
          </pc:sldLayoutMkLst>
        </pc:sldLayoutChg>
        <pc:sldLayoutChg chg="add mod replId">
          <pc:chgData name="Mel Bourke (1500925)" userId="S::1500925@student.uwtsd.ac.uk::f8ea6a85-6f9d-4840-925d-38a4065ecf77" providerId="AD" clId="Web-{CFAC912B-A238-78D6-7E5A-0CEAA43AB55B}" dt="2023-04-25T00:24:33.080" v="12"/>
          <pc:sldLayoutMkLst>
            <pc:docMk/>
            <pc:sldMasterMk cId="1811344005" sldId="2147483684"/>
            <pc:sldLayoutMk cId="2483539717" sldId="2147483689"/>
          </pc:sldLayoutMkLst>
        </pc:sldLayoutChg>
        <pc:sldLayoutChg chg="add mod replId">
          <pc:chgData name="Mel Bourke (1500925)" userId="S::1500925@student.uwtsd.ac.uk::f8ea6a85-6f9d-4840-925d-38a4065ecf77" providerId="AD" clId="Web-{CFAC912B-A238-78D6-7E5A-0CEAA43AB55B}" dt="2023-04-25T00:24:33.080" v="12"/>
          <pc:sldLayoutMkLst>
            <pc:docMk/>
            <pc:sldMasterMk cId="1811344005" sldId="2147483684"/>
            <pc:sldLayoutMk cId="1507660036" sldId="2147483690"/>
          </pc:sldLayoutMkLst>
        </pc:sldLayoutChg>
        <pc:sldLayoutChg chg="add mod replId">
          <pc:chgData name="Mel Bourke (1500925)" userId="S::1500925@student.uwtsd.ac.uk::f8ea6a85-6f9d-4840-925d-38a4065ecf77" providerId="AD" clId="Web-{CFAC912B-A238-78D6-7E5A-0CEAA43AB55B}" dt="2023-04-25T00:24:33.080" v="12"/>
          <pc:sldLayoutMkLst>
            <pc:docMk/>
            <pc:sldMasterMk cId="1811344005" sldId="2147483684"/>
            <pc:sldLayoutMk cId="170236165" sldId="2147483691"/>
          </pc:sldLayoutMkLst>
        </pc:sldLayoutChg>
        <pc:sldLayoutChg chg="add mod replId">
          <pc:chgData name="Mel Bourke (1500925)" userId="S::1500925@student.uwtsd.ac.uk::f8ea6a85-6f9d-4840-925d-38a4065ecf77" providerId="AD" clId="Web-{CFAC912B-A238-78D6-7E5A-0CEAA43AB55B}" dt="2023-04-25T00:24:33.080" v="12"/>
          <pc:sldLayoutMkLst>
            <pc:docMk/>
            <pc:sldMasterMk cId="1811344005" sldId="2147483684"/>
            <pc:sldLayoutMk cId="1511398763" sldId="2147483692"/>
          </pc:sldLayoutMkLst>
        </pc:sldLayoutChg>
        <pc:sldLayoutChg chg="add mod replId">
          <pc:chgData name="Mel Bourke (1500925)" userId="S::1500925@student.uwtsd.ac.uk::f8ea6a85-6f9d-4840-925d-38a4065ecf77" providerId="AD" clId="Web-{CFAC912B-A238-78D6-7E5A-0CEAA43AB55B}" dt="2023-04-25T00:24:33.080" v="12"/>
          <pc:sldLayoutMkLst>
            <pc:docMk/>
            <pc:sldMasterMk cId="1811344005" sldId="2147483684"/>
            <pc:sldLayoutMk cId="1930846057" sldId="2147483693"/>
          </pc:sldLayoutMkLst>
        </pc:sldLayoutChg>
        <pc:sldLayoutChg chg="add mod replId">
          <pc:chgData name="Mel Bourke (1500925)" userId="S::1500925@student.uwtsd.ac.uk::f8ea6a85-6f9d-4840-925d-38a4065ecf77" providerId="AD" clId="Web-{CFAC912B-A238-78D6-7E5A-0CEAA43AB55B}" dt="2023-04-25T00:24:33.080" v="12"/>
          <pc:sldLayoutMkLst>
            <pc:docMk/>
            <pc:sldMasterMk cId="1811344005" sldId="2147483684"/>
            <pc:sldLayoutMk cId="1574034126" sldId="2147483694"/>
          </pc:sldLayoutMkLst>
        </pc:sldLayoutChg>
        <pc:sldLayoutChg chg="add mod replId">
          <pc:chgData name="Mel Bourke (1500925)" userId="S::1500925@student.uwtsd.ac.uk::f8ea6a85-6f9d-4840-925d-38a4065ecf77" providerId="AD" clId="Web-{CFAC912B-A238-78D6-7E5A-0CEAA43AB55B}" dt="2023-04-25T00:24:33.080" v="12"/>
          <pc:sldLayoutMkLst>
            <pc:docMk/>
            <pc:sldMasterMk cId="1811344005" sldId="2147483684"/>
            <pc:sldLayoutMk cId="2315744137" sldId="2147483695"/>
          </pc:sldLayoutMkLst>
        </pc:sldLayoutChg>
      </pc:sldMasterChg>
    </pc:docChg>
  </pc:docChgLst>
  <pc:docChgLst>
    <pc:chgData clId="Web-{766BFDBD-D363-4E85-AACF-9D2D6D6E664F}"/>
    <pc:docChg chg="modSld">
      <pc:chgData name="" userId="" providerId="" clId="Web-{766BFDBD-D363-4E85-AACF-9D2D6D6E664F}" dt="2023-04-24T23:42:28.644" v="6" actId="20577"/>
      <pc:docMkLst>
        <pc:docMk/>
      </pc:docMkLst>
      <pc:sldChg chg="modSp">
        <pc:chgData name="" userId="" providerId="" clId="Web-{766BFDBD-D363-4E85-AACF-9D2D6D6E664F}" dt="2023-04-24T23:42:28.644" v="6" actId="20577"/>
        <pc:sldMkLst>
          <pc:docMk/>
          <pc:sldMk cId="109857222" sldId="256"/>
        </pc:sldMkLst>
        <pc:spChg chg="mod">
          <ac:chgData name="" userId="" providerId="" clId="Web-{766BFDBD-D363-4E85-AACF-9D2D6D6E664F}" dt="2023-04-24T23:42:28.644" v="6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Mel Bourke (1500925)" userId="S::1500925@student.uwtsd.ac.uk::f8ea6a85-6f9d-4840-925d-38a4065ecf77" providerId="AD" clId="Web-{766BFDBD-D363-4E85-AACF-9D2D6D6E664F}"/>
    <pc:docChg chg="addSld delSld modSld">
      <pc:chgData name="Mel Bourke (1500925)" userId="S::1500925@student.uwtsd.ac.uk::f8ea6a85-6f9d-4840-925d-38a4065ecf77" providerId="AD" clId="Web-{766BFDBD-D363-4E85-AACF-9D2D6D6E664F}" dt="2023-04-25T00:20:29.662" v="585" actId="20577"/>
      <pc:docMkLst>
        <pc:docMk/>
      </pc:docMkLst>
      <pc:sldChg chg="modSp del">
        <pc:chgData name="Mel Bourke (1500925)" userId="S::1500925@student.uwtsd.ac.uk::f8ea6a85-6f9d-4840-925d-38a4065ecf77" providerId="AD" clId="Web-{766BFDBD-D363-4E85-AACF-9D2D6D6E664F}" dt="2023-04-25T00:15:10.437" v="513"/>
        <pc:sldMkLst>
          <pc:docMk/>
          <pc:sldMk cId="109857222" sldId="256"/>
        </pc:sldMkLst>
        <pc:spChg chg="mod">
          <ac:chgData name="Mel Bourke (1500925)" userId="S::1500925@student.uwtsd.ac.uk::f8ea6a85-6f9d-4840-925d-38a4065ecf77" providerId="AD" clId="Web-{766BFDBD-D363-4E85-AACF-9D2D6D6E664F}" dt="2023-04-24T23:44:10.771" v="2" actId="1076"/>
          <ac:spMkLst>
            <pc:docMk/>
            <pc:sldMk cId="109857222" sldId="256"/>
            <ac:spMk id="2" creationId="{00000000-0000-0000-0000-000000000000}"/>
          </ac:spMkLst>
        </pc:spChg>
      </pc:sldChg>
      <pc:sldChg chg="addSp delSp modSp new mod setBg">
        <pc:chgData name="Mel Bourke (1500925)" userId="S::1500925@student.uwtsd.ac.uk::f8ea6a85-6f9d-4840-925d-38a4065ecf77" providerId="AD" clId="Web-{766BFDBD-D363-4E85-AACF-9D2D6D6E664F}" dt="2023-04-25T00:20:29.662" v="585" actId="20577"/>
        <pc:sldMkLst>
          <pc:docMk/>
          <pc:sldMk cId="3735896201" sldId="257"/>
        </pc:sldMkLst>
        <pc:spChg chg="mod">
          <ac:chgData name="Mel Bourke (1500925)" userId="S::1500925@student.uwtsd.ac.uk::f8ea6a85-6f9d-4840-925d-38a4065ecf77" providerId="AD" clId="Web-{766BFDBD-D363-4E85-AACF-9D2D6D6E664F}" dt="2023-04-25T00:20:00.505" v="579" actId="14100"/>
          <ac:spMkLst>
            <pc:docMk/>
            <pc:sldMk cId="3735896201" sldId="257"/>
            <ac:spMk id="2" creationId="{E50E8504-5076-B722-FA1E-352E8CACE961}"/>
          </ac:spMkLst>
        </pc:spChg>
        <pc:spChg chg="mod">
          <ac:chgData name="Mel Bourke (1500925)" userId="S::1500925@student.uwtsd.ac.uk::f8ea6a85-6f9d-4840-925d-38a4065ecf77" providerId="AD" clId="Web-{766BFDBD-D363-4E85-AACF-9D2D6D6E664F}" dt="2023-04-25T00:20:29.662" v="585" actId="20577"/>
          <ac:spMkLst>
            <pc:docMk/>
            <pc:sldMk cId="3735896201" sldId="257"/>
            <ac:spMk id="3" creationId="{765BED2C-6AA6-DDF5-F468-3EFF51A38368}"/>
          </ac:spMkLst>
        </pc:spChg>
        <pc:spChg chg="add del mod">
          <ac:chgData name="Mel Bourke (1500925)" userId="S::1500925@student.uwtsd.ac.uk::f8ea6a85-6f9d-4840-925d-38a4065ecf77" providerId="AD" clId="Web-{766BFDBD-D363-4E85-AACF-9D2D6D6E664F}" dt="2023-04-25T00:19:53.771" v="578"/>
          <ac:spMkLst>
            <pc:docMk/>
            <pc:sldMk cId="3735896201" sldId="257"/>
            <ac:spMk id="6" creationId="{F84F8498-ECAC-CA61-94EC-522D16038578}"/>
          </ac:spMkLst>
        </pc:spChg>
        <pc:spChg chg="add del">
          <ac:chgData name="Mel Bourke (1500925)" userId="S::1500925@student.uwtsd.ac.uk::f8ea6a85-6f9d-4840-925d-38a4065ecf77" providerId="AD" clId="Web-{766BFDBD-D363-4E85-AACF-9D2D6D6E664F}" dt="2023-04-25T00:15:00.202" v="509"/>
          <ac:spMkLst>
            <pc:docMk/>
            <pc:sldMk cId="3735896201" sldId="257"/>
            <ac:spMk id="9" creationId="{7FF47CB7-972F-479F-A36D-9E72D26EC8DA}"/>
          </ac:spMkLst>
        </pc:spChg>
        <pc:spChg chg="add del">
          <ac:chgData name="Mel Bourke (1500925)" userId="S::1500925@student.uwtsd.ac.uk::f8ea6a85-6f9d-4840-925d-38a4065ecf77" providerId="AD" clId="Web-{766BFDBD-D363-4E85-AACF-9D2D6D6E664F}" dt="2023-04-25T00:15:00.202" v="509"/>
          <ac:spMkLst>
            <pc:docMk/>
            <pc:sldMk cId="3735896201" sldId="257"/>
            <ac:spMk id="11" creationId="{0D153B68-5844-490D-8E67-F616D6D721CA}"/>
          </ac:spMkLst>
        </pc:spChg>
        <pc:spChg chg="add del">
          <ac:chgData name="Mel Bourke (1500925)" userId="S::1500925@student.uwtsd.ac.uk::f8ea6a85-6f9d-4840-925d-38a4065ecf77" providerId="AD" clId="Web-{766BFDBD-D363-4E85-AACF-9D2D6D6E664F}" dt="2023-04-25T00:15:00.202" v="509"/>
          <ac:spMkLst>
            <pc:docMk/>
            <pc:sldMk cId="3735896201" sldId="257"/>
            <ac:spMk id="13" creationId="{9A0D773F-7A7D-4DBB-9DEA-86BB8B8F4BC8}"/>
          </ac:spMkLst>
        </pc:spChg>
        <pc:spChg chg="add del">
          <ac:chgData name="Mel Bourke (1500925)" userId="S::1500925@student.uwtsd.ac.uk::f8ea6a85-6f9d-4840-925d-38a4065ecf77" providerId="AD" clId="Web-{766BFDBD-D363-4E85-AACF-9D2D6D6E664F}" dt="2023-04-25T00:15:02.562" v="511"/>
          <ac:spMkLst>
            <pc:docMk/>
            <pc:sldMk cId="3735896201" sldId="257"/>
            <ac:spMk id="15" creationId="{2813A4FA-24A5-41ED-A534-3807D1B2F344}"/>
          </ac:spMkLst>
        </pc:spChg>
        <pc:spChg chg="add del">
          <ac:chgData name="Mel Bourke (1500925)" userId="S::1500925@student.uwtsd.ac.uk::f8ea6a85-6f9d-4840-925d-38a4065ecf77" providerId="AD" clId="Web-{766BFDBD-D363-4E85-AACF-9D2D6D6E664F}" dt="2023-04-25T00:15:02.562" v="511"/>
          <ac:spMkLst>
            <pc:docMk/>
            <pc:sldMk cId="3735896201" sldId="257"/>
            <ac:spMk id="16" creationId="{12609869-9E80-471B-A487-A53288E0E791}"/>
          </ac:spMkLst>
        </pc:spChg>
        <pc:spChg chg="add del">
          <ac:chgData name="Mel Bourke (1500925)" userId="S::1500925@student.uwtsd.ac.uk::f8ea6a85-6f9d-4840-925d-38a4065ecf77" providerId="AD" clId="Web-{766BFDBD-D363-4E85-AACF-9D2D6D6E664F}" dt="2023-04-25T00:15:02.562" v="511"/>
          <ac:spMkLst>
            <pc:docMk/>
            <pc:sldMk cId="3735896201" sldId="257"/>
            <ac:spMk id="17" creationId="{C3944F27-CA70-4E84-A51A-E6BF89558979}"/>
          </ac:spMkLst>
        </pc:spChg>
        <pc:spChg chg="add del">
          <ac:chgData name="Mel Bourke (1500925)" userId="S::1500925@student.uwtsd.ac.uk::f8ea6a85-6f9d-4840-925d-38a4065ecf77" providerId="AD" clId="Web-{766BFDBD-D363-4E85-AACF-9D2D6D6E664F}" dt="2023-04-25T00:15:02.562" v="511"/>
          <ac:spMkLst>
            <pc:docMk/>
            <pc:sldMk cId="3735896201" sldId="257"/>
            <ac:spMk id="18" creationId="{7004738A-9D34-43E8-97D2-CA0EED4F8BE0}"/>
          </ac:spMkLst>
        </pc:spChg>
        <pc:spChg chg="add del">
          <ac:chgData name="Mel Bourke (1500925)" userId="S::1500925@student.uwtsd.ac.uk::f8ea6a85-6f9d-4840-925d-38a4065ecf77" providerId="AD" clId="Web-{766BFDBD-D363-4E85-AACF-9D2D6D6E664F}" dt="2023-04-25T00:15:02.562" v="511"/>
          <ac:spMkLst>
            <pc:docMk/>
            <pc:sldMk cId="3735896201" sldId="257"/>
            <ac:spMk id="19" creationId="{B8B8D07F-F13E-443E-BA68-2D26672D76B9}"/>
          </ac:spMkLst>
        </pc:spChg>
        <pc:spChg chg="add del">
          <ac:chgData name="Mel Bourke (1500925)" userId="S::1500925@student.uwtsd.ac.uk::f8ea6a85-6f9d-4840-925d-38a4065ecf77" providerId="AD" clId="Web-{766BFDBD-D363-4E85-AACF-9D2D6D6E664F}" dt="2023-04-25T00:16:12.313" v="519"/>
          <ac:spMkLst>
            <pc:docMk/>
            <pc:sldMk cId="3735896201" sldId="257"/>
            <ac:spMk id="21" creationId="{E8A8EAB8-D2FF-444D-B34B-7D32F106AD0E}"/>
          </ac:spMkLst>
        </pc:spChg>
        <pc:spChg chg="add del">
          <ac:chgData name="Mel Bourke (1500925)" userId="S::1500925@student.uwtsd.ac.uk::f8ea6a85-6f9d-4840-925d-38a4065ecf77" providerId="AD" clId="Web-{766BFDBD-D363-4E85-AACF-9D2D6D6E664F}" dt="2023-04-25T00:16:10.001" v="516"/>
          <ac:spMkLst>
            <pc:docMk/>
            <pc:sldMk cId="3735896201" sldId="257"/>
            <ac:spMk id="28" creationId="{A7AE9375-4664-4DB2-922D-2782A6E439AC}"/>
          </ac:spMkLst>
        </pc:spChg>
        <pc:spChg chg="add del">
          <ac:chgData name="Mel Bourke (1500925)" userId="S::1500925@student.uwtsd.ac.uk::f8ea6a85-6f9d-4840-925d-38a4065ecf77" providerId="AD" clId="Web-{766BFDBD-D363-4E85-AACF-9D2D6D6E664F}" dt="2023-04-25T00:16:10.001" v="516"/>
          <ac:spMkLst>
            <pc:docMk/>
            <pc:sldMk cId="3735896201" sldId="257"/>
            <ac:spMk id="32" creationId="{C87417AF-190E-4D6E-AFA6-7D3E84B0B430}"/>
          </ac:spMkLst>
        </pc:spChg>
        <pc:spChg chg="add del">
          <ac:chgData name="Mel Bourke (1500925)" userId="S::1500925@student.uwtsd.ac.uk::f8ea6a85-6f9d-4840-925d-38a4065ecf77" providerId="AD" clId="Web-{766BFDBD-D363-4E85-AACF-9D2D6D6E664F}" dt="2023-04-25T00:16:10.001" v="516"/>
          <ac:spMkLst>
            <pc:docMk/>
            <pc:sldMk cId="3735896201" sldId="257"/>
            <ac:spMk id="34" creationId="{80B30ED8-273E-4C07-8568-2FE5CC5C483D}"/>
          </ac:spMkLst>
        </pc:spChg>
        <pc:spChg chg="add del">
          <ac:chgData name="Mel Bourke (1500925)" userId="S::1500925@student.uwtsd.ac.uk::f8ea6a85-6f9d-4840-925d-38a4065ecf77" providerId="AD" clId="Web-{766BFDBD-D363-4E85-AACF-9D2D6D6E664F}" dt="2023-04-25T00:16:12.298" v="518"/>
          <ac:spMkLst>
            <pc:docMk/>
            <pc:sldMk cId="3735896201" sldId="257"/>
            <ac:spMk id="36" creationId="{5EF17487-C386-4F99-B5EB-4FD3DF4236B2}"/>
          </ac:spMkLst>
        </pc:spChg>
        <pc:spChg chg="add del">
          <ac:chgData name="Mel Bourke (1500925)" userId="S::1500925@student.uwtsd.ac.uk::f8ea6a85-6f9d-4840-925d-38a4065ecf77" providerId="AD" clId="Web-{766BFDBD-D363-4E85-AACF-9D2D6D6E664F}" dt="2023-04-25T00:16:12.298" v="518"/>
          <ac:spMkLst>
            <pc:docMk/>
            <pc:sldMk cId="3735896201" sldId="257"/>
            <ac:spMk id="37" creationId="{A0DE92DF-4769-4DE9-93FD-EE31271850CA}"/>
          </ac:spMkLst>
        </pc:spChg>
        <pc:spChg chg="add del">
          <ac:chgData name="Mel Bourke (1500925)" userId="S::1500925@student.uwtsd.ac.uk::f8ea6a85-6f9d-4840-925d-38a4065ecf77" providerId="AD" clId="Web-{766BFDBD-D363-4E85-AACF-9D2D6D6E664F}" dt="2023-04-25T00:17:25.487" v="526"/>
          <ac:spMkLst>
            <pc:docMk/>
            <pc:sldMk cId="3735896201" sldId="257"/>
            <ac:spMk id="39" creationId="{A7AE9375-4664-4DB2-922D-2782A6E439AC}"/>
          </ac:spMkLst>
        </pc:spChg>
        <pc:spChg chg="add">
          <ac:chgData name="Mel Bourke (1500925)" userId="S::1500925@student.uwtsd.ac.uk::f8ea6a85-6f9d-4840-925d-38a4065ecf77" providerId="AD" clId="Web-{766BFDBD-D363-4E85-AACF-9D2D6D6E664F}" dt="2023-04-25T00:17:25.487" v="526"/>
          <ac:spMkLst>
            <pc:docMk/>
            <pc:sldMk cId="3735896201" sldId="257"/>
            <ac:spMk id="46" creationId="{E8A8EAB8-D2FF-444D-B34B-7D32F106AD0E}"/>
          </ac:spMkLst>
        </pc:spChg>
        <pc:picChg chg="add mod ord">
          <ac:chgData name="Mel Bourke (1500925)" userId="S::1500925@student.uwtsd.ac.uk::f8ea6a85-6f9d-4840-925d-38a4065ecf77" providerId="AD" clId="Web-{766BFDBD-D363-4E85-AACF-9D2D6D6E664F}" dt="2023-04-25T00:17:41.409" v="532" actId="1076"/>
          <ac:picMkLst>
            <pc:docMk/>
            <pc:sldMk cId="3735896201" sldId="257"/>
            <ac:picMk id="4" creationId="{EB5FDBB9-268A-26E2-5FED-3666BFF81194}"/>
          </ac:picMkLst>
        </pc:picChg>
        <pc:picChg chg="add del mod">
          <ac:chgData name="Mel Bourke (1500925)" userId="S::1500925@student.uwtsd.ac.uk::f8ea6a85-6f9d-4840-925d-38a4065ecf77" providerId="AD" clId="Web-{766BFDBD-D363-4E85-AACF-9D2D6D6E664F}" dt="2023-04-25T00:17:01.939" v="523"/>
          <ac:picMkLst>
            <pc:docMk/>
            <pc:sldMk cId="3735896201" sldId="257"/>
            <ac:picMk id="5" creationId="{86552B3C-9F7A-4F06-7B4D-D7779DBC2C09}"/>
          </ac:picMkLst>
        </pc:picChg>
        <pc:cxnChg chg="add del">
          <ac:chgData name="Mel Bourke (1500925)" userId="S::1500925@student.uwtsd.ac.uk::f8ea6a85-6f9d-4840-925d-38a4065ecf77" providerId="AD" clId="Web-{766BFDBD-D363-4E85-AACF-9D2D6D6E664F}" dt="2023-04-25T00:16:12.313" v="519"/>
          <ac:cxnSpMkLst>
            <pc:docMk/>
            <pc:sldMk cId="3735896201" sldId="257"/>
            <ac:cxnSpMk id="22" creationId="{EEA38897-7BA3-4408-8083-3235339C4A60}"/>
          </ac:cxnSpMkLst>
        </pc:cxnChg>
        <pc:cxnChg chg="add del">
          <ac:chgData name="Mel Bourke (1500925)" userId="S::1500925@student.uwtsd.ac.uk::f8ea6a85-6f9d-4840-925d-38a4065ecf77" providerId="AD" clId="Web-{766BFDBD-D363-4E85-AACF-9D2D6D6E664F}" dt="2023-04-25T00:16:12.313" v="519"/>
          <ac:cxnSpMkLst>
            <pc:docMk/>
            <pc:sldMk cId="3735896201" sldId="257"/>
            <ac:cxnSpMk id="23" creationId="{F11AD06B-AB20-4097-8606-5DA00DBACE88}"/>
          </ac:cxnSpMkLst>
        </pc:cxnChg>
        <pc:cxnChg chg="add del">
          <ac:chgData name="Mel Bourke (1500925)" userId="S::1500925@student.uwtsd.ac.uk::f8ea6a85-6f9d-4840-925d-38a4065ecf77" providerId="AD" clId="Web-{766BFDBD-D363-4E85-AACF-9D2D6D6E664F}" dt="2023-04-25T00:16:10.001" v="516"/>
          <ac:cxnSpMkLst>
            <pc:docMk/>
            <pc:sldMk cId="3735896201" sldId="257"/>
            <ac:cxnSpMk id="30" creationId="{EE504C98-6397-41C1-A8D8-2D9C4ED307E0}"/>
          </ac:cxnSpMkLst>
        </pc:cxnChg>
        <pc:cxnChg chg="add del">
          <ac:chgData name="Mel Bourke (1500925)" userId="S::1500925@student.uwtsd.ac.uk::f8ea6a85-6f9d-4840-925d-38a4065ecf77" providerId="AD" clId="Web-{766BFDBD-D363-4E85-AACF-9D2D6D6E664F}" dt="2023-04-25T00:17:25.487" v="526"/>
          <ac:cxnSpMkLst>
            <pc:docMk/>
            <pc:sldMk cId="3735896201" sldId="257"/>
            <ac:cxnSpMk id="40" creationId="{EE504C98-6397-41C1-A8D8-2D9C4ED307E0}"/>
          </ac:cxnSpMkLst>
        </pc:cxnChg>
        <pc:cxnChg chg="add del">
          <ac:chgData name="Mel Bourke (1500925)" userId="S::1500925@student.uwtsd.ac.uk::f8ea6a85-6f9d-4840-925d-38a4065ecf77" providerId="AD" clId="Web-{766BFDBD-D363-4E85-AACF-9D2D6D6E664F}" dt="2023-04-25T00:17:25.487" v="526"/>
          <ac:cxnSpMkLst>
            <pc:docMk/>
            <pc:sldMk cId="3735896201" sldId="257"/>
            <ac:cxnSpMk id="41" creationId="{B7188D9B-1674-419B-A379-D1632A7EC3A2}"/>
          </ac:cxnSpMkLst>
        </pc:cxnChg>
        <pc:cxnChg chg="add">
          <ac:chgData name="Mel Bourke (1500925)" userId="S::1500925@student.uwtsd.ac.uk::f8ea6a85-6f9d-4840-925d-38a4065ecf77" providerId="AD" clId="Web-{766BFDBD-D363-4E85-AACF-9D2D6D6E664F}" dt="2023-04-25T00:17:25.487" v="526"/>
          <ac:cxnSpMkLst>
            <pc:docMk/>
            <pc:sldMk cId="3735896201" sldId="257"/>
            <ac:cxnSpMk id="48" creationId="{EEA38897-7BA3-4408-8083-3235339C4A60}"/>
          </ac:cxnSpMkLst>
        </pc:cxnChg>
        <pc:cxnChg chg="add">
          <ac:chgData name="Mel Bourke (1500925)" userId="S::1500925@student.uwtsd.ac.uk::f8ea6a85-6f9d-4840-925d-38a4065ecf77" providerId="AD" clId="Web-{766BFDBD-D363-4E85-AACF-9D2D6D6E664F}" dt="2023-04-25T00:17:25.487" v="526"/>
          <ac:cxnSpMkLst>
            <pc:docMk/>
            <pc:sldMk cId="3735896201" sldId="257"/>
            <ac:cxnSpMk id="50" creationId="{F11AD06B-AB20-4097-8606-5DA00DBACE88}"/>
          </ac:cxnSpMkLst>
        </pc:cxnChg>
      </pc:sldChg>
    </pc:docChg>
  </pc:docChgLst>
  <pc:docChgLst>
    <pc:chgData name="Mel Bourke (1500925)" userId="S::1500925@student.uwtsd.ac.uk::f8ea6a85-6f9d-4840-925d-38a4065ecf77" providerId="AD" clId="Web-{4E578111-7E22-597B-CDD1-8F37E98BB271}"/>
    <pc:docChg chg="addSld">
      <pc:chgData name="Mel Bourke (1500925)" userId="S::1500925@student.uwtsd.ac.uk::f8ea6a85-6f9d-4840-925d-38a4065ecf77" providerId="AD" clId="Web-{4E578111-7E22-597B-CDD1-8F37E98BB271}" dt="2023-04-25T00:33:42.839" v="0"/>
      <pc:docMkLst>
        <pc:docMk/>
      </pc:docMkLst>
      <pc:sldChg chg="new">
        <pc:chgData name="Mel Bourke (1500925)" userId="S::1500925@student.uwtsd.ac.uk::f8ea6a85-6f9d-4840-925d-38a4065ecf77" providerId="AD" clId="Web-{4E578111-7E22-597B-CDD1-8F37E98BB271}" dt="2023-04-25T00:33:42.839" v="0"/>
        <pc:sldMkLst>
          <pc:docMk/>
          <pc:sldMk cId="1036986479" sldId="258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dirty="0"/>
              <a:pPr/>
              <a:t>4/24/2023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04541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6614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4/24/2023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0017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4/24/2023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93912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4/24/2023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35397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7660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4/24/2023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2361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13987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4/24/2023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08460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40341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4/24/2023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57441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  <a:p>
            <a:pPr lvl="5"/>
            <a:r>
              <a:rPr lang="en-US"/>
              <a:t>6</a:t>
            </a:r>
          </a:p>
          <a:p>
            <a:pPr lvl="6"/>
            <a:r>
              <a:rPr lang="en-US"/>
              <a:t>7</a:t>
            </a:r>
          </a:p>
          <a:p>
            <a:pPr lvl="7"/>
            <a:r>
              <a:rPr lang="en-US"/>
              <a:t>8</a:t>
            </a:r>
          </a:p>
          <a:p>
            <a:pPr lvl="8"/>
            <a:r>
              <a:rPr lang="en-US"/>
              <a:t>9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4/24/2023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13440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Y9vIWsoEQM?feature=oembed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" name="Rectangle 102">
            <a:extLst>
              <a:ext uri="{FF2B5EF4-FFF2-40B4-BE49-F238E27FC236}">
                <a16:creationId xmlns:a16="http://schemas.microsoft.com/office/drawing/2014/main" id="{48CAE4AE-A9DF-45AF-9A9C-1712BC634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5" name="Group 104">
            <a:extLst>
              <a:ext uri="{FF2B5EF4-FFF2-40B4-BE49-F238E27FC236}">
                <a16:creationId xmlns:a16="http://schemas.microsoft.com/office/drawing/2014/main" id="{6C272060-BC98-4C91-A58F-4DFEC566C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06" name="Freeform 5">
              <a:extLst>
                <a:ext uri="{FF2B5EF4-FFF2-40B4-BE49-F238E27FC236}">
                  <a16:creationId xmlns:a16="http://schemas.microsoft.com/office/drawing/2014/main" id="{8BA2DCB9-0DC0-4109-B2A2-56896E35E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" name="Freeform 6">
              <a:extLst>
                <a:ext uri="{FF2B5EF4-FFF2-40B4-BE49-F238E27FC236}">
                  <a16:creationId xmlns:a16="http://schemas.microsoft.com/office/drawing/2014/main" id="{64A33555-1142-4AD7-8084-1A99422A1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8" name="Freeform 7">
              <a:extLst>
                <a:ext uri="{FF2B5EF4-FFF2-40B4-BE49-F238E27FC236}">
                  <a16:creationId xmlns:a16="http://schemas.microsoft.com/office/drawing/2014/main" id="{BC6E4081-1A88-453E-8CCF-B97B0CE20D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9" name="Freeform 8">
              <a:extLst>
                <a:ext uri="{FF2B5EF4-FFF2-40B4-BE49-F238E27FC236}">
                  <a16:creationId xmlns:a16="http://schemas.microsoft.com/office/drawing/2014/main" id="{5B7E0935-6EE8-4C61-AED5-09B9A2A99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0" name="Freeform 9">
              <a:extLst>
                <a:ext uri="{FF2B5EF4-FFF2-40B4-BE49-F238E27FC236}">
                  <a16:creationId xmlns:a16="http://schemas.microsoft.com/office/drawing/2014/main" id="{EB962BD6-C878-48FF-A75E-DCC7BDA3C3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1" name="Freeform 10">
              <a:extLst>
                <a:ext uri="{FF2B5EF4-FFF2-40B4-BE49-F238E27FC236}">
                  <a16:creationId xmlns:a16="http://schemas.microsoft.com/office/drawing/2014/main" id="{CABF3786-BDE1-4FE5-9967-F6B6131A2C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" name="Freeform 11">
              <a:extLst>
                <a:ext uri="{FF2B5EF4-FFF2-40B4-BE49-F238E27FC236}">
                  <a16:creationId xmlns:a16="http://schemas.microsoft.com/office/drawing/2014/main" id="{4969707A-C75E-4F7F-A5C2-2991C6547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" name="Freeform 12">
              <a:extLst>
                <a:ext uri="{FF2B5EF4-FFF2-40B4-BE49-F238E27FC236}">
                  <a16:creationId xmlns:a16="http://schemas.microsoft.com/office/drawing/2014/main" id="{0E293989-8389-48CD-85D3-CAEFD5E963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" name="Freeform 13">
              <a:extLst>
                <a:ext uri="{FF2B5EF4-FFF2-40B4-BE49-F238E27FC236}">
                  <a16:creationId xmlns:a16="http://schemas.microsoft.com/office/drawing/2014/main" id="{8DCF1E8B-9247-45E2-8641-90DA9F7D5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" name="Freeform 14">
              <a:extLst>
                <a:ext uri="{FF2B5EF4-FFF2-40B4-BE49-F238E27FC236}">
                  <a16:creationId xmlns:a16="http://schemas.microsoft.com/office/drawing/2014/main" id="{48DF418F-91AD-4E55-AF3B-F28FF45961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6" name="Freeform 15">
              <a:extLst>
                <a:ext uri="{FF2B5EF4-FFF2-40B4-BE49-F238E27FC236}">
                  <a16:creationId xmlns:a16="http://schemas.microsoft.com/office/drawing/2014/main" id="{EDBF35BD-D1DA-49B1-AE30-289189DACD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7" name="Freeform 16">
              <a:extLst>
                <a:ext uri="{FF2B5EF4-FFF2-40B4-BE49-F238E27FC236}">
                  <a16:creationId xmlns:a16="http://schemas.microsoft.com/office/drawing/2014/main" id="{69198BEC-A3B6-4562-AB0F-3E7760026C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8" name="Freeform 17">
              <a:extLst>
                <a:ext uri="{FF2B5EF4-FFF2-40B4-BE49-F238E27FC236}">
                  <a16:creationId xmlns:a16="http://schemas.microsoft.com/office/drawing/2014/main" id="{9AB30D45-77AB-4323-83A2-1A637D07D5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9" name="Freeform 18">
              <a:extLst>
                <a:ext uri="{FF2B5EF4-FFF2-40B4-BE49-F238E27FC236}">
                  <a16:creationId xmlns:a16="http://schemas.microsoft.com/office/drawing/2014/main" id="{D1AD137E-7B63-434C-9D0D-5A64BB496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0" name="Freeform 19">
              <a:extLst>
                <a:ext uri="{FF2B5EF4-FFF2-40B4-BE49-F238E27FC236}">
                  <a16:creationId xmlns:a16="http://schemas.microsoft.com/office/drawing/2014/main" id="{8B32BE2D-36DC-4BD0-952E-8FE32A70DB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1" name="Freeform 20">
              <a:extLst>
                <a:ext uri="{FF2B5EF4-FFF2-40B4-BE49-F238E27FC236}">
                  <a16:creationId xmlns:a16="http://schemas.microsoft.com/office/drawing/2014/main" id="{930295E0-AD01-4DB0-9829-AD91BED608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2" name="Freeform 21">
              <a:extLst>
                <a:ext uri="{FF2B5EF4-FFF2-40B4-BE49-F238E27FC236}">
                  <a16:creationId xmlns:a16="http://schemas.microsoft.com/office/drawing/2014/main" id="{29807E74-6BFD-4EA7-B3F3-92C0728A7D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3" name="Freeform 22">
              <a:extLst>
                <a:ext uri="{FF2B5EF4-FFF2-40B4-BE49-F238E27FC236}">
                  <a16:creationId xmlns:a16="http://schemas.microsoft.com/office/drawing/2014/main" id="{C9EDBF49-4B87-4B6F-BEE6-DDC4A63CE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4" name="Freeform 23">
              <a:extLst>
                <a:ext uri="{FF2B5EF4-FFF2-40B4-BE49-F238E27FC236}">
                  <a16:creationId xmlns:a16="http://schemas.microsoft.com/office/drawing/2014/main" id="{7738C468-1405-4ED9-8392-F93FA995EE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5" name="Freeform 24">
              <a:extLst>
                <a:ext uri="{FF2B5EF4-FFF2-40B4-BE49-F238E27FC236}">
                  <a16:creationId xmlns:a16="http://schemas.microsoft.com/office/drawing/2014/main" id="{F16402CF-F511-450A-8584-8C8A5B7E9D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6" name="Freeform 25">
              <a:extLst>
                <a:ext uri="{FF2B5EF4-FFF2-40B4-BE49-F238E27FC236}">
                  <a16:creationId xmlns:a16="http://schemas.microsoft.com/office/drawing/2014/main" id="{85E5B49A-CFC2-4019-9BA6-528095F78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50E8504-5076-B722-FA1E-352E8CACE9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47791" y="-60052"/>
            <a:ext cx="7880264" cy="1433323"/>
          </a:xfrm>
        </p:spPr>
        <p:txBody>
          <a:bodyPr>
            <a:normAutofit/>
          </a:bodyPr>
          <a:lstStyle/>
          <a:p>
            <a:pPr algn="l"/>
            <a:r>
              <a:rPr lang="en-US" sz="3200" b="1">
                <a:solidFill>
                  <a:srgbClr val="FF0000"/>
                </a:solidFill>
                <a:cs typeface="Calibri Light"/>
              </a:rPr>
              <a:t>Cardiff Arms Park  - Media Hub</a:t>
            </a:r>
            <a:endParaRPr lang="en-US" sz="3200" b="1">
              <a:solidFill>
                <a:srgbClr val="FF0000"/>
              </a:solidFill>
            </a:endParaRPr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E972DE0D-2E53-4159-ABD3-C60152426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720" y="795527"/>
            <a:ext cx="5970638" cy="5248847"/>
          </a:xfrm>
          <a:prstGeom prst="rect">
            <a:avLst/>
          </a:prstGeom>
          <a:solidFill>
            <a:schemeClr val="bg1"/>
          </a:solidFill>
          <a:ln w="19050">
            <a:solidFill>
              <a:srgbClr val="82C67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nline Media 3" title="Cardiff Arms Park - Crisis uni vid">
            <a:hlinkClick r:id="" action="ppaction://media"/>
            <a:extLst>
              <a:ext uri="{FF2B5EF4-FFF2-40B4-BE49-F238E27FC236}">
                <a16:creationId xmlns:a16="http://schemas.microsoft.com/office/drawing/2014/main" id="{EB5FDBB9-268A-26E2-5FED-3666BFF8119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56642" y="181310"/>
            <a:ext cx="6524163" cy="5314228"/>
          </a:xfrm>
          <a:prstGeom prst="rect">
            <a:avLst/>
          </a:prstGeom>
          <a:ln w="12700">
            <a:noFill/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BED2C-6AA6-DDF5-F468-3EFF51A383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5817" y="2084388"/>
            <a:ext cx="4607607" cy="3945605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lnSpc>
                <a:spcPct val="110000"/>
              </a:lnSpc>
              <a:buClr>
                <a:srgbClr val="82C672"/>
              </a:buClr>
              <a:buNone/>
            </a:pPr>
            <a:r>
              <a:rPr lang="en-US">
                <a:solidFill>
                  <a:srgbClr val="FF0000"/>
                </a:solidFill>
                <a:cs typeface="Calibri"/>
              </a:rPr>
              <a:t>Risks:</a:t>
            </a:r>
          </a:p>
          <a:p>
            <a:pPr>
              <a:lnSpc>
                <a:spcPct val="110000"/>
              </a:lnSpc>
              <a:buClr>
                <a:srgbClr val="82C672"/>
              </a:buClr>
            </a:pPr>
            <a:r>
              <a:rPr lang="en-US">
                <a:solidFill>
                  <a:srgbClr val="FF0000"/>
                </a:solidFill>
                <a:cs typeface="Calibri"/>
              </a:rPr>
              <a:t>Suitable power supply/Electrical fire risk -  Generators needed - copy of inspection certificates. </a:t>
            </a:r>
          </a:p>
          <a:p>
            <a:pPr>
              <a:lnSpc>
                <a:spcPct val="110000"/>
              </a:lnSpc>
              <a:buClr>
                <a:srgbClr val="82C672"/>
              </a:buClr>
            </a:pPr>
            <a:r>
              <a:rPr lang="en-US">
                <a:solidFill>
                  <a:srgbClr val="FF0000"/>
                </a:solidFill>
                <a:cs typeface="Calibri"/>
              </a:rPr>
              <a:t>Terrorism – Restricted access, additional security with radios, vehicle checks, CTTV monitoring before and during, overnight monitoring, regular ground searches and communicate with police authorities. </a:t>
            </a:r>
          </a:p>
          <a:p>
            <a:pPr>
              <a:lnSpc>
                <a:spcPct val="110000"/>
              </a:lnSpc>
              <a:buClr>
                <a:srgbClr val="82C672"/>
              </a:buClr>
            </a:pPr>
            <a:r>
              <a:rPr lang="en-US">
                <a:solidFill>
                  <a:srgbClr val="FF0000"/>
                </a:solidFill>
                <a:cs typeface="Calibri"/>
              </a:rPr>
              <a:t>Protest/Violence risks - vigilant monitoring for suspicious </a:t>
            </a:r>
            <a:r>
              <a:rPr lang="en-US" err="1">
                <a:solidFill>
                  <a:srgbClr val="FF0000"/>
                </a:solidFill>
                <a:cs typeface="Calibri"/>
              </a:rPr>
              <a:t>behaviour</a:t>
            </a:r>
            <a:r>
              <a:rPr lang="en-US">
                <a:solidFill>
                  <a:srgbClr val="FF0000"/>
                </a:solidFill>
                <a:cs typeface="Calibri"/>
              </a:rPr>
              <a:t>, communicate with police authorities for any potential threats/concerns.</a:t>
            </a:r>
          </a:p>
          <a:p>
            <a:pPr>
              <a:lnSpc>
                <a:spcPct val="110000"/>
              </a:lnSpc>
              <a:buClr>
                <a:srgbClr val="82C672"/>
              </a:buClr>
            </a:pPr>
            <a:r>
              <a:rPr lang="en-US">
                <a:solidFill>
                  <a:srgbClr val="FF0000"/>
                </a:solidFill>
                <a:cs typeface="Calibri"/>
              </a:rPr>
              <a:t>Evacuations points to be clearly always identified and kept clear with security to monitor.  </a:t>
            </a:r>
          </a:p>
        </p:txBody>
      </p:sp>
      <p:sp>
        <p:nvSpPr>
          <p:cNvPr id="6" name="Arrow: Up 5">
            <a:extLst>
              <a:ext uri="{FF2B5EF4-FFF2-40B4-BE49-F238E27FC236}">
                <a16:creationId xmlns:a16="http://schemas.microsoft.com/office/drawing/2014/main" id="{8F0527E5-67D5-BEA3-B425-AA9C07CB3E8F}"/>
              </a:ext>
            </a:extLst>
          </p:cNvPr>
          <p:cNvSpPr/>
          <p:nvPr/>
        </p:nvSpPr>
        <p:spPr>
          <a:xfrm>
            <a:off x="267368" y="5648158"/>
            <a:ext cx="1082842" cy="76200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4760C8C-CFE9-3C2A-EF99-A4CD402F6C4F}"/>
              </a:ext>
            </a:extLst>
          </p:cNvPr>
          <p:cNvSpPr txBox="1"/>
          <p:nvPr/>
        </p:nvSpPr>
        <p:spPr>
          <a:xfrm>
            <a:off x="1323473" y="6035841"/>
            <a:ext cx="493294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Cardiff Arms Park – Media Hub </a:t>
            </a:r>
          </a:p>
        </p:txBody>
      </p:sp>
    </p:spTree>
    <p:extLst>
      <p:ext uri="{BB962C8B-B14F-4D97-AF65-F5344CB8AC3E}">
        <p14:creationId xmlns:p14="http://schemas.microsoft.com/office/powerpoint/2010/main" val="37358962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017C4-1126-0BF3-0940-2993A73DF9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7E17C1-BBEB-5F24-4976-BA7325BA6D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6986479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Atlas</vt:lpstr>
      <vt:lpstr>Cardiff Arms Park  - Media Hub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2023-04-24T23:42:19Z</dcterms:created>
  <dcterms:modified xsi:type="dcterms:W3CDTF">2023-04-25T00:34:13Z</dcterms:modified>
</cp:coreProperties>
</file>