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D16A6D-A8DC-40E4-B29A-3011B2D0C292}" v="18" dt="2025-11-16T23:12:17.0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1330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 Mahmood (2413669)" userId="S::2413669@student.uwtsd.ac.uk::a6940bb4-9384-4114-a04a-87161de24470" providerId="AD" clId="Web-{E8782665-F262-FBC6-14C2-04652D4E5E07}"/>
    <pc:docChg chg="sldOrd">
      <pc:chgData name="Misba Mahmood (2413669)" userId="S::2413669@student.uwtsd.ac.uk::a6940bb4-9384-4114-a04a-87161de24470" providerId="AD" clId="Web-{E8782665-F262-FBC6-14C2-04652D4E5E07}" dt="2025-11-14T16:07:09.200" v="1"/>
      <pc:docMkLst>
        <pc:docMk/>
      </pc:docMkLst>
      <pc:sldChg chg="ord">
        <pc:chgData name="Misba Mahmood (2413669)" userId="S::2413669@student.uwtsd.ac.uk::a6940bb4-9384-4114-a04a-87161de24470" providerId="AD" clId="Web-{E8782665-F262-FBC6-14C2-04652D4E5E07}" dt="2025-11-14T16:07:09.200" v="1"/>
        <pc:sldMkLst>
          <pc:docMk/>
          <pc:sldMk cId="0" sldId="256"/>
        </pc:sldMkLst>
      </pc:sldChg>
    </pc:docChg>
  </pc:docChgLst>
  <pc:docChgLst>
    <pc:chgData name="Nazema Bibi (2333305)" userId="S::2333305@student.uwtsd.ac.uk::53e9d210-722b-47bb-bd03-6db3b4ed780e" providerId="AD" clId="Web-{BB46B964-1DCA-17A9-BEC7-C63E10BBC817}"/>
    <pc:docChg chg="modSld">
      <pc:chgData name="Nazema Bibi (2333305)" userId="S::2333305@student.uwtsd.ac.uk::53e9d210-722b-47bb-bd03-6db3b4ed780e" providerId="AD" clId="Web-{BB46B964-1DCA-17A9-BEC7-C63E10BBC817}" dt="2025-11-14T17:35:45.433" v="242" actId="14100"/>
      <pc:docMkLst>
        <pc:docMk/>
      </pc:docMkLst>
      <pc:sldChg chg="addSp delSp modSp mod setBg">
        <pc:chgData name="Nazema Bibi (2333305)" userId="S::2333305@student.uwtsd.ac.uk::53e9d210-722b-47bb-bd03-6db3b4ed780e" providerId="AD" clId="Web-{BB46B964-1DCA-17A9-BEC7-C63E10BBC817}" dt="2025-11-14T17:20:04.660" v="167"/>
        <pc:sldMkLst>
          <pc:docMk/>
          <pc:sldMk cId="0" sldId="256"/>
        </pc:sldMkLst>
        <pc:spChg chg="mod">
          <ac:chgData name="Nazema Bibi (2333305)" userId="S::2333305@student.uwtsd.ac.uk::53e9d210-722b-47bb-bd03-6db3b4ed780e" providerId="AD" clId="Web-{BB46B964-1DCA-17A9-BEC7-C63E10BBC817}" dt="2025-11-14T17:20:04.660" v="167"/>
          <ac:spMkLst>
            <pc:docMk/>
            <pc:sldMk cId="0" sldId="256"/>
            <ac:spMk id="2" creationId="{00000000-0000-0000-0000-000000000000}"/>
          </ac:spMkLst>
        </pc:spChg>
        <pc:spChg chg="del">
          <ac:chgData name="Nazema Bibi (2333305)" userId="S::2333305@student.uwtsd.ac.uk::53e9d210-722b-47bb-bd03-6db3b4ed780e" providerId="AD" clId="Web-{BB46B964-1DCA-17A9-BEC7-C63E10BBC817}" dt="2025-11-14T17:20:04.660" v="167"/>
          <ac:spMkLst>
            <pc:docMk/>
            <pc:sldMk cId="0" sldId="256"/>
            <ac:spMk id="3" creationId="{00000000-0000-0000-0000-000000000000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0:04.660" v="167"/>
          <ac:spMkLst>
            <pc:docMk/>
            <pc:sldMk cId="0" sldId="256"/>
            <ac:spMk id="9" creationId="{2809B993-8FEB-46DC-9CD7-69C95E2C93DD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0:04.660" v="167"/>
          <ac:spMkLst>
            <pc:docMk/>
            <pc:sldMk cId="0" sldId="256"/>
            <ac:spMk id="11" creationId="{1E9821DA-CF82-4DA7-A2E9-77C49ECD53FE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0:04.660" v="167"/>
          <ac:spMkLst>
            <pc:docMk/>
            <pc:sldMk cId="0" sldId="256"/>
            <ac:spMk id="13" creationId="{67F90B71-DFD0-4AAD-BD8F-3D4A022FB0AC}"/>
          </ac:spMkLst>
        </pc:spChg>
        <pc:graphicFrameChg chg="add">
          <ac:chgData name="Nazema Bibi (2333305)" userId="S::2333305@student.uwtsd.ac.uk::53e9d210-722b-47bb-bd03-6db3b4ed780e" providerId="AD" clId="Web-{BB46B964-1DCA-17A9-BEC7-C63E10BBC817}" dt="2025-11-14T17:20:04.660" v="167"/>
          <ac:graphicFrameMkLst>
            <pc:docMk/>
            <pc:sldMk cId="0" sldId="256"/>
            <ac:graphicFrameMk id="5" creationId="{66440F60-A497-0990-4ECB-856A36CAB5F2}"/>
          </ac:graphicFrameMkLst>
        </pc:graphicFrameChg>
      </pc:sldChg>
      <pc:sldChg chg="addSp delSp modSp">
        <pc:chgData name="Nazema Bibi (2333305)" userId="S::2333305@student.uwtsd.ac.uk::53e9d210-722b-47bb-bd03-6db3b4ed780e" providerId="AD" clId="Web-{BB46B964-1DCA-17A9-BEC7-C63E10BBC817}" dt="2025-11-14T17:19:54.316" v="166" actId="1076"/>
        <pc:sldMkLst>
          <pc:docMk/>
          <pc:sldMk cId="0" sldId="257"/>
        </pc:sldMkLst>
        <pc:spChg chg="add del mod">
          <ac:chgData name="Nazema Bibi (2333305)" userId="S::2333305@student.uwtsd.ac.uk::53e9d210-722b-47bb-bd03-6db3b4ed780e" providerId="AD" clId="Web-{BB46B964-1DCA-17A9-BEC7-C63E10BBC817}" dt="2025-11-14T17:19:35.377" v="163"/>
          <ac:spMkLst>
            <pc:docMk/>
            <pc:sldMk cId="0" sldId="257"/>
            <ac:spMk id="3" creationId="{00000000-0000-0000-0000-000000000000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19:54.316" v="166" actId="1076"/>
          <ac:spMkLst>
            <pc:docMk/>
            <pc:sldMk cId="0" sldId="257"/>
            <ac:spMk id="5" creationId="{9B722D45-41CF-5986-3B84-212F1F6EFA72}"/>
          </ac:spMkLst>
        </pc:spChg>
        <pc:graphicFrameChg chg="add del">
          <ac:chgData name="Nazema Bibi (2333305)" userId="S::2333305@student.uwtsd.ac.uk::53e9d210-722b-47bb-bd03-6db3b4ed780e" providerId="AD" clId="Web-{BB46B964-1DCA-17A9-BEC7-C63E10BBC817}" dt="2025-11-14T17:19:35.362" v="162"/>
          <ac:graphicFrameMkLst>
            <pc:docMk/>
            <pc:sldMk cId="0" sldId="257"/>
            <ac:graphicFrameMk id="7" creationId="{E58E9585-310D-078E-AE06-C712F6BB7BF4}"/>
          </ac:graphicFrameMkLst>
        </pc:graphicFrameChg>
        <pc:graphicFrameChg chg="add">
          <ac:chgData name="Nazema Bibi (2333305)" userId="S::2333305@student.uwtsd.ac.uk::53e9d210-722b-47bb-bd03-6db3b4ed780e" providerId="AD" clId="Web-{BB46B964-1DCA-17A9-BEC7-C63E10BBC817}" dt="2025-11-14T17:19:35.377" v="163"/>
          <ac:graphicFrameMkLst>
            <pc:docMk/>
            <pc:sldMk cId="0" sldId="257"/>
            <ac:graphicFrameMk id="9" creationId="{8EF50869-FEC9-3C6F-2710-3C06D5D9CD7E}"/>
          </ac:graphicFrameMkLst>
        </pc:graphicFrameChg>
        <pc:picChg chg="add mod">
          <ac:chgData name="Nazema Bibi (2333305)" userId="S::2333305@student.uwtsd.ac.uk::53e9d210-722b-47bb-bd03-6db3b4ed780e" providerId="AD" clId="Web-{BB46B964-1DCA-17A9-BEC7-C63E10BBC817}" dt="2025-11-14T17:19:44.237" v="165" actId="1076"/>
          <ac:picMkLst>
            <pc:docMk/>
            <pc:sldMk cId="0" sldId="257"/>
            <ac:picMk id="4" creationId="{7274AABB-EABE-699E-DF52-EDEB5E7F30CC}"/>
          </ac:picMkLst>
        </pc:picChg>
      </pc:sldChg>
      <pc:sldChg chg="modSp mod setBg">
        <pc:chgData name="Nazema Bibi (2333305)" userId="S::2333305@student.uwtsd.ac.uk::53e9d210-722b-47bb-bd03-6db3b4ed780e" providerId="AD" clId="Web-{BB46B964-1DCA-17A9-BEC7-C63E10BBC817}" dt="2025-11-14T17:19:18.673" v="160"/>
        <pc:sldMkLst>
          <pc:docMk/>
          <pc:sldMk cId="0" sldId="258"/>
        </pc:sldMkLst>
        <pc:spChg chg="mod">
          <ac:chgData name="Nazema Bibi (2333305)" userId="S::2333305@student.uwtsd.ac.uk::53e9d210-722b-47bb-bd03-6db3b4ed780e" providerId="AD" clId="Web-{BB46B964-1DCA-17A9-BEC7-C63E10BBC817}" dt="2025-11-14T17:19:18.673" v="160"/>
          <ac:spMkLst>
            <pc:docMk/>
            <pc:sldMk cId="0" sldId="258"/>
            <ac:spMk id="2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19:18.673" v="160"/>
          <ac:spMkLst>
            <pc:docMk/>
            <pc:sldMk cId="0" sldId="258"/>
            <ac:spMk id="3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19:18.673" v="160"/>
          <ac:spMkLst>
            <pc:docMk/>
            <pc:sldMk cId="0" sldId="258"/>
            <ac:spMk id="7" creationId="{BD73701F-9DCE-1ADD-B726-55970E27DDB5}"/>
          </ac:spMkLst>
        </pc:spChg>
        <pc:picChg chg="mod">
          <ac:chgData name="Nazema Bibi (2333305)" userId="S::2333305@student.uwtsd.ac.uk::53e9d210-722b-47bb-bd03-6db3b4ed780e" providerId="AD" clId="Web-{BB46B964-1DCA-17A9-BEC7-C63E10BBC817}" dt="2025-11-14T17:19:18.673" v="160"/>
          <ac:picMkLst>
            <pc:docMk/>
            <pc:sldMk cId="0" sldId="258"/>
            <ac:picMk id="6" creationId="{B2DD3D19-4F15-D1DC-F0C3-64AD153EFE70}"/>
          </ac:picMkLst>
        </pc:picChg>
      </pc:sldChg>
      <pc:sldChg chg="addSp modSp mod setBg">
        <pc:chgData name="Nazema Bibi (2333305)" userId="S::2333305@student.uwtsd.ac.uk::53e9d210-722b-47bb-bd03-6db3b4ed780e" providerId="AD" clId="Web-{BB46B964-1DCA-17A9-BEC7-C63E10BBC817}" dt="2025-11-14T17:18:55.141" v="159"/>
        <pc:sldMkLst>
          <pc:docMk/>
          <pc:sldMk cId="0" sldId="259"/>
        </pc:sldMkLst>
        <pc:spChg chg="mo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2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3" creationId="{00000000-0000-0000-0000-000000000000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5" creationId="{0948D67A-C4B6-C6AA-0BD8-04C5E28D0F8A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10" creationId="{AFC5700F-7321-4B30-B1DC-BC4F2165BB51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12" creationId="{8F50300C-C744-4948-BE34-534215C7469B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8:55.141" v="159"/>
          <ac:spMkLst>
            <pc:docMk/>
            <pc:sldMk cId="0" sldId="259"/>
            <ac:spMk id="42" creationId="{6CA72FCB-DBCC-435A-838B-682978F4791B}"/>
          </ac:spMkLst>
        </pc:spChg>
        <pc:grpChg chg="add">
          <ac:chgData name="Nazema Bibi (2333305)" userId="S::2333305@student.uwtsd.ac.uk::53e9d210-722b-47bb-bd03-6db3b4ed780e" providerId="AD" clId="Web-{BB46B964-1DCA-17A9-BEC7-C63E10BBC817}" dt="2025-11-14T17:18:55.141" v="159"/>
          <ac:grpSpMkLst>
            <pc:docMk/>
            <pc:sldMk cId="0" sldId="259"/>
            <ac:grpSpMk id="14" creationId="{3EF50F21-ED59-4E25-B7BC-73AD45B39542}"/>
          </ac:grpSpMkLst>
        </pc:grpChg>
        <pc:grpChg chg="add">
          <ac:chgData name="Nazema Bibi (2333305)" userId="S::2333305@student.uwtsd.ac.uk::53e9d210-722b-47bb-bd03-6db3b4ed780e" providerId="AD" clId="Web-{BB46B964-1DCA-17A9-BEC7-C63E10BBC817}" dt="2025-11-14T17:18:55.141" v="159"/>
          <ac:grpSpMkLst>
            <pc:docMk/>
            <pc:sldMk cId="0" sldId="259"/>
            <ac:grpSpMk id="28" creationId="{672F9DC4-C2C4-43CF-9C2C-2EE1826F77A2}"/>
          </ac:grpSpMkLst>
        </pc:grpChg>
        <pc:picChg chg="add mod ord">
          <ac:chgData name="Nazema Bibi (2333305)" userId="S::2333305@student.uwtsd.ac.uk::53e9d210-722b-47bb-bd03-6db3b4ed780e" providerId="AD" clId="Web-{BB46B964-1DCA-17A9-BEC7-C63E10BBC817}" dt="2025-11-14T17:18:55.141" v="159"/>
          <ac:picMkLst>
            <pc:docMk/>
            <pc:sldMk cId="0" sldId="259"/>
            <ac:picMk id="4" creationId="{225D8E5C-D770-EA24-ED55-6369C4F6EF7E}"/>
          </ac:picMkLst>
        </pc:picChg>
      </pc:sldChg>
      <pc:sldChg chg="addSp delSp modSp">
        <pc:chgData name="Nazema Bibi (2333305)" userId="S::2333305@student.uwtsd.ac.uk::53e9d210-722b-47bb-bd03-6db3b4ed780e" providerId="AD" clId="Web-{BB46B964-1DCA-17A9-BEC7-C63E10BBC817}" dt="2025-11-14T17:13:38.959" v="115" actId="1076"/>
        <pc:sldMkLst>
          <pc:docMk/>
          <pc:sldMk cId="0" sldId="260"/>
        </pc:sldMkLst>
        <pc:spChg chg="del mod">
          <ac:chgData name="Nazema Bibi (2333305)" userId="S::2333305@student.uwtsd.ac.uk::53e9d210-722b-47bb-bd03-6db3b4ed780e" providerId="AD" clId="Web-{BB46B964-1DCA-17A9-BEC7-C63E10BBC817}" dt="2025-11-14T16:55:58.879" v="26"/>
          <ac:spMkLst>
            <pc:docMk/>
            <pc:sldMk cId="0" sldId="260"/>
            <ac:spMk id="3" creationId="{00000000-0000-0000-0000-000000000000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6:56:17.913" v="29" actId="20577"/>
          <ac:spMkLst>
            <pc:docMk/>
            <pc:sldMk cId="0" sldId="260"/>
            <ac:spMk id="4" creationId="{30D80BF4-3C46-A720-3216-BAA0EF70395A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13:32.802" v="114" actId="1076"/>
          <ac:spMkLst>
            <pc:docMk/>
            <pc:sldMk cId="0" sldId="260"/>
            <ac:spMk id="6" creationId="{1BD327F2-3ECB-37A9-E97F-C0A855374E7A}"/>
          </ac:spMkLst>
        </pc:spChg>
        <pc:picChg chg="add mod">
          <ac:chgData name="Nazema Bibi (2333305)" userId="S::2333305@student.uwtsd.ac.uk::53e9d210-722b-47bb-bd03-6db3b4ed780e" providerId="AD" clId="Web-{BB46B964-1DCA-17A9-BEC7-C63E10BBC817}" dt="2025-11-14T17:13:38.959" v="115" actId="1076"/>
          <ac:picMkLst>
            <pc:docMk/>
            <pc:sldMk cId="0" sldId="260"/>
            <ac:picMk id="5" creationId="{873C0F78-9C2C-EC77-A213-C9C1A46DABC1}"/>
          </ac:picMkLst>
        </pc:picChg>
      </pc:sldChg>
      <pc:sldChg chg="addSp delSp modSp mod setBg">
        <pc:chgData name="Nazema Bibi (2333305)" userId="S::2333305@student.uwtsd.ac.uk::53e9d210-722b-47bb-bd03-6db3b4ed780e" providerId="AD" clId="Web-{BB46B964-1DCA-17A9-BEC7-C63E10BBC817}" dt="2025-11-14T17:17:51.372" v="151"/>
        <pc:sldMkLst>
          <pc:docMk/>
          <pc:sldMk cId="0" sldId="261"/>
        </pc:sldMkLst>
        <pc:spChg chg="mo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2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3" creationId="{00000000-0000-0000-0000-000000000000}"/>
          </ac:spMkLst>
        </pc:spChg>
        <pc:spChg chg="del">
          <ac:chgData name="Nazema Bibi (2333305)" userId="S::2333305@student.uwtsd.ac.uk::53e9d210-722b-47bb-bd03-6db3b4ed780e" providerId="AD" clId="Web-{BB46B964-1DCA-17A9-BEC7-C63E10BBC817}" dt="2025-11-14T16:56:35.962" v="30"/>
          <ac:spMkLst>
            <pc:docMk/>
            <pc:sldMk cId="0" sldId="261"/>
            <ac:spMk id="4" creationId="{00000000-0000-0000-0000-000000000000}"/>
          </ac:spMkLst>
        </pc:spChg>
        <pc:spChg chg="add mod or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6" creationId="{227E6607-B610-74F1-96E6-3C02C3BF490A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13" creationId="{847D3502-15D7-40E3-8799-AADA72E46BCA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15" creationId="{A84DC666-97B4-4AC4-9916-A1936C2F6479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17:51.372" v="151"/>
          <ac:spMkLst>
            <pc:docMk/>
            <pc:sldMk cId="0" sldId="261"/>
            <ac:spMk id="17" creationId="{4EEFCCD7-9BFF-47EA-9C91-94E380FD80D3}"/>
          </ac:spMkLst>
        </pc:spChg>
        <pc:picChg chg="add del mod">
          <ac:chgData name="Nazema Bibi (2333305)" userId="S::2333305@student.uwtsd.ac.uk::53e9d210-722b-47bb-bd03-6db3b4ed780e" providerId="AD" clId="Web-{BB46B964-1DCA-17A9-BEC7-C63E10BBC817}" dt="2025-11-14T17:16:54.649" v="149"/>
          <ac:picMkLst>
            <pc:docMk/>
            <pc:sldMk cId="0" sldId="261"/>
            <ac:picMk id="5" creationId="{DEC4D458-015A-1F4E-B68D-4167253BB402}"/>
          </ac:picMkLst>
        </pc:picChg>
        <pc:picChg chg="add mod">
          <ac:chgData name="Nazema Bibi (2333305)" userId="S::2333305@student.uwtsd.ac.uk::53e9d210-722b-47bb-bd03-6db3b4ed780e" providerId="AD" clId="Web-{BB46B964-1DCA-17A9-BEC7-C63E10BBC817}" dt="2025-11-14T17:17:51.372" v="151"/>
          <ac:picMkLst>
            <pc:docMk/>
            <pc:sldMk cId="0" sldId="261"/>
            <ac:picMk id="8" creationId="{D724D79D-D4CA-72EE-DAAF-486B4808CD52}"/>
          </ac:picMkLst>
        </pc:picChg>
      </pc:sldChg>
      <pc:sldChg chg="addSp delSp modSp mod setBg setClrOvrMap">
        <pc:chgData name="Nazema Bibi (2333305)" userId="S::2333305@student.uwtsd.ac.uk::53e9d210-722b-47bb-bd03-6db3b4ed780e" providerId="AD" clId="Web-{BB46B964-1DCA-17A9-BEC7-C63E10BBC817}" dt="2025-11-14T17:23:22.401" v="189" actId="1076"/>
        <pc:sldMkLst>
          <pc:docMk/>
          <pc:sldMk cId="0" sldId="262"/>
        </pc:sldMkLst>
        <pc:spChg chg="mod">
          <ac:chgData name="Nazema Bibi (2333305)" userId="S::2333305@student.uwtsd.ac.uk::53e9d210-722b-47bb-bd03-6db3b4ed780e" providerId="AD" clId="Web-{BB46B964-1DCA-17A9-BEC7-C63E10BBC817}" dt="2025-11-14T17:18:40.796" v="157"/>
          <ac:spMkLst>
            <pc:docMk/>
            <pc:sldMk cId="0" sldId="262"/>
            <ac:spMk id="2" creationId="{00000000-0000-0000-0000-000000000000}"/>
          </ac:spMkLst>
        </pc:spChg>
        <pc:spChg chg="add del mod">
          <ac:chgData name="Nazema Bibi (2333305)" userId="S::2333305@student.uwtsd.ac.uk::53e9d210-722b-47bb-bd03-6db3b4ed780e" providerId="AD" clId="Web-{BB46B964-1DCA-17A9-BEC7-C63E10BBC817}" dt="2025-11-14T17:18:40.812" v="158"/>
          <ac:spMkLst>
            <pc:docMk/>
            <pc:sldMk cId="0" sldId="262"/>
            <ac:spMk id="3" creationId="{00000000-0000-0000-0000-000000000000}"/>
          </ac:spMkLst>
        </pc:spChg>
        <pc:spChg chg="del">
          <ac:chgData name="Nazema Bibi (2333305)" userId="S::2333305@student.uwtsd.ac.uk::53e9d210-722b-47bb-bd03-6db3b4ed780e" providerId="AD" clId="Web-{BB46B964-1DCA-17A9-BEC7-C63E10BBC817}" dt="2025-11-14T16:57:36.406" v="37"/>
          <ac:spMkLst>
            <pc:docMk/>
            <pc:sldMk cId="0" sldId="262"/>
            <ac:spMk id="4" creationId="{00000000-0000-0000-0000-000000000000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24.030" v="153"/>
          <ac:spMkLst>
            <pc:docMk/>
            <pc:sldMk cId="0" sldId="262"/>
            <ac:spMk id="9" creationId="{464D327B-3D15-4255-9351-EE624EFBB6D7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24.030" v="153"/>
          <ac:spMkLst>
            <pc:docMk/>
            <pc:sldMk cId="0" sldId="262"/>
            <ac:spMk id="11" creationId="{DF9AFF06-2038-48C7-8C6E-26FDAF7AF335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24.030" v="153"/>
          <ac:spMkLst>
            <pc:docMk/>
            <pc:sldMk cId="0" sldId="262"/>
            <ac:spMk id="13" creationId="{4416ADE8-5973-4118-8015-CC02D548CE83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30.952" v="155"/>
          <ac:spMkLst>
            <pc:docMk/>
            <pc:sldMk cId="0" sldId="262"/>
            <ac:spMk id="15" creationId="{39A60F59-CC8F-44DB-B57D-EBA0C3A9E6AE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30.952" v="155"/>
          <ac:spMkLst>
            <pc:docMk/>
            <pc:sldMk cId="0" sldId="262"/>
            <ac:spMk id="16" creationId="{98235451-0514-46C2-AC4E-7D2141B34EAE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30.952" v="155"/>
          <ac:spMkLst>
            <pc:docMk/>
            <pc:sldMk cId="0" sldId="262"/>
            <ac:spMk id="17" creationId="{0CA83327-46BA-4C48-9DD0-FE3331ED2FE7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40.796" v="157"/>
          <ac:spMkLst>
            <pc:docMk/>
            <pc:sldMk cId="0" sldId="262"/>
            <ac:spMk id="20" creationId="{8B1DD9EA-A53C-44BE-92F3-21CAD4D77C91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40.796" v="157"/>
          <ac:spMkLst>
            <pc:docMk/>
            <pc:sldMk cId="0" sldId="262"/>
            <ac:spMk id="21" creationId="{8305855A-EF75-4C54-AD29-3A7A2761C7DB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18:40.796" v="157"/>
          <ac:spMkLst>
            <pc:docMk/>
            <pc:sldMk cId="0" sldId="262"/>
            <ac:spMk id="22" creationId="{9C75C971-7653-4A6D-B809-4353FF7F7873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23:16.495" v="188" actId="14100"/>
          <ac:spMkLst>
            <pc:docMk/>
            <pc:sldMk cId="0" sldId="262"/>
            <ac:spMk id="34" creationId="{51C693DD-0E13-DFFD-28ED-6646E2BF4202}"/>
          </ac:spMkLst>
        </pc:spChg>
        <pc:graphicFrameChg chg="add del">
          <ac:chgData name="Nazema Bibi (2333305)" userId="S::2333305@student.uwtsd.ac.uk::53e9d210-722b-47bb-bd03-6db3b4ed780e" providerId="AD" clId="Web-{BB46B964-1DCA-17A9-BEC7-C63E10BBC817}" dt="2025-11-14T17:18:24.030" v="153"/>
          <ac:graphicFrameMkLst>
            <pc:docMk/>
            <pc:sldMk cId="0" sldId="262"/>
            <ac:graphicFrameMk id="5" creationId="{6744C8CA-3C76-CDEB-FE6B-F452A26A9098}"/>
          </ac:graphicFrameMkLst>
        </pc:graphicFrameChg>
        <pc:graphicFrameChg chg="add del">
          <ac:chgData name="Nazema Bibi (2333305)" userId="S::2333305@student.uwtsd.ac.uk::53e9d210-722b-47bb-bd03-6db3b4ed780e" providerId="AD" clId="Web-{BB46B964-1DCA-17A9-BEC7-C63E10BBC817}" dt="2025-11-14T17:18:30.952" v="155"/>
          <ac:graphicFrameMkLst>
            <pc:docMk/>
            <pc:sldMk cId="0" sldId="262"/>
            <ac:graphicFrameMk id="18" creationId="{B1670BF2-9B04-4286-2244-185935A9AD6B}"/>
          </ac:graphicFrameMkLst>
        </pc:graphicFrameChg>
        <pc:graphicFrameChg chg="add del">
          <ac:chgData name="Nazema Bibi (2333305)" userId="S::2333305@student.uwtsd.ac.uk::53e9d210-722b-47bb-bd03-6db3b4ed780e" providerId="AD" clId="Web-{BB46B964-1DCA-17A9-BEC7-C63E10BBC817}" dt="2025-11-14T17:18:40.796" v="157"/>
          <ac:graphicFrameMkLst>
            <pc:docMk/>
            <pc:sldMk cId="0" sldId="262"/>
            <ac:graphicFrameMk id="23" creationId="{1DA88134-6281-5EB1-F6B9-51CE8002F2DE}"/>
          </ac:graphicFrameMkLst>
        </pc:graphicFrameChg>
        <pc:graphicFrameChg chg="add">
          <ac:chgData name="Nazema Bibi (2333305)" userId="S::2333305@student.uwtsd.ac.uk::53e9d210-722b-47bb-bd03-6db3b4ed780e" providerId="AD" clId="Web-{BB46B964-1DCA-17A9-BEC7-C63E10BBC817}" dt="2025-11-14T17:18:40.812" v="158"/>
          <ac:graphicFrameMkLst>
            <pc:docMk/>
            <pc:sldMk cId="0" sldId="262"/>
            <ac:graphicFrameMk id="25" creationId="{AFC2108E-77D6-9F7F-E725-F5EF8C907FDE}"/>
          </ac:graphicFrameMkLst>
        </pc:graphicFrameChg>
        <pc:picChg chg="add mod">
          <ac:chgData name="Nazema Bibi (2333305)" userId="S::2333305@student.uwtsd.ac.uk::53e9d210-722b-47bb-bd03-6db3b4ed780e" providerId="AD" clId="Web-{BB46B964-1DCA-17A9-BEC7-C63E10BBC817}" dt="2025-11-14T17:23:22.401" v="189" actId="1076"/>
          <ac:picMkLst>
            <pc:docMk/>
            <pc:sldMk cId="0" sldId="262"/>
            <ac:picMk id="33" creationId="{1B83E266-AE7A-982B-DDBC-866361A45B2D}"/>
          </ac:picMkLst>
        </pc:picChg>
      </pc:sldChg>
      <pc:sldChg chg="addSp delSp modSp mod setBg setClrOvrMap">
        <pc:chgData name="Nazema Bibi (2333305)" userId="S::2333305@student.uwtsd.ac.uk::53e9d210-722b-47bb-bd03-6db3b4ed780e" providerId="AD" clId="Web-{BB46B964-1DCA-17A9-BEC7-C63E10BBC817}" dt="2025-11-14T17:28:17.645" v="206"/>
        <pc:sldMkLst>
          <pc:docMk/>
          <pc:sldMk cId="0" sldId="263"/>
        </pc:sldMkLst>
        <pc:spChg chg="mod">
          <ac:chgData name="Nazema Bibi (2333305)" userId="S::2333305@student.uwtsd.ac.uk::53e9d210-722b-47bb-bd03-6db3b4ed780e" providerId="AD" clId="Web-{BB46B964-1DCA-17A9-BEC7-C63E10BBC817}" dt="2025-11-14T17:23:58.512" v="190"/>
          <ac:spMkLst>
            <pc:docMk/>
            <pc:sldMk cId="0" sldId="263"/>
            <ac:spMk id="2" creationId="{00000000-0000-0000-0000-000000000000}"/>
          </ac:spMkLst>
        </pc:spChg>
        <pc:spChg chg="del mod">
          <ac:chgData name="Nazema Bibi (2333305)" userId="S::2333305@student.uwtsd.ac.uk::53e9d210-722b-47bb-bd03-6db3b4ed780e" providerId="AD" clId="Web-{BB46B964-1DCA-17A9-BEC7-C63E10BBC817}" dt="2025-11-14T17:23:58.512" v="190"/>
          <ac:spMkLst>
            <pc:docMk/>
            <pc:sldMk cId="0" sldId="263"/>
            <ac:spMk id="3" creationId="{00000000-0000-0000-0000-000000000000}"/>
          </ac:spMkLst>
        </pc:spChg>
        <pc:spChg chg="del mod">
          <ac:chgData name="Nazema Bibi (2333305)" userId="S::2333305@student.uwtsd.ac.uk::53e9d210-722b-47bb-bd03-6db3b4ed780e" providerId="AD" clId="Web-{BB46B964-1DCA-17A9-BEC7-C63E10BBC817}" dt="2025-11-14T16:58:18.739" v="46"/>
          <ac:spMkLst>
            <pc:docMk/>
            <pc:sldMk cId="0" sldId="263"/>
            <ac:spMk id="4" creationId="{00000000-0000-0000-0000-000000000000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3:58.512" v="190"/>
          <ac:spMkLst>
            <pc:docMk/>
            <pc:sldMk cId="0" sldId="263"/>
            <ac:spMk id="9" creationId="{8B1DD9EA-A53C-44BE-92F3-21CAD4D77C91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3:58.512" v="190"/>
          <ac:spMkLst>
            <pc:docMk/>
            <pc:sldMk cId="0" sldId="263"/>
            <ac:spMk id="11" creationId="{8305855A-EF75-4C54-AD29-3A7A2761C7DB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3:58.512" v="190"/>
          <ac:spMkLst>
            <pc:docMk/>
            <pc:sldMk cId="0" sldId="263"/>
            <ac:spMk id="13" creationId="{9C75C971-7653-4A6D-B809-4353FF7F7873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28:10.471" v="205" actId="1076"/>
          <ac:spMkLst>
            <pc:docMk/>
            <pc:sldMk cId="0" sldId="263"/>
            <ac:spMk id="15" creationId="{A92C9A47-20C8-AF0A-77B9-0B515206667B}"/>
          </ac:spMkLst>
        </pc:spChg>
        <pc:graphicFrameChg chg="add modGraphic">
          <ac:chgData name="Nazema Bibi (2333305)" userId="S::2333305@student.uwtsd.ac.uk::53e9d210-722b-47bb-bd03-6db3b4ed780e" providerId="AD" clId="Web-{BB46B964-1DCA-17A9-BEC7-C63E10BBC817}" dt="2025-11-14T17:28:17.645" v="206"/>
          <ac:graphicFrameMkLst>
            <pc:docMk/>
            <pc:sldMk cId="0" sldId="263"/>
            <ac:graphicFrameMk id="5" creationId="{7CBD8945-9B87-B30D-2C27-A7FD317BF49A}"/>
          </ac:graphicFrameMkLst>
        </pc:graphicFrameChg>
        <pc:picChg chg="add mod">
          <ac:chgData name="Nazema Bibi (2333305)" userId="S::2333305@student.uwtsd.ac.uk::53e9d210-722b-47bb-bd03-6db3b4ed780e" providerId="AD" clId="Web-{BB46B964-1DCA-17A9-BEC7-C63E10BBC817}" dt="2025-11-14T17:27:56.140" v="204" actId="14100"/>
          <ac:picMkLst>
            <pc:docMk/>
            <pc:sldMk cId="0" sldId="263"/>
            <ac:picMk id="14" creationId="{5B3E94DC-74B5-273D-15A3-EAC5F36970F7}"/>
          </ac:picMkLst>
        </pc:picChg>
      </pc:sldChg>
      <pc:sldChg chg="addSp delSp modSp mod setBg setClrOvrMap">
        <pc:chgData name="Nazema Bibi (2333305)" userId="S::2333305@student.uwtsd.ac.uk::53e9d210-722b-47bb-bd03-6db3b4ed780e" providerId="AD" clId="Web-{BB46B964-1DCA-17A9-BEC7-C63E10BBC817}" dt="2025-11-14T17:29:55.895" v="216"/>
        <pc:sldMkLst>
          <pc:docMk/>
          <pc:sldMk cId="0" sldId="264"/>
        </pc:sldMkLst>
        <pc:spChg chg="mod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2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3" creationId="{00000000-0000-0000-0000-000000000000}"/>
          </ac:spMkLst>
        </pc:spChg>
        <pc:spChg chg="del">
          <ac:chgData name="Nazema Bibi (2333305)" userId="S::2333305@student.uwtsd.ac.uk::53e9d210-722b-47bb-bd03-6db3b4ed780e" providerId="AD" clId="Web-{BB46B964-1DCA-17A9-BEC7-C63E10BBC817}" dt="2025-11-14T16:59:11.261" v="55"/>
          <ac:spMkLst>
            <pc:docMk/>
            <pc:sldMk cId="0" sldId="264"/>
            <ac:spMk id="4" creationId="{00000000-0000-0000-0000-000000000000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8" creationId="{0A46F010-D160-4609-8979-FFD8C1EA6C43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10" creationId="{81B8C4F6-C3AC-4C94-8EC7-E4F7B7E9CDB6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26" creationId="{91328346-8BAD-4616-B50B-5CFDA5648D6A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28" creationId="{F21D84AD-8604-4343-A948-80F0D3C126E3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29" creationId="{1D085E8B-B8F4-4CA6-A58B-955E308A003B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29:55.895" v="216"/>
          <ac:spMkLst>
            <pc:docMk/>
            <pc:sldMk cId="0" sldId="264"/>
            <ac:spMk id="30" creationId="{CC2EFF45-08D9-428D-9095-04102023B1A7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44.784" v="211"/>
          <ac:spMkLst>
            <pc:docMk/>
            <pc:sldMk cId="0" sldId="264"/>
            <ac:spMk id="31" creationId="{847D3502-15D7-40E3-8799-AADA72E46BCA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44.784" v="211"/>
          <ac:spMkLst>
            <pc:docMk/>
            <pc:sldMk cId="0" sldId="264"/>
            <ac:spMk id="33" creationId="{A84DC666-97B4-4AC4-9916-A1936C2F6479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44.784" v="211"/>
          <ac:spMkLst>
            <pc:docMk/>
            <pc:sldMk cId="0" sldId="264"/>
            <ac:spMk id="35" creationId="{4EEFCCD7-9BFF-47EA-9C91-94E380FD80D3}"/>
          </ac:spMkLst>
        </pc:spChg>
        <pc:spChg chg="add del">
          <ac:chgData name="Nazema Bibi (2333305)" userId="S::2333305@student.uwtsd.ac.uk::53e9d210-722b-47bb-bd03-6db3b4ed780e" providerId="AD" clId="Web-{BB46B964-1DCA-17A9-BEC7-C63E10BBC817}" dt="2025-11-14T17:29:51.457" v="213"/>
          <ac:spMkLst>
            <pc:docMk/>
            <pc:sldMk cId="0" sldId="264"/>
            <ac:spMk id="37" creationId="{35879851-1A1D-4246-AAA1-C484E858337D}"/>
          </ac:spMkLst>
        </pc:spChg>
        <pc:grpChg chg="add del">
          <ac:chgData name="Nazema Bibi (2333305)" userId="S::2333305@student.uwtsd.ac.uk::53e9d210-722b-47bb-bd03-6db3b4ed780e" providerId="AD" clId="Web-{BB46B964-1DCA-17A9-BEC7-C63E10BBC817}" dt="2025-11-14T17:29:55.895" v="216"/>
          <ac:grpSpMkLst>
            <pc:docMk/>
            <pc:sldMk cId="0" sldId="264"/>
            <ac:grpSpMk id="12" creationId="{0B789310-9859-4942-98C8-3D2F12AAAE73}"/>
          </ac:grpSpMkLst>
        </pc:grpChg>
        <pc:picChg chg="add mod ord">
          <ac:chgData name="Nazema Bibi (2333305)" userId="S::2333305@student.uwtsd.ac.uk::53e9d210-722b-47bb-bd03-6db3b4ed780e" providerId="AD" clId="Web-{BB46B964-1DCA-17A9-BEC7-C63E10BBC817}" dt="2025-11-14T17:29:55.895" v="216"/>
          <ac:picMkLst>
            <pc:docMk/>
            <pc:sldMk cId="0" sldId="264"/>
            <ac:picMk id="5" creationId="{39E9EC38-1849-0571-2D6C-DADC8750F78C}"/>
          </ac:picMkLst>
        </pc:picChg>
      </pc:sldChg>
      <pc:sldChg chg="addSp delSp modSp">
        <pc:chgData name="Nazema Bibi (2333305)" userId="S::2333305@student.uwtsd.ac.uk::53e9d210-722b-47bb-bd03-6db3b4ed780e" providerId="AD" clId="Web-{BB46B964-1DCA-17A9-BEC7-C63E10BBC817}" dt="2025-11-14T17:34:12.193" v="230" actId="1076"/>
        <pc:sldMkLst>
          <pc:docMk/>
          <pc:sldMk cId="0" sldId="265"/>
        </pc:sldMkLst>
        <pc:spChg chg="del mod">
          <ac:chgData name="Nazema Bibi (2333305)" userId="S::2333305@student.uwtsd.ac.uk::53e9d210-722b-47bb-bd03-6db3b4ed780e" providerId="AD" clId="Web-{BB46B964-1DCA-17A9-BEC7-C63E10BBC817}" dt="2025-11-14T17:33:52.638" v="227"/>
          <ac:spMkLst>
            <pc:docMk/>
            <pc:sldMk cId="0" sldId="265"/>
            <ac:spMk id="3" creationId="{00000000-0000-0000-0000-000000000000}"/>
          </ac:spMkLst>
        </pc:spChg>
        <pc:spChg chg="del mod">
          <ac:chgData name="Nazema Bibi (2333305)" userId="S::2333305@student.uwtsd.ac.uk::53e9d210-722b-47bb-bd03-6db3b4ed780e" providerId="AD" clId="Web-{BB46B964-1DCA-17A9-BEC7-C63E10BBC817}" dt="2025-11-14T16:59:48.154" v="61"/>
          <ac:spMkLst>
            <pc:docMk/>
            <pc:sldMk cId="0" sldId="265"/>
            <ac:spMk id="4" creationId="{00000000-0000-0000-0000-000000000000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34:12.193" v="230" actId="1076"/>
          <ac:spMkLst>
            <pc:docMk/>
            <pc:sldMk cId="0" sldId="265"/>
            <ac:spMk id="6" creationId="{1BC7B6AB-C184-ED95-CB72-956D2625A8BF}"/>
          </ac:spMkLst>
        </pc:spChg>
        <pc:graphicFrameChg chg="add">
          <ac:chgData name="Nazema Bibi (2333305)" userId="S::2333305@student.uwtsd.ac.uk::53e9d210-722b-47bb-bd03-6db3b4ed780e" providerId="AD" clId="Web-{BB46B964-1DCA-17A9-BEC7-C63E10BBC817}" dt="2025-11-14T17:33:52.638" v="227"/>
          <ac:graphicFrameMkLst>
            <pc:docMk/>
            <pc:sldMk cId="0" sldId="265"/>
            <ac:graphicFrameMk id="8" creationId="{2F4E23B6-407F-08EE-39B5-41D21EFAB8EE}"/>
          </ac:graphicFrameMkLst>
        </pc:graphicFrameChg>
        <pc:picChg chg="add mod">
          <ac:chgData name="Nazema Bibi (2333305)" userId="S::2333305@student.uwtsd.ac.uk::53e9d210-722b-47bb-bd03-6db3b4ed780e" providerId="AD" clId="Web-{BB46B964-1DCA-17A9-BEC7-C63E10BBC817}" dt="2025-11-14T17:34:01.529" v="229" actId="14100"/>
          <ac:picMkLst>
            <pc:docMk/>
            <pc:sldMk cId="0" sldId="265"/>
            <ac:picMk id="5" creationId="{4D73FD08-2C44-C3EE-D3C2-76289EBB0762}"/>
          </ac:picMkLst>
        </pc:picChg>
      </pc:sldChg>
      <pc:sldChg chg="addSp delSp modSp mod setBg">
        <pc:chgData name="Nazema Bibi (2333305)" userId="S::2333305@student.uwtsd.ac.uk::53e9d210-722b-47bb-bd03-6db3b4ed780e" providerId="AD" clId="Web-{BB46B964-1DCA-17A9-BEC7-C63E10BBC817}" dt="2025-11-14T17:34:25.037" v="231"/>
        <pc:sldMkLst>
          <pc:docMk/>
          <pc:sldMk cId="0" sldId="266"/>
        </pc:sldMkLst>
        <pc:spChg chg="mod">
          <ac:chgData name="Nazema Bibi (2333305)" userId="S::2333305@student.uwtsd.ac.uk::53e9d210-722b-47bb-bd03-6db3b4ed780e" providerId="AD" clId="Web-{BB46B964-1DCA-17A9-BEC7-C63E10BBC817}" dt="2025-11-14T17:34:25.037" v="231"/>
          <ac:spMkLst>
            <pc:docMk/>
            <pc:sldMk cId="0" sldId="266"/>
            <ac:spMk id="2" creationId="{00000000-0000-0000-0000-000000000000}"/>
          </ac:spMkLst>
        </pc:spChg>
        <pc:spChg chg="del mod">
          <ac:chgData name="Nazema Bibi (2333305)" userId="S::2333305@student.uwtsd.ac.uk::53e9d210-722b-47bb-bd03-6db3b4ed780e" providerId="AD" clId="Web-{BB46B964-1DCA-17A9-BEC7-C63E10BBC817}" dt="2025-11-14T17:34:25.037" v="231"/>
          <ac:spMkLst>
            <pc:docMk/>
            <pc:sldMk cId="0" sldId="266"/>
            <ac:spMk id="3" creationId="{00000000-0000-0000-0000-000000000000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25.037" v="231"/>
          <ac:spMkLst>
            <pc:docMk/>
            <pc:sldMk cId="0" sldId="266"/>
            <ac:spMk id="9" creationId="{2809B993-8FEB-46DC-9CD7-69C95E2C93DD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25.037" v="231"/>
          <ac:spMkLst>
            <pc:docMk/>
            <pc:sldMk cId="0" sldId="266"/>
            <ac:spMk id="11" creationId="{1E9821DA-CF82-4DA7-A2E9-77C49ECD53FE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25.037" v="231"/>
          <ac:spMkLst>
            <pc:docMk/>
            <pc:sldMk cId="0" sldId="266"/>
            <ac:spMk id="13" creationId="{67F90B71-DFD0-4AAD-BD8F-3D4A022FB0AC}"/>
          </ac:spMkLst>
        </pc:spChg>
        <pc:graphicFrameChg chg="add">
          <ac:chgData name="Nazema Bibi (2333305)" userId="S::2333305@student.uwtsd.ac.uk::53e9d210-722b-47bb-bd03-6db3b4ed780e" providerId="AD" clId="Web-{BB46B964-1DCA-17A9-BEC7-C63E10BBC817}" dt="2025-11-14T17:34:25.037" v="231"/>
          <ac:graphicFrameMkLst>
            <pc:docMk/>
            <pc:sldMk cId="0" sldId="266"/>
            <ac:graphicFrameMk id="5" creationId="{5BE83DFC-5BF0-B631-A6DA-51116B3B6B4E}"/>
          </ac:graphicFrameMkLst>
        </pc:graphicFrameChg>
      </pc:sldChg>
      <pc:sldChg chg="addSp modSp mod setBg">
        <pc:chgData name="Nazema Bibi (2333305)" userId="S::2333305@student.uwtsd.ac.uk::53e9d210-722b-47bb-bd03-6db3b4ed780e" providerId="AD" clId="Web-{BB46B964-1DCA-17A9-BEC7-C63E10BBC817}" dt="2025-11-14T17:35:45.433" v="242" actId="14100"/>
        <pc:sldMkLst>
          <pc:docMk/>
          <pc:sldMk cId="0" sldId="267"/>
        </pc:sldMkLst>
        <pc:spChg chg="mod">
          <ac:chgData name="Nazema Bibi (2333305)" userId="S::2333305@student.uwtsd.ac.uk::53e9d210-722b-47bb-bd03-6db3b4ed780e" providerId="AD" clId="Web-{BB46B964-1DCA-17A9-BEC7-C63E10BBC817}" dt="2025-11-14T17:34:48.820" v="232"/>
          <ac:spMkLst>
            <pc:docMk/>
            <pc:sldMk cId="0" sldId="267"/>
            <ac:spMk id="2" creationId="{00000000-0000-0000-0000-000000000000}"/>
          </ac:spMkLst>
        </pc:spChg>
        <pc:spChg chg="mod">
          <ac:chgData name="Nazema Bibi (2333305)" userId="S::2333305@student.uwtsd.ac.uk::53e9d210-722b-47bb-bd03-6db3b4ed780e" providerId="AD" clId="Web-{BB46B964-1DCA-17A9-BEC7-C63E10BBC817}" dt="2025-11-14T17:34:48.820" v="232"/>
          <ac:spMkLst>
            <pc:docMk/>
            <pc:sldMk cId="0" sldId="267"/>
            <ac:spMk id="3" creationId="{00000000-0000-0000-0000-000000000000}"/>
          </ac:spMkLst>
        </pc:spChg>
        <pc:spChg chg="add mod">
          <ac:chgData name="Nazema Bibi (2333305)" userId="S::2333305@student.uwtsd.ac.uk::53e9d210-722b-47bb-bd03-6db3b4ed780e" providerId="AD" clId="Web-{BB46B964-1DCA-17A9-BEC7-C63E10BBC817}" dt="2025-11-14T17:35:45.433" v="242" actId="14100"/>
          <ac:spMkLst>
            <pc:docMk/>
            <pc:sldMk cId="0" sldId="267"/>
            <ac:spMk id="5" creationId="{5B3DEEED-66DF-1FC7-B832-5B2DFE22A832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48.820" v="232"/>
          <ac:spMkLst>
            <pc:docMk/>
            <pc:sldMk cId="0" sldId="267"/>
            <ac:spMk id="8" creationId="{27018161-547E-48F7-A0D9-272C9EA5B379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48.820" v="232"/>
          <ac:spMkLst>
            <pc:docMk/>
            <pc:sldMk cId="0" sldId="267"/>
            <ac:spMk id="10" creationId="{19FE08D8-CEA0-461E-870A-02CD15D9B9D2}"/>
          </ac:spMkLst>
        </pc:spChg>
        <pc:spChg chg="add">
          <ac:chgData name="Nazema Bibi (2333305)" userId="S::2333305@student.uwtsd.ac.uk::53e9d210-722b-47bb-bd03-6db3b4ed780e" providerId="AD" clId="Web-{BB46B964-1DCA-17A9-BEC7-C63E10BBC817}" dt="2025-11-14T17:34:48.820" v="232"/>
          <ac:spMkLst>
            <pc:docMk/>
            <pc:sldMk cId="0" sldId="267"/>
            <ac:spMk id="12" creationId="{2B982904-A46E-41DF-BA98-61E2300C7DCB}"/>
          </ac:spMkLst>
        </pc:spChg>
        <pc:picChg chg="add mod">
          <ac:chgData name="Nazema Bibi (2333305)" userId="S::2333305@student.uwtsd.ac.uk::53e9d210-722b-47bb-bd03-6db3b4ed780e" providerId="AD" clId="Web-{BB46B964-1DCA-17A9-BEC7-C63E10BBC817}" dt="2025-11-14T17:35:28.682" v="239" actId="1076"/>
          <ac:picMkLst>
            <pc:docMk/>
            <pc:sldMk cId="0" sldId="267"/>
            <ac:picMk id="4" creationId="{1DA41EF1-F86C-54BC-FBC3-247A897686BD}"/>
          </ac:picMkLst>
        </pc:picChg>
      </pc:sldChg>
      <pc:sldChg chg="modSp">
        <pc:chgData name="Nazema Bibi (2333305)" userId="S::2333305@student.uwtsd.ac.uk::53e9d210-722b-47bb-bd03-6db3b4ed780e" providerId="AD" clId="Web-{BB46B964-1DCA-17A9-BEC7-C63E10BBC817}" dt="2025-11-14T17:03:03.868" v="79" actId="20577"/>
        <pc:sldMkLst>
          <pc:docMk/>
          <pc:sldMk cId="0" sldId="268"/>
        </pc:sldMkLst>
        <pc:spChg chg="mod">
          <ac:chgData name="Nazema Bibi (2333305)" userId="S::2333305@student.uwtsd.ac.uk::53e9d210-722b-47bb-bd03-6db3b4ed780e" providerId="AD" clId="Web-{BB46B964-1DCA-17A9-BEC7-C63E10BBC817}" dt="2025-11-14T17:03:03.868" v="79" actId="20577"/>
          <ac:spMkLst>
            <pc:docMk/>
            <pc:sldMk cId="0" sldId="268"/>
            <ac:spMk id="3" creationId="{00000000-0000-0000-0000-000000000000}"/>
          </ac:spMkLst>
        </pc:spChg>
      </pc:sldChg>
      <pc:sldChg chg="modSp">
        <pc:chgData name="Nazema Bibi (2333305)" userId="S::2333305@student.uwtsd.ac.uk::53e9d210-722b-47bb-bd03-6db3b4ed780e" providerId="AD" clId="Web-{BB46B964-1DCA-17A9-BEC7-C63E10BBC817}" dt="2025-11-14T17:03:44.731" v="83" actId="20577"/>
        <pc:sldMkLst>
          <pc:docMk/>
          <pc:sldMk cId="0" sldId="269"/>
        </pc:sldMkLst>
        <pc:spChg chg="mod">
          <ac:chgData name="Nazema Bibi (2333305)" userId="S::2333305@student.uwtsd.ac.uk::53e9d210-722b-47bb-bd03-6db3b4ed780e" providerId="AD" clId="Web-{BB46B964-1DCA-17A9-BEC7-C63E10BBC817}" dt="2025-11-14T17:03:44.731" v="83" actId="20577"/>
          <ac:spMkLst>
            <pc:docMk/>
            <pc:sldMk cId="0" sldId="269"/>
            <ac:spMk id="3" creationId="{00000000-0000-0000-0000-000000000000}"/>
          </ac:spMkLst>
        </pc:spChg>
      </pc:sldChg>
    </pc:docChg>
  </pc:docChgLst>
  <pc:docChgLst>
    <pc:chgData name="Nazema Bibi (2333305)" userId="53e9d210-722b-47bb-bd03-6db3b4ed780e" providerId="ADAL" clId="{935BDDBC-4141-4B4E-9694-E1C0CE346107}"/>
    <pc:docChg chg="undo custSel modSld">
      <pc:chgData name="Nazema Bibi (2333305)" userId="53e9d210-722b-47bb-bd03-6db3b4ed780e" providerId="ADAL" clId="{935BDDBC-4141-4B4E-9694-E1C0CE346107}" dt="2025-11-16T23:12:17.007" v="28"/>
      <pc:docMkLst>
        <pc:docMk/>
      </pc:docMkLst>
      <pc:sldChg chg="addSp delSp modSp mod delAnim modAnim">
        <pc:chgData name="Nazema Bibi (2333305)" userId="53e9d210-722b-47bb-bd03-6db3b4ed780e" providerId="ADAL" clId="{935BDDBC-4141-4B4E-9694-E1C0CE346107}" dt="2025-11-14T18:40:27.154" v="27" actId="21"/>
        <pc:sldMkLst>
          <pc:docMk/>
          <pc:sldMk cId="0" sldId="256"/>
        </pc:sldMkLst>
        <pc:spChg chg="mod">
          <ac:chgData name="Nazema Bibi (2333305)" userId="53e9d210-722b-47bb-bd03-6db3b4ed780e" providerId="ADAL" clId="{935BDDBC-4141-4B4E-9694-E1C0CE346107}" dt="2025-11-14T18:30:00.069" v="24" actId="26606"/>
          <ac:spMkLst>
            <pc:docMk/>
            <pc:sldMk cId="0" sldId="256"/>
            <ac:spMk id="2" creationId="{00000000-0000-0000-0000-000000000000}"/>
          </ac:spMkLst>
        </pc:spChg>
        <pc:spChg chg="add">
          <ac:chgData name="Nazema Bibi (2333305)" userId="53e9d210-722b-47bb-bd03-6db3b4ed780e" providerId="ADAL" clId="{935BDDBC-4141-4B4E-9694-E1C0CE346107}" dt="2025-11-14T18:30:00.117" v="25" actId="26606"/>
          <ac:spMkLst>
            <pc:docMk/>
            <pc:sldMk cId="0" sldId="256"/>
            <ac:spMk id="24" creationId="{2809B993-8FEB-46DC-9CD7-69C95E2C93DD}"/>
          </ac:spMkLst>
        </pc:spChg>
        <pc:spChg chg="add">
          <ac:chgData name="Nazema Bibi (2333305)" userId="53e9d210-722b-47bb-bd03-6db3b4ed780e" providerId="ADAL" clId="{935BDDBC-4141-4B4E-9694-E1C0CE346107}" dt="2025-11-14T18:30:00.117" v="25" actId="26606"/>
          <ac:spMkLst>
            <pc:docMk/>
            <pc:sldMk cId="0" sldId="256"/>
            <ac:spMk id="25" creationId="{1E9821DA-CF82-4DA7-A2E9-77C49ECD53FE}"/>
          </ac:spMkLst>
        </pc:spChg>
        <pc:spChg chg="add">
          <ac:chgData name="Nazema Bibi (2333305)" userId="53e9d210-722b-47bb-bd03-6db3b4ed780e" providerId="ADAL" clId="{935BDDBC-4141-4B4E-9694-E1C0CE346107}" dt="2025-11-14T18:30:00.117" v="25" actId="26606"/>
          <ac:spMkLst>
            <pc:docMk/>
            <pc:sldMk cId="0" sldId="256"/>
            <ac:spMk id="26" creationId="{67F90B71-DFD0-4AAD-BD8F-3D4A022FB0AC}"/>
          </ac:spMkLst>
        </pc:spChg>
        <pc:graphicFrameChg chg="mod modGraphic">
          <ac:chgData name="Nazema Bibi (2333305)" userId="53e9d210-722b-47bb-bd03-6db3b4ed780e" providerId="ADAL" clId="{935BDDBC-4141-4B4E-9694-E1C0CE346107}" dt="2025-11-14T18:30:00.117" v="25" actId="26606"/>
          <ac:graphicFrameMkLst>
            <pc:docMk/>
            <pc:sldMk cId="0" sldId="256"/>
            <ac:graphicFrameMk id="5" creationId="{66440F60-A497-0990-4ECB-856A36CAB5F2}"/>
          </ac:graphicFrameMkLst>
        </pc:graphicFrameChg>
      </pc:sldChg>
      <pc:sldChg chg="modSp mod">
        <pc:chgData name="Nazema Bibi (2333305)" userId="53e9d210-722b-47bb-bd03-6db3b4ed780e" providerId="ADAL" clId="{935BDDBC-4141-4B4E-9694-E1C0CE346107}" dt="2025-11-14T16:14:41.404" v="6" actId="1076"/>
        <pc:sldMkLst>
          <pc:docMk/>
          <pc:sldMk cId="0" sldId="257"/>
        </pc:sldMkLst>
        <pc:spChg chg="mod">
          <ac:chgData name="Nazema Bibi (2333305)" userId="53e9d210-722b-47bb-bd03-6db3b4ed780e" providerId="ADAL" clId="{935BDDBC-4141-4B4E-9694-E1C0CE346107}" dt="2025-11-14T16:14:41.404" v="6" actId="1076"/>
          <ac:spMkLst>
            <pc:docMk/>
            <pc:sldMk cId="0" sldId="257"/>
            <ac:spMk id="2" creationId="{00000000-0000-0000-0000-000000000000}"/>
          </ac:spMkLst>
        </pc:spChg>
      </pc:sldChg>
      <pc:sldChg chg="delSp mod">
        <pc:chgData name="Nazema Bibi (2333305)" userId="53e9d210-722b-47bb-bd03-6db3b4ed780e" providerId="ADAL" clId="{935BDDBC-4141-4B4E-9694-E1C0CE346107}" dt="2025-11-14T15:34:23.807" v="0" actId="478"/>
        <pc:sldMkLst>
          <pc:docMk/>
          <pc:sldMk cId="0" sldId="259"/>
        </pc:sldMkLst>
      </pc:sldChg>
      <pc:sldChg chg="delSp mod">
        <pc:chgData name="Nazema Bibi (2333305)" userId="53e9d210-722b-47bb-bd03-6db3b4ed780e" providerId="ADAL" clId="{935BDDBC-4141-4B4E-9694-E1C0CE346107}" dt="2025-11-14T15:34:30.974" v="1" actId="478"/>
        <pc:sldMkLst>
          <pc:docMk/>
          <pc:sldMk cId="0" sldId="260"/>
        </pc:sldMkLst>
      </pc:sldChg>
      <pc:sldChg chg="modAnim">
        <pc:chgData name="Nazema Bibi (2333305)" userId="53e9d210-722b-47bb-bd03-6db3b4ed780e" providerId="ADAL" clId="{935BDDBC-4141-4B4E-9694-E1C0CE346107}" dt="2025-11-16T23:12:17.007" v="28"/>
        <pc:sldMkLst>
          <pc:docMk/>
          <pc:sldMk cId="0" sldId="267"/>
        </pc:sldMkLst>
      </pc:sldChg>
      <pc:sldChg chg="addSp delSp modSp mod setBg">
        <pc:chgData name="Nazema Bibi (2333305)" userId="53e9d210-722b-47bb-bd03-6db3b4ed780e" providerId="ADAL" clId="{935BDDBC-4141-4B4E-9694-E1C0CE346107}" dt="2025-11-14T18:25:12.229" v="22" actId="26606"/>
        <pc:sldMkLst>
          <pc:docMk/>
          <pc:sldMk cId="0" sldId="268"/>
        </pc:sldMkLst>
        <pc:spChg chg="mod">
          <ac:chgData name="Nazema Bibi (2333305)" userId="53e9d210-722b-47bb-bd03-6db3b4ed780e" providerId="ADAL" clId="{935BDDBC-4141-4B4E-9694-E1C0CE346107}" dt="2025-11-14T18:25:12.229" v="22" actId="26606"/>
          <ac:spMkLst>
            <pc:docMk/>
            <pc:sldMk cId="0" sldId="268"/>
            <ac:spMk id="2" creationId="{00000000-0000-0000-0000-000000000000}"/>
          </ac:spMkLst>
        </pc:spChg>
        <pc:spChg chg="mod">
          <ac:chgData name="Nazema Bibi (2333305)" userId="53e9d210-722b-47bb-bd03-6db3b4ed780e" providerId="ADAL" clId="{935BDDBC-4141-4B4E-9694-E1C0CE346107}" dt="2025-11-14T18:25:12.229" v="22" actId="26606"/>
          <ac:spMkLst>
            <pc:docMk/>
            <pc:sldMk cId="0" sldId="268"/>
            <ac:spMk id="3" creationId="{00000000-0000-0000-0000-000000000000}"/>
          </ac:spMkLst>
        </pc:spChg>
        <pc:picChg chg="add mod">
          <ac:chgData name="Nazema Bibi (2333305)" userId="53e9d210-722b-47bb-bd03-6db3b4ed780e" providerId="ADAL" clId="{935BDDBC-4141-4B4E-9694-E1C0CE346107}" dt="2025-11-14T18:25:12.229" v="22" actId="26606"/>
          <ac:picMkLst>
            <pc:docMk/>
            <pc:sldMk cId="0" sldId="268"/>
            <ac:picMk id="5" creationId="{12E95A09-A260-A1BF-0623-8EB9003BB6C3}"/>
          </ac:picMkLst>
        </pc:picChg>
      </pc:sldChg>
      <pc:sldChg chg="addSp delSp modSp mod setBg">
        <pc:chgData name="Nazema Bibi (2333305)" userId="53e9d210-722b-47bb-bd03-6db3b4ed780e" providerId="ADAL" clId="{935BDDBC-4141-4B4E-9694-E1C0CE346107}" dt="2025-11-14T18:24:14.737" v="20" actId="26606"/>
        <pc:sldMkLst>
          <pc:docMk/>
          <pc:sldMk cId="0" sldId="269"/>
        </pc:sldMkLst>
        <pc:spChg chg="mo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2" creationId="{00000000-0000-0000-0000-000000000000}"/>
          </ac:spMkLst>
        </pc:spChg>
        <pc:spChg chg="mo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3" creationId="{00000000-0000-0000-0000-000000000000}"/>
          </ac:spMkLst>
        </pc:spChg>
        <pc:spChg chg="add mo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6" creationId="{AECEB47A-61A8-39A7-9741-DE34BE1A3723}"/>
          </ac:spMkLst>
        </pc:spChg>
        <pc:spChg chg="ad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19" creationId="{847D3502-15D7-40E3-8799-AADA72E46BCA}"/>
          </ac:spMkLst>
        </pc:spChg>
        <pc:spChg chg="ad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20" creationId="{A84DC666-97B4-4AC4-9916-A1936C2F6479}"/>
          </ac:spMkLst>
        </pc:spChg>
        <pc:spChg chg="add">
          <ac:chgData name="Nazema Bibi (2333305)" userId="53e9d210-722b-47bb-bd03-6db3b4ed780e" providerId="ADAL" clId="{935BDDBC-4141-4B4E-9694-E1C0CE346107}" dt="2025-11-14T18:24:14.737" v="20" actId="26606"/>
          <ac:spMkLst>
            <pc:docMk/>
            <pc:sldMk cId="0" sldId="269"/>
            <ac:spMk id="21" creationId="{4EEFCCD7-9BFF-47EA-9C91-94E380FD80D3}"/>
          </ac:spMkLst>
        </pc:spChg>
        <pc:picChg chg="add mod">
          <ac:chgData name="Nazema Bibi (2333305)" userId="53e9d210-722b-47bb-bd03-6db3b4ed780e" providerId="ADAL" clId="{935BDDBC-4141-4B4E-9694-E1C0CE346107}" dt="2025-11-14T18:24:14.737" v="20" actId="26606"/>
          <ac:picMkLst>
            <pc:docMk/>
            <pc:sldMk cId="0" sldId="269"/>
            <ac:picMk id="5" creationId="{9C4E1DE9-1D8A-84E5-E04C-AEABB0D88816}"/>
          </ac:picMkLst>
        </pc:picChg>
      </pc:sldChg>
      <pc:sldChg chg="addSp delSp modSp mod setBg">
        <pc:chgData name="Nazema Bibi (2333305)" userId="53e9d210-722b-47bb-bd03-6db3b4ed780e" providerId="ADAL" clId="{935BDDBC-4141-4B4E-9694-E1C0CE346107}" dt="2025-11-14T18:24:20.716" v="21" actId="26606"/>
        <pc:sldMkLst>
          <pc:docMk/>
          <pc:sldMk cId="0" sldId="270"/>
        </pc:sldMkLst>
        <pc:spChg chg="mod">
          <ac:chgData name="Nazema Bibi (2333305)" userId="53e9d210-722b-47bb-bd03-6db3b4ed780e" providerId="ADAL" clId="{935BDDBC-4141-4B4E-9694-E1C0CE346107}" dt="2025-11-14T18:24:20.716" v="21" actId="26606"/>
          <ac:spMkLst>
            <pc:docMk/>
            <pc:sldMk cId="0" sldId="270"/>
            <ac:spMk id="2" creationId="{00000000-0000-0000-0000-000000000000}"/>
          </ac:spMkLst>
        </pc:spChg>
        <pc:spChg chg="mod">
          <ac:chgData name="Nazema Bibi (2333305)" userId="53e9d210-722b-47bb-bd03-6db3b4ed780e" providerId="ADAL" clId="{935BDDBC-4141-4B4E-9694-E1C0CE346107}" dt="2025-11-14T18:24:20.716" v="21" actId="26606"/>
          <ac:spMkLst>
            <pc:docMk/>
            <pc:sldMk cId="0" sldId="270"/>
            <ac:spMk id="3" creationId="{00000000-0000-0000-0000-000000000000}"/>
          </ac:spMkLst>
        </pc:spChg>
        <pc:spChg chg="add">
          <ac:chgData name="Nazema Bibi (2333305)" userId="53e9d210-722b-47bb-bd03-6db3b4ed780e" providerId="ADAL" clId="{935BDDBC-4141-4B4E-9694-E1C0CE346107}" dt="2025-11-14T18:24:20.716" v="21" actId="26606"/>
          <ac:spMkLst>
            <pc:docMk/>
            <pc:sldMk cId="0" sldId="270"/>
            <ac:spMk id="8" creationId="{27018161-547E-48F7-A0D9-272C9EA5B379}"/>
          </ac:spMkLst>
        </pc:spChg>
        <pc:spChg chg="add">
          <ac:chgData name="Nazema Bibi (2333305)" userId="53e9d210-722b-47bb-bd03-6db3b4ed780e" providerId="ADAL" clId="{935BDDBC-4141-4B4E-9694-E1C0CE346107}" dt="2025-11-14T18:24:20.716" v="21" actId="26606"/>
          <ac:spMkLst>
            <pc:docMk/>
            <pc:sldMk cId="0" sldId="270"/>
            <ac:spMk id="10" creationId="{19FE08D8-CEA0-461E-870A-02CD15D9B9D2}"/>
          </ac:spMkLst>
        </pc:spChg>
        <pc:spChg chg="add">
          <ac:chgData name="Nazema Bibi (2333305)" userId="53e9d210-722b-47bb-bd03-6db3b4ed780e" providerId="ADAL" clId="{935BDDBC-4141-4B4E-9694-E1C0CE346107}" dt="2025-11-14T18:24:20.716" v="21" actId="26606"/>
          <ac:spMkLst>
            <pc:docMk/>
            <pc:sldMk cId="0" sldId="270"/>
            <ac:spMk id="12" creationId="{2B982904-A46E-41DF-BA98-61E2300C7DCB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58F75F-CEC9-4B38-87C3-E9420EE2538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2A064B3-8A98-4C87-8262-966CB04301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Name: Nazema Bibi</a:t>
          </a:r>
          <a:endParaRPr lang="en-US"/>
        </a:p>
      </dgm:t>
    </dgm:pt>
    <dgm:pt modelId="{BBD41503-AAEE-4ED6-974B-EF65E11C4A17}" type="parTrans" cxnId="{9CC39C2F-17F3-49E7-A90F-4C33876FFA01}">
      <dgm:prSet/>
      <dgm:spPr/>
      <dgm:t>
        <a:bodyPr/>
        <a:lstStyle/>
        <a:p>
          <a:endParaRPr lang="en-US"/>
        </a:p>
      </dgm:t>
    </dgm:pt>
    <dgm:pt modelId="{63368169-E4A5-4D37-BC53-27B7716A6624}" type="sibTrans" cxnId="{9CC39C2F-17F3-49E7-A90F-4C33876FFA01}">
      <dgm:prSet/>
      <dgm:spPr/>
      <dgm:t>
        <a:bodyPr/>
        <a:lstStyle/>
        <a:p>
          <a:endParaRPr lang="en-US"/>
        </a:p>
      </dgm:t>
    </dgm:pt>
    <dgm:pt modelId="{FA7E01F7-A4FE-4DDE-979D-45EFD4A566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No: 2333305</a:t>
          </a:r>
          <a:endParaRPr lang="en-US"/>
        </a:p>
      </dgm:t>
    </dgm:pt>
    <dgm:pt modelId="{A1C2FD4F-0B34-476A-A9A3-8A7CA33C2089}" type="parTrans" cxnId="{8D7D0CAD-35AE-4FA5-A940-D11C4A12811D}">
      <dgm:prSet/>
      <dgm:spPr/>
      <dgm:t>
        <a:bodyPr/>
        <a:lstStyle/>
        <a:p>
          <a:endParaRPr lang="en-US"/>
        </a:p>
      </dgm:t>
    </dgm:pt>
    <dgm:pt modelId="{F1D19BDB-FFDB-4CC8-863A-DF33F32BAC3C}" type="sibTrans" cxnId="{8D7D0CAD-35AE-4FA5-A940-D11C4A12811D}">
      <dgm:prSet/>
      <dgm:spPr/>
      <dgm:t>
        <a:bodyPr/>
        <a:lstStyle/>
        <a:p>
          <a:endParaRPr lang="en-US"/>
        </a:p>
      </dgm:t>
    </dgm:pt>
    <dgm:pt modelId="{59823720-E50B-4A05-B682-79496C53C1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Lecturer: Gillian weaver</a:t>
          </a:r>
          <a:endParaRPr lang="en-US"/>
        </a:p>
      </dgm:t>
    </dgm:pt>
    <dgm:pt modelId="{C583BDF2-ADB0-4549-929F-8D4F6F99DB4C}" type="parTrans" cxnId="{B10DD842-03B4-47D3-A72F-796A86353DC5}">
      <dgm:prSet/>
      <dgm:spPr/>
      <dgm:t>
        <a:bodyPr/>
        <a:lstStyle/>
        <a:p>
          <a:endParaRPr lang="en-US"/>
        </a:p>
      </dgm:t>
    </dgm:pt>
    <dgm:pt modelId="{38342029-B597-4174-9813-11BE1F1887F1}" type="sibTrans" cxnId="{B10DD842-03B4-47D3-A72F-796A86353DC5}">
      <dgm:prSet/>
      <dgm:spPr/>
      <dgm:t>
        <a:bodyPr/>
        <a:lstStyle/>
        <a:p>
          <a:endParaRPr lang="en-US"/>
        </a:p>
      </dgm:t>
    </dgm:pt>
    <dgm:pt modelId="{B51301B7-8481-4736-B061-79A04C1796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Code: BMHP5023</a:t>
          </a:r>
          <a:endParaRPr lang="en-US"/>
        </a:p>
      </dgm:t>
    </dgm:pt>
    <dgm:pt modelId="{97A6A2EE-BB49-41D9-8426-6C95376495C8}" type="parTrans" cxnId="{8C39737C-7F4D-47FB-AECC-80FA33365331}">
      <dgm:prSet/>
      <dgm:spPr/>
      <dgm:t>
        <a:bodyPr/>
        <a:lstStyle/>
        <a:p>
          <a:endParaRPr lang="en-US"/>
        </a:p>
      </dgm:t>
    </dgm:pt>
    <dgm:pt modelId="{3D73BCC5-D1AD-4A2E-B0D6-0E62A55CDBA3}" type="sibTrans" cxnId="{8C39737C-7F4D-47FB-AECC-80FA33365331}">
      <dgm:prSet/>
      <dgm:spPr/>
      <dgm:t>
        <a:bodyPr/>
        <a:lstStyle/>
        <a:p>
          <a:endParaRPr lang="en-US"/>
        </a:p>
      </dgm:t>
    </dgm:pt>
    <dgm:pt modelId="{27CB7013-0984-4E3E-8DD7-CD3AEB9ABD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Submission Date: 17/11/2025</a:t>
          </a:r>
          <a:endParaRPr lang="en-US"/>
        </a:p>
      </dgm:t>
    </dgm:pt>
    <dgm:pt modelId="{20DA5311-F106-43E7-AF7D-DDFCF1CD4C49}" type="parTrans" cxnId="{609B8928-AB42-457E-AC6B-39DA1BCB8C5B}">
      <dgm:prSet/>
      <dgm:spPr/>
      <dgm:t>
        <a:bodyPr/>
        <a:lstStyle/>
        <a:p>
          <a:endParaRPr lang="en-US"/>
        </a:p>
      </dgm:t>
    </dgm:pt>
    <dgm:pt modelId="{F15133A6-C786-4934-AF73-F113238FD964}" type="sibTrans" cxnId="{609B8928-AB42-457E-AC6B-39DA1BCB8C5B}">
      <dgm:prSet/>
      <dgm:spPr/>
      <dgm:t>
        <a:bodyPr/>
        <a:lstStyle/>
        <a:p>
          <a:endParaRPr lang="en-US"/>
        </a:p>
      </dgm:t>
    </dgm:pt>
    <dgm:pt modelId="{8798D2DF-50E5-42BB-82EA-3DF470BEEB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Assignment Title: Component 2: Presentation</a:t>
          </a:r>
          <a:endParaRPr lang="en-US"/>
        </a:p>
      </dgm:t>
    </dgm:pt>
    <dgm:pt modelId="{137578C8-D23F-43B9-9C05-A42FDEA1DF7A}" type="parTrans" cxnId="{6DE6E878-15F7-4702-919F-0AC3A84A620B}">
      <dgm:prSet/>
      <dgm:spPr/>
      <dgm:t>
        <a:bodyPr/>
        <a:lstStyle/>
        <a:p>
          <a:endParaRPr lang="en-US"/>
        </a:p>
      </dgm:t>
    </dgm:pt>
    <dgm:pt modelId="{8A0D2ED8-0BA6-44BE-AE72-1FF860C9BB2C}" type="sibTrans" cxnId="{6DE6E878-15F7-4702-919F-0AC3A84A620B}">
      <dgm:prSet/>
      <dgm:spPr/>
      <dgm:t>
        <a:bodyPr/>
        <a:lstStyle/>
        <a:p>
          <a:endParaRPr lang="en-US"/>
        </a:p>
      </dgm:t>
    </dgm:pt>
    <dgm:pt modelId="{745BE321-B7E0-436B-B89D-17D3B6BC34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(PowerPoint with Voice-Over)</a:t>
          </a:r>
          <a:endParaRPr lang="en-US"/>
        </a:p>
      </dgm:t>
    </dgm:pt>
    <dgm:pt modelId="{C08F16D1-660E-4DA1-BFAF-D832DCE94810}" type="parTrans" cxnId="{3CED0016-7056-4CA2-B38F-8A58299D865B}">
      <dgm:prSet/>
      <dgm:spPr/>
      <dgm:t>
        <a:bodyPr/>
        <a:lstStyle/>
        <a:p>
          <a:endParaRPr lang="en-US"/>
        </a:p>
      </dgm:t>
    </dgm:pt>
    <dgm:pt modelId="{B82EA797-AAEC-442A-AF4A-66800C48BE65}" type="sibTrans" cxnId="{3CED0016-7056-4CA2-B38F-8A58299D865B}">
      <dgm:prSet/>
      <dgm:spPr/>
      <dgm:t>
        <a:bodyPr/>
        <a:lstStyle/>
        <a:p>
          <a:endParaRPr lang="en-US"/>
        </a:p>
      </dgm:t>
    </dgm:pt>
    <dgm:pt modelId="{29A8E7AE-EAB9-42D8-93B4-13E752BB0FA8}" type="pres">
      <dgm:prSet presAssocID="{DF58F75F-CEC9-4B38-87C3-E9420EE25385}" presName="vert0" presStyleCnt="0">
        <dgm:presLayoutVars>
          <dgm:dir/>
          <dgm:animOne val="branch"/>
          <dgm:animLvl val="lvl"/>
        </dgm:presLayoutVars>
      </dgm:prSet>
      <dgm:spPr/>
    </dgm:pt>
    <dgm:pt modelId="{032BCE35-CE8B-43C2-BF48-7087E5883162}" type="pres">
      <dgm:prSet presAssocID="{A2A064B3-8A98-4C87-8262-966CB0430164}" presName="thickLine" presStyleLbl="alignNode1" presStyleIdx="0" presStyleCnt="7"/>
      <dgm:spPr/>
    </dgm:pt>
    <dgm:pt modelId="{8565E08D-0BEB-4500-8D55-7814C9B256C3}" type="pres">
      <dgm:prSet presAssocID="{A2A064B3-8A98-4C87-8262-966CB0430164}" presName="horz1" presStyleCnt="0"/>
      <dgm:spPr/>
    </dgm:pt>
    <dgm:pt modelId="{69FC5E1E-BDE4-4A7F-A92F-B63196C611E0}" type="pres">
      <dgm:prSet presAssocID="{A2A064B3-8A98-4C87-8262-966CB0430164}" presName="tx1" presStyleLbl="revTx" presStyleIdx="0" presStyleCnt="7"/>
      <dgm:spPr/>
    </dgm:pt>
    <dgm:pt modelId="{3D8A5C61-61A3-47F3-9095-3F2C84C0C7ED}" type="pres">
      <dgm:prSet presAssocID="{A2A064B3-8A98-4C87-8262-966CB0430164}" presName="vert1" presStyleCnt="0"/>
      <dgm:spPr/>
    </dgm:pt>
    <dgm:pt modelId="{49780D4D-F128-42C5-A922-A5EEC082A4C0}" type="pres">
      <dgm:prSet presAssocID="{FA7E01F7-A4FE-4DDE-979D-45EFD4A566D0}" presName="thickLine" presStyleLbl="alignNode1" presStyleIdx="1" presStyleCnt="7"/>
      <dgm:spPr/>
    </dgm:pt>
    <dgm:pt modelId="{66BF5B8B-D0B1-4FCE-B65E-5CC4C3EEA9ED}" type="pres">
      <dgm:prSet presAssocID="{FA7E01F7-A4FE-4DDE-979D-45EFD4A566D0}" presName="horz1" presStyleCnt="0"/>
      <dgm:spPr/>
    </dgm:pt>
    <dgm:pt modelId="{1A104AE9-976B-48E3-A8A2-E9C02A944F31}" type="pres">
      <dgm:prSet presAssocID="{FA7E01F7-A4FE-4DDE-979D-45EFD4A566D0}" presName="tx1" presStyleLbl="revTx" presStyleIdx="1" presStyleCnt="7"/>
      <dgm:spPr/>
    </dgm:pt>
    <dgm:pt modelId="{907F2113-A3A5-4385-A555-10BD750D30D6}" type="pres">
      <dgm:prSet presAssocID="{FA7E01F7-A4FE-4DDE-979D-45EFD4A566D0}" presName="vert1" presStyleCnt="0"/>
      <dgm:spPr/>
    </dgm:pt>
    <dgm:pt modelId="{EC4F92C3-FD11-4F22-AC6F-B65BA55FB9CF}" type="pres">
      <dgm:prSet presAssocID="{59823720-E50B-4A05-B682-79496C53C17F}" presName="thickLine" presStyleLbl="alignNode1" presStyleIdx="2" presStyleCnt="7"/>
      <dgm:spPr/>
    </dgm:pt>
    <dgm:pt modelId="{F61B9550-BA3C-4506-A1ED-04D0390744BC}" type="pres">
      <dgm:prSet presAssocID="{59823720-E50B-4A05-B682-79496C53C17F}" presName="horz1" presStyleCnt="0"/>
      <dgm:spPr/>
    </dgm:pt>
    <dgm:pt modelId="{3A3D872A-CEFD-4435-B898-F415970B14BD}" type="pres">
      <dgm:prSet presAssocID="{59823720-E50B-4A05-B682-79496C53C17F}" presName="tx1" presStyleLbl="revTx" presStyleIdx="2" presStyleCnt="7"/>
      <dgm:spPr/>
    </dgm:pt>
    <dgm:pt modelId="{C96DBD42-20D8-4275-B713-61CCFC2CC04B}" type="pres">
      <dgm:prSet presAssocID="{59823720-E50B-4A05-B682-79496C53C17F}" presName="vert1" presStyleCnt="0"/>
      <dgm:spPr/>
    </dgm:pt>
    <dgm:pt modelId="{82520598-048B-4B48-BDB7-3363BB8083A4}" type="pres">
      <dgm:prSet presAssocID="{B51301B7-8481-4736-B061-79A04C1796B5}" presName="thickLine" presStyleLbl="alignNode1" presStyleIdx="3" presStyleCnt="7"/>
      <dgm:spPr/>
    </dgm:pt>
    <dgm:pt modelId="{15C06943-0DAD-42EE-B5FB-DE2551D7191E}" type="pres">
      <dgm:prSet presAssocID="{B51301B7-8481-4736-B061-79A04C1796B5}" presName="horz1" presStyleCnt="0"/>
      <dgm:spPr/>
    </dgm:pt>
    <dgm:pt modelId="{901288D5-EC8A-4AF8-AA8A-D9C164C16B4D}" type="pres">
      <dgm:prSet presAssocID="{B51301B7-8481-4736-B061-79A04C1796B5}" presName="tx1" presStyleLbl="revTx" presStyleIdx="3" presStyleCnt="7"/>
      <dgm:spPr/>
    </dgm:pt>
    <dgm:pt modelId="{A41E7068-1F28-44E1-B3CE-AD230B31356A}" type="pres">
      <dgm:prSet presAssocID="{B51301B7-8481-4736-B061-79A04C1796B5}" presName="vert1" presStyleCnt="0"/>
      <dgm:spPr/>
    </dgm:pt>
    <dgm:pt modelId="{DC3E32A0-53A1-459D-81B0-108623651F7B}" type="pres">
      <dgm:prSet presAssocID="{27CB7013-0984-4E3E-8DD7-CD3AEB9ABDB0}" presName="thickLine" presStyleLbl="alignNode1" presStyleIdx="4" presStyleCnt="7"/>
      <dgm:spPr/>
    </dgm:pt>
    <dgm:pt modelId="{BB31CAFC-DFB8-4183-8B04-C5A34C1A0EA3}" type="pres">
      <dgm:prSet presAssocID="{27CB7013-0984-4E3E-8DD7-CD3AEB9ABDB0}" presName="horz1" presStyleCnt="0"/>
      <dgm:spPr/>
    </dgm:pt>
    <dgm:pt modelId="{000DD5C9-152D-433F-B6F7-FABA597FCB4F}" type="pres">
      <dgm:prSet presAssocID="{27CB7013-0984-4E3E-8DD7-CD3AEB9ABDB0}" presName="tx1" presStyleLbl="revTx" presStyleIdx="4" presStyleCnt="7"/>
      <dgm:spPr/>
    </dgm:pt>
    <dgm:pt modelId="{0515EBCD-765B-4564-858A-851558EE007C}" type="pres">
      <dgm:prSet presAssocID="{27CB7013-0984-4E3E-8DD7-CD3AEB9ABDB0}" presName="vert1" presStyleCnt="0"/>
      <dgm:spPr/>
    </dgm:pt>
    <dgm:pt modelId="{6F261E3D-6037-428F-97F9-D2B425469E3C}" type="pres">
      <dgm:prSet presAssocID="{8798D2DF-50E5-42BB-82EA-3DF470BEEBB0}" presName="thickLine" presStyleLbl="alignNode1" presStyleIdx="5" presStyleCnt="7"/>
      <dgm:spPr/>
    </dgm:pt>
    <dgm:pt modelId="{D3C0CC0D-91A8-437C-9302-745578FF0C24}" type="pres">
      <dgm:prSet presAssocID="{8798D2DF-50E5-42BB-82EA-3DF470BEEBB0}" presName="horz1" presStyleCnt="0"/>
      <dgm:spPr/>
    </dgm:pt>
    <dgm:pt modelId="{F982C1D2-CE04-4A75-A14F-805DDEB688E3}" type="pres">
      <dgm:prSet presAssocID="{8798D2DF-50E5-42BB-82EA-3DF470BEEBB0}" presName="tx1" presStyleLbl="revTx" presStyleIdx="5" presStyleCnt="7"/>
      <dgm:spPr/>
    </dgm:pt>
    <dgm:pt modelId="{C6F728F3-1650-4D15-9298-26AA2CDB1876}" type="pres">
      <dgm:prSet presAssocID="{8798D2DF-50E5-42BB-82EA-3DF470BEEBB0}" presName="vert1" presStyleCnt="0"/>
      <dgm:spPr/>
    </dgm:pt>
    <dgm:pt modelId="{9813B983-5AB1-46A8-BE09-5B1BA0080942}" type="pres">
      <dgm:prSet presAssocID="{745BE321-B7E0-436B-B89D-17D3B6BC34EF}" presName="thickLine" presStyleLbl="alignNode1" presStyleIdx="6" presStyleCnt="7"/>
      <dgm:spPr/>
    </dgm:pt>
    <dgm:pt modelId="{192A1D5F-23EF-4B66-B92C-604BE8A67709}" type="pres">
      <dgm:prSet presAssocID="{745BE321-B7E0-436B-B89D-17D3B6BC34EF}" presName="horz1" presStyleCnt="0"/>
      <dgm:spPr/>
    </dgm:pt>
    <dgm:pt modelId="{C481D2FA-ECB3-4A79-91E4-DAF9D6D7833E}" type="pres">
      <dgm:prSet presAssocID="{745BE321-B7E0-436B-B89D-17D3B6BC34EF}" presName="tx1" presStyleLbl="revTx" presStyleIdx="6" presStyleCnt="7"/>
      <dgm:spPr/>
    </dgm:pt>
    <dgm:pt modelId="{9A380ECA-72B7-49AB-86B8-10B3A72E2E35}" type="pres">
      <dgm:prSet presAssocID="{745BE321-B7E0-436B-B89D-17D3B6BC34EF}" presName="vert1" presStyleCnt="0"/>
      <dgm:spPr/>
    </dgm:pt>
  </dgm:ptLst>
  <dgm:cxnLst>
    <dgm:cxn modelId="{3CED0016-7056-4CA2-B38F-8A58299D865B}" srcId="{DF58F75F-CEC9-4B38-87C3-E9420EE25385}" destId="{745BE321-B7E0-436B-B89D-17D3B6BC34EF}" srcOrd="6" destOrd="0" parTransId="{C08F16D1-660E-4DA1-BFAF-D832DCE94810}" sibTransId="{B82EA797-AAEC-442A-AF4A-66800C48BE65}"/>
    <dgm:cxn modelId="{609B8928-AB42-457E-AC6B-39DA1BCB8C5B}" srcId="{DF58F75F-CEC9-4B38-87C3-E9420EE25385}" destId="{27CB7013-0984-4E3E-8DD7-CD3AEB9ABDB0}" srcOrd="4" destOrd="0" parTransId="{20DA5311-F106-43E7-AF7D-DDFCF1CD4C49}" sibTransId="{F15133A6-C786-4934-AF73-F113238FD964}"/>
    <dgm:cxn modelId="{9CC39C2F-17F3-49E7-A90F-4C33876FFA01}" srcId="{DF58F75F-CEC9-4B38-87C3-E9420EE25385}" destId="{A2A064B3-8A98-4C87-8262-966CB0430164}" srcOrd="0" destOrd="0" parTransId="{BBD41503-AAEE-4ED6-974B-EF65E11C4A17}" sibTransId="{63368169-E4A5-4D37-BC53-27B7716A6624}"/>
    <dgm:cxn modelId="{34B70D37-7BEE-4CC3-A516-287D4C721E94}" type="presOf" srcId="{745BE321-B7E0-436B-B89D-17D3B6BC34EF}" destId="{C481D2FA-ECB3-4A79-91E4-DAF9D6D7833E}" srcOrd="0" destOrd="0" presId="urn:microsoft.com/office/officeart/2008/layout/LinedList"/>
    <dgm:cxn modelId="{69C26538-87F0-43D9-BC84-6B552551208E}" type="presOf" srcId="{A2A064B3-8A98-4C87-8262-966CB0430164}" destId="{69FC5E1E-BDE4-4A7F-A92F-B63196C611E0}" srcOrd="0" destOrd="0" presId="urn:microsoft.com/office/officeart/2008/layout/LinedList"/>
    <dgm:cxn modelId="{B10DD842-03B4-47D3-A72F-796A86353DC5}" srcId="{DF58F75F-CEC9-4B38-87C3-E9420EE25385}" destId="{59823720-E50B-4A05-B682-79496C53C17F}" srcOrd="2" destOrd="0" parTransId="{C583BDF2-ADB0-4549-929F-8D4F6F99DB4C}" sibTransId="{38342029-B597-4174-9813-11BE1F1887F1}"/>
    <dgm:cxn modelId="{12DD1C67-C475-452F-9074-CA628B0B1DFF}" type="presOf" srcId="{B51301B7-8481-4736-B061-79A04C1796B5}" destId="{901288D5-EC8A-4AF8-AA8A-D9C164C16B4D}" srcOrd="0" destOrd="0" presId="urn:microsoft.com/office/officeart/2008/layout/LinedList"/>
    <dgm:cxn modelId="{6DE6E878-15F7-4702-919F-0AC3A84A620B}" srcId="{DF58F75F-CEC9-4B38-87C3-E9420EE25385}" destId="{8798D2DF-50E5-42BB-82EA-3DF470BEEBB0}" srcOrd="5" destOrd="0" parTransId="{137578C8-D23F-43B9-9C05-A42FDEA1DF7A}" sibTransId="{8A0D2ED8-0BA6-44BE-AE72-1FF860C9BB2C}"/>
    <dgm:cxn modelId="{8C39737C-7F4D-47FB-AECC-80FA33365331}" srcId="{DF58F75F-CEC9-4B38-87C3-E9420EE25385}" destId="{B51301B7-8481-4736-B061-79A04C1796B5}" srcOrd="3" destOrd="0" parTransId="{97A6A2EE-BB49-41D9-8426-6C95376495C8}" sibTransId="{3D73BCC5-D1AD-4A2E-B0D6-0E62A55CDBA3}"/>
    <dgm:cxn modelId="{8DC6207F-6245-4B91-A465-29E99DF1BD26}" type="presOf" srcId="{27CB7013-0984-4E3E-8DD7-CD3AEB9ABDB0}" destId="{000DD5C9-152D-433F-B6F7-FABA597FCB4F}" srcOrd="0" destOrd="0" presId="urn:microsoft.com/office/officeart/2008/layout/LinedList"/>
    <dgm:cxn modelId="{7F028989-68E1-4DFD-8E70-EAD6D0BC3A5D}" type="presOf" srcId="{FA7E01F7-A4FE-4DDE-979D-45EFD4A566D0}" destId="{1A104AE9-976B-48E3-A8A2-E9C02A944F31}" srcOrd="0" destOrd="0" presId="urn:microsoft.com/office/officeart/2008/layout/LinedList"/>
    <dgm:cxn modelId="{8D7D0CAD-35AE-4FA5-A940-D11C4A12811D}" srcId="{DF58F75F-CEC9-4B38-87C3-E9420EE25385}" destId="{FA7E01F7-A4FE-4DDE-979D-45EFD4A566D0}" srcOrd="1" destOrd="0" parTransId="{A1C2FD4F-0B34-476A-A9A3-8A7CA33C2089}" sibTransId="{F1D19BDB-FFDB-4CC8-863A-DF33F32BAC3C}"/>
    <dgm:cxn modelId="{DC3354C9-B90C-4DEB-9074-25FCB0422E0D}" type="presOf" srcId="{DF58F75F-CEC9-4B38-87C3-E9420EE25385}" destId="{29A8E7AE-EAB9-42D8-93B4-13E752BB0FA8}" srcOrd="0" destOrd="0" presId="urn:microsoft.com/office/officeart/2008/layout/LinedList"/>
    <dgm:cxn modelId="{082C72D1-0B1E-40AB-B314-692BE985FDCF}" type="presOf" srcId="{59823720-E50B-4A05-B682-79496C53C17F}" destId="{3A3D872A-CEFD-4435-B898-F415970B14BD}" srcOrd="0" destOrd="0" presId="urn:microsoft.com/office/officeart/2008/layout/LinedList"/>
    <dgm:cxn modelId="{1305D6D7-6E73-4294-A20A-BC7332E9FC1A}" type="presOf" srcId="{8798D2DF-50E5-42BB-82EA-3DF470BEEBB0}" destId="{F982C1D2-CE04-4A75-A14F-805DDEB688E3}" srcOrd="0" destOrd="0" presId="urn:microsoft.com/office/officeart/2008/layout/LinedList"/>
    <dgm:cxn modelId="{1A4A9DE5-7511-4BAF-B5AD-915150AE2C6F}" type="presParOf" srcId="{29A8E7AE-EAB9-42D8-93B4-13E752BB0FA8}" destId="{032BCE35-CE8B-43C2-BF48-7087E5883162}" srcOrd="0" destOrd="0" presId="urn:microsoft.com/office/officeart/2008/layout/LinedList"/>
    <dgm:cxn modelId="{C6D4DC6F-7084-4DE5-9DEA-3BAD56C5C628}" type="presParOf" srcId="{29A8E7AE-EAB9-42D8-93B4-13E752BB0FA8}" destId="{8565E08D-0BEB-4500-8D55-7814C9B256C3}" srcOrd="1" destOrd="0" presId="urn:microsoft.com/office/officeart/2008/layout/LinedList"/>
    <dgm:cxn modelId="{AB29A2E3-1A50-498B-9C23-95DE0AAB2F4B}" type="presParOf" srcId="{8565E08D-0BEB-4500-8D55-7814C9B256C3}" destId="{69FC5E1E-BDE4-4A7F-A92F-B63196C611E0}" srcOrd="0" destOrd="0" presId="urn:microsoft.com/office/officeart/2008/layout/LinedList"/>
    <dgm:cxn modelId="{088C3F04-1C93-46E2-92D9-DDC7742128FC}" type="presParOf" srcId="{8565E08D-0BEB-4500-8D55-7814C9B256C3}" destId="{3D8A5C61-61A3-47F3-9095-3F2C84C0C7ED}" srcOrd="1" destOrd="0" presId="urn:microsoft.com/office/officeart/2008/layout/LinedList"/>
    <dgm:cxn modelId="{E7F5ED56-3DC0-4E30-A333-BC57CE98D060}" type="presParOf" srcId="{29A8E7AE-EAB9-42D8-93B4-13E752BB0FA8}" destId="{49780D4D-F128-42C5-A922-A5EEC082A4C0}" srcOrd="2" destOrd="0" presId="urn:microsoft.com/office/officeart/2008/layout/LinedList"/>
    <dgm:cxn modelId="{ED76216E-4A61-4765-9814-E1935743877C}" type="presParOf" srcId="{29A8E7AE-EAB9-42D8-93B4-13E752BB0FA8}" destId="{66BF5B8B-D0B1-4FCE-B65E-5CC4C3EEA9ED}" srcOrd="3" destOrd="0" presId="urn:microsoft.com/office/officeart/2008/layout/LinedList"/>
    <dgm:cxn modelId="{DF555CC8-BD5B-467F-9CD8-F6D4B499AE75}" type="presParOf" srcId="{66BF5B8B-D0B1-4FCE-B65E-5CC4C3EEA9ED}" destId="{1A104AE9-976B-48E3-A8A2-E9C02A944F31}" srcOrd="0" destOrd="0" presId="urn:microsoft.com/office/officeart/2008/layout/LinedList"/>
    <dgm:cxn modelId="{9867AC09-BD24-4040-BF6D-E4E44B143886}" type="presParOf" srcId="{66BF5B8B-D0B1-4FCE-B65E-5CC4C3EEA9ED}" destId="{907F2113-A3A5-4385-A555-10BD750D30D6}" srcOrd="1" destOrd="0" presId="urn:microsoft.com/office/officeart/2008/layout/LinedList"/>
    <dgm:cxn modelId="{030C6145-DF93-439D-B431-6FDC52712984}" type="presParOf" srcId="{29A8E7AE-EAB9-42D8-93B4-13E752BB0FA8}" destId="{EC4F92C3-FD11-4F22-AC6F-B65BA55FB9CF}" srcOrd="4" destOrd="0" presId="urn:microsoft.com/office/officeart/2008/layout/LinedList"/>
    <dgm:cxn modelId="{80F6558A-9075-45E2-9E41-5CD6A8D32128}" type="presParOf" srcId="{29A8E7AE-EAB9-42D8-93B4-13E752BB0FA8}" destId="{F61B9550-BA3C-4506-A1ED-04D0390744BC}" srcOrd="5" destOrd="0" presId="urn:microsoft.com/office/officeart/2008/layout/LinedList"/>
    <dgm:cxn modelId="{D149C304-1C54-4137-993E-B068380AE461}" type="presParOf" srcId="{F61B9550-BA3C-4506-A1ED-04D0390744BC}" destId="{3A3D872A-CEFD-4435-B898-F415970B14BD}" srcOrd="0" destOrd="0" presId="urn:microsoft.com/office/officeart/2008/layout/LinedList"/>
    <dgm:cxn modelId="{10466077-1DCE-43C5-965E-5D5941038892}" type="presParOf" srcId="{F61B9550-BA3C-4506-A1ED-04D0390744BC}" destId="{C96DBD42-20D8-4275-B713-61CCFC2CC04B}" srcOrd="1" destOrd="0" presId="urn:microsoft.com/office/officeart/2008/layout/LinedList"/>
    <dgm:cxn modelId="{0CC1392F-FB01-46EF-9F1C-FAD724A17092}" type="presParOf" srcId="{29A8E7AE-EAB9-42D8-93B4-13E752BB0FA8}" destId="{82520598-048B-4B48-BDB7-3363BB8083A4}" srcOrd="6" destOrd="0" presId="urn:microsoft.com/office/officeart/2008/layout/LinedList"/>
    <dgm:cxn modelId="{872D35DE-28F1-444C-93D1-7C0FC31036FA}" type="presParOf" srcId="{29A8E7AE-EAB9-42D8-93B4-13E752BB0FA8}" destId="{15C06943-0DAD-42EE-B5FB-DE2551D7191E}" srcOrd="7" destOrd="0" presId="urn:microsoft.com/office/officeart/2008/layout/LinedList"/>
    <dgm:cxn modelId="{9A854E6D-07C7-4642-9142-F00B1913F7AA}" type="presParOf" srcId="{15C06943-0DAD-42EE-B5FB-DE2551D7191E}" destId="{901288D5-EC8A-4AF8-AA8A-D9C164C16B4D}" srcOrd="0" destOrd="0" presId="urn:microsoft.com/office/officeart/2008/layout/LinedList"/>
    <dgm:cxn modelId="{F2BA7CD3-FC63-4CBF-B0B6-03E2A893B408}" type="presParOf" srcId="{15C06943-0DAD-42EE-B5FB-DE2551D7191E}" destId="{A41E7068-1F28-44E1-B3CE-AD230B31356A}" srcOrd="1" destOrd="0" presId="urn:microsoft.com/office/officeart/2008/layout/LinedList"/>
    <dgm:cxn modelId="{D8784AF7-0201-477E-B7C7-29D8EFE5A845}" type="presParOf" srcId="{29A8E7AE-EAB9-42D8-93B4-13E752BB0FA8}" destId="{DC3E32A0-53A1-459D-81B0-108623651F7B}" srcOrd="8" destOrd="0" presId="urn:microsoft.com/office/officeart/2008/layout/LinedList"/>
    <dgm:cxn modelId="{AEBAD125-142F-4CE2-810C-9261C6F7D620}" type="presParOf" srcId="{29A8E7AE-EAB9-42D8-93B4-13E752BB0FA8}" destId="{BB31CAFC-DFB8-4183-8B04-C5A34C1A0EA3}" srcOrd="9" destOrd="0" presId="urn:microsoft.com/office/officeart/2008/layout/LinedList"/>
    <dgm:cxn modelId="{FFCFAD58-61F7-4A31-BC5F-E9FDA5B28B86}" type="presParOf" srcId="{BB31CAFC-DFB8-4183-8B04-C5A34C1A0EA3}" destId="{000DD5C9-152D-433F-B6F7-FABA597FCB4F}" srcOrd="0" destOrd="0" presId="urn:microsoft.com/office/officeart/2008/layout/LinedList"/>
    <dgm:cxn modelId="{EA54A693-1B0C-4467-88B5-037E0DB00E5A}" type="presParOf" srcId="{BB31CAFC-DFB8-4183-8B04-C5A34C1A0EA3}" destId="{0515EBCD-765B-4564-858A-851558EE007C}" srcOrd="1" destOrd="0" presId="urn:microsoft.com/office/officeart/2008/layout/LinedList"/>
    <dgm:cxn modelId="{ABD5FE2E-81CB-4561-B4B2-121319A8F273}" type="presParOf" srcId="{29A8E7AE-EAB9-42D8-93B4-13E752BB0FA8}" destId="{6F261E3D-6037-428F-97F9-D2B425469E3C}" srcOrd="10" destOrd="0" presId="urn:microsoft.com/office/officeart/2008/layout/LinedList"/>
    <dgm:cxn modelId="{D182DF61-5004-43CC-8821-35849C03C7E2}" type="presParOf" srcId="{29A8E7AE-EAB9-42D8-93B4-13E752BB0FA8}" destId="{D3C0CC0D-91A8-437C-9302-745578FF0C24}" srcOrd="11" destOrd="0" presId="urn:microsoft.com/office/officeart/2008/layout/LinedList"/>
    <dgm:cxn modelId="{2008EF88-8DF9-4B77-8000-224ABE8260F7}" type="presParOf" srcId="{D3C0CC0D-91A8-437C-9302-745578FF0C24}" destId="{F982C1D2-CE04-4A75-A14F-805DDEB688E3}" srcOrd="0" destOrd="0" presId="urn:microsoft.com/office/officeart/2008/layout/LinedList"/>
    <dgm:cxn modelId="{37DB5698-72D4-477E-8A53-79E37990A6EC}" type="presParOf" srcId="{D3C0CC0D-91A8-437C-9302-745578FF0C24}" destId="{C6F728F3-1650-4D15-9298-26AA2CDB1876}" srcOrd="1" destOrd="0" presId="urn:microsoft.com/office/officeart/2008/layout/LinedList"/>
    <dgm:cxn modelId="{22DE334A-87A9-4A82-9962-5A4ECFEE473E}" type="presParOf" srcId="{29A8E7AE-EAB9-42D8-93B4-13E752BB0FA8}" destId="{9813B983-5AB1-46A8-BE09-5B1BA0080942}" srcOrd="12" destOrd="0" presId="urn:microsoft.com/office/officeart/2008/layout/LinedList"/>
    <dgm:cxn modelId="{3A518E75-FFAC-4324-BF1F-892FEA8C6598}" type="presParOf" srcId="{29A8E7AE-EAB9-42D8-93B4-13E752BB0FA8}" destId="{192A1D5F-23EF-4B66-B92C-604BE8A67709}" srcOrd="13" destOrd="0" presId="urn:microsoft.com/office/officeart/2008/layout/LinedList"/>
    <dgm:cxn modelId="{19350AA1-BD9D-4B29-B1AB-B371E0283A85}" type="presParOf" srcId="{192A1D5F-23EF-4B66-B92C-604BE8A67709}" destId="{C481D2FA-ECB3-4A79-91E4-DAF9D6D7833E}" srcOrd="0" destOrd="0" presId="urn:microsoft.com/office/officeart/2008/layout/LinedList"/>
    <dgm:cxn modelId="{E10D6AC8-323C-4E20-9D65-FCE0BC139F40}" type="presParOf" srcId="{192A1D5F-23EF-4B66-B92C-604BE8A67709}" destId="{9A380ECA-72B7-49AB-86B8-10B3A72E2E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336E66-38A3-4927-A038-64A3DAFDEBE1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AEA9CAF-8563-4219-A346-51135106E080}">
      <dgm:prSet/>
      <dgm:spPr/>
      <dgm:t>
        <a:bodyPr/>
        <a:lstStyle/>
        <a:p>
          <a:r>
            <a:rPr lang="en-US"/>
            <a:t>• Overview of breast cancer – explains what it is, how it develops, and why early detection matters.</a:t>
          </a:r>
        </a:p>
      </dgm:t>
    </dgm:pt>
    <dgm:pt modelId="{DD83690E-0FB4-4FAA-B961-909FDE718788}" type="parTrans" cxnId="{B372D121-3A59-40B6-826C-FD1C662354C6}">
      <dgm:prSet/>
      <dgm:spPr/>
      <dgm:t>
        <a:bodyPr/>
        <a:lstStyle/>
        <a:p>
          <a:endParaRPr lang="en-US"/>
        </a:p>
      </dgm:t>
    </dgm:pt>
    <dgm:pt modelId="{1ECF7C4B-B875-47FB-AD1D-0C6A582DBF4E}" type="sibTrans" cxnId="{B372D121-3A59-40B6-826C-FD1C662354C6}">
      <dgm:prSet/>
      <dgm:spPr/>
      <dgm:t>
        <a:bodyPr/>
        <a:lstStyle/>
        <a:p>
          <a:endParaRPr lang="en-US"/>
        </a:p>
      </dgm:t>
    </dgm:pt>
    <dgm:pt modelId="{42214E36-2426-47A7-A57A-56BA19DD0191}">
      <dgm:prSet/>
      <dgm:spPr/>
      <dgm:t>
        <a:bodyPr/>
        <a:lstStyle/>
        <a:p>
          <a:r>
            <a:rPr lang="en-US"/>
            <a:t>• Presentation structure – outlines the main sections covered.</a:t>
          </a:r>
        </a:p>
      </dgm:t>
    </dgm:pt>
    <dgm:pt modelId="{6DEAD263-8625-4A09-8B3D-E81CD9C70D69}" type="parTrans" cxnId="{468E24CC-4A37-4DEB-BBD7-F5B1E9BD2C54}">
      <dgm:prSet/>
      <dgm:spPr/>
      <dgm:t>
        <a:bodyPr/>
        <a:lstStyle/>
        <a:p>
          <a:endParaRPr lang="en-US"/>
        </a:p>
      </dgm:t>
    </dgm:pt>
    <dgm:pt modelId="{50B34CC9-197B-4900-BD3E-52DF3D341149}" type="sibTrans" cxnId="{468E24CC-4A37-4DEB-BBD7-F5B1E9BD2C54}">
      <dgm:prSet/>
      <dgm:spPr/>
      <dgm:t>
        <a:bodyPr/>
        <a:lstStyle/>
        <a:p>
          <a:endParaRPr lang="en-US"/>
        </a:p>
      </dgm:t>
    </dgm:pt>
    <dgm:pt modelId="{58F7E2C2-D6B2-4B90-9DBA-C6023436730A}" type="pres">
      <dgm:prSet presAssocID="{74336E66-38A3-4927-A038-64A3DAFDEBE1}" presName="Name0" presStyleCnt="0">
        <dgm:presLayoutVars>
          <dgm:dir/>
          <dgm:animLvl val="lvl"/>
          <dgm:resizeHandles val="exact"/>
        </dgm:presLayoutVars>
      </dgm:prSet>
      <dgm:spPr/>
    </dgm:pt>
    <dgm:pt modelId="{818B4D91-CF84-435D-B3DE-94CEA7A84F47}" type="pres">
      <dgm:prSet presAssocID="{8AEA9CAF-8563-4219-A346-51135106E080}" presName="linNode" presStyleCnt="0"/>
      <dgm:spPr/>
    </dgm:pt>
    <dgm:pt modelId="{3E296924-D23F-4543-9826-D8AB1C327220}" type="pres">
      <dgm:prSet presAssocID="{8AEA9CAF-8563-4219-A346-51135106E080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C0EA25F9-C98F-4F20-BD35-A257BCF7BE52}" type="pres">
      <dgm:prSet presAssocID="{1ECF7C4B-B875-47FB-AD1D-0C6A582DBF4E}" presName="sp" presStyleCnt="0"/>
      <dgm:spPr/>
    </dgm:pt>
    <dgm:pt modelId="{F86B349E-71D7-4223-805C-E2A264730366}" type="pres">
      <dgm:prSet presAssocID="{42214E36-2426-47A7-A57A-56BA19DD0191}" presName="linNode" presStyleCnt="0"/>
      <dgm:spPr/>
    </dgm:pt>
    <dgm:pt modelId="{1673514C-ED06-412D-B54A-EE987B8FF868}" type="pres">
      <dgm:prSet presAssocID="{42214E36-2426-47A7-A57A-56BA19DD0191}" presName="parentText" presStyleLbl="node1" presStyleIdx="1" presStyleCnt="2">
        <dgm:presLayoutVars>
          <dgm:chMax val="1"/>
          <dgm:bulletEnabled val="1"/>
        </dgm:presLayoutVars>
      </dgm:prSet>
      <dgm:spPr/>
    </dgm:pt>
  </dgm:ptLst>
  <dgm:cxnLst>
    <dgm:cxn modelId="{B372D121-3A59-40B6-826C-FD1C662354C6}" srcId="{74336E66-38A3-4927-A038-64A3DAFDEBE1}" destId="{8AEA9CAF-8563-4219-A346-51135106E080}" srcOrd="0" destOrd="0" parTransId="{DD83690E-0FB4-4FAA-B961-909FDE718788}" sibTransId="{1ECF7C4B-B875-47FB-AD1D-0C6A582DBF4E}"/>
    <dgm:cxn modelId="{2EFC2B50-4C45-47BF-ADAA-B1920F1FB89D}" type="presOf" srcId="{74336E66-38A3-4927-A038-64A3DAFDEBE1}" destId="{58F7E2C2-D6B2-4B90-9DBA-C6023436730A}" srcOrd="0" destOrd="0" presId="urn:microsoft.com/office/officeart/2005/8/layout/vList5"/>
    <dgm:cxn modelId="{BD59E485-5D98-4277-84A7-1F1FEC70E3C5}" type="presOf" srcId="{8AEA9CAF-8563-4219-A346-51135106E080}" destId="{3E296924-D23F-4543-9826-D8AB1C327220}" srcOrd="0" destOrd="0" presId="urn:microsoft.com/office/officeart/2005/8/layout/vList5"/>
    <dgm:cxn modelId="{04D4349F-332A-47D8-8E2B-75DF51155E9E}" type="presOf" srcId="{42214E36-2426-47A7-A57A-56BA19DD0191}" destId="{1673514C-ED06-412D-B54A-EE987B8FF868}" srcOrd="0" destOrd="0" presId="urn:microsoft.com/office/officeart/2005/8/layout/vList5"/>
    <dgm:cxn modelId="{468E24CC-4A37-4DEB-BBD7-F5B1E9BD2C54}" srcId="{74336E66-38A3-4927-A038-64A3DAFDEBE1}" destId="{42214E36-2426-47A7-A57A-56BA19DD0191}" srcOrd="1" destOrd="0" parTransId="{6DEAD263-8625-4A09-8B3D-E81CD9C70D69}" sibTransId="{50B34CC9-197B-4900-BD3E-52DF3D341149}"/>
    <dgm:cxn modelId="{469C93C6-6081-4678-90EA-44D9C08CD996}" type="presParOf" srcId="{58F7E2C2-D6B2-4B90-9DBA-C6023436730A}" destId="{818B4D91-CF84-435D-B3DE-94CEA7A84F47}" srcOrd="0" destOrd="0" presId="urn:microsoft.com/office/officeart/2005/8/layout/vList5"/>
    <dgm:cxn modelId="{7F7CE3BD-613D-4CD5-957B-8162558E2E17}" type="presParOf" srcId="{818B4D91-CF84-435D-B3DE-94CEA7A84F47}" destId="{3E296924-D23F-4543-9826-D8AB1C327220}" srcOrd="0" destOrd="0" presId="urn:microsoft.com/office/officeart/2005/8/layout/vList5"/>
    <dgm:cxn modelId="{08958784-F208-4186-8BCF-DD69FF36BBA6}" type="presParOf" srcId="{58F7E2C2-D6B2-4B90-9DBA-C6023436730A}" destId="{C0EA25F9-C98F-4F20-BD35-A257BCF7BE52}" srcOrd="1" destOrd="0" presId="urn:microsoft.com/office/officeart/2005/8/layout/vList5"/>
    <dgm:cxn modelId="{DC3C5233-759D-418F-BD7B-EB135A2165B4}" type="presParOf" srcId="{58F7E2C2-D6B2-4B90-9DBA-C6023436730A}" destId="{F86B349E-71D7-4223-805C-E2A264730366}" srcOrd="2" destOrd="0" presId="urn:microsoft.com/office/officeart/2005/8/layout/vList5"/>
    <dgm:cxn modelId="{4514710F-F0A7-4E8D-9DB0-B475CCED9934}" type="presParOf" srcId="{F86B349E-71D7-4223-805C-E2A264730366}" destId="{1673514C-ED06-412D-B54A-EE987B8FF868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27CF0B-727A-4731-A719-EB7826633D8C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A6AF91C-2ABE-4EFF-BCF5-91D450FBCF0D}">
      <dgm:prSet/>
      <dgm:spPr/>
      <dgm:t>
        <a:bodyPr/>
        <a:lstStyle/>
        <a:p>
          <a:r>
            <a:rPr lang="en-US"/>
            <a:t>• Ms A, 52 – increased risk with age.</a:t>
          </a:r>
        </a:p>
      </dgm:t>
    </dgm:pt>
    <dgm:pt modelId="{B7D539B7-CD26-43B8-85AF-7DB885B21CF7}" type="parTrans" cxnId="{3615D828-A855-4B90-B096-96C1D3D92A3B}">
      <dgm:prSet/>
      <dgm:spPr/>
      <dgm:t>
        <a:bodyPr/>
        <a:lstStyle/>
        <a:p>
          <a:endParaRPr lang="en-US"/>
        </a:p>
      </dgm:t>
    </dgm:pt>
    <dgm:pt modelId="{6DCF1B7F-1B9C-4972-9DBE-8CFC6BDC7E54}" type="sibTrans" cxnId="{3615D828-A855-4B90-B096-96C1D3D92A3B}">
      <dgm:prSet/>
      <dgm:spPr/>
      <dgm:t>
        <a:bodyPr/>
        <a:lstStyle/>
        <a:p>
          <a:endParaRPr lang="en-US"/>
        </a:p>
      </dgm:t>
    </dgm:pt>
    <dgm:pt modelId="{422244B8-9E94-4503-8747-7DE10D388B04}">
      <dgm:prSet/>
      <dgm:spPr/>
      <dgm:t>
        <a:bodyPr/>
        <a:lstStyle/>
        <a:p>
          <a:r>
            <a:rPr lang="en-US"/>
            <a:t>• Teacher – demanding role affecting coping.</a:t>
          </a:r>
        </a:p>
      </dgm:t>
    </dgm:pt>
    <dgm:pt modelId="{5BCB39FD-C19E-4985-B1FC-C1310F1C9960}" type="parTrans" cxnId="{998DD27E-6C80-4103-BC6C-BE90115C6A7C}">
      <dgm:prSet/>
      <dgm:spPr/>
      <dgm:t>
        <a:bodyPr/>
        <a:lstStyle/>
        <a:p>
          <a:endParaRPr lang="en-US"/>
        </a:p>
      </dgm:t>
    </dgm:pt>
    <dgm:pt modelId="{C5D3521E-35C5-4E01-AFAA-D7312718D07D}" type="sibTrans" cxnId="{998DD27E-6C80-4103-BC6C-BE90115C6A7C}">
      <dgm:prSet/>
      <dgm:spPr/>
      <dgm:t>
        <a:bodyPr/>
        <a:lstStyle/>
        <a:p>
          <a:endParaRPr lang="en-US"/>
        </a:p>
      </dgm:t>
    </dgm:pt>
    <dgm:pt modelId="{6530BADE-D898-4BC6-97B7-9114CCEA921E}">
      <dgm:prSet/>
      <dgm:spPr/>
      <dgm:t>
        <a:bodyPr/>
        <a:lstStyle/>
        <a:p>
          <a:r>
            <a:rPr lang="en-US"/>
            <a:t>• Stage II ER+ breast cancer – hormone-driven tumour(NICE, 2023).</a:t>
          </a:r>
        </a:p>
      </dgm:t>
    </dgm:pt>
    <dgm:pt modelId="{C3F3F79A-68AE-4287-A6F0-B1F676DFE9A7}" type="parTrans" cxnId="{BA894744-0675-4C85-94D8-72AB30E98604}">
      <dgm:prSet/>
      <dgm:spPr/>
      <dgm:t>
        <a:bodyPr/>
        <a:lstStyle/>
        <a:p>
          <a:endParaRPr lang="en-US"/>
        </a:p>
      </dgm:t>
    </dgm:pt>
    <dgm:pt modelId="{AD0F68C1-E26D-40E7-85F4-43C9BB30BFDE}" type="sibTrans" cxnId="{BA894744-0675-4C85-94D8-72AB30E98604}">
      <dgm:prSet/>
      <dgm:spPr/>
      <dgm:t>
        <a:bodyPr/>
        <a:lstStyle/>
        <a:p>
          <a:endParaRPr lang="en-US"/>
        </a:p>
      </dgm:t>
    </dgm:pt>
    <dgm:pt modelId="{F0B4A9CA-A215-443E-B1C9-D56507A5E534}" type="pres">
      <dgm:prSet presAssocID="{9927CF0B-727A-4731-A719-EB7826633D8C}" presName="Name0" presStyleCnt="0">
        <dgm:presLayoutVars>
          <dgm:dir/>
          <dgm:animLvl val="lvl"/>
          <dgm:resizeHandles val="exact"/>
        </dgm:presLayoutVars>
      </dgm:prSet>
      <dgm:spPr/>
    </dgm:pt>
    <dgm:pt modelId="{53BF269E-C252-49EA-98FF-106F884E93DD}" type="pres">
      <dgm:prSet presAssocID="{0A6AF91C-2ABE-4EFF-BCF5-91D450FBCF0D}" presName="linNode" presStyleCnt="0"/>
      <dgm:spPr/>
    </dgm:pt>
    <dgm:pt modelId="{BCF51324-FF1D-45BB-919B-5509BE72E6FC}" type="pres">
      <dgm:prSet presAssocID="{0A6AF91C-2ABE-4EFF-BCF5-91D450FBCF0D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E63B2C3-728F-4B69-85A1-430C7127791F}" type="pres">
      <dgm:prSet presAssocID="{6DCF1B7F-1B9C-4972-9DBE-8CFC6BDC7E54}" presName="sp" presStyleCnt="0"/>
      <dgm:spPr/>
    </dgm:pt>
    <dgm:pt modelId="{BC424124-B0BE-4417-89C2-00D214DDC317}" type="pres">
      <dgm:prSet presAssocID="{422244B8-9E94-4503-8747-7DE10D388B04}" presName="linNode" presStyleCnt="0"/>
      <dgm:spPr/>
    </dgm:pt>
    <dgm:pt modelId="{86AB2793-D482-4303-89BB-8AD1D4DF9A6E}" type="pres">
      <dgm:prSet presAssocID="{422244B8-9E94-4503-8747-7DE10D388B04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A6EC730-9F1D-45AC-9CCE-50C093C7757A}" type="pres">
      <dgm:prSet presAssocID="{C5D3521E-35C5-4E01-AFAA-D7312718D07D}" presName="sp" presStyleCnt="0"/>
      <dgm:spPr/>
    </dgm:pt>
    <dgm:pt modelId="{4F62C11C-BEBD-4D86-AB1D-0B16CF09F0BC}" type="pres">
      <dgm:prSet presAssocID="{6530BADE-D898-4BC6-97B7-9114CCEA921E}" presName="linNode" presStyleCnt="0"/>
      <dgm:spPr/>
    </dgm:pt>
    <dgm:pt modelId="{08EBB2A0-807E-4BCF-93B7-A8F34379583F}" type="pres">
      <dgm:prSet presAssocID="{6530BADE-D898-4BC6-97B7-9114CCEA921E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3615D828-A855-4B90-B096-96C1D3D92A3B}" srcId="{9927CF0B-727A-4731-A719-EB7826633D8C}" destId="{0A6AF91C-2ABE-4EFF-BCF5-91D450FBCF0D}" srcOrd="0" destOrd="0" parTransId="{B7D539B7-CD26-43B8-85AF-7DB885B21CF7}" sibTransId="{6DCF1B7F-1B9C-4972-9DBE-8CFC6BDC7E54}"/>
    <dgm:cxn modelId="{BA894744-0675-4C85-94D8-72AB30E98604}" srcId="{9927CF0B-727A-4731-A719-EB7826633D8C}" destId="{6530BADE-D898-4BC6-97B7-9114CCEA921E}" srcOrd="2" destOrd="0" parTransId="{C3F3F79A-68AE-4287-A6F0-B1F676DFE9A7}" sibTransId="{AD0F68C1-E26D-40E7-85F4-43C9BB30BFDE}"/>
    <dgm:cxn modelId="{998DD27E-6C80-4103-BC6C-BE90115C6A7C}" srcId="{9927CF0B-727A-4731-A719-EB7826633D8C}" destId="{422244B8-9E94-4503-8747-7DE10D388B04}" srcOrd="1" destOrd="0" parTransId="{5BCB39FD-C19E-4985-B1FC-C1310F1C9960}" sibTransId="{C5D3521E-35C5-4E01-AFAA-D7312718D07D}"/>
    <dgm:cxn modelId="{962947A6-211A-4426-BD57-FCD349709849}" type="presOf" srcId="{0A6AF91C-2ABE-4EFF-BCF5-91D450FBCF0D}" destId="{BCF51324-FF1D-45BB-919B-5509BE72E6FC}" srcOrd="0" destOrd="0" presId="urn:microsoft.com/office/officeart/2005/8/layout/vList5"/>
    <dgm:cxn modelId="{E34238CD-7D37-4414-B3D1-C573A77E1933}" type="presOf" srcId="{6530BADE-D898-4BC6-97B7-9114CCEA921E}" destId="{08EBB2A0-807E-4BCF-93B7-A8F34379583F}" srcOrd="0" destOrd="0" presId="urn:microsoft.com/office/officeart/2005/8/layout/vList5"/>
    <dgm:cxn modelId="{E7459BD3-4A4F-45DD-8F1C-D6D7FAC15A66}" type="presOf" srcId="{9927CF0B-727A-4731-A719-EB7826633D8C}" destId="{F0B4A9CA-A215-443E-B1C9-D56507A5E534}" srcOrd="0" destOrd="0" presId="urn:microsoft.com/office/officeart/2005/8/layout/vList5"/>
    <dgm:cxn modelId="{0C5DAAF3-F29A-43E8-89B6-757A4054C4B0}" type="presOf" srcId="{422244B8-9E94-4503-8747-7DE10D388B04}" destId="{86AB2793-D482-4303-89BB-8AD1D4DF9A6E}" srcOrd="0" destOrd="0" presId="urn:microsoft.com/office/officeart/2005/8/layout/vList5"/>
    <dgm:cxn modelId="{EF5927D4-6B8D-4F65-A934-63B309B6A7A4}" type="presParOf" srcId="{F0B4A9CA-A215-443E-B1C9-D56507A5E534}" destId="{53BF269E-C252-49EA-98FF-106F884E93DD}" srcOrd="0" destOrd="0" presId="urn:microsoft.com/office/officeart/2005/8/layout/vList5"/>
    <dgm:cxn modelId="{2437EC53-F0F8-43CA-BECF-78698260A790}" type="presParOf" srcId="{53BF269E-C252-49EA-98FF-106F884E93DD}" destId="{BCF51324-FF1D-45BB-919B-5509BE72E6FC}" srcOrd="0" destOrd="0" presId="urn:microsoft.com/office/officeart/2005/8/layout/vList5"/>
    <dgm:cxn modelId="{D0A49BC7-BB97-4F66-847A-B667C26762EB}" type="presParOf" srcId="{F0B4A9CA-A215-443E-B1C9-D56507A5E534}" destId="{6E63B2C3-728F-4B69-85A1-430C7127791F}" srcOrd="1" destOrd="0" presId="urn:microsoft.com/office/officeart/2005/8/layout/vList5"/>
    <dgm:cxn modelId="{C7CBF1BE-07DA-4ABE-A371-DC6F79EDA28F}" type="presParOf" srcId="{F0B4A9CA-A215-443E-B1C9-D56507A5E534}" destId="{BC424124-B0BE-4417-89C2-00D214DDC317}" srcOrd="2" destOrd="0" presId="urn:microsoft.com/office/officeart/2005/8/layout/vList5"/>
    <dgm:cxn modelId="{729022FF-EF90-45A1-819E-26950BAF8403}" type="presParOf" srcId="{BC424124-B0BE-4417-89C2-00D214DDC317}" destId="{86AB2793-D482-4303-89BB-8AD1D4DF9A6E}" srcOrd="0" destOrd="0" presId="urn:microsoft.com/office/officeart/2005/8/layout/vList5"/>
    <dgm:cxn modelId="{814DB14A-BB33-4AD3-9C4D-EE477F50C0B1}" type="presParOf" srcId="{F0B4A9CA-A215-443E-B1C9-D56507A5E534}" destId="{3A6EC730-9F1D-45AC-9CCE-50C093C7757A}" srcOrd="3" destOrd="0" presId="urn:microsoft.com/office/officeart/2005/8/layout/vList5"/>
    <dgm:cxn modelId="{CE80CE7F-387D-452D-B2FE-E4C56F6DB3F8}" type="presParOf" srcId="{F0B4A9CA-A215-443E-B1C9-D56507A5E534}" destId="{4F62C11C-BEBD-4D86-AB1D-0B16CF09F0BC}" srcOrd="4" destOrd="0" presId="urn:microsoft.com/office/officeart/2005/8/layout/vList5"/>
    <dgm:cxn modelId="{D2B01277-FC3D-4D1A-836B-BEFA9C4AAF98}" type="presParOf" srcId="{4F62C11C-BEBD-4D86-AB1D-0B16CF09F0BC}" destId="{08EBB2A0-807E-4BCF-93B7-A8F34379583F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9824DEE-3723-41FD-B735-DFAC1BA1BA3C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F547AA9-FE5F-48A0-8A63-B12B780C0C97}">
      <dgm:prSet/>
      <dgm:spPr/>
      <dgm:t>
        <a:bodyPr/>
        <a:lstStyle/>
        <a:p>
          <a:r>
            <a:rPr lang="en-US"/>
            <a:t>• BMI 29 – excess oestrogen from fat (CRUK, 2024).</a:t>
          </a:r>
        </a:p>
      </dgm:t>
    </dgm:pt>
    <dgm:pt modelId="{3C1E8C0C-9AF4-43DB-82F3-DE92D81901EF}" type="parTrans" cxnId="{A2B00624-E99B-4198-92B5-474444D5D6E8}">
      <dgm:prSet/>
      <dgm:spPr/>
      <dgm:t>
        <a:bodyPr/>
        <a:lstStyle/>
        <a:p>
          <a:endParaRPr lang="en-US"/>
        </a:p>
      </dgm:t>
    </dgm:pt>
    <dgm:pt modelId="{56BC517A-823A-4E61-B202-4C627B683F32}" type="sibTrans" cxnId="{A2B00624-E99B-4198-92B5-474444D5D6E8}">
      <dgm:prSet/>
      <dgm:spPr/>
      <dgm:t>
        <a:bodyPr/>
        <a:lstStyle/>
        <a:p>
          <a:endParaRPr lang="en-US"/>
        </a:p>
      </dgm:t>
    </dgm:pt>
    <dgm:pt modelId="{2C28C76A-8E0D-465D-89D9-0446D77454B3}">
      <dgm:prSet/>
      <dgm:spPr/>
      <dgm:t>
        <a:bodyPr/>
        <a:lstStyle/>
        <a:p>
          <a:r>
            <a:rPr lang="en-US"/>
            <a:t>• Alcohol 14+ units/week – contributes to DNA damage(NHS, 2023).</a:t>
          </a:r>
        </a:p>
      </dgm:t>
    </dgm:pt>
    <dgm:pt modelId="{A57DD2BE-FE59-4F32-8630-69F94DF9ABB5}" type="parTrans" cxnId="{0CB346F8-9A38-41C5-968B-56FD0CEFA756}">
      <dgm:prSet/>
      <dgm:spPr/>
      <dgm:t>
        <a:bodyPr/>
        <a:lstStyle/>
        <a:p>
          <a:endParaRPr lang="en-US"/>
        </a:p>
      </dgm:t>
    </dgm:pt>
    <dgm:pt modelId="{197A73C3-8956-4156-AC91-946F0E47715A}" type="sibTrans" cxnId="{0CB346F8-9A38-41C5-968B-56FD0CEFA756}">
      <dgm:prSet/>
      <dgm:spPr/>
      <dgm:t>
        <a:bodyPr/>
        <a:lstStyle/>
        <a:p>
          <a:endParaRPr lang="en-US"/>
        </a:p>
      </dgm:t>
    </dgm:pt>
    <dgm:pt modelId="{392B2A97-75A9-47D5-9AE8-34EFB989B9C3}">
      <dgm:prSet/>
      <dgm:spPr/>
      <dgm:t>
        <a:bodyPr/>
        <a:lstStyle/>
        <a:p>
          <a:r>
            <a:rPr lang="en-US"/>
            <a:t>• Sedentary lifestyle – reduced metabolic protection(WHO, 2021).</a:t>
          </a:r>
        </a:p>
      </dgm:t>
    </dgm:pt>
    <dgm:pt modelId="{2A053EA1-9E05-4F48-8A7B-2BE5776D62BB}" type="parTrans" cxnId="{354F064C-330B-4C6D-A3E1-BDF253319D6C}">
      <dgm:prSet/>
      <dgm:spPr/>
      <dgm:t>
        <a:bodyPr/>
        <a:lstStyle/>
        <a:p>
          <a:endParaRPr lang="en-US"/>
        </a:p>
      </dgm:t>
    </dgm:pt>
    <dgm:pt modelId="{3C57E2F6-1334-423F-82F7-CA6FAA3B5B27}" type="sibTrans" cxnId="{354F064C-330B-4C6D-A3E1-BDF253319D6C}">
      <dgm:prSet/>
      <dgm:spPr/>
      <dgm:t>
        <a:bodyPr/>
        <a:lstStyle/>
        <a:p>
          <a:endParaRPr lang="en-US"/>
        </a:p>
      </dgm:t>
    </dgm:pt>
    <dgm:pt modelId="{719EBFD7-19EB-4FE6-A597-514BB2819B1D}">
      <dgm:prSet/>
      <dgm:spPr/>
      <dgm:t>
        <a:bodyPr/>
        <a:lstStyle/>
        <a:p>
          <a:r>
            <a:rPr lang="en-US"/>
            <a:t>• Family history – genetic susceptibility (NICE, 2023).</a:t>
          </a:r>
        </a:p>
      </dgm:t>
    </dgm:pt>
    <dgm:pt modelId="{7C0203F3-1AAB-4BCE-9F65-67F6E0EBF0E4}" type="parTrans" cxnId="{0F91836B-766B-49F1-A8E1-022BF5B86797}">
      <dgm:prSet/>
      <dgm:spPr/>
      <dgm:t>
        <a:bodyPr/>
        <a:lstStyle/>
        <a:p>
          <a:endParaRPr lang="en-US"/>
        </a:p>
      </dgm:t>
    </dgm:pt>
    <dgm:pt modelId="{8E809DC0-65E0-4B26-BD68-7A6AD64D4989}" type="sibTrans" cxnId="{0F91836B-766B-49F1-A8E1-022BF5B86797}">
      <dgm:prSet/>
      <dgm:spPr/>
      <dgm:t>
        <a:bodyPr/>
        <a:lstStyle/>
        <a:p>
          <a:endParaRPr lang="en-US"/>
        </a:p>
      </dgm:t>
    </dgm:pt>
    <dgm:pt modelId="{F75A7731-D32C-4711-8EE6-7A87F60075D5}" type="pres">
      <dgm:prSet presAssocID="{29824DEE-3723-41FD-B735-DFAC1BA1BA3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0833C0-A9AB-483B-BC59-7884B68CE3C3}" type="pres">
      <dgm:prSet presAssocID="{AF547AA9-FE5F-48A0-8A63-B12B780C0C97}" presName="hierRoot1" presStyleCnt="0"/>
      <dgm:spPr/>
    </dgm:pt>
    <dgm:pt modelId="{FB907FED-723A-4351-A17E-8DEE9373E7B8}" type="pres">
      <dgm:prSet presAssocID="{AF547AA9-FE5F-48A0-8A63-B12B780C0C97}" presName="composite" presStyleCnt="0"/>
      <dgm:spPr/>
    </dgm:pt>
    <dgm:pt modelId="{10E94040-A594-47F5-9CFD-77C81130CFBE}" type="pres">
      <dgm:prSet presAssocID="{AF547AA9-FE5F-48A0-8A63-B12B780C0C97}" presName="background" presStyleLbl="node0" presStyleIdx="0" presStyleCnt="4"/>
      <dgm:spPr/>
    </dgm:pt>
    <dgm:pt modelId="{BB7EC071-B04E-4EA5-B928-B96A9F6EE83B}" type="pres">
      <dgm:prSet presAssocID="{AF547AA9-FE5F-48A0-8A63-B12B780C0C97}" presName="text" presStyleLbl="fgAcc0" presStyleIdx="0" presStyleCnt="4">
        <dgm:presLayoutVars>
          <dgm:chPref val="3"/>
        </dgm:presLayoutVars>
      </dgm:prSet>
      <dgm:spPr/>
    </dgm:pt>
    <dgm:pt modelId="{FA5E42DE-A54D-43DA-8B78-6191FE94666F}" type="pres">
      <dgm:prSet presAssocID="{AF547AA9-FE5F-48A0-8A63-B12B780C0C97}" presName="hierChild2" presStyleCnt="0"/>
      <dgm:spPr/>
    </dgm:pt>
    <dgm:pt modelId="{37418262-3642-4734-8DE3-E4B79CABF3E3}" type="pres">
      <dgm:prSet presAssocID="{2C28C76A-8E0D-465D-89D9-0446D77454B3}" presName="hierRoot1" presStyleCnt="0"/>
      <dgm:spPr/>
    </dgm:pt>
    <dgm:pt modelId="{BE038A8F-2A1E-4F85-B2AE-F9648C9FA138}" type="pres">
      <dgm:prSet presAssocID="{2C28C76A-8E0D-465D-89D9-0446D77454B3}" presName="composite" presStyleCnt="0"/>
      <dgm:spPr/>
    </dgm:pt>
    <dgm:pt modelId="{42E56F06-B796-4945-8C12-70DDD1B4E4AB}" type="pres">
      <dgm:prSet presAssocID="{2C28C76A-8E0D-465D-89D9-0446D77454B3}" presName="background" presStyleLbl="node0" presStyleIdx="1" presStyleCnt="4"/>
      <dgm:spPr/>
    </dgm:pt>
    <dgm:pt modelId="{494DD27A-1CF0-4774-8CA5-EB1DAEF42189}" type="pres">
      <dgm:prSet presAssocID="{2C28C76A-8E0D-465D-89D9-0446D77454B3}" presName="text" presStyleLbl="fgAcc0" presStyleIdx="1" presStyleCnt="4">
        <dgm:presLayoutVars>
          <dgm:chPref val="3"/>
        </dgm:presLayoutVars>
      </dgm:prSet>
      <dgm:spPr/>
    </dgm:pt>
    <dgm:pt modelId="{D5575346-6A72-4D2B-A453-83F2E3F6EFEC}" type="pres">
      <dgm:prSet presAssocID="{2C28C76A-8E0D-465D-89D9-0446D77454B3}" presName="hierChild2" presStyleCnt="0"/>
      <dgm:spPr/>
    </dgm:pt>
    <dgm:pt modelId="{A019477C-4066-48D1-97C7-8E2FADDD0CFE}" type="pres">
      <dgm:prSet presAssocID="{392B2A97-75A9-47D5-9AE8-34EFB989B9C3}" presName="hierRoot1" presStyleCnt="0"/>
      <dgm:spPr/>
    </dgm:pt>
    <dgm:pt modelId="{1B758390-1BFE-4DF3-A9B8-156E75EDCE11}" type="pres">
      <dgm:prSet presAssocID="{392B2A97-75A9-47D5-9AE8-34EFB989B9C3}" presName="composite" presStyleCnt="0"/>
      <dgm:spPr/>
    </dgm:pt>
    <dgm:pt modelId="{692AAF63-5264-4F6F-B504-62021081CD2E}" type="pres">
      <dgm:prSet presAssocID="{392B2A97-75A9-47D5-9AE8-34EFB989B9C3}" presName="background" presStyleLbl="node0" presStyleIdx="2" presStyleCnt="4"/>
      <dgm:spPr/>
    </dgm:pt>
    <dgm:pt modelId="{E222C86F-74F0-4BA7-BE0B-AD914A93D786}" type="pres">
      <dgm:prSet presAssocID="{392B2A97-75A9-47D5-9AE8-34EFB989B9C3}" presName="text" presStyleLbl="fgAcc0" presStyleIdx="2" presStyleCnt="4">
        <dgm:presLayoutVars>
          <dgm:chPref val="3"/>
        </dgm:presLayoutVars>
      </dgm:prSet>
      <dgm:spPr/>
    </dgm:pt>
    <dgm:pt modelId="{379BA139-1665-460C-9245-9AEFBE884EA5}" type="pres">
      <dgm:prSet presAssocID="{392B2A97-75A9-47D5-9AE8-34EFB989B9C3}" presName="hierChild2" presStyleCnt="0"/>
      <dgm:spPr/>
    </dgm:pt>
    <dgm:pt modelId="{766E62C4-345C-4784-A436-4432846BB23C}" type="pres">
      <dgm:prSet presAssocID="{719EBFD7-19EB-4FE6-A597-514BB2819B1D}" presName="hierRoot1" presStyleCnt="0"/>
      <dgm:spPr/>
    </dgm:pt>
    <dgm:pt modelId="{3C31C62F-C14A-43D7-A3EB-B5E9A0F66E65}" type="pres">
      <dgm:prSet presAssocID="{719EBFD7-19EB-4FE6-A597-514BB2819B1D}" presName="composite" presStyleCnt="0"/>
      <dgm:spPr/>
    </dgm:pt>
    <dgm:pt modelId="{30EA56C9-9496-41EF-B75D-A3BE6742352C}" type="pres">
      <dgm:prSet presAssocID="{719EBFD7-19EB-4FE6-A597-514BB2819B1D}" presName="background" presStyleLbl="node0" presStyleIdx="3" presStyleCnt="4"/>
      <dgm:spPr/>
    </dgm:pt>
    <dgm:pt modelId="{EB0A6FD9-1132-4A83-95BF-69736ECD571D}" type="pres">
      <dgm:prSet presAssocID="{719EBFD7-19EB-4FE6-A597-514BB2819B1D}" presName="text" presStyleLbl="fgAcc0" presStyleIdx="3" presStyleCnt="4">
        <dgm:presLayoutVars>
          <dgm:chPref val="3"/>
        </dgm:presLayoutVars>
      </dgm:prSet>
      <dgm:spPr/>
    </dgm:pt>
    <dgm:pt modelId="{9A3E93F4-BC92-47F3-A45E-2B567FCCFCFF}" type="pres">
      <dgm:prSet presAssocID="{719EBFD7-19EB-4FE6-A597-514BB2819B1D}" presName="hierChild2" presStyleCnt="0"/>
      <dgm:spPr/>
    </dgm:pt>
  </dgm:ptLst>
  <dgm:cxnLst>
    <dgm:cxn modelId="{BA1F530D-BB77-4E66-BB3A-ED86A50F1261}" type="presOf" srcId="{2C28C76A-8E0D-465D-89D9-0446D77454B3}" destId="{494DD27A-1CF0-4774-8CA5-EB1DAEF42189}" srcOrd="0" destOrd="0" presId="urn:microsoft.com/office/officeart/2005/8/layout/hierarchy1"/>
    <dgm:cxn modelId="{18B15B1A-73F4-44D4-8468-8ACF3D4FC416}" type="presOf" srcId="{719EBFD7-19EB-4FE6-A597-514BB2819B1D}" destId="{EB0A6FD9-1132-4A83-95BF-69736ECD571D}" srcOrd="0" destOrd="0" presId="urn:microsoft.com/office/officeart/2005/8/layout/hierarchy1"/>
    <dgm:cxn modelId="{A2B00624-E99B-4198-92B5-474444D5D6E8}" srcId="{29824DEE-3723-41FD-B735-DFAC1BA1BA3C}" destId="{AF547AA9-FE5F-48A0-8A63-B12B780C0C97}" srcOrd="0" destOrd="0" parTransId="{3C1E8C0C-9AF4-43DB-82F3-DE92D81901EF}" sibTransId="{56BC517A-823A-4E61-B202-4C627B683F32}"/>
    <dgm:cxn modelId="{0F91836B-766B-49F1-A8E1-022BF5B86797}" srcId="{29824DEE-3723-41FD-B735-DFAC1BA1BA3C}" destId="{719EBFD7-19EB-4FE6-A597-514BB2819B1D}" srcOrd="3" destOrd="0" parTransId="{7C0203F3-1AAB-4BCE-9F65-67F6E0EBF0E4}" sibTransId="{8E809DC0-65E0-4B26-BD68-7A6AD64D4989}"/>
    <dgm:cxn modelId="{354F064C-330B-4C6D-A3E1-BDF253319D6C}" srcId="{29824DEE-3723-41FD-B735-DFAC1BA1BA3C}" destId="{392B2A97-75A9-47D5-9AE8-34EFB989B9C3}" srcOrd="2" destOrd="0" parTransId="{2A053EA1-9E05-4F48-8A7B-2BE5776D62BB}" sibTransId="{3C57E2F6-1334-423F-82F7-CA6FAA3B5B27}"/>
    <dgm:cxn modelId="{FA9C448D-7110-4870-A2E3-15736FF206A6}" type="presOf" srcId="{29824DEE-3723-41FD-B735-DFAC1BA1BA3C}" destId="{F75A7731-D32C-4711-8EE6-7A87F60075D5}" srcOrd="0" destOrd="0" presId="urn:microsoft.com/office/officeart/2005/8/layout/hierarchy1"/>
    <dgm:cxn modelId="{90D37DB1-F4BC-4AB1-B21E-3F0876820017}" type="presOf" srcId="{392B2A97-75A9-47D5-9AE8-34EFB989B9C3}" destId="{E222C86F-74F0-4BA7-BE0B-AD914A93D786}" srcOrd="0" destOrd="0" presId="urn:microsoft.com/office/officeart/2005/8/layout/hierarchy1"/>
    <dgm:cxn modelId="{79F145D9-2531-42CD-BC18-F394F84AACCB}" type="presOf" srcId="{AF547AA9-FE5F-48A0-8A63-B12B780C0C97}" destId="{BB7EC071-B04E-4EA5-B928-B96A9F6EE83B}" srcOrd="0" destOrd="0" presId="urn:microsoft.com/office/officeart/2005/8/layout/hierarchy1"/>
    <dgm:cxn modelId="{0CB346F8-9A38-41C5-968B-56FD0CEFA756}" srcId="{29824DEE-3723-41FD-B735-DFAC1BA1BA3C}" destId="{2C28C76A-8E0D-465D-89D9-0446D77454B3}" srcOrd="1" destOrd="0" parTransId="{A57DD2BE-FE59-4F32-8630-69F94DF9ABB5}" sibTransId="{197A73C3-8956-4156-AC91-946F0E47715A}"/>
    <dgm:cxn modelId="{A19C2DB9-E56A-43A0-91FF-9D67C55627FC}" type="presParOf" srcId="{F75A7731-D32C-4711-8EE6-7A87F60075D5}" destId="{9E0833C0-A9AB-483B-BC59-7884B68CE3C3}" srcOrd="0" destOrd="0" presId="urn:microsoft.com/office/officeart/2005/8/layout/hierarchy1"/>
    <dgm:cxn modelId="{76905EEB-F30A-4622-A314-EDA53DDA0E65}" type="presParOf" srcId="{9E0833C0-A9AB-483B-BC59-7884B68CE3C3}" destId="{FB907FED-723A-4351-A17E-8DEE9373E7B8}" srcOrd="0" destOrd="0" presId="urn:microsoft.com/office/officeart/2005/8/layout/hierarchy1"/>
    <dgm:cxn modelId="{FDB84E1C-0051-4FAF-9C4C-9B79F8BAF6F8}" type="presParOf" srcId="{FB907FED-723A-4351-A17E-8DEE9373E7B8}" destId="{10E94040-A594-47F5-9CFD-77C81130CFBE}" srcOrd="0" destOrd="0" presId="urn:microsoft.com/office/officeart/2005/8/layout/hierarchy1"/>
    <dgm:cxn modelId="{D1FA4DF6-7E84-4B2F-BF15-5B9F66253D12}" type="presParOf" srcId="{FB907FED-723A-4351-A17E-8DEE9373E7B8}" destId="{BB7EC071-B04E-4EA5-B928-B96A9F6EE83B}" srcOrd="1" destOrd="0" presId="urn:microsoft.com/office/officeart/2005/8/layout/hierarchy1"/>
    <dgm:cxn modelId="{0A8D4EE5-FAC6-4B0D-B7FE-4085C64F9DA4}" type="presParOf" srcId="{9E0833C0-A9AB-483B-BC59-7884B68CE3C3}" destId="{FA5E42DE-A54D-43DA-8B78-6191FE94666F}" srcOrd="1" destOrd="0" presId="urn:microsoft.com/office/officeart/2005/8/layout/hierarchy1"/>
    <dgm:cxn modelId="{52FFED49-C1C1-4A48-9276-0446C8071856}" type="presParOf" srcId="{F75A7731-D32C-4711-8EE6-7A87F60075D5}" destId="{37418262-3642-4734-8DE3-E4B79CABF3E3}" srcOrd="1" destOrd="0" presId="urn:microsoft.com/office/officeart/2005/8/layout/hierarchy1"/>
    <dgm:cxn modelId="{EE334E8E-EB12-4190-9226-0AD79052C892}" type="presParOf" srcId="{37418262-3642-4734-8DE3-E4B79CABF3E3}" destId="{BE038A8F-2A1E-4F85-B2AE-F9648C9FA138}" srcOrd="0" destOrd="0" presId="urn:microsoft.com/office/officeart/2005/8/layout/hierarchy1"/>
    <dgm:cxn modelId="{FCC512EC-9526-4B64-A5F7-8FD91A93BDC5}" type="presParOf" srcId="{BE038A8F-2A1E-4F85-B2AE-F9648C9FA138}" destId="{42E56F06-B796-4945-8C12-70DDD1B4E4AB}" srcOrd="0" destOrd="0" presId="urn:microsoft.com/office/officeart/2005/8/layout/hierarchy1"/>
    <dgm:cxn modelId="{A00D97E3-63A3-4257-B0C6-3A6BE4B18FC6}" type="presParOf" srcId="{BE038A8F-2A1E-4F85-B2AE-F9648C9FA138}" destId="{494DD27A-1CF0-4774-8CA5-EB1DAEF42189}" srcOrd="1" destOrd="0" presId="urn:microsoft.com/office/officeart/2005/8/layout/hierarchy1"/>
    <dgm:cxn modelId="{3A68155C-3431-4450-A175-E6F4589A9976}" type="presParOf" srcId="{37418262-3642-4734-8DE3-E4B79CABF3E3}" destId="{D5575346-6A72-4D2B-A453-83F2E3F6EFEC}" srcOrd="1" destOrd="0" presId="urn:microsoft.com/office/officeart/2005/8/layout/hierarchy1"/>
    <dgm:cxn modelId="{862A30FD-ED73-47F8-94D1-6D9585A66EE2}" type="presParOf" srcId="{F75A7731-D32C-4711-8EE6-7A87F60075D5}" destId="{A019477C-4066-48D1-97C7-8E2FADDD0CFE}" srcOrd="2" destOrd="0" presId="urn:microsoft.com/office/officeart/2005/8/layout/hierarchy1"/>
    <dgm:cxn modelId="{657F317E-9778-48B8-BB2D-1302423C1386}" type="presParOf" srcId="{A019477C-4066-48D1-97C7-8E2FADDD0CFE}" destId="{1B758390-1BFE-4DF3-A9B8-156E75EDCE11}" srcOrd="0" destOrd="0" presId="urn:microsoft.com/office/officeart/2005/8/layout/hierarchy1"/>
    <dgm:cxn modelId="{0E1FF82B-FE65-4152-BB53-C6BBFAA2CC3A}" type="presParOf" srcId="{1B758390-1BFE-4DF3-A9B8-156E75EDCE11}" destId="{692AAF63-5264-4F6F-B504-62021081CD2E}" srcOrd="0" destOrd="0" presId="urn:microsoft.com/office/officeart/2005/8/layout/hierarchy1"/>
    <dgm:cxn modelId="{DC2CEB65-D52A-4673-8426-CBEC52146DDB}" type="presParOf" srcId="{1B758390-1BFE-4DF3-A9B8-156E75EDCE11}" destId="{E222C86F-74F0-4BA7-BE0B-AD914A93D786}" srcOrd="1" destOrd="0" presId="urn:microsoft.com/office/officeart/2005/8/layout/hierarchy1"/>
    <dgm:cxn modelId="{8EF86153-4C30-4C1D-BF84-CE4CA95711F8}" type="presParOf" srcId="{A019477C-4066-48D1-97C7-8E2FADDD0CFE}" destId="{379BA139-1665-460C-9245-9AEFBE884EA5}" srcOrd="1" destOrd="0" presId="urn:microsoft.com/office/officeart/2005/8/layout/hierarchy1"/>
    <dgm:cxn modelId="{12786FB8-151F-42D1-A9C4-2A2E5B534E8B}" type="presParOf" srcId="{F75A7731-D32C-4711-8EE6-7A87F60075D5}" destId="{766E62C4-345C-4784-A436-4432846BB23C}" srcOrd="3" destOrd="0" presId="urn:microsoft.com/office/officeart/2005/8/layout/hierarchy1"/>
    <dgm:cxn modelId="{7E3B0CE0-F04B-4953-872A-4518BF688588}" type="presParOf" srcId="{766E62C4-345C-4784-A436-4432846BB23C}" destId="{3C31C62F-C14A-43D7-A3EB-B5E9A0F66E65}" srcOrd="0" destOrd="0" presId="urn:microsoft.com/office/officeart/2005/8/layout/hierarchy1"/>
    <dgm:cxn modelId="{4292940B-372F-4779-8EEC-AA4680C39DDF}" type="presParOf" srcId="{3C31C62F-C14A-43D7-A3EB-B5E9A0F66E65}" destId="{30EA56C9-9496-41EF-B75D-A3BE6742352C}" srcOrd="0" destOrd="0" presId="urn:microsoft.com/office/officeart/2005/8/layout/hierarchy1"/>
    <dgm:cxn modelId="{E98BCCAE-D51A-4D3C-87EA-33D905C76F36}" type="presParOf" srcId="{3C31C62F-C14A-43D7-A3EB-B5E9A0F66E65}" destId="{EB0A6FD9-1132-4A83-95BF-69736ECD571D}" srcOrd="1" destOrd="0" presId="urn:microsoft.com/office/officeart/2005/8/layout/hierarchy1"/>
    <dgm:cxn modelId="{D0C137DD-FE3C-4358-A8E5-BC5852C54555}" type="presParOf" srcId="{766E62C4-345C-4784-A436-4432846BB23C}" destId="{9A3E93F4-BC92-47F3-A45E-2B567FCCFCF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E78B70-378E-4877-8E6C-4FB87BE3AE7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AB44D9-A39F-4F83-9956-2E200265154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Pain management – analgesics + non-drug options.</a:t>
          </a:r>
        </a:p>
      </dgm:t>
    </dgm:pt>
    <dgm:pt modelId="{45017C92-15C7-4019-8803-56E4F29CB32E}" type="parTrans" cxnId="{1B36B7CC-80BD-4A0B-B21D-3B4445A58959}">
      <dgm:prSet/>
      <dgm:spPr/>
      <dgm:t>
        <a:bodyPr/>
        <a:lstStyle/>
        <a:p>
          <a:endParaRPr lang="en-US"/>
        </a:p>
      </dgm:t>
    </dgm:pt>
    <dgm:pt modelId="{599CF970-D535-4760-8A19-80EC06BC06DF}" type="sibTrans" cxnId="{1B36B7CC-80BD-4A0B-B21D-3B4445A58959}">
      <dgm:prSet/>
      <dgm:spPr/>
      <dgm:t>
        <a:bodyPr/>
        <a:lstStyle/>
        <a:p>
          <a:endParaRPr lang="en-US"/>
        </a:p>
      </dgm:t>
    </dgm:pt>
    <dgm:pt modelId="{480D3E56-0F97-4E49-BC10-B5F4FEB77CA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Chemotherapy support – monitoring side effects (NICE,2023).</a:t>
          </a:r>
        </a:p>
      </dgm:t>
    </dgm:pt>
    <dgm:pt modelId="{A997A18C-8393-4B6C-989B-F0001E88E52E}" type="parTrans" cxnId="{D9184C8D-58EF-46D5-92CC-D8C1719618C8}">
      <dgm:prSet/>
      <dgm:spPr/>
      <dgm:t>
        <a:bodyPr/>
        <a:lstStyle/>
        <a:p>
          <a:endParaRPr lang="en-US"/>
        </a:p>
      </dgm:t>
    </dgm:pt>
    <dgm:pt modelId="{BC2CE3AE-A090-4A32-B6F1-FD3A39C1FF0A}" type="sibTrans" cxnId="{D9184C8D-58EF-46D5-92CC-D8C1719618C8}">
      <dgm:prSet/>
      <dgm:spPr/>
      <dgm:t>
        <a:bodyPr/>
        <a:lstStyle/>
        <a:p>
          <a:endParaRPr lang="en-US"/>
        </a:p>
      </dgm:t>
    </dgm:pt>
    <dgm:pt modelId="{1BD331C3-BB2F-487E-B450-C2147C60CBB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Exercise guidance – reduces fatigue (Jones &amp; Holmes,2020).</a:t>
          </a:r>
        </a:p>
      </dgm:t>
    </dgm:pt>
    <dgm:pt modelId="{E81B7064-F067-4162-BC23-EAB28E530174}" type="parTrans" cxnId="{02B2C9FE-F2EB-473E-8641-00F960BD58A5}">
      <dgm:prSet/>
      <dgm:spPr/>
      <dgm:t>
        <a:bodyPr/>
        <a:lstStyle/>
        <a:p>
          <a:endParaRPr lang="en-US"/>
        </a:p>
      </dgm:t>
    </dgm:pt>
    <dgm:pt modelId="{403AF047-9D6B-4775-ACBD-2245255202E0}" type="sibTrans" cxnId="{02B2C9FE-F2EB-473E-8641-00F960BD58A5}">
      <dgm:prSet/>
      <dgm:spPr/>
      <dgm:t>
        <a:bodyPr/>
        <a:lstStyle/>
        <a:p>
          <a:endParaRPr lang="en-US"/>
        </a:p>
      </dgm:t>
    </dgm:pt>
    <dgm:pt modelId="{33D6B308-CF99-4B9F-95DE-9CD6599E2712}" type="pres">
      <dgm:prSet presAssocID="{37E78B70-378E-4877-8E6C-4FB87BE3AE7B}" presName="root" presStyleCnt="0">
        <dgm:presLayoutVars>
          <dgm:dir/>
          <dgm:resizeHandles val="exact"/>
        </dgm:presLayoutVars>
      </dgm:prSet>
      <dgm:spPr/>
    </dgm:pt>
    <dgm:pt modelId="{38047103-48BF-46E7-9C1C-A9FC1B95D522}" type="pres">
      <dgm:prSet presAssocID="{02AB44D9-A39F-4F83-9956-2E200265154D}" presName="compNode" presStyleCnt="0"/>
      <dgm:spPr/>
    </dgm:pt>
    <dgm:pt modelId="{593712B8-DB42-41EF-A3C0-D3AC304C8656}" type="pres">
      <dgm:prSet presAssocID="{02AB44D9-A39F-4F83-9956-2E200265154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5028003-EF7E-46DD-82D8-24989BF277CC}" type="pres">
      <dgm:prSet presAssocID="{02AB44D9-A39F-4F83-9956-2E200265154D}" presName="spaceRect" presStyleCnt="0"/>
      <dgm:spPr/>
    </dgm:pt>
    <dgm:pt modelId="{DEE07F43-0014-4368-9926-AAEFC4B958D4}" type="pres">
      <dgm:prSet presAssocID="{02AB44D9-A39F-4F83-9956-2E200265154D}" presName="textRect" presStyleLbl="revTx" presStyleIdx="0" presStyleCnt="3">
        <dgm:presLayoutVars>
          <dgm:chMax val="1"/>
          <dgm:chPref val="1"/>
        </dgm:presLayoutVars>
      </dgm:prSet>
      <dgm:spPr/>
    </dgm:pt>
    <dgm:pt modelId="{D65B8293-B606-41EB-B598-654727D34072}" type="pres">
      <dgm:prSet presAssocID="{599CF970-D535-4760-8A19-80EC06BC06DF}" presName="sibTrans" presStyleCnt="0"/>
      <dgm:spPr/>
    </dgm:pt>
    <dgm:pt modelId="{FE3A9F00-7829-44FF-B2E6-0D97D6CF90A0}" type="pres">
      <dgm:prSet presAssocID="{480D3E56-0F97-4E49-BC10-B5F4FEB77CA8}" presName="compNode" presStyleCnt="0"/>
      <dgm:spPr/>
    </dgm:pt>
    <dgm:pt modelId="{467A6095-5B87-4D37-ADCF-65C9920A3AB3}" type="pres">
      <dgm:prSet presAssocID="{480D3E56-0F97-4E49-BC10-B5F4FEB77CA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082CE5A8-A0B8-40CE-800B-FA6F6B7954CA}" type="pres">
      <dgm:prSet presAssocID="{480D3E56-0F97-4E49-BC10-B5F4FEB77CA8}" presName="spaceRect" presStyleCnt="0"/>
      <dgm:spPr/>
    </dgm:pt>
    <dgm:pt modelId="{3EE7D498-EDB7-4A33-9621-8A51AB5F08C7}" type="pres">
      <dgm:prSet presAssocID="{480D3E56-0F97-4E49-BC10-B5F4FEB77CA8}" presName="textRect" presStyleLbl="revTx" presStyleIdx="1" presStyleCnt="3">
        <dgm:presLayoutVars>
          <dgm:chMax val="1"/>
          <dgm:chPref val="1"/>
        </dgm:presLayoutVars>
      </dgm:prSet>
      <dgm:spPr/>
    </dgm:pt>
    <dgm:pt modelId="{46D4AD1E-0A61-4345-AA54-34A3CAA6BF09}" type="pres">
      <dgm:prSet presAssocID="{BC2CE3AE-A090-4A32-B6F1-FD3A39C1FF0A}" presName="sibTrans" presStyleCnt="0"/>
      <dgm:spPr/>
    </dgm:pt>
    <dgm:pt modelId="{D63508AA-40B2-4F37-B4AE-51E6E0C28D3A}" type="pres">
      <dgm:prSet presAssocID="{1BD331C3-BB2F-487E-B450-C2147C60CBBD}" presName="compNode" presStyleCnt="0"/>
      <dgm:spPr/>
    </dgm:pt>
    <dgm:pt modelId="{B499FB70-8DA7-4C6E-98FF-CC025A303268}" type="pres">
      <dgm:prSet presAssocID="{1BD331C3-BB2F-487E-B450-C2147C60CBB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52EB33A9-386E-40B2-B5C7-B4D7FA712032}" type="pres">
      <dgm:prSet presAssocID="{1BD331C3-BB2F-487E-B450-C2147C60CBBD}" presName="spaceRect" presStyleCnt="0"/>
      <dgm:spPr/>
    </dgm:pt>
    <dgm:pt modelId="{596C8780-A0A9-452D-96F3-444326CA9933}" type="pres">
      <dgm:prSet presAssocID="{1BD331C3-BB2F-487E-B450-C2147C60CBB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8CAF501-C5CE-4AB3-8306-28A9C04A10D1}" type="presOf" srcId="{37E78B70-378E-4877-8E6C-4FB87BE3AE7B}" destId="{33D6B308-CF99-4B9F-95DE-9CD6599E2712}" srcOrd="0" destOrd="0" presId="urn:microsoft.com/office/officeart/2018/2/layout/IconLabelList"/>
    <dgm:cxn modelId="{27476A79-8DA9-45B0-981F-CD9D594EFB98}" type="presOf" srcId="{02AB44D9-A39F-4F83-9956-2E200265154D}" destId="{DEE07F43-0014-4368-9926-AAEFC4B958D4}" srcOrd="0" destOrd="0" presId="urn:microsoft.com/office/officeart/2018/2/layout/IconLabelList"/>
    <dgm:cxn modelId="{58DF7A5A-2644-4448-ABD3-8A89CB770D69}" type="presOf" srcId="{1BD331C3-BB2F-487E-B450-C2147C60CBBD}" destId="{596C8780-A0A9-452D-96F3-444326CA9933}" srcOrd="0" destOrd="0" presId="urn:microsoft.com/office/officeart/2018/2/layout/IconLabelList"/>
    <dgm:cxn modelId="{D9184C8D-58EF-46D5-92CC-D8C1719618C8}" srcId="{37E78B70-378E-4877-8E6C-4FB87BE3AE7B}" destId="{480D3E56-0F97-4E49-BC10-B5F4FEB77CA8}" srcOrd="1" destOrd="0" parTransId="{A997A18C-8393-4B6C-989B-F0001E88E52E}" sibTransId="{BC2CE3AE-A090-4A32-B6F1-FD3A39C1FF0A}"/>
    <dgm:cxn modelId="{7589C591-C06C-4765-8B4F-C46972BA2E8F}" type="presOf" srcId="{480D3E56-0F97-4E49-BC10-B5F4FEB77CA8}" destId="{3EE7D498-EDB7-4A33-9621-8A51AB5F08C7}" srcOrd="0" destOrd="0" presId="urn:microsoft.com/office/officeart/2018/2/layout/IconLabelList"/>
    <dgm:cxn modelId="{1B36B7CC-80BD-4A0B-B21D-3B4445A58959}" srcId="{37E78B70-378E-4877-8E6C-4FB87BE3AE7B}" destId="{02AB44D9-A39F-4F83-9956-2E200265154D}" srcOrd="0" destOrd="0" parTransId="{45017C92-15C7-4019-8803-56E4F29CB32E}" sibTransId="{599CF970-D535-4760-8A19-80EC06BC06DF}"/>
    <dgm:cxn modelId="{02B2C9FE-F2EB-473E-8641-00F960BD58A5}" srcId="{37E78B70-378E-4877-8E6C-4FB87BE3AE7B}" destId="{1BD331C3-BB2F-487E-B450-C2147C60CBBD}" srcOrd="2" destOrd="0" parTransId="{E81B7064-F067-4162-BC23-EAB28E530174}" sibTransId="{403AF047-9D6B-4775-ACBD-2245255202E0}"/>
    <dgm:cxn modelId="{F5DC3A8C-F0D1-4225-A59C-6D318C07AEB8}" type="presParOf" srcId="{33D6B308-CF99-4B9F-95DE-9CD6599E2712}" destId="{38047103-48BF-46E7-9C1C-A9FC1B95D522}" srcOrd="0" destOrd="0" presId="urn:microsoft.com/office/officeart/2018/2/layout/IconLabelList"/>
    <dgm:cxn modelId="{45340D9E-4F7F-4074-92B9-A2C57A82473B}" type="presParOf" srcId="{38047103-48BF-46E7-9C1C-A9FC1B95D522}" destId="{593712B8-DB42-41EF-A3C0-D3AC304C8656}" srcOrd="0" destOrd="0" presId="urn:microsoft.com/office/officeart/2018/2/layout/IconLabelList"/>
    <dgm:cxn modelId="{716FBBB0-F235-4499-B7A5-D84CD5130FAA}" type="presParOf" srcId="{38047103-48BF-46E7-9C1C-A9FC1B95D522}" destId="{85028003-EF7E-46DD-82D8-24989BF277CC}" srcOrd="1" destOrd="0" presId="urn:microsoft.com/office/officeart/2018/2/layout/IconLabelList"/>
    <dgm:cxn modelId="{B7581F06-62B1-4F15-830B-44E8973D71AF}" type="presParOf" srcId="{38047103-48BF-46E7-9C1C-A9FC1B95D522}" destId="{DEE07F43-0014-4368-9926-AAEFC4B958D4}" srcOrd="2" destOrd="0" presId="urn:microsoft.com/office/officeart/2018/2/layout/IconLabelList"/>
    <dgm:cxn modelId="{8FA8C1E7-3124-44A0-92D5-A51A3BA3ADBB}" type="presParOf" srcId="{33D6B308-CF99-4B9F-95DE-9CD6599E2712}" destId="{D65B8293-B606-41EB-B598-654727D34072}" srcOrd="1" destOrd="0" presId="urn:microsoft.com/office/officeart/2018/2/layout/IconLabelList"/>
    <dgm:cxn modelId="{E44E0BE7-02B7-426F-82D5-E9E51FB4C7D5}" type="presParOf" srcId="{33D6B308-CF99-4B9F-95DE-9CD6599E2712}" destId="{FE3A9F00-7829-44FF-B2E6-0D97D6CF90A0}" srcOrd="2" destOrd="0" presId="urn:microsoft.com/office/officeart/2018/2/layout/IconLabelList"/>
    <dgm:cxn modelId="{6F22E8B0-A9F2-46D9-BD89-691DE50C57EC}" type="presParOf" srcId="{FE3A9F00-7829-44FF-B2E6-0D97D6CF90A0}" destId="{467A6095-5B87-4D37-ADCF-65C9920A3AB3}" srcOrd="0" destOrd="0" presId="urn:microsoft.com/office/officeart/2018/2/layout/IconLabelList"/>
    <dgm:cxn modelId="{254D43DF-2846-4D8D-B564-435A5BA8CF01}" type="presParOf" srcId="{FE3A9F00-7829-44FF-B2E6-0D97D6CF90A0}" destId="{082CE5A8-A0B8-40CE-800B-FA6F6B7954CA}" srcOrd="1" destOrd="0" presId="urn:microsoft.com/office/officeart/2018/2/layout/IconLabelList"/>
    <dgm:cxn modelId="{16C1BC2D-39D5-4458-A672-5BFC57F5060D}" type="presParOf" srcId="{FE3A9F00-7829-44FF-B2E6-0D97D6CF90A0}" destId="{3EE7D498-EDB7-4A33-9621-8A51AB5F08C7}" srcOrd="2" destOrd="0" presId="urn:microsoft.com/office/officeart/2018/2/layout/IconLabelList"/>
    <dgm:cxn modelId="{200F3152-6C04-4FE1-9A3C-C59BEB151BD4}" type="presParOf" srcId="{33D6B308-CF99-4B9F-95DE-9CD6599E2712}" destId="{46D4AD1E-0A61-4345-AA54-34A3CAA6BF09}" srcOrd="3" destOrd="0" presId="urn:microsoft.com/office/officeart/2018/2/layout/IconLabelList"/>
    <dgm:cxn modelId="{071E4519-85F0-4B07-BC32-41EBB3EB1353}" type="presParOf" srcId="{33D6B308-CF99-4B9F-95DE-9CD6599E2712}" destId="{D63508AA-40B2-4F37-B4AE-51E6E0C28D3A}" srcOrd="4" destOrd="0" presId="urn:microsoft.com/office/officeart/2018/2/layout/IconLabelList"/>
    <dgm:cxn modelId="{597FED98-D016-4052-A25D-E3A24C1485EB}" type="presParOf" srcId="{D63508AA-40B2-4F37-B4AE-51E6E0C28D3A}" destId="{B499FB70-8DA7-4C6E-98FF-CC025A303268}" srcOrd="0" destOrd="0" presId="urn:microsoft.com/office/officeart/2018/2/layout/IconLabelList"/>
    <dgm:cxn modelId="{5C4E0810-89CB-4AA4-AD2A-8A602792FD14}" type="presParOf" srcId="{D63508AA-40B2-4F37-B4AE-51E6E0C28D3A}" destId="{52EB33A9-386E-40B2-B5C7-B4D7FA712032}" srcOrd="1" destOrd="0" presId="urn:microsoft.com/office/officeart/2018/2/layout/IconLabelList"/>
    <dgm:cxn modelId="{60972203-3CAA-4DA3-AF65-49D9F4117DD0}" type="presParOf" srcId="{D63508AA-40B2-4F37-B4AE-51E6E0C28D3A}" destId="{596C8780-A0A9-452D-96F3-444326CA993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20702B-DC04-4BC6-89AF-1D4E6D1F56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04EFA52-88C8-4B83-8CFC-BC78792D2086}">
      <dgm:prSet/>
      <dgm:spPr/>
      <dgm:t>
        <a:bodyPr/>
        <a:lstStyle/>
        <a:p>
          <a:r>
            <a:rPr lang="en-US"/>
            <a:t>• Blood tests – organ function during treatment (NICE,2023).</a:t>
          </a:r>
        </a:p>
      </dgm:t>
    </dgm:pt>
    <dgm:pt modelId="{26988533-0993-4E2E-ACC4-CEA332458B47}" type="parTrans" cxnId="{A867E683-C515-410D-875F-AFB5CAFBF18A}">
      <dgm:prSet/>
      <dgm:spPr/>
      <dgm:t>
        <a:bodyPr/>
        <a:lstStyle/>
        <a:p>
          <a:endParaRPr lang="en-US"/>
        </a:p>
      </dgm:t>
    </dgm:pt>
    <dgm:pt modelId="{E196454E-087D-41B7-ACA7-2719721B4647}" type="sibTrans" cxnId="{A867E683-C515-410D-875F-AFB5CAFBF18A}">
      <dgm:prSet/>
      <dgm:spPr/>
      <dgm:t>
        <a:bodyPr/>
        <a:lstStyle/>
        <a:p>
          <a:endParaRPr lang="en-US"/>
        </a:p>
      </dgm:t>
    </dgm:pt>
    <dgm:pt modelId="{AE03F57F-DEC5-4085-BECA-E67C461FCE90}">
      <dgm:prSet/>
      <dgm:spPr/>
      <dgm:t>
        <a:bodyPr/>
        <a:lstStyle/>
        <a:p>
          <a:r>
            <a:rPr lang="en-US"/>
            <a:t>• Imaging – checks tumour response (CRUK, 2024).</a:t>
          </a:r>
        </a:p>
      </dgm:t>
    </dgm:pt>
    <dgm:pt modelId="{11F9503B-7E40-4239-B468-AB3C68C37076}" type="parTrans" cxnId="{B88E7FDE-2DB7-4C63-BB24-16348078312A}">
      <dgm:prSet/>
      <dgm:spPr/>
      <dgm:t>
        <a:bodyPr/>
        <a:lstStyle/>
        <a:p>
          <a:endParaRPr lang="en-US"/>
        </a:p>
      </dgm:t>
    </dgm:pt>
    <dgm:pt modelId="{2FA8B1C5-8566-4D3B-B24B-9D577101BC4C}" type="sibTrans" cxnId="{B88E7FDE-2DB7-4C63-BB24-16348078312A}">
      <dgm:prSet/>
      <dgm:spPr/>
      <dgm:t>
        <a:bodyPr/>
        <a:lstStyle/>
        <a:p>
          <a:endParaRPr lang="en-US"/>
        </a:p>
      </dgm:t>
    </dgm:pt>
    <dgm:pt modelId="{1D322598-DC9A-4B2D-9BB5-23C9BEF3CB4C}">
      <dgm:prSet/>
      <dgm:spPr/>
      <dgm:t>
        <a:bodyPr/>
        <a:lstStyle/>
        <a:p>
          <a:r>
            <a:rPr lang="en-US"/>
            <a:t>• Mental health screening – identifies distress (ACS,2023).</a:t>
          </a:r>
        </a:p>
      </dgm:t>
    </dgm:pt>
    <dgm:pt modelId="{01893509-8DC6-4578-A45E-42B3CCC71213}" type="parTrans" cxnId="{5B692136-F838-43A8-B273-3237C43E4752}">
      <dgm:prSet/>
      <dgm:spPr/>
      <dgm:t>
        <a:bodyPr/>
        <a:lstStyle/>
        <a:p>
          <a:endParaRPr lang="en-US"/>
        </a:p>
      </dgm:t>
    </dgm:pt>
    <dgm:pt modelId="{B73DF242-A818-4D52-B5CA-9B89832E3D08}" type="sibTrans" cxnId="{5B692136-F838-43A8-B273-3237C43E4752}">
      <dgm:prSet/>
      <dgm:spPr/>
      <dgm:t>
        <a:bodyPr/>
        <a:lstStyle/>
        <a:p>
          <a:endParaRPr lang="en-US"/>
        </a:p>
      </dgm:t>
    </dgm:pt>
    <dgm:pt modelId="{06D315D4-D858-450A-8174-F39B44BD05CB}" type="pres">
      <dgm:prSet presAssocID="{FC20702B-DC04-4BC6-89AF-1D4E6D1F56FB}" presName="root" presStyleCnt="0">
        <dgm:presLayoutVars>
          <dgm:dir/>
          <dgm:resizeHandles val="exact"/>
        </dgm:presLayoutVars>
      </dgm:prSet>
      <dgm:spPr/>
    </dgm:pt>
    <dgm:pt modelId="{2053EE81-3F40-4EDD-A9CA-F2CEE0833B2F}" type="pres">
      <dgm:prSet presAssocID="{A04EFA52-88C8-4B83-8CFC-BC78792D2086}" presName="compNode" presStyleCnt="0"/>
      <dgm:spPr/>
    </dgm:pt>
    <dgm:pt modelId="{98318E2A-35B1-4814-A63C-C30ED83AE76E}" type="pres">
      <dgm:prSet presAssocID="{A04EFA52-88C8-4B83-8CFC-BC78792D2086}" presName="bgRect" presStyleLbl="bgShp" presStyleIdx="0" presStyleCnt="3"/>
      <dgm:spPr/>
    </dgm:pt>
    <dgm:pt modelId="{77D1AA95-3FD5-4AD0-B748-1D1FAA23AE5F}" type="pres">
      <dgm:prSet presAssocID="{A04EFA52-88C8-4B83-8CFC-BC78792D208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DA822290-0548-4114-A7BD-B138E32759F1}" type="pres">
      <dgm:prSet presAssocID="{A04EFA52-88C8-4B83-8CFC-BC78792D2086}" presName="spaceRect" presStyleCnt="0"/>
      <dgm:spPr/>
    </dgm:pt>
    <dgm:pt modelId="{C4AD0108-4FBB-4806-AD1C-C5717EF31F2E}" type="pres">
      <dgm:prSet presAssocID="{A04EFA52-88C8-4B83-8CFC-BC78792D2086}" presName="parTx" presStyleLbl="revTx" presStyleIdx="0" presStyleCnt="3">
        <dgm:presLayoutVars>
          <dgm:chMax val="0"/>
          <dgm:chPref val="0"/>
        </dgm:presLayoutVars>
      </dgm:prSet>
      <dgm:spPr/>
    </dgm:pt>
    <dgm:pt modelId="{F9EA70B4-2B3F-4FF5-9FDF-E34B231B2BA2}" type="pres">
      <dgm:prSet presAssocID="{E196454E-087D-41B7-ACA7-2719721B4647}" presName="sibTrans" presStyleCnt="0"/>
      <dgm:spPr/>
    </dgm:pt>
    <dgm:pt modelId="{8B332B79-876D-4902-8B32-408D1A5E75E7}" type="pres">
      <dgm:prSet presAssocID="{AE03F57F-DEC5-4085-BECA-E67C461FCE90}" presName="compNode" presStyleCnt="0"/>
      <dgm:spPr/>
    </dgm:pt>
    <dgm:pt modelId="{59CEB2D0-0F36-4F2C-86CC-362FC67700C5}" type="pres">
      <dgm:prSet presAssocID="{AE03F57F-DEC5-4085-BECA-E67C461FCE90}" presName="bgRect" presStyleLbl="bgShp" presStyleIdx="1" presStyleCnt="3"/>
      <dgm:spPr/>
    </dgm:pt>
    <dgm:pt modelId="{F4E3C17B-2026-42D1-A44C-9C9AE4E585A1}" type="pres">
      <dgm:prSet presAssocID="{AE03F57F-DEC5-4085-BECA-E67C461FCE9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CE84588F-F39A-4D73-A2A6-F4C4968EF72F}" type="pres">
      <dgm:prSet presAssocID="{AE03F57F-DEC5-4085-BECA-E67C461FCE90}" presName="spaceRect" presStyleCnt="0"/>
      <dgm:spPr/>
    </dgm:pt>
    <dgm:pt modelId="{DDB28A53-3678-4FF8-AB10-B0E71040631B}" type="pres">
      <dgm:prSet presAssocID="{AE03F57F-DEC5-4085-BECA-E67C461FCE90}" presName="parTx" presStyleLbl="revTx" presStyleIdx="1" presStyleCnt="3">
        <dgm:presLayoutVars>
          <dgm:chMax val="0"/>
          <dgm:chPref val="0"/>
        </dgm:presLayoutVars>
      </dgm:prSet>
      <dgm:spPr/>
    </dgm:pt>
    <dgm:pt modelId="{64587D9C-444A-49E7-BAC1-02A6EECA2A69}" type="pres">
      <dgm:prSet presAssocID="{2FA8B1C5-8566-4D3B-B24B-9D577101BC4C}" presName="sibTrans" presStyleCnt="0"/>
      <dgm:spPr/>
    </dgm:pt>
    <dgm:pt modelId="{4ECDBF05-294A-449C-ADDA-9A859F285776}" type="pres">
      <dgm:prSet presAssocID="{1D322598-DC9A-4B2D-9BB5-23C9BEF3CB4C}" presName="compNode" presStyleCnt="0"/>
      <dgm:spPr/>
    </dgm:pt>
    <dgm:pt modelId="{FC5BA997-4FB2-40C0-86F6-692D808E5FE5}" type="pres">
      <dgm:prSet presAssocID="{1D322598-DC9A-4B2D-9BB5-23C9BEF3CB4C}" presName="bgRect" presStyleLbl="bgShp" presStyleIdx="2" presStyleCnt="3"/>
      <dgm:spPr/>
    </dgm:pt>
    <dgm:pt modelId="{46AC024C-7C70-4F6C-A92B-FAC1A8C3E696}" type="pres">
      <dgm:prSet presAssocID="{1D322598-DC9A-4B2D-9BB5-23C9BEF3CB4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6C2863B-BD46-4E8A-AF5C-16EA8C3AB6E9}" type="pres">
      <dgm:prSet presAssocID="{1D322598-DC9A-4B2D-9BB5-23C9BEF3CB4C}" presName="spaceRect" presStyleCnt="0"/>
      <dgm:spPr/>
    </dgm:pt>
    <dgm:pt modelId="{AA87FBBB-0F7B-4C11-8267-7936E868B132}" type="pres">
      <dgm:prSet presAssocID="{1D322598-DC9A-4B2D-9BB5-23C9BEF3CB4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559E718-2220-4A18-98FB-C324572F4C60}" type="presOf" srcId="{AE03F57F-DEC5-4085-BECA-E67C461FCE90}" destId="{DDB28A53-3678-4FF8-AB10-B0E71040631B}" srcOrd="0" destOrd="0" presId="urn:microsoft.com/office/officeart/2018/2/layout/IconVerticalSolidList"/>
    <dgm:cxn modelId="{5B692136-F838-43A8-B273-3237C43E4752}" srcId="{FC20702B-DC04-4BC6-89AF-1D4E6D1F56FB}" destId="{1D322598-DC9A-4B2D-9BB5-23C9BEF3CB4C}" srcOrd="2" destOrd="0" parTransId="{01893509-8DC6-4578-A45E-42B3CCC71213}" sibTransId="{B73DF242-A818-4D52-B5CA-9B89832E3D08}"/>
    <dgm:cxn modelId="{2E23B47E-E0B9-4A38-9491-31B711F1D838}" type="presOf" srcId="{A04EFA52-88C8-4B83-8CFC-BC78792D2086}" destId="{C4AD0108-4FBB-4806-AD1C-C5717EF31F2E}" srcOrd="0" destOrd="0" presId="urn:microsoft.com/office/officeart/2018/2/layout/IconVerticalSolidList"/>
    <dgm:cxn modelId="{A867E683-C515-410D-875F-AFB5CAFBF18A}" srcId="{FC20702B-DC04-4BC6-89AF-1D4E6D1F56FB}" destId="{A04EFA52-88C8-4B83-8CFC-BC78792D2086}" srcOrd="0" destOrd="0" parTransId="{26988533-0993-4E2E-ACC4-CEA332458B47}" sibTransId="{E196454E-087D-41B7-ACA7-2719721B4647}"/>
    <dgm:cxn modelId="{B88E7FDE-2DB7-4C63-BB24-16348078312A}" srcId="{FC20702B-DC04-4BC6-89AF-1D4E6D1F56FB}" destId="{AE03F57F-DEC5-4085-BECA-E67C461FCE90}" srcOrd="1" destOrd="0" parTransId="{11F9503B-7E40-4239-B468-AB3C68C37076}" sibTransId="{2FA8B1C5-8566-4D3B-B24B-9D577101BC4C}"/>
    <dgm:cxn modelId="{C49381DE-34E4-442E-B1A3-685810FBCE29}" type="presOf" srcId="{FC20702B-DC04-4BC6-89AF-1D4E6D1F56FB}" destId="{06D315D4-D858-450A-8174-F39B44BD05CB}" srcOrd="0" destOrd="0" presId="urn:microsoft.com/office/officeart/2018/2/layout/IconVerticalSolidList"/>
    <dgm:cxn modelId="{8B7450DF-FF62-4651-B039-DABDF22500FD}" type="presOf" srcId="{1D322598-DC9A-4B2D-9BB5-23C9BEF3CB4C}" destId="{AA87FBBB-0F7B-4C11-8267-7936E868B132}" srcOrd="0" destOrd="0" presId="urn:microsoft.com/office/officeart/2018/2/layout/IconVerticalSolidList"/>
    <dgm:cxn modelId="{5C2BD76E-8562-49A7-B08A-64ECFDF9B3EA}" type="presParOf" srcId="{06D315D4-D858-450A-8174-F39B44BD05CB}" destId="{2053EE81-3F40-4EDD-A9CA-F2CEE0833B2F}" srcOrd="0" destOrd="0" presId="urn:microsoft.com/office/officeart/2018/2/layout/IconVerticalSolidList"/>
    <dgm:cxn modelId="{D4F01DAF-1595-48B8-9806-6CCAB43E8DD5}" type="presParOf" srcId="{2053EE81-3F40-4EDD-A9CA-F2CEE0833B2F}" destId="{98318E2A-35B1-4814-A63C-C30ED83AE76E}" srcOrd="0" destOrd="0" presId="urn:microsoft.com/office/officeart/2018/2/layout/IconVerticalSolidList"/>
    <dgm:cxn modelId="{E65812E9-59FD-4AEF-928B-700A6C31847C}" type="presParOf" srcId="{2053EE81-3F40-4EDD-A9CA-F2CEE0833B2F}" destId="{77D1AA95-3FD5-4AD0-B748-1D1FAA23AE5F}" srcOrd="1" destOrd="0" presId="urn:microsoft.com/office/officeart/2018/2/layout/IconVerticalSolidList"/>
    <dgm:cxn modelId="{2A03D4C6-14F7-4459-98E0-40B5E6E7BBD2}" type="presParOf" srcId="{2053EE81-3F40-4EDD-A9CA-F2CEE0833B2F}" destId="{DA822290-0548-4114-A7BD-B138E32759F1}" srcOrd="2" destOrd="0" presId="urn:microsoft.com/office/officeart/2018/2/layout/IconVerticalSolidList"/>
    <dgm:cxn modelId="{4E5C248A-6737-42D0-BC63-DD8E328FBE0D}" type="presParOf" srcId="{2053EE81-3F40-4EDD-A9CA-F2CEE0833B2F}" destId="{C4AD0108-4FBB-4806-AD1C-C5717EF31F2E}" srcOrd="3" destOrd="0" presId="urn:microsoft.com/office/officeart/2018/2/layout/IconVerticalSolidList"/>
    <dgm:cxn modelId="{82907B22-25E9-451E-AE92-69B68F27A285}" type="presParOf" srcId="{06D315D4-D858-450A-8174-F39B44BD05CB}" destId="{F9EA70B4-2B3F-4FF5-9FDF-E34B231B2BA2}" srcOrd="1" destOrd="0" presId="urn:microsoft.com/office/officeart/2018/2/layout/IconVerticalSolidList"/>
    <dgm:cxn modelId="{3ABDEEA4-0FBB-4689-8C4E-9C7489B5BC91}" type="presParOf" srcId="{06D315D4-D858-450A-8174-F39B44BD05CB}" destId="{8B332B79-876D-4902-8B32-408D1A5E75E7}" srcOrd="2" destOrd="0" presId="urn:microsoft.com/office/officeart/2018/2/layout/IconVerticalSolidList"/>
    <dgm:cxn modelId="{83E10393-4298-434E-8D77-1EEF7222589B}" type="presParOf" srcId="{8B332B79-876D-4902-8B32-408D1A5E75E7}" destId="{59CEB2D0-0F36-4F2C-86CC-362FC67700C5}" srcOrd="0" destOrd="0" presId="urn:microsoft.com/office/officeart/2018/2/layout/IconVerticalSolidList"/>
    <dgm:cxn modelId="{CEA2CE32-60DF-40EB-BE56-4DF11DC3ECEE}" type="presParOf" srcId="{8B332B79-876D-4902-8B32-408D1A5E75E7}" destId="{F4E3C17B-2026-42D1-A44C-9C9AE4E585A1}" srcOrd="1" destOrd="0" presId="urn:microsoft.com/office/officeart/2018/2/layout/IconVerticalSolidList"/>
    <dgm:cxn modelId="{11EECB35-85AF-44CA-A072-2008461D1842}" type="presParOf" srcId="{8B332B79-876D-4902-8B32-408D1A5E75E7}" destId="{CE84588F-F39A-4D73-A2A6-F4C4968EF72F}" srcOrd="2" destOrd="0" presId="urn:microsoft.com/office/officeart/2018/2/layout/IconVerticalSolidList"/>
    <dgm:cxn modelId="{107D691E-E39C-438A-BD57-419DC2848858}" type="presParOf" srcId="{8B332B79-876D-4902-8B32-408D1A5E75E7}" destId="{DDB28A53-3678-4FF8-AB10-B0E71040631B}" srcOrd="3" destOrd="0" presId="urn:microsoft.com/office/officeart/2018/2/layout/IconVerticalSolidList"/>
    <dgm:cxn modelId="{B41A2CEF-F3D6-43EC-B864-092C7391EA4F}" type="presParOf" srcId="{06D315D4-D858-450A-8174-F39B44BD05CB}" destId="{64587D9C-444A-49E7-BAC1-02A6EECA2A69}" srcOrd="3" destOrd="0" presId="urn:microsoft.com/office/officeart/2018/2/layout/IconVerticalSolidList"/>
    <dgm:cxn modelId="{377DDF8F-1B18-4A0F-817B-5BA9F837B746}" type="presParOf" srcId="{06D315D4-D858-450A-8174-F39B44BD05CB}" destId="{4ECDBF05-294A-449C-ADDA-9A859F285776}" srcOrd="4" destOrd="0" presId="urn:microsoft.com/office/officeart/2018/2/layout/IconVerticalSolidList"/>
    <dgm:cxn modelId="{4502C7DE-F0E7-4CB4-A7D3-FED8B6BB97F2}" type="presParOf" srcId="{4ECDBF05-294A-449C-ADDA-9A859F285776}" destId="{FC5BA997-4FB2-40C0-86F6-692D808E5FE5}" srcOrd="0" destOrd="0" presId="urn:microsoft.com/office/officeart/2018/2/layout/IconVerticalSolidList"/>
    <dgm:cxn modelId="{86B7FAA7-59C3-4813-90FC-1E84BBB13AE4}" type="presParOf" srcId="{4ECDBF05-294A-449C-ADDA-9A859F285776}" destId="{46AC024C-7C70-4F6C-A92B-FAC1A8C3E696}" srcOrd="1" destOrd="0" presId="urn:microsoft.com/office/officeart/2018/2/layout/IconVerticalSolidList"/>
    <dgm:cxn modelId="{73FFA473-0A33-493A-B2AD-92A6AC7B7300}" type="presParOf" srcId="{4ECDBF05-294A-449C-ADDA-9A859F285776}" destId="{A6C2863B-BD46-4E8A-AF5C-16EA8C3AB6E9}" srcOrd="2" destOrd="0" presId="urn:microsoft.com/office/officeart/2018/2/layout/IconVerticalSolidList"/>
    <dgm:cxn modelId="{42F8C59F-2337-4B85-B167-1A0753E67AAF}" type="presParOf" srcId="{4ECDBF05-294A-449C-ADDA-9A859F285776}" destId="{AA87FBBB-0F7B-4C11-8267-7936E868B13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2BCE35-CE8B-43C2-BF48-7087E5883162}">
      <dsp:nvSpPr>
        <dsp:cNvPr id="0" name=""/>
        <dsp:cNvSpPr/>
      </dsp:nvSpPr>
      <dsp:spPr>
        <a:xfrm>
          <a:off x="0" y="642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FC5E1E-BDE4-4A7F-A92F-B63196C611E0}">
      <dsp:nvSpPr>
        <dsp:cNvPr id="0" name=""/>
        <dsp:cNvSpPr/>
      </dsp:nvSpPr>
      <dsp:spPr>
        <a:xfrm>
          <a:off x="0" y="642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Name: Nazema Bibi</a:t>
          </a:r>
          <a:endParaRPr lang="en-US" sz="1900" kern="1200"/>
        </a:p>
      </dsp:txBody>
      <dsp:txXfrm>
        <a:off x="0" y="642"/>
        <a:ext cx="5124159" cy="751927"/>
      </dsp:txXfrm>
    </dsp:sp>
    <dsp:sp modelId="{49780D4D-F128-42C5-A922-A5EEC082A4C0}">
      <dsp:nvSpPr>
        <dsp:cNvPr id="0" name=""/>
        <dsp:cNvSpPr/>
      </dsp:nvSpPr>
      <dsp:spPr>
        <a:xfrm>
          <a:off x="0" y="752570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1275080"/>
                <a:satOff val="-1880"/>
                <a:lumOff val="-131"/>
                <a:alphaOff val="0"/>
                <a:tint val="96000"/>
                <a:lumMod val="104000"/>
              </a:schemeClr>
            </a:gs>
            <a:gs pos="100000">
              <a:schemeClr val="accent2">
                <a:hueOff val="-1275080"/>
                <a:satOff val="-1880"/>
                <a:lumOff val="-131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275080"/>
              <a:satOff val="-1880"/>
              <a:lumOff val="-13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104AE9-976B-48E3-A8A2-E9C02A944F31}">
      <dsp:nvSpPr>
        <dsp:cNvPr id="0" name=""/>
        <dsp:cNvSpPr/>
      </dsp:nvSpPr>
      <dsp:spPr>
        <a:xfrm>
          <a:off x="0" y="752570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No: 2333305</a:t>
          </a:r>
          <a:endParaRPr lang="en-US" sz="1900" kern="1200"/>
        </a:p>
      </dsp:txBody>
      <dsp:txXfrm>
        <a:off x="0" y="752570"/>
        <a:ext cx="5124159" cy="751927"/>
      </dsp:txXfrm>
    </dsp:sp>
    <dsp:sp modelId="{EC4F92C3-FD11-4F22-AC6F-B65BA55FB9CF}">
      <dsp:nvSpPr>
        <dsp:cNvPr id="0" name=""/>
        <dsp:cNvSpPr/>
      </dsp:nvSpPr>
      <dsp:spPr>
        <a:xfrm>
          <a:off x="0" y="1504498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2550160"/>
                <a:satOff val="-3760"/>
                <a:lumOff val="-262"/>
                <a:alphaOff val="0"/>
                <a:tint val="96000"/>
                <a:lumMod val="104000"/>
              </a:schemeClr>
            </a:gs>
            <a:gs pos="100000">
              <a:schemeClr val="accent2">
                <a:hueOff val="-2550160"/>
                <a:satOff val="-3760"/>
                <a:lumOff val="-26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2550160"/>
              <a:satOff val="-3760"/>
              <a:lumOff val="-26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3D872A-CEFD-4435-B898-F415970B14BD}">
      <dsp:nvSpPr>
        <dsp:cNvPr id="0" name=""/>
        <dsp:cNvSpPr/>
      </dsp:nvSpPr>
      <dsp:spPr>
        <a:xfrm>
          <a:off x="0" y="1504498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Lecturer: Gillian weaver</a:t>
          </a:r>
          <a:endParaRPr lang="en-US" sz="1900" kern="1200"/>
        </a:p>
      </dsp:txBody>
      <dsp:txXfrm>
        <a:off x="0" y="1504498"/>
        <a:ext cx="5124159" cy="751927"/>
      </dsp:txXfrm>
    </dsp:sp>
    <dsp:sp modelId="{82520598-048B-4B48-BDB7-3363BB8083A4}">
      <dsp:nvSpPr>
        <dsp:cNvPr id="0" name=""/>
        <dsp:cNvSpPr/>
      </dsp:nvSpPr>
      <dsp:spPr>
        <a:xfrm>
          <a:off x="0" y="2256425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3825240"/>
                <a:satOff val="-5640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-3825240"/>
                <a:satOff val="-5640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3825240"/>
              <a:satOff val="-5640"/>
              <a:lumOff val="-39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1288D5-EC8A-4AF8-AA8A-D9C164C16B4D}">
      <dsp:nvSpPr>
        <dsp:cNvPr id="0" name=""/>
        <dsp:cNvSpPr/>
      </dsp:nvSpPr>
      <dsp:spPr>
        <a:xfrm>
          <a:off x="0" y="2256425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Code: BMHP5023</a:t>
          </a:r>
          <a:endParaRPr lang="en-US" sz="1900" kern="1200"/>
        </a:p>
      </dsp:txBody>
      <dsp:txXfrm>
        <a:off x="0" y="2256425"/>
        <a:ext cx="5124159" cy="751927"/>
      </dsp:txXfrm>
    </dsp:sp>
    <dsp:sp modelId="{DC3E32A0-53A1-459D-81B0-108623651F7B}">
      <dsp:nvSpPr>
        <dsp:cNvPr id="0" name=""/>
        <dsp:cNvSpPr/>
      </dsp:nvSpPr>
      <dsp:spPr>
        <a:xfrm>
          <a:off x="0" y="3008353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5100320"/>
                <a:satOff val="-7520"/>
                <a:lumOff val="-523"/>
                <a:alphaOff val="0"/>
                <a:tint val="96000"/>
                <a:lumMod val="104000"/>
              </a:schemeClr>
            </a:gs>
            <a:gs pos="100000">
              <a:schemeClr val="accent2">
                <a:hueOff val="-5100320"/>
                <a:satOff val="-7520"/>
                <a:lumOff val="-523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5100320"/>
              <a:satOff val="-7520"/>
              <a:lumOff val="-52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0DD5C9-152D-433F-B6F7-FABA597FCB4F}">
      <dsp:nvSpPr>
        <dsp:cNvPr id="0" name=""/>
        <dsp:cNvSpPr/>
      </dsp:nvSpPr>
      <dsp:spPr>
        <a:xfrm>
          <a:off x="0" y="3008353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Submission Date: 17/11/2025</a:t>
          </a:r>
          <a:endParaRPr lang="en-US" sz="1900" kern="1200"/>
        </a:p>
      </dsp:txBody>
      <dsp:txXfrm>
        <a:off x="0" y="3008353"/>
        <a:ext cx="5124159" cy="751927"/>
      </dsp:txXfrm>
    </dsp:sp>
    <dsp:sp modelId="{6F261E3D-6037-428F-97F9-D2B425469E3C}">
      <dsp:nvSpPr>
        <dsp:cNvPr id="0" name=""/>
        <dsp:cNvSpPr/>
      </dsp:nvSpPr>
      <dsp:spPr>
        <a:xfrm>
          <a:off x="0" y="3760280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6375401"/>
                <a:satOff val="-9400"/>
                <a:lumOff val="-654"/>
                <a:alphaOff val="0"/>
                <a:tint val="96000"/>
                <a:lumMod val="104000"/>
              </a:schemeClr>
            </a:gs>
            <a:gs pos="100000">
              <a:schemeClr val="accent2">
                <a:hueOff val="-6375401"/>
                <a:satOff val="-9400"/>
                <a:lumOff val="-65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6375401"/>
              <a:satOff val="-9400"/>
              <a:lumOff val="-65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82C1D2-CE04-4A75-A14F-805DDEB688E3}">
      <dsp:nvSpPr>
        <dsp:cNvPr id="0" name=""/>
        <dsp:cNvSpPr/>
      </dsp:nvSpPr>
      <dsp:spPr>
        <a:xfrm>
          <a:off x="0" y="3760280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Title: Component 2: Presentation</a:t>
          </a:r>
          <a:endParaRPr lang="en-US" sz="1900" kern="1200"/>
        </a:p>
      </dsp:txBody>
      <dsp:txXfrm>
        <a:off x="0" y="3760280"/>
        <a:ext cx="5124159" cy="751927"/>
      </dsp:txXfrm>
    </dsp:sp>
    <dsp:sp modelId="{9813B983-5AB1-46A8-BE09-5B1BA0080942}">
      <dsp:nvSpPr>
        <dsp:cNvPr id="0" name=""/>
        <dsp:cNvSpPr/>
      </dsp:nvSpPr>
      <dsp:spPr>
        <a:xfrm>
          <a:off x="0" y="4512208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-7650481"/>
                <a:satOff val="-11280"/>
                <a:lumOff val="-785"/>
                <a:alphaOff val="0"/>
                <a:tint val="96000"/>
                <a:lumMod val="104000"/>
              </a:schemeClr>
            </a:gs>
            <a:gs pos="100000">
              <a:schemeClr val="accent2">
                <a:hueOff val="-7650481"/>
                <a:satOff val="-11280"/>
                <a:lumOff val="-78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7650481"/>
              <a:satOff val="-11280"/>
              <a:lumOff val="-78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81D2FA-ECB3-4A79-91E4-DAF9D6D7833E}">
      <dsp:nvSpPr>
        <dsp:cNvPr id="0" name=""/>
        <dsp:cNvSpPr/>
      </dsp:nvSpPr>
      <dsp:spPr>
        <a:xfrm>
          <a:off x="0" y="4512208"/>
          <a:ext cx="5124159" cy="7519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(PowerPoint with Voice-Over)</a:t>
          </a:r>
          <a:endParaRPr lang="en-US" sz="1900" kern="1200"/>
        </a:p>
      </dsp:txBody>
      <dsp:txXfrm>
        <a:off x="0" y="4512208"/>
        <a:ext cx="5124159" cy="751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296924-D23F-4543-9826-D8AB1C327220}">
      <dsp:nvSpPr>
        <dsp:cNvPr id="0" name=""/>
        <dsp:cNvSpPr/>
      </dsp:nvSpPr>
      <dsp:spPr>
        <a:xfrm>
          <a:off x="2109435" y="46"/>
          <a:ext cx="2373114" cy="18426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Overview of breast cancer – explains what it is, how it develops, and why early detection matters.</a:t>
          </a:r>
        </a:p>
      </dsp:txBody>
      <dsp:txXfrm>
        <a:off x="2199388" y="89999"/>
        <a:ext cx="2193208" cy="1662791"/>
      </dsp:txXfrm>
    </dsp:sp>
    <dsp:sp modelId="{1673514C-ED06-412D-B54A-EE987B8FF868}">
      <dsp:nvSpPr>
        <dsp:cNvPr id="0" name=""/>
        <dsp:cNvSpPr/>
      </dsp:nvSpPr>
      <dsp:spPr>
        <a:xfrm>
          <a:off x="2109435" y="1934878"/>
          <a:ext cx="2373114" cy="18426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Presentation structure – outlines the main sections covered.</a:t>
          </a:r>
        </a:p>
      </dsp:txBody>
      <dsp:txXfrm>
        <a:off x="2199388" y="2024831"/>
        <a:ext cx="2193208" cy="16627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F51324-FF1D-45BB-919B-5509BE72E6FC}">
      <dsp:nvSpPr>
        <dsp:cNvPr id="0" name=""/>
        <dsp:cNvSpPr/>
      </dsp:nvSpPr>
      <dsp:spPr>
        <a:xfrm>
          <a:off x="2109435" y="1844"/>
          <a:ext cx="2373114" cy="12173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 Ms A, 52 – increased risk with age.</a:t>
          </a:r>
        </a:p>
      </dsp:txBody>
      <dsp:txXfrm>
        <a:off x="2168863" y="61272"/>
        <a:ext cx="2254258" cy="1098541"/>
      </dsp:txXfrm>
    </dsp:sp>
    <dsp:sp modelId="{86AB2793-D482-4303-89BB-8AD1D4DF9A6E}">
      <dsp:nvSpPr>
        <dsp:cNvPr id="0" name=""/>
        <dsp:cNvSpPr/>
      </dsp:nvSpPr>
      <dsp:spPr>
        <a:xfrm>
          <a:off x="2109435" y="1280112"/>
          <a:ext cx="2373114" cy="12173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Teacher – demanding role affecting coping.</a:t>
          </a:r>
        </a:p>
      </dsp:txBody>
      <dsp:txXfrm>
        <a:off x="2168863" y="1339540"/>
        <a:ext cx="2254258" cy="1098541"/>
      </dsp:txXfrm>
    </dsp:sp>
    <dsp:sp modelId="{08EBB2A0-807E-4BCF-93B7-A8F34379583F}">
      <dsp:nvSpPr>
        <dsp:cNvPr id="0" name=""/>
        <dsp:cNvSpPr/>
      </dsp:nvSpPr>
      <dsp:spPr>
        <a:xfrm>
          <a:off x="2109435" y="2558379"/>
          <a:ext cx="2373114" cy="12173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Stage II ER+ breast cancer – hormone-driven tumour(NICE, 2023).</a:t>
          </a:r>
        </a:p>
      </dsp:txBody>
      <dsp:txXfrm>
        <a:off x="2168863" y="2617807"/>
        <a:ext cx="2254258" cy="10985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E94040-A594-47F5-9CFD-77C81130CFBE}">
      <dsp:nvSpPr>
        <dsp:cNvPr id="0" name=""/>
        <dsp:cNvSpPr/>
      </dsp:nvSpPr>
      <dsp:spPr>
        <a:xfrm>
          <a:off x="1974" y="1304883"/>
          <a:ext cx="1409986" cy="8953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B7EC071-B04E-4EA5-B928-B96A9F6EE83B}">
      <dsp:nvSpPr>
        <dsp:cNvPr id="0" name=""/>
        <dsp:cNvSpPr/>
      </dsp:nvSpPr>
      <dsp:spPr>
        <a:xfrm>
          <a:off x="158639" y="1453715"/>
          <a:ext cx="1409986" cy="895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BMI 29 – excess oestrogen from fat (CRUK, 2024).</a:t>
          </a:r>
        </a:p>
      </dsp:txBody>
      <dsp:txXfrm>
        <a:off x="184863" y="1479939"/>
        <a:ext cx="1357538" cy="842893"/>
      </dsp:txXfrm>
    </dsp:sp>
    <dsp:sp modelId="{42E56F06-B796-4945-8C12-70DDD1B4E4AB}">
      <dsp:nvSpPr>
        <dsp:cNvPr id="0" name=""/>
        <dsp:cNvSpPr/>
      </dsp:nvSpPr>
      <dsp:spPr>
        <a:xfrm>
          <a:off x="1725291" y="1304883"/>
          <a:ext cx="1409986" cy="8953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94DD27A-1CF0-4774-8CA5-EB1DAEF42189}">
      <dsp:nvSpPr>
        <dsp:cNvPr id="0" name=""/>
        <dsp:cNvSpPr/>
      </dsp:nvSpPr>
      <dsp:spPr>
        <a:xfrm>
          <a:off x="1881957" y="1453715"/>
          <a:ext cx="1409986" cy="895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Alcohol 14+ units/week – contributes to DNA damage(NHS, 2023).</a:t>
          </a:r>
        </a:p>
      </dsp:txBody>
      <dsp:txXfrm>
        <a:off x="1908181" y="1479939"/>
        <a:ext cx="1357538" cy="842893"/>
      </dsp:txXfrm>
    </dsp:sp>
    <dsp:sp modelId="{692AAF63-5264-4F6F-B504-62021081CD2E}">
      <dsp:nvSpPr>
        <dsp:cNvPr id="0" name=""/>
        <dsp:cNvSpPr/>
      </dsp:nvSpPr>
      <dsp:spPr>
        <a:xfrm>
          <a:off x="3448609" y="1304883"/>
          <a:ext cx="1409986" cy="8953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222C86F-74F0-4BA7-BE0B-AD914A93D786}">
      <dsp:nvSpPr>
        <dsp:cNvPr id="0" name=""/>
        <dsp:cNvSpPr/>
      </dsp:nvSpPr>
      <dsp:spPr>
        <a:xfrm>
          <a:off x="3605274" y="1453715"/>
          <a:ext cx="1409986" cy="895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Sedentary lifestyle – reduced metabolic protection(WHO, 2021).</a:t>
          </a:r>
        </a:p>
      </dsp:txBody>
      <dsp:txXfrm>
        <a:off x="3631498" y="1479939"/>
        <a:ext cx="1357538" cy="842893"/>
      </dsp:txXfrm>
    </dsp:sp>
    <dsp:sp modelId="{30EA56C9-9496-41EF-B75D-A3BE6742352C}">
      <dsp:nvSpPr>
        <dsp:cNvPr id="0" name=""/>
        <dsp:cNvSpPr/>
      </dsp:nvSpPr>
      <dsp:spPr>
        <a:xfrm>
          <a:off x="5171926" y="1304883"/>
          <a:ext cx="1409986" cy="8953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B0A6FD9-1132-4A83-95BF-69736ECD571D}">
      <dsp:nvSpPr>
        <dsp:cNvPr id="0" name=""/>
        <dsp:cNvSpPr/>
      </dsp:nvSpPr>
      <dsp:spPr>
        <a:xfrm>
          <a:off x="5328591" y="1453715"/>
          <a:ext cx="1409986" cy="8953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Family history – genetic susceptibility (NICE, 2023).</a:t>
          </a:r>
        </a:p>
      </dsp:txBody>
      <dsp:txXfrm>
        <a:off x="5354815" y="1479939"/>
        <a:ext cx="1357538" cy="84289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712B8-DB42-41EF-A3C0-D3AC304C8656}">
      <dsp:nvSpPr>
        <dsp:cNvPr id="0" name=""/>
        <dsp:cNvSpPr/>
      </dsp:nvSpPr>
      <dsp:spPr>
        <a:xfrm>
          <a:off x="566343" y="949120"/>
          <a:ext cx="877387" cy="8773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07F43-0014-4368-9926-AAEFC4B958D4}">
      <dsp:nvSpPr>
        <dsp:cNvPr id="0" name=""/>
        <dsp:cNvSpPr/>
      </dsp:nvSpPr>
      <dsp:spPr>
        <a:xfrm>
          <a:off x="30162" y="2108501"/>
          <a:ext cx="19497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Pain management – analgesics + non-drug options.</a:t>
          </a:r>
        </a:p>
      </dsp:txBody>
      <dsp:txXfrm>
        <a:off x="30162" y="2108501"/>
        <a:ext cx="1949749" cy="720000"/>
      </dsp:txXfrm>
    </dsp:sp>
    <dsp:sp modelId="{467A6095-5B87-4D37-ADCF-65C9920A3AB3}">
      <dsp:nvSpPr>
        <dsp:cNvPr id="0" name=""/>
        <dsp:cNvSpPr/>
      </dsp:nvSpPr>
      <dsp:spPr>
        <a:xfrm>
          <a:off x="2857298" y="949120"/>
          <a:ext cx="877387" cy="8773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7D498-EDB7-4A33-9621-8A51AB5F08C7}">
      <dsp:nvSpPr>
        <dsp:cNvPr id="0" name=""/>
        <dsp:cNvSpPr/>
      </dsp:nvSpPr>
      <dsp:spPr>
        <a:xfrm>
          <a:off x="2321117" y="2108501"/>
          <a:ext cx="19497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Chemotherapy support – monitoring side effects (NICE,2023).</a:t>
          </a:r>
        </a:p>
      </dsp:txBody>
      <dsp:txXfrm>
        <a:off x="2321117" y="2108501"/>
        <a:ext cx="1949749" cy="720000"/>
      </dsp:txXfrm>
    </dsp:sp>
    <dsp:sp modelId="{B499FB70-8DA7-4C6E-98FF-CC025A303268}">
      <dsp:nvSpPr>
        <dsp:cNvPr id="0" name=""/>
        <dsp:cNvSpPr/>
      </dsp:nvSpPr>
      <dsp:spPr>
        <a:xfrm>
          <a:off x="5148254" y="949120"/>
          <a:ext cx="877387" cy="8773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C8780-A0A9-452D-96F3-444326CA9933}">
      <dsp:nvSpPr>
        <dsp:cNvPr id="0" name=""/>
        <dsp:cNvSpPr/>
      </dsp:nvSpPr>
      <dsp:spPr>
        <a:xfrm>
          <a:off x="4612073" y="2108501"/>
          <a:ext cx="194974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Exercise guidance – reduces fatigue (Jones &amp; Holmes,2020).</a:t>
          </a:r>
        </a:p>
      </dsp:txBody>
      <dsp:txXfrm>
        <a:off x="4612073" y="2108501"/>
        <a:ext cx="194974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318E2A-35B1-4814-A63C-C30ED83AE76E}">
      <dsp:nvSpPr>
        <dsp:cNvPr id="0" name=""/>
        <dsp:cNvSpPr/>
      </dsp:nvSpPr>
      <dsp:spPr>
        <a:xfrm>
          <a:off x="0" y="642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1AA95-3FD5-4AD0-B748-1D1FAA23AE5F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AD0108-4FBB-4806-AD1C-C5717EF31F2E}">
      <dsp:nvSpPr>
        <dsp:cNvPr id="0" name=""/>
        <dsp:cNvSpPr/>
      </dsp:nvSpPr>
      <dsp:spPr>
        <a:xfrm>
          <a:off x="1736952" y="642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Blood tests – organ function during treatment (NICE,2023).</a:t>
          </a:r>
        </a:p>
      </dsp:txBody>
      <dsp:txXfrm>
        <a:off x="1736952" y="642"/>
        <a:ext cx="3387206" cy="1503855"/>
      </dsp:txXfrm>
    </dsp:sp>
    <dsp:sp modelId="{59CEB2D0-0F36-4F2C-86CC-362FC67700C5}">
      <dsp:nvSpPr>
        <dsp:cNvPr id="0" name=""/>
        <dsp:cNvSpPr/>
      </dsp:nvSpPr>
      <dsp:spPr>
        <a:xfrm>
          <a:off x="0" y="1880461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3C17B-2026-42D1-A44C-9C9AE4E585A1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B28A53-3678-4FF8-AB10-B0E71040631B}">
      <dsp:nvSpPr>
        <dsp:cNvPr id="0" name=""/>
        <dsp:cNvSpPr/>
      </dsp:nvSpPr>
      <dsp:spPr>
        <a:xfrm>
          <a:off x="1736952" y="1880461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Imaging – checks tumour response (CRUK, 2024).</a:t>
          </a:r>
        </a:p>
      </dsp:txBody>
      <dsp:txXfrm>
        <a:off x="1736952" y="1880461"/>
        <a:ext cx="3387206" cy="1503855"/>
      </dsp:txXfrm>
    </dsp:sp>
    <dsp:sp modelId="{FC5BA997-4FB2-40C0-86F6-692D808E5FE5}">
      <dsp:nvSpPr>
        <dsp:cNvPr id="0" name=""/>
        <dsp:cNvSpPr/>
      </dsp:nvSpPr>
      <dsp:spPr>
        <a:xfrm>
          <a:off x="0" y="3760280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C024C-7C70-4F6C-A92B-FAC1A8C3E696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87FBBB-0F7B-4C11-8267-7936E868B132}">
      <dsp:nvSpPr>
        <dsp:cNvPr id="0" name=""/>
        <dsp:cNvSpPr/>
      </dsp:nvSpPr>
      <dsp:spPr>
        <a:xfrm>
          <a:off x="1736952" y="3760280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Mental health screening – identifies distress (ACS,2023).</a:t>
          </a:r>
        </a:p>
      </dsp:txBody>
      <dsp:txXfrm>
        <a:off x="1736952" y="3760280"/>
        <a:ext cx="3387206" cy="15038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32011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This presentation introduces a fictional patient with breast cancer and outlines an evidence-based care plan following NHS and NICE guidance.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this presentation, I will explain breast anatomy and physiology, describe how breast cancer affects the body, introduce a fictional patient, and present a detailed care plan.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breast contains lobules and ducts, surrounded by fatty tissue. The lymphatic system plays a major role in immune defence.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Breast tissue responds to oestrogen and progesterone. Cell renewal occurs at a controlled rate, supported by lymphatic drainage.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Breast cancer forms when cells grow uncontrollably, forming tumours that may spread via lymphatic or circulatory systems.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Symptoms include lumps, changes in size or shape, and nipple discharge. Emotional effects include anxiety and distress.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Ms. A is a fictional 52-year-old patient diagnosed with Stage II oestrogen receptor–positive breast cancer.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Her lifestyle and biological factors increase breast cancer risk, including alcohol intake, low exercise levels, and family history.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care plan aims to support physical, emotional, and psychological needs while preparing the patient for treatment.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Daily care includes managing symptoms, supporting side effects of treatment, and encouraging healthier routines.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Monitoring includes blood tests, imaging scans, and mental health support throughout treatment.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 multidisciplinary team supports holistic care, ensuring communication and continuity across services.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Ethical care includes informed consent, respect for privacy under GDPR, and sensitivity to emotional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Breast cancer affects physical and emotional wellbeing, requiring coordinated, person-centred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Full references listed on slide.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035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8174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519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708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083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46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965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462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932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829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276365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7493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69453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946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2813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599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-318"/>
            <a:ext cx="1952272" cy="6853571"/>
            <a:chOff x="6627813" y="195220"/>
            <a:chExt cx="1952625" cy="5678531"/>
          </a:xfrm>
          <a:solidFill>
            <a:schemeClr val="accent1"/>
          </a:solidFill>
        </p:grpSpPr>
        <p:sp>
          <p:nvSpPr>
            <p:cNvPr id="50" name="Freeform 27"/>
            <p:cNvSpPr/>
            <p:nvPr/>
          </p:nvSpPr>
          <p:spPr bwMode="auto">
            <a:xfrm>
              <a:off x="6627813" y="19522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0850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1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11" Type="http://schemas.openxmlformats.org/officeDocument/2006/relationships/hyperlink" Target="https://vasukimahal.blogspot.com/2012/06/breast-cancer-symptoms.html" TargetMode="External"/><Relationship Id="rId5" Type="http://schemas.openxmlformats.org/officeDocument/2006/relationships/diagramData" Target="../diagrams/data2.xml"/><Relationship Id="rId10" Type="http://schemas.openxmlformats.org/officeDocument/2006/relationships/image" Target="../media/image2.jpe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rontiersin.org/articles/10.3389/fonc.2021.605014/full" TargetMode="External"/><Relationship Id="rId3" Type="http://schemas.microsoft.com/office/2007/relationships/media" Target="../media/media4.m4a"/><Relationship Id="rId7" Type="http://schemas.openxmlformats.org/officeDocument/2006/relationships/image" Target="../media/image3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10" Type="http://schemas.openxmlformats.org/officeDocument/2006/relationships/image" Target="../media/image1.png"/><Relationship Id="rId4" Type="http://schemas.openxmlformats.org/officeDocument/2006/relationships/audio" Target="../media/media4.m4a"/><Relationship Id="rId9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philschatz.com/anatomy-book/contents/m46676.html" TargetMode="External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ikidoc.org/index.php/IgA_nephropathy_pathophysiology" TargetMode="External"/><Relationship Id="rId3" Type="http://schemas.microsoft.com/office/2007/relationships/media" Target="../media/media7.m4a"/><Relationship Id="rId7" Type="http://schemas.openxmlformats.org/officeDocument/2006/relationships/image" Target="../media/image5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notesSlide" Target="../notesSlides/notesSlide5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7.m4a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12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3.xml"/><Relationship Id="rId11" Type="http://schemas.openxmlformats.org/officeDocument/2006/relationships/hyperlink" Target="https://www.wikidoc.org/index.php/Ebola_epidemiology_and_demographics" TargetMode="External"/><Relationship Id="rId5" Type="http://schemas.openxmlformats.org/officeDocument/2006/relationships/diagramData" Target="../diagrams/data3.xml"/><Relationship Id="rId10" Type="http://schemas.openxmlformats.org/officeDocument/2006/relationships/image" Target="../media/image7.gif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12" Type="http://schemas.openxmlformats.org/officeDocument/2006/relationships/image" Target="../media/image1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4.xml"/><Relationship Id="rId11" Type="http://schemas.openxmlformats.org/officeDocument/2006/relationships/hyperlink" Target="https://www.frontiersin.org/articles/10.3389/fimmu.2015.00591/full" TargetMode="External"/><Relationship Id="rId5" Type="http://schemas.openxmlformats.org/officeDocument/2006/relationships/diagramData" Target="../diagrams/data4.xml"/><Relationship Id="rId10" Type="http://schemas.openxmlformats.org/officeDocument/2006/relationships/image" Target="../media/image8.jpe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12" Type="http://schemas.openxmlformats.org/officeDocument/2006/relationships/image" Target="../media/image1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5.xml"/><Relationship Id="rId11" Type="http://schemas.openxmlformats.org/officeDocument/2006/relationships/hyperlink" Target="https://besthealthips.blogspot.com/2016/10/full-information-about-breast-cancer.html" TargetMode="External"/><Relationship Id="rId5" Type="http://schemas.openxmlformats.org/officeDocument/2006/relationships/diagramData" Target="../diagrams/data5.xml"/><Relationship Id="rId10" Type="http://schemas.openxmlformats.org/officeDocument/2006/relationships/image" Target="../media/image16.jpe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hyperlink" Target="https://wtcs.pressbooks.pub/nursingfundamentals/chapter/4-6-planning/" TargetMode="External"/><Relationship Id="rId5" Type="http://schemas.openxmlformats.org/officeDocument/2006/relationships/image" Target="../media/image23.jpe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pinterest.com/pin/600667669031652123/" TargetMode="External"/><Relationship Id="rId5" Type="http://schemas.openxmlformats.org/officeDocument/2006/relationships/image" Target="../media/image24.jpe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frontiersin.org/articles/10.3389/fcell.2023.1111796/full" TargetMode="External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2809B993-8FEB-46DC-9CD7-69C95E2C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chemeClr val="bg1"/>
                </a:solidFill>
              </a:rPr>
              <a:t>Care Plan for a Patient with Breast Cancer</a:t>
            </a:r>
          </a:p>
        </p:txBody>
      </p:sp>
      <p:sp>
        <p:nvSpPr>
          <p:cNvPr id="25" name="Freeform 11">
            <a:extLst>
              <a:ext uri="{FF2B5EF4-FFF2-40B4-BE49-F238E27FC236}">
                <a16:creationId xmlns:a16="http://schemas.microsoft.com/office/drawing/2014/main" id="{1E9821DA-CF82-4DA7-A2E9-77C49ECD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67F90B71-DFD0-4AAD-BD8F-3D4A022F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440F60-A497-0990-4ECB-856A36CAB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3461363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Slide 1">
            <a:hlinkClick r:id="" action="ppaction://media"/>
            <a:extLst>
              <a:ext uri="{FF2B5EF4-FFF2-40B4-BE49-F238E27FC236}">
                <a16:creationId xmlns:a16="http://schemas.microsoft.com/office/drawing/2014/main" id="{2A830E6F-23BA-75C9-3564-58D7A25AD8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22"/>
    </mc:Choice>
    <mc:Fallback>
      <p:transition spd="slow" advTm="22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931" y="474641"/>
            <a:ext cx="6589199" cy="1280890"/>
          </a:xfrm>
        </p:spPr>
        <p:txBody>
          <a:bodyPr/>
          <a:lstStyle/>
          <a:p>
            <a:r>
              <a:t>Introduction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8EF50869-FEC9-3C6F-2710-3C06D5D9CD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72844" y="1538773"/>
          <a:ext cx="6591985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Picture 3" descr="A pink ribbon with text&#10;&#10;AI-generated content may be incorrect.">
            <a:extLst>
              <a:ext uri="{FF2B5EF4-FFF2-40B4-BE49-F238E27FC236}">
                <a16:creationId xmlns:a16="http://schemas.microsoft.com/office/drawing/2014/main" id="{7274AABB-EABE-699E-DF52-EDEB5E7F30C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227476" y="3247052"/>
            <a:ext cx="3657600" cy="27432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722D45-41CF-5986-3B84-212F1F6EFA72}"/>
              </a:ext>
            </a:extLst>
          </p:cNvPr>
          <p:cNvSpPr txBox="1"/>
          <p:nvPr/>
        </p:nvSpPr>
        <p:spPr>
          <a:xfrm>
            <a:off x="5227476" y="6188528"/>
            <a:ext cx="3657600" cy="317500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slide 2">
            <a:hlinkClick r:id="" action="ppaction://media"/>
            <a:extLst>
              <a:ext uri="{FF2B5EF4-FFF2-40B4-BE49-F238E27FC236}">
                <a16:creationId xmlns:a16="http://schemas.microsoft.com/office/drawing/2014/main" id="{64931949-FFF8-9499-6CA6-BAB17B8D06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440"/>
    </mc:Choice>
    <mc:Fallback>
      <p:transition spd="slow" advTm="324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44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3787" y="624110"/>
            <a:ext cx="2725605" cy="1280890"/>
          </a:xfrm>
        </p:spPr>
        <p:txBody>
          <a:bodyPr>
            <a:normAutofit/>
          </a:bodyPr>
          <a:lstStyle/>
          <a:p>
            <a:r>
              <a:rPr lang="en-GB" sz="3300"/>
              <a:t>Anatomy of the Breast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51003" y="2133600"/>
            <a:ext cx="2728389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latin typeface="Corbel"/>
              </a:rPr>
              <a:t>• Lobules – milk-producing glands (</a:t>
            </a:r>
            <a:r>
              <a:rPr lang="en-US" sz="1700" err="1">
                <a:latin typeface="Corbel"/>
              </a:rPr>
              <a:t>Marieb</a:t>
            </a:r>
            <a:r>
              <a:rPr lang="en-US" sz="1700">
                <a:latin typeface="Corbel"/>
              </a:rPr>
              <a:t> &amp; Hoehn,2019).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latin typeface="Corbel"/>
              </a:rPr>
              <a:t>• Ducts – transport milk toward the nipple (Tortora &amp;Derrickson, 2017).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latin typeface="Corbel"/>
              </a:rPr>
              <a:t>• Fatty tissue – provides protection and shape.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latin typeface="Corbel"/>
              </a:rPr>
              <a:t>• Lymphatic system – drains fluid; pathway for </a:t>
            </a:r>
            <a:r>
              <a:rPr lang="en-US" sz="1700" err="1">
                <a:latin typeface="Corbel"/>
              </a:rPr>
              <a:t>cancerspread</a:t>
            </a:r>
            <a:r>
              <a:rPr lang="en-US" sz="1700">
                <a:latin typeface="Corbel"/>
              </a:rPr>
              <a:t> (NHS, 2023).</a:t>
            </a:r>
            <a:endParaRPr lang="en-US" sz="1700"/>
          </a:p>
        </p:txBody>
      </p:sp>
      <p:pic>
        <p:nvPicPr>
          <p:cNvPr id="6" name="Picture 5" descr="A close-up of several images of mammogram">
            <a:extLst>
              <a:ext uri="{FF2B5EF4-FFF2-40B4-BE49-F238E27FC236}">
                <a16:creationId xmlns:a16="http://schemas.microsoft.com/office/drawing/2014/main" id="{B2DD3D19-4F15-D1DC-F0C3-64AD153EFE7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568937" y="1894147"/>
            <a:ext cx="4088720" cy="27496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73701F-9DCE-1ADD-B726-55970E27DDB5}"/>
              </a:ext>
            </a:extLst>
          </p:cNvPr>
          <p:cNvSpPr txBox="1"/>
          <p:nvPr/>
        </p:nvSpPr>
        <p:spPr>
          <a:xfrm>
            <a:off x="6118179" y="4443756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www.frontiersin.org/articles/10.3389/fonc.2021.605014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slide3">
            <a:hlinkClick r:id="" action="ppaction://media"/>
            <a:extLst>
              <a:ext uri="{FF2B5EF4-FFF2-40B4-BE49-F238E27FC236}">
                <a16:creationId xmlns:a16="http://schemas.microsoft.com/office/drawing/2014/main" id="{D7CF2284-0F02-F5A8-12FD-5A32893D8F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5" name="slide3">
            <a:hlinkClick r:id="" action="ppaction://media"/>
            <a:extLst>
              <a:ext uri="{FF2B5EF4-FFF2-40B4-BE49-F238E27FC236}">
                <a16:creationId xmlns:a16="http://schemas.microsoft.com/office/drawing/2014/main" id="{3CA604EE-6D22-9F33-5681-190F2F1B5516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18"/>
    </mc:Choice>
    <mc:Fallback>
      <p:transition spd="slow" advTm="10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31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510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FC5700F-7321-4B30-B1DC-BC4F2165B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F50300C-C744-4948-BE34-534215C74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3484278" y="714375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225D8E5C-D770-EA24-ED55-6369C4F6EF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5037" r="18702"/>
          <a:stretch>
            <a:fillRect/>
          </a:stretch>
        </p:blipFill>
        <p:spPr>
          <a:xfrm>
            <a:off x="20" y="1731"/>
            <a:ext cx="3491867" cy="6858000"/>
          </a:xfrm>
          <a:prstGeom prst="rect">
            <a:avLst/>
          </a:pr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3EF50F21-ED59-4E25-B7BC-73AD45B39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90711" y="228600"/>
            <a:ext cx="2138628" cy="6638625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B4BBD743-AED0-444D-9902-8DB24436E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AD54B70A-5178-48BC-B033-10C4CA75E2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20FBEA6E-CA5E-44BD-B307-ABC9ECECFB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D99675B1-DB47-4C3A-AB88-AAFF5D482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E31454EC-7A3E-4AC8-AABC-52AA6AA7E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3109BB6F-A346-49B5-82E9-F2650BBF1B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F81FA27F-C104-4E7D-BE92-7A2811CDD4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B677B330-FB3E-4C6C-919C-12B90BE61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6BE1B8BD-E8A5-4794-81A6-F0AC9F3C94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18C329D0-2CD6-440D-8585-7BE8A8135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DD7E021D-22D7-42E8-9DDE-FF9AB9482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7E3DAB05-2B17-4064-B002-E9BCAFE08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672F9DC4-C2C4-43CF-9C2C-2EE1826F7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511135" y="-30"/>
            <a:ext cx="1767505" cy="6853284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29" name="Freeform 27">
              <a:extLst>
                <a:ext uri="{FF2B5EF4-FFF2-40B4-BE49-F238E27FC236}">
                  <a16:creationId xmlns:a16="http://schemas.microsoft.com/office/drawing/2014/main" id="{4E0064C5-2224-49BF-884A-D0118AEAB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8">
              <a:extLst>
                <a:ext uri="{FF2B5EF4-FFF2-40B4-BE49-F238E27FC236}">
                  <a16:creationId xmlns:a16="http://schemas.microsoft.com/office/drawing/2014/main" id="{0D33309E-8132-42DA-B37B-4CAF0F6D1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29">
              <a:extLst>
                <a:ext uri="{FF2B5EF4-FFF2-40B4-BE49-F238E27FC236}">
                  <a16:creationId xmlns:a16="http://schemas.microsoft.com/office/drawing/2014/main" id="{739DA087-BAEC-4E31-946D-3BA859C62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0">
              <a:extLst>
                <a:ext uri="{FF2B5EF4-FFF2-40B4-BE49-F238E27FC236}">
                  <a16:creationId xmlns:a16="http://schemas.microsoft.com/office/drawing/2014/main" id="{395F1535-595E-4F4C-BEC0-F2EA90625D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1">
              <a:extLst>
                <a:ext uri="{FF2B5EF4-FFF2-40B4-BE49-F238E27FC236}">
                  <a16:creationId xmlns:a16="http://schemas.microsoft.com/office/drawing/2014/main" id="{FFFD4D55-2142-47EB-B7EB-5C049C731E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2">
              <a:extLst>
                <a:ext uri="{FF2B5EF4-FFF2-40B4-BE49-F238E27FC236}">
                  <a16:creationId xmlns:a16="http://schemas.microsoft.com/office/drawing/2014/main" id="{22CAF07E-CB2F-438A-AD2E-86E3A409B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3">
              <a:extLst>
                <a:ext uri="{FF2B5EF4-FFF2-40B4-BE49-F238E27FC236}">
                  <a16:creationId xmlns:a16="http://schemas.microsoft.com/office/drawing/2014/main" id="{148C41FD-1EDA-45D8-AAA4-E79A761984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4">
              <a:extLst>
                <a:ext uri="{FF2B5EF4-FFF2-40B4-BE49-F238E27FC236}">
                  <a16:creationId xmlns:a16="http://schemas.microsoft.com/office/drawing/2014/main" id="{3D1F13F1-22C7-4224-85FE-622B9F3C9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35">
              <a:extLst>
                <a:ext uri="{FF2B5EF4-FFF2-40B4-BE49-F238E27FC236}">
                  <a16:creationId xmlns:a16="http://schemas.microsoft.com/office/drawing/2014/main" id="{0AD99730-19F0-4DB7-8108-25AF31361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36">
              <a:extLst>
                <a:ext uri="{FF2B5EF4-FFF2-40B4-BE49-F238E27FC236}">
                  <a16:creationId xmlns:a16="http://schemas.microsoft.com/office/drawing/2014/main" id="{143A6D61-3504-4654-982B-80B7F0B5BD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37">
              <a:extLst>
                <a:ext uri="{FF2B5EF4-FFF2-40B4-BE49-F238E27FC236}">
                  <a16:creationId xmlns:a16="http://schemas.microsoft.com/office/drawing/2014/main" id="{990038CA-7285-43A9-A8FE-30824AC14B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38">
              <a:extLst>
                <a:ext uri="{FF2B5EF4-FFF2-40B4-BE49-F238E27FC236}">
                  <a16:creationId xmlns:a16="http://schemas.microsoft.com/office/drawing/2014/main" id="{0346AEBE-37DC-4BAB-B50D-E0D7638434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2322" y="624110"/>
            <a:ext cx="3766137" cy="1280890"/>
          </a:xfrm>
        </p:spPr>
        <p:txBody>
          <a:bodyPr>
            <a:normAutofit/>
          </a:bodyPr>
          <a:lstStyle/>
          <a:p>
            <a:r>
              <a:t>Normal Physiology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CA72FCB-DBCC-435A-838B-682978F47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0722" y="0"/>
            <a:ext cx="13716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8643" y="2133600"/>
            <a:ext cx="3799814" cy="37776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Hormonal regulation – </a:t>
            </a:r>
            <a:r>
              <a:rPr lang="en-US" err="1">
                <a:latin typeface="Corbel"/>
              </a:rPr>
              <a:t>oestrogen</a:t>
            </a:r>
            <a:r>
              <a:rPr lang="en-US">
                <a:latin typeface="Corbel"/>
              </a:rPr>
              <a:t> and </a:t>
            </a:r>
            <a:r>
              <a:rPr lang="en-US" err="1">
                <a:latin typeface="Corbel"/>
              </a:rPr>
              <a:t>progesteroneinfluence</a:t>
            </a:r>
            <a:r>
              <a:rPr lang="en-US">
                <a:latin typeface="Corbel"/>
              </a:rPr>
              <a:t> growth (WHO, 2021).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Cell growth &amp; renewal – continuous replacement cycle.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Lymphatic drainage – removes waste, </a:t>
            </a:r>
            <a:r>
              <a:rPr lang="en-US" err="1">
                <a:latin typeface="Corbel"/>
              </a:rPr>
              <a:t>supportsimmunity</a:t>
            </a:r>
            <a:r>
              <a:rPr lang="en-US">
                <a:latin typeface="Corbel"/>
              </a:rPr>
              <a:t> (NHS, 2023).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48D67A-C4B6-C6AA-0BD8-04C5E28D0F8A}"/>
              </a:ext>
            </a:extLst>
          </p:cNvPr>
          <p:cNvSpPr txBox="1"/>
          <p:nvPr/>
        </p:nvSpPr>
        <p:spPr>
          <a:xfrm>
            <a:off x="5718597" y="7168243"/>
            <a:ext cx="3188543" cy="9589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  <p:pic>
        <p:nvPicPr>
          <p:cNvPr id="6" name="slide4">
            <a:hlinkClick r:id="" action="ppaction://media"/>
            <a:extLst>
              <a:ext uri="{FF2B5EF4-FFF2-40B4-BE49-F238E27FC236}">
                <a16:creationId xmlns:a16="http://schemas.microsoft.com/office/drawing/2014/main" id="{D608D932-0244-1CE5-CD9F-2100D7BD9D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96"/>
    </mc:Choice>
    <mc:Fallback>
      <p:transition spd="slow" advTm="3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9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Pathophysiology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D80BF4-3C46-A720-3216-BAA0EF70395A}"/>
              </a:ext>
            </a:extLst>
          </p:cNvPr>
          <p:cNvSpPr txBox="1"/>
          <p:nvPr/>
        </p:nvSpPr>
        <p:spPr>
          <a:xfrm>
            <a:off x="1038030" y="1901113"/>
            <a:ext cx="4572000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algn="l" rtl="0">
              <a:buFont typeface=""/>
              <a:buChar char="•"/>
            </a:pPr>
            <a:r>
              <a:rPr lang="en-US" sz="2400" b="0" i="0" u="none" strike="noStrike" baseline="0">
                <a:solidFill>
                  <a:srgbClr val="FFFFFF"/>
                </a:solidFill>
                <a:latin typeface="Corbel"/>
                <a:ea typeface="Arial"/>
                <a:cs typeface="Arial"/>
              </a:rPr>
              <a:t>• Uncontrolled cell growth – mutation-driven (Porth,2015).</a:t>
            </a:r>
            <a:r>
              <a:rPr lang="en-US" sz="2400" b="0" i="0">
                <a:solidFill>
                  <a:srgbClr val="000000"/>
                </a:solidFill>
                <a:latin typeface="Corbe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2400" b="0" i="0" u="none" strike="noStrike" baseline="0">
                <a:solidFill>
                  <a:srgbClr val="FFFFFF"/>
                </a:solidFill>
                <a:latin typeface="Corbel"/>
                <a:ea typeface="Arial"/>
                <a:cs typeface="Arial"/>
              </a:rPr>
              <a:t>• </a:t>
            </a:r>
            <a:r>
              <a:rPr lang="en-US" sz="2400">
                <a:solidFill>
                  <a:srgbClr val="FFFFFF"/>
                </a:solidFill>
                <a:latin typeface="Corbel"/>
                <a:ea typeface="Arial"/>
                <a:cs typeface="Arial"/>
              </a:rPr>
              <a:t>Tumor</a:t>
            </a:r>
            <a:r>
              <a:rPr lang="en-US" sz="2400" b="0" i="0" u="none" strike="noStrike" baseline="0">
                <a:solidFill>
                  <a:srgbClr val="FFFFFF"/>
                </a:solidFill>
                <a:latin typeface="Corbel"/>
                <a:ea typeface="Arial"/>
                <a:cs typeface="Arial"/>
              </a:rPr>
              <a:t> formation – abnormal cell mass (Martini et al.,2020).</a:t>
            </a:r>
            <a:r>
              <a:rPr lang="en-US" sz="2400" b="0" i="0">
                <a:solidFill>
                  <a:srgbClr val="000000"/>
                </a:solidFill>
                <a:latin typeface="Corbel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2400" b="0" i="0" u="none" strike="noStrike" baseline="0">
                <a:solidFill>
                  <a:srgbClr val="FFFFFF"/>
                </a:solidFill>
                <a:latin typeface="Corbel"/>
                <a:ea typeface="Arial"/>
                <a:cs typeface="Arial"/>
              </a:rPr>
              <a:t>• Metastasis – spread via blood/lymph (WHO, 2021).</a:t>
            </a:r>
          </a:p>
          <a:p>
            <a:pPr algn="ctr"/>
            <a:endParaRPr lang="en-US"/>
          </a:p>
        </p:txBody>
      </p:sp>
      <p:pic>
        <p:nvPicPr>
          <p:cNvPr id="5" name="Picture 4" descr="A diagram of a cell&#10;&#10;AI-generated content may be incorrect.">
            <a:extLst>
              <a:ext uri="{FF2B5EF4-FFF2-40B4-BE49-F238E27FC236}">
                <a16:creationId xmlns:a16="http://schemas.microsoft.com/office/drawing/2014/main" id="{873C0F78-9C2C-EC77-A213-C9C1A46DAB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5472404" y="3429995"/>
            <a:ext cx="3657600" cy="294881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D327F2-3ECB-37A9-E97F-C0A855374E7A}"/>
              </a:ext>
            </a:extLst>
          </p:cNvPr>
          <p:cNvSpPr txBox="1"/>
          <p:nvPr/>
        </p:nvSpPr>
        <p:spPr>
          <a:xfrm>
            <a:off x="5449078" y="6379255"/>
            <a:ext cx="3692589" cy="480786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slide5">
            <a:hlinkClick r:id="" action="ppaction://media"/>
            <a:extLst>
              <a:ext uri="{FF2B5EF4-FFF2-40B4-BE49-F238E27FC236}">
                <a16:creationId xmlns:a16="http://schemas.microsoft.com/office/drawing/2014/main" id="{66861FD2-1F19-22E2-1C11-E4A02F0DB3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  <p:pic>
        <p:nvPicPr>
          <p:cNvPr id="7" name="slide5">
            <a:hlinkClick r:id="" action="ppaction://media"/>
            <a:extLst>
              <a:ext uri="{FF2B5EF4-FFF2-40B4-BE49-F238E27FC236}">
                <a16:creationId xmlns:a16="http://schemas.microsoft.com/office/drawing/2014/main" id="{C132AE89-FA29-E062-1570-69DC6501C3FD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37"/>
    </mc:Choice>
    <mc:Fallback>
      <p:transition spd="slow" advTm="37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9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7937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3392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47D3502-15D7-40E3-8799-AADA72E46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645106"/>
            <a:ext cx="2737709" cy="1259894"/>
          </a:xfrm>
        </p:spPr>
        <p:txBody>
          <a:bodyPr>
            <a:normAutofit/>
          </a:bodyPr>
          <a:lstStyle/>
          <a:p>
            <a:r>
              <a:t>Signs &amp; Symptoms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4DC666-97B4-4AC4-9916-A1936C2F6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Lump in breast – common early sign (CRUK, 2024).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Shape changes – may indicate </a:t>
            </a:r>
            <a:r>
              <a:rPr lang="en-US" err="1">
                <a:latin typeface="Corbel"/>
              </a:rPr>
              <a:t>tumour</a:t>
            </a:r>
            <a:r>
              <a:rPr lang="en-US">
                <a:latin typeface="Corbel"/>
              </a:rPr>
              <a:t> growth.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Skin dimpling – caused by tissue distortion (NICE, 2023).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Emotional impact – anxiety, distress common (ACS,2023).</a:t>
            </a:r>
            <a:endParaRPr lang="en-US"/>
          </a:p>
        </p:txBody>
      </p:sp>
      <p:pic>
        <p:nvPicPr>
          <p:cNvPr id="8" name="Picture 7" descr="Breast Cancer Symptoms Review: 2016">
            <a:extLst>
              <a:ext uri="{FF2B5EF4-FFF2-40B4-BE49-F238E27FC236}">
                <a16:creationId xmlns:a16="http://schemas.microsoft.com/office/drawing/2014/main" id="{D724D79D-D4CA-72EE-DAAF-486B4808CD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4657" y="1095647"/>
            <a:ext cx="5215183" cy="4341639"/>
          </a:xfrm>
          <a:prstGeom prst="rect">
            <a:avLst/>
          </a:prstGeom>
        </p:spPr>
      </p:pic>
      <p:sp>
        <p:nvSpPr>
          <p:cNvPr id="17" name="Freeform 43">
            <a:extLst>
              <a:ext uri="{FF2B5EF4-FFF2-40B4-BE49-F238E27FC236}">
                <a16:creationId xmlns:a16="http://schemas.microsoft.com/office/drawing/2014/main" id="{4EEFCCD7-9BFF-47EA-9C91-94E380FD8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137160" y="6061223"/>
            <a:ext cx="641367" cy="506277"/>
          </a:xfrm>
          <a:custGeom>
            <a:avLst/>
            <a:gdLst>
              <a:gd name="connsiteX0" fmla="*/ 0 w 855156"/>
              <a:gd name="connsiteY0" fmla="*/ 506277 h 506277"/>
              <a:gd name="connsiteX1" fmla="*/ 509169 w 855156"/>
              <a:gd name="connsiteY1" fmla="*/ 505572 h 506277"/>
              <a:gd name="connsiteX2" fmla="*/ 599864 w 855156"/>
              <a:gd name="connsiteY2" fmla="*/ 505572 h 506277"/>
              <a:gd name="connsiteX3" fmla="*/ 614121 w 855156"/>
              <a:gd name="connsiteY3" fmla="*/ 500804 h 506277"/>
              <a:gd name="connsiteX4" fmla="*/ 619102 w 855156"/>
              <a:gd name="connsiteY4" fmla="*/ 496035 h 506277"/>
              <a:gd name="connsiteX5" fmla="*/ 848071 w 855156"/>
              <a:gd name="connsiteY5" fmla="*/ 267092 h 506277"/>
              <a:gd name="connsiteX6" fmla="*/ 848071 w 855156"/>
              <a:gd name="connsiteY6" fmla="*/ 238480 h 506277"/>
              <a:gd name="connsiteX7" fmla="*/ 619102 w 855156"/>
              <a:gd name="connsiteY7" fmla="*/ 9537 h 506277"/>
              <a:gd name="connsiteX8" fmla="*/ 614121 w 855156"/>
              <a:gd name="connsiteY8" fmla="*/ 4769 h 506277"/>
              <a:gd name="connsiteX9" fmla="*/ 599864 w 855156"/>
              <a:gd name="connsiteY9" fmla="*/ 0 h 506277"/>
              <a:gd name="connsiteX10" fmla="*/ 509169 w 855156"/>
              <a:gd name="connsiteY10" fmla="*/ 0 h 506277"/>
              <a:gd name="connsiteX11" fmla="*/ 0 w 855156"/>
              <a:gd name="connsiteY11" fmla="*/ 144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55156" h="506277">
                <a:moveTo>
                  <a:pt x="0" y="506277"/>
                </a:moveTo>
                <a:lnTo>
                  <a:pt x="509169" y="505572"/>
                </a:lnTo>
                <a:lnTo>
                  <a:pt x="599864" y="505572"/>
                </a:lnTo>
                <a:cubicBezTo>
                  <a:pt x="604673" y="505572"/>
                  <a:pt x="609483" y="500804"/>
                  <a:pt x="614121" y="500804"/>
                </a:cubicBezTo>
                <a:cubicBezTo>
                  <a:pt x="614121" y="496035"/>
                  <a:pt x="619102" y="496035"/>
                  <a:pt x="619102" y="496035"/>
                </a:cubicBezTo>
                <a:lnTo>
                  <a:pt x="848071" y="267092"/>
                </a:lnTo>
                <a:cubicBezTo>
                  <a:pt x="857518" y="257555"/>
                  <a:pt x="857518" y="248018"/>
                  <a:pt x="848071" y="238480"/>
                </a:cubicBezTo>
                <a:lnTo>
                  <a:pt x="619102" y="9537"/>
                </a:lnTo>
                <a:cubicBezTo>
                  <a:pt x="617556" y="7914"/>
                  <a:pt x="615667" y="6392"/>
                  <a:pt x="614121" y="4769"/>
                </a:cubicBezTo>
                <a:cubicBezTo>
                  <a:pt x="609483" y="0"/>
                  <a:pt x="604673" y="0"/>
                  <a:pt x="599864" y="0"/>
                </a:cubicBezTo>
                <a:lnTo>
                  <a:pt x="509169" y="0"/>
                </a:lnTo>
                <a:lnTo>
                  <a:pt x="0" y="144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7E6607-B610-74F1-96E6-3C02C3BF490A}"/>
              </a:ext>
            </a:extLst>
          </p:cNvPr>
          <p:cNvSpPr txBox="1"/>
          <p:nvPr/>
        </p:nvSpPr>
        <p:spPr>
          <a:xfrm flipV="1">
            <a:off x="5889949" y="10564132"/>
            <a:ext cx="2624235" cy="79050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  <p:pic>
        <p:nvPicPr>
          <p:cNvPr id="4" name="slide6">
            <a:hlinkClick r:id="" action="ppaction://media"/>
            <a:extLst>
              <a:ext uri="{FF2B5EF4-FFF2-40B4-BE49-F238E27FC236}">
                <a16:creationId xmlns:a16="http://schemas.microsoft.com/office/drawing/2014/main" id="{99B3EB14-A5B9-0212-848F-8A7DC45858D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27"/>
    </mc:Choice>
    <mc:Fallback>
      <p:transition spd="slow" advTm="36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Patient Demographics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AFC2108E-77D6-9F7F-E725-F5EF8C907F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9537" y="1900335"/>
          <a:ext cx="6591985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3" name="Picture 32" descr="A graph of a number and a number of patients&#10;&#10;AI-generated content may be incorrect.">
            <a:extLst>
              <a:ext uri="{FF2B5EF4-FFF2-40B4-BE49-F238E27FC236}">
                <a16:creationId xmlns:a16="http://schemas.microsoft.com/office/drawing/2014/main" id="{1B83E266-AE7A-982B-DDBC-866361A45B2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161813" y="1714500"/>
            <a:ext cx="3544774" cy="2933700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51C693DD-0E13-DFFD-28ED-6646E2BF4202}"/>
              </a:ext>
            </a:extLst>
          </p:cNvPr>
          <p:cNvSpPr txBox="1"/>
          <p:nvPr/>
        </p:nvSpPr>
        <p:spPr>
          <a:xfrm>
            <a:off x="5086350" y="4810125"/>
            <a:ext cx="3686175" cy="422275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slide7">
            <a:hlinkClick r:id="" action="ppaction://media"/>
            <a:extLst>
              <a:ext uri="{FF2B5EF4-FFF2-40B4-BE49-F238E27FC236}">
                <a16:creationId xmlns:a16="http://schemas.microsoft.com/office/drawing/2014/main" id="{E834E699-8931-A2ED-2FA7-A97B3E3197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050"/>
    </mc:Choice>
    <mc:Fallback>
      <p:transition spd="slow" advTm="30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B1DD9EA-A53C-44BE-92F3-21CAD4D77C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>
            <a:normAutofit/>
          </a:bodyPr>
          <a:lstStyle/>
          <a:p>
            <a:r>
              <a:t>Risk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05855A-EF75-4C54-AD29-3A7A2761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9C75C971-7653-4A6D-B809-4353FF7F7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BD8945-9B87-B30D-2C27-A7FD317BF4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042197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Picture 13" descr="A diagram of different types of human organs&#10;&#10;AI-generated content may be incorrect.">
            <a:extLst>
              <a:ext uri="{FF2B5EF4-FFF2-40B4-BE49-F238E27FC236}">
                <a16:creationId xmlns:a16="http://schemas.microsoft.com/office/drawing/2014/main" id="{5B3E94DC-74B5-273D-15A3-EAC5F36970F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592904" y="1513724"/>
            <a:ext cx="2348160" cy="318907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92C9A47-20C8-AF0A-77B9-0B515206667B}"/>
              </a:ext>
            </a:extLst>
          </p:cNvPr>
          <p:cNvSpPr txBox="1"/>
          <p:nvPr/>
        </p:nvSpPr>
        <p:spPr>
          <a:xfrm>
            <a:off x="593336" y="4890019"/>
            <a:ext cx="2347296" cy="690723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slide8">
            <a:hlinkClick r:id="" action="ppaction://media"/>
            <a:extLst>
              <a:ext uri="{FF2B5EF4-FFF2-40B4-BE49-F238E27FC236}">
                <a16:creationId xmlns:a16="http://schemas.microsoft.com/office/drawing/2014/main" id="{34F46A15-AE91-2F6D-661A-30DE40CA2B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7123"/>
    </mc:Choice>
    <mc:Fallback>
      <p:transition spd="slow" advTm="37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12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21D84AD-8604-4343-A948-80F0D3C12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645106"/>
            <a:ext cx="2737709" cy="1259894"/>
          </a:xfrm>
        </p:spPr>
        <p:txBody>
          <a:bodyPr>
            <a:normAutofit/>
          </a:bodyPr>
          <a:lstStyle/>
          <a:p>
            <a:r>
              <a:t>Care Plan Goals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D085E8B-B8F4-4CA6-A58B-955E308A0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Manage symptoms – maintain comfort (NHS, 2023).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Support treatment – improve adherence (NICE, 2023).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Promote wellbeing – holistic care (Green, 2018).</a:t>
            </a:r>
            <a:endParaRPr lang="en-US"/>
          </a:p>
        </p:txBody>
      </p:sp>
      <p:pic>
        <p:nvPicPr>
          <p:cNvPr id="5" name="Picture 4" descr="Care Plan Approach Template">
            <a:extLst>
              <a:ext uri="{FF2B5EF4-FFF2-40B4-BE49-F238E27FC236}">
                <a16:creationId xmlns:a16="http://schemas.microsoft.com/office/drawing/2014/main" id="{39E9EC38-1849-0571-2D6C-DADC8750F78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33727" b="-2"/>
          <a:stretch>
            <a:fillRect/>
          </a:stretch>
        </p:blipFill>
        <p:spPr>
          <a:xfrm>
            <a:off x="3464657" y="640080"/>
            <a:ext cx="5215183" cy="5252773"/>
          </a:xfrm>
          <a:prstGeom prst="rect">
            <a:avLst/>
          </a:prstGeom>
        </p:spPr>
      </p:pic>
      <p:sp>
        <p:nvSpPr>
          <p:cNvPr id="30" name="Freeform 11">
            <a:extLst>
              <a:ext uri="{FF2B5EF4-FFF2-40B4-BE49-F238E27FC236}">
                <a16:creationId xmlns:a16="http://schemas.microsoft.com/office/drawing/2014/main" id="{CC2EFF45-08D9-428D-9095-04102023B1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61223"/>
            <a:ext cx="77852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slide9">
            <a:hlinkClick r:id="" action="ppaction://media"/>
            <a:extLst>
              <a:ext uri="{FF2B5EF4-FFF2-40B4-BE49-F238E27FC236}">
                <a16:creationId xmlns:a16="http://schemas.microsoft.com/office/drawing/2014/main" id="{817BF148-4755-5EF1-D6C1-A30BFD1714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331"/>
    </mc:Choice>
    <mc:Fallback>
      <p:transition spd="slow" advTm="31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3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Care Routine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F4E23B6-407F-08EE-39B5-41D21EFAB8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37854" y="1538773"/>
          <a:ext cx="6591985" cy="37776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5" name="Picture 4" descr="A close-up of a sign&#10;&#10;AI-generated content may be incorrect.">
            <a:extLst>
              <a:ext uri="{FF2B5EF4-FFF2-40B4-BE49-F238E27FC236}">
                <a16:creationId xmlns:a16="http://schemas.microsoft.com/office/drawing/2014/main" id="{4D73FD08-2C44-C3EE-D3C2-76289EBB076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186663" y="4360765"/>
            <a:ext cx="5080000" cy="20436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C7B6AB-C184-ED95-CB72-956D2625A8BF}"/>
              </a:ext>
            </a:extLst>
          </p:cNvPr>
          <p:cNvSpPr txBox="1"/>
          <p:nvPr/>
        </p:nvSpPr>
        <p:spPr>
          <a:xfrm>
            <a:off x="3186663" y="6637693"/>
            <a:ext cx="5080000" cy="224194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3" name="slide10">
            <a:hlinkClick r:id="" action="ppaction://media"/>
            <a:extLst>
              <a:ext uri="{FF2B5EF4-FFF2-40B4-BE49-F238E27FC236}">
                <a16:creationId xmlns:a16="http://schemas.microsoft.com/office/drawing/2014/main" id="{E305D8F7-506A-5E36-B085-78F81BB40C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484"/>
    </mc:Choice>
    <mc:Fallback>
      <p:transition spd="slow" advTm="39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809B993-8FEB-46DC-9CD7-69C95E2C93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Monitoring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1E9821DA-CF82-4DA7-A2E9-77C49ECD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7F90B71-DFD0-4AAD-BD8F-3D4A022FB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E83DFC-5BF0-B631-A6DA-51116B3B6B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517512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slide11">
            <a:hlinkClick r:id="" action="ppaction://media"/>
            <a:extLst>
              <a:ext uri="{FF2B5EF4-FFF2-40B4-BE49-F238E27FC236}">
                <a16:creationId xmlns:a16="http://schemas.microsoft.com/office/drawing/2014/main" id="{1298AF88-5071-08FA-0250-BDF524F67F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808"/>
    </mc:Choice>
    <mc:Fallback>
      <p:transition spd="slow" advTm="3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0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9" y="0"/>
            <a:ext cx="9144117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0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589723"/>
            <a:ext cx="1840539" cy="5321500"/>
          </a:xfrm>
        </p:spPr>
        <p:txBody>
          <a:bodyPr anchor="ctr">
            <a:normAutofit/>
          </a:bodyPr>
          <a:lstStyle/>
          <a:p>
            <a:r>
              <a:rPr lang="en-US" sz="1500">
                <a:solidFill>
                  <a:schemeClr val="tx1"/>
                </a:solidFill>
              </a:rPr>
              <a:t>Communication &amp; MDT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  <a:latin typeface="Corbel"/>
              </a:rPr>
              <a:t>• Oncologist – leads treatment plan.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  <a:latin typeface="Corbel"/>
              </a:rPr>
              <a:t>• Nurse – education and support (Green, 2018).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  <a:latin typeface="Corbel"/>
              </a:rPr>
              <a:t>• GP – manages comorbidities.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 sz="1700">
                <a:solidFill>
                  <a:srgbClr val="FFFFFF"/>
                </a:solidFill>
                <a:latin typeface="Corbel"/>
              </a:rPr>
              <a:t>• Psychologist – emotional wellbeing (ACS, 2023).</a:t>
            </a:r>
            <a:endParaRPr lang="en-US" sz="1700">
              <a:solidFill>
                <a:srgbClr val="FFFFFF"/>
              </a:solidFill>
            </a:endParaRPr>
          </a:p>
        </p:txBody>
      </p:sp>
      <p:pic>
        <p:nvPicPr>
          <p:cNvPr id="4" name="Picture 3" descr="A group of doctors looking at a tablet&#10;&#10;AI-generated content may be incorrect.">
            <a:extLst>
              <a:ext uri="{FF2B5EF4-FFF2-40B4-BE49-F238E27FC236}">
                <a16:creationId xmlns:a16="http://schemas.microsoft.com/office/drawing/2014/main" id="{1DA41EF1-F86C-54BC-FBC3-247A897686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953847" y="4195984"/>
            <a:ext cx="3452327" cy="230324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3DEEED-66DF-1FC7-B832-5B2DFE22A832}"/>
              </a:ext>
            </a:extLst>
          </p:cNvPr>
          <p:cNvSpPr txBox="1"/>
          <p:nvPr/>
        </p:nvSpPr>
        <p:spPr>
          <a:xfrm>
            <a:off x="3953847" y="6522942"/>
            <a:ext cx="3475653" cy="340824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6" name="slide12">
            <a:hlinkClick r:id="" action="ppaction://media"/>
            <a:extLst>
              <a:ext uri="{FF2B5EF4-FFF2-40B4-BE49-F238E27FC236}">
                <a16:creationId xmlns:a16="http://schemas.microsoft.com/office/drawing/2014/main" id="{AAB44A60-70F4-CD84-3564-021EE9B904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359"/>
    </mc:Choice>
    <mc:Fallback>
      <p:transition spd="slow" advTm="33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4694" y="624110"/>
            <a:ext cx="3475100" cy="1280890"/>
          </a:xfrm>
        </p:spPr>
        <p:txBody>
          <a:bodyPr>
            <a:normAutofit/>
          </a:bodyPr>
          <a:lstStyle/>
          <a:p>
            <a:r>
              <a:rPr lang="en-GB"/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1909" y="2040467"/>
            <a:ext cx="3477885" cy="387075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Consent – supports autonomy (Tarrant, 2017).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Confidentiality – GDPR compliance (Brotherton &amp;Parker, 2013).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Body image sensitivity – respectful support (NHS, 2023).</a:t>
            </a:r>
            <a:endParaRPr lang="en-US"/>
          </a:p>
        </p:txBody>
      </p:sp>
      <p:pic>
        <p:nvPicPr>
          <p:cNvPr id="5" name="Picture 4" descr="A diagram of ethics">
            <a:extLst>
              <a:ext uri="{FF2B5EF4-FFF2-40B4-BE49-F238E27FC236}">
                <a16:creationId xmlns:a16="http://schemas.microsoft.com/office/drawing/2014/main" id="{12E95A09-A260-A1BF-0623-8EB9003BB6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667307" y="1810643"/>
            <a:ext cx="3000986" cy="2930016"/>
          </a:xfrm>
          <a:prstGeom prst="rect">
            <a:avLst/>
          </a:prstGeom>
        </p:spPr>
      </p:pic>
      <p:pic>
        <p:nvPicPr>
          <p:cNvPr id="4" name="slide13">
            <a:hlinkClick r:id="" action="ppaction://media"/>
            <a:extLst>
              <a:ext uri="{FF2B5EF4-FFF2-40B4-BE49-F238E27FC236}">
                <a16:creationId xmlns:a16="http://schemas.microsoft.com/office/drawing/2014/main" id="{DB7A7AD8-462E-DBD9-FA9E-8E9D008AF9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38"/>
    </mc:Choice>
    <mc:Fallback>
      <p:transition spd="slow" advTm="40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47D3502-15D7-40E3-8799-AADA72E46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918" y="645106"/>
            <a:ext cx="2737709" cy="1259894"/>
          </a:xfrm>
        </p:spPr>
        <p:txBody>
          <a:bodyPr>
            <a:normAutofit/>
          </a:bodyPr>
          <a:lstStyle/>
          <a:p>
            <a:r>
              <a:t>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4DC666-97B4-4AC4-9916-A1936C2F6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Summary of breast cancer impact – affects physical &amp;emotional health (CRUK, 2024).</a:t>
            </a:r>
          </a:p>
          <a:p>
            <a:pPr>
              <a:spcBef>
                <a:spcPct val="20000"/>
              </a:spcBef>
              <a:spcAft>
                <a:spcPts val="600"/>
              </a:spcAft>
            </a:pPr>
            <a:r>
              <a:rPr lang="en-US">
                <a:latin typeface="Corbel"/>
              </a:rPr>
              <a:t>• Importance of holistic care – improves quality of life(NICE, 2023).</a:t>
            </a:r>
            <a:endParaRPr lang="en-US"/>
          </a:p>
        </p:txBody>
      </p:sp>
      <p:pic>
        <p:nvPicPr>
          <p:cNvPr id="5" name="Picture 4" descr="A diagram of a disease&#10;&#10;AI-generated content may be incorrect.">
            <a:extLst>
              <a:ext uri="{FF2B5EF4-FFF2-40B4-BE49-F238E27FC236}">
                <a16:creationId xmlns:a16="http://schemas.microsoft.com/office/drawing/2014/main" id="{9C4E1DE9-1D8A-84E5-E04C-AEABB0D8881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464657" y="1988747"/>
            <a:ext cx="5215183" cy="2555439"/>
          </a:xfrm>
          <a:prstGeom prst="rect">
            <a:avLst/>
          </a:prstGeom>
        </p:spPr>
      </p:pic>
      <p:sp>
        <p:nvSpPr>
          <p:cNvPr id="21" name="Freeform 43">
            <a:extLst>
              <a:ext uri="{FF2B5EF4-FFF2-40B4-BE49-F238E27FC236}">
                <a16:creationId xmlns:a16="http://schemas.microsoft.com/office/drawing/2014/main" id="{4EEFCCD7-9BFF-47EA-9C91-94E380FD8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137160" y="6061223"/>
            <a:ext cx="641367" cy="506277"/>
          </a:xfrm>
          <a:custGeom>
            <a:avLst/>
            <a:gdLst>
              <a:gd name="connsiteX0" fmla="*/ 0 w 855156"/>
              <a:gd name="connsiteY0" fmla="*/ 506277 h 506277"/>
              <a:gd name="connsiteX1" fmla="*/ 509169 w 855156"/>
              <a:gd name="connsiteY1" fmla="*/ 505572 h 506277"/>
              <a:gd name="connsiteX2" fmla="*/ 599864 w 855156"/>
              <a:gd name="connsiteY2" fmla="*/ 505572 h 506277"/>
              <a:gd name="connsiteX3" fmla="*/ 614121 w 855156"/>
              <a:gd name="connsiteY3" fmla="*/ 500804 h 506277"/>
              <a:gd name="connsiteX4" fmla="*/ 619102 w 855156"/>
              <a:gd name="connsiteY4" fmla="*/ 496035 h 506277"/>
              <a:gd name="connsiteX5" fmla="*/ 848071 w 855156"/>
              <a:gd name="connsiteY5" fmla="*/ 267092 h 506277"/>
              <a:gd name="connsiteX6" fmla="*/ 848071 w 855156"/>
              <a:gd name="connsiteY6" fmla="*/ 238480 h 506277"/>
              <a:gd name="connsiteX7" fmla="*/ 619102 w 855156"/>
              <a:gd name="connsiteY7" fmla="*/ 9537 h 506277"/>
              <a:gd name="connsiteX8" fmla="*/ 614121 w 855156"/>
              <a:gd name="connsiteY8" fmla="*/ 4769 h 506277"/>
              <a:gd name="connsiteX9" fmla="*/ 599864 w 855156"/>
              <a:gd name="connsiteY9" fmla="*/ 0 h 506277"/>
              <a:gd name="connsiteX10" fmla="*/ 509169 w 855156"/>
              <a:gd name="connsiteY10" fmla="*/ 0 h 506277"/>
              <a:gd name="connsiteX11" fmla="*/ 0 w 855156"/>
              <a:gd name="connsiteY11" fmla="*/ 144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55156" h="506277">
                <a:moveTo>
                  <a:pt x="0" y="506277"/>
                </a:moveTo>
                <a:lnTo>
                  <a:pt x="509169" y="505572"/>
                </a:lnTo>
                <a:lnTo>
                  <a:pt x="599864" y="505572"/>
                </a:lnTo>
                <a:cubicBezTo>
                  <a:pt x="604673" y="505572"/>
                  <a:pt x="609483" y="500804"/>
                  <a:pt x="614121" y="500804"/>
                </a:cubicBezTo>
                <a:cubicBezTo>
                  <a:pt x="614121" y="496035"/>
                  <a:pt x="619102" y="496035"/>
                  <a:pt x="619102" y="496035"/>
                </a:cubicBezTo>
                <a:lnTo>
                  <a:pt x="848071" y="267092"/>
                </a:lnTo>
                <a:cubicBezTo>
                  <a:pt x="857518" y="257555"/>
                  <a:pt x="857518" y="248018"/>
                  <a:pt x="848071" y="238480"/>
                </a:cubicBezTo>
                <a:lnTo>
                  <a:pt x="619102" y="9537"/>
                </a:lnTo>
                <a:cubicBezTo>
                  <a:pt x="617556" y="7914"/>
                  <a:pt x="615667" y="6392"/>
                  <a:pt x="614121" y="4769"/>
                </a:cubicBezTo>
                <a:cubicBezTo>
                  <a:pt x="609483" y="0"/>
                  <a:pt x="604673" y="0"/>
                  <a:pt x="599864" y="0"/>
                </a:cubicBezTo>
                <a:lnTo>
                  <a:pt x="509169" y="0"/>
                </a:lnTo>
                <a:lnTo>
                  <a:pt x="0" y="144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CEB47A-61A8-39A7-9741-DE34BE1A3723}"/>
              </a:ext>
            </a:extLst>
          </p:cNvPr>
          <p:cNvSpPr txBox="1"/>
          <p:nvPr/>
        </p:nvSpPr>
        <p:spPr>
          <a:xfrm>
            <a:off x="6140363" y="4344131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frontiersin.org/articles/10.3389/fcell.2023.1111796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" name="slide14">
            <a:hlinkClick r:id="" action="ppaction://media"/>
            <a:extLst>
              <a:ext uri="{FF2B5EF4-FFF2-40B4-BE49-F238E27FC236}">
                <a16:creationId xmlns:a16="http://schemas.microsoft.com/office/drawing/2014/main" id="{0B9E3941-E64D-89D4-EBDE-9093E01540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103"/>
    </mc:Choice>
    <mc:Fallback>
      <p:transition spd="slow" advTm="301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9" y="0"/>
            <a:ext cx="9144117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0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589723"/>
            <a:ext cx="1840539" cy="5321500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1. NHS. (2024) Breast cancer. Available at: https://www.nhs.uk/conditions/breast-cancer/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2. NICE. (2023) Early and locally advanced breast cancer: diagnosis and management. NICE guideline [NG101]. Available at: https://www.nice.org.uk/guidance/ng101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3. Cancer Research UK. (2024) Breast cancer statistics. Available at: https://www.cancerresearchuk.org/health-professional/cancer-statistics/statistics-by-cancer-type/breast-cancer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4. Macmillan Cancer Support. (2024) Breast cancer symptoms and treatment. Available at: https://www.macmillan.org.uk/cancer-information-and-support/breast-cancer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5. Tortora, G.J. and Derrickson, B. (2021) Principles of Anatomy and Physiology. 16th edn. Hoboken: Wiley.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6. Breast Cancer Now. (2024) Understanding breast cancer. Available at: https://breastcancernow.org/information-support/facts-statistics/understanding-breast-cancer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7. World Health Organization (WHO). (2024) Breast cancer. Available at: https://www.who.int/news-room/fact-sheets/detail/breast-cancer (Accessed: 14 November 2025)</a:t>
            </a:r>
          </a:p>
          <a:p>
            <a:pPr>
              <a:lnSpc>
                <a:spcPct val="90000"/>
              </a:lnSpc>
            </a:pPr>
            <a:r>
              <a:rPr lang="en-US" sz="1100">
                <a:solidFill>
                  <a:srgbClr val="FFFFFF"/>
                </a:solidFill>
              </a:rPr>
              <a:t>8. British Journal of Cancer. (2023) Breast cancer management and care pathways. Br J Cancer, 128(7), pp. 1205–1215. Available at: https://www.nature.com/bjc/ (Accessed: 14 November 2025)</a:t>
            </a:r>
          </a:p>
        </p:txBody>
      </p:sp>
      <p:pic>
        <p:nvPicPr>
          <p:cNvPr id="4" name="slide15">
            <a:hlinkClick r:id="" action="ppaction://media"/>
            <a:extLst>
              <a:ext uri="{FF2B5EF4-FFF2-40B4-BE49-F238E27FC236}">
                <a16:creationId xmlns:a16="http://schemas.microsoft.com/office/drawing/2014/main" id="{32C43878-6648-6DB8-B2A1-94BFEB164C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55"/>
    </mc:Choice>
    <mc:Fallback>
      <p:transition spd="slow" advTm="273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35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C333A"/>
      </a:dk2>
      <a:lt2>
        <a:srgbClr val="D6ECED"/>
      </a:lt2>
      <a:accent1>
        <a:srgbClr val="DE32DE"/>
      </a:accent1>
      <a:accent2>
        <a:srgbClr val="F42B8A"/>
      </a:accent2>
      <a:accent3>
        <a:srgbClr val="349FE7"/>
      </a:accent3>
      <a:accent4>
        <a:srgbClr val="565FF8"/>
      </a:accent4>
      <a:accent5>
        <a:srgbClr val="876BE7"/>
      </a:accent5>
      <a:accent6>
        <a:srgbClr val="F268C2"/>
      </a:accent6>
      <a:hlink>
        <a:srgbClr val="F55CF9"/>
      </a:hlink>
      <a:folHlink>
        <a:srgbClr val="E8A0EE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6" ma:contentTypeDescription="Create a new document." ma:contentTypeScope="" ma:versionID="c86a6c824c0c42ef1cc1c0bf27cd58bf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5e638b626f3e6705407096c6cea93129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DCF13DD-2838-418B-A5FD-FA38F5B51B33}">
  <ds:schemaRefs>
    <ds:schemaRef ds:uri="http://www.w3.org/XML/1998/namespace"/>
    <ds:schemaRef ds:uri="http://schemas.microsoft.com/office/2006/metadata/properties"/>
    <ds:schemaRef ds:uri="0085e1a2-9cbf-4b92-866b-21f3c89040b6"/>
    <ds:schemaRef ds:uri="http://purl.org/dc/elements/1.1/"/>
    <ds:schemaRef ds:uri="http://schemas.microsoft.com/office/2006/documentManagement/types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5B17F1E-7480-48E2-AF6B-8DDC25F01235}">
  <ds:schemaRefs>
    <ds:schemaRef ds:uri="0085e1a2-9cbf-4b92-866b-21f3c89040b6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8E283B3E-EDF3-46E1-9FE9-AB6B8968F73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1233</Words>
  <Application>Microsoft Office PowerPoint</Application>
  <PresentationFormat>On-screen Show (4:3)</PresentationFormat>
  <Paragraphs>96</Paragraphs>
  <Slides>15</Slides>
  <Notes>15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Century Gothic</vt:lpstr>
      <vt:lpstr>Corbel</vt:lpstr>
      <vt:lpstr>Wingdings 3</vt:lpstr>
      <vt:lpstr>Wisp</vt:lpstr>
      <vt:lpstr>Care Plan for a Patient with Breast Cancer</vt:lpstr>
      <vt:lpstr>Introduction</vt:lpstr>
      <vt:lpstr>Anatomy of the Breast</vt:lpstr>
      <vt:lpstr>Normal Physiology</vt:lpstr>
      <vt:lpstr>Pathophysiology</vt:lpstr>
      <vt:lpstr>Signs &amp; Symptoms</vt:lpstr>
      <vt:lpstr>Patient Demographics</vt:lpstr>
      <vt:lpstr>Risk Factors</vt:lpstr>
      <vt:lpstr>Care Plan Goals</vt:lpstr>
      <vt:lpstr>Care Routine</vt:lpstr>
      <vt:lpstr>Monitoring</vt:lpstr>
      <vt:lpstr>Communication &amp; MDT</vt:lpstr>
      <vt:lpstr>Ethical Considerations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Nazema Bibi (2333305)</cp:lastModifiedBy>
  <cp:revision>1</cp:revision>
  <dcterms:created xsi:type="dcterms:W3CDTF">2013-01-27T09:14:16Z</dcterms:created>
  <dcterms:modified xsi:type="dcterms:W3CDTF">2025-11-16T23:12:27Z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