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86" d="100"/>
          <a:sy n="86" d="100"/>
        </p:scale>
        <p:origin x="47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76AB2-FACD-5F0C-58C6-DF42B6A015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75068C-E8E1-0F62-F266-C86A1C2639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86B808-128F-9EDB-0591-C7809C046C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E7971-FBFF-461F-A259-62F6FB8BB02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390A97-B3EA-3B48-FCDF-D14FEA5AF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71C5EC-A92A-BD40-3C3B-17FD2C0A6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E60E7-D556-49EB-8DA3-384C0CC59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16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51086-417D-33E8-A2CE-F8BFF43D7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C33E3-A8D9-4952-D22F-29178779A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F3CC24-68A5-628D-6387-5C8C0AA0C2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E7971-FBFF-461F-A259-62F6FB8BB02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A498E0-8FF2-3B1C-D939-3C0A06B4A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5C5B5-D7C6-D51F-3D50-F9760FDF4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E60E7-D556-49EB-8DA3-384C0CC59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730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8BEEF-A1D7-3AEC-E155-B5C94CADE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01701C-582E-DA3C-98D0-BF16A24E5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FD6F33-AEB2-8B27-CC18-0C7B6CEEE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E7971-FBFF-461F-A259-62F6FB8BB02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AF36DB-B560-DE85-4F67-8304BBF10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F19ADB-BC25-3502-AD4B-05200EFEE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E60E7-D556-49EB-8DA3-384C0CC59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369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47AFB-1ABD-CB14-71BF-D78DC6ABAF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5679B-D6CD-7B18-65B6-3089CED058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F60315-DA07-3A8F-266D-8A145C1FE0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F95E9-B08E-B487-5A35-3CD1BFFD2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E7971-FBFF-461F-A259-62F6FB8BB02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7C81F9-9DEB-DB54-8002-BC37B08E3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A5A080-BDB8-DFA6-C6C3-7939DE01C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E60E7-D556-49EB-8DA3-384C0CC59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2264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1C171-F1A2-A8A7-3536-08F04703D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BF4E74-E18D-54F5-3E86-C500F48E80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6B0F7F-6FE6-CF27-91DF-6724BB5CBF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5EACE5-63A6-63F5-62F5-3FD56BA894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5EAB41-C559-A8FD-77B4-A2A13C3897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D6E59F-BBB6-AEF6-388B-BDAFCBB54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E7971-FBFF-461F-A259-62F6FB8BB02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E50B6A-6A76-F501-09F1-72F6CAF8E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91CB4-A538-5990-7944-A75ECED19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E60E7-D556-49EB-8DA3-384C0CC59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449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7F6E7-17C4-B1D5-01B8-D3F52A638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7D884A-0731-205E-F290-22F3C8C0D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E7971-FBFF-461F-A259-62F6FB8BB02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455E15-C015-2C3D-E341-33D1648E8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A49A54-EA07-B64E-9F5B-F3938CB99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E60E7-D556-49EB-8DA3-384C0CC59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5386C8-1F35-6615-26ED-67B072957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E7971-FBFF-461F-A259-62F6FB8BB02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B63A62-F267-07E8-A211-0B5D6B84C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63666D-AE7F-F282-D8CC-46256D1C0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E60E7-D556-49EB-8DA3-384C0CC59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15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007B0-CDA7-10A6-7686-C48E0F537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0F5DA-CD4D-F840-CE68-7DD25818E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9FE93C-9F24-D38F-F1DF-34B11A814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F236A1-A7C3-4218-56A0-24E182952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E7971-FBFF-461F-A259-62F6FB8BB02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45760A-ABC4-5B29-4E6B-AD7B5B21B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C3BBAC-8CBB-A9EE-9CBB-E0CB630EF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E60E7-D556-49EB-8DA3-384C0CC59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795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86F2A-82DA-77C2-536D-632DF3552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37C4CE-E360-234D-81A3-E9187FB442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967E58-1DCE-4CDF-9FAC-2A963BCA4B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027FDC-CE04-3364-55CE-8B3D3A1069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E7971-FBFF-461F-A259-62F6FB8BB02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22E349-A926-ABB8-81ED-BE579316B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C83618-04F4-BD6B-F918-6BE9D5AB6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E60E7-D556-49EB-8DA3-384C0CC59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97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70E9E-8241-3884-F921-F5356A732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CC7BC7-9632-3AD0-536F-A1B87FCBB1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94E8A-205C-2F88-0802-00B446DFD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E7971-FBFF-461F-A259-62F6FB8BB02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04F12-955F-8FD4-59EE-74ED893F6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2BF28B-EF33-AAE5-BD79-EDDA0F9CF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E60E7-D556-49EB-8DA3-384C0CC59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805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969334-FF75-869B-9AF8-D87F059AE1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B9B509-9864-9F4A-CA9E-E01B4DAE4D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5421C-F030-65AA-A9CA-9464F859B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E7971-FBFF-461F-A259-62F6FB8BB02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A65288-B2F7-60F0-8130-CE54AAB20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2B214E-F255-F73C-1A75-E7E62D99B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E60E7-D556-49EB-8DA3-384C0CC59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6253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2261BC-BF40-818C-C1D8-894D31F99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842848-D36A-4228-73F3-99A314568D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2729E1-E638-4FEE-77E3-7FD9E9DEDC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E7971-FBFF-461F-A259-62F6FB8BB02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5A7296-5B42-4AD3-524D-37C58C13E4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23C1D-4F39-24CF-52D8-E3324D398E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7E60E7-D556-49EB-8DA3-384C0CC59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604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images/search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376161-EC14-9C0A-F1ED-FC04472B3580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               </a:t>
            </a:r>
            <a:r>
              <a:rPr lang="en-US" b="1" dirty="0"/>
              <a:t>STUDENT NAME: </a:t>
            </a:r>
            <a:r>
              <a:rPr lang="en-US" dirty="0"/>
              <a:t>MUSHINI BINTA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                      </a:t>
            </a:r>
            <a:r>
              <a:rPr lang="en-US" b="1" dirty="0"/>
              <a:t>STUDENT ID NUMBER: </a:t>
            </a:r>
            <a:r>
              <a:rPr lang="en-US" dirty="0"/>
              <a:t>2207294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                      MODULE: </a:t>
            </a:r>
            <a:r>
              <a:rPr lang="en-US" dirty="0"/>
              <a:t>FOOD &amp; BEVERAGE OPERATIONS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                      MODULE CODE: </a:t>
            </a:r>
            <a:r>
              <a:rPr lang="en-US" dirty="0"/>
              <a:t>BMIH4002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                      LECTURER’NAME: </a:t>
            </a:r>
            <a:r>
              <a:rPr lang="en-US" dirty="0"/>
              <a:t>TRISTAN HAWKINS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                     TITLE: </a:t>
            </a:r>
            <a:r>
              <a:rPr lang="en-US" dirty="0"/>
              <a:t>ASSESSMENT OF PRACTICAL TASKS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                                 MENU ENGINEERING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val="2762103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2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2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Arc 2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6464DD-82DD-D03E-A7EA-F8DC56E82172}"/>
              </a:ext>
            </a:extLst>
          </p:cNvPr>
          <p:cNvSpPr txBox="1"/>
          <p:nvPr/>
        </p:nvSpPr>
        <p:spPr>
          <a:xfrm>
            <a:off x="4447308" y="636190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TRINITY CITY CENTRE HOTEL                                                                                  £100/COUPLE OR £50.00/PERSON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                                                                                                       INCLUSIVE OF TAX AND 15% GRATUITY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                                                                                              GUEST SHOULD SELECT ONE ITEM FROM EACH COURSE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YOU &amp; ME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SPECIAL ROMANTIC VALENTINE’S DAY PACKAGE                                      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                                            </a:t>
            </a:r>
            <a:r>
              <a:rPr lang="en-US" sz="1100" u="sng" dirty="0"/>
              <a:t>First Course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                          Selection of Soup Of The Evening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                                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                                         Caesar Salad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                                        Chopped Salad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                      French </a:t>
            </a:r>
            <a:r>
              <a:rPr lang="en-US" sz="1100" dirty="0" err="1"/>
              <a:t>Escargo</a:t>
            </a:r>
            <a:r>
              <a:rPr lang="en-US" sz="1100" dirty="0"/>
              <a:t> in garlic butter sauce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                                         </a:t>
            </a:r>
            <a:r>
              <a:rPr lang="en-US" sz="1100" u="sng" dirty="0"/>
              <a:t>Second Course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                                      Trinity Strip Steak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    Served with Compressed Mushrooms with Whipped potatoes and Haricots vert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                                      Jumbo Lump Crab Cakes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Served over Sweet Corn with Sauteed and Grilled Peppers and Orange Remoulade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                                       Hereford Beef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Beef Bourguignon, Mash Potato, Mushrooms, Bacon, Onions &amp; Parsley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                                                              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u="sng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29269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598A8B-8B05-F2F9-F6F5-DD475345FF4E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                                                                          </a:t>
            </a:r>
            <a:r>
              <a:rPr lang="en-US" sz="1500" u="sng" dirty="0"/>
              <a:t>Third Course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                                                   Apple Cinnamon Roll Bread Pudding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                                         Valrhona Dark Chocolate Fondant with Raspberries &amp; Marshmallow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                                                  Chocolate Almond Bark on Ice Cream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                                                             Red Velvet Bread Pudding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                                                                          Call now for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                                                                       RESERVATIONS          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                                             And Experience THE TASTE OF THE GOOD LIFE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                                            Included 2 glasses of MOET &amp; CHANDON ROSE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                    our products are made in an environment where allergens are present, resulting in a risk of cross contamination.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                    For more information about a specific allergen, Please speak to a member of staff.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31500080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483B307-F714-5990-68F2-6864779F00EE}"/>
              </a:ext>
            </a:extLst>
          </p:cNvPr>
          <p:cNvSpPr txBox="1"/>
          <p:nvPr/>
        </p:nvSpPr>
        <p:spPr>
          <a:xfrm>
            <a:off x="221942" y="372861"/>
            <a:ext cx="112302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REFERENCES:</a:t>
            </a:r>
          </a:p>
          <a:p>
            <a:pPr marL="342900" indent="-342900">
              <a:buAutoNum type="arabicPeriod"/>
            </a:pPr>
            <a:r>
              <a:rPr lang="en-GB" dirty="0">
                <a:hlinkClick r:id="rId2"/>
              </a:rPr>
              <a:t>https://www.bing.com/images/search</a:t>
            </a:r>
            <a:r>
              <a:rPr lang="en-GB" dirty="0"/>
              <a:t> (Accessed 16 February 2023)</a:t>
            </a:r>
          </a:p>
          <a:p>
            <a:pPr marL="342900" indent="-342900">
              <a:buAutoNum type="arabicPeriod"/>
            </a:pPr>
            <a:r>
              <a:rPr lang="en-GB" dirty="0"/>
              <a:t>Hhtps://www.mylondon.news/whats-on-news/London-most-expensive-nye-dinners (Accessed 02 February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7764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286</Words>
  <Application>Microsoft Office PowerPoint</Application>
  <PresentationFormat>Widescreen</PresentationFormat>
  <Paragraphs>65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Mushini</dc:creator>
  <cp:lastModifiedBy>Binta Mushini</cp:lastModifiedBy>
  <cp:revision>1</cp:revision>
  <dcterms:created xsi:type="dcterms:W3CDTF">2023-02-17T16:26:55Z</dcterms:created>
  <dcterms:modified xsi:type="dcterms:W3CDTF">2023-02-17T19:51:00Z</dcterms:modified>
</cp:coreProperties>
</file>