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0" r:id="rId1"/>
  </p:sldMasterIdLst>
  <p:notesMasterIdLst>
    <p:notesMasterId r:id="rId18"/>
  </p:notesMasterIdLst>
  <p:sldIdLst>
    <p:sldId id="257" r:id="rId2"/>
    <p:sldId id="258" r:id="rId3"/>
    <p:sldId id="269" r:id="rId4"/>
    <p:sldId id="270" r:id="rId5"/>
    <p:sldId id="271" r:id="rId6"/>
    <p:sldId id="272" r:id="rId7"/>
    <p:sldId id="273" r:id="rId8"/>
    <p:sldId id="274" r:id="rId9"/>
    <p:sldId id="275" r:id="rId10"/>
    <p:sldId id="276" r:id="rId11"/>
    <p:sldId id="277" r:id="rId12"/>
    <p:sldId id="278" r:id="rId13"/>
    <p:sldId id="279" r:id="rId14"/>
    <p:sldId id="268" r:id="rId15"/>
    <p:sldId id="280" r:id="rId16"/>
    <p:sldId id="281" r:id="rId17"/>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637" autoAdjust="0"/>
    <p:restoredTop sz="82441" autoAdjust="0"/>
  </p:normalViewPr>
  <p:slideViewPr>
    <p:cSldViewPr snapToGrid="0">
      <p:cViewPr>
        <p:scale>
          <a:sx n="87" d="100"/>
          <a:sy n="87" d="100"/>
        </p:scale>
        <p:origin x="1512" y="198"/>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E2C5D2-B028-4F4C-8ED7-8E916841AC3E}" type="doc">
      <dgm:prSet loTypeId="urn:microsoft.com/office/officeart/2008/layout/VerticalCurvedList" loCatId="list" qsTypeId="urn:microsoft.com/office/officeart/2005/8/quickstyle/simple1" qsCatId="simple" csTypeId="urn:microsoft.com/office/officeart/2005/8/colors/accent2_2" csCatId="accent2" phldr="1"/>
      <dgm:spPr/>
      <dgm:t>
        <a:bodyPr/>
        <a:lstStyle/>
        <a:p>
          <a:endParaRPr lang="en-US"/>
        </a:p>
      </dgm:t>
    </dgm:pt>
    <dgm:pt modelId="{BBCDD646-B703-4E1D-8057-FFDA8621D09B}">
      <dgm:prSet/>
      <dgm:spPr/>
      <dgm:t>
        <a:bodyPr/>
        <a:lstStyle/>
        <a:p>
          <a:r>
            <a:rPr lang="en-GB" dirty="0">
              <a:latin typeface="Times New Roman" panose="02020603050405020304" pitchFamily="18" charset="0"/>
              <a:cs typeface="Times New Roman" panose="02020603050405020304" pitchFamily="18" charset="0"/>
            </a:rPr>
            <a:t>The world has gone more digital, and as such, the number of cybersecurity attacks has increased tremendously as well due to the increased dependence on network-based applications. </a:t>
          </a:r>
          <a:endParaRPr lang="en-US" dirty="0">
            <a:latin typeface="Times New Roman" panose="02020603050405020304" pitchFamily="18" charset="0"/>
            <a:cs typeface="Times New Roman" panose="02020603050405020304" pitchFamily="18" charset="0"/>
          </a:endParaRPr>
        </a:p>
      </dgm:t>
    </dgm:pt>
    <dgm:pt modelId="{7A23A492-A854-4028-A91B-614929BAE699}" type="parTrans" cxnId="{054726D7-6ED6-4F32-8F61-4D82F96D41C2}">
      <dgm:prSet/>
      <dgm:spPr/>
      <dgm:t>
        <a:bodyPr/>
        <a:lstStyle/>
        <a:p>
          <a:endParaRPr lang="en-US"/>
        </a:p>
      </dgm:t>
    </dgm:pt>
    <dgm:pt modelId="{202C7687-DACB-4824-B934-24AF12F9C300}" type="sibTrans" cxnId="{054726D7-6ED6-4F32-8F61-4D82F96D41C2}">
      <dgm:prSet/>
      <dgm:spPr/>
      <dgm:t>
        <a:bodyPr/>
        <a:lstStyle/>
        <a:p>
          <a:endParaRPr lang="en-US">
            <a:latin typeface="Times New Roman" panose="02020603050405020304" pitchFamily="18" charset="0"/>
            <a:cs typeface="Times New Roman" panose="02020603050405020304" pitchFamily="18" charset="0"/>
          </a:endParaRPr>
        </a:p>
      </dgm:t>
    </dgm:pt>
    <dgm:pt modelId="{B86BCCC3-3874-4A0A-9A7A-6F9926809C13}">
      <dgm:prSet/>
      <dgm:spPr/>
      <dgm:t>
        <a:bodyPr/>
        <a:lstStyle/>
        <a:p>
          <a:r>
            <a:rPr lang="en-GB" dirty="0">
              <a:latin typeface="Times New Roman" panose="02020603050405020304" pitchFamily="18" charset="0"/>
              <a:cs typeface="Times New Roman" panose="02020603050405020304" pitchFamily="18" charset="0"/>
            </a:rPr>
            <a:t>With the companies still implementing the idea of cloud computing, Internet of Things (IoT), and mobile-based technologies, the number of attack surfaces by the cybercriminals is multiplying, and the application of traditional security systems becomes pointless. </a:t>
          </a:r>
          <a:endParaRPr lang="en-US" dirty="0">
            <a:latin typeface="Times New Roman" panose="02020603050405020304" pitchFamily="18" charset="0"/>
            <a:cs typeface="Times New Roman" panose="02020603050405020304" pitchFamily="18" charset="0"/>
          </a:endParaRPr>
        </a:p>
      </dgm:t>
    </dgm:pt>
    <dgm:pt modelId="{964D9A78-14C4-4C21-9A19-0D25E72C4620}" type="parTrans" cxnId="{0CB95C25-05B8-46DA-AA50-B0DDCD41B903}">
      <dgm:prSet/>
      <dgm:spPr/>
      <dgm:t>
        <a:bodyPr/>
        <a:lstStyle/>
        <a:p>
          <a:endParaRPr lang="en-US"/>
        </a:p>
      </dgm:t>
    </dgm:pt>
    <dgm:pt modelId="{6432FA75-4888-4B4F-AD23-50CCC47F89D6}" type="sibTrans" cxnId="{0CB95C25-05B8-46DA-AA50-B0DDCD41B903}">
      <dgm:prSet/>
      <dgm:spPr/>
      <dgm:t>
        <a:bodyPr/>
        <a:lstStyle/>
        <a:p>
          <a:endParaRPr lang="en-US"/>
        </a:p>
      </dgm:t>
    </dgm:pt>
    <dgm:pt modelId="{50AD342C-A29B-4F56-8C07-C4782417F817}">
      <dgm:prSet/>
      <dgm:spPr/>
      <dgm:t>
        <a:bodyPr/>
        <a:lstStyle/>
        <a:p>
          <a:r>
            <a:rPr lang="en-GB" dirty="0">
              <a:latin typeface="Times New Roman" panose="02020603050405020304" pitchFamily="18" charset="0"/>
              <a:cs typeface="Times New Roman" panose="02020603050405020304" pitchFamily="18" charset="0"/>
            </a:rPr>
            <a:t>Machine Learning (ML) has developed as an influential method of increasing the level of security in network applications. </a:t>
          </a:r>
          <a:endParaRPr lang="en-US" dirty="0">
            <a:latin typeface="Times New Roman" panose="02020603050405020304" pitchFamily="18" charset="0"/>
            <a:cs typeface="Times New Roman" panose="02020603050405020304" pitchFamily="18" charset="0"/>
          </a:endParaRPr>
        </a:p>
      </dgm:t>
    </dgm:pt>
    <dgm:pt modelId="{5158A252-787D-438D-917F-57F0ECE83CF5}" type="parTrans" cxnId="{AAA56EF8-2178-4211-ADC8-570C3EB6A874}">
      <dgm:prSet/>
      <dgm:spPr/>
      <dgm:t>
        <a:bodyPr/>
        <a:lstStyle/>
        <a:p>
          <a:endParaRPr lang="en-US"/>
        </a:p>
      </dgm:t>
    </dgm:pt>
    <dgm:pt modelId="{9B345C2C-762C-4CC4-BCD1-A259E315CA39}" type="sibTrans" cxnId="{AAA56EF8-2178-4211-ADC8-570C3EB6A874}">
      <dgm:prSet/>
      <dgm:spPr/>
      <dgm:t>
        <a:bodyPr/>
        <a:lstStyle/>
        <a:p>
          <a:endParaRPr lang="en-US"/>
        </a:p>
      </dgm:t>
    </dgm:pt>
    <dgm:pt modelId="{72316172-B945-4753-82A4-E2D68DA8476F}">
      <dgm:prSet/>
      <dgm:spPr/>
      <dgm:t>
        <a:bodyPr/>
        <a:lstStyle/>
        <a:p>
          <a:r>
            <a:rPr lang="en-GB" dirty="0">
              <a:latin typeface="Times New Roman" panose="02020603050405020304" pitchFamily="18" charset="0"/>
              <a:cs typeface="Times New Roman" panose="02020603050405020304" pitchFamily="18" charset="0"/>
            </a:rPr>
            <a:t>The ML-based systems not only have the capability of recognising the already known attack patterns, but they are also able to recognise the previously unknown malicious patterns, thus the proactive defence mechanisms.</a:t>
          </a:r>
          <a:endParaRPr lang="en-US" dirty="0">
            <a:latin typeface="Times New Roman" panose="02020603050405020304" pitchFamily="18" charset="0"/>
            <a:cs typeface="Times New Roman" panose="02020603050405020304" pitchFamily="18" charset="0"/>
          </a:endParaRPr>
        </a:p>
      </dgm:t>
    </dgm:pt>
    <dgm:pt modelId="{EE3990A3-607A-4314-99EE-E491D73BB95F}" type="parTrans" cxnId="{AB43C1F7-A6A7-44D4-B318-36069AE51CFF}">
      <dgm:prSet/>
      <dgm:spPr/>
      <dgm:t>
        <a:bodyPr/>
        <a:lstStyle/>
        <a:p>
          <a:endParaRPr lang="en-US"/>
        </a:p>
      </dgm:t>
    </dgm:pt>
    <dgm:pt modelId="{445267EC-AA87-48F8-8987-285523BE45FC}" type="sibTrans" cxnId="{AB43C1F7-A6A7-44D4-B318-36069AE51CFF}">
      <dgm:prSet/>
      <dgm:spPr/>
      <dgm:t>
        <a:bodyPr/>
        <a:lstStyle/>
        <a:p>
          <a:endParaRPr lang="en-US"/>
        </a:p>
      </dgm:t>
    </dgm:pt>
    <dgm:pt modelId="{0ACC8F22-44C7-4EDB-A1DA-AD88C2E74CB6}" type="pres">
      <dgm:prSet presAssocID="{63E2C5D2-B028-4F4C-8ED7-8E916841AC3E}" presName="Name0" presStyleCnt="0">
        <dgm:presLayoutVars>
          <dgm:chMax val="7"/>
          <dgm:chPref val="7"/>
          <dgm:dir/>
        </dgm:presLayoutVars>
      </dgm:prSet>
      <dgm:spPr/>
    </dgm:pt>
    <dgm:pt modelId="{6DE80C59-42F1-450A-864F-DCF83727BDE2}" type="pres">
      <dgm:prSet presAssocID="{63E2C5D2-B028-4F4C-8ED7-8E916841AC3E}" presName="Name1" presStyleCnt="0"/>
      <dgm:spPr/>
    </dgm:pt>
    <dgm:pt modelId="{CD0EADBD-2309-47F2-B903-CE979E9248CB}" type="pres">
      <dgm:prSet presAssocID="{63E2C5D2-B028-4F4C-8ED7-8E916841AC3E}" presName="cycle" presStyleCnt="0"/>
      <dgm:spPr/>
    </dgm:pt>
    <dgm:pt modelId="{48148E3E-EFA8-4917-A6E3-10E79BECE86D}" type="pres">
      <dgm:prSet presAssocID="{63E2C5D2-B028-4F4C-8ED7-8E916841AC3E}" presName="srcNode" presStyleLbl="node1" presStyleIdx="0" presStyleCnt="4"/>
      <dgm:spPr/>
    </dgm:pt>
    <dgm:pt modelId="{2F403F73-3783-40AD-B710-40D7DE00FCF5}" type="pres">
      <dgm:prSet presAssocID="{63E2C5D2-B028-4F4C-8ED7-8E916841AC3E}" presName="conn" presStyleLbl="parChTrans1D2" presStyleIdx="0" presStyleCnt="1"/>
      <dgm:spPr/>
    </dgm:pt>
    <dgm:pt modelId="{869D121C-45DA-4600-994B-21BDEBA998C2}" type="pres">
      <dgm:prSet presAssocID="{63E2C5D2-B028-4F4C-8ED7-8E916841AC3E}" presName="extraNode" presStyleLbl="node1" presStyleIdx="0" presStyleCnt="4"/>
      <dgm:spPr/>
    </dgm:pt>
    <dgm:pt modelId="{A750E8BE-53ED-47F2-873D-71745657BCDE}" type="pres">
      <dgm:prSet presAssocID="{63E2C5D2-B028-4F4C-8ED7-8E916841AC3E}" presName="dstNode" presStyleLbl="node1" presStyleIdx="0" presStyleCnt="4"/>
      <dgm:spPr/>
    </dgm:pt>
    <dgm:pt modelId="{32334471-297B-44E4-8A54-0CE3ADF2633C}" type="pres">
      <dgm:prSet presAssocID="{BBCDD646-B703-4E1D-8057-FFDA8621D09B}" presName="text_1" presStyleLbl="node1" presStyleIdx="0" presStyleCnt="4">
        <dgm:presLayoutVars>
          <dgm:bulletEnabled val="1"/>
        </dgm:presLayoutVars>
      </dgm:prSet>
      <dgm:spPr/>
    </dgm:pt>
    <dgm:pt modelId="{0493B599-D3E8-498C-82F2-0909E04D1BA9}" type="pres">
      <dgm:prSet presAssocID="{BBCDD646-B703-4E1D-8057-FFDA8621D09B}" presName="accent_1" presStyleCnt="0"/>
      <dgm:spPr/>
    </dgm:pt>
    <dgm:pt modelId="{97E03F5A-0977-4289-B96C-48FFC74A4A67}" type="pres">
      <dgm:prSet presAssocID="{BBCDD646-B703-4E1D-8057-FFDA8621D09B}" presName="accentRepeatNode" presStyleLbl="solidFgAcc1" presStyleIdx="0" presStyleCnt="4"/>
      <dgm:spPr/>
    </dgm:pt>
    <dgm:pt modelId="{A6F04A92-0509-46CB-92CF-9BFAF65E99FB}" type="pres">
      <dgm:prSet presAssocID="{B86BCCC3-3874-4A0A-9A7A-6F9926809C13}" presName="text_2" presStyleLbl="node1" presStyleIdx="1" presStyleCnt="4">
        <dgm:presLayoutVars>
          <dgm:bulletEnabled val="1"/>
        </dgm:presLayoutVars>
      </dgm:prSet>
      <dgm:spPr/>
    </dgm:pt>
    <dgm:pt modelId="{A852D807-06B6-4138-A980-351128DC54FE}" type="pres">
      <dgm:prSet presAssocID="{B86BCCC3-3874-4A0A-9A7A-6F9926809C13}" presName="accent_2" presStyleCnt="0"/>
      <dgm:spPr/>
    </dgm:pt>
    <dgm:pt modelId="{C5C4729B-7F39-4A52-BC56-AFA78E0C55A4}" type="pres">
      <dgm:prSet presAssocID="{B86BCCC3-3874-4A0A-9A7A-6F9926809C13}" presName="accentRepeatNode" presStyleLbl="solidFgAcc1" presStyleIdx="1" presStyleCnt="4"/>
      <dgm:spPr/>
    </dgm:pt>
    <dgm:pt modelId="{5FA89FE3-BE0C-4425-83C1-0C5A6909FC4E}" type="pres">
      <dgm:prSet presAssocID="{72316172-B945-4753-82A4-E2D68DA8476F}" presName="text_3" presStyleLbl="node1" presStyleIdx="2" presStyleCnt="4">
        <dgm:presLayoutVars>
          <dgm:bulletEnabled val="1"/>
        </dgm:presLayoutVars>
      </dgm:prSet>
      <dgm:spPr/>
    </dgm:pt>
    <dgm:pt modelId="{9066186A-D82A-4769-BAAB-1BBB58B2F87A}" type="pres">
      <dgm:prSet presAssocID="{72316172-B945-4753-82A4-E2D68DA8476F}" presName="accent_3" presStyleCnt="0"/>
      <dgm:spPr/>
    </dgm:pt>
    <dgm:pt modelId="{9E78D68A-C547-4575-9BA8-ADDFD9A5300F}" type="pres">
      <dgm:prSet presAssocID="{72316172-B945-4753-82A4-E2D68DA8476F}" presName="accentRepeatNode" presStyleLbl="solidFgAcc1" presStyleIdx="2" presStyleCnt="4"/>
      <dgm:spPr/>
    </dgm:pt>
    <dgm:pt modelId="{CB84D4E8-C20A-4D0E-B6DC-814856E428F4}" type="pres">
      <dgm:prSet presAssocID="{50AD342C-A29B-4F56-8C07-C4782417F817}" presName="text_4" presStyleLbl="node1" presStyleIdx="3" presStyleCnt="4">
        <dgm:presLayoutVars>
          <dgm:bulletEnabled val="1"/>
        </dgm:presLayoutVars>
      </dgm:prSet>
      <dgm:spPr/>
    </dgm:pt>
    <dgm:pt modelId="{58FD177B-801B-4741-BA44-D7657B56E13D}" type="pres">
      <dgm:prSet presAssocID="{50AD342C-A29B-4F56-8C07-C4782417F817}" presName="accent_4" presStyleCnt="0"/>
      <dgm:spPr/>
    </dgm:pt>
    <dgm:pt modelId="{46BEFE59-D26C-46C5-8D80-CD246175F41F}" type="pres">
      <dgm:prSet presAssocID="{50AD342C-A29B-4F56-8C07-C4782417F817}" presName="accentRepeatNode" presStyleLbl="solidFgAcc1" presStyleIdx="3" presStyleCnt="4"/>
      <dgm:spPr/>
    </dgm:pt>
  </dgm:ptLst>
  <dgm:cxnLst>
    <dgm:cxn modelId="{1CC50015-B689-410F-B835-AD7207BC4BC8}" type="presOf" srcId="{72316172-B945-4753-82A4-E2D68DA8476F}" destId="{5FA89FE3-BE0C-4425-83C1-0C5A6909FC4E}" srcOrd="0" destOrd="0" presId="urn:microsoft.com/office/officeart/2008/layout/VerticalCurvedList"/>
    <dgm:cxn modelId="{0CB95C25-05B8-46DA-AA50-B0DDCD41B903}" srcId="{63E2C5D2-B028-4F4C-8ED7-8E916841AC3E}" destId="{B86BCCC3-3874-4A0A-9A7A-6F9926809C13}" srcOrd="1" destOrd="0" parTransId="{964D9A78-14C4-4C21-9A19-0D25E72C4620}" sibTransId="{6432FA75-4888-4B4F-AD23-50CCC47F89D6}"/>
    <dgm:cxn modelId="{DB3B103B-E9C9-435D-9B48-99ED9CC03FD8}" type="presOf" srcId="{B86BCCC3-3874-4A0A-9A7A-6F9926809C13}" destId="{A6F04A92-0509-46CB-92CF-9BFAF65E99FB}" srcOrd="0" destOrd="0" presId="urn:microsoft.com/office/officeart/2008/layout/VerticalCurvedList"/>
    <dgm:cxn modelId="{8CF98E5E-1067-443C-BFC1-D3A5DFF12557}" type="presOf" srcId="{63E2C5D2-B028-4F4C-8ED7-8E916841AC3E}" destId="{0ACC8F22-44C7-4EDB-A1DA-AD88C2E74CB6}" srcOrd="0" destOrd="0" presId="urn:microsoft.com/office/officeart/2008/layout/VerticalCurvedList"/>
    <dgm:cxn modelId="{842FAE52-8D39-45D5-AC11-E5146F929FE8}" type="presOf" srcId="{BBCDD646-B703-4E1D-8057-FFDA8621D09B}" destId="{32334471-297B-44E4-8A54-0CE3ADF2633C}" srcOrd="0" destOrd="0" presId="urn:microsoft.com/office/officeart/2008/layout/VerticalCurvedList"/>
    <dgm:cxn modelId="{2F2FC580-84A2-45DA-887D-2329BAF47762}" type="presOf" srcId="{50AD342C-A29B-4F56-8C07-C4782417F817}" destId="{CB84D4E8-C20A-4D0E-B6DC-814856E428F4}" srcOrd="0" destOrd="0" presId="urn:microsoft.com/office/officeart/2008/layout/VerticalCurvedList"/>
    <dgm:cxn modelId="{F731C888-1D79-4EE7-8A42-DC2E925C1987}" type="presOf" srcId="{202C7687-DACB-4824-B934-24AF12F9C300}" destId="{2F403F73-3783-40AD-B710-40D7DE00FCF5}" srcOrd="0" destOrd="0" presId="urn:microsoft.com/office/officeart/2008/layout/VerticalCurvedList"/>
    <dgm:cxn modelId="{054726D7-6ED6-4F32-8F61-4D82F96D41C2}" srcId="{63E2C5D2-B028-4F4C-8ED7-8E916841AC3E}" destId="{BBCDD646-B703-4E1D-8057-FFDA8621D09B}" srcOrd="0" destOrd="0" parTransId="{7A23A492-A854-4028-A91B-614929BAE699}" sibTransId="{202C7687-DACB-4824-B934-24AF12F9C300}"/>
    <dgm:cxn modelId="{AB43C1F7-A6A7-44D4-B318-36069AE51CFF}" srcId="{63E2C5D2-B028-4F4C-8ED7-8E916841AC3E}" destId="{72316172-B945-4753-82A4-E2D68DA8476F}" srcOrd="2" destOrd="0" parTransId="{EE3990A3-607A-4314-99EE-E491D73BB95F}" sibTransId="{445267EC-AA87-48F8-8987-285523BE45FC}"/>
    <dgm:cxn modelId="{AAA56EF8-2178-4211-ADC8-570C3EB6A874}" srcId="{63E2C5D2-B028-4F4C-8ED7-8E916841AC3E}" destId="{50AD342C-A29B-4F56-8C07-C4782417F817}" srcOrd="3" destOrd="0" parTransId="{5158A252-787D-438D-917F-57F0ECE83CF5}" sibTransId="{9B345C2C-762C-4CC4-BCD1-A259E315CA39}"/>
    <dgm:cxn modelId="{B0A99D15-68EB-4560-B6E1-E773D08B524C}" type="presParOf" srcId="{0ACC8F22-44C7-4EDB-A1DA-AD88C2E74CB6}" destId="{6DE80C59-42F1-450A-864F-DCF83727BDE2}" srcOrd="0" destOrd="0" presId="urn:microsoft.com/office/officeart/2008/layout/VerticalCurvedList"/>
    <dgm:cxn modelId="{5B0BC4BA-675C-4709-855C-A15AC4696B30}" type="presParOf" srcId="{6DE80C59-42F1-450A-864F-DCF83727BDE2}" destId="{CD0EADBD-2309-47F2-B903-CE979E9248CB}" srcOrd="0" destOrd="0" presId="urn:microsoft.com/office/officeart/2008/layout/VerticalCurvedList"/>
    <dgm:cxn modelId="{B5A46E9F-28A1-4F1A-A7BF-6519B1934C11}" type="presParOf" srcId="{CD0EADBD-2309-47F2-B903-CE979E9248CB}" destId="{48148E3E-EFA8-4917-A6E3-10E79BECE86D}" srcOrd="0" destOrd="0" presId="urn:microsoft.com/office/officeart/2008/layout/VerticalCurvedList"/>
    <dgm:cxn modelId="{013BF838-CA66-40C9-9635-3933726ABF17}" type="presParOf" srcId="{CD0EADBD-2309-47F2-B903-CE979E9248CB}" destId="{2F403F73-3783-40AD-B710-40D7DE00FCF5}" srcOrd="1" destOrd="0" presId="urn:microsoft.com/office/officeart/2008/layout/VerticalCurvedList"/>
    <dgm:cxn modelId="{176991CE-72F0-4684-83B3-925684AB5683}" type="presParOf" srcId="{CD0EADBD-2309-47F2-B903-CE979E9248CB}" destId="{869D121C-45DA-4600-994B-21BDEBA998C2}" srcOrd="2" destOrd="0" presId="urn:microsoft.com/office/officeart/2008/layout/VerticalCurvedList"/>
    <dgm:cxn modelId="{225CD9E5-1DE3-4487-9FDC-49C4713AC148}" type="presParOf" srcId="{CD0EADBD-2309-47F2-B903-CE979E9248CB}" destId="{A750E8BE-53ED-47F2-873D-71745657BCDE}" srcOrd="3" destOrd="0" presId="urn:microsoft.com/office/officeart/2008/layout/VerticalCurvedList"/>
    <dgm:cxn modelId="{9BAB172C-6B68-4FBF-B796-B5C19414E8A6}" type="presParOf" srcId="{6DE80C59-42F1-450A-864F-DCF83727BDE2}" destId="{32334471-297B-44E4-8A54-0CE3ADF2633C}" srcOrd="1" destOrd="0" presId="urn:microsoft.com/office/officeart/2008/layout/VerticalCurvedList"/>
    <dgm:cxn modelId="{26B0C9E4-31CF-4AA6-B1A9-AE74145B4B35}" type="presParOf" srcId="{6DE80C59-42F1-450A-864F-DCF83727BDE2}" destId="{0493B599-D3E8-498C-82F2-0909E04D1BA9}" srcOrd="2" destOrd="0" presId="urn:microsoft.com/office/officeart/2008/layout/VerticalCurvedList"/>
    <dgm:cxn modelId="{3E2DCB93-8DA8-4998-91BF-3CF699CA38F8}" type="presParOf" srcId="{0493B599-D3E8-498C-82F2-0909E04D1BA9}" destId="{97E03F5A-0977-4289-B96C-48FFC74A4A67}" srcOrd="0" destOrd="0" presId="urn:microsoft.com/office/officeart/2008/layout/VerticalCurvedList"/>
    <dgm:cxn modelId="{4EA6CEF3-D616-4E83-92BE-431B16E52AF1}" type="presParOf" srcId="{6DE80C59-42F1-450A-864F-DCF83727BDE2}" destId="{A6F04A92-0509-46CB-92CF-9BFAF65E99FB}" srcOrd="3" destOrd="0" presId="urn:microsoft.com/office/officeart/2008/layout/VerticalCurvedList"/>
    <dgm:cxn modelId="{B90B2C8E-53C0-4F63-8062-46192558241D}" type="presParOf" srcId="{6DE80C59-42F1-450A-864F-DCF83727BDE2}" destId="{A852D807-06B6-4138-A980-351128DC54FE}" srcOrd="4" destOrd="0" presId="urn:microsoft.com/office/officeart/2008/layout/VerticalCurvedList"/>
    <dgm:cxn modelId="{794C9F38-3E50-4A13-9DC9-16D8D44E9CE4}" type="presParOf" srcId="{A852D807-06B6-4138-A980-351128DC54FE}" destId="{C5C4729B-7F39-4A52-BC56-AFA78E0C55A4}" srcOrd="0" destOrd="0" presId="urn:microsoft.com/office/officeart/2008/layout/VerticalCurvedList"/>
    <dgm:cxn modelId="{A7E85196-ABE2-406A-A7BF-78C370F96AB6}" type="presParOf" srcId="{6DE80C59-42F1-450A-864F-DCF83727BDE2}" destId="{5FA89FE3-BE0C-4425-83C1-0C5A6909FC4E}" srcOrd="5" destOrd="0" presId="urn:microsoft.com/office/officeart/2008/layout/VerticalCurvedList"/>
    <dgm:cxn modelId="{0259BB26-50AC-4B12-BCC6-57F59CDEF7B3}" type="presParOf" srcId="{6DE80C59-42F1-450A-864F-DCF83727BDE2}" destId="{9066186A-D82A-4769-BAAB-1BBB58B2F87A}" srcOrd="6" destOrd="0" presId="urn:microsoft.com/office/officeart/2008/layout/VerticalCurvedList"/>
    <dgm:cxn modelId="{DB161F7F-04CA-4E01-8E92-56B1EBC59D9E}" type="presParOf" srcId="{9066186A-D82A-4769-BAAB-1BBB58B2F87A}" destId="{9E78D68A-C547-4575-9BA8-ADDFD9A5300F}" srcOrd="0" destOrd="0" presId="urn:microsoft.com/office/officeart/2008/layout/VerticalCurvedList"/>
    <dgm:cxn modelId="{9894858A-B4FD-482F-AB96-51D2A85ADD2B}" type="presParOf" srcId="{6DE80C59-42F1-450A-864F-DCF83727BDE2}" destId="{CB84D4E8-C20A-4D0E-B6DC-814856E428F4}" srcOrd="7" destOrd="0" presId="urn:microsoft.com/office/officeart/2008/layout/VerticalCurvedList"/>
    <dgm:cxn modelId="{C869A207-4721-4A06-9F01-D04AF22C97C1}" type="presParOf" srcId="{6DE80C59-42F1-450A-864F-DCF83727BDE2}" destId="{58FD177B-801B-4741-BA44-D7657B56E13D}" srcOrd="8" destOrd="0" presId="urn:microsoft.com/office/officeart/2008/layout/VerticalCurvedList"/>
    <dgm:cxn modelId="{559BB33D-2A1A-4FE4-B33C-896756B19F09}" type="presParOf" srcId="{58FD177B-801B-4741-BA44-D7657B56E13D}" destId="{46BEFE59-D26C-46C5-8D80-CD246175F41F}"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A45B21-B983-4AD7-811C-D4DD31AE8E40}"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US"/>
        </a:p>
      </dgm:t>
    </dgm:pt>
    <dgm:pt modelId="{63D0C102-0200-4A81-893F-AF84AA1A5C14}">
      <dgm:prSet/>
      <dgm:spPr/>
      <dgm:t>
        <a:bodyPr/>
        <a:lstStyle/>
        <a:p>
          <a:pPr algn="just"/>
          <a:r>
            <a:rPr lang="en-GB" dirty="0">
              <a:latin typeface="Times New Roman" panose="02020603050405020304" pitchFamily="18" charset="0"/>
              <a:cs typeface="Times New Roman" panose="02020603050405020304" pitchFamily="18" charset="0"/>
            </a:rPr>
            <a:t>This research study aims to develop and optimise the machine learning models used to improve the security of network applications. It aims at enhancing identification and prevention of cyber threats through empirical testing of different ML algorithms and their optimisation to enhance their accuracy, flexibility, and reliability in real-time network settings.</a:t>
          </a:r>
          <a:endParaRPr lang="en-US" dirty="0">
            <a:latin typeface="Times New Roman" panose="02020603050405020304" pitchFamily="18" charset="0"/>
            <a:cs typeface="Times New Roman" panose="02020603050405020304" pitchFamily="18" charset="0"/>
          </a:endParaRPr>
        </a:p>
      </dgm:t>
    </dgm:pt>
    <dgm:pt modelId="{CEB9756C-3DE4-4390-BBBA-FE4DF5D3A52C}" type="parTrans" cxnId="{801824B7-9FA3-4293-BF90-913DC7EF1305}">
      <dgm:prSet/>
      <dgm:spPr/>
      <dgm:t>
        <a:bodyPr/>
        <a:lstStyle/>
        <a:p>
          <a:endParaRPr lang="en-US"/>
        </a:p>
      </dgm:t>
    </dgm:pt>
    <dgm:pt modelId="{5BFF9E47-B53A-42C7-AF45-D81367E33A75}" type="sibTrans" cxnId="{801824B7-9FA3-4293-BF90-913DC7EF1305}">
      <dgm:prSet/>
      <dgm:spPr/>
      <dgm:t>
        <a:bodyPr/>
        <a:lstStyle/>
        <a:p>
          <a:endParaRPr lang="en-US"/>
        </a:p>
      </dgm:t>
    </dgm:pt>
    <dgm:pt modelId="{E0A601E3-E2D1-4320-800D-434E0720DA9B}">
      <dgm:prSet/>
      <dgm:spPr/>
      <dgm:t>
        <a:bodyPr/>
        <a:lstStyle/>
        <a:p>
          <a:pPr algn="just">
            <a:buFont typeface="Arial" panose="020B0604020202020204" pitchFamily="34" charset="0"/>
            <a:buChar char="●"/>
          </a:pPr>
          <a:r>
            <a:rPr lang="en-GB" u="none" dirty="0">
              <a:latin typeface="Times New Roman" panose="02020603050405020304" pitchFamily="18" charset="0"/>
              <a:cs typeface="Times New Roman" panose="02020603050405020304" pitchFamily="18" charset="0"/>
            </a:rPr>
            <a:t>Obj 1: To conduct the examination of the past literature on the use of machine learning in the security of network applications, and identify a research gap in the current research.</a:t>
          </a:r>
          <a:endParaRPr lang="en-US" u="none" dirty="0">
            <a:latin typeface="Times New Roman" panose="02020603050405020304" pitchFamily="18" charset="0"/>
            <a:cs typeface="Times New Roman" panose="02020603050405020304" pitchFamily="18" charset="0"/>
          </a:endParaRPr>
        </a:p>
      </dgm:t>
    </dgm:pt>
    <dgm:pt modelId="{668933C1-F08B-43DD-BF41-A8CF913BFEDF}" type="parTrans" cxnId="{BAE2615B-5277-45AB-A83F-8126ED72E28E}">
      <dgm:prSet/>
      <dgm:spPr/>
      <dgm:t>
        <a:bodyPr/>
        <a:lstStyle/>
        <a:p>
          <a:endParaRPr lang="en-US"/>
        </a:p>
      </dgm:t>
    </dgm:pt>
    <dgm:pt modelId="{4BD3929C-ADCF-4488-BD46-3DA209C5A01D}" type="sibTrans" cxnId="{BAE2615B-5277-45AB-A83F-8126ED72E28E}">
      <dgm:prSet/>
      <dgm:spPr/>
      <dgm:t>
        <a:bodyPr/>
        <a:lstStyle/>
        <a:p>
          <a:endParaRPr lang="en-US"/>
        </a:p>
      </dgm:t>
    </dgm:pt>
    <dgm:pt modelId="{C6C166E9-D3E5-41A8-8663-07996B690B15}">
      <dgm:prSet/>
      <dgm:spPr/>
      <dgm:t>
        <a:bodyPr/>
        <a:lstStyle/>
        <a:p>
          <a:pPr algn="just">
            <a:buFont typeface="Arial" panose="020B0604020202020204" pitchFamily="34" charset="0"/>
            <a:buChar char="●"/>
          </a:pPr>
          <a:r>
            <a:rPr lang="en-GB" u="none" dirty="0">
              <a:latin typeface="Times New Roman" panose="02020603050405020304" pitchFamily="18" charset="0"/>
              <a:cs typeface="Times New Roman" panose="02020603050405020304" pitchFamily="18" charset="0"/>
            </a:rPr>
            <a:t>Obj 2: To do the Exploratory Data Analysis (EDA) of the network traffic data sets to determine the significant trends and filter out the significant features that may be used to train the model.</a:t>
          </a:r>
          <a:endParaRPr lang="en-US" u="none" dirty="0">
            <a:latin typeface="Times New Roman" panose="02020603050405020304" pitchFamily="18" charset="0"/>
            <a:cs typeface="Times New Roman" panose="02020603050405020304" pitchFamily="18" charset="0"/>
          </a:endParaRPr>
        </a:p>
      </dgm:t>
    </dgm:pt>
    <dgm:pt modelId="{736061C8-E6A2-480C-847F-FF92D57B0DC0}" type="parTrans" cxnId="{3E63C76D-8E3F-422E-843E-ADE9DC7E72E6}">
      <dgm:prSet/>
      <dgm:spPr/>
      <dgm:t>
        <a:bodyPr/>
        <a:lstStyle/>
        <a:p>
          <a:endParaRPr lang="en-US"/>
        </a:p>
      </dgm:t>
    </dgm:pt>
    <dgm:pt modelId="{FB401D50-3BFF-42D8-B1DA-87AF7A0AFFD4}" type="sibTrans" cxnId="{3E63C76D-8E3F-422E-843E-ADE9DC7E72E6}">
      <dgm:prSet/>
      <dgm:spPr/>
      <dgm:t>
        <a:bodyPr/>
        <a:lstStyle/>
        <a:p>
          <a:endParaRPr lang="en-US"/>
        </a:p>
      </dgm:t>
    </dgm:pt>
    <dgm:pt modelId="{3AEB075E-F19F-43D4-ACDA-55B9BB497470}">
      <dgm:prSet/>
      <dgm:spPr/>
      <dgm:t>
        <a:bodyPr/>
        <a:lstStyle/>
        <a:p>
          <a:pPr algn="just">
            <a:buFont typeface="Arial" panose="020B0604020202020204" pitchFamily="34" charset="0"/>
            <a:buChar char="●"/>
          </a:pPr>
          <a:r>
            <a:rPr lang="en-GB" u="none" dirty="0">
              <a:latin typeface="Times New Roman" panose="02020603050405020304" pitchFamily="18" charset="0"/>
              <a:cs typeface="Times New Roman" panose="02020603050405020304" pitchFamily="18" charset="0"/>
            </a:rPr>
            <a:t>Obj 3: To develop and apply pertinent machine learning algorithms capable of revealing and categorising threats to networks.</a:t>
          </a:r>
          <a:endParaRPr lang="en-US" u="none" dirty="0">
            <a:latin typeface="Times New Roman" panose="02020603050405020304" pitchFamily="18" charset="0"/>
            <a:cs typeface="Times New Roman" panose="02020603050405020304" pitchFamily="18" charset="0"/>
          </a:endParaRPr>
        </a:p>
      </dgm:t>
    </dgm:pt>
    <dgm:pt modelId="{87431506-D404-4C7F-B709-667628C6B99B}" type="parTrans" cxnId="{BAFB8A53-F6DC-451A-AAA7-BFD5A08E7B02}">
      <dgm:prSet/>
      <dgm:spPr/>
      <dgm:t>
        <a:bodyPr/>
        <a:lstStyle/>
        <a:p>
          <a:endParaRPr lang="en-US"/>
        </a:p>
      </dgm:t>
    </dgm:pt>
    <dgm:pt modelId="{901AF8D0-3D5F-4CB2-88C0-781BF1186DCA}" type="sibTrans" cxnId="{BAFB8A53-F6DC-451A-AAA7-BFD5A08E7B02}">
      <dgm:prSet/>
      <dgm:spPr/>
      <dgm:t>
        <a:bodyPr/>
        <a:lstStyle/>
        <a:p>
          <a:endParaRPr lang="en-US"/>
        </a:p>
      </dgm:t>
    </dgm:pt>
    <dgm:pt modelId="{BA2A25F2-5A17-46A0-95A8-3369F8336B41}">
      <dgm:prSet/>
      <dgm:spPr/>
      <dgm:t>
        <a:bodyPr/>
        <a:lstStyle/>
        <a:p>
          <a:pPr algn="just">
            <a:buFont typeface="Arial" panose="020B0604020202020204" pitchFamily="34" charset="0"/>
            <a:buChar char="●"/>
          </a:pPr>
          <a:r>
            <a:rPr lang="en-GB" u="none" dirty="0">
              <a:latin typeface="Times New Roman" panose="02020603050405020304" pitchFamily="18" charset="0"/>
              <a:cs typeface="Times New Roman" panose="02020603050405020304" pitchFamily="18" charset="0"/>
            </a:rPr>
            <a:t>Obj 4: To ensure that the developed machine learning models are optimised concerning the feature selection, data balancing and hyperparameter tuning to optimise the performance and minimise the false positives.</a:t>
          </a:r>
          <a:endParaRPr lang="en-US" u="none" dirty="0">
            <a:latin typeface="Times New Roman" panose="02020603050405020304" pitchFamily="18" charset="0"/>
            <a:cs typeface="Times New Roman" panose="02020603050405020304" pitchFamily="18" charset="0"/>
          </a:endParaRPr>
        </a:p>
      </dgm:t>
    </dgm:pt>
    <dgm:pt modelId="{8D7A4DAA-100A-40B7-BEA7-B3EC6564B24C}" type="parTrans" cxnId="{B1FAE454-5F71-4F2D-8DDC-51792F91F18C}">
      <dgm:prSet/>
      <dgm:spPr/>
      <dgm:t>
        <a:bodyPr/>
        <a:lstStyle/>
        <a:p>
          <a:endParaRPr lang="en-US"/>
        </a:p>
      </dgm:t>
    </dgm:pt>
    <dgm:pt modelId="{9A3E4F1A-2E45-4070-A81A-99041BFA3F7D}" type="sibTrans" cxnId="{B1FAE454-5F71-4F2D-8DDC-51792F91F18C}">
      <dgm:prSet/>
      <dgm:spPr/>
      <dgm:t>
        <a:bodyPr/>
        <a:lstStyle/>
        <a:p>
          <a:endParaRPr lang="en-US"/>
        </a:p>
      </dgm:t>
    </dgm:pt>
    <dgm:pt modelId="{41FFAB77-6054-4BF9-B056-65551E3BC3DE}">
      <dgm:prSet/>
      <dgm:spPr/>
      <dgm:t>
        <a:bodyPr/>
        <a:lstStyle/>
        <a:p>
          <a:pPr algn="just">
            <a:buFont typeface="Arial" panose="020B0604020202020204" pitchFamily="34" charset="0"/>
            <a:buChar char="●"/>
          </a:pPr>
          <a:r>
            <a:rPr lang="en-GB" u="none" dirty="0">
              <a:latin typeface="Times New Roman" panose="02020603050405020304" pitchFamily="18" charset="0"/>
              <a:cs typeface="Times New Roman" panose="02020603050405020304" pitchFamily="18" charset="0"/>
            </a:rPr>
            <a:t>Obj 5: To compare the performance of optimised ML models with the performance of traditional and baseline models based on the traditional evaluation measures of accuracy, precision, recall, and F1-score.</a:t>
          </a:r>
          <a:endParaRPr lang="en-US" u="none" dirty="0">
            <a:latin typeface="Times New Roman" panose="02020603050405020304" pitchFamily="18" charset="0"/>
            <a:cs typeface="Times New Roman" panose="02020603050405020304" pitchFamily="18" charset="0"/>
          </a:endParaRPr>
        </a:p>
      </dgm:t>
    </dgm:pt>
    <dgm:pt modelId="{576E4730-A391-4278-82D3-9FAFC835C960}" type="parTrans" cxnId="{1B80C9D3-CDD2-4DFF-98D2-DE16633EBB9C}">
      <dgm:prSet/>
      <dgm:spPr/>
      <dgm:t>
        <a:bodyPr/>
        <a:lstStyle/>
        <a:p>
          <a:endParaRPr lang="en-US"/>
        </a:p>
      </dgm:t>
    </dgm:pt>
    <dgm:pt modelId="{13C1C475-A74B-49C0-B132-07FD7C9E08B2}" type="sibTrans" cxnId="{1B80C9D3-CDD2-4DFF-98D2-DE16633EBB9C}">
      <dgm:prSet/>
      <dgm:spPr/>
      <dgm:t>
        <a:bodyPr/>
        <a:lstStyle/>
        <a:p>
          <a:endParaRPr lang="en-US"/>
        </a:p>
      </dgm:t>
    </dgm:pt>
    <dgm:pt modelId="{EE4F31EA-26AF-4E2B-9570-0020567B80A2}">
      <dgm:prSet/>
      <dgm:spPr/>
      <dgm:t>
        <a:bodyPr/>
        <a:lstStyle/>
        <a:p>
          <a:pPr algn="just">
            <a:buFont typeface="Arial" panose="020B0604020202020204" pitchFamily="34" charset="0"/>
            <a:buChar char="●"/>
          </a:pPr>
          <a:r>
            <a:rPr lang="en-GB" u="none" dirty="0">
              <a:latin typeface="Times New Roman" panose="02020603050405020304" pitchFamily="18" charset="0"/>
              <a:cs typeface="Times New Roman" panose="02020603050405020304" pitchFamily="18" charset="0"/>
            </a:rPr>
            <a:t>Obj 6: To provide useful suggestions regarding how a streamlined ML-based security model can be used in a realistic network setup.</a:t>
          </a:r>
          <a:endParaRPr lang="en-US" u="none" dirty="0">
            <a:latin typeface="Times New Roman" panose="02020603050405020304" pitchFamily="18" charset="0"/>
            <a:cs typeface="Times New Roman" panose="02020603050405020304" pitchFamily="18" charset="0"/>
          </a:endParaRPr>
        </a:p>
      </dgm:t>
    </dgm:pt>
    <dgm:pt modelId="{64C4D371-E496-41DF-A6F2-D85CD276C806}" type="parTrans" cxnId="{59F6E8BC-60E3-45C9-BA9C-A48B774F4895}">
      <dgm:prSet/>
      <dgm:spPr/>
      <dgm:t>
        <a:bodyPr/>
        <a:lstStyle/>
        <a:p>
          <a:endParaRPr lang="en-US"/>
        </a:p>
      </dgm:t>
    </dgm:pt>
    <dgm:pt modelId="{0E91BD42-29A1-4624-95B9-1A21785F2658}" type="sibTrans" cxnId="{59F6E8BC-60E3-45C9-BA9C-A48B774F4895}">
      <dgm:prSet/>
      <dgm:spPr/>
      <dgm:t>
        <a:bodyPr/>
        <a:lstStyle/>
        <a:p>
          <a:endParaRPr lang="en-US"/>
        </a:p>
      </dgm:t>
    </dgm:pt>
    <dgm:pt modelId="{5CECDE47-EB4D-45CA-BD8C-5EE7658CC569}" type="pres">
      <dgm:prSet presAssocID="{02A45B21-B983-4AD7-811C-D4DD31AE8E40}" presName="diagram" presStyleCnt="0">
        <dgm:presLayoutVars>
          <dgm:dir/>
          <dgm:resizeHandles val="exact"/>
        </dgm:presLayoutVars>
      </dgm:prSet>
      <dgm:spPr/>
    </dgm:pt>
    <dgm:pt modelId="{80FFFC4D-6150-4592-B07B-23D2DC53B94B}" type="pres">
      <dgm:prSet presAssocID="{63D0C102-0200-4A81-893F-AF84AA1A5C14}" presName="node" presStyleLbl="node1" presStyleIdx="0" presStyleCnt="7">
        <dgm:presLayoutVars>
          <dgm:bulletEnabled val="1"/>
        </dgm:presLayoutVars>
      </dgm:prSet>
      <dgm:spPr/>
    </dgm:pt>
    <dgm:pt modelId="{3AD71554-93CB-4FF8-873A-473385EDA288}" type="pres">
      <dgm:prSet presAssocID="{5BFF9E47-B53A-42C7-AF45-D81367E33A75}" presName="sibTrans" presStyleCnt="0"/>
      <dgm:spPr/>
    </dgm:pt>
    <dgm:pt modelId="{B8865776-1EA9-40E5-A658-655CD5DE7668}" type="pres">
      <dgm:prSet presAssocID="{E0A601E3-E2D1-4320-800D-434E0720DA9B}" presName="node" presStyleLbl="node1" presStyleIdx="1" presStyleCnt="7">
        <dgm:presLayoutVars>
          <dgm:bulletEnabled val="1"/>
        </dgm:presLayoutVars>
      </dgm:prSet>
      <dgm:spPr/>
    </dgm:pt>
    <dgm:pt modelId="{3EC819AE-63A5-4B45-BF13-4434C040948C}" type="pres">
      <dgm:prSet presAssocID="{4BD3929C-ADCF-4488-BD46-3DA209C5A01D}" presName="sibTrans" presStyleCnt="0"/>
      <dgm:spPr/>
    </dgm:pt>
    <dgm:pt modelId="{8901B014-2A15-4F1E-BE1A-44DF1CE819EA}" type="pres">
      <dgm:prSet presAssocID="{C6C166E9-D3E5-41A8-8663-07996B690B15}" presName="node" presStyleLbl="node1" presStyleIdx="2" presStyleCnt="7">
        <dgm:presLayoutVars>
          <dgm:bulletEnabled val="1"/>
        </dgm:presLayoutVars>
      </dgm:prSet>
      <dgm:spPr/>
    </dgm:pt>
    <dgm:pt modelId="{A7EA86AD-AB2F-4610-8676-A7B8E816110A}" type="pres">
      <dgm:prSet presAssocID="{FB401D50-3BFF-42D8-B1DA-87AF7A0AFFD4}" presName="sibTrans" presStyleCnt="0"/>
      <dgm:spPr/>
    </dgm:pt>
    <dgm:pt modelId="{CD192563-03FF-4FED-891A-6D8B774C3463}" type="pres">
      <dgm:prSet presAssocID="{3AEB075E-F19F-43D4-ACDA-55B9BB497470}" presName="node" presStyleLbl="node1" presStyleIdx="3" presStyleCnt="7">
        <dgm:presLayoutVars>
          <dgm:bulletEnabled val="1"/>
        </dgm:presLayoutVars>
      </dgm:prSet>
      <dgm:spPr/>
    </dgm:pt>
    <dgm:pt modelId="{5B3D6F81-08CD-46BB-8D3B-99B0318AAB59}" type="pres">
      <dgm:prSet presAssocID="{901AF8D0-3D5F-4CB2-88C0-781BF1186DCA}" presName="sibTrans" presStyleCnt="0"/>
      <dgm:spPr/>
    </dgm:pt>
    <dgm:pt modelId="{CDB39E10-4FDA-4D78-B819-5CFE1F5E89DA}" type="pres">
      <dgm:prSet presAssocID="{BA2A25F2-5A17-46A0-95A8-3369F8336B41}" presName="node" presStyleLbl="node1" presStyleIdx="4" presStyleCnt="7">
        <dgm:presLayoutVars>
          <dgm:bulletEnabled val="1"/>
        </dgm:presLayoutVars>
      </dgm:prSet>
      <dgm:spPr/>
    </dgm:pt>
    <dgm:pt modelId="{5D914018-ACE2-46FC-8F75-9D31DA304E70}" type="pres">
      <dgm:prSet presAssocID="{9A3E4F1A-2E45-4070-A81A-99041BFA3F7D}" presName="sibTrans" presStyleCnt="0"/>
      <dgm:spPr/>
    </dgm:pt>
    <dgm:pt modelId="{FC24AF57-AD85-472B-9A97-46697D7191E0}" type="pres">
      <dgm:prSet presAssocID="{41FFAB77-6054-4BF9-B056-65551E3BC3DE}" presName="node" presStyleLbl="node1" presStyleIdx="5" presStyleCnt="7">
        <dgm:presLayoutVars>
          <dgm:bulletEnabled val="1"/>
        </dgm:presLayoutVars>
      </dgm:prSet>
      <dgm:spPr/>
    </dgm:pt>
    <dgm:pt modelId="{B8CD01EB-BE01-4771-B796-39CB5B902DD9}" type="pres">
      <dgm:prSet presAssocID="{13C1C475-A74B-49C0-B132-07FD7C9E08B2}" presName="sibTrans" presStyleCnt="0"/>
      <dgm:spPr/>
    </dgm:pt>
    <dgm:pt modelId="{0AEAAD9C-0531-4CFD-90D8-E42E6451D642}" type="pres">
      <dgm:prSet presAssocID="{EE4F31EA-26AF-4E2B-9570-0020567B80A2}" presName="node" presStyleLbl="node1" presStyleIdx="6" presStyleCnt="7">
        <dgm:presLayoutVars>
          <dgm:bulletEnabled val="1"/>
        </dgm:presLayoutVars>
      </dgm:prSet>
      <dgm:spPr/>
    </dgm:pt>
  </dgm:ptLst>
  <dgm:cxnLst>
    <dgm:cxn modelId="{5ED22F5B-842D-440D-AEA2-29AD79F44567}" type="presOf" srcId="{C6C166E9-D3E5-41A8-8663-07996B690B15}" destId="{8901B014-2A15-4F1E-BE1A-44DF1CE819EA}" srcOrd="0" destOrd="0" presId="urn:microsoft.com/office/officeart/2005/8/layout/default"/>
    <dgm:cxn modelId="{BAE2615B-5277-45AB-A83F-8126ED72E28E}" srcId="{02A45B21-B983-4AD7-811C-D4DD31AE8E40}" destId="{E0A601E3-E2D1-4320-800D-434E0720DA9B}" srcOrd="1" destOrd="0" parTransId="{668933C1-F08B-43DD-BF41-A8CF913BFEDF}" sibTransId="{4BD3929C-ADCF-4488-BD46-3DA209C5A01D}"/>
    <dgm:cxn modelId="{85E3F06B-B6B9-4F35-B756-41A81FBB3C4B}" type="presOf" srcId="{41FFAB77-6054-4BF9-B056-65551E3BC3DE}" destId="{FC24AF57-AD85-472B-9A97-46697D7191E0}" srcOrd="0" destOrd="0" presId="urn:microsoft.com/office/officeart/2005/8/layout/default"/>
    <dgm:cxn modelId="{3E63C76D-8E3F-422E-843E-ADE9DC7E72E6}" srcId="{02A45B21-B983-4AD7-811C-D4DD31AE8E40}" destId="{C6C166E9-D3E5-41A8-8663-07996B690B15}" srcOrd="2" destOrd="0" parTransId="{736061C8-E6A2-480C-847F-FF92D57B0DC0}" sibTransId="{FB401D50-3BFF-42D8-B1DA-87AF7A0AFFD4}"/>
    <dgm:cxn modelId="{12BD0F50-DC4A-4B48-9A47-D43BEF408D73}" type="presOf" srcId="{3AEB075E-F19F-43D4-ACDA-55B9BB497470}" destId="{CD192563-03FF-4FED-891A-6D8B774C3463}" srcOrd="0" destOrd="0" presId="urn:microsoft.com/office/officeart/2005/8/layout/default"/>
    <dgm:cxn modelId="{F3B14B70-3611-4083-97FE-D3E43F204D19}" type="presOf" srcId="{02A45B21-B983-4AD7-811C-D4DD31AE8E40}" destId="{5CECDE47-EB4D-45CA-BD8C-5EE7658CC569}" srcOrd="0" destOrd="0" presId="urn:microsoft.com/office/officeart/2005/8/layout/default"/>
    <dgm:cxn modelId="{BAFB8A53-F6DC-451A-AAA7-BFD5A08E7B02}" srcId="{02A45B21-B983-4AD7-811C-D4DD31AE8E40}" destId="{3AEB075E-F19F-43D4-ACDA-55B9BB497470}" srcOrd="3" destOrd="0" parTransId="{87431506-D404-4C7F-B709-667628C6B99B}" sibTransId="{901AF8D0-3D5F-4CB2-88C0-781BF1186DCA}"/>
    <dgm:cxn modelId="{6E74DA74-B09D-44AF-BAAB-B21ED45608AE}" type="presOf" srcId="{E0A601E3-E2D1-4320-800D-434E0720DA9B}" destId="{B8865776-1EA9-40E5-A658-655CD5DE7668}" srcOrd="0" destOrd="0" presId="urn:microsoft.com/office/officeart/2005/8/layout/default"/>
    <dgm:cxn modelId="{B1FAE454-5F71-4F2D-8DDC-51792F91F18C}" srcId="{02A45B21-B983-4AD7-811C-D4DD31AE8E40}" destId="{BA2A25F2-5A17-46A0-95A8-3369F8336B41}" srcOrd="4" destOrd="0" parTransId="{8D7A4DAA-100A-40B7-BEA7-B3EC6564B24C}" sibTransId="{9A3E4F1A-2E45-4070-A81A-99041BFA3F7D}"/>
    <dgm:cxn modelId="{0642AB59-D9B6-4BFE-8812-6F78D5C2E16E}" type="presOf" srcId="{63D0C102-0200-4A81-893F-AF84AA1A5C14}" destId="{80FFFC4D-6150-4592-B07B-23D2DC53B94B}" srcOrd="0" destOrd="0" presId="urn:microsoft.com/office/officeart/2005/8/layout/default"/>
    <dgm:cxn modelId="{35A16B92-6A92-41C8-9608-00847ABD39AD}" type="presOf" srcId="{EE4F31EA-26AF-4E2B-9570-0020567B80A2}" destId="{0AEAAD9C-0531-4CFD-90D8-E42E6451D642}" srcOrd="0" destOrd="0" presId="urn:microsoft.com/office/officeart/2005/8/layout/default"/>
    <dgm:cxn modelId="{6DB60F94-49D2-428F-AB11-C9816E850D44}" type="presOf" srcId="{BA2A25F2-5A17-46A0-95A8-3369F8336B41}" destId="{CDB39E10-4FDA-4D78-B819-5CFE1F5E89DA}" srcOrd="0" destOrd="0" presId="urn:microsoft.com/office/officeart/2005/8/layout/default"/>
    <dgm:cxn modelId="{801824B7-9FA3-4293-BF90-913DC7EF1305}" srcId="{02A45B21-B983-4AD7-811C-D4DD31AE8E40}" destId="{63D0C102-0200-4A81-893F-AF84AA1A5C14}" srcOrd="0" destOrd="0" parTransId="{CEB9756C-3DE4-4390-BBBA-FE4DF5D3A52C}" sibTransId="{5BFF9E47-B53A-42C7-AF45-D81367E33A75}"/>
    <dgm:cxn modelId="{59F6E8BC-60E3-45C9-BA9C-A48B774F4895}" srcId="{02A45B21-B983-4AD7-811C-D4DD31AE8E40}" destId="{EE4F31EA-26AF-4E2B-9570-0020567B80A2}" srcOrd="6" destOrd="0" parTransId="{64C4D371-E496-41DF-A6F2-D85CD276C806}" sibTransId="{0E91BD42-29A1-4624-95B9-1A21785F2658}"/>
    <dgm:cxn modelId="{1B80C9D3-CDD2-4DFF-98D2-DE16633EBB9C}" srcId="{02A45B21-B983-4AD7-811C-D4DD31AE8E40}" destId="{41FFAB77-6054-4BF9-B056-65551E3BC3DE}" srcOrd="5" destOrd="0" parTransId="{576E4730-A391-4278-82D3-9FAFC835C960}" sibTransId="{13C1C475-A74B-49C0-B132-07FD7C9E08B2}"/>
    <dgm:cxn modelId="{7938348F-0A6D-4DA3-B79F-270BAB97892D}" type="presParOf" srcId="{5CECDE47-EB4D-45CA-BD8C-5EE7658CC569}" destId="{80FFFC4D-6150-4592-B07B-23D2DC53B94B}" srcOrd="0" destOrd="0" presId="urn:microsoft.com/office/officeart/2005/8/layout/default"/>
    <dgm:cxn modelId="{5AC43B29-F35E-479F-A1AB-04B4F71C6FC6}" type="presParOf" srcId="{5CECDE47-EB4D-45CA-BD8C-5EE7658CC569}" destId="{3AD71554-93CB-4FF8-873A-473385EDA288}" srcOrd="1" destOrd="0" presId="urn:microsoft.com/office/officeart/2005/8/layout/default"/>
    <dgm:cxn modelId="{E6160BE7-8B67-44CB-A88B-DF16C23FAE6D}" type="presParOf" srcId="{5CECDE47-EB4D-45CA-BD8C-5EE7658CC569}" destId="{B8865776-1EA9-40E5-A658-655CD5DE7668}" srcOrd="2" destOrd="0" presId="urn:microsoft.com/office/officeart/2005/8/layout/default"/>
    <dgm:cxn modelId="{13CB2416-D45E-4FAC-BAA9-CE2DA8CD1A05}" type="presParOf" srcId="{5CECDE47-EB4D-45CA-BD8C-5EE7658CC569}" destId="{3EC819AE-63A5-4B45-BF13-4434C040948C}" srcOrd="3" destOrd="0" presId="urn:microsoft.com/office/officeart/2005/8/layout/default"/>
    <dgm:cxn modelId="{EA30322A-3962-49F7-BEE0-6381A3E3B27C}" type="presParOf" srcId="{5CECDE47-EB4D-45CA-BD8C-5EE7658CC569}" destId="{8901B014-2A15-4F1E-BE1A-44DF1CE819EA}" srcOrd="4" destOrd="0" presId="urn:microsoft.com/office/officeart/2005/8/layout/default"/>
    <dgm:cxn modelId="{7836D6A0-8A12-4BF2-8CE0-8D8183C88DFE}" type="presParOf" srcId="{5CECDE47-EB4D-45CA-BD8C-5EE7658CC569}" destId="{A7EA86AD-AB2F-4610-8676-A7B8E816110A}" srcOrd="5" destOrd="0" presId="urn:microsoft.com/office/officeart/2005/8/layout/default"/>
    <dgm:cxn modelId="{33EC65F4-9580-49B2-8208-6B3134157A87}" type="presParOf" srcId="{5CECDE47-EB4D-45CA-BD8C-5EE7658CC569}" destId="{CD192563-03FF-4FED-891A-6D8B774C3463}" srcOrd="6" destOrd="0" presId="urn:microsoft.com/office/officeart/2005/8/layout/default"/>
    <dgm:cxn modelId="{F8C574B3-0856-4973-9590-8E93D827CE66}" type="presParOf" srcId="{5CECDE47-EB4D-45CA-BD8C-5EE7658CC569}" destId="{5B3D6F81-08CD-46BB-8D3B-99B0318AAB59}" srcOrd="7" destOrd="0" presId="urn:microsoft.com/office/officeart/2005/8/layout/default"/>
    <dgm:cxn modelId="{A1252BA1-3CA6-458E-AF1D-F76DF3398BDA}" type="presParOf" srcId="{5CECDE47-EB4D-45CA-BD8C-5EE7658CC569}" destId="{CDB39E10-4FDA-4D78-B819-5CFE1F5E89DA}" srcOrd="8" destOrd="0" presId="urn:microsoft.com/office/officeart/2005/8/layout/default"/>
    <dgm:cxn modelId="{3DA408D5-84D3-4B5B-B2C5-8FDECE5B794E}" type="presParOf" srcId="{5CECDE47-EB4D-45CA-BD8C-5EE7658CC569}" destId="{5D914018-ACE2-46FC-8F75-9D31DA304E70}" srcOrd="9" destOrd="0" presId="urn:microsoft.com/office/officeart/2005/8/layout/default"/>
    <dgm:cxn modelId="{D6DEA24C-78F2-4B73-BA62-19C56DB7D48F}" type="presParOf" srcId="{5CECDE47-EB4D-45CA-BD8C-5EE7658CC569}" destId="{FC24AF57-AD85-472B-9A97-46697D7191E0}" srcOrd="10" destOrd="0" presId="urn:microsoft.com/office/officeart/2005/8/layout/default"/>
    <dgm:cxn modelId="{44E6597B-33B9-4C7D-B336-02F0441164C3}" type="presParOf" srcId="{5CECDE47-EB4D-45CA-BD8C-5EE7658CC569}" destId="{B8CD01EB-BE01-4771-B796-39CB5B902DD9}" srcOrd="11" destOrd="0" presId="urn:microsoft.com/office/officeart/2005/8/layout/default"/>
    <dgm:cxn modelId="{D59F6A9F-BA49-4FF0-A059-D0478C255D5B}" type="presParOf" srcId="{5CECDE47-EB4D-45CA-BD8C-5EE7658CC569}" destId="{0AEAAD9C-0531-4CFD-90D8-E42E6451D642}"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F2B27BB-4894-475E-A976-0FC8BD34F5E2}" type="doc">
      <dgm:prSet loTypeId="urn:microsoft.com/office/officeart/2005/8/layout/hList6" loCatId="list" qsTypeId="urn:microsoft.com/office/officeart/2005/8/quickstyle/simple1" qsCatId="simple" csTypeId="urn:microsoft.com/office/officeart/2005/8/colors/accent2_2" csCatId="accent2" phldr="1"/>
      <dgm:spPr/>
      <dgm:t>
        <a:bodyPr/>
        <a:lstStyle/>
        <a:p>
          <a:endParaRPr lang="en-US"/>
        </a:p>
      </dgm:t>
    </dgm:pt>
    <dgm:pt modelId="{AD6D9209-29EB-4C49-AA01-F1348DE6D88A}">
      <dgm:prSet/>
      <dgm:spPr/>
      <dgm:t>
        <a:bodyPr/>
        <a:lstStyle/>
        <a:p>
          <a:pPr algn="ct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Traditional network security relies on firewalls, ACLs, antivirus, and signature-based IDS, which are effective only for known attacks and fail against zero-day and polymorphic threats.</a:t>
          </a:r>
        </a:p>
      </dgm:t>
    </dgm:pt>
    <dgm:pt modelId="{1DBBF969-70F8-40CF-B5BE-3A6F5866105C}" type="parTrans" cxnId="{EDC014C9-3829-4240-BFB8-B4C228A12CA1}">
      <dgm:prSet/>
      <dgm:spPr/>
      <dgm:t>
        <a:bodyPr/>
        <a:lstStyle/>
        <a:p>
          <a:endParaRPr lang="en-US"/>
        </a:p>
      </dgm:t>
    </dgm:pt>
    <dgm:pt modelId="{DAAD1F9A-9DBA-4394-ABC1-3CDCD4B2013C}" type="sibTrans" cxnId="{EDC014C9-3829-4240-BFB8-B4C228A12CA1}">
      <dgm:prSet/>
      <dgm:spPr/>
      <dgm:t>
        <a:bodyPr/>
        <a:lstStyle/>
        <a:p>
          <a:endParaRPr lang="en-US"/>
        </a:p>
      </dgm:t>
    </dgm:pt>
    <dgm:pt modelId="{18E0A922-D16C-4BEB-A297-86C2A826254C}">
      <dgm:prSet/>
      <dgm:spPr/>
      <dgm:t>
        <a:bodyPr/>
        <a:lstStyle/>
        <a:p>
          <a:pPr algn="ct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Rule-based and signature-based systems are static, manually configured, and generate high false positives, reducing scalability and real-time responsiveness.</a:t>
          </a:r>
        </a:p>
      </dgm:t>
    </dgm:pt>
    <dgm:pt modelId="{4D50CEAA-DDAA-4C58-82F7-F072DEC2D377}" type="parTrans" cxnId="{77F922F0-A074-4A01-AAA3-42CD446C3C4F}">
      <dgm:prSet/>
      <dgm:spPr/>
      <dgm:t>
        <a:bodyPr/>
        <a:lstStyle/>
        <a:p>
          <a:endParaRPr lang="en-US"/>
        </a:p>
      </dgm:t>
    </dgm:pt>
    <dgm:pt modelId="{44224534-AD8E-425D-BC63-5840E8D3AEF4}" type="sibTrans" cxnId="{77F922F0-A074-4A01-AAA3-42CD446C3C4F}">
      <dgm:prSet/>
      <dgm:spPr/>
      <dgm:t>
        <a:bodyPr/>
        <a:lstStyle/>
        <a:p>
          <a:endParaRPr lang="en-US"/>
        </a:p>
      </dgm:t>
    </dgm:pt>
    <dgm:pt modelId="{5D795EE1-03C9-4C71-A957-F1F8E9F116D9}">
      <dgm:prSet/>
      <dgm:spPr/>
      <dgm:t>
        <a:bodyPr/>
        <a:lstStyle/>
        <a:p>
          <a:pPr algn="ct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Conventional security mechanisms cannot analyse behavioural or temporal traffic patterns, making them ineffective against coordinated and low-frequency attacks.</a:t>
          </a:r>
        </a:p>
      </dgm:t>
    </dgm:pt>
    <dgm:pt modelId="{3368C72A-86FF-400F-B834-6A0FB8EC8D3B}" type="parTrans" cxnId="{96B5AB87-9A10-435C-9EBB-309D31ACD6AA}">
      <dgm:prSet/>
      <dgm:spPr/>
      <dgm:t>
        <a:bodyPr/>
        <a:lstStyle/>
        <a:p>
          <a:endParaRPr lang="en-US"/>
        </a:p>
      </dgm:t>
    </dgm:pt>
    <dgm:pt modelId="{C73A48B9-AAB2-480C-B3D7-A49BB82057E0}" type="sibTrans" cxnId="{96B5AB87-9A10-435C-9EBB-309D31ACD6AA}">
      <dgm:prSet/>
      <dgm:spPr/>
      <dgm:t>
        <a:bodyPr/>
        <a:lstStyle/>
        <a:p>
          <a:endParaRPr lang="en-US"/>
        </a:p>
      </dgm:t>
    </dgm:pt>
    <dgm:pt modelId="{3B8204A3-87FA-4D15-AB12-DFDF80EA5943}">
      <dgm:prSet/>
      <dgm:spPr/>
      <dgm:t>
        <a:bodyPr/>
        <a:lstStyle/>
        <a:p>
          <a:pPr algn="ct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Machine learning-based security models learn from network traffic data to detect both known and unknown cyber threats in dynamic environments.</a:t>
          </a:r>
        </a:p>
      </dgm:t>
    </dgm:pt>
    <dgm:pt modelId="{D53829C0-D298-4566-A237-90BDF9C15713}" type="parTrans" cxnId="{6218A332-3569-4917-A06F-2A36C10EA556}">
      <dgm:prSet/>
      <dgm:spPr/>
      <dgm:t>
        <a:bodyPr/>
        <a:lstStyle/>
        <a:p>
          <a:endParaRPr lang="en-US"/>
        </a:p>
      </dgm:t>
    </dgm:pt>
    <dgm:pt modelId="{0038000D-12F3-418B-BF77-96845E0FCCBC}" type="sibTrans" cxnId="{6218A332-3569-4917-A06F-2A36C10EA556}">
      <dgm:prSet/>
      <dgm:spPr/>
      <dgm:t>
        <a:bodyPr/>
        <a:lstStyle/>
        <a:p>
          <a:endParaRPr lang="en-US"/>
        </a:p>
      </dgm:t>
    </dgm:pt>
    <dgm:pt modelId="{E8BB834F-F19C-427E-B809-9EAD23A0F7EC}">
      <dgm:prSet/>
      <dgm:spPr/>
      <dgm:t>
        <a:bodyPr/>
        <a:lstStyle/>
        <a:p>
          <a:pPr algn="ct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Hybrid ML approaches combining supervised and unsupervised learning improve detection accuracy but require careful optimisation due to data imbalance, overfitting, and adversarial risks.</a:t>
          </a:r>
        </a:p>
      </dgm:t>
    </dgm:pt>
    <dgm:pt modelId="{749859FE-F4C0-46E5-B3D2-4724380A02F8}" type="parTrans" cxnId="{F5222B22-C4D5-405A-B0AB-8DF20129DBF8}">
      <dgm:prSet/>
      <dgm:spPr/>
      <dgm:t>
        <a:bodyPr/>
        <a:lstStyle/>
        <a:p>
          <a:endParaRPr lang="en-US"/>
        </a:p>
      </dgm:t>
    </dgm:pt>
    <dgm:pt modelId="{2B5B9BAA-0567-41DC-AF5E-401EE58E82D5}" type="sibTrans" cxnId="{F5222B22-C4D5-405A-B0AB-8DF20129DBF8}">
      <dgm:prSet/>
      <dgm:spPr/>
      <dgm:t>
        <a:bodyPr/>
        <a:lstStyle/>
        <a:p>
          <a:endParaRPr lang="en-US"/>
        </a:p>
      </dgm:t>
    </dgm:pt>
    <dgm:pt modelId="{93F8C9EE-6477-4EFA-933B-8DC376154757}" type="pres">
      <dgm:prSet presAssocID="{9F2B27BB-4894-475E-A976-0FC8BD34F5E2}" presName="Name0" presStyleCnt="0">
        <dgm:presLayoutVars>
          <dgm:dir/>
          <dgm:resizeHandles val="exact"/>
        </dgm:presLayoutVars>
      </dgm:prSet>
      <dgm:spPr/>
    </dgm:pt>
    <dgm:pt modelId="{1F4B6D01-BD7E-4C5D-9D2B-D6D84805B673}" type="pres">
      <dgm:prSet presAssocID="{AD6D9209-29EB-4C49-AA01-F1348DE6D88A}" presName="node" presStyleLbl="node1" presStyleIdx="0" presStyleCnt="5">
        <dgm:presLayoutVars>
          <dgm:bulletEnabled val="1"/>
        </dgm:presLayoutVars>
      </dgm:prSet>
      <dgm:spPr/>
    </dgm:pt>
    <dgm:pt modelId="{BFEE806A-11CA-4A55-A711-EFB8366F435A}" type="pres">
      <dgm:prSet presAssocID="{DAAD1F9A-9DBA-4394-ABC1-3CDCD4B2013C}" presName="sibTrans" presStyleCnt="0"/>
      <dgm:spPr/>
    </dgm:pt>
    <dgm:pt modelId="{6588A0B8-74A6-4A11-986C-31360E3E862D}" type="pres">
      <dgm:prSet presAssocID="{18E0A922-D16C-4BEB-A297-86C2A826254C}" presName="node" presStyleLbl="node1" presStyleIdx="1" presStyleCnt="5">
        <dgm:presLayoutVars>
          <dgm:bulletEnabled val="1"/>
        </dgm:presLayoutVars>
      </dgm:prSet>
      <dgm:spPr/>
    </dgm:pt>
    <dgm:pt modelId="{914E030F-AEA9-4DC2-880D-CC71F14F2EDE}" type="pres">
      <dgm:prSet presAssocID="{44224534-AD8E-425D-BC63-5840E8D3AEF4}" presName="sibTrans" presStyleCnt="0"/>
      <dgm:spPr/>
    </dgm:pt>
    <dgm:pt modelId="{AD46E1DC-4CBB-4A2B-9DC1-CDCAF4B34BCC}" type="pres">
      <dgm:prSet presAssocID="{5D795EE1-03C9-4C71-A957-F1F8E9F116D9}" presName="node" presStyleLbl="node1" presStyleIdx="2" presStyleCnt="5">
        <dgm:presLayoutVars>
          <dgm:bulletEnabled val="1"/>
        </dgm:presLayoutVars>
      </dgm:prSet>
      <dgm:spPr/>
    </dgm:pt>
    <dgm:pt modelId="{FD563331-08C0-4318-B3CB-B60699E4BEBC}" type="pres">
      <dgm:prSet presAssocID="{C73A48B9-AAB2-480C-B3D7-A49BB82057E0}" presName="sibTrans" presStyleCnt="0"/>
      <dgm:spPr/>
    </dgm:pt>
    <dgm:pt modelId="{DEFBACE8-A730-4D80-9130-8157FABEDA0C}" type="pres">
      <dgm:prSet presAssocID="{3B8204A3-87FA-4D15-AB12-DFDF80EA5943}" presName="node" presStyleLbl="node1" presStyleIdx="3" presStyleCnt="5">
        <dgm:presLayoutVars>
          <dgm:bulletEnabled val="1"/>
        </dgm:presLayoutVars>
      </dgm:prSet>
      <dgm:spPr/>
    </dgm:pt>
    <dgm:pt modelId="{9845772F-DA49-4D6F-844E-4299969C0817}" type="pres">
      <dgm:prSet presAssocID="{0038000D-12F3-418B-BF77-96845E0FCCBC}" presName="sibTrans" presStyleCnt="0"/>
      <dgm:spPr/>
    </dgm:pt>
    <dgm:pt modelId="{46ED8D13-0638-4AC3-8C17-98D6B7BA58F5}" type="pres">
      <dgm:prSet presAssocID="{E8BB834F-F19C-427E-B809-9EAD23A0F7EC}" presName="node" presStyleLbl="node1" presStyleIdx="4" presStyleCnt="5">
        <dgm:presLayoutVars>
          <dgm:bulletEnabled val="1"/>
        </dgm:presLayoutVars>
      </dgm:prSet>
      <dgm:spPr/>
    </dgm:pt>
  </dgm:ptLst>
  <dgm:cxnLst>
    <dgm:cxn modelId="{1FF1B91E-5728-473F-BB62-3A7773435304}" type="presOf" srcId="{18E0A922-D16C-4BEB-A297-86C2A826254C}" destId="{6588A0B8-74A6-4A11-986C-31360E3E862D}" srcOrd="0" destOrd="0" presId="urn:microsoft.com/office/officeart/2005/8/layout/hList6"/>
    <dgm:cxn modelId="{F5222B22-C4D5-405A-B0AB-8DF20129DBF8}" srcId="{9F2B27BB-4894-475E-A976-0FC8BD34F5E2}" destId="{E8BB834F-F19C-427E-B809-9EAD23A0F7EC}" srcOrd="4" destOrd="0" parTransId="{749859FE-F4C0-46E5-B3D2-4724380A02F8}" sibTransId="{2B5B9BAA-0567-41DC-AF5E-401EE58E82D5}"/>
    <dgm:cxn modelId="{6218A332-3569-4917-A06F-2A36C10EA556}" srcId="{9F2B27BB-4894-475E-A976-0FC8BD34F5E2}" destId="{3B8204A3-87FA-4D15-AB12-DFDF80EA5943}" srcOrd="3" destOrd="0" parTransId="{D53829C0-D298-4566-A237-90BDF9C15713}" sibTransId="{0038000D-12F3-418B-BF77-96845E0FCCBC}"/>
    <dgm:cxn modelId="{28F53833-7D93-46B8-8359-85207B13AA67}" type="presOf" srcId="{5D795EE1-03C9-4C71-A957-F1F8E9F116D9}" destId="{AD46E1DC-4CBB-4A2B-9DC1-CDCAF4B34BCC}" srcOrd="0" destOrd="0" presId="urn:microsoft.com/office/officeart/2005/8/layout/hList6"/>
    <dgm:cxn modelId="{192BAC47-3A9E-4678-B1A9-49F0512B30EC}" type="presOf" srcId="{E8BB834F-F19C-427E-B809-9EAD23A0F7EC}" destId="{46ED8D13-0638-4AC3-8C17-98D6B7BA58F5}" srcOrd="0" destOrd="0" presId="urn:microsoft.com/office/officeart/2005/8/layout/hList6"/>
    <dgm:cxn modelId="{C89ED877-C05D-40EC-BAA9-3A84A279046A}" type="presOf" srcId="{3B8204A3-87FA-4D15-AB12-DFDF80EA5943}" destId="{DEFBACE8-A730-4D80-9130-8157FABEDA0C}" srcOrd="0" destOrd="0" presId="urn:microsoft.com/office/officeart/2005/8/layout/hList6"/>
    <dgm:cxn modelId="{96B5AB87-9A10-435C-9EBB-309D31ACD6AA}" srcId="{9F2B27BB-4894-475E-A976-0FC8BD34F5E2}" destId="{5D795EE1-03C9-4C71-A957-F1F8E9F116D9}" srcOrd="2" destOrd="0" parTransId="{3368C72A-86FF-400F-B834-6A0FB8EC8D3B}" sibTransId="{C73A48B9-AAB2-480C-B3D7-A49BB82057E0}"/>
    <dgm:cxn modelId="{95C468A3-DEB0-49C8-AB10-DBBDDEAEF713}" type="presOf" srcId="{9F2B27BB-4894-475E-A976-0FC8BD34F5E2}" destId="{93F8C9EE-6477-4EFA-933B-8DC376154757}" srcOrd="0" destOrd="0" presId="urn:microsoft.com/office/officeart/2005/8/layout/hList6"/>
    <dgm:cxn modelId="{EDC014C9-3829-4240-BFB8-B4C228A12CA1}" srcId="{9F2B27BB-4894-475E-A976-0FC8BD34F5E2}" destId="{AD6D9209-29EB-4C49-AA01-F1348DE6D88A}" srcOrd="0" destOrd="0" parTransId="{1DBBF969-70F8-40CF-B5BE-3A6F5866105C}" sibTransId="{DAAD1F9A-9DBA-4394-ABC1-3CDCD4B2013C}"/>
    <dgm:cxn modelId="{3EA190DA-AB54-4780-9907-DA2C5183F164}" type="presOf" srcId="{AD6D9209-29EB-4C49-AA01-F1348DE6D88A}" destId="{1F4B6D01-BD7E-4C5D-9D2B-D6D84805B673}" srcOrd="0" destOrd="0" presId="urn:microsoft.com/office/officeart/2005/8/layout/hList6"/>
    <dgm:cxn modelId="{77F922F0-A074-4A01-AAA3-42CD446C3C4F}" srcId="{9F2B27BB-4894-475E-A976-0FC8BD34F5E2}" destId="{18E0A922-D16C-4BEB-A297-86C2A826254C}" srcOrd="1" destOrd="0" parTransId="{4D50CEAA-DDAA-4C58-82F7-F072DEC2D377}" sibTransId="{44224534-AD8E-425D-BC63-5840E8D3AEF4}"/>
    <dgm:cxn modelId="{CCC1FCA1-3D29-4B2D-BE58-B117BF7F8F56}" type="presParOf" srcId="{93F8C9EE-6477-4EFA-933B-8DC376154757}" destId="{1F4B6D01-BD7E-4C5D-9D2B-D6D84805B673}" srcOrd="0" destOrd="0" presId="urn:microsoft.com/office/officeart/2005/8/layout/hList6"/>
    <dgm:cxn modelId="{14D3CA7E-31BF-4FBD-B6A0-977D6C8A0D01}" type="presParOf" srcId="{93F8C9EE-6477-4EFA-933B-8DC376154757}" destId="{BFEE806A-11CA-4A55-A711-EFB8366F435A}" srcOrd="1" destOrd="0" presId="urn:microsoft.com/office/officeart/2005/8/layout/hList6"/>
    <dgm:cxn modelId="{B70FAC09-CD40-4F7F-B57A-B0C278739EBC}" type="presParOf" srcId="{93F8C9EE-6477-4EFA-933B-8DC376154757}" destId="{6588A0B8-74A6-4A11-986C-31360E3E862D}" srcOrd="2" destOrd="0" presId="urn:microsoft.com/office/officeart/2005/8/layout/hList6"/>
    <dgm:cxn modelId="{851D4826-296A-4211-8908-9DD2E9F043A9}" type="presParOf" srcId="{93F8C9EE-6477-4EFA-933B-8DC376154757}" destId="{914E030F-AEA9-4DC2-880D-CC71F14F2EDE}" srcOrd="3" destOrd="0" presId="urn:microsoft.com/office/officeart/2005/8/layout/hList6"/>
    <dgm:cxn modelId="{EA2732E8-0AF9-4678-9128-31555449E0A7}" type="presParOf" srcId="{93F8C9EE-6477-4EFA-933B-8DC376154757}" destId="{AD46E1DC-4CBB-4A2B-9DC1-CDCAF4B34BCC}" srcOrd="4" destOrd="0" presId="urn:microsoft.com/office/officeart/2005/8/layout/hList6"/>
    <dgm:cxn modelId="{925387E0-89F4-4FD1-A02D-0E75DF4E19E1}" type="presParOf" srcId="{93F8C9EE-6477-4EFA-933B-8DC376154757}" destId="{FD563331-08C0-4318-B3CB-B60699E4BEBC}" srcOrd="5" destOrd="0" presId="urn:microsoft.com/office/officeart/2005/8/layout/hList6"/>
    <dgm:cxn modelId="{C283A6FF-9F17-4AD9-83F6-B99770A071DD}" type="presParOf" srcId="{93F8C9EE-6477-4EFA-933B-8DC376154757}" destId="{DEFBACE8-A730-4D80-9130-8157FABEDA0C}" srcOrd="6" destOrd="0" presId="urn:microsoft.com/office/officeart/2005/8/layout/hList6"/>
    <dgm:cxn modelId="{D86EA5B0-8B23-46E0-8153-641037AE5284}" type="presParOf" srcId="{93F8C9EE-6477-4EFA-933B-8DC376154757}" destId="{9845772F-DA49-4D6F-844E-4299969C0817}" srcOrd="7" destOrd="0" presId="urn:microsoft.com/office/officeart/2005/8/layout/hList6"/>
    <dgm:cxn modelId="{63362977-FB85-4E4F-84C1-728AE6C1463C}" type="presParOf" srcId="{93F8C9EE-6477-4EFA-933B-8DC376154757}" destId="{46ED8D13-0638-4AC3-8C17-98D6B7BA58F5}" srcOrd="8"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A263641-F8B7-466A-B77D-1A07430B340A}" type="doc">
      <dgm:prSet loTypeId="urn:microsoft.com/office/officeart/2005/8/layout/pyramid2" loCatId="list" qsTypeId="urn:microsoft.com/office/officeart/2005/8/quickstyle/simple1" qsCatId="simple" csTypeId="urn:microsoft.com/office/officeart/2005/8/colors/accent2_2" csCatId="accent2" phldr="1"/>
      <dgm:spPr/>
    </dgm:pt>
    <dgm:pt modelId="{2373E261-7F24-4DF9-854D-B275DBD377AE}">
      <dgm:prSet custT="1"/>
      <dgm:spPr/>
      <dgm:t>
        <a:bodyPr/>
        <a:lstStyle/>
        <a:p>
          <a:pPr>
            <a:buFont typeface="Arial" panose="020B0604020202020204" pitchFamily="34" charset="0"/>
            <a:buChar char="•"/>
          </a:pPr>
          <a:r>
            <a:rPr lang="en-US" sz="700" dirty="0">
              <a:latin typeface="Times New Roman" panose="02020603050405020304" pitchFamily="18" charset="0"/>
              <a:cs typeface="Times New Roman" panose="02020603050405020304" pitchFamily="18" charset="0"/>
            </a:rPr>
            <a:t>Exploratory Data Analysis (EDA) is an essential tool in the preparation of network traffic data to be used in security models based on machine learning.</a:t>
          </a:r>
        </a:p>
      </dgm:t>
    </dgm:pt>
    <dgm:pt modelId="{F7B34B83-D956-43B9-8C09-2DEF71C5340A}" type="parTrans" cxnId="{3F191AB9-E12B-42C0-AF83-D5B83801A1CB}">
      <dgm:prSet/>
      <dgm:spPr/>
      <dgm:t>
        <a:bodyPr/>
        <a:lstStyle/>
        <a:p>
          <a:endParaRPr lang="en-US"/>
        </a:p>
      </dgm:t>
    </dgm:pt>
    <dgm:pt modelId="{68AC6063-1462-431D-9E30-46BB05C098A6}" type="sibTrans" cxnId="{3F191AB9-E12B-42C0-AF83-D5B83801A1CB}">
      <dgm:prSet/>
      <dgm:spPr/>
      <dgm:t>
        <a:bodyPr/>
        <a:lstStyle/>
        <a:p>
          <a:endParaRPr lang="en-US"/>
        </a:p>
      </dgm:t>
    </dgm:pt>
    <dgm:pt modelId="{A25752DC-EA52-4248-856B-9162EB1C5517}">
      <dgm:prSet custT="1"/>
      <dgm:spPr/>
      <dgm:t>
        <a:bodyPr/>
        <a:lstStyle/>
        <a:p>
          <a:pPr>
            <a:buFont typeface="Arial" panose="020B0604020202020204" pitchFamily="34" charset="0"/>
            <a:buChar char="•"/>
          </a:pPr>
          <a:r>
            <a:rPr lang="en-US" sz="700" dirty="0">
              <a:latin typeface="Times New Roman" panose="02020603050405020304" pitchFamily="18" charset="0"/>
              <a:cs typeface="Times New Roman" panose="02020603050405020304" pitchFamily="18" charset="0"/>
            </a:rPr>
            <a:t>Network security EDA can be used in finding the nature of network traffic like imbalance of classes, feature distributions and other suspicious trends.</a:t>
          </a:r>
        </a:p>
      </dgm:t>
    </dgm:pt>
    <dgm:pt modelId="{FB83064D-B2F4-4ED9-9D75-7823B6311A97}" type="parTrans" cxnId="{D68226A4-5650-4AF6-93F9-37629F5869BD}">
      <dgm:prSet/>
      <dgm:spPr/>
      <dgm:t>
        <a:bodyPr/>
        <a:lstStyle/>
        <a:p>
          <a:endParaRPr lang="en-US"/>
        </a:p>
      </dgm:t>
    </dgm:pt>
    <dgm:pt modelId="{F70A7031-5440-4DE3-BE4C-2888BB7A1B7F}" type="sibTrans" cxnId="{D68226A4-5650-4AF6-93F9-37629F5869BD}">
      <dgm:prSet/>
      <dgm:spPr/>
      <dgm:t>
        <a:bodyPr/>
        <a:lstStyle/>
        <a:p>
          <a:endParaRPr lang="en-US"/>
        </a:p>
      </dgm:t>
    </dgm:pt>
    <dgm:pt modelId="{232EF63E-E727-45BD-B315-48C9AA1F1F2B}">
      <dgm:prSet custT="1"/>
      <dgm:spPr/>
      <dgm:t>
        <a:bodyPr/>
        <a:lstStyle/>
        <a:p>
          <a:pPr>
            <a:buFont typeface="Arial" panose="020B0604020202020204" pitchFamily="34" charset="0"/>
            <a:buChar char="•"/>
          </a:pPr>
          <a:r>
            <a:rPr lang="en-US" sz="700" dirty="0">
              <a:latin typeface="Times New Roman" panose="02020603050405020304" pitchFamily="18" charset="0"/>
              <a:cs typeface="Times New Roman" panose="02020603050405020304" pitchFamily="18" charset="0"/>
            </a:rPr>
            <a:t>The datasets of the network traffic are highly skewed, where normal traffic is more than the malicious traffic.</a:t>
          </a:r>
        </a:p>
      </dgm:t>
    </dgm:pt>
    <dgm:pt modelId="{22AF8CDB-F1C1-4F45-94CF-216CFE676E3B}" type="parTrans" cxnId="{8B7CAE15-0B86-4763-87D2-AE6018EE7337}">
      <dgm:prSet/>
      <dgm:spPr/>
      <dgm:t>
        <a:bodyPr/>
        <a:lstStyle/>
        <a:p>
          <a:endParaRPr lang="en-US"/>
        </a:p>
      </dgm:t>
    </dgm:pt>
    <dgm:pt modelId="{FB1264E2-1223-49EC-8FD0-949D7B9B40C0}" type="sibTrans" cxnId="{8B7CAE15-0B86-4763-87D2-AE6018EE7337}">
      <dgm:prSet/>
      <dgm:spPr/>
      <dgm:t>
        <a:bodyPr/>
        <a:lstStyle/>
        <a:p>
          <a:endParaRPr lang="en-US"/>
        </a:p>
      </dgm:t>
    </dgm:pt>
    <dgm:pt modelId="{C308D879-A5E2-4986-BC3E-4700AEAD91C8}">
      <dgm:prSet custT="1"/>
      <dgm:spPr/>
      <dgm:t>
        <a:bodyPr/>
        <a:lstStyle/>
        <a:p>
          <a:pPr>
            <a:buFont typeface="Arial" panose="020B0604020202020204" pitchFamily="34" charset="0"/>
            <a:buChar char="•"/>
          </a:pPr>
          <a:r>
            <a:rPr lang="en-US" sz="700" dirty="0">
              <a:latin typeface="Times New Roman" panose="02020603050405020304" pitchFamily="18" charset="0"/>
              <a:cs typeface="Times New Roman" panose="02020603050405020304" pitchFamily="18" charset="0"/>
            </a:rPr>
            <a:t>These imbalances are also measured by EDA and recommend utilising the approaches of data balancing that include oversampling, undersampling and Synthetic Minority Oversampling Technique (SMOTE).</a:t>
          </a:r>
        </a:p>
      </dgm:t>
    </dgm:pt>
    <dgm:pt modelId="{5D260B2F-618A-4707-88C4-6E2FFC023592}" type="parTrans" cxnId="{D2063C1D-F099-4357-9DEC-7CCEEAEE3BD7}">
      <dgm:prSet/>
      <dgm:spPr/>
      <dgm:t>
        <a:bodyPr/>
        <a:lstStyle/>
        <a:p>
          <a:endParaRPr lang="en-US"/>
        </a:p>
      </dgm:t>
    </dgm:pt>
    <dgm:pt modelId="{8E921C9F-05FE-4F25-9022-AE357DC2D964}" type="sibTrans" cxnId="{D2063C1D-F099-4357-9DEC-7CCEEAEE3BD7}">
      <dgm:prSet/>
      <dgm:spPr/>
      <dgm:t>
        <a:bodyPr/>
        <a:lstStyle/>
        <a:p>
          <a:endParaRPr lang="en-US"/>
        </a:p>
      </dgm:t>
    </dgm:pt>
    <dgm:pt modelId="{85882EA3-A995-4F1E-9260-9F3F22369F96}">
      <dgm:prSet custT="1"/>
      <dgm:spPr/>
      <dgm:t>
        <a:bodyPr/>
        <a:lstStyle/>
        <a:p>
          <a:pPr>
            <a:buFont typeface="Arial" panose="020B0604020202020204" pitchFamily="34" charset="0"/>
            <a:buChar char="•"/>
          </a:pPr>
          <a:r>
            <a:rPr lang="en-US" sz="700" dirty="0">
              <a:latin typeface="Times New Roman" panose="02020603050405020304" pitchFamily="18" charset="0"/>
              <a:cs typeface="Times New Roman" panose="02020603050405020304" pitchFamily="18" charset="0"/>
            </a:rPr>
            <a:t>Feature selection, outlier removal and normalisation provide better training of the model and thus improved accuracy and strength of the model in real-time detection systems of intrusion.</a:t>
          </a:r>
        </a:p>
      </dgm:t>
    </dgm:pt>
    <dgm:pt modelId="{554CCD7D-FE5F-49D3-BF2D-11A259881248}" type="parTrans" cxnId="{AAAEE76C-CDBC-419A-B007-823E729675F8}">
      <dgm:prSet/>
      <dgm:spPr/>
      <dgm:t>
        <a:bodyPr/>
        <a:lstStyle/>
        <a:p>
          <a:endParaRPr lang="en-US"/>
        </a:p>
      </dgm:t>
    </dgm:pt>
    <dgm:pt modelId="{69EF2A9F-E094-47CB-8919-DFCA0CE385C1}" type="sibTrans" cxnId="{AAAEE76C-CDBC-419A-B007-823E729675F8}">
      <dgm:prSet/>
      <dgm:spPr/>
      <dgm:t>
        <a:bodyPr/>
        <a:lstStyle/>
        <a:p>
          <a:endParaRPr lang="en-US"/>
        </a:p>
      </dgm:t>
    </dgm:pt>
    <dgm:pt modelId="{55C7C1A1-B6FD-4310-8455-3704C6501A24}" type="pres">
      <dgm:prSet presAssocID="{3A263641-F8B7-466A-B77D-1A07430B340A}" presName="compositeShape" presStyleCnt="0">
        <dgm:presLayoutVars>
          <dgm:dir/>
          <dgm:resizeHandles/>
        </dgm:presLayoutVars>
      </dgm:prSet>
      <dgm:spPr/>
    </dgm:pt>
    <dgm:pt modelId="{1383ECEA-6CBF-49AB-B528-6206F7628289}" type="pres">
      <dgm:prSet presAssocID="{3A263641-F8B7-466A-B77D-1A07430B340A}" presName="pyramid" presStyleLbl="node1" presStyleIdx="0" presStyleCnt="1"/>
      <dgm:spPr/>
    </dgm:pt>
    <dgm:pt modelId="{4025B2E1-EEDA-4921-AD01-376A71267DD7}" type="pres">
      <dgm:prSet presAssocID="{3A263641-F8B7-466A-B77D-1A07430B340A}" presName="theList" presStyleCnt="0"/>
      <dgm:spPr/>
    </dgm:pt>
    <dgm:pt modelId="{7C7D8C62-2723-41FD-AB6A-D792F80487FE}" type="pres">
      <dgm:prSet presAssocID="{2373E261-7F24-4DF9-854D-B275DBD377AE}" presName="aNode" presStyleLbl="fgAcc1" presStyleIdx="0" presStyleCnt="5">
        <dgm:presLayoutVars>
          <dgm:bulletEnabled val="1"/>
        </dgm:presLayoutVars>
      </dgm:prSet>
      <dgm:spPr/>
    </dgm:pt>
    <dgm:pt modelId="{19B6ED88-17E6-4971-ACE2-12C7C9F89E1F}" type="pres">
      <dgm:prSet presAssocID="{2373E261-7F24-4DF9-854D-B275DBD377AE}" presName="aSpace" presStyleCnt="0"/>
      <dgm:spPr/>
    </dgm:pt>
    <dgm:pt modelId="{945419F7-EAD1-4987-BACF-E0CEBF8FAF89}" type="pres">
      <dgm:prSet presAssocID="{A25752DC-EA52-4248-856B-9162EB1C5517}" presName="aNode" presStyleLbl="fgAcc1" presStyleIdx="1" presStyleCnt="5">
        <dgm:presLayoutVars>
          <dgm:bulletEnabled val="1"/>
        </dgm:presLayoutVars>
      </dgm:prSet>
      <dgm:spPr/>
    </dgm:pt>
    <dgm:pt modelId="{37EB82F3-DF1E-483B-854A-0647055E5AC9}" type="pres">
      <dgm:prSet presAssocID="{A25752DC-EA52-4248-856B-9162EB1C5517}" presName="aSpace" presStyleCnt="0"/>
      <dgm:spPr/>
    </dgm:pt>
    <dgm:pt modelId="{C7686E62-1AEB-46D9-A768-E300C8471843}" type="pres">
      <dgm:prSet presAssocID="{232EF63E-E727-45BD-B315-48C9AA1F1F2B}" presName="aNode" presStyleLbl="fgAcc1" presStyleIdx="2" presStyleCnt="5">
        <dgm:presLayoutVars>
          <dgm:bulletEnabled val="1"/>
        </dgm:presLayoutVars>
      </dgm:prSet>
      <dgm:spPr/>
    </dgm:pt>
    <dgm:pt modelId="{8F09A0AB-DB65-498C-9C5D-89C865DB1110}" type="pres">
      <dgm:prSet presAssocID="{232EF63E-E727-45BD-B315-48C9AA1F1F2B}" presName="aSpace" presStyleCnt="0"/>
      <dgm:spPr/>
    </dgm:pt>
    <dgm:pt modelId="{FFEEEB84-77FC-44EB-9E24-9F619447F069}" type="pres">
      <dgm:prSet presAssocID="{C308D879-A5E2-4986-BC3E-4700AEAD91C8}" presName="aNode" presStyleLbl="fgAcc1" presStyleIdx="3" presStyleCnt="5">
        <dgm:presLayoutVars>
          <dgm:bulletEnabled val="1"/>
        </dgm:presLayoutVars>
      </dgm:prSet>
      <dgm:spPr/>
    </dgm:pt>
    <dgm:pt modelId="{D1DDE070-B52D-41E1-94E0-257A75D3590C}" type="pres">
      <dgm:prSet presAssocID="{C308D879-A5E2-4986-BC3E-4700AEAD91C8}" presName="aSpace" presStyleCnt="0"/>
      <dgm:spPr/>
    </dgm:pt>
    <dgm:pt modelId="{A6FE4173-9EE6-4F2B-9629-5BB2E8C89022}" type="pres">
      <dgm:prSet presAssocID="{85882EA3-A995-4F1E-9260-9F3F22369F96}" presName="aNode" presStyleLbl="fgAcc1" presStyleIdx="4" presStyleCnt="5">
        <dgm:presLayoutVars>
          <dgm:bulletEnabled val="1"/>
        </dgm:presLayoutVars>
      </dgm:prSet>
      <dgm:spPr/>
    </dgm:pt>
    <dgm:pt modelId="{8474057E-4106-4149-9663-2EECA4A2BA0B}" type="pres">
      <dgm:prSet presAssocID="{85882EA3-A995-4F1E-9260-9F3F22369F96}" presName="aSpace" presStyleCnt="0"/>
      <dgm:spPr/>
    </dgm:pt>
  </dgm:ptLst>
  <dgm:cxnLst>
    <dgm:cxn modelId="{8B7CAE15-0B86-4763-87D2-AE6018EE7337}" srcId="{3A263641-F8B7-466A-B77D-1A07430B340A}" destId="{232EF63E-E727-45BD-B315-48C9AA1F1F2B}" srcOrd="2" destOrd="0" parTransId="{22AF8CDB-F1C1-4F45-94CF-216CFE676E3B}" sibTransId="{FB1264E2-1223-49EC-8FD0-949D7B9B40C0}"/>
    <dgm:cxn modelId="{BBB4EB1C-ED07-42D6-B949-AB2F2A8A2054}" type="presOf" srcId="{C308D879-A5E2-4986-BC3E-4700AEAD91C8}" destId="{FFEEEB84-77FC-44EB-9E24-9F619447F069}" srcOrd="0" destOrd="0" presId="urn:microsoft.com/office/officeart/2005/8/layout/pyramid2"/>
    <dgm:cxn modelId="{D2063C1D-F099-4357-9DEC-7CCEEAEE3BD7}" srcId="{3A263641-F8B7-466A-B77D-1A07430B340A}" destId="{C308D879-A5E2-4986-BC3E-4700AEAD91C8}" srcOrd="3" destOrd="0" parTransId="{5D260B2F-618A-4707-88C4-6E2FFC023592}" sibTransId="{8E921C9F-05FE-4F25-9022-AE357DC2D964}"/>
    <dgm:cxn modelId="{1663B849-1578-4288-9593-8BFDEAC92101}" type="presOf" srcId="{85882EA3-A995-4F1E-9260-9F3F22369F96}" destId="{A6FE4173-9EE6-4F2B-9629-5BB2E8C89022}" srcOrd="0" destOrd="0" presId="urn:microsoft.com/office/officeart/2005/8/layout/pyramid2"/>
    <dgm:cxn modelId="{AAAEE76C-CDBC-419A-B007-823E729675F8}" srcId="{3A263641-F8B7-466A-B77D-1A07430B340A}" destId="{85882EA3-A995-4F1E-9260-9F3F22369F96}" srcOrd="4" destOrd="0" parTransId="{554CCD7D-FE5F-49D3-BF2D-11A259881248}" sibTransId="{69EF2A9F-E094-47CB-8919-DFCA0CE385C1}"/>
    <dgm:cxn modelId="{2B425050-6919-4B42-BEEF-256374EE2CC3}" type="presOf" srcId="{232EF63E-E727-45BD-B315-48C9AA1F1F2B}" destId="{C7686E62-1AEB-46D9-A768-E300C8471843}" srcOrd="0" destOrd="0" presId="urn:microsoft.com/office/officeart/2005/8/layout/pyramid2"/>
    <dgm:cxn modelId="{69BF8393-28AA-430A-8AC7-FE5E806B0877}" type="presOf" srcId="{A25752DC-EA52-4248-856B-9162EB1C5517}" destId="{945419F7-EAD1-4987-BACF-E0CEBF8FAF89}" srcOrd="0" destOrd="0" presId="urn:microsoft.com/office/officeart/2005/8/layout/pyramid2"/>
    <dgm:cxn modelId="{D68226A4-5650-4AF6-93F9-37629F5869BD}" srcId="{3A263641-F8B7-466A-B77D-1A07430B340A}" destId="{A25752DC-EA52-4248-856B-9162EB1C5517}" srcOrd="1" destOrd="0" parTransId="{FB83064D-B2F4-4ED9-9D75-7823B6311A97}" sibTransId="{F70A7031-5440-4DE3-BE4C-2888BB7A1B7F}"/>
    <dgm:cxn modelId="{6FAA60B5-01E4-472F-BA38-077BF6F6F960}" type="presOf" srcId="{2373E261-7F24-4DF9-854D-B275DBD377AE}" destId="{7C7D8C62-2723-41FD-AB6A-D792F80487FE}" srcOrd="0" destOrd="0" presId="urn:microsoft.com/office/officeart/2005/8/layout/pyramid2"/>
    <dgm:cxn modelId="{3F191AB9-E12B-42C0-AF83-D5B83801A1CB}" srcId="{3A263641-F8B7-466A-B77D-1A07430B340A}" destId="{2373E261-7F24-4DF9-854D-B275DBD377AE}" srcOrd="0" destOrd="0" parTransId="{F7B34B83-D956-43B9-8C09-2DEF71C5340A}" sibTransId="{68AC6063-1462-431D-9E30-46BB05C098A6}"/>
    <dgm:cxn modelId="{2A5990C2-2F51-40FA-91CE-BAD1F1706600}" type="presOf" srcId="{3A263641-F8B7-466A-B77D-1A07430B340A}" destId="{55C7C1A1-B6FD-4310-8455-3704C6501A24}" srcOrd="0" destOrd="0" presId="urn:microsoft.com/office/officeart/2005/8/layout/pyramid2"/>
    <dgm:cxn modelId="{08A21FA2-61A2-4E68-9B21-6AB60EFFD81B}" type="presParOf" srcId="{55C7C1A1-B6FD-4310-8455-3704C6501A24}" destId="{1383ECEA-6CBF-49AB-B528-6206F7628289}" srcOrd="0" destOrd="0" presId="urn:microsoft.com/office/officeart/2005/8/layout/pyramid2"/>
    <dgm:cxn modelId="{75D661A6-B7D7-4D8E-9C68-4D83634DF06B}" type="presParOf" srcId="{55C7C1A1-B6FD-4310-8455-3704C6501A24}" destId="{4025B2E1-EEDA-4921-AD01-376A71267DD7}" srcOrd="1" destOrd="0" presId="urn:microsoft.com/office/officeart/2005/8/layout/pyramid2"/>
    <dgm:cxn modelId="{69E10807-05AB-4389-9B85-F618115EF6D0}" type="presParOf" srcId="{4025B2E1-EEDA-4921-AD01-376A71267DD7}" destId="{7C7D8C62-2723-41FD-AB6A-D792F80487FE}" srcOrd="0" destOrd="0" presId="urn:microsoft.com/office/officeart/2005/8/layout/pyramid2"/>
    <dgm:cxn modelId="{DBFC170A-846E-42DD-843E-A30D81965C2D}" type="presParOf" srcId="{4025B2E1-EEDA-4921-AD01-376A71267DD7}" destId="{19B6ED88-17E6-4971-ACE2-12C7C9F89E1F}" srcOrd="1" destOrd="0" presId="urn:microsoft.com/office/officeart/2005/8/layout/pyramid2"/>
    <dgm:cxn modelId="{CBE637B8-D1CF-4B66-9813-75CD71B51A10}" type="presParOf" srcId="{4025B2E1-EEDA-4921-AD01-376A71267DD7}" destId="{945419F7-EAD1-4987-BACF-E0CEBF8FAF89}" srcOrd="2" destOrd="0" presId="urn:microsoft.com/office/officeart/2005/8/layout/pyramid2"/>
    <dgm:cxn modelId="{6CFF3D7E-D5E0-47EE-91CD-7B93A15018F2}" type="presParOf" srcId="{4025B2E1-EEDA-4921-AD01-376A71267DD7}" destId="{37EB82F3-DF1E-483B-854A-0647055E5AC9}" srcOrd="3" destOrd="0" presId="urn:microsoft.com/office/officeart/2005/8/layout/pyramid2"/>
    <dgm:cxn modelId="{7EE89BB8-DF36-433C-8D28-AB4570669658}" type="presParOf" srcId="{4025B2E1-EEDA-4921-AD01-376A71267DD7}" destId="{C7686E62-1AEB-46D9-A768-E300C8471843}" srcOrd="4" destOrd="0" presId="urn:microsoft.com/office/officeart/2005/8/layout/pyramid2"/>
    <dgm:cxn modelId="{4F224966-A4CF-4ECB-8DF1-B39B74FC23D2}" type="presParOf" srcId="{4025B2E1-EEDA-4921-AD01-376A71267DD7}" destId="{8F09A0AB-DB65-498C-9C5D-89C865DB1110}" srcOrd="5" destOrd="0" presId="urn:microsoft.com/office/officeart/2005/8/layout/pyramid2"/>
    <dgm:cxn modelId="{CF3CE2D5-9C52-4D39-926B-61451140C913}" type="presParOf" srcId="{4025B2E1-EEDA-4921-AD01-376A71267DD7}" destId="{FFEEEB84-77FC-44EB-9E24-9F619447F069}" srcOrd="6" destOrd="0" presId="urn:microsoft.com/office/officeart/2005/8/layout/pyramid2"/>
    <dgm:cxn modelId="{DA5064ED-FA3A-42A7-96DC-BE000DB9E5AD}" type="presParOf" srcId="{4025B2E1-EEDA-4921-AD01-376A71267DD7}" destId="{D1DDE070-B52D-41E1-94E0-257A75D3590C}" srcOrd="7" destOrd="0" presId="urn:microsoft.com/office/officeart/2005/8/layout/pyramid2"/>
    <dgm:cxn modelId="{89BF6EDE-A532-445C-9A09-8B1B9B895362}" type="presParOf" srcId="{4025B2E1-EEDA-4921-AD01-376A71267DD7}" destId="{A6FE4173-9EE6-4F2B-9629-5BB2E8C89022}" srcOrd="8" destOrd="0" presId="urn:microsoft.com/office/officeart/2005/8/layout/pyramid2"/>
    <dgm:cxn modelId="{BC8BAFD5-8402-4FA1-BB5C-66106AD10F1D}" type="presParOf" srcId="{4025B2E1-EEDA-4921-AD01-376A71267DD7}" destId="{8474057E-4106-4149-9663-2EECA4A2BA0B}" srcOrd="9"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13C5CD4-0858-47BC-8E3D-0126E0EFDA72}" type="doc">
      <dgm:prSet loTypeId="urn:microsoft.com/office/officeart/2005/8/layout/cycle3" loCatId="cycle" qsTypeId="urn:microsoft.com/office/officeart/2005/8/quickstyle/simple1" qsCatId="simple" csTypeId="urn:microsoft.com/office/officeart/2005/8/colors/accent2_2" csCatId="accent2" phldr="1"/>
      <dgm:spPr/>
      <dgm:t>
        <a:bodyPr/>
        <a:lstStyle/>
        <a:p>
          <a:endParaRPr lang="en-US"/>
        </a:p>
      </dgm:t>
    </dgm:pt>
    <dgm:pt modelId="{D5D978D1-1BC6-4A91-A1A3-C66D62D71F55}">
      <dgm:prSet/>
      <dgm:spPr/>
      <dgm:t>
        <a:bodyPr/>
        <a:lstStyle/>
        <a:p>
          <a:r>
            <a:rPr lang="en-US" dirty="0">
              <a:latin typeface="Times New Roman" panose="02020603050405020304" pitchFamily="18" charset="0"/>
              <a:cs typeface="Times New Roman" panose="02020603050405020304" pitchFamily="18" charset="0"/>
            </a:rPr>
            <a:t>The machine learning (ML) models are to be optimised to provide more security to the network applications, as well as the detection accuracy, false positives and ability to adapt to the dynamic nature of cyber threats.</a:t>
          </a:r>
        </a:p>
      </dgm:t>
    </dgm:pt>
    <dgm:pt modelId="{1F28A78D-CCFD-43B2-A5E1-423A31C4A94A}" type="parTrans" cxnId="{2BAF9ED2-BE99-4622-91F5-B6DF033823EC}">
      <dgm:prSet/>
      <dgm:spPr/>
      <dgm:t>
        <a:bodyPr/>
        <a:lstStyle/>
        <a:p>
          <a:endParaRPr lang="en-US"/>
        </a:p>
      </dgm:t>
    </dgm:pt>
    <dgm:pt modelId="{4B5F9260-F32A-491A-8145-399D02F3B98F}" type="sibTrans" cxnId="{2BAF9ED2-BE99-4622-91F5-B6DF033823EC}">
      <dgm:prSet/>
      <dgm:spPr/>
      <dgm:t>
        <a:bodyPr/>
        <a:lstStyle/>
        <a:p>
          <a:endParaRPr lang="en-US"/>
        </a:p>
      </dgm:t>
    </dgm:pt>
    <dgm:pt modelId="{E6145662-F52D-4CC1-AD40-08012EC2DAFB}">
      <dgm:prSet/>
      <dgm:spPr/>
      <dgm:t>
        <a:bodyPr/>
        <a:lstStyle/>
        <a:p>
          <a:r>
            <a:rPr lang="en-US" dirty="0">
              <a:latin typeface="Times New Roman" panose="02020603050405020304" pitchFamily="18" charset="0"/>
              <a:cs typeface="Times New Roman" panose="02020603050405020304" pitchFamily="18" charset="0"/>
            </a:rPr>
            <a:t>Optimality of feature selection would decrease the dimensionality, improve interpretation, and generalization.</a:t>
          </a:r>
        </a:p>
      </dgm:t>
    </dgm:pt>
    <dgm:pt modelId="{B9B40924-933F-4F17-AC10-19E93D14EF32}" type="parTrans" cxnId="{FF8D526A-6FE8-45BD-A321-C30E95E823DC}">
      <dgm:prSet/>
      <dgm:spPr/>
      <dgm:t>
        <a:bodyPr/>
        <a:lstStyle/>
        <a:p>
          <a:endParaRPr lang="en-US"/>
        </a:p>
      </dgm:t>
    </dgm:pt>
    <dgm:pt modelId="{1BFB786A-7106-45CE-A751-CA44EA66EBB1}" type="sibTrans" cxnId="{FF8D526A-6FE8-45BD-A321-C30E95E823DC}">
      <dgm:prSet/>
      <dgm:spPr/>
      <dgm:t>
        <a:bodyPr/>
        <a:lstStyle/>
        <a:p>
          <a:endParaRPr lang="en-US"/>
        </a:p>
      </dgm:t>
    </dgm:pt>
    <dgm:pt modelId="{AFE25C28-059B-4AFC-A704-21B0B89B59BA}">
      <dgm:prSet/>
      <dgm:spPr/>
      <dgm:t>
        <a:bodyPr/>
        <a:lstStyle/>
        <a:p>
          <a:r>
            <a:rPr lang="en-US" dirty="0">
              <a:latin typeface="Times New Roman" panose="02020603050405020304" pitchFamily="18" charset="0"/>
              <a:cs typeface="Times New Roman" panose="02020603050405020304" pitchFamily="18" charset="0"/>
            </a:rPr>
            <a:t>Mechanisms like grid search, random search and automated optimization frameworks are applicable, whereby procedures of systematic searching of the model parameters can be undertaken to present the best metrics like accuracy, precision and recall.</a:t>
          </a:r>
        </a:p>
      </dgm:t>
    </dgm:pt>
    <dgm:pt modelId="{11B44B9A-7B9B-4FA6-8D19-4F9F4CF2948F}" type="parTrans" cxnId="{84208C3E-4239-4480-8B44-28F998A5D1FF}">
      <dgm:prSet/>
      <dgm:spPr/>
      <dgm:t>
        <a:bodyPr/>
        <a:lstStyle/>
        <a:p>
          <a:endParaRPr lang="en-US"/>
        </a:p>
      </dgm:t>
    </dgm:pt>
    <dgm:pt modelId="{8939B7D3-8B1A-46D8-8DC3-2375BF16369A}" type="sibTrans" cxnId="{84208C3E-4239-4480-8B44-28F998A5D1FF}">
      <dgm:prSet/>
      <dgm:spPr/>
      <dgm:t>
        <a:bodyPr/>
        <a:lstStyle/>
        <a:p>
          <a:endParaRPr lang="en-US"/>
        </a:p>
      </dgm:t>
    </dgm:pt>
    <dgm:pt modelId="{55B156DF-1AE8-4091-883E-34A9F3EB2A7B}">
      <dgm:prSet/>
      <dgm:spPr/>
      <dgm:t>
        <a:bodyPr/>
        <a:lstStyle/>
        <a:p>
          <a:r>
            <a:rPr lang="en-US" dirty="0">
              <a:latin typeface="Times New Roman" panose="02020603050405020304" pitchFamily="18" charset="0"/>
              <a:cs typeface="Times New Roman" panose="02020603050405020304" pitchFamily="18" charset="0"/>
            </a:rPr>
            <a:t>The advent of the 6G networks and the increased number of devices that are activated through the IoT have also provided more difficult security issues, especially in the dynamically sliced network infrastructure.</a:t>
          </a:r>
        </a:p>
      </dgm:t>
    </dgm:pt>
    <dgm:pt modelId="{EDE06807-F51C-4CAE-9DF5-47051AF2780F}" type="parTrans" cxnId="{F805337F-19ED-4D9D-8EEA-BE4CD36E4C4D}">
      <dgm:prSet/>
      <dgm:spPr/>
      <dgm:t>
        <a:bodyPr/>
        <a:lstStyle/>
        <a:p>
          <a:endParaRPr lang="en-US"/>
        </a:p>
      </dgm:t>
    </dgm:pt>
    <dgm:pt modelId="{1621531B-DE8E-487B-B1AC-E33FC646EE52}" type="sibTrans" cxnId="{F805337F-19ED-4D9D-8EEA-BE4CD36E4C4D}">
      <dgm:prSet/>
      <dgm:spPr/>
      <dgm:t>
        <a:bodyPr/>
        <a:lstStyle/>
        <a:p>
          <a:endParaRPr lang="en-US"/>
        </a:p>
      </dgm:t>
    </dgm:pt>
    <dgm:pt modelId="{92DC0F1F-43B8-4D1F-94C0-D34D74921981}">
      <dgm:prSet/>
      <dgm:spPr/>
      <dgm:t>
        <a:bodyPr/>
        <a:lstStyle/>
        <a:p>
          <a:r>
            <a:rPr lang="en-US" dirty="0">
              <a:latin typeface="Times New Roman" panose="02020603050405020304" pitchFamily="18" charset="0"/>
              <a:cs typeface="Times New Roman" panose="02020603050405020304" pitchFamily="18" charset="0"/>
            </a:rPr>
            <a:t>The unsupervised learning methods would be needed to detect the new or zero-day attacks such as clustering and anomaly detection methods.</a:t>
          </a:r>
        </a:p>
      </dgm:t>
    </dgm:pt>
    <dgm:pt modelId="{5B8BB8AD-F0BF-4277-B04E-ADF77F758923}" type="parTrans" cxnId="{44ED3227-65A9-44EB-AEB9-29B3F228CF4F}">
      <dgm:prSet/>
      <dgm:spPr/>
      <dgm:t>
        <a:bodyPr/>
        <a:lstStyle/>
        <a:p>
          <a:endParaRPr lang="en-US"/>
        </a:p>
      </dgm:t>
    </dgm:pt>
    <dgm:pt modelId="{D7C93F35-6E6F-4630-8301-1084EA1FBD41}" type="sibTrans" cxnId="{44ED3227-65A9-44EB-AEB9-29B3F228CF4F}">
      <dgm:prSet/>
      <dgm:spPr/>
      <dgm:t>
        <a:bodyPr/>
        <a:lstStyle/>
        <a:p>
          <a:endParaRPr lang="en-US"/>
        </a:p>
      </dgm:t>
    </dgm:pt>
    <dgm:pt modelId="{B980499B-280D-44BE-AF23-2F72AB2A7A8C}">
      <dgm:prSet/>
      <dgm:spPr/>
      <dgm:t>
        <a:bodyPr/>
        <a:lstStyle/>
        <a:p>
          <a:r>
            <a:rPr lang="en-US" dirty="0">
              <a:latin typeface="Times New Roman" panose="02020603050405020304" pitchFamily="18" charset="0"/>
              <a:cs typeface="Times New Roman" panose="02020603050405020304" pitchFamily="18" charset="0"/>
            </a:rPr>
            <a:t>To ensure the successful anomaly detection of dynamical 6G networks and IoT settings, it is necessary to use simplified machine learning models, adequately process data, and flexible algorithms that could react to arising cyber threats.</a:t>
          </a:r>
        </a:p>
      </dgm:t>
    </dgm:pt>
    <dgm:pt modelId="{8B250415-CD41-451D-BDCA-97C77EAFD9F9}" type="parTrans" cxnId="{28C5A2A6-1333-4682-BD4B-26B92D9720CC}">
      <dgm:prSet/>
      <dgm:spPr/>
      <dgm:t>
        <a:bodyPr/>
        <a:lstStyle/>
        <a:p>
          <a:endParaRPr lang="en-US"/>
        </a:p>
      </dgm:t>
    </dgm:pt>
    <dgm:pt modelId="{ACE950C5-CBC5-4CE9-81C1-2124FD40005D}" type="sibTrans" cxnId="{28C5A2A6-1333-4682-BD4B-26B92D9720CC}">
      <dgm:prSet/>
      <dgm:spPr/>
      <dgm:t>
        <a:bodyPr/>
        <a:lstStyle/>
        <a:p>
          <a:endParaRPr lang="en-US"/>
        </a:p>
      </dgm:t>
    </dgm:pt>
    <dgm:pt modelId="{2EC51FE1-CD93-4176-A378-8FBE9B9D274F}" type="pres">
      <dgm:prSet presAssocID="{A13C5CD4-0858-47BC-8E3D-0126E0EFDA72}" presName="Name0" presStyleCnt="0">
        <dgm:presLayoutVars>
          <dgm:dir/>
          <dgm:resizeHandles val="exact"/>
        </dgm:presLayoutVars>
      </dgm:prSet>
      <dgm:spPr/>
    </dgm:pt>
    <dgm:pt modelId="{8A78B169-6756-4407-A33F-53C7A7A96B09}" type="pres">
      <dgm:prSet presAssocID="{A13C5CD4-0858-47BC-8E3D-0126E0EFDA72}" presName="cycle" presStyleCnt="0"/>
      <dgm:spPr/>
    </dgm:pt>
    <dgm:pt modelId="{3C978DF6-4C44-460D-85B9-41521FE80481}" type="pres">
      <dgm:prSet presAssocID="{D5D978D1-1BC6-4A91-A1A3-C66D62D71F55}" presName="nodeFirstNode" presStyleLbl="node1" presStyleIdx="0" presStyleCnt="6">
        <dgm:presLayoutVars>
          <dgm:bulletEnabled val="1"/>
        </dgm:presLayoutVars>
      </dgm:prSet>
      <dgm:spPr/>
    </dgm:pt>
    <dgm:pt modelId="{5AB61630-EEBB-486F-8244-28A742A401E9}" type="pres">
      <dgm:prSet presAssocID="{4B5F9260-F32A-491A-8145-399D02F3B98F}" presName="sibTransFirstNode" presStyleLbl="bgShp" presStyleIdx="0" presStyleCnt="1"/>
      <dgm:spPr/>
    </dgm:pt>
    <dgm:pt modelId="{691B3CDE-8FA7-4E49-8873-87B6800FDE57}" type="pres">
      <dgm:prSet presAssocID="{E6145662-F52D-4CC1-AD40-08012EC2DAFB}" presName="nodeFollowingNodes" presStyleLbl="node1" presStyleIdx="1" presStyleCnt="6">
        <dgm:presLayoutVars>
          <dgm:bulletEnabled val="1"/>
        </dgm:presLayoutVars>
      </dgm:prSet>
      <dgm:spPr/>
    </dgm:pt>
    <dgm:pt modelId="{32A5BB56-7AD6-497A-8D6B-A72FC43D70F2}" type="pres">
      <dgm:prSet presAssocID="{AFE25C28-059B-4AFC-A704-21B0B89B59BA}" presName="nodeFollowingNodes" presStyleLbl="node1" presStyleIdx="2" presStyleCnt="6">
        <dgm:presLayoutVars>
          <dgm:bulletEnabled val="1"/>
        </dgm:presLayoutVars>
      </dgm:prSet>
      <dgm:spPr/>
    </dgm:pt>
    <dgm:pt modelId="{5EB1DCB6-D7DF-4A0F-8E9D-CB989CFA3E86}" type="pres">
      <dgm:prSet presAssocID="{55B156DF-1AE8-4091-883E-34A9F3EB2A7B}" presName="nodeFollowingNodes" presStyleLbl="node1" presStyleIdx="3" presStyleCnt="6">
        <dgm:presLayoutVars>
          <dgm:bulletEnabled val="1"/>
        </dgm:presLayoutVars>
      </dgm:prSet>
      <dgm:spPr/>
    </dgm:pt>
    <dgm:pt modelId="{CC7A7A6A-CE84-420E-BA17-5681AB6CC14B}" type="pres">
      <dgm:prSet presAssocID="{92DC0F1F-43B8-4D1F-94C0-D34D74921981}" presName="nodeFollowingNodes" presStyleLbl="node1" presStyleIdx="4" presStyleCnt="6">
        <dgm:presLayoutVars>
          <dgm:bulletEnabled val="1"/>
        </dgm:presLayoutVars>
      </dgm:prSet>
      <dgm:spPr/>
    </dgm:pt>
    <dgm:pt modelId="{E526BF9D-B659-4D16-BDD0-1DED407A17CC}" type="pres">
      <dgm:prSet presAssocID="{B980499B-280D-44BE-AF23-2F72AB2A7A8C}" presName="nodeFollowingNodes" presStyleLbl="node1" presStyleIdx="5" presStyleCnt="6">
        <dgm:presLayoutVars>
          <dgm:bulletEnabled val="1"/>
        </dgm:presLayoutVars>
      </dgm:prSet>
      <dgm:spPr/>
    </dgm:pt>
  </dgm:ptLst>
  <dgm:cxnLst>
    <dgm:cxn modelId="{7751E504-6B40-48CD-8C6E-D97867E7DAC2}" type="presOf" srcId="{B980499B-280D-44BE-AF23-2F72AB2A7A8C}" destId="{E526BF9D-B659-4D16-BDD0-1DED407A17CC}" srcOrd="0" destOrd="0" presId="urn:microsoft.com/office/officeart/2005/8/layout/cycle3"/>
    <dgm:cxn modelId="{44ED3227-65A9-44EB-AEB9-29B3F228CF4F}" srcId="{A13C5CD4-0858-47BC-8E3D-0126E0EFDA72}" destId="{92DC0F1F-43B8-4D1F-94C0-D34D74921981}" srcOrd="4" destOrd="0" parTransId="{5B8BB8AD-F0BF-4277-B04E-ADF77F758923}" sibTransId="{D7C93F35-6E6F-4630-8301-1084EA1FBD41}"/>
    <dgm:cxn modelId="{84208C3E-4239-4480-8B44-28F998A5D1FF}" srcId="{A13C5CD4-0858-47BC-8E3D-0126E0EFDA72}" destId="{AFE25C28-059B-4AFC-A704-21B0B89B59BA}" srcOrd="2" destOrd="0" parTransId="{11B44B9A-7B9B-4FA6-8D19-4F9F4CF2948F}" sibTransId="{8939B7D3-8B1A-46D8-8DC3-2375BF16369A}"/>
    <dgm:cxn modelId="{FF8D526A-6FE8-45BD-A321-C30E95E823DC}" srcId="{A13C5CD4-0858-47BC-8E3D-0126E0EFDA72}" destId="{E6145662-F52D-4CC1-AD40-08012EC2DAFB}" srcOrd="1" destOrd="0" parTransId="{B9B40924-933F-4F17-AC10-19E93D14EF32}" sibTransId="{1BFB786A-7106-45CE-A751-CA44EA66EBB1}"/>
    <dgm:cxn modelId="{F805337F-19ED-4D9D-8EEA-BE4CD36E4C4D}" srcId="{A13C5CD4-0858-47BC-8E3D-0126E0EFDA72}" destId="{55B156DF-1AE8-4091-883E-34A9F3EB2A7B}" srcOrd="3" destOrd="0" parTransId="{EDE06807-F51C-4CAE-9DF5-47051AF2780F}" sibTransId="{1621531B-DE8E-487B-B1AC-E33FC646EE52}"/>
    <dgm:cxn modelId="{57DB318C-7C98-4E44-AA3A-DA34A8130A81}" type="presOf" srcId="{4B5F9260-F32A-491A-8145-399D02F3B98F}" destId="{5AB61630-EEBB-486F-8244-28A742A401E9}" srcOrd="0" destOrd="0" presId="urn:microsoft.com/office/officeart/2005/8/layout/cycle3"/>
    <dgm:cxn modelId="{28C5A2A6-1333-4682-BD4B-26B92D9720CC}" srcId="{A13C5CD4-0858-47BC-8E3D-0126E0EFDA72}" destId="{B980499B-280D-44BE-AF23-2F72AB2A7A8C}" srcOrd="5" destOrd="0" parTransId="{8B250415-CD41-451D-BDCA-97C77EAFD9F9}" sibTransId="{ACE950C5-CBC5-4CE9-81C1-2124FD40005D}"/>
    <dgm:cxn modelId="{648FBAA8-CEE2-4AC6-A993-781A92C2DB7D}" type="presOf" srcId="{D5D978D1-1BC6-4A91-A1A3-C66D62D71F55}" destId="{3C978DF6-4C44-460D-85B9-41521FE80481}" srcOrd="0" destOrd="0" presId="urn:microsoft.com/office/officeart/2005/8/layout/cycle3"/>
    <dgm:cxn modelId="{987A43B6-1AA7-483E-B55C-302CB9F80A54}" type="presOf" srcId="{92DC0F1F-43B8-4D1F-94C0-D34D74921981}" destId="{CC7A7A6A-CE84-420E-BA17-5681AB6CC14B}" srcOrd="0" destOrd="0" presId="urn:microsoft.com/office/officeart/2005/8/layout/cycle3"/>
    <dgm:cxn modelId="{993FF2BC-42FC-4DBB-B41E-6C4E775F3376}" type="presOf" srcId="{55B156DF-1AE8-4091-883E-34A9F3EB2A7B}" destId="{5EB1DCB6-D7DF-4A0F-8E9D-CB989CFA3E86}" srcOrd="0" destOrd="0" presId="urn:microsoft.com/office/officeart/2005/8/layout/cycle3"/>
    <dgm:cxn modelId="{AD357CC8-D506-44CE-8A2D-101E09859AB6}" type="presOf" srcId="{E6145662-F52D-4CC1-AD40-08012EC2DAFB}" destId="{691B3CDE-8FA7-4E49-8873-87B6800FDE57}" srcOrd="0" destOrd="0" presId="urn:microsoft.com/office/officeart/2005/8/layout/cycle3"/>
    <dgm:cxn modelId="{F92118CF-BFFC-4F91-9FFA-60796A30801E}" type="presOf" srcId="{AFE25C28-059B-4AFC-A704-21B0B89B59BA}" destId="{32A5BB56-7AD6-497A-8D6B-A72FC43D70F2}" srcOrd="0" destOrd="0" presId="urn:microsoft.com/office/officeart/2005/8/layout/cycle3"/>
    <dgm:cxn modelId="{2BAF9ED2-BE99-4622-91F5-B6DF033823EC}" srcId="{A13C5CD4-0858-47BC-8E3D-0126E0EFDA72}" destId="{D5D978D1-1BC6-4A91-A1A3-C66D62D71F55}" srcOrd="0" destOrd="0" parTransId="{1F28A78D-CCFD-43B2-A5E1-423A31C4A94A}" sibTransId="{4B5F9260-F32A-491A-8145-399D02F3B98F}"/>
    <dgm:cxn modelId="{FC68DCF4-D59C-412B-B27A-3E60875E86CB}" type="presOf" srcId="{A13C5CD4-0858-47BC-8E3D-0126E0EFDA72}" destId="{2EC51FE1-CD93-4176-A378-8FBE9B9D274F}" srcOrd="0" destOrd="0" presId="urn:microsoft.com/office/officeart/2005/8/layout/cycle3"/>
    <dgm:cxn modelId="{110F7A5F-BFD1-43B2-887A-3484910C8103}" type="presParOf" srcId="{2EC51FE1-CD93-4176-A378-8FBE9B9D274F}" destId="{8A78B169-6756-4407-A33F-53C7A7A96B09}" srcOrd="0" destOrd="0" presId="urn:microsoft.com/office/officeart/2005/8/layout/cycle3"/>
    <dgm:cxn modelId="{68A5FCEA-82E4-4E80-BA8B-FE3FE5C991F0}" type="presParOf" srcId="{8A78B169-6756-4407-A33F-53C7A7A96B09}" destId="{3C978DF6-4C44-460D-85B9-41521FE80481}" srcOrd="0" destOrd="0" presId="urn:microsoft.com/office/officeart/2005/8/layout/cycle3"/>
    <dgm:cxn modelId="{F7BB5229-A281-4258-9C1C-BDD359CEBBAB}" type="presParOf" srcId="{8A78B169-6756-4407-A33F-53C7A7A96B09}" destId="{5AB61630-EEBB-486F-8244-28A742A401E9}" srcOrd="1" destOrd="0" presId="urn:microsoft.com/office/officeart/2005/8/layout/cycle3"/>
    <dgm:cxn modelId="{A1EC1A21-3F2A-47C2-B8CB-51006D00D0DE}" type="presParOf" srcId="{8A78B169-6756-4407-A33F-53C7A7A96B09}" destId="{691B3CDE-8FA7-4E49-8873-87B6800FDE57}" srcOrd="2" destOrd="0" presId="urn:microsoft.com/office/officeart/2005/8/layout/cycle3"/>
    <dgm:cxn modelId="{0C4709AB-869D-4F24-9D86-D3E124667837}" type="presParOf" srcId="{8A78B169-6756-4407-A33F-53C7A7A96B09}" destId="{32A5BB56-7AD6-497A-8D6B-A72FC43D70F2}" srcOrd="3" destOrd="0" presId="urn:microsoft.com/office/officeart/2005/8/layout/cycle3"/>
    <dgm:cxn modelId="{2A92062B-3FBF-4438-A945-102E27C94320}" type="presParOf" srcId="{8A78B169-6756-4407-A33F-53C7A7A96B09}" destId="{5EB1DCB6-D7DF-4A0F-8E9D-CB989CFA3E86}" srcOrd="4" destOrd="0" presId="urn:microsoft.com/office/officeart/2005/8/layout/cycle3"/>
    <dgm:cxn modelId="{A51AA8F1-8F6C-4FD7-BDA1-CB973D5B01FE}" type="presParOf" srcId="{8A78B169-6756-4407-A33F-53C7A7A96B09}" destId="{CC7A7A6A-CE84-420E-BA17-5681AB6CC14B}" srcOrd="5" destOrd="0" presId="urn:microsoft.com/office/officeart/2005/8/layout/cycle3"/>
    <dgm:cxn modelId="{BEED6AD9-CF97-487A-ABD4-4AFB2A5D57C5}" type="presParOf" srcId="{8A78B169-6756-4407-A33F-53C7A7A96B09}" destId="{E526BF9D-B659-4D16-BDD0-1DED407A17CC}" srcOrd="6"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36AEC72-EA32-4FFA-ADDF-59307B2602D3}" type="doc">
      <dgm:prSet loTypeId="urn:microsoft.com/office/officeart/2008/layout/VerticalCurvedList" loCatId="list" qsTypeId="urn:microsoft.com/office/officeart/2005/8/quickstyle/simple1" qsCatId="simple" csTypeId="urn:microsoft.com/office/officeart/2005/8/colors/accent2_2" csCatId="accent2" phldr="1"/>
      <dgm:spPr/>
      <dgm:t>
        <a:bodyPr/>
        <a:lstStyle/>
        <a:p>
          <a:endParaRPr lang="en-US"/>
        </a:p>
      </dgm:t>
    </dgm:pt>
    <dgm:pt modelId="{BAFB1EF7-A04B-4E54-B434-40CD69900F0F}">
      <dgm:prSet/>
      <dgm:spPr/>
      <dgm:t>
        <a:bodyPr/>
        <a:lstStyle/>
        <a:p>
          <a:r>
            <a:rPr lang="en-GB" dirty="0">
              <a:latin typeface="Times New Roman" panose="02020603050405020304" pitchFamily="18" charset="0"/>
              <a:cs typeface="Times New Roman" panose="02020603050405020304" pitchFamily="18" charset="0"/>
            </a:rPr>
            <a:t>Quantitative designs are especially adequate in studies that involve the use of numerical data and statistical analysis and algorithmic modelling to uncover patterns and relationships in large data sets [37]. </a:t>
          </a:r>
          <a:endParaRPr lang="en-US" dirty="0">
            <a:latin typeface="Times New Roman" panose="02020603050405020304" pitchFamily="18" charset="0"/>
            <a:cs typeface="Times New Roman" panose="02020603050405020304" pitchFamily="18" charset="0"/>
          </a:endParaRPr>
        </a:p>
      </dgm:t>
    </dgm:pt>
    <dgm:pt modelId="{B0E7000C-90D5-4DF0-A115-AC5D75642CD7}" type="parTrans" cxnId="{B88E9BD8-66BA-403D-92D3-37E65145ADD3}">
      <dgm:prSet/>
      <dgm:spPr/>
      <dgm:t>
        <a:bodyPr/>
        <a:lstStyle/>
        <a:p>
          <a:endParaRPr lang="en-US"/>
        </a:p>
      </dgm:t>
    </dgm:pt>
    <dgm:pt modelId="{0B3C7AB0-AF9C-4984-A485-499F98C6CB53}" type="sibTrans" cxnId="{B88E9BD8-66BA-403D-92D3-37E65145ADD3}">
      <dgm:prSet/>
      <dgm:spPr/>
      <dgm:t>
        <a:bodyPr/>
        <a:lstStyle/>
        <a:p>
          <a:endParaRPr lang="en-US"/>
        </a:p>
      </dgm:t>
    </dgm:pt>
    <dgm:pt modelId="{634005B3-EA62-4C00-8884-F9424DC7BECB}">
      <dgm:prSet/>
      <dgm:spPr/>
      <dgm:t>
        <a:bodyPr/>
        <a:lstStyle/>
        <a:p>
          <a:r>
            <a:rPr lang="en-GB" dirty="0">
              <a:latin typeface="Times New Roman" panose="02020603050405020304" pitchFamily="18" charset="0"/>
              <a:cs typeface="Times New Roman" panose="02020603050405020304" pitchFamily="18" charset="0"/>
            </a:rPr>
            <a:t>This method allows to objectively measure the performance of any system and the reproducibility of results by means of structured analytical processes that are performed with Python-based tools [38]. </a:t>
          </a:r>
          <a:endParaRPr lang="en-US" dirty="0">
            <a:latin typeface="Times New Roman" panose="02020603050405020304" pitchFamily="18" charset="0"/>
            <a:cs typeface="Times New Roman" panose="02020603050405020304" pitchFamily="18" charset="0"/>
          </a:endParaRPr>
        </a:p>
      </dgm:t>
    </dgm:pt>
    <dgm:pt modelId="{B75224D1-9732-4B04-94E3-88EC68578488}" type="parTrans" cxnId="{833D8AAA-E8F4-4312-8422-C6A32CA68836}">
      <dgm:prSet/>
      <dgm:spPr/>
      <dgm:t>
        <a:bodyPr/>
        <a:lstStyle/>
        <a:p>
          <a:endParaRPr lang="en-US"/>
        </a:p>
      </dgm:t>
    </dgm:pt>
    <dgm:pt modelId="{8F4FD9A1-4AE4-48CA-8703-D883283C80BC}" type="sibTrans" cxnId="{833D8AAA-E8F4-4312-8422-C6A32CA68836}">
      <dgm:prSet/>
      <dgm:spPr/>
      <dgm:t>
        <a:bodyPr/>
        <a:lstStyle/>
        <a:p>
          <a:endParaRPr lang="en-US"/>
        </a:p>
      </dgm:t>
    </dgm:pt>
    <dgm:pt modelId="{CFAE7BFA-31AF-45C1-8FAD-9FC56FE03C6B}">
      <dgm:prSet/>
      <dgm:spPr/>
      <dgm:t>
        <a:bodyPr/>
        <a:lstStyle/>
        <a:p>
          <a:r>
            <a:rPr lang="en-GB" dirty="0">
              <a:latin typeface="Times New Roman" panose="02020603050405020304" pitchFamily="18" charset="0"/>
              <a:cs typeface="Times New Roman" panose="02020603050405020304" pitchFamily="18" charset="0"/>
            </a:rPr>
            <a:t>The architecture that will be proposed will be a combination of various levels that are linked to one another to enable the detection and classification of cyber threats in network applications. </a:t>
          </a:r>
          <a:endParaRPr lang="en-US" dirty="0">
            <a:latin typeface="Times New Roman" panose="02020603050405020304" pitchFamily="18" charset="0"/>
            <a:cs typeface="Times New Roman" panose="02020603050405020304" pitchFamily="18" charset="0"/>
          </a:endParaRPr>
        </a:p>
      </dgm:t>
    </dgm:pt>
    <dgm:pt modelId="{D088B703-FC0E-4512-B066-2CB55AEA97EE}" type="parTrans" cxnId="{96A2DA86-DD3F-44F2-8AE6-D9E8C5577807}">
      <dgm:prSet/>
      <dgm:spPr/>
      <dgm:t>
        <a:bodyPr/>
        <a:lstStyle/>
        <a:p>
          <a:endParaRPr lang="en-US"/>
        </a:p>
      </dgm:t>
    </dgm:pt>
    <dgm:pt modelId="{328855AF-F527-4110-8C24-24F705DF7920}" type="sibTrans" cxnId="{96A2DA86-DD3F-44F2-8AE6-D9E8C5577807}">
      <dgm:prSet/>
      <dgm:spPr/>
      <dgm:t>
        <a:bodyPr/>
        <a:lstStyle/>
        <a:p>
          <a:endParaRPr lang="en-US"/>
        </a:p>
      </dgm:t>
    </dgm:pt>
    <dgm:pt modelId="{80C02DEF-AB35-4A60-A020-BE3CAFA5BD85}">
      <dgm:prSet/>
      <dgm:spPr/>
      <dgm:t>
        <a:bodyPr/>
        <a:lstStyle/>
        <a:p>
          <a:r>
            <a:rPr lang="en-GB" dirty="0">
              <a:latin typeface="Times New Roman" panose="02020603050405020304" pitchFamily="18" charset="0"/>
              <a:cs typeface="Times New Roman" panose="02020603050405020304" pitchFamily="18" charset="0"/>
            </a:rPr>
            <a:t>This layer gives the input data a representation of the real-world network conditions and that is capable of being analyzed in a quantitative manner [45].</a:t>
          </a:r>
          <a:endParaRPr lang="en-US" dirty="0">
            <a:latin typeface="Times New Roman" panose="02020603050405020304" pitchFamily="18" charset="0"/>
            <a:cs typeface="Times New Roman" panose="02020603050405020304" pitchFamily="18" charset="0"/>
          </a:endParaRPr>
        </a:p>
      </dgm:t>
    </dgm:pt>
    <dgm:pt modelId="{FC37DD53-43B0-4F62-8211-8A1D9316B471}" type="parTrans" cxnId="{93A4409F-188B-48F6-A8C5-CBC3EC4F28C1}">
      <dgm:prSet/>
      <dgm:spPr/>
      <dgm:t>
        <a:bodyPr/>
        <a:lstStyle/>
        <a:p>
          <a:endParaRPr lang="en-US"/>
        </a:p>
      </dgm:t>
    </dgm:pt>
    <dgm:pt modelId="{B33D0CEA-C192-42CE-B6CF-3116CD52677E}" type="sibTrans" cxnId="{93A4409F-188B-48F6-A8C5-CBC3EC4F28C1}">
      <dgm:prSet/>
      <dgm:spPr/>
      <dgm:t>
        <a:bodyPr/>
        <a:lstStyle/>
        <a:p>
          <a:endParaRPr lang="en-US"/>
        </a:p>
      </dgm:t>
    </dgm:pt>
    <dgm:pt modelId="{33CC288E-8E5B-4443-88A0-24AC77C8F526}">
      <dgm:prSet/>
      <dgm:spPr/>
      <dgm:t>
        <a:bodyPr/>
        <a:lstStyle/>
        <a:p>
          <a:r>
            <a:rPr lang="en-GB" dirty="0">
              <a:latin typeface="Times New Roman" panose="02020603050405020304" pitchFamily="18" charset="0"/>
              <a:cs typeface="Times New Roman" panose="02020603050405020304" pitchFamily="18" charset="0"/>
            </a:rPr>
            <a:t>The second layer is the layer of data preprocessing and exploratory analysis, here missing values get addressed, categorical variables are coded and numerical features are normalised to provide data uniformity. </a:t>
          </a:r>
          <a:endParaRPr lang="en-US" dirty="0">
            <a:latin typeface="Times New Roman" panose="02020603050405020304" pitchFamily="18" charset="0"/>
            <a:cs typeface="Times New Roman" panose="02020603050405020304" pitchFamily="18" charset="0"/>
          </a:endParaRPr>
        </a:p>
      </dgm:t>
    </dgm:pt>
    <dgm:pt modelId="{D12B7480-0799-4FB6-B892-8A11EBF2EB45}" type="parTrans" cxnId="{ACD1781E-46F2-4D83-A086-E1479067E859}">
      <dgm:prSet/>
      <dgm:spPr/>
      <dgm:t>
        <a:bodyPr/>
        <a:lstStyle/>
        <a:p>
          <a:endParaRPr lang="en-US"/>
        </a:p>
      </dgm:t>
    </dgm:pt>
    <dgm:pt modelId="{69EBA5EC-32B8-43A3-8AB3-6A648530620B}" type="sibTrans" cxnId="{ACD1781E-46F2-4D83-A086-E1479067E859}">
      <dgm:prSet/>
      <dgm:spPr/>
      <dgm:t>
        <a:bodyPr/>
        <a:lstStyle/>
        <a:p>
          <a:endParaRPr lang="en-US"/>
        </a:p>
      </dgm:t>
    </dgm:pt>
    <dgm:pt modelId="{00133225-BC46-44DA-8705-00DA56098A88}" type="pres">
      <dgm:prSet presAssocID="{836AEC72-EA32-4FFA-ADDF-59307B2602D3}" presName="Name0" presStyleCnt="0">
        <dgm:presLayoutVars>
          <dgm:chMax val="7"/>
          <dgm:chPref val="7"/>
          <dgm:dir/>
        </dgm:presLayoutVars>
      </dgm:prSet>
      <dgm:spPr/>
    </dgm:pt>
    <dgm:pt modelId="{98D4AEB4-756B-4000-8994-EEDE2BCDFDE3}" type="pres">
      <dgm:prSet presAssocID="{836AEC72-EA32-4FFA-ADDF-59307B2602D3}" presName="Name1" presStyleCnt="0"/>
      <dgm:spPr/>
    </dgm:pt>
    <dgm:pt modelId="{6971F59B-1784-4A68-B6A4-DB6944E0870E}" type="pres">
      <dgm:prSet presAssocID="{836AEC72-EA32-4FFA-ADDF-59307B2602D3}" presName="cycle" presStyleCnt="0"/>
      <dgm:spPr/>
    </dgm:pt>
    <dgm:pt modelId="{1EA9675D-7C2C-44CE-BA6C-092B30F27EDA}" type="pres">
      <dgm:prSet presAssocID="{836AEC72-EA32-4FFA-ADDF-59307B2602D3}" presName="srcNode" presStyleLbl="node1" presStyleIdx="0" presStyleCnt="5"/>
      <dgm:spPr/>
    </dgm:pt>
    <dgm:pt modelId="{C3B0F79E-2EEE-4D76-BCDD-12CDC01BB46E}" type="pres">
      <dgm:prSet presAssocID="{836AEC72-EA32-4FFA-ADDF-59307B2602D3}" presName="conn" presStyleLbl="parChTrans1D2" presStyleIdx="0" presStyleCnt="1"/>
      <dgm:spPr/>
    </dgm:pt>
    <dgm:pt modelId="{E9F7A287-1D38-4AFC-81AD-F45AD16694A6}" type="pres">
      <dgm:prSet presAssocID="{836AEC72-EA32-4FFA-ADDF-59307B2602D3}" presName="extraNode" presStyleLbl="node1" presStyleIdx="0" presStyleCnt="5"/>
      <dgm:spPr/>
    </dgm:pt>
    <dgm:pt modelId="{8B27532A-84A9-4877-9188-C70E975B8936}" type="pres">
      <dgm:prSet presAssocID="{836AEC72-EA32-4FFA-ADDF-59307B2602D3}" presName="dstNode" presStyleLbl="node1" presStyleIdx="0" presStyleCnt="5"/>
      <dgm:spPr/>
    </dgm:pt>
    <dgm:pt modelId="{63FC839A-E97D-41B5-A3A9-E295A64FDC3D}" type="pres">
      <dgm:prSet presAssocID="{BAFB1EF7-A04B-4E54-B434-40CD69900F0F}" presName="text_1" presStyleLbl="node1" presStyleIdx="0" presStyleCnt="5">
        <dgm:presLayoutVars>
          <dgm:bulletEnabled val="1"/>
        </dgm:presLayoutVars>
      </dgm:prSet>
      <dgm:spPr/>
    </dgm:pt>
    <dgm:pt modelId="{8C0A0637-12CC-44BC-8349-AFAC995E780E}" type="pres">
      <dgm:prSet presAssocID="{BAFB1EF7-A04B-4E54-B434-40CD69900F0F}" presName="accent_1" presStyleCnt="0"/>
      <dgm:spPr/>
    </dgm:pt>
    <dgm:pt modelId="{594A3AC3-4D12-4322-80C2-EFF0ECBDFE2D}" type="pres">
      <dgm:prSet presAssocID="{BAFB1EF7-A04B-4E54-B434-40CD69900F0F}" presName="accentRepeatNode" presStyleLbl="solidFgAcc1" presStyleIdx="0" presStyleCnt="5"/>
      <dgm:spPr/>
    </dgm:pt>
    <dgm:pt modelId="{ADE40AAA-C7C4-40F2-9A67-22F8A99C5BD6}" type="pres">
      <dgm:prSet presAssocID="{634005B3-EA62-4C00-8884-F9424DC7BECB}" presName="text_2" presStyleLbl="node1" presStyleIdx="1" presStyleCnt="5">
        <dgm:presLayoutVars>
          <dgm:bulletEnabled val="1"/>
        </dgm:presLayoutVars>
      </dgm:prSet>
      <dgm:spPr/>
    </dgm:pt>
    <dgm:pt modelId="{0BC63B64-5C2A-445F-9A79-FDB52E3568F6}" type="pres">
      <dgm:prSet presAssocID="{634005B3-EA62-4C00-8884-F9424DC7BECB}" presName="accent_2" presStyleCnt="0"/>
      <dgm:spPr/>
    </dgm:pt>
    <dgm:pt modelId="{42414C5D-4126-48B5-953F-B798042A1E15}" type="pres">
      <dgm:prSet presAssocID="{634005B3-EA62-4C00-8884-F9424DC7BECB}" presName="accentRepeatNode" presStyleLbl="solidFgAcc1" presStyleIdx="1" presStyleCnt="5"/>
      <dgm:spPr/>
    </dgm:pt>
    <dgm:pt modelId="{547D4841-25A8-411A-849A-C9B9D4804950}" type="pres">
      <dgm:prSet presAssocID="{CFAE7BFA-31AF-45C1-8FAD-9FC56FE03C6B}" presName="text_3" presStyleLbl="node1" presStyleIdx="2" presStyleCnt="5">
        <dgm:presLayoutVars>
          <dgm:bulletEnabled val="1"/>
        </dgm:presLayoutVars>
      </dgm:prSet>
      <dgm:spPr/>
    </dgm:pt>
    <dgm:pt modelId="{9C845B12-DEF5-49E0-918B-ABA3FC1B4EC8}" type="pres">
      <dgm:prSet presAssocID="{CFAE7BFA-31AF-45C1-8FAD-9FC56FE03C6B}" presName="accent_3" presStyleCnt="0"/>
      <dgm:spPr/>
    </dgm:pt>
    <dgm:pt modelId="{5D05E9D9-08C4-47B8-A6B5-FB6029B46E1F}" type="pres">
      <dgm:prSet presAssocID="{CFAE7BFA-31AF-45C1-8FAD-9FC56FE03C6B}" presName="accentRepeatNode" presStyleLbl="solidFgAcc1" presStyleIdx="2" presStyleCnt="5"/>
      <dgm:spPr/>
    </dgm:pt>
    <dgm:pt modelId="{2EA9F072-74B3-47E2-842B-5997810D1B75}" type="pres">
      <dgm:prSet presAssocID="{80C02DEF-AB35-4A60-A020-BE3CAFA5BD85}" presName="text_4" presStyleLbl="node1" presStyleIdx="3" presStyleCnt="5">
        <dgm:presLayoutVars>
          <dgm:bulletEnabled val="1"/>
        </dgm:presLayoutVars>
      </dgm:prSet>
      <dgm:spPr/>
    </dgm:pt>
    <dgm:pt modelId="{267F70B5-2416-48FA-9D1D-03C3E4D5DE72}" type="pres">
      <dgm:prSet presAssocID="{80C02DEF-AB35-4A60-A020-BE3CAFA5BD85}" presName="accent_4" presStyleCnt="0"/>
      <dgm:spPr/>
    </dgm:pt>
    <dgm:pt modelId="{DF675B0D-56F3-49BB-BAFB-A26EA3D68681}" type="pres">
      <dgm:prSet presAssocID="{80C02DEF-AB35-4A60-A020-BE3CAFA5BD85}" presName="accentRepeatNode" presStyleLbl="solidFgAcc1" presStyleIdx="3" presStyleCnt="5"/>
      <dgm:spPr/>
    </dgm:pt>
    <dgm:pt modelId="{71035C3E-7458-47CE-AF4A-084EBEE70017}" type="pres">
      <dgm:prSet presAssocID="{33CC288E-8E5B-4443-88A0-24AC77C8F526}" presName="text_5" presStyleLbl="node1" presStyleIdx="4" presStyleCnt="5">
        <dgm:presLayoutVars>
          <dgm:bulletEnabled val="1"/>
        </dgm:presLayoutVars>
      </dgm:prSet>
      <dgm:spPr/>
    </dgm:pt>
    <dgm:pt modelId="{199A06AA-A953-4368-BFF9-B18DFE131F9D}" type="pres">
      <dgm:prSet presAssocID="{33CC288E-8E5B-4443-88A0-24AC77C8F526}" presName="accent_5" presStyleCnt="0"/>
      <dgm:spPr/>
    </dgm:pt>
    <dgm:pt modelId="{547AF3E3-EA2C-4BA4-83A7-380966C164C6}" type="pres">
      <dgm:prSet presAssocID="{33CC288E-8E5B-4443-88A0-24AC77C8F526}" presName="accentRepeatNode" presStyleLbl="solidFgAcc1" presStyleIdx="4" presStyleCnt="5"/>
      <dgm:spPr/>
    </dgm:pt>
  </dgm:ptLst>
  <dgm:cxnLst>
    <dgm:cxn modelId="{E3048702-5172-4429-9D81-366B7849E360}" type="presOf" srcId="{634005B3-EA62-4C00-8884-F9424DC7BECB}" destId="{ADE40AAA-C7C4-40F2-9A67-22F8A99C5BD6}" srcOrd="0" destOrd="0" presId="urn:microsoft.com/office/officeart/2008/layout/VerticalCurvedList"/>
    <dgm:cxn modelId="{4314C707-E0CF-4FB0-AEB5-DBAAB5581ACC}" type="presOf" srcId="{0B3C7AB0-AF9C-4984-A485-499F98C6CB53}" destId="{C3B0F79E-2EEE-4D76-BCDD-12CDC01BB46E}" srcOrd="0" destOrd="0" presId="urn:microsoft.com/office/officeart/2008/layout/VerticalCurvedList"/>
    <dgm:cxn modelId="{9B82A715-303F-485D-9194-61E749EFAA4E}" type="presOf" srcId="{BAFB1EF7-A04B-4E54-B434-40CD69900F0F}" destId="{63FC839A-E97D-41B5-A3A9-E295A64FDC3D}" srcOrd="0" destOrd="0" presId="urn:microsoft.com/office/officeart/2008/layout/VerticalCurvedList"/>
    <dgm:cxn modelId="{ACD1781E-46F2-4D83-A086-E1479067E859}" srcId="{836AEC72-EA32-4FFA-ADDF-59307B2602D3}" destId="{33CC288E-8E5B-4443-88A0-24AC77C8F526}" srcOrd="4" destOrd="0" parTransId="{D12B7480-0799-4FB6-B892-8A11EBF2EB45}" sibTransId="{69EBA5EC-32B8-43A3-8AB3-6A648530620B}"/>
    <dgm:cxn modelId="{23787123-AC7D-47F3-82D9-55E2FD49E586}" type="presOf" srcId="{CFAE7BFA-31AF-45C1-8FAD-9FC56FE03C6B}" destId="{547D4841-25A8-411A-849A-C9B9D4804950}" srcOrd="0" destOrd="0" presId="urn:microsoft.com/office/officeart/2008/layout/VerticalCurvedList"/>
    <dgm:cxn modelId="{96A2DA86-DD3F-44F2-8AE6-D9E8C5577807}" srcId="{836AEC72-EA32-4FFA-ADDF-59307B2602D3}" destId="{CFAE7BFA-31AF-45C1-8FAD-9FC56FE03C6B}" srcOrd="2" destOrd="0" parTransId="{D088B703-FC0E-4512-B066-2CB55AEA97EE}" sibTransId="{328855AF-F527-4110-8C24-24F705DF7920}"/>
    <dgm:cxn modelId="{93A4409F-188B-48F6-A8C5-CBC3EC4F28C1}" srcId="{836AEC72-EA32-4FFA-ADDF-59307B2602D3}" destId="{80C02DEF-AB35-4A60-A020-BE3CAFA5BD85}" srcOrd="3" destOrd="0" parTransId="{FC37DD53-43B0-4F62-8211-8A1D9316B471}" sibTransId="{B33D0CEA-C192-42CE-B6CF-3116CD52677E}"/>
    <dgm:cxn modelId="{833D8AAA-E8F4-4312-8422-C6A32CA68836}" srcId="{836AEC72-EA32-4FFA-ADDF-59307B2602D3}" destId="{634005B3-EA62-4C00-8884-F9424DC7BECB}" srcOrd="1" destOrd="0" parTransId="{B75224D1-9732-4B04-94E3-88EC68578488}" sibTransId="{8F4FD9A1-4AE4-48CA-8703-D883283C80BC}"/>
    <dgm:cxn modelId="{33DA51C1-876B-4D57-8E96-64E976944179}" type="presOf" srcId="{80C02DEF-AB35-4A60-A020-BE3CAFA5BD85}" destId="{2EA9F072-74B3-47E2-842B-5997810D1B75}" srcOrd="0" destOrd="0" presId="urn:microsoft.com/office/officeart/2008/layout/VerticalCurvedList"/>
    <dgm:cxn modelId="{C0EEDCC7-13C6-41AF-B026-1AFB9B628677}" type="presOf" srcId="{836AEC72-EA32-4FFA-ADDF-59307B2602D3}" destId="{00133225-BC46-44DA-8705-00DA56098A88}" srcOrd="0" destOrd="0" presId="urn:microsoft.com/office/officeart/2008/layout/VerticalCurvedList"/>
    <dgm:cxn modelId="{BE159BCB-C55E-4B11-8BBB-5E1AB2C743EE}" type="presOf" srcId="{33CC288E-8E5B-4443-88A0-24AC77C8F526}" destId="{71035C3E-7458-47CE-AF4A-084EBEE70017}" srcOrd="0" destOrd="0" presId="urn:microsoft.com/office/officeart/2008/layout/VerticalCurvedList"/>
    <dgm:cxn modelId="{B88E9BD8-66BA-403D-92D3-37E65145ADD3}" srcId="{836AEC72-EA32-4FFA-ADDF-59307B2602D3}" destId="{BAFB1EF7-A04B-4E54-B434-40CD69900F0F}" srcOrd="0" destOrd="0" parTransId="{B0E7000C-90D5-4DF0-A115-AC5D75642CD7}" sibTransId="{0B3C7AB0-AF9C-4984-A485-499F98C6CB53}"/>
    <dgm:cxn modelId="{8B88C271-413F-4596-A004-5822E9C31F75}" type="presParOf" srcId="{00133225-BC46-44DA-8705-00DA56098A88}" destId="{98D4AEB4-756B-4000-8994-EEDE2BCDFDE3}" srcOrd="0" destOrd="0" presId="urn:microsoft.com/office/officeart/2008/layout/VerticalCurvedList"/>
    <dgm:cxn modelId="{4A8AEECB-55AE-4191-B8F9-119C1BC85A5D}" type="presParOf" srcId="{98D4AEB4-756B-4000-8994-EEDE2BCDFDE3}" destId="{6971F59B-1784-4A68-B6A4-DB6944E0870E}" srcOrd="0" destOrd="0" presId="urn:microsoft.com/office/officeart/2008/layout/VerticalCurvedList"/>
    <dgm:cxn modelId="{EE6D7D18-669B-4232-B7C0-C76445F8C86B}" type="presParOf" srcId="{6971F59B-1784-4A68-B6A4-DB6944E0870E}" destId="{1EA9675D-7C2C-44CE-BA6C-092B30F27EDA}" srcOrd="0" destOrd="0" presId="urn:microsoft.com/office/officeart/2008/layout/VerticalCurvedList"/>
    <dgm:cxn modelId="{19BB5BC3-2360-4898-80B2-BEDFBEA43A0D}" type="presParOf" srcId="{6971F59B-1784-4A68-B6A4-DB6944E0870E}" destId="{C3B0F79E-2EEE-4D76-BCDD-12CDC01BB46E}" srcOrd="1" destOrd="0" presId="urn:microsoft.com/office/officeart/2008/layout/VerticalCurvedList"/>
    <dgm:cxn modelId="{84478515-5A75-4766-AA23-1858364910E1}" type="presParOf" srcId="{6971F59B-1784-4A68-B6A4-DB6944E0870E}" destId="{E9F7A287-1D38-4AFC-81AD-F45AD16694A6}" srcOrd="2" destOrd="0" presId="urn:microsoft.com/office/officeart/2008/layout/VerticalCurvedList"/>
    <dgm:cxn modelId="{9B360EA2-5C0A-44B3-B183-AB90F56A64E0}" type="presParOf" srcId="{6971F59B-1784-4A68-B6A4-DB6944E0870E}" destId="{8B27532A-84A9-4877-9188-C70E975B8936}" srcOrd="3" destOrd="0" presId="urn:microsoft.com/office/officeart/2008/layout/VerticalCurvedList"/>
    <dgm:cxn modelId="{E7E41686-1A19-4564-A842-9222707DC484}" type="presParOf" srcId="{98D4AEB4-756B-4000-8994-EEDE2BCDFDE3}" destId="{63FC839A-E97D-41B5-A3A9-E295A64FDC3D}" srcOrd="1" destOrd="0" presId="urn:microsoft.com/office/officeart/2008/layout/VerticalCurvedList"/>
    <dgm:cxn modelId="{265CB36D-19C6-4B13-9D17-3B96EDD92502}" type="presParOf" srcId="{98D4AEB4-756B-4000-8994-EEDE2BCDFDE3}" destId="{8C0A0637-12CC-44BC-8349-AFAC995E780E}" srcOrd="2" destOrd="0" presId="urn:microsoft.com/office/officeart/2008/layout/VerticalCurvedList"/>
    <dgm:cxn modelId="{9814E5BD-6CD0-4E8C-8849-DC2E87792640}" type="presParOf" srcId="{8C0A0637-12CC-44BC-8349-AFAC995E780E}" destId="{594A3AC3-4D12-4322-80C2-EFF0ECBDFE2D}" srcOrd="0" destOrd="0" presId="urn:microsoft.com/office/officeart/2008/layout/VerticalCurvedList"/>
    <dgm:cxn modelId="{44F820C6-E9AD-4CB2-89DD-044E78555378}" type="presParOf" srcId="{98D4AEB4-756B-4000-8994-EEDE2BCDFDE3}" destId="{ADE40AAA-C7C4-40F2-9A67-22F8A99C5BD6}" srcOrd="3" destOrd="0" presId="urn:microsoft.com/office/officeart/2008/layout/VerticalCurvedList"/>
    <dgm:cxn modelId="{C9B53430-9BB3-4808-B6AB-2872E6F6B3F9}" type="presParOf" srcId="{98D4AEB4-756B-4000-8994-EEDE2BCDFDE3}" destId="{0BC63B64-5C2A-445F-9A79-FDB52E3568F6}" srcOrd="4" destOrd="0" presId="urn:microsoft.com/office/officeart/2008/layout/VerticalCurvedList"/>
    <dgm:cxn modelId="{3CD29C5A-9AD1-4EC4-8823-6693059F6DFA}" type="presParOf" srcId="{0BC63B64-5C2A-445F-9A79-FDB52E3568F6}" destId="{42414C5D-4126-48B5-953F-B798042A1E15}" srcOrd="0" destOrd="0" presId="urn:microsoft.com/office/officeart/2008/layout/VerticalCurvedList"/>
    <dgm:cxn modelId="{043BDC06-F736-4C54-ADF7-F66216E597C5}" type="presParOf" srcId="{98D4AEB4-756B-4000-8994-EEDE2BCDFDE3}" destId="{547D4841-25A8-411A-849A-C9B9D4804950}" srcOrd="5" destOrd="0" presId="urn:microsoft.com/office/officeart/2008/layout/VerticalCurvedList"/>
    <dgm:cxn modelId="{D6F96430-D932-468C-BFCF-538B3EE6B164}" type="presParOf" srcId="{98D4AEB4-756B-4000-8994-EEDE2BCDFDE3}" destId="{9C845B12-DEF5-49E0-918B-ABA3FC1B4EC8}" srcOrd="6" destOrd="0" presId="urn:microsoft.com/office/officeart/2008/layout/VerticalCurvedList"/>
    <dgm:cxn modelId="{3147F776-347A-4C5F-ACD0-946DEA4ACBDE}" type="presParOf" srcId="{9C845B12-DEF5-49E0-918B-ABA3FC1B4EC8}" destId="{5D05E9D9-08C4-47B8-A6B5-FB6029B46E1F}" srcOrd="0" destOrd="0" presId="urn:microsoft.com/office/officeart/2008/layout/VerticalCurvedList"/>
    <dgm:cxn modelId="{D6FEE91E-B46C-4E61-AF78-A4BC1B918BE0}" type="presParOf" srcId="{98D4AEB4-756B-4000-8994-EEDE2BCDFDE3}" destId="{2EA9F072-74B3-47E2-842B-5997810D1B75}" srcOrd="7" destOrd="0" presId="urn:microsoft.com/office/officeart/2008/layout/VerticalCurvedList"/>
    <dgm:cxn modelId="{1401EC30-D703-46B4-994A-D5584D663490}" type="presParOf" srcId="{98D4AEB4-756B-4000-8994-EEDE2BCDFDE3}" destId="{267F70B5-2416-48FA-9D1D-03C3E4D5DE72}" srcOrd="8" destOrd="0" presId="urn:microsoft.com/office/officeart/2008/layout/VerticalCurvedList"/>
    <dgm:cxn modelId="{D7558171-E23C-43E6-A704-CF89EDC1AFF4}" type="presParOf" srcId="{267F70B5-2416-48FA-9D1D-03C3E4D5DE72}" destId="{DF675B0D-56F3-49BB-BAFB-A26EA3D68681}" srcOrd="0" destOrd="0" presId="urn:microsoft.com/office/officeart/2008/layout/VerticalCurvedList"/>
    <dgm:cxn modelId="{4AB94356-19A2-4A79-8203-DDEB46DEB388}" type="presParOf" srcId="{98D4AEB4-756B-4000-8994-EEDE2BCDFDE3}" destId="{71035C3E-7458-47CE-AF4A-084EBEE70017}" srcOrd="9" destOrd="0" presId="urn:microsoft.com/office/officeart/2008/layout/VerticalCurvedList"/>
    <dgm:cxn modelId="{DDA2B36F-2261-4AB7-9F1C-E84F510865BA}" type="presParOf" srcId="{98D4AEB4-756B-4000-8994-EEDE2BCDFDE3}" destId="{199A06AA-A953-4368-BFF9-B18DFE131F9D}" srcOrd="10" destOrd="0" presId="urn:microsoft.com/office/officeart/2008/layout/VerticalCurvedList"/>
    <dgm:cxn modelId="{B4CAEEE0-A915-42FB-B6BC-36D30D03DD16}" type="presParOf" srcId="{199A06AA-A953-4368-BFF9-B18DFE131F9D}" destId="{547AF3E3-EA2C-4BA4-83A7-380966C164C6}"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2147549-C625-42AF-A943-0FE24F83369B}"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US"/>
        </a:p>
      </dgm:t>
    </dgm:pt>
    <dgm:pt modelId="{870A70B4-FC7A-43F8-8396-64B5ADE312BD}">
      <dgm:prSet/>
      <dgm:spPr/>
      <dgm:t>
        <a:bodyPr/>
        <a:lstStyle/>
        <a:p>
          <a:r>
            <a:rPr lang="en-GB" dirty="0">
              <a:latin typeface="Times New Roman" panose="02020603050405020304" pitchFamily="18" charset="0"/>
              <a:cs typeface="Times New Roman" panose="02020603050405020304" pitchFamily="18" charset="0"/>
            </a:rPr>
            <a:t>The data analysis process for this study follows a structured quantitative workflow designed to extract meaningful insights from network traffic data and support the development of machine learning-based security models. </a:t>
          </a:r>
          <a:endParaRPr lang="en-US" dirty="0">
            <a:latin typeface="Times New Roman" panose="02020603050405020304" pitchFamily="18" charset="0"/>
            <a:cs typeface="Times New Roman" panose="02020603050405020304" pitchFamily="18" charset="0"/>
          </a:endParaRPr>
        </a:p>
      </dgm:t>
    </dgm:pt>
    <dgm:pt modelId="{25B71426-C557-495D-B32F-00D2B2481C91}" type="parTrans" cxnId="{D63AF830-7213-4C91-B9B3-66ABA3DD534B}">
      <dgm:prSet/>
      <dgm:spPr/>
      <dgm:t>
        <a:bodyPr/>
        <a:lstStyle/>
        <a:p>
          <a:endParaRPr lang="en-US"/>
        </a:p>
      </dgm:t>
    </dgm:pt>
    <dgm:pt modelId="{0D020EB8-2B23-4571-B621-CB20C00944F0}" type="sibTrans" cxnId="{D63AF830-7213-4C91-B9B3-66ABA3DD534B}">
      <dgm:prSet/>
      <dgm:spPr/>
      <dgm:t>
        <a:bodyPr/>
        <a:lstStyle/>
        <a:p>
          <a:endParaRPr lang="en-US"/>
        </a:p>
      </dgm:t>
    </dgm:pt>
    <dgm:pt modelId="{1FE3B617-ECAD-41AB-B7B4-BB35327BBD60}">
      <dgm:prSet/>
      <dgm:spPr/>
      <dgm:t>
        <a:bodyPr/>
        <a:lstStyle/>
        <a:p>
          <a:r>
            <a:rPr lang="en-GB" dirty="0">
              <a:latin typeface="Times New Roman" panose="02020603050405020304" pitchFamily="18" charset="0"/>
              <a:cs typeface="Times New Roman" panose="02020603050405020304" pitchFamily="18" charset="0"/>
            </a:rPr>
            <a:t>The process begins with the acquisition of secondary data from a 6G Network Slicing Security Dataset, which contains numerical and categorical attributes representing network sessions, IoT device behaviour, and security-related metrics. </a:t>
          </a:r>
          <a:endParaRPr lang="en-US" dirty="0">
            <a:latin typeface="Times New Roman" panose="02020603050405020304" pitchFamily="18" charset="0"/>
            <a:cs typeface="Times New Roman" panose="02020603050405020304" pitchFamily="18" charset="0"/>
          </a:endParaRPr>
        </a:p>
      </dgm:t>
    </dgm:pt>
    <dgm:pt modelId="{CC52849B-2B3C-4C55-B314-D2A3ABBF02AF}" type="parTrans" cxnId="{731FD066-D1DA-422C-89B4-CD57B2B7DDF4}">
      <dgm:prSet/>
      <dgm:spPr/>
      <dgm:t>
        <a:bodyPr/>
        <a:lstStyle/>
        <a:p>
          <a:endParaRPr lang="en-US"/>
        </a:p>
      </dgm:t>
    </dgm:pt>
    <dgm:pt modelId="{5CC6555D-025A-404D-9B2E-1B9C8E202B5C}" type="sibTrans" cxnId="{731FD066-D1DA-422C-89B4-CD57B2B7DDF4}">
      <dgm:prSet/>
      <dgm:spPr/>
      <dgm:t>
        <a:bodyPr/>
        <a:lstStyle/>
        <a:p>
          <a:endParaRPr lang="en-US"/>
        </a:p>
      </dgm:t>
    </dgm:pt>
    <dgm:pt modelId="{D8B23AFB-79F3-4521-A986-281567609A4B}">
      <dgm:prSet/>
      <dgm:spPr/>
      <dgm:t>
        <a:bodyPr/>
        <a:lstStyle/>
        <a:p>
          <a:r>
            <a:rPr lang="en-GB" dirty="0">
              <a:latin typeface="Times New Roman" panose="02020603050405020304" pitchFamily="18" charset="0"/>
              <a:cs typeface="Times New Roman" panose="02020603050405020304" pitchFamily="18" charset="0"/>
            </a:rPr>
            <a:t>The initial stage of data analysis involves data inspection and preprocessing to ensure data quality and suitability for modelling. </a:t>
          </a:r>
          <a:endParaRPr lang="en-US" dirty="0">
            <a:latin typeface="Times New Roman" panose="02020603050405020304" pitchFamily="18" charset="0"/>
            <a:cs typeface="Times New Roman" panose="02020603050405020304" pitchFamily="18" charset="0"/>
          </a:endParaRPr>
        </a:p>
      </dgm:t>
    </dgm:pt>
    <dgm:pt modelId="{5413BF68-5BDC-46EF-8954-CFEF391FA3F7}" type="parTrans" cxnId="{CE8CC5EF-8EF2-4C9D-946A-6E4EC708E322}">
      <dgm:prSet/>
      <dgm:spPr/>
      <dgm:t>
        <a:bodyPr/>
        <a:lstStyle/>
        <a:p>
          <a:endParaRPr lang="en-US"/>
        </a:p>
      </dgm:t>
    </dgm:pt>
    <dgm:pt modelId="{4C78D8C1-3404-44C0-99EB-F7E87D2251CF}" type="sibTrans" cxnId="{CE8CC5EF-8EF2-4C9D-946A-6E4EC708E322}">
      <dgm:prSet/>
      <dgm:spPr/>
      <dgm:t>
        <a:bodyPr/>
        <a:lstStyle/>
        <a:p>
          <a:endParaRPr lang="en-US"/>
        </a:p>
      </dgm:t>
    </dgm:pt>
    <dgm:pt modelId="{DD028EED-18D8-45BC-BC50-C7BCCE5FF2F9}">
      <dgm:prSet/>
      <dgm:spPr/>
      <dgm:t>
        <a:bodyPr/>
        <a:lstStyle/>
        <a:p>
          <a:r>
            <a:rPr lang="en-GB" dirty="0">
              <a:latin typeface="Times New Roman" panose="02020603050405020304" pitchFamily="18" charset="0"/>
              <a:cs typeface="Times New Roman" panose="02020603050405020304" pitchFamily="18" charset="0"/>
            </a:rPr>
            <a:t>This includes identifying missing values, handling inconsistencies, encoding categorical variables, and normalising numerical features to bring them onto a common scale. These steps are essential to minimise noise and prevent biased model performance during training [38]. </a:t>
          </a:r>
          <a:endParaRPr lang="en-US" dirty="0">
            <a:latin typeface="Times New Roman" panose="02020603050405020304" pitchFamily="18" charset="0"/>
            <a:cs typeface="Times New Roman" panose="02020603050405020304" pitchFamily="18" charset="0"/>
          </a:endParaRPr>
        </a:p>
      </dgm:t>
    </dgm:pt>
    <dgm:pt modelId="{8CF0A5FD-D16B-4570-A00D-53F978C193BB}" type="parTrans" cxnId="{C3F70EC6-31E2-4466-AA80-10B80BE9B995}">
      <dgm:prSet/>
      <dgm:spPr/>
      <dgm:t>
        <a:bodyPr/>
        <a:lstStyle/>
        <a:p>
          <a:endParaRPr lang="en-US"/>
        </a:p>
      </dgm:t>
    </dgm:pt>
    <dgm:pt modelId="{704917E6-504B-4D14-A7B6-A8E85FD69FFA}" type="sibTrans" cxnId="{C3F70EC6-31E2-4466-AA80-10B80BE9B995}">
      <dgm:prSet/>
      <dgm:spPr/>
      <dgm:t>
        <a:bodyPr/>
        <a:lstStyle/>
        <a:p>
          <a:endParaRPr lang="en-US"/>
        </a:p>
      </dgm:t>
    </dgm:pt>
    <dgm:pt modelId="{6366573F-6758-4E47-83FF-556AE7090CDF}" type="pres">
      <dgm:prSet presAssocID="{82147549-C625-42AF-A943-0FE24F83369B}" presName="diagram" presStyleCnt="0">
        <dgm:presLayoutVars>
          <dgm:dir/>
          <dgm:resizeHandles val="exact"/>
        </dgm:presLayoutVars>
      </dgm:prSet>
      <dgm:spPr/>
    </dgm:pt>
    <dgm:pt modelId="{4E0F92B4-935A-40ED-A9C6-DEE0C6117FA0}" type="pres">
      <dgm:prSet presAssocID="{870A70B4-FC7A-43F8-8396-64B5ADE312BD}" presName="node" presStyleLbl="node1" presStyleIdx="0" presStyleCnt="4">
        <dgm:presLayoutVars>
          <dgm:bulletEnabled val="1"/>
        </dgm:presLayoutVars>
      </dgm:prSet>
      <dgm:spPr/>
    </dgm:pt>
    <dgm:pt modelId="{F168B74C-CFC2-4507-AB97-97B222C76E23}" type="pres">
      <dgm:prSet presAssocID="{0D020EB8-2B23-4571-B621-CB20C00944F0}" presName="sibTrans" presStyleCnt="0"/>
      <dgm:spPr/>
    </dgm:pt>
    <dgm:pt modelId="{A22585E6-4807-4F0E-9052-430FE79F1EB0}" type="pres">
      <dgm:prSet presAssocID="{1FE3B617-ECAD-41AB-B7B4-BB35327BBD60}" presName="node" presStyleLbl="node1" presStyleIdx="1" presStyleCnt="4">
        <dgm:presLayoutVars>
          <dgm:bulletEnabled val="1"/>
        </dgm:presLayoutVars>
      </dgm:prSet>
      <dgm:spPr/>
    </dgm:pt>
    <dgm:pt modelId="{1D34AA1B-83F4-419C-9738-1D4814DBAFBE}" type="pres">
      <dgm:prSet presAssocID="{5CC6555D-025A-404D-9B2E-1B9C8E202B5C}" presName="sibTrans" presStyleCnt="0"/>
      <dgm:spPr/>
    </dgm:pt>
    <dgm:pt modelId="{14ABFB6E-A880-411C-9D93-8739C6F223CB}" type="pres">
      <dgm:prSet presAssocID="{D8B23AFB-79F3-4521-A986-281567609A4B}" presName="node" presStyleLbl="node1" presStyleIdx="2" presStyleCnt="4">
        <dgm:presLayoutVars>
          <dgm:bulletEnabled val="1"/>
        </dgm:presLayoutVars>
      </dgm:prSet>
      <dgm:spPr/>
    </dgm:pt>
    <dgm:pt modelId="{1DF7CA1B-B23A-4781-A402-2E292EBA365D}" type="pres">
      <dgm:prSet presAssocID="{4C78D8C1-3404-44C0-99EB-F7E87D2251CF}" presName="sibTrans" presStyleCnt="0"/>
      <dgm:spPr/>
    </dgm:pt>
    <dgm:pt modelId="{3F90EB15-7E66-4FA4-9E08-533162E78C3C}" type="pres">
      <dgm:prSet presAssocID="{DD028EED-18D8-45BC-BC50-C7BCCE5FF2F9}" presName="node" presStyleLbl="node1" presStyleIdx="3" presStyleCnt="4">
        <dgm:presLayoutVars>
          <dgm:bulletEnabled val="1"/>
        </dgm:presLayoutVars>
      </dgm:prSet>
      <dgm:spPr/>
    </dgm:pt>
  </dgm:ptLst>
  <dgm:cxnLst>
    <dgm:cxn modelId="{62D32D29-55D1-4A71-B786-87636C6686AD}" type="presOf" srcId="{82147549-C625-42AF-A943-0FE24F83369B}" destId="{6366573F-6758-4E47-83FF-556AE7090CDF}" srcOrd="0" destOrd="0" presId="urn:microsoft.com/office/officeart/2005/8/layout/default"/>
    <dgm:cxn modelId="{D63AF830-7213-4C91-B9B3-66ABA3DD534B}" srcId="{82147549-C625-42AF-A943-0FE24F83369B}" destId="{870A70B4-FC7A-43F8-8396-64B5ADE312BD}" srcOrd="0" destOrd="0" parTransId="{25B71426-C557-495D-B32F-00D2B2481C91}" sibTransId="{0D020EB8-2B23-4571-B621-CB20C00944F0}"/>
    <dgm:cxn modelId="{98D54637-FD7C-4698-AA93-0A81A1660252}" type="presOf" srcId="{DD028EED-18D8-45BC-BC50-C7BCCE5FF2F9}" destId="{3F90EB15-7E66-4FA4-9E08-533162E78C3C}" srcOrd="0" destOrd="0" presId="urn:microsoft.com/office/officeart/2005/8/layout/default"/>
    <dgm:cxn modelId="{731FD066-D1DA-422C-89B4-CD57B2B7DDF4}" srcId="{82147549-C625-42AF-A943-0FE24F83369B}" destId="{1FE3B617-ECAD-41AB-B7B4-BB35327BBD60}" srcOrd="1" destOrd="0" parTransId="{CC52849B-2B3C-4C55-B314-D2A3ABBF02AF}" sibTransId="{5CC6555D-025A-404D-9B2E-1B9C8E202B5C}"/>
    <dgm:cxn modelId="{F22820A1-1F3E-486E-BBEA-AD0267AA2DC8}" type="presOf" srcId="{D8B23AFB-79F3-4521-A986-281567609A4B}" destId="{14ABFB6E-A880-411C-9D93-8739C6F223CB}" srcOrd="0" destOrd="0" presId="urn:microsoft.com/office/officeart/2005/8/layout/default"/>
    <dgm:cxn modelId="{8DF5BCBE-FC52-4777-9682-736626846564}" type="presOf" srcId="{870A70B4-FC7A-43F8-8396-64B5ADE312BD}" destId="{4E0F92B4-935A-40ED-A9C6-DEE0C6117FA0}" srcOrd="0" destOrd="0" presId="urn:microsoft.com/office/officeart/2005/8/layout/default"/>
    <dgm:cxn modelId="{C3F70EC6-31E2-4466-AA80-10B80BE9B995}" srcId="{82147549-C625-42AF-A943-0FE24F83369B}" destId="{DD028EED-18D8-45BC-BC50-C7BCCE5FF2F9}" srcOrd="3" destOrd="0" parTransId="{8CF0A5FD-D16B-4570-A00D-53F978C193BB}" sibTransId="{704917E6-504B-4D14-A7B6-A8E85FD69FFA}"/>
    <dgm:cxn modelId="{9FA171EC-1675-4D32-A26F-BCB780C7DC83}" type="presOf" srcId="{1FE3B617-ECAD-41AB-B7B4-BB35327BBD60}" destId="{A22585E6-4807-4F0E-9052-430FE79F1EB0}" srcOrd="0" destOrd="0" presId="urn:microsoft.com/office/officeart/2005/8/layout/default"/>
    <dgm:cxn modelId="{CE8CC5EF-8EF2-4C9D-946A-6E4EC708E322}" srcId="{82147549-C625-42AF-A943-0FE24F83369B}" destId="{D8B23AFB-79F3-4521-A986-281567609A4B}" srcOrd="2" destOrd="0" parTransId="{5413BF68-5BDC-46EF-8954-CFEF391FA3F7}" sibTransId="{4C78D8C1-3404-44C0-99EB-F7E87D2251CF}"/>
    <dgm:cxn modelId="{F68B9261-716B-45FB-AFEA-AEDDA72D91E1}" type="presParOf" srcId="{6366573F-6758-4E47-83FF-556AE7090CDF}" destId="{4E0F92B4-935A-40ED-A9C6-DEE0C6117FA0}" srcOrd="0" destOrd="0" presId="urn:microsoft.com/office/officeart/2005/8/layout/default"/>
    <dgm:cxn modelId="{E39A0AB0-771C-4AAD-B904-A8A04A163B10}" type="presParOf" srcId="{6366573F-6758-4E47-83FF-556AE7090CDF}" destId="{F168B74C-CFC2-4507-AB97-97B222C76E23}" srcOrd="1" destOrd="0" presId="urn:microsoft.com/office/officeart/2005/8/layout/default"/>
    <dgm:cxn modelId="{EF6F7B37-B789-4383-981F-3FF061BBDBD1}" type="presParOf" srcId="{6366573F-6758-4E47-83FF-556AE7090CDF}" destId="{A22585E6-4807-4F0E-9052-430FE79F1EB0}" srcOrd="2" destOrd="0" presId="urn:microsoft.com/office/officeart/2005/8/layout/default"/>
    <dgm:cxn modelId="{711D1A51-ACC2-4147-A192-55780B73A2C9}" type="presParOf" srcId="{6366573F-6758-4E47-83FF-556AE7090CDF}" destId="{1D34AA1B-83F4-419C-9738-1D4814DBAFBE}" srcOrd="3" destOrd="0" presId="urn:microsoft.com/office/officeart/2005/8/layout/default"/>
    <dgm:cxn modelId="{2D01C4F3-B03E-47D9-AF9E-1323F65D5823}" type="presParOf" srcId="{6366573F-6758-4E47-83FF-556AE7090CDF}" destId="{14ABFB6E-A880-411C-9D93-8739C6F223CB}" srcOrd="4" destOrd="0" presId="urn:microsoft.com/office/officeart/2005/8/layout/default"/>
    <dgm:cxn modelId="{0D75101A-6182-41EF-B837-E158DD0FF2FF}" type="presParOf" srcId="{6366573F-6758-4E47-83FF-556AE7090CDF}" destId="{1DF7CA1B-B23A-4781-A402-2E292EBA365D}" srcOrd="5" destOrd="0" presId="urn:microsoft.com/office/officeart/2005/8/layout/default"/>
    <dgm:cxn modelId="{30BF9965-2DB5-4C37-826B-5846C7584AF0}" type="presParOf" srcId="{6366573F-6758-4E47-83FF-556AE7090CDF}" destId="{3F90EB15-7E66-4FA4-9E08-533162E78C3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A859073-FC30-4C4D-925A-47D08FAC9AC7}" type="doc">
      <dgm:prSet loTypeId="urn:microsoft.com/office/officeart/2005/8/layout/hProcess9" loCatId="process" qsTypeId="urn:microsoft.com/office/officeart/2005/8/quickstyle/simple1" qsCatId="simple" csTypeId="urn:microsoft.com/office/officeart/2005/8/colors/accent2_2" csCatId="accent2" phldr="1"/>
      <dgm:spPr/>
    </dgm:pt>
    <dgm:pt modelId="{26532F14-4501-4F8C-8F81-B5E16967D073}">
      <dgm:prSet custT="1"/>
      <dgm:spPr/>
      <dgm:t>
        <a:bodyPr/>
        <a:lstStyle/>
        <a:p>
          <a:pPr>
            <a:buFont typeface="+mj-lt"/>
            <a:buAutoNum type="arabicPeriod"/>
          </a:pPr>
          <a:r>
            <a:rPr lang="en-GB" sz="800" u="none" dirty="0">
              <a:latin typeface="Times New Roman" panose="02020603050405020304" pitchFamily="18" charset="0"/>
              <a:cs typeface="Times New Roman" panose="02020603050405020304" pitchFamily="18" charset="0"/>
            </a:rPr>
            <a:t>Data Acquisition: The information on network traffic is acquired in relation to the Kaggle Network Security Dataset, which is an actual network behavior.</a:t>
          </a:r>
          <a:endParaRPr lang="en-US" sz="800" u="none" dirty="0">
            <a:latin typeface="Times New Roman" panose="02020603050405020304" pitchFamily="18" charset="0"/>
            <a:cs typeface="Times New Roman" panose="02020603050405020304" pitchFamily="18" charset="0"/>
          </a:endParaRPr>
        </a:p>
      </dgm:t>
    </dgm:pt>
    <dgm:pt modelId="{A1D83B1F-65D8-420D-BDB2-9B0EE29FAD29}" type="parTrans" cxnId="{EDE63E00-D51C-49E7-9B66-E49E6C974D25}">
      <dgm:prSet/>
      <dgm:spPr/>
      <dgm:t>
        <a:bodyPr/>
        <a:lstStyle/>
        <a:p>
          <a:endParaRPr lang="en-US"/>
        </a:p>
      </dgm:t>
    </dgm:pt>
    <dgm:pt modelId="{03765C8B-264F-4C1E-826A-18AF000B736F}" type="sibTrans" cxnId="{EDE63E00-D51C-49E7-9B66-E49E6C974D25}">
      <dgm:prSet/>
      <dgm:spPr/>
      <dgm:t>
        <a:bodyPr/>
        <a:lstStyle/>
        <a:p>
          <a:endParaRPr lang="en-US"/>
        </a:p>
      </dgm:t>
    </dgm:pt>
    <dgm:pt modelId="{AC6F03E4-2F60-40BB-95AB-C6CE92CFD755}">
      <dgm:prSet custT="1"/>
      <dgm:spPr/>
      <dgm:t>
        <a:bodyPr/>
        <a:lstStyle/>
        <a:p>
          <a:pPr>
            <a:buFont typeface="+mj-lt"/>
            <a:buAutoNum type="arabicPeriod"/>
          </a:pPr>
          <a:r>
            <a:rPr lang="en-GB" sz="800" u="none" dirty="0">
              <a:latin typeface="Times New Roman" panose="02020603050405020304" pitchFamily="18" charset="0"/>
              <a:cs typeface="Times New Roman" panose="02020603050405020304" pitchFamily="18" charset="0"/>
            </a:rPr>
            <a:t>Data Pre-processing: The missing values are also handled and the categorical attributes are coded too, so that machine learning is prepared.</a:t>
          </a:r>
          <a:endParaRPr lang="en-US" sz="800" u="none" dirty="0">
            <a:latin typeface="Times New Roman" panose="02020603050405020304" pitchFamily="18" charset="0"/>
            <a:cs typeface="Times New Roman" panose="02020603050405020304" pitchFamily="18" charset="0"/>
          </a:endParaRPr>
        </a:p>
      </dgm:t>
    </dgm:pt>
    <dgm:pt modelId="{45022A2E-E20C-403E-8C14-40083273923F}" type="parTrans" cxnId="{4E66414F-39CD-4E0C-B972-9A369C9E81FA}">
      <dgm:prSet/>
      <dgm:spPr/>
      <dgm:t>
        <a:bodyPr/>
        <a:lstStyle/>
        <a:p>
          <a:endParaRPr lang="en-US"/>
        </a:p>
      </dgm:t>
    </dgm:pt>
    <dgm:pt modelId="{6EB1B5F9-F40C-4048-B86C-1730B0B335F9}" type="sibTrans" cxnId="{4E66414F-39CD-4E0C-B972-9A369C9E81FA}">
      <dgm:prSet/>
      <dgm:spPr/>
      <dgm:t>
        <a:bodyPr/>
        <a:lstStyle/>
        <a:p>
          <a:endParaRPr lang="en-US"/>
        </a:p>
      </dgm:t>
    </dgm:pt>
    <dgm:pt modelId="{3D587ADE-A96D-4A89-B62B-B22243730AA7}">
      <dgm:prSet custT="1"/>
      <dgm:spPr/>
      <dgm:t>
        <a:bodyPr/>
        <a:lstStyle/>
        <a:p>
          <a:pPr>
            <a:buFont typeface="+mj-lt"/>
            <a:buAutoNum type="arabicPeriod"/>
          </a:pPr>
          <a:r>
            <a:rPr lang="en-GB" sz="800" u="none" dirty="0">
              <a:latin typeface="Times New Roman" panose="02020603050405020304" pitchFamily="18" charset="0"/>
              <a:cs typeface="Times New Roman" panose="02020603050405020304" pitchFamily="18" charset="0"/>
            </a:rPr>
            <a:t>Feature Scaling: Numerical features are brought to the same level so that they contribute equally during the model training.</a:t>
          </a:r>
          <a:endParaRPr lang="en-US" sz="800" u="none" dirty="0">
            <a:latin typeface="Times New Roman" panose="02020603050405020304" pitchFamily="18" charset="0"/>
            <a:cs typeface="Times New Roman" panose="02020603050405020304" pitchFamily="18" charset="0"/>
          </a:endParaRPr>
        </a:p>
      </dgm:t>
    </dgm:pt>
    <dgm:pt modelId="{67C22CBC-5935-4DDC-87EF-BAFBB359D98A}" type="parTrans" cxnId="{04FB2AAD-B65D-43D6-92E3-3CB7DAAF809F}">
      <dgm:prSet/>
      <dgm:spPr/>
      <dgm:t>
        <a:bodyPr/>
        <a:lstStyle/>
        <a:p>
          <a:endParaRPr lang="en-US"/>
        </a:p>
      </dgm:t>
    </dgm:pt>
    <dgm:pt modelId="{8CA62AFB-4A98-4AFD-96B4-C983EA5CD18E}" type="sibTrans" cxnId="{04FB2AAD-B65D-43D6-92E3-3CB7DAAF809F}">
      <dgm:prSet/>
      <dgm:spPr/>
      <dgm:t>
        <a:bodyPr/>
        <a:lstStyle/>
        <a:p>
          <a:endParaRPr lang="en-US"/>
        </a:p>
      </dgm:t>
    </dgm:pt>
    <dgm:pt modelId="{619039B5-E05D-4B0C-9E8D-AC241A4ADA90}">
      <dgm:prSet custT="1"/>
      <dgm:spPr/>
      <dgm:t>
        <a:bodyPr/>
        <a:lstStyle/>
        <a:p>
          <a:pPr>
            <a:buFont typeface="+mj-lt"/>
            <a:buAutoNum type="arabicPeriod"/>
          </a:pPr>
          <a:r>
            <a:rPr lang="en-GB" sz="800" u="none" dirty="0">
              <a:latin typeface="Times New Roman" panose="02020603050405020304" pitchFamily="18" charset="0"/>
              <a:cs typeface="Times New Roman" panose="02020603050405020304" pitchFamily="18" charset="0"/>
            </a:rPr>
            <a:t>Selection of Features: The features that are selected are chosen using the statistical and model-based feature selection techniques that are aimed at reducing the dimension.</a:t>
          </a:r>
          <a:endParaRPr lang="en-US" sz="800" u="none" dirty="0">
            <a:latin typeface="Times New Roman" panose="02020603050405020304" pitchFamily="18" charset="0"/>
            <a:cs typeface="Times New Roman" panose="02020603050405020304" pitchFamily="18" charset="0"/>
          </a:endParaRPr>
        </a:p>
      </dgm:t>
    </dgm:pt>
    <dgm:pt modelId="{8EF3CD39-AEE5-46BA-939B-E9D43EC4B2FF}" type="parTrans" cxnId="{7E7CE053-AC3C-46F9-A00B-2975871B895B}">
      <dgm:prSet/>
      <dgm:spPr/>
      <dgm:t>
        <a:bodyPr/>
        <a:lstStyle/>
        <a:p>
          <a:endParaRPr lang="en-US"/>
        </a:p>
      </dgm:t>
    </dgm:pt>
    <dgm:pt modelId="{ED83097C-43A9-4A07-A318-85F1F0F276E1}" type="sibTrans" cxnId="{7E7CE053-AC3C-46F9-A00B-2975871B895B}">
      <dgm:prSet/>
      <dgm:spPr/>
      <dgm:t>
        <a:bodyPr/>
        <a:lstStyle/>
        <a:p>
          <a:endParaRPr lang="en-US"/>
        </a:p>
      </dgm:t>
    </dgm:pt>
    <dgm:pt modelId="{F2C2DD86-23F8-4656-B437-F9A11E72627B}">
      <dgm:prSet custT="1"/>
      <dgm:spPr/>
      <dgm:t>
        <a:bodyPr/>
        <a:lstStyle/>
        <a:p>
          <a:pPr>
            <a:buFont typeface="+mj-lt"/>
            <a:buAutoNum type="arabicPeriod"/>
          </a:pPr>
          <a:r>
            <a:rPr lang="en-GB" sz="800" u="none" dirty="0">
              <a:latin typeface="Times New Roman" panose="02020603050405020304" pitchFamily="18" charset="0"/>
              <a:cs typeface="Times New Roman" panose="02020603050405020304" pitchFamily="18" charset="0"/>
            </a:rPr>
            <a:t>Data Balancing: The use of SMOTE to even out the imbalance in the number of classes in normal and anomalous traffic is carried out.</a:t>
          </a:r>
          <a:endParaRPr lang="en-US" sz="800" u="none" dirty="0">
            <a:latin typeface="Times New Roman" panose="02020603050405020304" pitchFamily="18" charset="0"/>
            <a:cs typeface="Times New Roman" panose="02020603050405020304" pitchFamily="18" charset="0"/>
          </a:endParaRPr>
        </a:p>
      </dgm:t>
    </dgm:pt>
    <dgm:pt modelId="{7C06E374-B5A0-4F35-9AC6-8F369FD01BE4}" type="parTrans" cxnId="{59508C0D-5632-4258-B376-EFCAEB61D572}">
      <dgm:prSet/>
      <dgm:spPr/>
      <dgm:t>
        <a:bodyPr/>
        <a:lstStyle/>
        <a:p>
          <a:endParaRPr lang="en-US"/>
        </a:p>
      </dgm:t>
    </dgm:pt>
    <dgm:pt modelId="{49FD5FA1-9E16-49EA-B6AF-0A8BEC2030CF}" type="sibTrans" cxnId="{59508C0D-5632-4258-B376-EFCAEB61D572}">
      <dgm:prSet/>
      <dgm:spPr/>
      <dgm:t>
        <a:bodyPr/>
        <a:lstStyle/>
        <a:p>
          <a:endParaRPr lang="en-US"/>
        </a:p>
      </dgm:t>
    </dgm:pt>
    <dgm:pt modelId="{17D966AE-0EBD-4633-B022-B49D02F141F0}">
      <dgm:prSet custT="1"/>
      <dgm:spPr/>
      <dgm:t>
        <a:bodyPr/>
        <a:lstStyle/>
        <a:p>
          <a:pPr>
            <a:buFont typeface="+mj-lt"/>
            <a:buAutoNum type="arabicPeriod"/>
          </a:pPr>
          <a:r>
            <a:rPr lang="en-GB" sz="800" u="none" dirty="0">
              <a:latin typeface="Times New Roman" panose="02020603050405020304" pitchFamily="18" charset="0"/>
              <a:cs typeface="Times New Roman" panose="02020603050405020304" pitchFamily="18" charset="0"/>
            </a:rPr>
            <a:t>Model Training: It is a machine learning training of different models to detect network anomalies [51].</a:t>
          </a:r>
          <a:endParaRPr lang="en-US" sz="800" u="none" dirty="0">
            <a:latin typeface="Times New Roman" panose="02020603050405020304" pitchFamily="18" charset="0"/>
            <a:cs typeface="Times New Roman" panose="02020603050405020304" pitchFamily="18" charset="0"/>
          </a:endParaRPr>
        </a:p>
      </dgm:t>
    </dgm:pt>
    <dgm:pt modelId="{7E2B442B-A4CB-49A5-9AE4-E743C55235BE}" type="parTrans" cxnId="{AD65847B-43BA-483C-9831-456F6F93FF2D}">
      <dgm:prSet/>
      <dgm:spPr/>
      <dgm:t>
        <a:bodyPr/>
        <a:lstStyle/>
        <a:p>
          <a:endParaRPr lang="en-US"/>
        </a:p>
      </dgm:t>
    </dgm:pt>
    <dgm:pt modelId="{26DECD81-8621-4941-B445-02E615E7860B}" type="sibTrans" cxnId="{AD65847B-43BA-483C-9831-456F6F93FF2D}">
      <dgm:prSet/>
      <dgm:spPr/>
      <dgm:t>
        <a:bodyPr/>
        <a:lstStyle/>
        <a:p>
          <a:endParaRPr lang="en-US"/>
        </a:p>
      </dgm:t>
    </dgm:pt>
    <dgm:pt modelId="{CA8C1470-5BD5-40E6-8A88-2DF4EC9692E7}">
      <dgm:prSet custT="1"/>
      <dgm:spPr/>
      <dgm:t>
        <a:bodyPr/>
        <a:lstStyle/>
        <a:p>
          <a:pPr>
            <a:buFont typeface="+mj-lt"/>
            <a:buAutoNum type="arabicPeriod"/>
          </a:pPr>
          <a:r>
            <a:rPr lang="en-GB" sz="800" u="none" dirty="0">
              <a:latin typeface="Times New Roman" panose="02020603050405020304" pitchFamily="18" charset="0"/>
              <a:cs typeface="Times New Roman" panose="02020603050405020304" pitchFamily="18" charset="0"/>
            </a:rPr>
            <a:t>Model Optimisation: Hyperparameter optimisation is performed to maximize model accuracy as well as strength.</a:t>
          </a:r>
          <a:endParaRPr lang="en-US" sz="800" u="none" dirty="0">
            <a:latin typeface="Times New Roman" panose="02020603050405020304" pitchFamily="18" charset="0"/>
            <a:cs typeface="Times New Roman" panose="02020603050405020304" pitchFamily="18" charset="0"/>
          </a:endParaRPr>
        </a:p>
      </dgm:t>
    </dgm:pt>
    <dgm:pt modelId="{40F806E7-22CA-45E8-BAEC-6BAD8DEE6755}" type="parTrans" cxnId="{E6471923-8396-46DB-A1B6-3C627018667B}">
      <dgm:prSet/>
      <dgm:spPr/>
      <dgm:t>
        <a:bodyPr/>
        <a:lstStyle/>
        <a:p>
          <a:endParaRPr lang="en-US"/>
        </a:p>
      </dgm:t>
    </dgm:pt>
    <dgm:pt modelId="{27F642B1-9B27-4C10-9797-59FB64286A5F}" type="sibTrans" cxnId="{E6471923-8396-46DB-A1B6-3C627018667B}">
      <dgm:prSet/>
      <dgm:spPr/>
      <dgm:t>
        <a:bodyPr/>
        <a:lstStyle/>
        <a:p>
          <a:endParaRPr lang="en-US"/>
        </a:p>
      </dgm:t>
    </dgm:pt>
    <dgm:pt modelId="{21DF0F25-8472-4322-926B-7F30EADC1072}">
      <dgm:prSet custT="1"/>
      <dgm:spPr/>
      <dgm:t>
        <a:bodyPr/>
        <a:lstStyle/>
        <a:p>
          <a:pPr>
            <a:buFont typeface="+mj-lt"/>
            <a:buAutoNum type="arabicPeriod"/>
          </a:pPr>
          <a:r>
            <a:rPr lang="en-GB" sz="800" u="none" dirty="0">
              <a:latin typeface="Times New Roman" panose="02020603050405020304" pitchFamily="18" charset="0"/>
              <a:cs typeface="Times New Roman" panose="02020603050405020304" pitchFamily="18" charset="0"/>
            </a:rPr>
            <a:t>Comparison and Evaluation: The measures applied to assess the performance of the models in order to determine the best performance are accuracy, precision, recall and F1-score.</a:t>
          </a:r>
          <a:endParaRPr lang="en-US" sz="800" u="none" dirty="0">
            <a:latin typeface="Times New Roman" panose="02020603050405020304" pitchFamily="18" charset="0"/>
            <a:cs typeface="Times New Roman" panose="02020603050405020304" pitchFamily="18" charset="0"/>
          </a:endParaRPr>
        </a:p>
      </dgm:t>
    </dgm:pt>
    <dgm:pt modelId="{D7D2E36F-439D-43C2-A050-44A03DC4A711}" type="parTrans" cxnId="{48CE3E74-B94F-405B-8EA5-0F53AFAA3516}">
      <dgm:prSet/>
      <dgm:spPr/>
      <dgm:t>
        <a:bodyPr/>
        <a:lstStyle/>
        <a:p>
          <a:endParaRPr lang="en-US"/>
        </a:p>
      </dgm:t>
    </dgm:pt>
    <dgm:pt modelId="{40D76D33-670E-4EB2-81CE-27917A6CA93A}" type="sibTrans" cxnId="{48CE3E74-B94F-405B-8EA5-0F53AFAA3516}">
      <dgm:prSet/>
      <dgm:spPr/>
      <dgm:t>
        <a:bodyPr/>
        <a:lstStyle/>
        <a:p>
          <a:endParaRPr lang="en-US"/>
        </a:p>
      </dgm:t>
    </dgm:pt>
    <dgm:pt modelId="{6D3C55F1-3A3F-4575-AA1D-B21902ADFB94}" type="pres">
      <dgm:prSet presAssocID="{8A859073-FC30-4C4D-925A-47D08FAC9AC7}" presName="CompostProcess" presStyleCnt="0">
        <dgm:presLayoutVars>
          <dgm:dir/>
          <dgm:resizeHandles val="exact"/>
        </dgm:presLayoutVars>
      </dgm:prSet>
      <dgm:spPr/>
    </dgm:pt>
    <dgm:pt modelId="{A42AEFE3-3699-4B53-BD31-42EF0F0BAE1D}" type="pres">
      <dgm:prSet presAssocID="{8A859073-FC30-4C4D-925A-47D08FAC9AC7}" presName="arrow" presStyleLbl="bgShp" presStyleIdx="0" presStyleCnt="1"/>
      <dgm:spPr/>
    </dgm:pt>
    <dgm:pt modelId="{8B57FE24-9FF9-4BC4-BE97-759E0E9A4B16}" type="pres">
      <dgm:prSet presAssocID="{8A859073-FC30-4C4D-925A-47D08FAC9AC7}" presName="linearProcess" presStyleCnt="0"/>
      <dgm:spPr/>
    </dgm:pt>
    <dgm:pt modelId="{DB74A582-8B1F-43D7-8DE1-EC513A65A606}" type="pres">
      <dgm:prSet presAssocID="{26532F14-4501-4F8C-8F81-B5E16967D073}" presName="textNode" presStyleLbl="node1" presStyleIdx="0" presStyleCnt="8">
        <dgm:presLayoutVars>
          <dgm:bulletEnabled val="1"/>
        </dgm:presLayoutVars>
      </dgm:prSet>
      <dgm:spPr/>
    </dgm:pt>
    <dgm:pt modelId="{A77685B5-9BD2-4326-8AD9-20055A9360F4}" type="pres">
      <dgm:prSet presAssocID="{03765C8B-264F-4C1E-826A-18AF000B736F}" presName="sibTrans" presStyleCnt="0"/>
      <dgm:spPr/>
    </dgm:pt>
    <dgm:pt modelId="{1507BBAE-ECBF-40B7-A573-391EC2700210}" type="pres">
      <dgm:prSet presAssocID="{AC6F03E4-2F60-40BB-95AB-C6CE92CFD755}" presName="textNode" presStyleLbl="node1" presStyleIdx="1" presStyleCnt="8">
        <dgm:presLayoutVars>
          <dgm:bulletEnabled val="1"/>
        </dgm:presLayoutVars>
      </dgm:prSet>
      <dgm:spPr/>
    </dgm:pt>
    <dgm:pt modelId="{C30F9382-1BEF-42D4-8847-9622982CC1EC}" type="pres">
      <dgm:prSet presAssocID="{6EB1B5F9-F40C-4048-B86C-1730B0B335F9}" presName="sibTrans" presStyleCnt="0"/>
      <dgm:spPr/>
    </dgm:pt>
    <dgm:pt modelId="{3CEF503C-F52D-4F31-8B90-E321905B4B48}" type="pres">
      <dgm:prSet presAssocID="{3D587ADE-A96D-4A89-B62B-B22243730AA7}" presName="textNode" presStyleLbl="node1" presStyleIdx="2" presStyleCnt="8">
        <dgm:presLayoutVars>
          <dgm:bulletEnabled val="1"/>
        </dgm:presLayoutVars>
      </dgm:prSet>
      <dgm:spPr/>
    </dgm:pt>
    <dgm:pt modelId="{00058E5F-C691-4EF7-B98E-4287E7C052A8}" type="pres">
      <dgm:prSet presAssocID="{8CA62AFB-4A98-4AFD-96B4-C983EA5CD18E}" presName="sibTrans" presStyleCnt="0"/>
      <dgm:spPr/>
    </dgm:pt>
    <dgm:pt modelId="{9FFCE029-1656-4E45-9AB0-8B877E325C1A}" type="pres">
      <dgm:prSet presAssocID="{619039B5-E05D-4B0C-9E8D-AC241A4ADA90}" presName="textNode" presStyleLbl="node1" presStyleIdx="3" presStyleCnt="8">
        <dgm:presLayoutVars>
          <dgm:bulletEnabled val="1"/>
        </dgm:presLayoutVars>
      </dgm:prSet>
      <dgm:spPr/>
    </dgm:pt>
    <dgm:pt modelId="{3B027FC1-C803-49D0-8F05-A925706A8789}" type="pres">
      <dgm:prSet presAssocID="{ED83097C-43A9-4A07-A318-85F1F0F276E1}" presName="sibTrans" presStyleCnt="0"/>
      <dgm:spPr/>
    </dgm:pt>
    <dgm:pt modelId="{1A39DE70-BC7D-4761-84AF-74EC6F447546}" type="pres">
      <dgm:prSet presAssocID="{F2C2DD86-23F8-4656-B437-F9A11E72627B}" presName="textNode" presStyleLbl="node1" presStyleIdx="4" presStyleCnt="8">
        <dgm:presLayoutVars>
          <dgm:bulletEnabled val="1"/>
        </dgm:presLayoutVars>
      </dgm:prSet>
      <dgm:spPr/>
    </dgm:pt>
    <dgm:pt modelId="{C894A57A-C83B-4DEB-8C7E-527B8F8EC812}" type="pres">
      <dgm:prSet presAssocID="{49FD5FA1-9E16-49EA-B6AF-0A8BEC2030CF}" presName="sibTrans" presStyleCnt="0"/>
      <dgm:spPr/>
    </dgm:pt>
    <dgm:pt modelId="{6EC0FFFE-0CC5-4C05-90D1-49A55516C6CB}" type="pres">
      <dgm:prSet presAssocID="{17D966AE-0EBD-4633-B022-B49D02F141F0}" presName="textNode" presStyleLbl="node1" presStyleIdx="5" presStyleCnt="8">
        <dgm:presLayoutVars>
          <dgm:bulletEnabled val="1"/>
        </dgm:presLayoutVars>
      </dgm:prSet>
      <dgm:spPr/>
    </dgm:pt>
    <dgm:pt modelId="{BA455C40-8EB3-453E-9DAC-A3293CEA00EE}" type="pres">
      <dgm:prSet presAssocID="{26DECD81-8621-4941-B445-02E615E7860B}" presName="sibTrans" presStyleCnt="0"/>
      <dgm:spPr/>
    </dgm:pt>
    <dgm:pt modelId="{2D7B0614-18F1-4403-82F5-3356D8BA46BB}" type="pres">
      <dgm:prSet presAssocID="{CA8C1470-5BD5-40E6-8A88-2DF4EC9692E7}" presName="textNode" presStyleLbl="node1" presStyleIdx="6" presStyleCnt="8">
        <dgm:presLayoutVars>
          <dgm:bulletEnabled val="1"/>
        </dgm:presLayoutVars>
      </dgm:prSet>
      <dgm:spPr/>
    </dgm:pt>
    <dgm:pt modelId="{395A0743-BDD5-4485-83D8-FC42D684AB67}" type="pres">
      <dgm:prSet presAssocID="{27F642B1-9B27-4C10-9797-59FB64286A5F}" presName="sibTrans" presStyleCnt="0"/>
      <dgm:spPr/>
    </dgm:pt>
    <dgm:pt modelId="{52AA0C1F-B98C-4A61-895A-F43673B3779D}" type="pres">
      <dgm:prSet presAssocID="{21DF0F25-8472-4322-926B-7F30EADC1072}" presName="textNode" presStyleLbl="node1" presStyleIdx="7" presStyleCnt="8">
        <dgm:presLayoutVars>
          <dgm:bulletEnabled val="1"/>
        </dgm:presLayoutVars>
      </dgm:prSet>
      <dgm:spPr/>
    </dgm:pt>
  </dgm:ptLst>
  <dgm:cxnLst>
    <dgm:cxn modelId="{EDE63E00-D51C-49E7-9B66-E49E6C974D25}" srcId="{8A859073-FC30-4C4D-925A-47D08FAC9AC7}" destId="{26532F14-4501-4F8C-8F81-B5E16967D073}" srcOrd="0" destOrd="0" parTransId="{A1D83B1F-65D8-420D-BDB2-9B0EE29FAD29}" sibTransId="{03765C8B-264F-4C1E-826A-18AF000B736F}"/>
    <dgm:cxn modelId="{59508C0D-5632-4258-B376-EFCAEB61D572}" srcId="{8A859073-FC30-4C4D-925A-47D08FAC9AC7}" destId="{F2C2DD86-23F8-4656-B437-F9A11E72627B}" srcOrd="4" destOrd="0" parTransId="{7C06E374-B5A0-4F35-9AC6-8F369FD01BE4}" sibTransId="{49FD5FA1-9E16-49EA-B6AF-0A8BEC2030CF}"/>
    <dgm:cxn modelId="{E6471923-8396-46DB-A1B6-3C627018667B}" srcId="{8A859073-FC30-4C4D-925A-47D08FAC9AC7}" destId="{CA8C1470-5BD5-40E6-8A88-2DF4EC9692E7}" srcOrd="6" destOrd="0" parTransId="{40F806E7-22CA-45E8-BAEC-6BAD8DEE6755}" sibTransId="{27F642B1-9B27-4C10-9797-59FB64286A5F}"/>
    <dgm:cxn modelId="{79B95362-3AC6-453A-A5A0-11C30B6FD56A}" type="presOf" srcId="{26532F14-4501-4F8C-8F81-B5E16967D073}" destId="{DB74A582-8B1F-43D7-8DE1-EC513A65A606}" srcOrd="0" destOrd="0" presId="urn:microsoft.com/office/officeart/2005/8/layout/hProcess9"/>
    <dgm:cxn modelId="{9C2D8F67-F411-483A-8BBD-07EE442B826D}" type="presOf" srcId="{619039B5-E05D-4B0C-9E8D-AC241A4ADA90}" destId="{9FFCE029-1656-4E45-9AB0-8B877E325C1A}" srcOrd="0" destOrd="0" presId="urn:microsoft.com/office/officeart/2005/8/layout/hProcess9"/>
    <dgm:cxn modelId="{B8D7F16E-0B56-43DB-A68F-3A16D39C50AB}" type="presOf" srcId="{17D966AE-0EBD-4633-B022-B49D02F141F0}" destId="{6EC0FFFE-0CC5-4C05-90D1-49A55516C6CB}" srcOrd="0" destOrd="0" presId="urn:microsoft.com/office/officeart/2005/8/layout/hProcess9"/>
    <dgm:cxn modelId="{4E66414F-39CD-4E0C-B972-9A369C9E81FA}" srcId="{8A859073-FC30-4C4D-925A-47D08FAC9AC7}" destId="{AC6F03E4-2F60-40BB-95AB-C6CE92CFD755}" srcOrd="1" destOrd="0" parTransId="{45022A2E-E20C-403E-8C14-40083273923F}" sibTransId="{6EB1B5F9-F40C-4048-B86C-1730B0B335F9}"/>
    <dgm:cxn modelId="{7E7CE053-AC3C-46F9-A00B-2975871B895B}" srcId="{8A859073-FC30-4C4D-925A-47D08FAC9AC7}" destId="{619039B5-E05D-4B0C-9E8D-AC241A4ADA90}" srcOrd="3" destOrd="0" parTransId="{8EF3CD39-AEE5-46BA-939B-E9D43EC4B2FF}" sibTransId="{ED83097C-43A9-4A07-A318-85F1F0F276E1}"/>
    <dgm:cxn modelId="{48CE3E74-B94F-405B-8EA5-0F53AFAA3516}" srcId="{8A859073-FC30-4C4D-925A-47D08FAC9AC7}" destId="{21DF0F25-8472-4322-926B-7F30EADC1072}" srcOrd="7" destOrd="0" parTransId="{D7D2E36F-439D-43C2-A050-44A03DC4A711}" sibTransId="{40D76D33-670E-4EB2-81CE-27917A6CA93A}"/>
    <dgm:cxn modelId="{AD65847B-43BA-483C-9831-456F6F93FF2D}" srcId="{8A859073-FC30-4C4D-925A-47D08FAC9AC7}" destId="{17D966AE-0EBD-4633-B022-B49D02F141F0}" srcOrd="5" destOrd="0" parTransId="{7E2B442B-A4CB-49A5-9AE4-E743C55235BE}" sibTransId="{26DECD81-8621-4941-B445-02E615E7860B}"/>
    <dgm:cxn modelId="{09ED5087-DBE6-44D6-ACBA-E0BF31BD05A5}" type="presOf" srcId="{8A859073-FC30-4C4D-925A-47D08FAC9AC7}" destId="{6D3C55F1-3A3F-4575-AA1D-B21902ADFB94}" srcOrd="0" destOrd="0" presId="urn:microsoft.com/office/officeart/2005/8/layout/hProcess9"/>
    <dgm:cxn modelId="{60EB7296-E751-4286-9A08-3E02DDE0EB07}" type="presOf" srcId="{CA8C1470-5BD5-40E6-8A88-2DF4EC9692E7}" destId="{2D7B0614-18F1-4403-82F5-3356D8BA46BB}" srcOrd="0" destOrd="0" presId="urn:microsoft.com/office/officeart/2005/8/layout/hProcess9"/>
    <dgm:cxn modelId="{DA81D2A0-DB74-47B3-BE47-4F3859D0939D}" type="presOf" srcId="{F2C2DD86-23F8-4656-B437-F9A11E72627B}" destId="{1A39DE70-BC7D-4761-84AF-74EC6F447546}" srcOrd="0" destOrd="0" presId="urn:microsoft.com/office/officeart/2005/8/layout/hProcess9"/>
    <dgm:cxn modelId="{04FB2AAD-B65D-43D6-92E3-3CB7DAAF809F}" srcId="{8A859073-FC30-4C4D-925A-47D08FAC9AC7}" destId="{3D587ADE-A96D-4A89-B62B-B22243730AA7}" srcOrd="2" destOrd="0" parTransId="{67C22CBC-5935-4DDC-87EF-BAFBB359D98A}" sibTransId="{8CA62AFB-4A98-4AFD-96B4-C983EA5CD18E}"/>
    <dgm:cxn modelId="{79E5B8B5-B479-4DED-9D66-DCD5B6115245}" type="presOf" srcId="{21DF0F25-8472-4322-926B-7F30EADC1072}" destId="{52AA0C1F-B98C-4A61-895A-F43673B3779D}" srcOrd="0" destOrd="0" presId="urn:microsoft.com/office/officeart/2005/8/layout/hProcess9"/>
    <dgm:cxn modelId="{190FA5B9-2E0F-4451-86FB-1669CFD6A37E}" type="presOf" srcId="{3D587ADE-A96D-4A89-B62B-B22243730AA7}" destId="{3CEF503C-F52D-4F31-8B90-E321905B4B48}" srcOrd="0" destOrd="0" presId="urn:microsoft.com/office/officeart/2005/8/layout/hProcess9"/>
    <dgm:cxn modelId="{840195D1-7CA8-4F59-B1BA-FD712BB018E0}" type="presOf" srcId="{AC6F03E4-2F60-40BB-95AB-C6CE92CFD755}" destId="{1507BBAE-ECBF-40B7-A573-391EC2700210}" srcOrd="0" destOrd="0" presId="urn:microsoft.com/office/officeart/2005/8/layout/hProcess9"/>
    <dgm:cxn modelId="{9B154878-33A6-49FF-9E49-2786BD0B888B}" type="presParOf" srcId="{6D3C55F1-3A3F-4575-AA1D-B21902ADFB94}" destId="{A42AEFE3-3699-4B53-BD31-42EF0F0BAE1D}" srcOrd="0" destOrd="0" presId="urn:microsoft.com/office/officeart/2005/8/layout/hProcess9"/>
    <dgm:cxn modelId="{DB8A8F5D-CB4C-4FCA-84BF-E51E3B52A03D}" type="presParOf" srcId="{6D3C55F1-3A3F-4575-AA1D-B21902ADFB94}" destId="{8B57FE24-9FF9-4BC4-BE97-759E0E9A4B16}" srcOrd="1" destOrd="0" presId="urn:microsoft.com/office/officeart/2005/8/layout/hProcess9"/>
    <dgm:cxn modelId="{210AAE44-6BFD-4D25-9439-21303B35DC7F}" type="presParOf" srcId="{8B57FE24-9FF9-4BC4-BE97-759E0E9A4B16}" destId="{DB74A582-8B1F-43D7-8DE1-EC513A65A606}" srcOrd="0" destOrd="0" presId="urn:microsoft.com/office/officeart/2005/8/layout/hProcess9"/>
    <dgm:cxn modelId="{3399F0A4-58AD-44FC-9F5E-927C6B60F563}" type="presParOf" srcId="{8B57FE24-9FF9-4BC4-BE97-759E0E9A4B16}" destId="{A77685B5-9BD2-4326-8AD9-20055A9360F4}" srcOrd="1" destOrd="0" presId="urn:microsoft.com/office/officeart/2005/8/layout/hProcess9"/>
    <dgm:cxn modelId="{E2CC1B29-0A33-4234-91E2-D302B4B6BB0C}" type="presParOf" srcId="{8B57FE24-9FF9-4BC4-BE97-759E0E9A4B16}" destId="{1507BBAE-ECBF-40B7-A573-391EC2700210}" srcOrd="2" destOrd="0" presId="urn:microsoft.com/office/officeart/2005/8/layout/hProcess9"/>
    <dgm:cxn modelId="{B09392A2-67DA-4B02-8613-EB0811F82968}" type="presParOf" srcId="{8B57FE24-9FF9-4BC4-BE97-759E0E9A4B16}" destId="{C30F9382-1BEF-42D4-8847-9622982CC1EC}" srcOrd="3" destOrd="0" presId="urn:microsoft.com/office/officeart/2005/8/layout/hProcess9"/>
    <dgm:cxn modelId="{C2341246-9E21-4112-AE57-A6133637A421}" type="presParOf" srcId="{8B57FE24-9FF9-4BC4-BE97-759E0E9A4B16}" destId="{3CEF503C-F52D-4F31-8B90-E321905B4B48}" srcOrd="4" destOrd="0" presId="urn:microsoft.com/office/officeart/2005/8/layout/hProcess9"/>
    <dgm:cxn modelId="{B891CE2D-DC0D-40B8-AB45-924BD0910ECF}" type="presParOf" srcId="{8B57FE24-9FF9-4BC4-BE97-759E0E9A4B16}" destId="{00058E5F-C691-4EF7-B98E-4287E7C052A8}" srcOrd="5" destOrd="0" presId="urn:microsoft.com/office/officeart/2005/8/layout/hProcess9"/>
    <dgm:cxn modelId="{9944D180-094D-41EB-9F0B-E86E6AFAAC77}" type="presParOf" srcId="{8B57FE24-9FF9-4BC4-BE97-759E0E9A4B16}" destId="{9FFCE029-1656-4E45-9AB0-8B877E325C1A}" srcOrd="6" destOrd="0" presId="urn:microsoft.com/office/officeart/2005/8/layout/hProcess9"/>
    <dgm:cxn modelId="{AB5967F3-B51E-4AA5-A6DD-13B4A58BAEC3}" type="presParOf" srcId="{8B57FE24-9FF9-4BC4-BE97-759E0E9A4B16}" destId="{3B027FC1-C803-49D0-8F05-A925706A8789}" srcOrd="7" destOrd="0" presId="urn:microsoft.com/office/officeart/2005/8/layout/hProcess9"/>
    <dgm:cxn modelId="{90B0B032-2729-4CE9-BF3A-3E7017E354B5}" type="presParOf" srcId="{8B57FE24-9FF9-4BC4-BE97-759E0E9A4B16}" destId="{1A39DE70-BC7D-4761-84AF-74EC6F447546}" srcOrd="8" destOrd="0" presId="urn:microsoft.com/office/officeart/2005/8/layout/hProcess9"/>
    <dgm:cxn modelId="{72A181CA-F8F0-4666-939E-7B751C2BB23D}" type="presParOf" srcId="{8B57FE24-9FF9-4BC4-BE97-759E0E9A4B16}" destId="{C894A57A-C83B-4DEB-8C7E-527B8F8EC812}" srcOrd="9" destOrd="0" presId="urn:microsoft.com/office/officeart/2005/8/layout/hProcess9"/>
    <dgm:cxn modelId="{7DA37AD5-3759-4885-898B-184B4504663D}" type="presParOf" srcId="{8B57FE24-9FF9-4BC4-BE97-759E0E9A4B16}" destId="{6EC0FFFE-0CC5-4C05-90D1-49A55516C6CB}" srcOrd="10" destOrd="0" presId="urn:microsoft.com/office/officeart/2005/8/layout/hProcess9"/>
    <dgm:cxn modelId="{EE8CC7BB-E1CC-4B33-B40D-D734C6D649AF}" type="presParOf" srcId="{8B57FE24-9FF9-4BC4-BE97-759E0E9A4B16}" destId="{BA455C40-8EB3-453E-9DAC-A3293CEA00EE}" srcOrd="11" destOrd="0" presId="urn:microsoft.com/office/officeart/2005/8/layout/hProcess9"/>
    <dgm:cxn modelId="{BB7DD70D-572E-42A1-A486-B90675AF7215}" type="presParOf" srcId="{8B57FE24-9FF9-4BC4-BE97-759E0E9A4B16}" destId="{2D7B0614-18F1-4403-82F5-3356D8BA46BB}" srcOrd="12" destOrd="0" presId="urn:microsoft.com/office/officeart/2005/8/layout/hProcess9"/>
    <dgm:cxn modelId="{1A6DF537-8A0E-4FB9-BCD5-DA6DDBEE5098}" type="presParOf" srcId="{8B57FE24-9FF9-4BC4-BE97-759E0E9A4B16}" destId="{395A0743-BDD5-4485-83D8-FC42D684AB67}" srcOrd="13" destOrd="0" presId="urn:microsoft.com/office/officeart/2005/8/layout/hProcess9"/>
    <dgm:cxn modelId="{378F25B3-DF85-4392-AC98-BC751F3ACB51}" type="presParOf" srcId="{8B57FE24-9FF9-4BC4-BE97-759E0E9A4B16}" destId="{52AA0C1F-B98C-4A61-895A-F43673B3779D}" srcOrd="1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D79C4DE-98C6-4CC5-A86A-66DABFE34ADE}" type="doc">
      <dgm:prSet loTypeId="urn:microsoft.com/office/officeart/2005/8/layout/pyramid2" loCatId="list" qsTypeId="urn:microsoft.com/office/officeart/2005/8/quickstyle/simple1" qsCatId="simple" csTypeId="urn:microsoft.com/office/officeart/2005/8/colors/accent2_2" csCatId="accent2" phldr="1"/>
      <dgm:spPr/>
    </dgm:pt>
    <dgm:pt modelId="{34D3339B-5A6F-4674-A7CA-597AFD74F773}">
      <dgm:prSet custT="1"/>
      <dgm:spPr/>
      <dgm:t>
        <a:bodyPr/>
        <a:lstStyle/>
        <a:p>
          <a:r>
            <a:rPr lang="en-GB" sz="800" dirty="0">
              <a:latin typeface="Times New Roman" panose="02020603050405020304" pitchFamily="18" charset="0"/>
              <a:cs typeface="Times New Roman" panose="02020603050405020304" pitchFamily="18" charset="0"/>
            </a:rPr>
            <a:t>This result in an imbalance, biasing the machine learning models to make predictions belonging to the majority class in question, where lesser and more important anomalies are misidentified. “Synthetic Minority Oversampling Technique (SMOTE)” has been applied to work with this problem.</a:t>
          </a:r>
          <a:endParaRPr lang="en-US" sz="800" dirty="0">
            <a:latin typeface="Times New Roman" panose="02020603050405020304" pitchFamily="18" charset="0"/>
            <a:cs typeface="Times New Roman" panose="02020603050405020304" pitchFamily="18" charset="0"/>
          </a:endParaRPr>
        </a:p>
      </dgm:t>
    </dgm:pt>
    <dgm:pt modelId="{A3C06E80-07E7-4995-93C9-311C61D551FD}" type="parTrans" cxnId="{AF01A169-ED11-44A4-86E9-49D9ECEDCABF}">
      <dgm:prSet/>
      <dgm:spPr/>
      <dgm:t>
        <a:bodyPr/>
        <a:lstStyle/>
        <a:p>
          <a:endParaRPr lang="en-US"/>
        </a:p>
      </dgm:t>
    </dgm:pt>
    <dgm:pt modelId="{706137AC-E743-4039-8D8B-092555CF82A4}" type="sibTrans" cxnId="{AF01A169-ED11-44A4-86E9-49D9ECEDCABF}">
      <dgm:prSet/>
      <dgm:spPr/>
      <dgm:t>
        <a:bodyPr/>
        <a:lstStyle/>
        <a:p>
          <a:endParaRPr lang="en-US"/>
        </a:p>
      </dgm:t>
    </dgm:pt>
    <dgm:pt modelId="{BAD37C37-68A0-499B-9AD5-0C6B8F49A659}">
      <dgm:prSet custT="1"/>
      <dgm:spPr/>
      <dgm:t>
        <a:bodyPr/>
        <a:lstStyle/>
        <a:p>
          <a:r>
            <a:rPr lang="en-GB" sz="800" dirty="0">
              <a:latin typeface="Times New Roman" panose="02020603050405020304" pitchFamily="18" charset="0"/>
              <a:cs typeface="Times New Roman" panose="02020603050405020304" pitchFamily="18" charset="0"/>
            </a:rPr>
            <a:t>The percentage of classes that preceded and succeeded the usage of SMOTE was confirmed in a manner that the percentage of normal and abnormal traffic is equal [54]. </a:t>
          </a:r>
          <a:endParaRPr lang="en-US" sz="800" dirty="0">
            <a:latin typeface="Times New Roman" panose="02020603050405020304" pitchFamily="18" charset="0"/>
            <a:cs typeface="Times New Roman" panose="02020603050405020304" pitchFamily="18" charset="0"/>
          </a:endParaRPr>
        </a:p>
      </dgm:t>
    </dgm:pt>
    <dgm:pt modelId="{04BDB332-4264-487D-B887-097842F80CBD}" type="parTrans" cxnId="{95BA388F-C342-4851-83AA-FB6B095333E5}">
      <dgm:prSet/>
      <dgm:spPr/>
      <dgm:t>
        <a:bodyPr/>
        <a:lstStyle/>
        <a:p>
          <a:endParaRPr lang="en-US"/>
        </a:p>
      </dgm:t>
    </dgm:pt>
    <dgm:pt modelId="{724C2C42-C151-4FAB-8576-70D6241B89D8}" type="sibTrans" cxnId="{95BA388F-C342-4851-83AA-FB6B095333E5}">
      <dgm:prSet/>
      <dgm:spPr/>
      <dgm:t>
        <a:bodyPr/>
        <a:lstStyle/>
        <a:p>
          <a:endParaRPr lang="en-US"/>
        </a:p>
      </dgm:t>
    </dgm:pt>
    <dgm:pt modelId="{FBB42A5F-EABC-48DF-A5C0-BB511AB0BBB1}">
      <dgm:prSet custT="1"/>
      <dgm:spPr/>
      <dgm:t>
        <a:bodyPr/>
        <a:lstStyle/>
        <a:p>
          <a:r>
            <a:rPr lang="en-GB" sz="800" dirty="0">
              <a:latin typeface="Times New Roman" panose="02020603050405020304" pitchFamily="18" charset="0"/>
              <a:cs typeface="Times New Roman" panose="02020603050405020304" pitchFamily="18" charset="0"/>
            </a:rPr>
            <a:t>A decision tree classifier was used to learn the non-linear feature/network relationships and interactions [55]. </a:t>
          </a:r>
          <a:endParaRPr lang="en-US" sz="800" dirty="0">
            <a:latin typeface="Times New Roman" panose="02020603050405020304" pitchFamily="18" charset="0"/>
            <a:cs typeface="Times New Roman" panose="02020603050405020304" pitchFamily="18" charset="0"/>
          </a:endParaRPr>
        </a:p>
      </dgm:t>
    </dgm:pt>
    <dgm:pt modelId="{CF824419-A1D2-4CC9-AF0D-50A5DF67DC54}" type="parTrans" cxnId="{40F50F92-8C1F-436A-9BDC-CE198C6B04B0}">
      <dgm:prSet/>
      <dgm:spPr/>
      <dgm:t>
        <a:bodyPr/>
        <a:lstStyle/>
        <a:p>
          <a:endParaRPr lang="en-US"/>
        </a:p>
      </dgm:t>
    </dgm:pt>
    <dgm:pt modelId="{A9599AE7-A858-4802-ADC8-C70BED1F99B0}" type="sibTrans" cxnId="{40F50F92-8C1F-436A-9BDC-CE198C6B04B0}">
      <dgm:prSet/>
      <dgm:spPr/>
      <dgm:t>
        <a:bodyPr/>
        <a:lstStyle/>
        <a:p>
          <a:endParaRPr lang="en-US"/>
        </a:p>
      </dgm:t>
    </dgm:pt>
    <dgm:pt modelId="{6ED2A2F9-3D93-4F01-9C90-B1766C4B4D9B}">
      <dgm:prSet custT="1"/>
      <dgm:spPr/>
      <dgm:t>
        <a:bodyPr/>
        <a:lstStyle/>
        <a:p>
          <a:r>
            <a:rPr lang="en-GB" sz="800" dirty="0">
              <a:latin typeface="Times New Roman" panose="02020603050405020304" pitchFamily="18" charset="0"/>
              <a:cs typeface="Times New Roman" panose="02020603050405020304" pitchFamily="18" charset="0"/>
            </a:rPr>
            <a:t>. It was shown that the high-performance random forest is more effective in the detection of anomalies with low false positives. “Support Vector machine (SVM)” that used “radial basis function (RBF)” kernel was also borrowed as it was useful to use high-dimensional feature space and margin-based classification. </a:t>
          </a:r>
          <a:endParaRPr lang="en-US" sz="800" dirty="0">
            <a:latin typeface="Times New Roman" panose="02020603050405020304" pitchFamily="18" charset="0"/>
            <a:cs typeface="Times New Roman" panose="02020603050405020304" pitchFamily="18" charset="0"/>
          </a:endParaRPr>
        </a:p>
      </dgm:t>
    </dgm:pt>
    <dgm:pt modelId="{6B325107-E7FE-4C1A-8D3E-1BFCDE66397E}" type="parTrans" cxnId="{92048146-5D08-43E8-AA5E-0BE45E6FA0C6}">
      <dgm:prSet/>
      <dgm:spPr/>
      <dgm:t>
        <a:bodyPr/>
        <a:lstStyle/>
        <a:p>
          <a:endParaRPr lang="en-US"/>
        </a:p>
      </dgm:t>
    </dgm:pt>
    <dgm:pt modelId="{A91A51E3-9122-41AB-9335-16FC2983FD2E}" type="sibTrans" cxnId="{92048146-5D08-43E8-AA5E-0BE45E6FA0C6}">
      <dgm:prSet/>
      <dgm:spPr/>
      <dgm:t>
        <a:bodyPr/>
        <a:lstStyle/>
        <a:p>
          <a:endParaRPr lang="en-US"/>
        </a:p>
      </dgm:t>
    </dgm:pt>
    <dgm:pt modelId="{BA5D20F0-B6FE-4A33-8877-470364BE5846}" type="pres">
      <dgm:prSet presAssocID="{9D79C4DE-98C6-4CC5-A86A-66DABFE34ADE}" presName="compositeShape" presStyleCnt="0">
        <dgm:presLayoutVars>
          <dgm:dir/>
          <dgm:resizeHandles/>
        </dgm:presLayoutVars>
      </dgm:prSet>
      <dgm:spPr/>
    </dgm:pt>
    <dgm:pt modelId="{D79C28D7-6C65-4847-8055-F8B527E4F2B8}" type="pres">
      <dgm:prSet presAssocID="{9D79C4DE-98C6-4CC5-A86A-66DABFE34ADE}" presName="pyramid" presStyleLbl="node1" presStyleIdx="0" presStyleCnt="1"/>
      <dgm:spPr/>
    </dgm:pt>
    <dgm:pt modelId="{C719FA77-6C88-4E82-ACE0-61651D6A92DE}" type="pres">
      <dgm:prSet presAssocID="{9D79C4DE-98C6-4CC5-A86A-66DABFE34ADE}" presName="theList" presStyleCnt="0"/>
      <dgm:spPr/>
    </dgm:pt>
    <dgm:pt modelId="{C3729045-B508-419A-9366-625A63C6F710}" type="pres">
      <dgm:prSet presAssocID="{34D3339B-5A6F-4674-A7CA-597AFD74F773}" presName="aNode" presStyleLbl="fgAcc1" presStyleIdx="0" presStyleCnt="4">
        <dgm:presLayoutVars>
          <dgm:bulletEnabled val="1"/>
        </dgm:presLayoutVars>
      </dgm:prSet>
      <dgm:spPr/>
    </dgm:pt>
    <dgm:pt modelId="{BE2F898E-386C-4DC9-BD94-B31B6CA2036F}" type="pres">
      <dgm:prSet presAssocID="{34D3339B-5A6F-4674-A7CA-597AFD74F773}" presName="aSpace" presStyleCnt="0"/>
      <dgm:spPr/>
    </dgm:pt>
    <dgm:pt modelId="{EC3A3CCA-2ED5-4169-B9C0-C9297596CE51}" type="pres">
      <dgm:prSet presAssocID="{BAD37C37-68A0-499B-9AD5-0C6B8F49A659}" presName="aNode" presStyleLbl="fgAcc1" presStyleIdx="1" presStyleCnt="4">
        <dgm:presLayoutVars>
          <dgm:bulletEnabled val="1"/>
        </dgm:presLayoutVars>
      </dgm:prSet>
      <dgm:spPr/>
    </dgm:pt>
    <dgm:pt modelId="{84606607-DBCB-45AE-91E0-9B3D388352E2}" type="pres">
      <dgm:prSet presAssocID="{BAD37C37-68A0-499B-9AD5-0C6B8F49A659}" presName="aSpace" presStyleCnt="0"/>
      <dgm:spPr/>
    </dgm:pt>
    <dgm:pt modelId="{EE17ECB4-3FBF-4C13-8E9B-4D5F2977A3BC}" type="pres">
      <dgm:prSet presAssocID="{6ED2A2F9-3D93-4F01-9C90-B1766C4B4D9B}" presName="aNode" presStyleLbl="fgAcc1" presStyleIdx="2" presStyleCnt="4">
        <dgm:presLayoutVars>
          <dgm:bulletEnabled val="1"/>
        </dgm:presLayoutVars>
      </dgm:prSet>
      <dgm:spPr/>
    </dgm:pt>
    <dgm:pt modelId="{FEB227BD-0A0A-401B-82F0-9E5F0609F777}" type="pres">
      <dgm:prSet presAssocID="{6ED2A2F9-3D93-4F01-9C90-B1766C4B4D9B}" presName="aSpace" presStyleCnt="0"/>
      <dgm:spPr/>
    </dgm:pt>
    <dgm:pt modelId="{81EC4AAD-BBC0-4146-99DC-EE4DDC76F900}" type="pres">
      <dgm:prSet presAssocID="{FBB42A5F-EABC-48DF-A5C0-BB511AB0BBB1}" presName="aNode" presStyleLbl="fgAcc1" presStyleIdx="3" presStyleCnt="4">
        <dgm:presLayoutVars>
          <dgm:bulletEnabled val="1"/>
        </dgm:presLayoutVars>
      </dgm:prSet>
      <dgm:spPr/>
    </dgm:pt>
    <dgm:pt modelId="{87F2E1F6-3268-42DF-B49D-0898EA7235E4}" type="pres">
      <dgm:prSet presAssocID="{FBB42A5F-EABC-48DF-A5C0-BB511AB0BBB1}" presName="aSpace" presStyleCnt="0"/>
      <dgm:spPr/>
    </dgm:pt>
  </dgm:ptLst>
  <dgm:cxnLst>
    <dgm:cxn modelId="{1DD21E0B-9BBB-4092-855F-910E34DBD1DD}" type="presOf" srcId="{9D79C4DE-98C6-4CC5-A86A-66DABFE34ADE}" destId="{BA5D20F0-B6FE-4A33-8877-470364BE5846}" srcOrd="0" destOrd="0" presId="urn:microsoft.com/office/officeart/2005/8/layout/pyramid2"/>
    <dgm:cxn modelId="{7113303B-75A9-4CA9-9371-2776C71BE49E}" type="presOf" srcId="{BAD37C37-68A0-499B-9AD5-0C6B8F49A659}" destId="{EC3A3CCA-2ED5-4169-B9C0-C9297596CE51}" srcOrd="0" destOrd="0" presId="urn:microsoft.com/office/officeart/2005/8/layout/pyramid2"/>
    <dgm:cxn modelId="{92048146-5D08-43E8-AA5E-0BE45E6FA0C6}" srcId="{9D79C4DE-98C6-4CC5-A86A-66DABFE34ADE}" destId="{6ED2A2F9-3D93-4F01-9C90-B1766C4B4D9B}" srcOrd="2" destOrd="0" parTransId="{6B325107-E7FE-4C1A-8D3E-1BFCDE66397E}" sibTransId="{A91A51E3-9122-41AB-9335-16FC2983FD2E}"/>
    <dgm:cxn modelId="{AF01A169-ED11-44A4-86E9-49D9ECEDCABF}" srcId="{9D79C4DE-98C6-4CC5-A86A-66DABFE34ADE}" destId="{34D3339B-5A6F-4674-A7CA-597AFD74F773}" srcOrd="0" destOrd="0" parTransId="{A3C06E80-07E7-4995-93C9-311C61D551FD}" sibTransId="{706137AC-E743-4039-8D8B-092555CF82A4}"/>
    <dgm:cxn modelId="{2AF4AC52-A296-474C-B7A3-8E434033B722}" type="presOf" srcId="{FBB42A5F-EABC-48DF-A5C0-BB511AB0BBB1}" destId="{81EC4AAD-BBC0-4146-99DC-EE4DDC76F900}" srcOrd="0" destOrd="0" presId="urn:microsoft.com/office/officeart/2005/8/layout/pyramid2"/>
    <dgm:cxn modelId="{95BA388F-C342-4851-83AA-FB6B095333E5}" srcId="{9D79C4DE-98C6-4CC5-A86A-66DABFE34ADE}" destId="{BAD37C37-68A0-499B-9AD5-0C6B8F49A659}" srcOrd="1" destOrd="0" parTransId="{04BDB332-4264-487D-B887-097842F80CBD}" sibTransId="{724C2C42-C151-4FAB-8576-70D6241B89D8}"/>
    <dgm:cxn modelId="{40F50F92-8C1F-436A-9BDC-CE198C6B04B0}" srcId="{9D79C4DE-98C6-4CC5-A86A-66DABFE34ADE}" destId="{FBB42A5F-EABC-48DF-A5C0-BB511AB0BBB1}" srcOrd="3" destOrd="0" parTransId="{CF824419-A1D2-4CC9-AF0D-50A5DF67DC54}" sibTransId="{A9599AE7-A858-4802-ADC8-C70BED1F99B0}"/>
    <dgm:cxn modelId="{2DED25D1-1A22-4742-9495-2EAEDC4BECF1}" type="presOf" srcId="{34D3339B-5A6F-4674-A7CA-597AFD74F773}" destId="{C3729045-B508-419A-9366-625A63C6F710}" srcOrd="0" destOrd="0" presId="urn:microsoft.com/office/officeart/2005/8/layout/pyramid2"/>
    <dgm:cxn modelId="{E7C5A0F4-4F07-4B28-A763-80E70CE4FDDF}" type="presOf" srcId="{6ED2A2F9-3D93-4F01-9C90-B1766C4B4D9B}" destId="{EE17ECB4-3FBF-4C13-8E9B-4D5F2977A3BC}" srcOrd="0" destOrd="0" presId="urn:microsoft.com/office/officeart/2005/8/layout/pyramid2"/>
    <dgm:cxn modelId="{BFA34DB1-1B6C-4BBD-A3CD-9379F3849F67}" type="presParOf" srcId="{BA5D20F0-B6FE-4A33-8877-470364BE5846}" destId="{D79C28D7-6C65-4847-8055-F8B527E4F2B8}" srcOrd="0" destOrd="0" presId="urn:microsoft.com/office/officeart/2005/8/layout/pyramid2"/>
    <dgm:cxn modelId="{9C381F90-A025-40C3-8F69-6938542401AE}" type="presParOf" srcId="{BA5D20F0-B6FE-4A33-8877-470364BE5846}" destId="{C719FA77-6C88-4E82-ACE0-61651D6A92DE}" srcOrd="1" destOrd="0" presId="urn:microsoft.com/office/officeart/2005/8/layout/pyramid2"/>
    <dgm:cxn modelId="{5424D582-F4CF-400F-A198-C3F1C423F6ED}" type="presParOf" srcId="{C719FA77-6C88-4E82-ACE0-61651D6A92DE}" destId="{C3729045-B508-419A-9366-625A63C6F710}" srcOrd="0" destOrd="0" presId="urn:microsoft.com/office/officeart/2005/8/layout/pyramid2"/>
    <dgm:cxn modelId="{1C4650F2-9549-4032-95D6-1FF5737AFCE1}" type="presParOf" srcId="{C719FA77-6C88-4E82-ACE0-61651D6A92DE}" destId="{BE2F898E-386C-4DC9-BD94-B31B6CA2036F}" srcOrd="1" destOrd="0" presId="urn:microsoft.com/office/officeart/2005/8/layout/pyramid2"/>
    <dgm:cxn modelId="{2C62A18B-B182-4CE9-A176-D4341F39D7FC}" type="presParOf" srcId="{C719FA77-6C88-4E82-ACE0-61651D6A92DE}" destId="{EC3A3CCA-2ED5-4169-B9C0-C9297596CE51}" srcOrd="2" destOrd="0" presId="urn:microsoft.com/office/officeart/2005/8/layout/pyramid2"/>
    <dgm:cxn modelId="{CD5100B0-96EF-4CB5-964B-84A18C5CC41E}" type="presParOf" srcId="{C719FA77-6C88-4E82-ACE0-61651D6A92DE}" destId="{84606607-DBCB-45AE-91E0-9B3D388352E2}" srcOrd="3" destOrd="0" presId="urn:microsoft.com/office/officeart/2005/8/layout/pyramid2"/>
    <dgm:cxn modelId="{453D5F6A-7D05-4797-8D0E-ACF77773070A}" type="presParOf" srcId="{C719FA77-6C88-4E82-ACE0-61651D6A92DE}" destId="{EE17ECB4-3FBF-4C13-8E9B-4D5F2977A3BC}" srcOrd="4" destOrd="0" presId="urn:microsoft.com/office/officeart/2005/8/layout/pyramid2"/>
    <dgm:cxn modelId="{1249D604-3FF0-4C5B-82AB-FE5CDA579E32}" type="presParOf" srcId="{C719FA77-6C88-4E82-ACE0-61651D6A92DE}" destId="{FEB227BD-0A0A-401B-82F0-9E5F0609F777}" srcOrd="5" destOrd="0" presId="urn:microsoft.com/office/officeart/2005/8/layout/pyramid2"/>
    <dgm:cxn modelId="{7C6BD27E-DCBC-4FE5-8DD2-16E7C058F2CC}" type="presParOf" srcId="{C719FA77-6C88-4E82-ACE0-61651D6A92DE}" destId="{81EC4AAD-BBC0-4146-99DC-EE4DDC76F900}" srcOrd="6" destOrd="0" presId="urn:microsoft.com/office/officeart/2005/8/layout/pyramid2"/>
    <dgm:cxn modelId="{019C2067-AF08-4712-861F-A3E4E3E65A2D}" type="presParOf" srcId="{C719FA77-6C88-4E82-ACE0-61651D6A92DE}" destId="{87F2E1F6-3268-42DF-B49D-0898EA7235E4}" srcOrd="7"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AC53956-FBC3-4542-BC60-8B13B42DF11A}" type="doc">
      <dgm:prSet loTypeId="urn:microsoft.com/office/officeart/2005/8/layout/hList6" loCatId="list" qsTypeId="urn:microsoft.com/office/officeart/2005/8/quickstyle/simple1" qsCatId="simple" csTypeId="urn:microsoft.com/office/officeart/2005/8/colors/accent2_2" csCatId="accent2" phldr="1"/>
      <dgm:spPr/>
      <dgm:t>
        <a:bodyPr/>
        <a:lstStyle/>
        <a:p>
          <a:endParaRPr lang="en-US"/>
        </a:p>
      </dgm:t>
    </dgm:pt>
    <dgm:pt modelId="{77343B8B-DCE0-4417-BB45-DD118143B3FA}">
      <dgm:prSet/>
      <dgm:spPr/>
      <dgm:t>
        <a:bodyPr/>
        <a:lstStyle/>
        <a:p>
          <a:r>
            <a:rPr lang="en-GB" dirty="0"/>
            <a:t>In this paper, the data was downloaded as a CSV file and inserted into the Python development environment. </a:t>
          </a:r>
          <a:endParaRPr lang="en-US" dirty="0"/>
        </a:p>
      </dgm:t>
    </dgm:pt>
    <dgm:pt modelId="{E2698699-FECE-40DD-BE01-B684B0C8FF44}" type="parTrans" cxnId="{ECD522C7-9E55-4980-A27F-E90FDE49AF02}">
      <dgm:prSet/>
      <dgm:spPr/>
      <dgm:t>
        <a:bodyPr/>
        <a:lstStyle/>
        <a:p>
          <a:endParaRPr lang="en-US"/>
        </a:p>
      </dgm:t>
    </dgm:pt>
    <dgm:pt modelId="{3C37B279-E866-40A0-9374-145F4A337860}" type="sibTrans" cxnId="{ECD522C7-9E55-4980-A27F-E90FDE49AF02}">
      <dgm:prSet/>
      <dgm:spPr/>
      <dgm:t>
        <a:bodyPr/>
        <a:lstStyle/>
        <a:p>
          <a:endParaRPr lang="en-US"/>
        </a:p>
      </dgm:t>
    </dgm:pt>
    <dgm:pt modelId="{D535042D-0E69-464A-AB7F-F9D155322442}">
      <dgm:prSet/>
      <dgm:spPr/>
      <dgm:t>
        <a:bodyPr/>
        <a:lstStyle/>
        <a:p>
          <a:r>
            <a:rPr lang="en-GB" dirty="0"/>
            <a:t>It consists of 19 columns, and the information is available under the CC0 (Public Domain) license, which is free to use.</a:t>
          </a:r>
          <a:endParaRPr lang="en-US" dirty="0"/>
        </a:p>
      </dgm:t>
    </dgm:pt>
    <dgm:pt modelId="{E05B9B47-916D-45DE-B64A-21885BFED3AE}" type="parTrans" cxnId="{B9E50C89-FF70-4053-A4C9-26A9872D1CAF}">
      <dgm:prSet/>
      <dgm:spPr/>
      <dgm:t>
        <a:bodyPr/>
        <a:lstStyle/>
        <a:p>
          <a:endParaRPr lang="en-US"/>
        </a:p>
      </dgm:t>
    </dgm:pt>
    <dgm:pt modelId="{ED728B8C-4833-4323-A4EC-9F731981EF06}" type="sibTrans" cxnId="{B9E50C89-FF70-4053-A4C9-26A9872D1CAF}">
      <dgm:prSet/>
      <dgm:spPr/>
      <dgm:t>
        <a:bodyPr/>
        <a:lstStyle/>
        <a:p>
          <a:endParaRPr lang="en-US"/>
        </a:p>
      </dgm:t>
    </dgm:pt>
    <dgm:pt modelId="{7C2132FB-555B-4274-89E5-8D12DC4EC6AC}">
      <dgm:prSet/>
      <dgm:spPr/>
      <dgm:t>
        <a:bodyPr/>
        <a:lstStyle/>
        <a:p>
          <a:pPr>
            <a:buFont typeface="Arial" panose="020B0604020202020204" pitchFamily="34" charset="0"/>
            <a:buChar char="●"/>
          </a:pPr>
          <a:r>
            <a:rPr lang="en-GB" u="none" dirty="0"/>
            <a:t>EDA and Feature Selection: Allows learning significant trends, feature values (Obj. 2).</a:t>
          </a:r>
          <a:endParaRPr lang="en-US" u="none" dirty="0"/>
        </a:p>
      </dgm:t>
    </dgm:pt>
    <dgm:pt modelId="{344F4B78-20F9-442A-AD41-C11E92EBD8A2}" type="parTrans" cxnId="{96B2C78F-91EE-4A75-98B0-8260670E1D72}">
      <dgm:prSet/>
      <dgm:spPr/>
      <dgm:t>
        <a:bodyPr/>
        <a:lstStyle/>
        <a:p>
          <a:endParaRPr lang="en-US"/>
        </a:p>
      </dgm:t>
    </dgm:pt>
    <dgm:pt modelId="{353A82AF-C1C1-4EDC-85A3-297357DAB869}" type="sibTrans" cxnId="{96B2C78F-91EE-4A75-98B0-8260670E1D72}">
      <dgm:prSet/>
      <dgm:spPr/>
      <dgm:t>
        <a:bodyPr/>
        <a:lstStyle/>
        <a:p>
          <a:endParaRPr lang="en-US"/>
        </a:p>
      </dgm:t>
    </dgm:pt>
    <dgm:pt modelId="{600E4016-D09B-482A-AE81-F5B9B047F211}">
      <dgm:prSet/>
      <dgm:spPr/>
      <dgm:t>
        <a:bodyPr/>
        <a:lstStyle/>
        <a:p>
          <a:pPr>
            <a:buFont typeface="Arial" panose="020B0604020202020204" pitchFamily="34" charset="0"/>
            <a:buChar char="●"/>
          </a:pPr>
          <a:r>
            <a:rPr lang="en-GB" u="none" dirty="0"/>
            <a:t>Balanced Learning: Balancing of data will encourage good training and assessment (Obj. 4).</a:t>
          </a:r>
          <a:endParaRPr lang="en-US" u="none" dirty="0"/>
        </a:p>
      </dgm:t>
    </dgm:pt>
    <dgm:pt modelId="{19D927DF-0D7C-4F70-96F9-30D250947737}" type="parTrans" cxnId="{74454CF5-6056-4A31-A6ED-20A7420847D3}">
      <dgm:prSet/>
      <dgm:spPr/>
      <dgm:t>
        <a:bodyPr/>
        <a:lstStyle/>
        <a:p>
          <a:endParaRPr lang="en-US"/>
        </a:p>
      </dgm:t>
    </dgm:pt>
    <dgm:pt modelId="{90554E3C-7B90-4470-9A8E-2949C54DB45F}" type="sibTrans" cxnId="{74454CF5-6056-4A31-A6ED-20A7420847D3}">
      <dgm:prSet/>
      <dgm:spPr/>
      <dgm:t>
        <a:bodyPr/>
        <a:lstStyle/>
        <a:p>
          <a:endParaRPr lang="en-US"/>
        </a:p>
      </dgm:t>
    </dgm:pt>
    <dgm:pt modelId="{368C51E6-3209-42B3-8FE3-02AFBC9396FB}">
      <dgm:prSet/>
      <dgm:spPr/>
      <dgm:t>
        <a:bodyPr/>
        <a:lstStyle/>
        <a:p>
          <a:pPr>
            <a:buFont typeface="Arial" panose="020B0604020202020204" pitchFamily="34" charset="0"/>
            <a:buChar char="●"/>
          </a:pPr>
          <a:r>
            <a:rPr lang="en-GB" u="none" dirty="0"/>
            <a:t>Comparison of performance: It will enable a comparison of the ML models based on the common metrics (Obj. 5).</a:t>
          </a:r>
          <a:endParaRPr lang="en-US" u="none" dirty="0"/>
        </a:p>
      </dgm:t>
    </dgm:pt>
    <dgm:pt modelId="{ED6FCE46-D339-462B-BA28-595E5D484157}" type="parTrans" cxnId="{BAA72DEA-BD4D-4D99-9860-2CCF3A0B0D6C}">
      <dgm:prSet/>
      <dgm:spPr/>
      <dgm:t>
        <a:bodyPr/>
        <a:lstStyle/>
        <a:p>
          <a:endParaRPr lang="en-US"/>
        </a:p>
      </dgm:t>
    </dgm:pt>
    <dgm:pt modelId="{616AC48E-27A1-4985-86A2-EF6FAFA3EEF5}" type="sibTrans" cxnId="{BAA72DEA-BD4D-4D99-9860-2CCF3A0B0D6C}">
      <dgm:prSet/>
      <dgm:spPr/>
      <dgm:t>
        <a:bodyPr/>
        <a:lstStyle/>
        <a:p>
          <a:endParaRPr lang="en-US"/>
        </a:p>
      </dgm:t>
    </dgm:pt>
    <dgm:pt modelId="{7BC3419E-DE6D-4A88-B423-CBFBE4CB5014}">
      <dgm:prSet/>
      <dgm:spPr/>
      <dgm:t>
        <a:bodyPr/>
        <a:lstStyle/>
        <a:p>
          <a:pPr>
            <a:buFont typeface="Arial" panose="020B0604020202020204" pitchFamily="34" charset="0"/>
            <a:buChar char="●"/>
          </a:pPr>
          <a:r>
            <a:rPr lang="en-GB" u="none" dirty="0"/>
            <a:t>Empirical Assessment: Uses actual network traffic like the one used in testing ML models (Obj. 3).</a:t>
          </a:r>
          <a:endParaRPr lang="en-US" u="none" dirty="0"/>
        </a:p>
      </dgm:t>
    </dgm:pt>
    <dgm:pt modelId="{E2F70125-5438-42E7-BF51-472E36E2C9EE}" type="sibTrans" cxnId="{AE73DD6B-838A-4F76-A394-E21C10B14D5F}">
      <dgm:prSet/>
      <dgm:spPr/>
      <dgm:t>
        <a:bodyPr/>
        <a:lstStyle/>
        <a:p>
          <a:endParaRPr lang="en-US"/>
        </a:p>
      </dgm:t>
    </dgm:pt>
    <dgm:pt modelId="{3E13335D-0937-4C33-BBCA-0EDB6C314E3C}" type="parTrans" cxnId="{AE73DD6B-838A-4F76-A394-E21C10B14D5F}">
      <dgm:prSet/>
      <dgm:spPr/>
      <dgm:t>
        <a:bodyPr/>
        <a:lstStyle/>
        <a:p>
          <a:endParaRPr lang="en-US"/>
        </a:p>
      </dgm:t>
    </dgm:pt>
    <dgm:pt modelId="{4978FD2F-4577-4B29-8C8E-90152796B18A}" type="pres">
      <dgm:prSet presAssocID="{3AC53956-FBC3-4542-BC60-8B13B42DF11A}" presName="Name0" presStyleCnt="0">
        <dgm:presLayoutVars>
          <dgm:dir/>
          <dgm:resizeHandles val="exact"/>
        </dgm:presLayoutVars>
      </dgm:prSet>
      <dgm:spPr/>
    </dgm:pt>
    <dgm:pt modelId="{3B763DE6-8E62-427D-977D-9C7FF52C4B2D}" type="pres">
      <dgm:prSet presAssocID="{77343B8B-DCE0-4417-BB45-DD118143B3FA}" presName="node" presStyleLbl="node1" presStyleIdx="0" presStyleCnt="6">
        <dgm:presLayoutVars>
          <dgm:bulletEnabled val="1"/>
        </dgm:presLayoutVars>
      </dgm:prSet>
      <dgm:spPr/>
    </dgm:pt>
    <dgm:pt modelId="{09174F4E-FA01-4692-88DC-DD1AC112E522}" type="pres">
      <dgm:prSet presAssocID="{3C37B279-E866-40A0-9374-145F4A337860}" presName="sibTrans" presStyleCnt="0"/>
      <dgm:spPr/>
    </dgm:pt>
    <dgm:pt modelId="{1D0AC381-A372-4DB7-B518-14F35B5CBD6A}" type="pres">
      <dgm:prSet presAssocID="{D535042D-0E69-464A-AB7F-F9D155322442}" presName="node" presStyleLbl="node1" presStyleIdx="1" presStyleCnt="6">
        <dgm:presLayoutVars>
          <dgm:bulletEnabled val="1"/>
        </dgm:presLayoutVars>
      </dgm:prSet>
      <dgm:spPr/>
    </dgm:pt>
    <dgm:pt modelId="{F82BAC31-A9AF-48F9-9AFB-E315A6057CF0}" type="pres">
      <dgm:prSet presAssocID="{ED728B8C-4833-4323-A4EC-9F731981EF06}" presName="sibTrans" presStyleCnt="0"/>
      <dgm:spPr/>
    </dgm:pt>
    <dgm:pt modelId="{F2654B0D-2CCF-485C-88E4-122269561C23}" type="pres">
      <dgm:prSet presAssocID="{7BC3419E-DE6D-4A88-B423-CBFBE4CB5014}" presName="node" presStyleLbl="node1" presStyleIdx="2" presStyleCnt="6">
        <dgm:presLayoutVars>
          <dgm:bulletEnabled val="1"/>
        </dgm:presLayoutVars>
      </dgm:prSet>
      <dgm:spPr/>
    </dgm:pt>
    <dgm:pt modelId="{4B01460D-FF35-491A-9215-2FD00E7A64E8}" type="pres">
      <dgm:prSet presAssocID="{E2F70125-5438-42E7-BF51-472E36E2C9EE}" presName="sibTrans" presStyleCnt="0"/>
      <dgm:spPr/>
    </dgm:pt>
    <dgm:pt modelId="{422643DB-621F-4889-95CE-DF37F13D5E7A}" type="pres">
      <dgm:prSet presAssocID="{7C2132FB-555B-4274-89E5-8D12DC4EC6AC}" presName="node" presStyleLbl="node1" presStyleIdx="3" presStyleCnt="6">
        <dgm:presLayoutVars>
          <dgm:bulletEnabled val="1"/>
        </dgm:presLayoutVars>
      </dgm:prSet>
      <dgm:spPr/>
    </dgm:pt>
    <dgm:pt modelId="{F67B1A30-A003-4DD0-9524-9540E91A1BA0}" type="pres">
      <dgm:prSet presAssocID="{353A82AF-C1C1-4EDC-85A3-297357DAB869}" presName="sibTrans" presStyleCnt="0"/>
      <dgm:spPr/>
    </dgm:pt>
    <dgm:pt modelId="{93DF6443-1B7C-44A5-B601-7D5D06AF291A}" type="pres">
      <dgm:prSet presAssocID="{600E4016-D09B-482A-AE81-F5B9B047F211}" presName="node" presStyleLbl="node1" presStyleIdx="4" presStyleCnt="6">
        <dgm:presLayoutVars>
          <dgm:bulletEnabled val="1"/>
        </dgm:presLayoutVars>
      </dgm:prSet>
      <dgm:spPr/>
    </dgm:pt>
    <dgm:pt modelId="{8E214A40-4454-4D5D-8574-FEF77D059C8A}" type="pres">
      <dgm:prSet presAssocID="{90554E3C-7B90-4470-9A8E-2949C54DB45F}" presName="sibTrans" presStyleCnt="0"/>
      <dgm:spPr/>
    </dgm:pt>
    <dgm:pt modelId="{6AF9279A-FA9D-4FEE-A333-87D2A89473C4}" type="pres">
      <dgm:prSet presAssocID="{368C51E6-3209-42B3-8FE3-02AFBC9396FB}" presName="node" presStyleLbl="node1" presStyleIdx="5" presStyleCnt="6">
        <dgm:presLayoutVars>
          <dgm:bulletEnabled val="1"/>
        </dgm:presLayoutVars>
      </dgm:prSet>
      <dgm:spPr/>
    </dgm:pt>
  </dgm:ptLst>
  <dgm:cxnLst>
    <dgm:cxn modelId="{5824806A-39B3-4E0F-B8C1-721DF5DEA8C7}" type="presOf" srcId="{3AC53956-FBC3-4542-BC60-8B13B42DF11A}" destId="{4978FD2F-4577-4B29-8C8E-90152796B18A}" srcOrd="0" destOrd="0" presId="urn:microsoft.com/office/officeart/2005/8/layout/hList6"/>
    <dgm:cxn modelId="{AE73DD6B-838A-4F76-A394-E21C10B14D5F}" srcId="{3AC53956-FBC3-4542-BC60-8B13B42DF11A}" destId="{7BC3419E-DE6D-4A88-B423-CBFBE4CB5014}" srcOrd="2" destOrd="0" parTransId="{3E13335D-0937-4C33-BBCA-0EDB6C314E3C}" sibTransId="{E2F70125-5438-42E7-BF51-472E36E2C9EE}"/>
    <dgm:cxn modelId="{CB973380-3548-4BFD-B25E-4AB0F2364896}" type="presOf" srcId="{D535042D-0E69-464A-AB7F-F9D155322442}" destId="{1D0AC381-A372-4DB7-B518-14F35B5CBD6A}" srcOrd="0" destOrd="0" presId="urn:microsoft.com/office/officeart/2005/8/layout/hList6"/>
    <dgm:cxn modelId="{B9E50C89-FF70-4053-A4C9-26A9872D1CAF}" srcId="{3AC53956-FBC3-4542-BC60-8B13B42DF11A}" destId="{D535042D-0E69-464A-AB7F-F9D155322442}" srcOrd="1" destOrd="0" parTransId="{E05B9B47-916D-45DE-B64A-21885BFED3AE}" sibTransId="{ED728B8C-4833-4323-A4EC-9F731981EF06}"/>
    <dgm:cxn modelId="{96B2C78F-91EE-4A75-98B0-8260670E1D72}" srcId="{3AC53956-FBC3-4542-BC60-8B13B42DF11A}" destId="{7C2132FB-555B-4274-89E5-8D12DC4EC6AC}" srcOrd="3" destOrd="0" parTransId="{344F4B78-20F9-442A-AD41-C11E92EBD8A2}" sibTransId="{353A82AF-C1C1-4EDC-85A3-297357DAB869}"/>
    <dgm:cxn modelId="{5CAA5BBB-450A-4963-809F-256AF864BCA7}" type="presOf" srcId="{77343B8B-DCE0-4417-BB45-DD118143B3FA}" destId="{3B763DE6-8E62-427D-977D-9C7FF52C4B2D}" srcOrd="0" destOrd="0" presId="urn:microsoft.com/office/officeart/2005/8/layout/hList6"/>
    <dgm:cxn modelId="{ECD522C7-9E55-4980-A27F-E90FDE49AF02}" srcId="{3AC53956-FBC3-4542-BC60-8B13B42DF11A}" destId="{77343B8B-DCE0-4417-BB45-DD118143B3FA}" srcOrd="0" destOrd="0" parTransId="{E2698699-FECE-40DD-BE01-B684B0C8FF44}" sibTransId="{3C37B279-E866-40A0-9374-145F4A337860}"/>
    <dgm:cxn modelId="{444058CF-7A84-471A-ACDB-19C4BB05DF02}" type="presOf" srcId="{368C51E6-3209-42B3-8FE3-02AFBC9396FB}" destId="{6AF9279A-FA9D-4FEE-A333-87D2A89473C4}" srcOrd="0" destOrd="0" presId="urn:microsoft.com/office/officeart/2005/8/layout/hList6"/>
    <dgm:cxn modelId="{2C9775E4-9120-4E88-9F8F-91B37EA84AAB}" type="presOf" srcId="{7BC3419E-DE6D-4A88-B423-CBFBE4CB5014}" destId="{F2654B0D-2CCF-485C-88E4-122269561C23}" srcOrd="0" destOrd="0" presId="urn:microsoft.com/office/officeart/2005/8/layout/hList6"/>
    <dgm:cxn modelId="{E19A9BE4-6004-4AFC-A27B-0036174AD44C}" type="presOf" srcId="{7C2132FB-555B-4274-89E5-8D12DC4EC6AC}" destId="{422643DB-621F-4889-95CE-DF37F13D5E7A}" srcOrd="0" destOrd="0" presId="urn:microsoft.com/office/officeart/2005/8/layout/hList6"/>
    <dgm:cxn modelId="{BAA72DEA-BD4D-4D99-9860-2CCF3A0B0D6C}" srcId="{3AC53956-FBC3-4542-BC60-8B13B42DF11A}" destId="{368C51E6-3209-42B3-8FE3-02AFBC9396FB}" srcOrd="5" destOrd="0" parTransId="{ED6FCE46-D339-462B-BA28-595E5D484157}" sibTransId="{616AC48E-27A1-4985-86A2-EF6FAFA3EEF5}"/>
    <dgm:cxn modelId="{345AB8ED-9A98-4F8B-AE49-6D64FA631D27}" type="presOf" srcId="{600E4016-D09B-482A-AE81-F5B9B047F211}" destId="{93DF6443-1B7C-44A5-B601-7D5D06AF291A}" srcOrd="0" destOrd="0" presId="urn:microsoft.com/office/officeart/2005/8/layout/hList6"/>
    <dgm:cxn modelId="{74454CF5-6056-4A31-A6ED-20A7420847D3}" srcId="{3AC53956-FBC3-4542-BC60-8B13B42DF11A}" destId="{600E4016-D09B-482A-AE81-F5B9B047F211}" srcOrd="4" destOrd="0" parTransId="{19D927DF-0D7C-4F70-96F9-30D250947737}" sibTransId="{90554E3C-7B90-4470-9A8E-2949C54DB45F}"/>
    <dgm:cxn modelId="{26089C6A-0429-4575-B964-B50E16DC9231}" type="presParOf" srcId="{4978FD2F-4577-4B29-8C8E-90152796B18A}" destId="{3B763DE6-8E62-427D-977D-9C7FF52C4B2D}" srcOrd="0" destOrd="0" presId="urn:microsoft.com/office/officeart/2005/8/layout/hList6"/>
    <dgm:cxn modelId="{F0C211B3-F5A7-49D5-8030-0568E67500DE}" type="presParOf" srcId="{4978FD2F-4577-4B29-8C8E-90152796B18A}" destId="{09174F4E-FA01-4692-88DC-DD1AC112E522}" srcOrd="1" destOrd="0" presId="urn:microsoft.com/office/officeart/2005/8/layout/hList6"/>
    <dgm:cxn modelId="{1037C871-0A8F-462B-8683-CDFA8E79B9CE}" type="presParOf" srcId="{4978FD2F-4577-4B29-8C8E-90152796B18A}" destId="{1D0AC381-A372-4DB7-B518-14F35B5CBD6A}" srcOrd="2" destOrd="0" presId="urn:microsoft.com/office/officeart/2005/8/layout/hList6"/>
    <dgm:cxn modelId="{4FFB7D63-8768-4C20-AD73-D7C05EF43E2D}" type="presParOf" srcId="{4978FD2F-4577-4B29-8C8E-90152796B18A}" destId="{F82BAC31-A9AF-48F9-9AFB-E315A6057CF0}" srcOrd="3" destOrd="0" presId="urn:microsoft.com/office/officeart/2005/8/layout/hList6"/>
    <dgm:cxn modelId="{9BBD6BCE-D890-4E25-B5F8-F7BD54FD6F08}" type="presParOf" srcId="{4978FD2F-4577-4B29-8C8E-90152796B18A}" destId="{F2654B0D-2CCF-485C-88E4-122269561C23}" srcOrd="4" destOrd="0" presId="urn:microsoft.com/office/officeart/2005/8/layout/hList6"/>
    <dgm:cxn modelId="{0085E17E-DD15-4CFD-A24B-38C36DB8E10B}" type="presParOf" srcId="{4978FD2F-4577-4B29-8C8E-90152796B18A}" destId="{4B01460D-FF35-491A-9215-2FD00E7A64E8}" srcOrd="5" destOrd="0" presId="urn:microsoft.com/office/officeart/2005/8/layout/hList6"/>
    <dgm:cxn modelId="{0B530D3E-7843-4679-8424-2A55612AA366}" type="presParOf" srcId="{4978FD2F-4577-4B29-8C8E-90152796B18A}" destId="{422643DB-621F-4889-95CE-DF37F13D5E7A}" srcOrd="6" destOrd="0" presId="urn:microsoft.com/office/officeart/2005/8/layout/hList6"/>
    <dgm:cxn modelId="{C524D601-EBA2-4F06-9EDB-C0D5F250DC8D}" type="presParOf" srcId="{4978FD2F-4577-4B29-8C8E-90152796B18A}" destId="{F67B1A30-A003-4DD0-9524-9540E91A1BA0}" srcOrd="7" destOrd="0" presId="urn:microsoft.com/office/officeart/2005/8/layout/hList6"/>
    <dgm:cxn modelId="{5665DBF1-878B-4D6B-A3DD-EE736DB943F1}" type="presParOf" srcId="{4978FD2F-4577-4B29-8C8E-90152796B18A}" destId="{93DF6443-1B7C-44A5-B601-7D5D06AF291A}" srcOrd="8" destOrd="0" presId="urn:microsoft.com/office/officeart/2005/8/layout/hList6"/>
    <dgm:cxn modelId="{F005526D-C4CF-458C-8A57-19A357AAA838}" type="presParOf" srcId="{4978FD2F-4577-4B29-8C8E-90152796B18A}" destId="{8E214A40-4454-4D5D-8574-FEF77D059C8A}" srcOrd="9" destOrd="0" presId="urn:microsoft.com/office/officeart/2005/8/layout/hList6"/>
    <dgm:cxn modelId="{CE4F74B4-656F-494D-AE7A-2993E2D1EBA4}" type="presParOf" srcId="{4978FD2F-4577-4B29-8C8E-90152796B18A}" destId="{6AF9279A-FA9D-4FEE-A333-87D2A89473C4}" srcOrd="10"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D3E05EF-4036-4129-97E8-882C9C53A90E}"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US"/>
        </a:p>
      </dgm:t>
    </dgm:pt>
    <dgm:pt modelId="{636DE12F-C9B5-4E19-BE0B-6893B21A3EB7}">
      <dgm:prSet phldrT="[Text]"/>
      <dgm:spPr/>
      <dgm:t>
        <a:bodyPr/>
        <a:lstStyle/>
        <a:p>
          <a:r>
            <a:rPr lang="en-GB" dirty="0">
              <a:latin typeface="Times New Roman" panose="02020603050405020304" pitchFamily="18" charset="0"/>
              <a:cs typeface="Times New Roman" panose="02020603050405020304" pitchFamily="18" charset="0"/>
            </a:rPr>
            <a:t>The KDE plot of latency, bandwidth usage, and loss rate of packets includes the similarities as well as differences between normal and malicious traffic. </a:t>
          </a:r>
          <a:endParaRPr lang="en-US" dirty="0">
            <a:latin typeface="Times New Roman" panose="02020603050405020304" pitchFamily="18" charset="0"/>
            <a:cs typeface="Times New Roman" panose="02020603050405020304" pitchFamily="18" charset="0"/>
          </a:endParaRPr>
        </a:p>
      </dgm:t>
    </dgm:pt>
    <dgm:pt modelId="{6FE29767-2CC5-4763-882C-4ED56F3311C9}" type="parTrans" cxnId="{523FE519-F3DF-489B-9CAF-FFD524FE9671}">
      <dgm:prSet/>
      <dgm:spPr/>
      <dgm:t>
        <a:bodyPr/>
        <a:lstStyle/>
        <a:p>
          <a:endParaRPr lang="en-US"/>
        </a:p>
      </dgm:t>
    </dgm:pt>
    <dgm:pt modelId="{DE0996AA-D486-4C8C-B30B-FEBDD220E017}" type="sibTrans" cxnId="{523FE519-F3DF-489B-9CAF-FFD524FE9671}">
      <dgm:prSet/>
      <dgm:spPr/>
      <dgm:t>
        <a:bodyPr/>
        <a:lstStyle/>
        <a:p>
          <a:endParaRPr lang="en-US"/>
        </a:p>
      </dgm:t>
    </dgm:pt>
    <dgm:pt modelId="{CA80786E-5001-4C76-B23A-A189719FEC1C}">
      <dgm:prSet/>
      <dgm:spPr/>
      <dgm:t>
        <a:bodyPr/>
        <a:lstStyle/>
        <a:p>
          <a:r>
            <a:rPr lang="en-GB" dirty="0">
              <a:latin typeface="Times New Roman" panose="02020603050405020304" pitchFamily="18" charset="0"/>
              <a:cs typeface="Times New Roman" panose="02020603050405020304" pitchFamily="18" charset="0"/>
            </a:rPr>
            <a:t>The skew of the data is represented by the number of regular sessions which is 850 and the number of malicious sessions which is 150, as shown in this bar chart.</a:t>
          </a:r>
          <a:endParaRPr lang="en-US" dirty="0">
            <a:latin typeface="Times New Roman" panose="02020603050405020304" pitchFamily="18" charset="0"/>
            <a:cs typeface="Times New Roman" panose="02020603050405020304" pitchFamily="18" charset="0"/>
          </a:endParaRPr>
        </a:p>
      </dgm:t>
    </dgm:pt>
    <dgm:pt modelId="{6FD91466-985A-4B1F-8B36-20E9CADB0B3D}" type="parTrans" cxnId="{594C9007-D0D1-4D74-B0DC-89BE17157E4D}">
      <dgm:prSet/>
      <dgm:spPr/>
      <dgm:t>
        <a:bodyPr/>
        <a:lstStyle/>
        <a:p>
          <a:endParaRPr lang="en-US"/>
        </a:p>
      </dgm:t>
    </dgm:pt>
    <dgm:pt modelId="{32D54DEF-8B0E-4B89-928D-A014B500AAB7}" type="sibTrans" cxnId="{594C9007-D0D1-4D74-B0DC-89BE17157E4D}">
      <dgm:prSet/>
      <dgm:spPr/>
      <dgm:t>
        <a:bodyPr/>
        <a:lstStyle/>
        <a:p>
          <a:endParaRPr lang="en-US"/>
        </a:p>
      </dgm:t>
    </dgm:pt>
    <dgm:pt modelId="{C94CE775-5A06-4F34-8ADD-9542ADFCD4FB}">
      <dgm:prSet/>
      <dgm:spPr/>
      <dgm:t>
        <a:bodyPr/>
        <a:lstStyle/>
        <a:p>
          <a:r>
            <a:rPr lang="en-GB" dirty="0">
              <a:latin typeface="Times New Roman" panose="02020603050405020304" pitchFamily="18" charset="0"/>
              <a:cs typeface="Times New Roman" panose="02020603050405020304" pitchFamily="18" charset="0"/>
            </a:rPr>
            <a:t>The pie chart is a normal traffic of 85.2 and malicious traffic of 14.8. This proves that there is the existence of class imbalance in data set. </a:t>
          </a:r>
          <a:endParaRPr lang="en-US" dirty="0">
            <a:latin typeface="Times New Roman" panose="02020603050405020304" pitchFamily="18" charset="0"/>
            <a:cs typeface="Times New Roman" panose="02020603050405020304" pitchFamily="18" charset="0"/>
          </a:endParaRPr>
        </a:p>
      </dgm:t>
    </dgm:pt>
    <dgm:pt modelId="{F58B54A6-A65F-4E57-8D0F-67153354F557}" type="parTrans" cxnId="{76CEBDF6-243F-40AF-BD06-F66D09282661}">
      <dgm:prSet/>
      <dgm:spPr/>
      <dgm:t>
        <a:bodyPr/>
        <a:lstStyle/>
        <a:p>
          <a:endParaRPr lang="en-US"/>
        </a:p>
      </dgm:t>
    </dgm:pt>
    <dgm:pt modelId="{5268BDFF-3397-4BE3-89C9-3EC18224BF7B}" type="sibTrans" cxnId="{76CEBDF6-243F-40AF-BD06-F66D09282661}">
      <dgm:prSet/>
      <dgm:spPr/>
      <dgm:t>
        <a:bodyPr/>
        <a:lstStyle/>
        <a:p>
          <a:endParaRPr lang="en-US"/>
        </a:p>
      </dgm:t>
    </dgm:pt>
    <dgm:pt modelId="{68C31EB2-8300-4B9B-9B78-79BDAA7DEF83}">
      <dgm:prSet/>
      <dgm:spPr/>
      <dgm:t>
        <a:bodyPr/>
        <a:lstStyle/>
        <a:p>
          <a:r>
            <a:rPr lang="en-GB" dirty="0">
              <a:latin typeface="Times New Roman" panose="02020603050405020304" pitchFamily="18" charset="0"/>
              <a:cs typeface="Times New Roman" panose="02020603050405020304" pitchFamily="18" charset="0"/>
            </a:rPr>
            <a:t>The analysis assists in the knowledge of how to allocate the features, outliers and feature selection. </a:t>
          </a:r>
          <a:endParaRPr lang="en-US" dirty="0">
            <a:latin typeface="Times New Roman" panose="02020603050405020304" pitchFamily="18" charset="0"/>
            <a:cs typeface="Times New Roman" panose="02020603050405020304" pitchFamily="18" charset="0"/>
          </a:endParaRPr>
        </a:p>
      </dgm:t>
    </dgm:pt>
    <dgm:pt modelId="{628D7F99-E9B3-4B15-A932-4BF8B821F14C}" type="parTrans" cxnId="{0AFF8BE5-17FA-4ADA-BD80-7FFE0E83DAD1}">
      <dgm:prSet/>
      <dgm:spPr/>
      <dgm:t>
        <a:bodyPr/>
        <a:lstStyle/>
        <a:p>
          <a:endParaRPr lang="en-US"/>
        </a:p>
      </dgm:t>
    </dgm:pt>
    <dgm:pt modelId="{47E51E94-1E73-4915-A6DA-61C6F0D0D4A6}" type="sibTrans" cxnId="{0AFF8BE5-17FA-4ADA-BD80-7FFE0E83DAD1}">
      <dgm:prSet/>
      <dgm:spPr/>
      <dgm:t>
        <a:bodyPr/>
        <a:lstStyle/>
        <a:p>
          <a:endParaRPr lang="en-US"/>
        </a:p>
      </dgm:t>
    </dgm:pt>
    <dgm:pt modelId="{AF906EA1-4792-40BE-8B60-725C35E353E7}" type="pres">
      <dgm:prSet presAssocID="{AD3E05EF-4036-4129-97E8-882C9C53A90E}" presName="diagram" presStyleCnt="0">
        <dgm:presLayoutVars>
          <dgm:dir/>
          <dgm:resizeHandles val="exact"/>
        </dgm:presLayoutVars>
      </dgm:prSet>
      <dgm:spPr/>
    </dgm:pt>
    <dgm:pt modelId="{7B006F9D-AAB3-4928-B322-BCE19C9D2A0F}" type="pres">
      <dgm:prSet presAssocID="{CA80786E-5001-4C76-B23A-A189719FEC1C}" presName="node" presStyleLbl="node1" presStyleIdx="0" presStyleCnt="4">
        <dgm:presLayoutVars>
          <dgm:bulletEnabled val="1"/>
        </dgm:presLayoutVars>
      </dgm:prSet>
      <dgm:spPr/>
    </dgm:pt>
    <dgm:pt modelId="{76942F66-6521-442F-9CD3-3E9381048FCF}" type="pres">
      <dgm:prSet presAssocID="{32D54DEF-8B0E-4B89-928D-A014B500AAB7}" presName="sibTrans" presStyleCnt="0"/>
      <dgm:spPr/>
    </dgm:pt>
    <dgm:pt modelId="{A7504E70-7CB2-4A62-8C1D-8F7776F8BC01}" type="pres">
      <dgm:prSet presAssocID="{68C31EB2-8300-4B9B-9B78-79BDAA7DEF83}" presName="node" presStyleLbl="node1" presStyleIdx="1" presStyleCnt="4">
        <dgm:presLayoutVars>
          <dgm:bulletEnabled val="1"/>
        </dgm:presLayoutVars>
      </dgm:prSet>
      <dgm:spPr/>
    </dgm:pt>
    <dgm:pt modelId="{2391D7B3-23F1-44C8-9D2C-D1DFA0CF9BB5}" type="pres">
      <dgm:prSet presAssocID="{47E51E94-1E73-4915-A6DA-61C6F0D0D4A6}" presName="sibTrans" presStyleCnt="0"/>
      <dgm:spPr/>
    </dgm:pt>
    <dgm:pt modelId="{B03208E7-B93F-4C32-9FFA-3213194CF0C4}" type="pres">
      <dgm:prSet presAssocID="{C94CE775-5A06-4F34-8ADD-9542ADFCD4FB}" presName="node" presStyleLbl="node1" presStyleIdx="2" presStyleCnt="4">
        <dgm:presLayoutVars>
          <dgm:bulletEnabled val="1"/>
        </dgm:presLayoutVars>
      </dgm:prSet>
      <dgm:spPr/>
    </dgm:pt>
    <dgm:pt modelId="{9329142D-FD7C-4716-B4B3-72338435566C}" type="pres">
      <dgm:prSet presAssocID="{5268BDFF-3397-4BE3-89C9-3EC18224BF7B}" presName="sibTrans" presStyleCnt="0"/>
      <dgm:spPr/>
    </dgm:pt>
    <dgm:pt modelId="{48F7CFCB-5614-4020-8786-A3514E1F83A9}" type="pres">
      <dgm:prSet presAssocID="{636DE12F-C9B5-4E19-BE0B-6893B21A3EB7}" presName="node" presStyleLbl="node1" presStyleIdx="3" presStyleCnt="4">
        <dgm:presLayoutVars>
          <dgm:bulletEnabled val="1"/>
        </dgm:presLayoutVars>
      </dgm:prSet>
      <dgm:spPr/>
    </dgm:pt>
  </dgm:ptLst>
  <dgm:cxnLst>
    <dgm:cxn modelId="{594C9007-D0D1-4D74-B0DC-89BE17157E4D}" srcId="{AD3E05EF-4036-4129-97E8-882C9C53A90E}" destId="{CA80786E-5001-4C76-B23A-A189719FEC1C}" srcOrd="0" destOrd="0" parTransId="{6FD91466-985A-4B1F-8B36-20E9CADB0B3D}" sibTransId="{32D54DEF-8B0E-4B89-928D-A014B500AAB7}"/>
    <dgm:cxn modelId="{523FE519-F3DF-489B-9CAF-FFD524FE9671}" srcId="{AD3E05EF-4036-4129-97E8-882C9C53A90E}" destId="{636DE12F-C9B5-4E19-BE0B-6893B21A3EB7}" srcOrd="3" destOrd="0" parTransId="{6FE29767-2CC5-4763-882C-4ED56F3311C9}" sibTransId="{DE0996AA-D486-4C8C-B30B-FEBDD220E017}"/>
    <dgm:cxn modelId="{27D9441D-EE62-40DD-B51B-C96DDF528B45}" type="presOf" srcId="{C94CE775-5A06-4F34-8ADD-9542ADFCD4FB}" destId="{B03208E7-B93F-4C32-9FFA-3213194CF0C4}" srcOrd="0" destOrd="0" presId="urn:microsoft.com/office/officeart/2005/8/layout/default"/>
    <dgm:cxn modelId="{02E95337-A204-4126-BFD0-40A0B73017F9}" type="presOf" srcId="{CA80786E-5001-4C76-B23A-A189719FEC1C}" destId="{7B006F9D-AAB3-4928-B322-BCE19C9D2A0F}" srcOrd="0" destOrd="0" presId="urn:microsoft.com/office/officeart/2005/8/layout/default"/>
    <dgm:cxn modelId="{94B33079-69EF-4EF5-8702-46AC9A9C106D}" type="presOf" srcId="{AD3E05EF-4036-4129-97E8-882C9C53A90E}" destId="{AF906EA1-4792-40BE-8B60-725C35E353E7}" srcOrd="0" destOrd="0" presId="urn:microsoft.com/office/officeart/2005/8/layout/default"/>
    <dgm:cxn modelId="{F26495D1-D2F2-4D0C-95A9-620E99904C96}" type="presOf" srcId="{636DE12F-C9B5-4E19-BE0B-6893B21A3EB7}" destId="{48F7CFCB-5614-4020-8786-A3514E1F83A9}" srcOrd="0" destOrd="0" presId="urn:microsoft.com/office/officeart/2005/8/layout/default"/>
    <dgm:cxn modelId="{D05BFAE3-1FD1-4305-BC93-A1400790C560}" type="presOf" srcId="{68C31EB2-8300-4B9B-9B78-79BDAA7DEF83}" destId="{A7504E70-7CB2-4A62-8C1D-8F7776F8BC01}" srcOrd="0" destOrd="0" presId="urn:microsoft.com/office/officeart/2005/8/layout/default"/>
    <dgm:cxn modelId="{0AFF8BE5-17FA-4ADA-BD80-7FFE0E83DAD1}" srcId="{AD3E05EF-4036-4129-97E8-882C9C53A90E}" destId="{68C31EB2-8300-4B9B-9B78-79BDAA7DEF83}" srcOrd="1" destOrd="0" parTransId="{628D7F99-E9B3-4B15-A932-4BF8B821F14C}" sibTransId="{47E51E94-1E73-4915-A6DA-61C6F0D0D4A6}"/>
    <dgm:cxn modelId="{76CEBDF6-243F-40AF-BD06-F66D09282661}" srcId="{AD3E05EF-4036-4129-97E8-882C9C53A90E}" destId="{C94CE775-5A06-4F34-8ADD-9542ADFCD4FB}" srcOrd="2" destOrd="0" parTransId="{F58B54A6-A65F-4E57-8D0F-67153354F557}" sibTransId="{5268BDFF-3397-4BE3-89C9-3EC18224BF7B}"/>
    <dgm:cxn modelId="{912C89B4-726D-4B96-85F4-5F2EA014A048}" type="presParOf" srcId="{AF906EA1-4792-40BE-8B60-725C35E353E7}" destId="{7B006F9D-AAB3-4928-B322-BCE19C9D2A0F}" srcOrd="0" destOrd="0" presId="urn:microsoft.com/office/officeart/2005/8/layout/default"/>
    <dgm:cxn modelId="{D4F70610-7799-4594-8E05-6793FD5CCC51}" type="presParOf" srcId="{AF906EA1-4792-40BE-8B60-725C35E353E7}" destId="{76942F66-6521-442F-9CD3-3E9381048FCF}" srcOrd="1" destOrd="0" presId="urn:microsoft.com/office/officeart/2005/8/layout/default"/>
    <dgm:cxn modelId="{7D60461E-223C-4143-A58C-369E5AD8FB6E}" type="presParOf" srcId="{AF906EA1-4792-40BE-8B60-725C35E353E7}" destId="{A7504E70-7CB2-4A62-8C1D-8F7776F8BC01}" srcOrd="2" destOrd="0" presId="urn:microsoft.com/office/officeart/2005/8/layout/default"/>
    <dgm:cxn modelId="{B2459554-C04A-4DDB-BD20-8D72A00D2683}" type="presParOf" srcId="{AF906EA1-4792-40BE-8B60-725C35E353E7}" destId="{2391D7B3-23F1-44C8-9D2C-D1DFA0CF9BB5}" srcOrd="3" destOrd="0" presId="urn:microsoft.com/office/officeart/2005/8/layout/default"/>
    <dgm:cxn modelId="{6998137C-36A1-495A-8265-84E4ED11EEA2}" type="presParOf" srcId="{AF906EA1-4792-40BE-8B60-725C35E353E7}" destId="{B03208E7-B93F-4C32-9FFA-3213194CF0C4}" srcOrd="4" destOrd="0" presId="urn:microsoft.com/office/officeart/2005/8/layout/default"/>
    <dgm:cxn modelId="{050EE6DE-D4BC-4742-BF23-0C502B894D4E}" type="presParOf" srcId="{AF906EA1-4792-40BE-8B60-725C35E353E7}" destId="{9329142D-FD7C-4716-B4B3-72338435566C}" srcOrd="5" destOrd="0" presId="urn:microsoft.com/office/officeart/2005/8/layout/default"/>
    <dgm:cxn modelId="{46B5D6B2-680F-49E1-8522-834AE94720B7}" type="presParOf" srcId="{AF906EA1-4792-40BE-8B60-725C35E353E7}" destId="{48F7CFCB-5614-4020-8786-A3514E1F83A9}"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62E7724-C8BC-4384-AACF-10F30B5F00D6}" type="doc">
      <dgm:prSet loTypeId="urn:microsoft.com/office/officeart/2005/8/layout/pyramid2" loCatId="list" qsTypeId="urn:microsoft.com/office/officeart/2005/8/quickstyle/simple1" qsCatId="simple" csTypeId="urn:microsoft.com/office/officeart/2005/8/colors/accent2_2" csCatId="accent2" phldr="1"/>
      <dgm:spPr/>
    </dgm:pt>
    <dgm:pt modelId="{A43BE77A-9527-4F12-A04E-2CFC04D1D107}">
      <dgm:prSet/>
      <dgm:spPr/>
      <dgm:t>
        <a:bodyPr/>
        <a:lstStyle/>
        <a:p>
          <a:r>
            <a:rPr lang="en-GB" dirty="0">
              <a:latin typeface="Times New Roman" panose="02020603050405020304" pitchFamily="18" charset="0"/>
              <a:cs typeface="Times New Roman" panose="02020603050405020304" pitchFamily="18" charset="0"/>
            </a:rPr>
            <a:t>The association between features and elements of the KPCA obtained is depicted with the help of the heatmap. </a:t>
          </a:r>
          <a:endParaRPr lang="en-US" dirty="0">
            <a:latin typeface="Times New Roman" panose="02020603050405020304" pitchFamily="18" charset="0"/>
            <a:cs typeface="Times New Roman" panose="02020603050405020304" pitchFamily="18" charset="0"/>
          </a:endParaRPr>
        </a:p>
      </dgm:t>
    </dgm:pt>
    <dgm:pt modelId="{1F715133-CA6A-4D93-92AE-E4089C2F0226}" type="parTrans" cxnId="{C732A11F-3743-43AB-9EF9-C9289B5D4B53}">
      <dgm:prSet/>
      <dgm:spPr/>
      <dgm:t>
        <a:bodyPr/>
        <a:lstStyle/>
        <a:p>
          <a:endParaRPr lang="en-US"/>
        </a:p>
      </dgm:t>
    </dgm:pt>
    <dgm:pt modelId="{2D1FF582-A1D9-449E-A0E0-58E0254D6EC8}" type="sibTrans" cxnId="{C732A11F-3743-43AB-9EF9-C9289B5D4B53}">
      <dgm:prSet/>
      <dgm:spPr/>
      <dgm:t>
        <a:bodyPr/>
        <a:lstStyle/>
        <a:p>
          <a:endParaRPr lang="en-US"/>
        </a:p>
      </dgm:t>
    </dgm:pt>
    <dgm:pt modelId="{DA1312BF-C3F0-444C-ADFA-941BEAC2953E}">
      <dgm:prSet/>
      <dgm:spPr/>
      <dgm:t>
        <a:bodyPr/>
        <a:lstStyle/>
        <a:p>
          <a:r>
            <a:rPr lang="en-GB" dirty="0">
              <a:latin typeface="Times New Roman" panose="02020603050405020304" pitchFamily="18" charset="0"/>
              <a:cs typeface="Times New Roman" panose="02020603050405020304" pitchFamily="18" charset="0"/>
            </a:rPr>
            <a:t>The frequency of the various values of the histogram and KDE of the latency depicts the frequency of the various values of the network delays in normal and anomalous sessions. </a:t>
          </a:r>
          <a:endParaRPr lang="en-US" dirty="0">
            <a:latin typeface="Times New Roman" panose="02020603050405020304" pitchFamily="18" charset="0"/>
            <a:cs typeface="Times New Roman" panose="02020603050405020304" pitchFamily="18" charset="0"/>
          </a:endParaRPr>
        </a:p>
      </dgm:t>
    </dgm:pt>
    <dgm:pt modelId="{406C73A6-430E-4F36-869F-FA43DE85C013}" type="parTrans" cxnId="{407245AC-BB4B-4A67-AF88-4B5C50357A37}">
      <dgm:prSet/>
      <dgm:spPr/>
      <dgm:t>
        <a:bodyPr/>
        <a:lstStyle/>
        <a:p>
          <a:endParaRPr lang="en-US"/>
        </a:p>
      </dgm:t>
    </dgm:pt>
    <dgm:pt modelId="{BBAE235E-5B11-4163-8AC8-AB56EC022381}" type="sibTrans" cxnId="{407245AC-BB4B-4A67-AF88-4B5C50357A37}">
      <dgm:prSet/>
      <dgm:spPr/>
      <dgm:t>
        <a:bodyPr/>
        <a:lstStyle/>
        <a:p>
          <a:endParaRPr lang="en-US"/>
        </a:p>
      </dgm:t>
    </dgm:pt>
    <dgm:pt modelId="{79BE3FD1-14E6-4125-A12F-F305AAB59C22}">
      <dgm:prSet/>
      <dgm:spPr/>
      <dgm:t>
        <a:bodyPr/>
        <a:lstStyle/>
        <a:p>
          <a:r>
            <a:rPr lang="en-GB" dirty="0">
              <a:latin typeface="Times New Roman" panose="02020603050405020304" pitchFamily="18" charset="0"/>
              <a:cs typeface="Times New Roman" panose="02020603050405020304" pitchFamily="18" charset="0"/>
            </a:rPr>
            <a:t>The Scatter plots show the association between the latency and bandwidth utilized and the packet loss and that the anomaly of the type will indicate the point. </a:t>
          </a:r>
          <a:endParaRPr lang="en-US" dirty="0">
            <a:latin typeface="Times New Roman" panose="02020603050405020304" pitchFamily="18" charset="0"/>
            <a:cs typeface="Times New Roman" panose="02020603050405020304" pitchFamily="18" charset="0"/>
          </a:endParaRPr>
        </a:p>
      </dgm:t>
    </dgm:pt>
    <dgm:pt modelId="{79F5810B-811B-46E2-B355-85EC608EF060}" type="parTrans" cxnId="{338813D2-7C3F-4568-866F-ABF560077FD7}">
      <dgm:prSet/>
      <dgm:spPr/>
      <dgm:t>
        <a:bodyPr/>
        <a:lstStyle/>
        <a:p>
          <a:endParaRPr lang="en-US"/>
        </a:p>
      </dgm:t>
    </dgm:pt>
    <dgm:pt modelId="{4786602E-99C7-4BA1-A9B5-A627D510F555}" type="sibTrans" cxnId="{338813D2-7C3F-4568-866F-ABF560077FD7}">
      <dgm:prSet/>
      <dgm:spPr/>
      <dgm:t>
        <a:bodyPr/>
        <a:lstStyle/>
        <a:p>
          <a:endParaRPr lang="en-US"/>
        </a:p>
      </dgm:t>
    </dgm:pt>
    <dgm:pt modelId="{BDA60D5E-DE9D-44AE-B904-642C4D7EB280}">
      <dgm:prSet/>
      <dgm:spPr/>
      <dgm:t>
        <a:bodyPr/>
        <a:lstStyle/>
        <a:p>
          <a:r>
            <a:rPr lang="en-GB" dirty="0">
              <a:latin typeface="Times New Roman" panose="02020603050405020304" pitchFamily="18" charset="0"/>
              <a:cs typeface="Times New Roman" panose="02020603050405020304" pitchFamily="18" charset="0"/>
            </a:rPr>
            <a:t>This helps in the choice of the model and the analysis of feature significance as it can display the features that can produce the largest influence on the identification of the anomalies in 6G networks.</a:t>
          </a:r>
          <a:endParaRPr lang="en-US" dirty="0">
            <a:latin typeface="Times New Roman" panose="02020603050405020304" pitchFamily="18" charset="0"/>
            <a:cs typeface="Times New Roman" panose="02020603050405020304" pitchFamily="18" charset="0"/>
          </a:endParaRPr>
        </a:p>
      </dgm:t>
    </dgm:pt>
    <dgm:pt modelId="{F8284B44-E641-4371-990A-D4D185506EA3}" type="parTrans" cxnId="{6FF55F74-1966-4C54-82EC-6A6B14C5C3E3}">
      <dgm:prSet/>
      <dgm:spPr/>
      <dgm:t>
        <a:bodyPr/>
        <a:lstStyle/>
        <a:p>
          <a:endParaRPr lang="en-US"/>
        </a:p>
      </dgm:t>
    </dgm:pt>
    <dgm:pt modelId="{8D01329F-2BC0-4A1E-BACA-F5DDC2142115}" type="sibTrans" cxnId="{6FF55F74-1966-4C54-82EC-6A6B14C5C3E3}">
      <dgm:prSet/>
      <dgm:spPr/>
      <dgm:t>
        <a:bodyPr/>
        <a:lstStyle/>
        <a:p>
          <a:endParaRPr lang="en-US"/>
        </a:p>
      </dgm:t>
    </dgm:pt>
    <dgm:pt modelId="{F8888AE3-352A-4A06-B87C-0193B0BDEE65}" type="pres">
      <dgm:prSet presAssocID="{662E7724-C8BC-4384-AACF-10F30B5F00D6}" presName="compositeShape" presStyleCnt="0">
        <dgm:presLayoutVars>
          <dgm:dir/>
          <dgm:resizeHandles/>
        </dgm:presLayoutVars>
      </dgm:prSet>
      <dgm:spPr/>
    </dgm:pt>
    <dgm:pt modelId="{FB3EA45F-6C52-41A6-B5D3-F5399F71DFB4}" type="pres">
      <dgm:prSet presAssocID="{662E7724-C8BC-4384-AACF-10F30B5F00D6}" presName="pyramid" presStyleLbl="node1" presStyleIdx="0" presStyleCnt="1"/>
      <dgm:spPr/>
    </dgm:pt>
    <dgm:pt modelId="{A1F9DBB0-F3E7-405C-9879-69F8D1EC098E}" type="pres">
      <dgm:prSet presAssocID="{662E7724-C8BC-4384-AACF-10F30B5F00D6}" presName="theList" presStyleCnt="0"/>
      <dgm:spPr/>
    </dgm:pt>
    <dgm:pt modelId="{990B1AD6-C02C-4F21-A082-182F2719B6F6}" type="pres">
      <dgm:prSet presAssocID="{A43BE77A-9527-4F12-A04E-2CFC04D1D107}" presName="aNode" presStyleLbl="fgAcc1" presStyleIdx="0" presStyleCnt="4">
        <dgm:presLayoutVars>
          <dgm:bulletEnabled val="1"/>
        </dgm:presLayoutVars>
      </dgm:prSet>
      <dgm:spPr/>
    </dgm:pt>
    <dgm:pt modelId="{0F9EB20A-6AC3-41FC-8602-5AEC8F8D6B80}" type="pres">
      <dgm:prSet presAssocID="{A43BE77A-9527-4F12-A04E-2CFC04D1D107}" presName="aSpace" presStyleCnt="0"/>
      <dgm:spPr/>
    </dgm:pt>
    <dgm:pt modelId="{8BDF8BD4-9B2A-468E-A0E3-6C0C57275311}" type="pres">
      <dgm:prSet presAssocID="{DA1312BF-C3F0-444C-ADFA-941BEAC2953E}" presName="aNode" presStyleLbl="fgAcc1" presStyleIdx="1" presStyleCnt="4">
        <dgm:presLayoutVars>
          <dgm:bulletEnabled val="1"/>
        </dgm:presLayoutVars>
      </dgm:prSet>
      <dgm:spPr/>
    </dgm:pt>
    <dgm:pt modelId="{06101622-9F4B-4A05-8AA4-9F032360D72B}" type="pres">
      <dgm:prSet presAssocID="{DA1312BF-C3F0-444C-ADFA-941BEAC2953E}" presName="aSpace" presStyleCnt="0"/>
      <dgm:spPr/>
    </dgm:pt>
    <dgm:pt modelId="{AEA3F5CE-B977-4988-B4DD-43F778A5DC1D}" type="pres">
      <dgm:prSet presAssocID="{79BE3FD1-14E6-4125-A12F-F305AAB59C22}" presName="aNode" presStyleLbl="fgAcc1" presStyleIdx="2" presStyleCnt="4">
        <dgm:presLayoutVars>
          <dgm:bulletEnabled val="1"/>
        </dgm:presLayoutVars>
      </dgm:prSet>
      <dgm:spPr/>
    </dgm:pt>
    <dgm:pt modelId="{88892510-420D-4DFE-AC65-4A0FDF222DC2}" type="pres">
      <dgm:prSet presAssocID="{79BE3FD1-14E6-4125-A12F-F305AAB59C22}" presName="aSpace" presStyleCnt="0"/>
      <dgm:spPr/>
    </dgm:pt>
    <dgm:pt modelId="{25F7DF66-0DC4-4D93-BDA5-1465DD2E55C8}" type="pres">
      <dgm:prSet presAssocID="{BDA60D5E-DE9D-44AE-B904-642C4D7EB280}" presName="aNode" presStyleLbl="fgAcc1" presStyleIdx="3" presStyleCnt="4">
        <dgm:presLayoutVars>
          <dgm:bulletEnabled val="1"/>
        </dgm:presLayoutVars>
      </dgm:prSet>
      <dgm:spPr/>
    </dgm:pt>
    <dgm:pt modelId="{ECB8DEF6-1077-4BCE-A547-0881356567BD}" type="pres">
      <dgm:prSet presAssocID="{BDA60D5E-DE9D-44AE-B904-642C4D7EB280}" presName="aSpace" presStyleCnt="0"/>
      <dgm:spPr/>
    </dgm:pt>
  </dgm:ptLst>
  <dgm:cxnLst>
    <dgm:cxn modelId="{00F7E305-EB3E-4081-9F40-2AC83D5931B5}" type="presOf" srcId="{79BE3FD1-14E6-4125-A12F-F305AAB59C22}" destId="{AEA3F5CE-B977-4988-B4DD-43F778A5DC1D}" srcOrd="0" destOrd="0" presId="urn:microsoft.com/office/officeart/2005/8/layout/pyramid2"/>
    <dgm:cxn modelId="{7BD27A18-AF55-4D61-80DC-56DB457BF028}" type="presOf" srcId="{BDA60D5E-DE9D-44AE-B904-642C4D7EB280}" destId="{25F7DF66-0DC4-4D93-BDA5-1465DD2E55C8}" srcOrd="0" destOrd="0" presId="urn:microsoft.com/office/officeart/2005/8/layout/pyramid2"/>
    <dgm:cxn modelId="{C732A11F-3743-43AB-9EF9-C9289B5D4B53}" srcId="{662E7724-C8BC-4384-AACF-10F30B5F00D6}" destId="{A43BE77A-9527-4F12-A04E-2CFC04D1D107}" srcOrd="0" destOrd="0" parTransId="{1F715133-CA6A-4D93-92AE-E4089C2F0226}" sibTransId="{2D1FF582-A1D9-449E-A0E0-58E0254D6EC8}"/>
    <dgm:cxn modelId="{6FF55F74-1966-4C54-82EC-6A6B14C5C3E3}" srcId="{662E7724-C8BC-4384-AACF-10F30B5F00D6}" destId="{BDA60D5E-DE9D-44AE-B904-642C4D7EB280}" srcOrd="3" destOrd="0" parTransId="{F8284B44-E641-4371-990A-D4D185506EA3}" sibTransId="{8D01329F-2BC0-4A1E-BACA-F5DDC2142115}"/>
    <dgm:cxn modelId="{E666FB59-19B5-492F-B11E-29E5543E6E5D}" type="presOf" srcId="{A43BE77A-9527-4F12-A04E-2CFC04D1D107}" destId="{990B1AD6-C02C-4F21-A082-182F2719B6F6}" srcOrd="0" destOrd="0" presId="urn:microsoft.com/office/officeart/2005/8/layout/pyramid2"/>
    <dgm:cxn modelId="{13779F92-2446-4DE7-AE72-0731A7C9D840}" type="presOf" srcId="{662E7724-C8BC-4384-AACF-10F30B5F00D6}" destId="{F8888AE3-352A-4A06-B87C-0193B0BDEE65}" srcOrd="0" destOrd="0" presId="urn:microsoft.com/office/officeart/2005/8/layout/pyramid2"/>
    <dgm:cxn modelId="{407245AC-BB4B-4A67-AF88-4B5C50357A37}" srcId="{662E7724-C8BC-4384-AACF-10F30B5F00D6}" destId="{DA1312BF-C3F0-444C-ADFA-941BEAC2953E}" srcOrd="1" destOrd="0" parTransId="{406C73A6-430E-4F36-869F-FA43DE85C013}" sibTransId="{BBAE235E-5B11-4163-8AC8-AB56EC022381}"/>
    <dgm:cxn modelId="{338813D2-7C3F-4568-866F-ABF560077FD7}" srcId="{662E7724-C8BC-4384-AACF-10F30B5F00D6}" destId="{79BE3FD1-14E6-4125-A12F-F305AAB59C22}" srcOrd="2" destOrd="0" parTransId="{79F5810B-811B-46E2-B355-85EC608EF060}" sibTransId="{4786602E-99C7-4BA1-A9B5-A627D510F555}"/>
    <dgm:cxn modelId="{E188D3EE-5FF8-4BF9-81B8-A8016C32391F}" type="presOf" srcId="{DA1312BF-C3F0-444C-ADFA-941BEAC2953E}" destId="{8BDF8BD4-9B2A-468E-A0E3-6C0C57275311}" srcOrd="0" destOrd="0" presId="urn:microsoft.com/office/officeart/2005/8/layout/pyramid2"/>
    <dgm:cxn modelId="{3734B150-FC04-4FEC-9EE1-2C048CB94CB1}" type="presParOf" srcId="{F8888AE3-352A-4A06-B87C-0193B0BDEE65}" destId="{FB3EA45F-6C52-41A6-B5D3-F5399F71DFB4}" srcOrd="0" destOrd="0" presId="urn:microsoft.com/office/officeart/2005/8/layout/pyramid2"/>
    <dgm:cxn modelId="{2C4385FB-0C8F-4594-80F7-318EB4AECB8C}" type="presParOf" srcId="{F8888AE3-352A-4A06-B87C-0193B0BDEE65}" destId="{A1F9DBB0-F3E7-405C-9879-69F8D1EC098E}" srcOrd="1" destOrd="0" presId="urn:microsoft.com/office/officeart/2005/8/layout/pyramid2"/>
    <dgm:cxn modelId="{47252037-8BBE-4326-BF0B-6152105D4149}" type="presParOf" srcId="{A1F9DBB0-F3E7-405C-9879-69F8D1EC098E}" destId="{990B1AD6-C02C-4F21-A082-182F2719B6F6}" srcOrd="0" destOrd="0" presId="urn:microsoft.com/office/officeart/2005/8/layout/pyramid2"/>
    <dgm:cxn modelId="{C7BFEA64-0D3E-46B5-B986-8D8036401D28}" type="presParOf" srcId="{A1F9DBB0-F3E7-405C-9879-69F8D1EC098E}" destId="{0F9EB20A-6AC3-41FC-8602-5AEC8F8D6B80}" srcOrd="1" destOrd="0" presId="urn:microsoft.com/office/officeart/2005/8/layout/pyramid2"/>
    <dgm:cxn modelId="{2C20AF73-D4B4-445E-B2C5-636E84106ECF}" type="presParOf" srcId="{A1F9DBB0-F3E7-405C-9879-69F8D1EC098E}" destId="{8BDF8BD4-9B2A-468E-A0E3-6C0C57275311}" srcOrd="2" destOrd="0" presId="urn:microsoft.com/office/officeart/2005/8/layout/pyramid2"/>
    <dgm:cxn modelId="{970EB871-20AE-458E-9386-16361B1BCE3D}" type="presParOf" srcId="{A1F9DBB0-F3E7-405C-9879-69F8D1EC098E}" destId="{06101622-9F4B-4A05-8AA4-9F032360D72B}" srcOrd="3" destOrd="0" presId="urn:microsoft.com/office/officeart/2005/8/layout/pyramid2"/>
    <dgm:cxn modelId="{55AFC546-7E50-409F-92DC-D47772E9DD65}" type="presParOf" srcId="{A1F9DBB0-F3E7-405C-9879-69F8D1EC098E}" destId="{AEA3F5CE-B977-4988-B4DD-43F778A5DC1D}" srcOrd="4" destOrd="0" presId="urn:microsoft.com/office/officeart/2005/8/layout/pyramid2"/>
    <dgm:cxn modelId="{903AEE13-4062-49BA-9C08-6C011C765FD1}" type="presParOf" srcId="{A1F9DBB0-F3E7-405C-9879-69F8D1EC098E}" destId="{88892510-420D-4DFE-AC65-4A0FDF222DC2}" srcOrd="5" destOrd="0" presId="urn:microsoft.com/office/officeart/2005/8/layout/pyramid2"/>
    <dgm:cxn modelId="{2BBF7C15-BE95-46E6-8BCB-D37B30AF3754}" type="presParOf" srcId="{A1F9DBB0-F3E7-405C-9879-69F8D1EC098E}" destId="{25F7DF66-0DC4-4D93-BDA5-1465DD2E55C8}" srcOrd="6" destOrd="0" presId="urn:microsoft.com/office/officeart/2005/8/layout/pyramid2"/>
    <dgm:cxn modelId="{12FF0E40-C8D2-4ED9-9514-B16E9A0614C5}" type="presParOf" srcId="{A1F9DBB0-F3E7-405C-9879-69F8D1EC098E}" destId="{ECB8DEF6-1077-4BCE-A547-0881356567BD}" srcOrd="7"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471EBCD-1F2C-40D5-9430-8FC8EC6FA364}" type="doc">
      <dgm:prSet loTypeId="urn:microsoft.com/office/officeart/2005/8/layout/cycle3" loCatId="cycle" qsTypeId="urn:microsoft.com/office/officeart/2005/8/quickstyle/simple1" qsCatId="simple" csTypeId="urn:microsoft.com/office/officeart/2005/8/colors/accent2_2" csCatId="accent2" phldr="1"/>
      <dgm:spPr/>
      <dgm:t>
        <a:bodyPr/>
        <a:lstStyle/>
        <a:p>
          <a:endParaRPr lang="en-US"/>
        </a:p>
      </dgm:t>
    </dgm:pt>
    <dgm:pt modelId="{CA1339D1-7DEC-42E6-946D-A9E182B61B94}">
      <dgm:prSet/>
      <dgm:spPr/>
      <dgm:t>
        <a:bodyPr/>
        <a:lstStyle/>
        <a:p>
          <a:r>
            <a:rPr lang="en-GB" dirty="0">
              <a:latin typeface="Times New Roman" panose="02020603050405020304" pitchFamily="18" charset="0"/>
              <a:cs typeface="Times New Roman" panose="02020603050405020304" pitchFamily="18" charset="0"/>
            </a:rPr>
            <a:t>This statistical summary provides us with a rough notion of the central tendency and variability of the significant network measurements, including the latency, utilisation of bandwidth, and loss of packets, and other metrics in terms of security. </a:t>
          </a:r>
          <a:endParaRPr lang="en-US" dirty="0">
            <a:latin typeface="Times New Roman" panose="02020603050405020304" pitchFamily="18" charset="0"/>
            <a:cs typeface="Times New Roman" panose="02020603050405020304" pitchFamily="18" charset="0"/>
          </a:endParaRPr>
        </a:p>
      </dgm:t>
    </dgm:pt>
    <dgm:pt modelId="{4B1F7D71-5715-49D4-B480-AF067AFB300F}" type="parTrans" cxnId="{E57FC200-F914-48ED-A739-F503FFFFA84A}">
      <dgm:prSet/>
      <dgm:spPr/>
      <dgm:t>
        <a:bodyPr/>
        <a:lstStyle/>
        <a:p>
          <a:endParaRPr lang="en-US"/>
        </a:p>
      </dgm:t>
    </dgm:pt>
    <dgm:pt modelId="{76E4CC97-BBE2-4723-8584-FAD82D782A77}" type="sibTrans" cxnId="{E57FC200-F914-48ED-A739-F503FFFFA84A}">
      <dgm:prSet/>
      <dgm:spPr/>
      <dgm:t>
        <a:bodyPr/>
        <a:lstStyle/>
        <a:p>
          <a:endParaRPr lang="en-US"/>
        </a:p>
      </dgm:t>
    </dgm:pt>
    <dgm:pt modelId="{8AD3DEBB-F986-40DC-AA18-C56300D7B1DA}">
      <dgm:prSet/>
      <dgm:spPr/>
      <dgm:t>
        <a:bodyPr/>
        <a:lstStyle/>
        <a:p>
          <a:r>
            <a:rPr lang="en-GB" dirty="0">
              <a:latin typeface="Times New Roman" panose="02020603050405020304" pitchFamily="18" charset="0"/>
              <a:cs typeface="Times New Roman" panose="02020603050405020304" pitchFamily="18" charset="0"/>
            </a:rPr>
            <a:t>Accuracy, precision, recall, and F1-score are evaluation metrics that are employed to provide the results. </a:t>
          </a:r>
          <a:endParaRPr lang="en-US" dirty="0">
            <a:latin typeface="Times New Roman" panose="02020603050405020304" pitchFamily="18" charset="0"/>
            <a:cs typeface="Times New Roman" panose="02020603050405020304" pitchFamily="18" charset="0"/>
          </a:endParaRPr>
        </a:p>
      </dgm:t>
    </dgm:pt>
    <dgm:pt modelId="{AD2F3723-1416-46D8-B368-7F094859F07C}" type="parTrans" cxnId="{7C16531D-46E0-423A-8369-B3689AF4FE12}">
      <dgm:prSet/>
      <dgm:spPr/>
      <dgm:t>
        <a:bodyPr/>
        <a:lstStyle/>
        <a:p>
          <a:endParaRPr lang="en-US"/>
        </a:p>
      </dgm:t>
    </dgm:pt>
    <dgm:pt modelId="{326FE4DF-5379-4527-87E6-06F9C83C4D21}" type="sibTrans" cxnId="{7C16531D-46E0-423A-8369-B3689AF4FE12}">
      <dgm:prSet/>
      <dgm:spPr/>
      <dgm:t>
        <a:bodyPr/>
        <a:lstStyle/>
        <a:p>
          <a:endParaRPr lang="en-US"/>
        </a:p>
      </dgm:t>
    </dgm:pt>
    <dgm:pt modelId="{91CC28FD-8E2B-4D87-AF0F-6628E4DA0C94}">
      <dgm:prSet/>
      <dgm:spPr/>
      <dgm:t>
        <a:bodyPr/>
        <a:lstStyle/>
        <a:p>
          <a:r>
            <a:rPr lang="en-GB" dirty="0">
              <a:latin typeface="Times New Roman" panose="02020603050405020304" pitchFamily="18" charset="0"/>
              <a:cs typeface="Times New Roman" panose="02020603050405020304" pitchFamily="18" charset="0"/>
            </a:rPr>
            <a:t>The comparison reveals that the models which are optimised are already performing better as compared to the best approaches based on their balance between precision and recall. </a:t>
          </a:r>
          <a:endParaRPr lang="en-US" dirty="0">
            <a:latin typeface="Times New Roman" panose="02020603050405020304" pitchFamily="18" charset="0"/>
            <a:cs typeface="Times New Roman" panose="02020603050405020304" pitchFamily="18" charset="0"/>
          </a:endParaRPr>
        </a:p>
      </dgm:t>
    </dgm:pt>
    <dgm:pt modelId="{8D15D42B-183A-4851-89DF-7BE31E0233E1}" type="parTrans" cxnId="{5EE10E78-1365-4B90-9549-86631487A873}">
      <dgm:prSet/>
      <dgm:spPr/>
      <dgm:t>
        <a:bodyPr/>
        <a:lstStyle/>
        <a:p>
          <a:endParaRPr lang="en-US"/>
        </a:p>
      </dgm:t>
    </dgm:pt>
    <dgm:pt modelId="{807E4E13-2E2E-467D-A8F4-3A1FC555022C}" type="sibTrans" cxnId="{5EE10E78-1365-4B90-9549-86631487A873}">
      <dgm:prSet/>
      <dgm:spPr/>
      <dgm:t>
        <a:bodyPr/>
        <a:lstStyle/>
        <a:p>
          <a:endParaRPr lang="en-US"/>
        </a:p>
      </dgm:t>
    </dgm:pt>
    <dgm:pt modelId="{A01761A8-F7B3-4052-8111-2A4EF73A61DC}">
      <dgm:prSet/>
      <dgm:spPr/>
      <dgm:t>
        <a:bodyPr/>
        <a:lstStyle/>
        <a:p>
          <a:r>
            <a:rPr lang="en-GB" dirty="0">
              <a:latin typeface="Times New Roman" panose="02020603050405020304" pitchFamily="18" charset="0"/>
              <a:cs typeface="Times New Roman" panose="02020603050405020304" pitchFamily="18" charset="0"/>
            </a:rPr>
            <a:t>SVMs are also observed and competitive performance; however, more computational effort is needed. </a:t>
          </a:r>
          <a:endParaRPr lang="en-US" dirty="0">
            <a:latin typeface="Times New Roman" panose="02020603050405020304" pitchFamily="18" charset="0"/>
            <a:cs typeface="Times New Roman" panose="02020603050405020304" pitchFamily="18" charset="0"/>
          </a:endParaRPr>
        </a:p>
      </dgm:t>
    </dgm:pt>
    <dgm:pt modelId="{6CD837F2-357A-46D5-B18C-93EE36089433}" type="parTrans" cxnId="{8B38B965-5F48-4B96-A11A-DF2F130676F4}">
      <dgm:prSet/>
      <dgm:spPr/>
      <dgm:t>
        <a:bodyPr/>
        <a:lstStyle/>
        <a:p>
          <a:endParaRPr lang="en-US"/>
        </a:p>
      </dgm:t>
    </dgm:pt>
    <dgm:pt modelId="{DFAC6B76-8B0F-423F-888C-B724C3594DCA}" type="sibTrans" cxnId="{8B38B965-5F48-4B96-A11A-DF2F130676F4}">
      <dgm:prSet/>
      <dgm:spPr/>
      <dgm:t>
        <a:bodyPr/>
        <a:lstStyle/>
        <a:p>
          <a:endParaRPr lang="en-US"/>
        </a:p>
      </dgm:t>
    </dgm:pt>
    <dgm:pt modelId="{7562CA1D-E571-45E0-8172-D43248948322}" type="pres">
      <dgm:prSet presAssocID="{8471EBCD-1F2C-40D5-9430-8FC8EC6FA364}" presName="Name0" presStyleCnt="0">
        <dgm:presLayoutVars>
          <dgm:dir/>
          <dgm:resizeHandles val="exact"/>
        </dgm:presLayoutVars>
      </dgm:prSet>
      <dgm:spPr/>
    </dgm:pt>
    <dgm:pt modelId="{DF54628E-1500-4D76-963B-CCEE914E87DF}" type="pres">
      <dgm:prSet presAssocID="{8471EBCD-1F2C-40D5-9430-8FC8EC6FA364}" presName="cycle" presStyleCnt="0"/>
      <dgm:spPr/>
    </dgm:pt>
    <dgm:pt modelId="{94CFD980-D762-4281-AC36-319BC1FC7C17}" type="pres">
      <dgm:prSet presAssocID="{CA1339D1-7DEC-42E6-946D-A9E182B61B94}" presName="nodeFirstNode" presStyleLbl="node1" presStyleIdx="0" presStyleCnt="4">
        <dgm:presLayoutVars>
          <dgm:bulletEnabled val="1"/>
        </dgm:presLayoutVars>
      </dgm:prSet>
      <dgm:spPr/>
    </dgm:pt>
    <dgm:pt modelId="{0292860C-5420-4F9D-8123-B4BA431ABA9E}" type="pres">
      <dgm:prSet presAssocID="{76E4CC97-BBE2-4723-8584-FAD82D782A77}" presName="sibTransFirstNode" presStyleLbl="bgShp" presStyleIdx="0" presStyleCnt="1"/>
      <dgm:spPr/>
    </dgm:pt>
    <dgm:pt modelId="{5D17584F-3DC3-4428-8AB9-3C591889C080}" type="pres">
      <dgm:prSet presAssocID="{8AD3DEBB-F986-40DC-AA18-C56300D7B1DA}" presName="nodeFollowingNodes" presStyleLbl="node1" presStyleIdx="1" presStyleCnt="4">
        <dgm:presLayoutVars>
          <dgm:bulletEnabled val="1"/>
        </dgm:presLayoutVars>
      </dgm:prSet>
      <dgm:spPr/>
    </dgm:pt>
    <dgm:pt modelId="{F4CDCF21-87B9-4CE2-B8E6-078A8C70BCD7}" type="pres">
      <dgm:prSet presAssocID="{91CC28FD-8E2B-4D87-AF0F-6628E4DA0C94}" presName="nodeFollowingNodes" presStyleLbl="node1" presStyleIdx="2" presStyleCnt="4">
        <dgm:presLayoutVars>
          <dgm:bulletEnabled val="1"/>
        </dgm:presLayoutVars>
      </dgm:prSet>
      <dgm:spPr/>
    </dgm:pt>
    <dgm:pt modelId="{98AFCBAE-9D7D-47C1-9295-7864DB2E28B6}" type="pres">
      <dgm:prSet presAssocID="{A01761A8-F7B3-4052-8111-2A4EF73A61DC}" presName="nodeFollowingNodes" presStyleLbl="node1" presStyleIdx="3" presStyleCnt="4">
        <dgm:presLayoutVars>
          <dgm:bulletEnabled val="1"/>
        </dgm:presLayoutVars>
      </dgm:prSet>
      <dgm:spPr/>
    </dgm:pt>
  </dgm:ptLst>
  <dgm:cxnLst>
    <dgm:cxn modelId="{E57FC200-F914-48ED-A739-F503FFFFA84A}" srcId="{8471EBCD-1F2C-40D5-9430-8FC8EC6FA364}" destId="{CA1339D1-7DEC-42E6-946D-A9E182B61B94}" srcOrd="0" destOrd="0" parTransId="{4B1F7D71-5715-49D4-B480-AF067AFB300F}" sibTransId="{76E4CC97-BBE2-4723-8584-FAD82D782A77}"/>
    <dgm:cxn modelId="{AE44DC08-6924-4373-8101-6C135D1400E3}" type="presOf" srcId="{91CC28FD-8E2B-4D87-AF0F-6628E4DA0C94}" destId="{F4CDCF21-87B9-4CE2-B8E6-078A8C70BCD7}" srcOrd="0" destOrd="0" presId="urn:microsoft.com/office/officeart/2005/8/layout/cycle3"/>
    <dgm:cxn modelId="{7C16531D-46E0-423A-8369-B3689AF4FE12}" srcId="{8471EBCD-1F2C-40D5-9430-8FC8EC6FA364}" destId="{8AD3DEBB-F986-40DC-AA18-C56300D7B1DA}" srcOrd="1" destOrd="0" parTransId="{AD2F3723-1416-46D8-B368-7F094859F07C}" sibTransId="{326FE4DF-5379-4527-87E6-06F9C83C4D21}"/>
    <dgm:cxn modelId="{4B19F22E-5394-48C1-9CED-50298132BE8C}" type="presOf" srcId="{A01761A8-F7B3-4052-8111-2A4EF73A61DC}" destId="{98AFCBAE-9D7D-47C1-9295-7864DB2E28B6}" srcOrd="0" destOrd="0" presId="urn:microsoft.com/office/officeart/2005/8/layout/cycle3"/>
    <dgm:cxn modelId="{86D5B95B-8956-447D-AA9A-C9C05FC41040}" type="presOf" srcId="{76E4CC97-BBE2-4723-8584-FAD82D782A77}" destId="{0292860C-5420-4F9D-8123-B4BA431ABA9E}" srcOrd="0" destOrd="0" presId="urn:microsoft.com/office/officeart/2005/8/layout/cycle3"/>
    <dgm:cxn modelId="{8B38B965-5F48-4B96-A11A-DF2F130676F4}" srcId="{8471EBCD-1F2C-40D5-9430-8FC8EC6FA364}" destId="{A01761A8-F7B3-4052-8111-2A4EF73A61DC}" srcOrd="3" destOrd="0" parTransId="{6CD837F2-357A-46D5-B18C-93EE36089433}" sibTransId="{DFAC6B76-8B0F-423F-888C-B724C3594DCA}"/>
    <dgm:cxn modelId="{5EE10E78-1365-4B90-9549-86631487A873}" srcId="{8471EBCD-1F2C-40D5-9430-8FC8EC6FA364}" destId="{91CC28FD-8E2B-4D87-AF0F-6628E4DA0C94}" srcOrd="2" destOrd="0" parTransId="{8D15D42B-183A-4851-89DF-7BE31E0233E1}" sibTransId="{807E4E13-2E2E-467D-A8F4-3A1FC555022C}"/>
    <dgm:cxn modelId="{5D869AA1-F016-46E7-ADD9-FF9A21E45B9E}" type="presOf" srcId="{CA1339D1-7DEC-42E6-946D-A9E182B61B94}" destId="{94CFD980-D762-4281-AC36-319BC1FC7C17}" srcOrd="0" destOrd="0" presId="urn:microsoft.com/office/officeart/2005/8/layout/cycle3"/>
    <dgm:cxn modelId="{131C08BB-841A-43E2-81AF-213EA62B86BD}" type="presOf" srcId="{8AD3DEBB-F986-40DC-AA18-C56300D7B1DA}" destId="{5D17584F-3DC3-4428-8AB9-3C591889C080}" srcOrd="0" destOrd="0" presId="urn:microsoft.com/office/officeart/2005/8/layout/cycle3"/>
    <dgm:cxn modelId="{B33912BE-71E7-4564-82A6-5B81DCB618C8}" type="presOf" srcId="{8471EBCD-1F2C-40D5-9430-8FC8EC6FA364}" destId="{7562CA1D-E571-45E0-8172-D43248948322}" srcOrd="0" destOrd="0" presId="urn:microsoft.com/office/officeart/2005/8/layout/cycle3"/>
    <dgm:cxn modelId="{7DA00879-68D3-4DD4-AC12-8BDD610C03E1}" type="presParOf" srcId="{7562CA1D-E571-45E0-8172-D43248948322}" destId="{DF54628E-1500-4D76-963B-CCEE914E87DF}" srcOrd="0" destOrd="0" presId="urn:microsoft.com/office/officeart/2005/8/layout/cycle3"/>
    <dgm:cxn modelId="{7058A2C5-E087-4307-ADFE-C8B44D004304}" type="presParOf" srcId="{DF54628E-1500-4D76-963B-CCEE914E87DF}" destId="{94CFD980-D762-4281-AC36-319BC1FC7C17}" srcOrd="0" destOrd="0" presId="urn:microsoft.com/office/officeart/2005/8/layout/cycle3"/>
    <dgm:cxn modelId="{48ACDA5D-DA4A-4B1D-9EDD-ACAA9F432905}" type="presParOf" srcId="{DF54628E-1500-4D76-963B-CCEE914E87DF}" destId="{0292860C-5420-4F9D-8123-B4BA431ABA9E}" srcOrd="1" destOrd="0" presId="urn:microsoft.com/office/officeart/2005/8/layout/cycle3"/>
    <dgm:cxn modelId="{C742080D-E0F5-46FF-A2D5-3C49B508BADD}" type="presParOf" srcId="{DF54628E-1500-4D76-963B-CCEE914E87DF}" destId="{5D17584F-3DC3-4428-8AB9-3C591889C080}" srcOrd="2" destOrd="0" presId="urn:microsoft.com/office/officeart/2005/8/layout/cycle3"/>
    <dgm:cxn modelId="{D86541DB-1561-4001-9B56-F00584AF74FF}" type="presParOf" srcId="{DF54628E-1500-4D76-963B-CCEE914E87DF}" destId="{F4CDCF21-87B9-4CE2-B8E6-078A8C70BCD7}" srcOrd="3" destOrd="0" presId="urn:microsoft.com/office/officeart/2005/8/layout/cycle3"/>
    <dgm:cxn modelId="{E9BBB381-4AB2-48FC-950E-56EEDAE97993}" type="presParOf" srcId="{DF54628E-1500-4D76-963B-CCEE914E87DF}" destId="{98AFCBAE-9D7D-47C1-9295-7864DB2E28B6}" srcOrd="4" destOrd="0" presId="urn:microsoft.com/office/officeart/2005/8/layout/cycle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74543D3-A666-4EE1-96DC-C24FEDD7957A}" type="doc">
      <dgm:prSet loTypeId="urn:microsoft.com/office/officeart/2005/8/layout/default" loCatId="list" qsTypeId="urn:microsoft.com/office/officeart/2005/8/quickstyle/simple1" qsCatId="simple" csTypeId="urn:microsoft.com/office/officeart/2005/8/colors/accent2_2" csCatId="accent2" phldr="1"/>
      <dgm:spPr/>
      <dgm:t>
        <a:bodyPr/>
        <a:lstStyle/>
        <a:p>
          <a:endParaRPr lang="en-US"/>
        </a:p>
      </dgm:t>
    </dgm:pt>
    <dgm:pt modelId="{DA9F357A-0942-40E9-906A-C96A950FCC97}">
      <dgm:prSet/>
      <dgm:spPr/>
      <dgm:t>
        <a:bodyPr/>
        <a:lstStyle/>
        <a:p>
          <a:r>
            <a:rPr lang="en-GB" dirty="0">
              <a:latin typeface="Times New Roman" panose="02020603050405020304" pitchFamily="18" charset="0"/>
              <a:cs typeface="Times New Roman" panose="02020603050405020304" pitchFamily="18" charset="0"/>
            </a:rPr>
            <a:t>This chapter includes the conclusion and recommendations of the study, which summarizes the empirical findings and results derived as a result of the analysis of machine learning-based network security models. </a:t>
          </a:r>
          <a:endParaRPr lang="en-US" dirty="0">
            <a:latin typeface="Times New Roman" panose="02020603050405020304" pitchFamily="18" charset="0"/>
            <a:cs typeface="Times New Roman" panose="02020603050405020304" pitchFamily="18" charset="0"/>
          </a:endParaRPr>
        </a:p>
      </dgm:t>
    </dgm:pt>
    <dgm:pt modelId="{01662BC7-6248-42B8-BF46-B0AFBF9AEB44}" type="parTrans" cxnId="{8CAB2C51-16F6-44A1-8E2C-606165942248}">
      <dgm:prSet/>
      <dgm:spPr/>
      <dgm:t>
        <a:bodyPr/>
        <a:lstStyle/>
        <a:p>
          <a:endParaRPr lang="en-US"/>
        </a:p>
      </dgm:t>
    </dgm:pt>
    <dgm:pt modelId="{E2E3840C-453E-4C68-A469-ADACD54F6A5B}" type="sibTrans" cxnId="{8CAB2C51-16F6-44A1-8E2C-606165942248}">
      <dgm:prSet/>
      <dgm:spPr/>
      <dgm:t>
        <a:bodyPr/>
        <a:lstStyle/>
        <a:p>
          <a:endParaRPr lang="en-US"/>
        </a:p>
      </dgm:t>
    </dgm:pt>
    <dgm:pt modelId="{B314B4F9-A5D8-41AD-AEA6-DFBF4BB4A374}">
      <dgm:prSet/>
      <dgm:spPr/>
      <dgm:t>
        <a:bodyPr/>
        <a:lstStyle/>
        <a:p>
          <a:r>
            <a:rPr lang="en-GB" dirty="0">
              <a:latin typeface="Times New Roman" panose="02020603050405020304" pitchFamily="18" charset="0"/>
              <a:cs typeface="Times New Roman" panose="02020603050405020304" pitchFamily="18" charset="0"/>
            </a:rPr>
            <a:t>The study was done to overcome the weaknesses of the conventional rule-based and signature-based security systems and to measure the power of optimised machine learning algorithm in securing contemporary network applications. </a:t>
          </a:r>
          <a:endParaRPr lang="en-US" dirty="0">
            <a:latin typeface="Times New Roman" panose="02020603050405020304" pitchFamily="18" charset="0"/>
            <a:cs typeface="Times New Roman" panose="02020603050405020304" pitchFamily="18" charset="0"/>
          </a:endParaRPr>
        </a:p>
      </dgm:t>
    </dgm:pt>
    <dgm:pt modelId="{BDB95284-3AFB-449F-AB8D-999CA596CE86}" type="parTrans" cxnId="{927C2EAA-C349-4326-BF4B-1F854008D20C}">
      <dgm:prSet/>
      <dgm:spPr/>
      <dgm:t>
        <a:bodyPr/>
        <a:lstStyle/>
        <a:p>
          <a:endParaRPr lang="en-US"/>
        </a:p>
      </dgm:t>
    </dgm:pt>
    <dgm:pt modelId="{846B04A5-FDD3-4E9A-B7BE-EF23CD6D4F4A}" type="sibTrans" cxnId="{927C2EAA-C349-4326-BF4B-1F854008D20C}">
      <dgm:prSet/>
      <dgm:spPr/>
      <dgm:t>
        <a:bodyPr/>
        <a:lstStyle/>
        <a:p>
          <a:endParaRPr lang="en-US"/>
        </a:p>
      </dgm:t>
    </dgm:pt>
    <dgm:pt modelId="{2AF23291-6AAC-43D6-93AF-0B78E9E52CDA}">
      <dgm:prSet/>
      <dgm:spPr/>
      <dgm:t>
        <a:bodyPr/>
        <a:lstStyle/>
        <a:p>
          <a:r>
            <a:rPr lang="en-GB" dirty="0">
              <a:latin typeface="Times New Roman" panose="02020603050405020304" pitchFamily="18" charset="0"/>
              <a:cs typeface="Times New Roman" panose="02020603050405020304" pitchFamily="18" charset="0"/>
            </a:rPr>
            <a:t>The purpose behind carrying out this study was to explore how the use of machine learning methods can help improve the security of network applications and overcome the weaknesses of conventional rule-based and signature-driven security methodologies. </a:t>
          </a:r>
          <a:endParaRPr lang="en-US" dirty="0">
            <a:latin typeface="Times New Roman" panose="02020603050405020304" pitchFamily="18" charset="0"/>
            <a:cs typeface="Times New Roman" panose="02020603050405020304" pitchFamily="18" charset="0"/>
          </a:endParaRPr>
        </a:p>
      </dgm:t>
    </dgm:pt>
    <dgm:pt modelId="{8006E31D-66E0-4EC7-A4FB-95906E24B329}" type="parTrans" cxnId="{C5C8C545-723D-4019-8969-E2229E7AFE12}">
      <dgm:prSet/>
      <dgm:spPr/>
      <dgm:t>
        <a:bodyPr/>
        <a:lstStyle/>
        <a:p>
          <a:endParaRPr lang="en-US"/>
        </a:p>
      </dgm:t>
    </dgm:pt>
    <dgm:pt modelId="{38FC38ED-C96D-48AE-9198-7652EECD2B0E}" type="sibTrans" cxnId="{C5C8C545-723D-4019-8969-E2229E7AFE12}">
      <dgm:prSet/>
      <dgm:spPr/>
      <dgm:t>
        <a:bodyPr/>
        <a:lstStyle/>
        <a:p>
          <a:endParaRPr lang="en-US"/>
        </a:p>
      </dgm:t>
    </dgm:pt>
    <dgm:pt modelId="{17C3A160-4390-44D5-8798-C8B153D4C347}">
      <dgm:prSet/>
      <dgm:spPr/>
      <dgm:t>
        <a:bodyPr/>
        <a:lstStyle/>
        <a:p>
          <a:r>
            <a:rPr lang="en-GB" dirty="0">
              <a:latin typeface="Times New Roman" panose="02020603050405020304" pitchFamily="18" charset="0"/>
              <a:cs typeface="Times New Roman" panose="02020603050405020304" pitchFamily="18" charset="0"/>
            </a:rPr>
            <a:t>The main objective was to design and test in an empirical way an optimised machine learning system that could identify and label malicious activity in dynamic and heterogeneous network systems, especially those relating to 6G ecosystem and IoT ecosystems. </a:t>
          </a:r>
          <a:endParaRPr lang="en-US" dirty="0">
            <a:latin typeface="Times New Roman" panose="02020603050405020304" pitchFamily="18" charset="0"/>
            <a:cs typeface="Times New Roman" panose="02020603050405020304" pitchFamily="18" charset="0"/>
          </a:endParaRPr>
        </a:p>
      </dgm:t>
    </dgm:pt>
    <dgm:pt modelId="{DD83B11C-E32E-429E-894C-5D35114793A5}" type="parTrans" cxnId="{3BC8C03C-1B48-4661-A8E8-12BE9A342FF6}">
      <dgm:prSet/>
      <dgm:spPr/>
      <dgm:t>
        <a:bodyPr/>
        <a:lstStyle/>
        <a:p>
          <a:endParaRPr lang="en-US"/>
        </a:p>
      </dgm:t>
    </dgm:pt>
    <dgm:pt modelId="{B01BB4BD-02D8-4B6E-BB39-FA9659735ABB}" type="sibTrans" cxnId="{3BC8C03C-1B48-4661-A8E8-12BE9A342FF6}">
      <dgm:prSet/>
      <dgm:spPr/>
      <dgm:t>
        <a:bodyPr/>
        <a:lstStyle/>
        <a:p>
          <a:endParaRPr lang="en-US"/>
        </a:p>
      </dgm:t>
    </dgm:pt>
    <dgm:pt modelId="{C5A2E11E-97A1-4CF6-9734-73F6163DF070}" type="pres">
      <dgm:prSet presAssocID="{C74543D3-A666-4EE1-96DC-C24FEDD7957A}" presName="diagram" presStyleCnt="0">
        <dgm:presLayoutVars>
          <dgm:dir/>
          <dgm:resizeHandles val="exact"/>
        </dgm:presLayoutVars>
      </dgm:prSet>
      <dgm:spPr/>
    </dgm:pt>
    <dgm:pt modelId="{5DA8D3D8-0C4D-49D3-8F8B-1EB1B0239B62}" type="pres">
      <dgm:prSet presAssocID="{DA9F357A-0942-40E9-906A-C96A950FCC97}" presName="node" presStyleLbl="node1" presStyleIdx="0" presStyleCnt="4">
        <dgm:presLayoutVars>
          <dgm:bulletEnabled val="1"/>
        </dgm:presLayoutVars>
      </dgm:prSet>
      <dgm:spPr/>
    </dgm:pt>
    <dgm:pt modelId="{B3371EA5-00D0-40C5-A27F-1B47DC559EA9}" type="pres">
      <dgm:prSet presAssocID="{E2E3840C-453E-4C68-A469-ADACD54F6A5B}" presName="sibTrans" presStyleCnt="0"/>
      <dgm:spPr/>
    </dgm:pt>
    <dgm:pt modelId="{63C9E6B6-8C3B-4CF0-B2B9-1026B91F2732}" type="pres">
      <dgm:prSet presAssocID="{B314B4F9-A5D8-41AD-AEA6-DFBF4BB4A374}" presName="node" presStyleLbl="node1" presStyleIdx="1" presStyleCnt="4">
        <dgm:presLayoutVars>
          <dgm:bulletEnabled val="1"/>
        </dgm:presLayoutVars>
      </dgm:prSet>
      <dgm:spPr/>
    </dgm:pt>
    <dgm:pt modelId="{2BE2B398-E1C6-4D6C-994C-231461F87733}" type="pres">
      <dgm:prSet presAssocID="{846B04A5-FDD3-4E9A-B7BE-EF23CD6D4F4A}" presName="sibTrans" presStyleCnt="0"/>
      <dgm:spPr/>
    </dgm:pt>
    <dgm:pt modelId="{6A52BE99-61E2-4228-B8DF-151013818854}" type="pres">
      <dgm:prSet presAssocID="{2AF23291-6AAC-43D6-93AF-0B78E9E52CDA}" presName="node" presStyleLbl="node1" presStyleIdx="2" presStyleCnt="4">
        <dgm:presLayoutVars>
          <dgm:bulletEnabled val="1"/>
        </dgm:presLayoutVars>
      </dgm:prSet>
      <dgm:spPr/>
    </dgm:pt>
    <dgm:pt modelId="{89F45349-9B7D-44C3-89EF-135C18F1BBA6}" type="pres">
      <dgm:prSet presAssocID="{38FC38ED-C96D-48AE-9198-7652EECD2B0E}" presName="sibTrans" presStyleCnt="0"/>
      <dgm:spPr/>
    </dgm:pt>
    <dgm:pt modelId="{229020CF-6205-45D7-8AAA-B18A9F855F3B}" type="pres">
      <dgm:prSet presAssocID="{17C3A160-4390-44D5-8798-C8B153D4C347}" presName="node" presStyleLbl="node1" presStyleIdx="3" presStyleCnt="4">
        <dgm:presLayoutVars>
          <dgm:bulletEnabled val="1"/>
        </dgm:presLayoutVars>
      </dgm:prSet>
      <dgm:spPr/>
    </dgm:pt>
  </dgm:ptLst>
  <dgm:cxnLst>
    <dgm:cxn modelId="{000D6005-ADEA-465D-A7AA-3085E0DCCCEF}" type="presOf" srcId="{17C3A160-4390-44D5-8798-C8B153D4C347}" destId="{229020CF-6205-45D7-8AAA-B18A9F855F3B}" srcOrd="0" destOrd="0" presId="urn:microsoft.com/office/officeart/2005/8/layout/default"/>
    <dgm:cxn modelId="{3BC8C03C-1B48-4661-A8E8-12BE9A342FF6}" srcId="{C74543D3-A666-4EE1-96DC-C24FEDD7957A}" destId="{17C3A160-4390-44D5-8798-C8B153D4C347}" srcOrd="3" destOrd="0" parTransId="{DD83B11C-E32E-429E-894C-5D35114793A5}" sibTransId="{B01BB4BD-02D8-4B6E-BB39-FA9659735ABB}"/>
    <dgm:cxn modelId="{C5C8C545-723D-4019-8969-E2229E7AFE12}" srcId="{C74543D3-A666-4EE1-96DC-C24FEDD7957A}" destId="{2AF23291-6AAC-43D6-93AF-0B78E9E52CDA}" srcOrd="2" destOrd="0" parTransId="{8006E31D-66E0-4EC7-A4FB-95906E24B329}" sibTransId="{38FC38ED-C96D-48AE-9198-7652EECD2B0E}"/>
    <dgm:cxn modelId="{98B83E49-2FEA-4E25-BECC-09FB4A46280B}" type="presOf" srcId="{DA9F357A-0942-40E9-906A-C96A950FCC97}" destId="{5DA8D3D8-0C4D-49D3-8F8B-1EB1B0239B62}" srcOrd="0" destOrd="0" presId="urn:microsoft.com/office/officeart/2005/8/layout/default"/>
    <dgm:cxn modelId="{8CAB2C51-16F6-44A1-8E2C-606165942248}" srcId="{C74543D3-A666-4EE1-96DC-C24FEDD7957A}" destId="{DA9F357A-0942-40E9-906A-C96A950FCC97}" srcOrd="0" destOrd="0" parTransId="{01662BC7-6248-42B8-BF46-B0AFBF9AEB44}" sibTransId="{E2E3840C-453E-4C68-A469-ADACD54F6A5B}"/>
    <dgm:cxn modelId="{927C2EAA-C349-4326-BF4B-1F854008D20C}" srcId="{C74543D3-A666-4EE1-96DC-C24FEDD7957A}" destId="{B314B4F9-A5D8-41AD-AEA6-DFBF4BB4A374}" srcOrd="1" destOrd="0" parTransId="{BDB95284-3AFB-449F-AB8D-999CA596CE86}" sibTransId="{846B04A5-FDD3-4E9A-B7BE-EF23CD6D4F4A}"/>
    <dgm:cxn modelId="{22AE3FD2-BC2B-4118-BC50-B95F8C42FB3B}" type="presOf" srcId="{B314B4F9-A5D8-41AD-AEA6-DFBF4BB4A374}" destId="{63C9E6B6-8C3B-4CF0-B2B9-1026B91F2732}" srcOrd="0" destOrd="0" presId="urn:microsoft.com/office/officeart/2005/8/layout/default"/>
    <dgm:cxn modelId="{FE3151D6-2E3B-452B-89A0-6704E547F3E6}" type="presOf" srcId="{C74543D3-A666-4EE1-96DC-C24FEDD7957A}" destId="{C5A2E11E-97A1-4CF6-9734-73F6163DF070}" srcOrd="0" destOrd="0" presId="urn:microsoft.com/office/officeart/2005/8/layout/default"/>
    <dgm:cxn modelId="{587D2CF8-5717-4C33-99C8-AA3F43EC97BE}" type="presOf" srcId="{2AF23291-6AAC-43D6-93AF-0B78E9E52CDA}" destId="{6A52BE99-61E2-4228-B8DF-151013818854}" srcOrd="0" destOrd="0" presId="urn:microsoft.com/office/officeart/2005/8/layout/default"/>
    <dgm:cxn modelId="{6E8D7D12-9EB3-4A03-8770-A8B473E67BCD}" type="presParOf" srcId="{C5A2E11E-97A1-4CF6-9734-73F6163DF070}" destId="{5DA8D3D8-0C4D-49D3-8F8B-1EB1B0239B62}" srcOrd="0" destOrd="0" presId="urn:microsoft.com/office/officeart/2005/8/layout/default"/>
    <dgm:cxn modelId="{710C5623-A953-47B3-ABC2-B456061E64AC}" type="presParOf" srcId="{C5A2E11E-97A1-4CF6-9734-73F6163DF070}" destId="{B3371EA5-00D0-40C5-A27F-1B47DC559EA9}" srcOrd="1" destOrd="0" presId="urn:microsoft.com/office/officeart/2005/8/layout/default"/>
    <dgm:cxn modelId="{1F92DB4E-928F-45A2-9EF0-AB3D50257FF5}" type="presParOf" srcId="{C5A2E11E-97A1-4CF6-9734-73F6163DF070}" destId="{63C9E6B6-8C3B-4CF0-B2B9-1026B91F2732}" srcOrd="2" destOrd="0" presId="urn:microsoft.com/office/officeart/2005/8/layout/default"/>
    <dgm:cxn modelId="{3E3D1EB2-B658-416F-A7D8-14198E69D39C}" type="presParOf" srcId="{C5A2E11E-97A1-4CF6-9734-73F6163DF070}" destId="{2BE2B398-E1C6-4D6C-994C-231461F87733}" srcOrd="3" destOrd="0" presId="urn:microsoft.com/office/officeart/2005/8/layout/default"/>
    <dgm:cxn modelId="{C573C1D5-20EA-4341-8D12-0BC64090B0A7}" type="presParOf" srcId="{C5A2E11E-97A1-4CF6-9734-73F6163DF070}" destId="{6A52BE99-61E2-4228-B8DF-151013818854}" srcOrd="4" destOrd="0" presId="urn:microsoft.com/office/officeart/2005/8/layout/default"/>
    <dgm:cxn modelId="{CBE1222D-A885-4C21-9319-EA5F593B3030}" type="presParOf" srcId="{C5A2E11E-97A1-4CF6-9734-73F6163DF070}" destId="{89F45349-9B7D-44C3-89EF-135C18F1BBA6}" srcOrd="5" destOrd="0" presId="urn:microsoft.com/office/officeart/2005/8/layout/default"/>
    <dgm:cxn modelId="{D6E7B658-4FAA-47E2-AD32-C7A4AAE063BC}" type="presParOf" srcId="{C5A2E11E-97A1-4CF6-9734-73F6163DF070}" destId="{229020CF-6205-45D7-8AAA-B18A9F855F3B}"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F2B6360-0830-408C-989A-5B10A73568D2}" type="doc">
      <dgm:prSet loTypeId="urn:microsoft.com/office/officeart/2008/layout/VerticalCurvedList" loCatId="list" qsTypeId="urn:microsoft.com/office/officeart/2005/8/quickstyle/simple1" qsCatId="simple" csTypeId="urn:microsoft.com/office/officeart/2005/8/colors/accent2_2" csCatId="accent2" phldr="1"/>
      <dgm:spPr/>
      <dgm:t>
        <a:bodyPr/>
        <a:lstStyle/>
        <a:p>
          <a:endParaRPr lang="en-US"/>
        </a:p>
      </dgm:t>
    </dgm:pt>
    <dgm:pt modelId="{C67E9190-E305-4F63-A8F8-FD0CAC6BB598}">
      <dgm:prSet phldrT="[Text]" phldr="1"/>
      <dgm:spPr/>
      <dgm:t>
        <a:bodyPr/>
        <a:lstStyle/>
        <a:p>
          <a:endParaRPr lang="en-US">
            <a:latin typeface="Times New Roman" panose="02020603050405020304" pitchFamily="18" charset="0"/>
            <a:cs typeface="Times New Roman" panose="02020603050405020304" pitchFamily="18" charset="0"/>
          </a:endParaRPr>
        </a:p>
      </dgm:t>
    </dgm:pt>
    <dgm:pt modelId="{2CB01F78-A4CB-4F3D-9B40-0065455138FD}" type="parTrans" cxnId="{BA640514-095F-44C4-950D-D07E4B6A4118}">
      <dgm:prSet/>
      <dgm:spPr/>
      <dgm:t>
        <a:bodyPr/>
        <a:lstStyle/>
        <a:p>
          <a:endParaRPr lang="en-US"/>
        </a:p>
      </dgm:t>
    </dgm:pt>
    <dgm:pt modelId="{0AF90E9F-55EB-43F4-BF7A-7C060D4B5BE2}" type="sibTrans" cxnId="{BA640514-095F-44C4-950D-D07E4B6A4118}">
      <dgm:prSet/>
      <dgm:spPr/>
      <dgm:t>
        <a:bodyPr/>
        <a:lstStyle/>
        <a:p>
          <a:endParaRPr lang="en-US"/>
        </a:p>
      </dgm:t>
    </dgm:pt>
    <dgm:pt modelId="{91884036-D539-44FB-A817-709593A0EA46}">
      <dgm:prSet phldrT="[Text]" phldr="1"/>
      <dgm:spPr/>
      <dgm:t>
        <a:bodyPr/>
        <a:lstStyle/>
        <a:p>
          <a:endParaRPr lang="en-US">
            <a:latin typeface="Times New Roman" panose="02020603050405020304" pitchFamily="18" charset="0"/>
            <a:cs typeface="Times New Roman" panose="02020603050405020304" pitchFamily="18" charset="0"/>
          </a:endParaRPr>
        </a:p>
      </dgm:t>
    </dgm:pt>
    <dgm:pt modelId="{F0D3B141-131E-4979-AD98-071857C7F1E6}" type="parTrans" cxnId="{6FC32578-D2BF-425B-B757-FB3812C1C33E}">
      <dgm:prSet/>
      <dgm:spPr/>
      <dgm:t>
        <a:bodyPr/>
        <a:lstStyle/>
        <a:p>
          <a:endParaRPr lang="en-US"/>
        </a:p>
      </dgm:t>
    </dgm:pt>
    <dgm:pt modelId="{CDCFFA5D-5BB8-4CAB-9CFD-484A0A5C91F1}" type="sibTrans" cxnId="{6FC32578-D2BF-425B-B757-FB3812C1C33E}">
      <dgm:prSet/>
      <dgm:spPr/>
      <dgm:t>
        <a:bodyPr/>
        <a:lstStyle/>
        <a:p>
          <a:endParaRPr lang="en-US"/>
        </a:p>
      </dgm:t>
    </dgm:pt>
    <dgm:pt modelId="{FF03CFDD-377F-4E0E-B4E6-3E251C240D15}">
      <dgm:prSet/>
      <dgm:spPr/>
      <dgm:t>
        <a:bodyPr/>
        <a:lstStyle/>
        <a:p>
          <a:r>
            <a:rPr lang="en-GB" dirty="0">
              <a:latin typeface="Times New Roman" panose="02020603050405020304" pitchFamily="18" charset="0"/>
              <a:cs typeface="Times New Roman" panose="02020603050405020304" pitchFamily="18" charset="0"/>
            </a:rPr>
            <a:t>[1] Aledhari, M., Razzak, R. and Parizi, R.M., 2021. Machine learning for network application security: Empirical evaluation and optimization. </a:t>
          </a:r>
          <a:r>
            <a:rPr lang="en-GB" i="1" dirty="0">
              <a:latin typeface="Times New Roman" panose="02020603050405020304" pitchFamily="18" charset="0"/>
              <a:cs typeface="Times New Roman" panose="02020603050405020304" pitchFamily="18" charset="0"/>
            </a:rPr>
            <a:t>Computers &amp; Electrical Engineering</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91</a:t>
          </a:r>
          <a:r>
            <a:rPr lang="en-GB" dirty="0">
              <a:latin typeface="Times New Roman" panose="02020603050405020304" pitchFamily="18" charset="0"/>
              <a:cs typeface="Times New Roman" panose="02020603050405020304" pitchFamily="18" charset="0"/>
            </a:rPr>
            <a:t>, p.107052.</a:t>
          </a:r>
          <a:endParaRPr lang="en-US" dirty="0">
            <a:latin typeface="Times New Roman" panose="02020603050405020304" pitchFamily="18" charset="0"/>
            <a:cs typeface="Times New Roman" panose="02020603050405020304" pitchFamily="18" charset="0"/>
          </a:endParaRPr>
        </a:p>
      </dgm:t>
    </dgm:pt>
    <dgm:pt modelId="{0E01A70A-5FCE-42EF-8537-852343E32883}" type="parTrans" cxnId="{1C1FFC87-015B-4331-B971-DC9B7DF5CF30}">
      <dgm:prSet/>
      <dgm:spPr/>
      <dgm:t>
        <a:bodyPr/>
        <a:lstStyle/>
        <a:p>
          <a:endParaRPr lang="en-US"/>
        </a:p>
      </dgm:t>
    </dgm:pt>
    <dgm:pt modelId="{DB6E23D0-1DF2-40C3-9BB4-F2C9F3E6286A}" type="sibTrans" cxnId="{1C1FFC87-015B-4331-B971-DC9B7DF5CF30}">
      <dgm:prSet/>
      <dgm:spPr/>
      <dgm:t>
        <a:bodyPr/>
        <a:lstStyle/>
        <a:p>
          <a:endParaRPr lang="en-US"/>
        </a:p>
      </dgm:t>
    </dgm:pt>
    <dgm:pt modelId="{375D4B42-BDDB-48A1-865D-61AA283C6780}">
      <dgm:prSet/>
      <dgm:spPr/>
      <dgm:t>
        <a:bodyPr/>
        <a:lstStyle/>
        <a:p>
          <a:r>
            <a:rPr lang="en-GB" dirty="0">
              <a:latin typeface="Times New Roman" panose="02020603050405020304" pitchFamily="18" charset="0"/>
              <a:cs typeface="Times New Roman" panose="02020603050405020304" pitchFamily="18" charset="0"/>
            </a:rPr>
            <a:t>[2] Arp, D., Quiring, E., Pendlebury, F., Warnecke, A., Pierazzi, F., Wressnegger, C., Cavallaro, L. and Rieck, K., 2022. Dos and don'ts of machine learning in computer security. In </a:t>
          </a:r>
          <a:r>
            <a:rPr lang="en-GB" i="1" dirty="0">
              <a:latin typeface="Times New Roman" panose="02020603050405020304" pitchFamily="18" charset="0"/>
              <a:cs typeface="Times New Roman" panose="02020603050405020304" pitchFamily="18" charset="0"/>
            </a:rPr>
            <a:t>31st USENIX Security Symposium (USENIX Security 22)</a:t>
          </a:r>
          <a:r>
            <a:rPr lang="en-GB" dirty="0">
              <a:latin typeface="Times New Roman" panose="02020603050405020304" pitchFamily="18" charset="0"/>
              <a:cs typeface="Times New Roman" panose="02020603050405020304" pitchFamily="18" charset="0"/>
            </a:rPr>
            <a:t> (pp. 3971-3988).</a:t>
          </a:r>
          <a:endParaRPr lang="en-US" dirty="0">
            <a:latin typeface="Times New Roman" panose="02020603050405020304" pitchFamily="18" charset="0"/>
            <a:cs typeface="Times New Roman" panose="02020603050405020304" pitchFamily="18" charset="0"/>
          </a:endParaRPr>
        </a:p>
      </dgm:t>
    </dgm:pt>
    <dgm:pt modelId="{9751357C-2509-4A3C-A7B5-1C3E6D1BE2EC}" type="parTrans" cxnId="{63D2C9B8-9F9B-4E34-B0B1-67955F86D4B1}">
      <dgm:prSet/>
      <dgm:spPr/>
      <dgm:t>
        <a:bodyPr/>
        <a:lstStyle/>
        <a:p>
          <a:endParaRPr lang="en-US"/>
        </a:p>
      </dgm:t>
    </dgm:pt>
    <dgm:pt modelId="{CD2C37DF-E0EB-4CC9-92FE-B09D2F8F6BD6}" type="sibTrans" cxnId="{63D2C9B8-9F9B-4E34-B0B1-67955F86D4B1}">
      <dgm:prSet/>
      <dgm:spPr/>
      <dgm:t>
        <a:bodyPr/>
        <a:lstStyle/>
        <a:p>
          <a:endParaRPr lang="en-US"/>
        </a:p>
      </dgm:t>
    </dgm:pt>
    <dgm:pt modelId="{05583A50-A9FE-40A7-AB0A-EC79AEB42891}">
      <dgm:prSet/>
      <dgm:spPr/>
      <dgm:t>
        <a:bodyPr/>
        <a:lstStyle/>
        <a:p>
          <a:r>
            <a:rPr lang="en-GB" dirty="0">
              <a:latin typeface="Times New Roman" panose="02020603050405020304" pitchFamily="18" charset="0"/>
              <a:cs typeface="Times New Roman" panose="02020603050405020304" pitchFamily="18" charset="0"/>
            </a:rPr>
            <a:t>[3] Atadoga, A., Sodiya, E.O., Umoga, U.J. and Amoo, O.O., 2024. A comprehensive review of machine learning’s role in enhancing network security and threat detection. </a:t>
          </a:r>
          <a:r>
            <a:rPr lang="en-GB" i="1" dirty="0">
              <a:latin typeface="Times New Roman" panose="02020603050405020304" pitchFamily="18" charset="0"/>
              <a:cs typeface="Times New Roman" panose="02020603050405020304" pitchFamily="18" charset="0"/>
            </a:rPr>
            <a:t>World Journal of Advanced Research and Reviews</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21</a:t>
          </a:r>
          <a:r>
            <a:rPr lang="en-GB" dirty="0">
              <a:latin typeface="Times New Roman" panose="02020603050405020304" pitchFamily="18" charset="0"/>
              <a:cs typeface="Times New Roman" panose="02020603050405020304" pitchFamily="18" charset="0"/>
            </a:rPr>
            <a:t>(2), pp.877-886.</a:t>
          </a:r>
          <a:endParaRPr lang="en-US" dirty="0">
            <a:latin typeface="Times New Roman" panose="02020603050405020304" pitchFamily="18" charset="0"/>
            <a:cs typeface="Times New Roman" panose="02020603050405020304" pitchFamily="18" charset="0"/>
          </a:endParaRPr>
        </a:p>
      </dgm:t>
    </dgm:pt>
    <dgm:pt modelId="{1F7E3D5F-A139-4070-ADB0-815F7358231E}" type="parTrans" cxnId="{68ABC1ED-CFB5-47FC-B863-29578E9C4403}">
      <dgm:prSet/>
      <dgm:spPr/>
      <dgm:t>
        <a:bodyPr/>
        <a:lstStyle/>
        <a:p>
          <a:endParaRPr lang="en-US"/>
        </a:p>
      </dgm:t>
    </dgm:pt>
    <dgm:pt modelId="{9C8EF311-379C-414D-A859-D20780B1E506}" type="sibTrans" cxnId="{68ABC1ED-CFB5-47FC-B863-29578E9C4403}">
      <dgm:prSet/>
      <dgm:spPr/>
      <dgm:t>
        <a:bodyPr/>
        <a:lstStyle/>
        <a:p>
          <a:endParaRPr lang="en-US"/>
        </a:p>
      </dgm:t>
    </dgm:pt>
    <dgm:pt modelId="{E276626E-6189-4326-BEB6-297325B57B24}">
      <dgm:prSet/>
      <dgm:spPr/>
      <dgm:t>
        <a:bodyPr/>
        <a:lstStyle/>
        <a:p>
          <a:r>
            <a:rPr lang="en-GB" dirty="0">
              <a:latin typeface="Times New Roman" panose="02020603050405020304" pitchFamily="18" charset="0"/>
              <a:cs typeface="Times New Roman" panose="02020603050405020304" pitchFamily="18" charset="0"/>
            </a:rPr>
            <a:t>[4] Choi, Y.H., Liu, P., Shang, Z., Wang, H., Wang, Z., Zhang, L., Zhou, J. and Zou, Q., 2020. Using deep learning to solve computer security challenges: a survey. </a:t>
          </a:r>
          <a:r>
            <a:rPr lang="en-GB" i="1" dirty="0">
              <a:latin typeface="Times New Roman" panose="02020603050405020304" pitchFamily="18" charset="0"/>
              <a:cs typeface="Times New Roman" panose="02020603050405020304" pitchFamily="18" charset="0"/>
            </a:rPr>
            <a:t>Cybersecurity</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3</a:t>
          </a:r>
          <a:r>
            <a:rPr lang="en-GB" dirty="0">
              <a:latin typeface="Times New Roman" panose="02020603050405020304" pitchFamily="18" charset="0"/>
              <a:cs typeface="Times New Roman" panose="02020603050405020304" pitchFamily="18" charset="0"/>
            </a:rPr>
            <a:t>(1), p.15.</a:t>
          </a:r>
          <a:endParaRPr lang="en-US" dirty="0">
            <a:latin typeface="Times New Roman" panose="02020603050405020304" pitchFamily="18" charset="0"/>
            <a:cs typeface="Times New Roman" panose="02020603050405020304" pitchFamily="18" charset="0"/>
          </a:endParaRPr>
        </a:p>
      </dgm:t>
    </dgm:pt>
    <dgm:pt modelId="{293A0E43-8678-4C5A-8AAD-FA56F45A899A}" type="parTrans" cxnId="{0D06FEFE-AD5D-4288-BA71-FBF11C10AD62}">
      <dgm:prSet/>
      <dgm:spPr/>
      <dgm:t>
        <a:bodyPr/>
        <a:lstStyle/>
        <a:p>
          <a:endParaRPr lang="en-US"/>
        </a:p>
      </dgm:t>
    </dgm:pt>
    <dgm:pt modelId="{013F8D2E-EA6B-418D-AB9D-4D4E64B33C9C}" type="sibTrans" cxnId="{0D06FEFE-AD5D-4288-BA71-FBF11C10AD62}">
      <dgm:prSet/>
      <dgm:spPr/>
      <dgm:t>
        <a:bodyPr/>
        <a:lstStyle/>
        <a:p>
          <a:endParaRPr lang="en-US"/>
        </a:p>
      </dgm:t>
    </dgm:pt>
    <dgm:pt modelId="{744257F5-E96F-45BF-B264-C8BC85908EB8}">
      <dgm:prSet/>
      <dgm:spPr/>
      <dgm:t>
        <a:bodyPr/>
        <a:lstStyle/>
        <a:p>
          <a:r>
            <a:rPr lang="en-GB" dirty="0">
              <a:latin typeface="Times New Roman" panose="02020603050405020304" pitchFamily="18" charset="0"/>
              <a:cs typeface="Times New Roman" panose="02020603050405020304" pitchFamily="18" charset="0"/>
            </a:rPr>
            <a:t>[5] Hindy, H., Brosset, D., Bayne, E., Seeam, A., Tachtatzis, C., Atkinson, R. and Bellekens, X., 2018. A taxonomy and survey of intrusion detection system design techniques, network threats and datasets.</a:t>
          </a:r>
          <a:endParaRPr lang="en-US" dirty="0">
            <a:latin typeface="Times New Roman" panose="02020603050405020304" pitchFamily="18" charset="0"/>
            <a:cs typeface="Times New Roman" panose="02020603050405020304" pitchFamily="18" charset="0"/>
          </a:endParaRPr>
        </a:p>
      </dgm:t>
    </dgm:pt>
    <dgm:pt modelId="{913D6257-7364-43E3-87DD-AB899E46AD90}" type="parTrans" cxnId="{8A961E07-01EA-4BE1-988C-57EFBCD8208C}">
      <dgm:prSet/>
      <dgm:spPr/>
      <dgm:t>
        <a:bodyPr/>
        <a:lstStyle/>
        <a:p>
          <a:endParaRPr lang="en-US"/>
        </a:p>
      </dgm:t>
    </dgm:pt>
    <dgm:pt modelId="{5DDB1534-43E7-4FF4-AEAE-0258C0A71D69}" type="sibTrans" cxnId="{8A961E07-01EA-4BE1-988C-57EFBCD8208C}">
      <dgm:prSet/>
      <dgm:spPr/>
      <dgm:t>
        <a:bodyPr/>
        <a:lstStyle/>
        <a:p>
          <a:endParaRPr lang="en-US"/>
        </a:p>
      </dgm:t>
    </dgm:pt>
    <dgm:pt modelId="{0E4F2171-3497-4EAC-8239-DDD52A41537E}">
      <dgm:prSet/>
      <dgm:spPr/>
      <dgm:t>
        <a:bodyPr/>
        <a:lstStyle/>
        <a:p>
          <a:r>
            <a:rPr lang="en-GB" dirty="0">
              <a:latin typeface="Times New Roman" panose="02020603050405020304" pitchFamily="18" charset="0"/>
              <a:cs typeface="Times New Roman" panose="02020603050405020304" pitchFamily="18" charset="0"/>
            </a:rPr>
            <a:t>[6] Liu, T. and Ju, H., 2024. The Application of Machine Learning in Network Security Research. </a:t>
          </a:r>
          <a:r>
            <a:rPr lang="en-GB" i="1" dirty="0">
              <a:latin typeface="Times New Roman" panose="02020603050405020304" pitchFamily="18" charset="0"/>
              <a:cs typeface="Times New Roman" panose="02020603050405020304" pitchFamily="18" charset="0"/>
            </a:rPr>
            <a:t>Journal of Industrial Engineering and Applied Science</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2</a:t>
          </a:r>
          <a:r>
            <a:rPr lang="en-GB" dirty="0">
              <a:latin typeface="Times New Roman" panose="02020603050405020304" pitchFamily="18" charset="0"/>
              <a:cs typeface="Times New Roman" panose="02020603050405020304" pitchFamily="18" charset="0"/>
            </a:rPr>
            <a:t>(1), pp.8-12.</a:t>
          </a:r>
          <a:endParaRPr lang="en-US" dirty="0">
            <a:latin typeface="Times New Roman" panose="02020603050405020304" pitchFamily="18" charset="0"/>
            <a:cs typeface="Times New Roman" panose="02020603050405020304" pitchFamily="18" charset="0"/>
          </a:endParaRPr>
        </a:p>
      </dgm:t>
    </dgm:pt>
    <dgm:pt modelId="{0601CDA2-5060-4CF5-B866-F62E460E41D9}" type="parTrans" cxnId="{8B59DA85-5382-45F1-BF96-AB51C3F4C0FE}">
      <dgm:prSet/>
      <dgm:spPr/>
      <dgm:t>
        <a:bodyPr/>
        <a:lstStyle/>
        <a:p>
          <a:endParaRPr lang="en-US"/>
        </a:p>
      </dgm:t>
    </dgm:pt>
    <dgm:pt modelId="{8CF7A47E-4B35-4B9F-891D-F4FC3060FC01}" type="sibTrans" cxnId="{8B59DA85-5382-45F1-BF96-AB51C3F4C0FE}">
      <dgm:prSet/>
      <dgm:spPr/>
      <dgm:t>
        <a:bodyPr/>
        <a:lstStyle/>
        <a:p>
          <a:endParaRPr lang="en-US"/>
        </a:p>
      </dgm:t>
    </dgm:pt>
    <dgm:pt modelId="{050F749D-BAC0-4398-B026-1A7C5D8F66FF}">
      <dgm:prSet/>
      <dgm:spPr/>
      <dgm:t>
        <a:bodyPr/>
        <a:lstStyle/>
        <a:p>
          <a:r>
            <a:rPr lang="en-GB" dirty="0">
              <a:latin typeface="Times New Roman" panose="02020603050405020304" pitchFamily="18" charset="0"/>
              <a:cs typeface="Times New Roman" panose="02020603050405020304" pitchFamily="18" charset="0"/>
            </a:rPr>
            <a:t>[7] Mohamed, N., 2023. Current trends in AI and ML for cybersecurity: A state-of-the-art survey. </a:t>
          </a:r>
          <a:r>
            <a:rPr lang="en-GB" i="1" dirty="0">
              <a:latin typeface="Times New Roman" panose="02020603050405020304" pitchFamily="18" charset="0"/>
              <a:cs typeface="Times New Roman" panose="02020603050405020304" pitchFamily="18" charset="0"/>
            </a:rPr>
            <a:t>Cogent Engineering</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10</a:t>
          </a:r>
          <a:r>
            <a:rPr lang="en-GB" dirty="0">
              <a:latin typeface="Times New Roman" panose="02020603050405020304" pitchFamily="18" charset="0"/>
              <a:cs typeface="Times New Roman" panose="02020603050405020304" pitchFamily="18" charset="0"/>
            </a:rPr>
            <a:t>(2), p.2272358.</a:t>
          </a:r>
          <a:endParaRPr lang="en-US" dirty="0">
            <a:latin typeface="Times New Roman" panose="02020603050405020304" pitchFamily="18" charset="0"/>
            <a:cs typeface="Times New Roman" panose="02020603050405020304" pitchFamily="18" charset="0"/>
          </a:endParaRPr>
        </a:p>
      </dgm:t>
    </dgm:pt>
    <dgm:pt modelId="{00FE6339-1E58-47AC-8D33-1E6BC7A0D237}" type="parTrans" cxnId="{E3808317-4167-41DD-ADED-17A49B9B0B12}">
      <dgm:prSet/>
      <dgm:spPr/>
      <dgm:t>
        <a:bodyPr/>
        <a:lstStyle/>
        <a:p>
          <a:endParaRPr lang="en-US"/>
        </a:p>
      </dgm:t>
    </dgm:pt>
    <dgm:pt modelId="{3D466E76-75E7-430D-83F0-B041DD2C756D}" type="sibTrans" cxnId="{E3808317-4167-41DD-ADED-17A49B9B0B12}">
      <dgm:prSet/>
      <dgm:spPr/>
      <dgm:t>
        <a:bodyPr/>
        <a:lstStyle/>
        <a:p>
          <a:endParaRPr lang="en-US"/>
        </a:p>
      </dgm:t>
    </dgm:pt>
    <dgm:pt modelId="{27384CF6-B7DF-4E20-886F-65E8A5349093}">
      <dgm:prSet/>
      <dgm:spPr/>
      <dgm:t>
        <a:bodyPr/>
        <a:lstStyle/>
        <a:p>
          <a:endParaRPr lang="en-GB"/>
        </a:p>
      </dgm:t>
    </dgm:pt>
    <dgm:pt modelId="{44817694-6308-4EEE-BE9C-137ED03A39E6}" type="parTrans" cxnId="{3E3BCFA9-F7A4-4A66-BFC4-8FD1ECF56DC5}">
      <dgm:prSet/>
      <dgm:spPr/>
      <dgm:t>
        <a:bodyPr/>
        <a:lstStyle/>
        <a:p>
          <a:endParaRPr lang="en-US"/>
        </a:p>
      </dgm:t>
    </dgm:pt>
    <dgm:pt modelId="{FCB49BD1-E0C5-4A99-BA85-75D36CB354FA}" type="sibTrans" cxnId="{3E3BCFA9-F7A4-4A66-BFC4-8FD1ECF56DC5}">
      <dgm:prSet/>
      <dgm:spPr/>
      <dgm:t>
        <a:bodyPr/>
        <a:lstStyle/>
        <a:p>
          <a:endParaRPr lang="en-US"/>
        </a:p>
      </dgm:t>
    </dgm:pt>
    <dgm:pt modelId="{C073609F-4B8B-495F-96C0-68A87C6F0B0D}">
      <dgm:prSet/>
      <dgm:spPr/>
      <dgm:t>
        <a:bodyPr/>
        <a:lstStyle/>
        <a:p>
          <a:endParaRPr lang="en-US">
            <a:latin typeface="Times New Roman" panose="02020603050405020304" pitchFamily="18" charset="0"/>
            <a:cs typeface="Times New Roman" panose="02020603050405020304" pitchFamily="18" charset="0"/>
          </a:endParaRPr>
        </a:p>
      </dgm:t>
    </dgm:pt>
    <dgm:pt modelId="{2F624EE9-AF71-4C73-BDBE-40C76EC3FEE5}" type="parTrans" cxnId="{889552C3-EA58-43F2-8CB4-D12252ED1B58}">
      <dgm:prSet/>
      <dgm:spPr/>
      <dgm:t>
        <a:bodyPr/>
        <a:lstStyle/>
        <a:p>
          <a:endParaRPr lang="en-US"/>
        </a:p>
      </dgm:t>
    </dgm:pt>
    <dgm:pt modelId="{DF32F661-712B-40D9-84E0-9CA568854B4A}" type="sibTrans" cxnId="{889552C3-EA58-43F2-8CB4-D12252ED1B58}">
      <dgm:prSet/>
      <dgm:spPr/>
      <dgm:t>
        <a:bodyPr/>
        <a:lstStyle/>
        <a:p>
          <a:endParaRPr lang="en-US"/>
        </a:p>
      </dgm:t>
    </dgm:pt>
    <dgm:pt modelId="{A399BBF2-7E6B-4413-A452-55F2E5530DDE}">
      <dgm:prSet/>
      <dgm:spPr/>
      <dgm:t>
        <a:bodyPr/>
        <a:lstStyle/>
        <a:p>
          <a:endParaRPr lang="en-GB"/>
        </a:p>
      </dgm:t>
    </dgm:pt>
    <dgm:pt modelId="{AEF4EF6F-79D6-464B-8C83-5A1AA06C3EC0}" type="parTrans" cxnId="{9BB3E865-99C1-4970-83CF-E9394C4B8472}">
      <dgm:prSet/>
      <dgm:spPr/>
      <dgm:t>
        <a:bodyPr/>
        <a:lstStyle/>
        <a:p>
          <a:endParaRPr lang="en-US"/>
        </a:p>
      </dgm:t>
    </dgm:pt>
    <dgm:pt modelId="{AB9C1BFA-5EAE-4F11-A26D-DA4DDB127751}" type="sibTrans" cxnId="{9BB3E865-99C1-4970-83CF-E9394C4B8472}">
      <dgm:prSet/>
      <dgm:spPr/>
      <dgm:t>
        <a:bodyPr/>
        <a:lstStyle/>
        <a:p>
          <a:endParaRPr lang="en-US"/>
        </a:p>
      </dgm:t>
    </dgm:pt>
    <dgm:pt modelId="{B793D66E-9D5F-46E2-90A2-79A3134943A2}">
      <dgm:prSet/>
      <dgm:spPr/>
      <dgm:t>
        <a:bodyPr/>
        <a:lstStyle/>
        <a:p>
          <a:endParaRPr lang="en-US">
            <a:latin typeface="Times New Roman" panose="02020603050405020304" pitchFamily="18" charset="0"/>
            <a:cs typeface="Times New Roman" panose="02020603050405020304" pitchFamily="18" charset="0"/>
          </a:endParaRPr>
        </a:p>
      </dgm:t>
    </dgm:pt>
    <dgm:pt modelId="{A9D9EE11-D67A-4A9C-BA57-FBDDA6F25C8F}" type="parTrans" cxnId="{C143D2D3-C3C5-40BA-8D7A-362F81AD1FA2}">
      <dgm:prSet/>
      <dgm:spPr/>
      <dgm:t>
        <a:bodyPr/>
        <a:lstStyle/>
        <a:p>
          <a:endParaRPr lang="en-US"/>
        </a:p>
      </dgm:t>
    </dgm:pt>
    <dgm:pt modelId="{B42C5FCB-49C1-4692-8FDE-041E34E8B28C}" type="sibTrans" cxnId="{C143D2D3-C3C5-40BA-8D7A-362F81AD1FA2}">
      <dgm:prSet/>
      <dgm:spPr/>
      <dgm:t>
        <a:bodyPr/>
        <a:lstStyle/>
        <a:p>
          <a:endParaRPr lang="en-US"/>
        </a:p>
      </dgm:t>
    </dgm:pt>
    <dgm:pt modelId="{D6D03D41-4962-469E-8127-E1AD567CA0A6}">
      <dgm:prSet/>
      <dgm:spPr/>
      <dgm:t>
        <a:bodyPr/>
        <a:lstStyle/>
        <a:p>
          <a:endParaRPr lang="en-GB"/>
        </a:p>
      </dgm:t>
    </dgm:pt>
    <dgm:pt modelId="{70EBFD51-8F9A-4EBF-BB6C-DF8C22B98410}" type="parTrans" cxnId="{D02AB642-C7B7-48A0-B4E8-360458598341}">
      <dgm:prSet/>
      <dgm:spPr/>
      <dgm:t>
        <a:bodyPr/>
        <a:lstStyle/>
        <a:p>
          <a:endParaRPr lang="en-US"/>
        </a:p>
      </dgm:t>
    </dgm:pt>
    <dgm:pt modelId="{D12F9D30-8CAF-4B9B-B2B1-047F20E85246}" type="sibTrans" cxnId="{D02AB642-C7B7-48A0-B4E8-360458598341}">
      <dgm:prSet/>
      <dgm:spPr/>
      <dgm:t>
        <a:bodyPr/>
        <a:lstStyle/>
        <a:p>
          <a:endParaRPr lang="en-US"/>
        </a:p>
      </dgm:t>
    </dgm:pt>
    <dgm:pt modelId="{2C108621-1999-4717-9136-864BE77F8F34}">
      <dgm:prSet/>
      <dgm:spPr/>
      <dgm:t>
        <a:bodyPr/>
        <a:lstStyle/>
        <a:p>
          <a:endParaRPr lang="en-US">
            <a:latin typeface="Times New Roman" panose="02020603050405020304" pitchFamily="18" charset="0"/>
            <a:cs typeface="Times New Roman" panose="02020603050405020304" pitchFamily="18" charset="0"/>
          </a:endParaRPr>
        </a:p>
      </dgm:t>
    </dgm:pt>
    <dgm:pt modelId="{C50E096A-7A55-4E5B-B6EB-0B0E84D82C40}" type="parTrans" cxnId="{3E99CA34-06BD-4EA5-9563-F299EE4F0E93}">
      <dgm:prSet/>
      <dgm:spPr/>
      <dgm:t>
        <a:bodyPr/>
        <a:lstStyle/>
        <a:p>
          <a:endParaRPr lang="en-US"/>
        </a:p>
      </dgm:t>
    </dgm:pt>
    <dgm:pt modelId="{15A90BBE-59EA-440E-BFC4-654CAD4915F3}" type="sibTrans" cxnId="{3E99CA34-06BD-4EA5-9563-F299EE4F0E93}">
      <dgm:prSet/>
      <dgm:spPr/>
      <dgm:t>
        <a:bodyPr/>
        <a:lstStyle/>
        <a:p>
          <a:endParaRPr lang="en-US"/>
        </a:p>
      </dgm:t>
    </dgm:pt>
    <dgm:pt modelId="{C7ED6A64-B0E2-4B14-AF3A-821E31005FE2}">
      <dgm:prSet/>
      <dgm:spPr/>
      <dgm:t>
        <a:bodyPr/>
        <a:lstStyle/>
        <a:p>
          <a:endParaRPr lang="en-GB"/>
        </a:p>
      </dgm:t>
    </dgm:pt>
    <dgm:pt modelId="{52EB84AC-2334-4CF4-BBAA-3353A8101ABE}" type="parTrans" cxnId="{A64CA5A0-AA8B-4904-8E18-67FDEC91DA16}">
      <dgm:prSet/>
      <dgm:spPr/>
      <dgm:t>
        <a:bodyPr/>
        <a:lstStyle/>
        <a:p>
          <a:endParaRPr lang="en-US"/>
        </a:p>
      </dgm:t>
    </dgm:pt>
    <dgm:pt modelId="{0D03C418-0400-4E40-8BAD-DB79209547D6}" type="sibTrans" cxnId="{A64CA5A0-AA8B-4904-8E18-67FDEC91DA16}">
      <dgm:prSet/>
      <dgm:spPr/>
      <dgm:t>
        <a:bodyPr/>
        <a:lstStyle/>
        <a:p>
          <a:endParaRPr lang="en-US"/>
        </a:p>
      </dgm:t>
    </dgm:pt>
    <dgm:pt modelId="{E585967F-812F-466B-9506-43799DB33241}">
      <dgm:prSet/>
      <dgm:spPr/>
      <dgm:t>
        <a:bodyPr/>
        <a:lstStyle/>
        <a:p>
          <a:endParaRPr lang="en-US">
            <a:latin typeface="Times New Roman" panose="02020603050405020304" pitchFamily="18" charset="0"/>
            <a:cs typeface="Times New Roman" panose="02020603050405020304" pitchFamily="18" charset="0"/>
          </a:endParaRPr>
        </a:p>
      </dgm:t>
    </dgm:pt>
    <dgm:pt modelId="{14D95A04-0B27-440F-9A46-FECA807D1897}" type="parTrans" cxnId="{73175CB9-A45E-447F-A160-3E3B0B8B173A}">
      <dgm:prSet/>
      <dgm:spPr/>
      <dgm:t>
        <a:bodyPr/>
        <a:lstStyle/>
        <a:p>
          <a:endParaRPr lang="en-US"/>
        </a:p>
      </dgm:t>
    </dgm:pt>
    <dgm:pt modelId="{63C99BBD-7E86-4FE7-A16F-65FAA297E864}" type="sibTrans" cxnId="{73175CB9-A45E-447F-A160-3E3B0B8B173A}">
      <dgm:prSet/>
      <dgm:spPr/>
      <dgm:t>
        <a:bodyPr/>
        <a:lstStyle/>
        <a:p>
          <a:endParaRPr lang="en-US"/>
        </a:p>
      </dgm:t>
    </dgm:pt>
    <dgm:pt modelId="{F504771C-CEEE-49E3-9AAC-F2F72F4CFB14}">
      <dgm:prSet/>
      <dgm:spPr/>
      <dgm:t>
        <a:bodyPr/>
        <a:lstStyle/>
        <a:p>
          <a:endParaRPr lang="en-GB"/>
        </a:p>
      </dgm:t>
    </dgm:pt>
    <dgm:pt modelId="{9194676D-37F5-4F3C-B40E-0083D34262DA}" type="parTrans" cxnId="{E9826E32-6452-4FA8-9B2D-E80D78BD462C}">
      <dgm:prSet/>
      <dgm:spPr/>
      <dgm:t>
        <a:bodyPr/>
        <a:lstStyle/>
        <a:p>
          <a:endParaRPr lang="en-US"/>
        </a:p>
      </dgm:t>
    </dgm:pt>
    <dgm:pt modelId="{3CD05192-B98E-4029-8E2B-1D1C0F0DF456}" type="sibTrans" cxnId="{E9826E32-6452-4FA8-9B2D-E80D78BD462C}">
      <dgm:prSet/>
      <dgm:spPr/>
      <dgm:t>
        <a:bodyPr/>
        <a:lstStyle/>
        <a:p>
          <a:endParaRPr lang="en-US"/>
        </a:p>
      </dgm:t>
    </dgm:pt>
    <dgm:pt modelId="{BE0E7FC9-5BE9-40C3-B1BF-123CDEB93201}">
      <dgm:prSet/>
      <dgm:spPr/>
      <dgm:t>
        <a:bodyPr/>
        <a:lstStyle/>
        <a:p>
          <a:endParaRPr lang="en-US">
            <a:latin typeface="Times New Roman" panose="02020603050405020304" pitchFamily="18" charset="0"/>
            <a:cs typeface="Times New Roman" panose="02020603050405020304" pitchFamily="18" charset="0"/>
          </a:endParaRPr>
        </a:p>
      </dgm:t>
    </dgm:pt>
    <dgm:pt modelId="{9D0C5CB8-47A4-4321-B7B6-CDBCF24C7DD2}" type="parTrans" cxnId="{1DD0F075-A5DC-47C0-AD09-7CD0B5830CFC}">
      <dgm:prSet/>
      <dgm:spPr/>
      <dgm:t>
        <a:bodyPr/>
        <a:lstStyle/>
        <a:p>
          <a:endParaRPr lang="en-US"/>
        </a:p>
      </dgm:t>
    </dgm:pt>
    <dgm:pt modelId="{FCC6CFDB-458B-46E5-B62B-2CA966B48CF1}" type="sibTrans" cxnId="{1DD0F075-A5DC-47C0-AD09-7CD0B5830CFC}">
      <dgm:prSet/>
      <dgm:spPr/>
      <dgm:t>
        <a:bodyPr/>
        <a:lstStyle/>
        <a:p>
          <a:endParaRPr lang="en-US"/>
        </a:p>
      </dgm:t>
    </dgm:pt>
    <dgm:pt modelId="{8045F52E-25BF-456C-8A26-F68D177EB099}">
      <dgm:prSet/>
      <dgm:spPr/>
      <dgm:t>
        <a:bodyPr/>
        <a:lstStyle/>
        <a:p>
          <a:endParaRPr lang="en-GB"/>
        </a:p>
      </dgm:t>
    </dgm:pt>
    <dgm:pt modelId="{8820CAB8-9ADA-41A7-858A-DE5EB28C02F0}" type="parTrans" cxnId="{1BDBE32B-9FC8-4DD5-8376-FD6E183283AA}">
      <dgm:prSet/>
      <dgm:spPr/>
      <dgm:t>
        <a:bodyPr/>
        <a:lstStyle/>
        <a:p>
          <a:endParaRPr lang="en-US"/>
        </a:p>
      </dgm:t>
    </dgm:pt>
    <dgm:pt modelId="{A28D2B0C-357B-4686-AC0E-A7625EBAE362}" type="sibTrans" cxnId="{1BDBE32B-9FC8-4DD5-8376-FD6E183283AA}">
      <dgm:prSet/>
      <dgm:spPr/>
      <dgm:t>
        <a:bodyPr/>
        <a:lstStyle/>
        <a:p>
          <a:endParaRPr lang="en-US"/>
        </a:p>
      </dgm:t>
    </dgm:pt>
    <dgm:pt modelId="{59C622C6-E00F-43B6-B30A-4046AC18072C}">
      <dgm:prSet/>
      <dgm:spPr/>
      <dgm:t>
        <a:bodyPr/>
        <a:lstStyle/>
        <a:p>
          <a:endParaRPr lang="en-US">
            <a:latin typeface="Times New Roman" panose="02020603050405020304" pitchFamily="18" charset="0"/>
            <a:cs typeface="Times New Roman" panose="02020603050405020304" pitchFamily="18" charset="0"/>
          </a:endParaRPr>
        </a:p>
      </dgm:t>
    </dgm:pt>
    <dgm:pt modelId="{EEC0999A-4CF0-4655-952D-326DC6053FB5}" type="parTrans" cxnId="{C8518DEA-4B3E-420A-99DD-2AB038B44324}">
      <dgm:prSet/>
      <dgm:spPr/>
      <dgm:t>
        <a:bodyPr/>
        <a:lstStyle/>
        <a:p>
          <a:endParaRPr lang="en-US"/>
        </a:p>
      </dgm:t>
    </dgm:pt>
    <dgm:pt modelId="{10BFB704-5B2A-4315-BAF5-B2498FC406AF}" type="sibTrans" cxnId="{C8518DEA-4B3E-420A-99DD-2AB038B44324}">
      <dgm:prSet/>
      <dgm:spPr/>
      <dgm:t>
        <a:bodyPr/>
        <a:lstStyle/>
        <a:p>
          <a:endParaRPr lang="en-US"/>
        </a:p>
      </dgm:t>
    </dgm:pt>
    <dgm:pt modelId="{E396B337-323E-4260-8486-367C27A6A19A}">
      <dgm:prSet/>
      <dgm:spPr/>
      <dgm:t>
        <a:bodyPr/>
        <a:lstStyle/>
        <a:p>
          <a:endParaRPr lang="en-GB"/>
        </a:p>
      </dgm:t>
    </dgm:pt>
    <dgm:pt modelId="{68A39FCE-77B0-4CD0-AD00-9BDFE0B1061C}" type="parTrans" cxnId="{69A84851-B8D7-4D30-A411-FB4573A8A359}">
      <dgm:prSet/>
      <dgm:spPr/>
      <dgm:t>
        <a:bodyPr/>
        <a:lstStyle/>
        <a:p>
          <a:endParaRPr lang="en-US"/>
        </a:p>
      </dgm:t>
    </dgm:pt>
    <dgm:pt modelId="{803A74C5-1C26-494F-8A3D-67D41B44629C}" type="sibTrans" cxnId="{69A84851-B8D7-4D30-A411-FB4573A8A359}">
      <dgm:prSet/>
      <dgm:spPr/>
      <dgm:t>
        <a:bodyPr/>
        <a:lstStyle/>
        <a:p>
          <a:endParaRPr lang="en-US"/>
        </a:p>
      </dgm:t>
    </dgm:pt>
    <dgm:pt modelId="{C5111138-3838-455A-A833-758336EE4ACC}">
      <dgm:prSet/>
      <dgm:spPr/>
      <dgm:t>
        <a:bodyPr/>
        <a:lstStyle/>
        <a:p>
          <a:endParaRPr lang="en-US">
            <a:latin typeface="Times New Roman" panose="02020603050405020304" pitchFamily="18" charset="0"/>
            <a:cs typeface="Times New Roman" panose="02020603050405020304" pitchFamily="18" charset="0"/>
          </a:endParaRPr>
        </a:p>
      </dgm:t>
    </dgm:pt>
    <dgm:pt modelId="{5A979461-7B03-4C2E-BF94-FB2355F7E32F}" type="parTrans" cxnId="{ED9D18D2-9D80-4F30-8B9F-9308A15749C1}">
      <dgm:prSet/>
      <dgm:spPr/>
      <dgm:t>
        <a:bodyPr/>
        <a:lstStyle/>
        <a:p>
          <a:endParaRPr lang="en-US"/>
        </a:p>
      </dgm:t>
    </dgm:pt>
    <dgm:pt modelId="{7D1435F7-665C-4969-8E77-29956191C597}" type="sibTrans" cxnId="{ED9D18D2-9D80-4F30-8B9F-9308A15749C1}">
      <dgm:prSet/>
      <dgm:spPr/>
      <dgm:t>
        <a:bodyPr/>
        <a:lstStyle/>
        <a:p>
          <a:endParaRPr lang="en-US"/>
        </a:p>
      </dgm:t>
    </dgm:pt>
    <dgm:pt modelId="{CC40C5D2-6E5C-47F0-A140-834B498FA3AB}">
      <dgm:prSet/>
      <dgm:spPr/>
      <dgm:t>
        <a:bodyPr/>
        <a:lstStyle/>
        <a:p>
          <a:endParaRPr lang="en-GB"/>
        </a:p>
      </dgm:t>
    </dgm:pt>
    <dgm:pt modelId="{61187F7B-111D-4CDF-A6F3-47B33C79DC62}" type="parTrans" cxnId="{6B38A5B5-7A57-4CFB-ADDF-8E8A7F49F622}">
      <dgm:prSet/>
      <dgm:spPr/>
      <dgm:t>
        <a:bodyPr/>
        <a:lstStyle/>
        <a:p>
          <a:endParaRPr lang="en-US"/>
        </a:p>
      </dgm:t>
    </dgm:pt>
    <dgm:pt modelId="{61AC1A6E-C616-4C5D-A019-FFB96D5A6C91}" type="sibTrans" cxnId="{6B38A5B5-7A57-4CFB-ADDF-8E8A7F49F622}">
      <dgm:prSet/>
      <dgm:spPr/>
      <dgm:t>
        <a:bodyPr/>
        <a:lstStyle/>
        <a:p>
          <a:endParaRPr lang="en-US"/>
        </a:p>
      </dgm:t>
    </dgm:pt>
    <dgm:pt modelId="{4C5D1FFC-8FBF-4AD5-8C7A-78C2FAA8CB7E}">
      <dgm:prSet/>
      <dgm:spPr/>
      <dgm:t>
        <a:bodyPr/>
        <a:lstStyle/>
        <a:p>
          <a:endParaRPr lang="en-US">
            <a:latin typeface="Times New Roman" panose="02020603050405020304" pitchFamily="18" charset="0"/>
            <a:cs typeface="Times New Roman" panose="02020603050405020304" pitchFamily="18" charset="0"/>
          </a:endParaRPr>
        </a:p>
      </dgm:t>
    </dgm:pt>
    <dgm:pt modelId="{A9B265CC-46E8-4562-B378-8F7B5ADC0E80}" type="parTrans" cxnId="{EA834FC8-37EF-4FA0-8131-9E9CD44A1E06}">
      <dgm:prSet/>
      <dgm:spPr/>
      <dgm:t>
        <a:bodyPr/>
        <a:lstStyle/>
        <a:p>
          <a:endParaRPr lang="en-US"/>
        </a:p>
      </dgm:t>
    </dgm:pt>
    <dgm:pt modelId="{111E875F-A4DC-4C04-B4C7-450EE6BE4D45}" type="sibTrans" cxnId="{EA834FC8-37EF-4FA0-8131-9E9CD44A1E06}">
      <dgm:prSet/>
      <dgm:spPr/>
      <dgm:t>
        <a:bodyPr/>
        <a:lstStyle/>
        <a:p>
          <a:endParaRPr lang="en-US"/>
        </a:p>
      </dgm:t>
    </dgm:pt>
    <dgm:pt modelId="{E6ED04A0-C9AA-4E0A-83E7-BFA64272D5D5}">
      <dgm:prSet/>
      <dgm:spPr/>
      <dgm:t>
        <a:bodyPr/>
        <a:lstStyle/>
        <a:p>
          <a:endParaRPr lang="en-GB"/>
        </a:p>
      </dgm:t>
    </dgm:pt>
    <dgm:pt modelId="{F10BBF91-DDBA-48FB-AFA1-0456C0703174}" type="parTrans" cxnId="{532542D9-CE70-471F-A229-8C3EA5E7C5C0}">
      <dgm:prSet/>
      <dgm:spPr/>
      <dgm:t>
        <a:bodyPr/>
        <a:lstStyle/>
        <a:p>
          <a:endParaRPr lang="en-US"/>
        </a:p>
      </dgm:t>
    </dgm:pt>
    <dgm:pt modelId="{2575BBEB-F6B3-42AA-A05D-5E94D03D9321}" type="sibTrans" cxnId="{532542D9-CE70-471F-A229-8C3EA5E7C5C0}">
      <dgm:prSet/>
      <dgm:spPr/>
      <dgm:t>
        <a:bodyPr/>
        <a:lstStyle/>
        <a:p>
          <a:endParaRPr lang="en-US"/>
        </a:p>
      </dgm:t>
    </dgm:pt>
    <dgm:pt modelId="{DB65C124-FB1E-45BE-BE6F-DB456251A7F1}">
      <dgm:prSet/>
      <dgm:spPr/>
      <dgm:t>
        <a:bodyPr/>
        <a:lstStyle/>
        <a:p>
          <a:endParaRPr lang="en-US">
            <a:latin typeface="Times New Roman" panose="02020603050405020304" pitchFamily="18" charset="0"/>
            <a:cs typeface="Times New Roman" panose="02020603050405020304" pitchFamily="18" charset="0"/>
          </a:endParaRPr>
        </a:p>
      </dgm:t>
    </dgm:pt>
    <dgm:pt modelId="{2B359113-BDC2-44D2-B5B3-DFB6C800AB9A}" type="parTrans" cxnId="{7689D260-2739-43CD-8935-C936DA8D0C27}">
      <dgm:prSet/>
      <dgm:spPr/>
      <dgm:t>
        <a:bodyPr/>
        <a:lstStyle/>
        <a:p>
          <a:endParaRPr lang="en-US"/>
        </a:p>
      </dgm:t>
    </dgm:pt>
    <dgm:pt modelId="{FEC43776-4B32-4D88-8966-88616C30A909}" type="sibTrans" cxnId="{7689D260-2739-43CD-8935-C936DA8D0C27}">
      <dgm:prSet/>
      <dgm:spPr/>
      <dgm:t>
        <a:bodyPr/>
        <a:lstStyle/>
        <a:p>
          <a:endParaRPr lang="en-US"/>
        </a:p>
      </dgm:t>
    </dgm:pt>
    <dgm:pt modelId="{82772023-A31F-461A-A1F7-910781CBC270}">
      <dgm:prSet/>
      <dgm:spPr/>
      <dgm:t>
        <a:bodyPr/>
        <a:lstStyle/>
        <a:p>
          <a:endParaRPr lang="en-GB"/>
        </a:p>
      </dgm:t>
    </dgm:pt>
    <dgm:pt modelId="{CEE88FB5-618B-4A52-AB8E-09D148E2FA86}" type="parTrans" cxnId="{9A7DDC67-129B-41D9-A0C4-AD03A80896F2}">
      <dgm:prSet/>
      <dgm:spPr/>
      <dgm:t>
        <a:bodyPr/>
        <a:lstStyle/>
        <a:p>
          <a:endParaRPr lang="en-US"/>
        </a:p>
      </dgm:t>
    </dgm:pt>
    <dgm:pt modelId="{32E96247-2D24-4F8F-A2FD-FE89C046D9CF}" type="sibTrans" cxnId="{9A7DDC67-129B-41D9-A0C4-AD03A80896F2}">
      <dgm:prSet/>
      <dgm:spPr/>
      <dgm:t>
        <a:bodyPr/>
        <a:lstStyle/>
        <a:p>
          <a:endParaRPr lang="en-US"/>
        </a:p>
      </dgm:t>
    </dgm:pt>
    <dgm:pt modelId="{C36283AD-B46A-44AB-AFA9-CCC4C27D20EA}" type="pres">
      <dgm:prSet presAssocID="{FF2B6360-0830-408C-989A-5B10A73568D2}" presName="Name0" presStyleCnt="0">
        <dgm:presLayoutVars>
          <dgm:chMax val="7"/>
          <dgm:chPref val="7"/>
          <dgm:dir/>
        </dgm:presLayoutVars>
      </dgm:prSet>
      <dgm:spPr/>
    </dgm:pt>
    <dgm:pt modelId="{AF8E124D-61CF-44CD-888E-A0A9C6F622CF}" type="pres">
      <dgm:prSet presAssocID="{FF2B6360-0830-408C-989A-5B10A73568D2}" presName="Name1" presStyleCnt="0"/>
      <dgm:spPr/>
    </dgm:pt>
    <dgm:pt modelId="{FC2525CC-F990-4C90-8BBD-A21F613941D5}" type="pres">
      <dgm:prSet presAssocID="{FF2B6360-0830-408C-989A-5B10A73568D2}" presName="cycle" presStyleCnt="0"/>
      <dgm:spPr/>
    </dgm:pt>
    <dgm:pt modelId="{67202080-E4F0-4D3C-86CD-F97234AB42A8}" type="pres">
      <dgm:prSet presAssocID="{FF2B6360-0830-408C-989A-5B10A73568D2}" presName="srcNode" presStyleLbl="node1" presStyleIdx="0" presStyleCnt="7"/>
      <dgm:spPr/>
    </dgm:pt>
    <dgm:pt modelId="{A009102A-8084-4079-9FED-9A4B68F71AA3}" type="pres">
      <dgm:prSet presAssocID="{FF2B6360-0830-408C-989A-5B10A73568D2}" presName="conn" presStyleLbl="parChTrans1D2" presStyleIdx="0" presStyleCnt="1"/>
      <dgm:spPr/>
    </dgm:pt>
    <dgm:pt modelId="{ADB94879-0FE9-4DD3-BA5C-A940D480819F}" type="pres">
      <dgm:prSet presAssocID="{FF2B6360-0830-408C-989A-5B10A73568D2}" presName="extraNode" presStyleLbl="node1" presStyleIdx="0" presStyleCnt="7"/>
      <dgm:spPr/>
    </dgm:pt>
    <dgm:pt modelId="{DD4F72D5-5CF2-42BB-A8E9-FD2BD10CFF96}" type="pres">
      <dgm:prSet presAssocID="{FF2B6360-0830-408C-989A-5B10A73568D2}" presName="dstNode" presStyleLbl="node1" presStyleIdx="0" presStyleCnt="7"/>
      <dgm:spPr/>
    </dgm:pt>
    <dgm:pt modelId="{30F6EF8D-169B-493F-A16A-134FED8D1445}" type="pres">
      <dgm:prSet presAssocID="{FF03CFDD-377F-4E0E-B4E6-3E251C240D15}" presName="text_1" presStyleLbl="node1" presStyleIdx="0" presStyleCnt="7">
        <dgm:presLayoutVars>
          <dgm:bulletEnabled val="1"/>
        </dgm:presLayoutVars>
      </dgm:prSet>
      <dgm:spPr/>
    </dgm:pt>
    <dgm:pt modelId="{2DE000DB-4A63-4070-89FC-12F4C519FFDF}" type="pres">
      <dgm:prSet presAssocID="{FF03CFDD-377F-4E0E-B4E6-3E251C240D15}" presName="accent_1" presStyleCnt="0"/>
      <dgm:spPr/>
    </dgm:pt>
    <dgm:pt modelId="{33CFAA1F-7AEB-4C3E-A9DF-BF0D4C581D70}" type="pres">
      <dgm:prSet presAssocID="{FF03CFDD-377F-4E0E-B4E6-3E251C240D15}" presName="accentRepeatNode" presStyleLbl="solidFgAcc1" presStyleIdx="0" presStyleCnt="7"/>
      <dgm:spPr/>
    </dgm:pt>
    <dgm:pt modelId="{ABF09CBE-7A70-4492-B277-F7F0357C0D79}" type="pres">
      <dgm:prSet presAssocID="{375D4B42-BDDB-48A1-865D-61AA283C6780}" presName="text_2" presStyleLbl="node1" presStyleIdx="1" presStyleCnt="7">
        <dgm:presLayoutVars>
          <dgm:bulletEnabled val="1"/>
        </dgm:presLayoutVars>
      </dgm:prSet>
      <dgm:spPr/>
    </dgm:pt>
    <dgm:pt modelId="{E3F24584-4790-40FC-AFD4-9A035B58C016}" type="pres">
      <dgm:prSet presAssocID="{375D4B42-BDDB-48A1-865D-61AA283C6780}" presName="accent_2" presStyleCnt="0"/>
      <dgm:spPr/>
    </dgm:pt>
    <dgm:pt modelId="{D1F632FE-BA71-4280-A59F-4F41F78F3E52}" type="pres">
      <dgm:prSet presAssocID="{375D4B42-BDDB-48A1-865D-61AA283C6780}" presName="accentRepeatNode" presStyleLbl="solidFgAcc1" presStyleIdx="1" presStyleCnt="7"/>
      <dgm:spPr/>
    </dgm:pt>
    <dgm:pt modelId="{E14A28A6-9C0B-4BAF-8638-3492B26F2306}" type="pres">
      <dgm:prSet presAssocID="{05583A50-A9FE-40A7-AB0A-EC79AEB42891}" presName="text_3" presStyleLbl="node1" presStyleIdx="2" presStyleCnt="7">
        <dgm:presLayoutVars>
          <dgm:bulletEnabled val="1"/>
        </dgm:presLayoutVars>
      </dgm:prSet>
      <dgm:spPr/>
    </dgm:pt>
    <dgm:pt modelId="{89A1E5D0-11C5-47EC-828E-A24349425007}" type="pres">
      <dgm:prSet presAssocID="{05583A50-A9FE-40A7-AB0A-EC79AEB42891}" presName="accent_3" presStyleCnt="0"/>
      <dgm:spPr/>
    </dgm:pt>
    <dgm:pt modelId="{65B7FFC2-3742-4AB4-8B9D-BB551E2F01AF}" type="pres">
      <dgm:prSet presAssocID="{05583A50-A9FE-40A7-AB0A-EC79AEB42891}" presName="accentRepeatNode" presStyleLbl="solidFgAcc1" presStyleIdx="2" presStyleCnt="7"/>
      <dgm:spPr/>
    </dgm:pt>
    <dgm:pt modelId="{B717F483-4B9E-4ACB-A81C-0914682270EB}" type="pres">
      <dgm:prSet presAssocID="{E276626E-6189-4326-BEB6-297325B57B24}" presName="text_4" presStyleLbl="node1" presStyleIdx="3" presStyleCnt="7">
        <dgm:presLayoutVars>
          <dgm:bulletEnabled val="1"/>
        </dgm:presLayoutVars>
      </dgm:prSet>
      <dgm:spPr/>
    </dgm:pt>
    <dgm:pt modelId="{BE52FCA7-BAC6-45DC-9D7E-E7DE5A259F54}" type="pres">
      <dgm:prSet presAssocID="{E276626E-6189-4326-BEB6-297325B57B24}" presName="accent_4" presStyleCnt="0"/>
      <dgm:spPr/>
    </dgm:pt>
    <dgm:pt modelId="{BF0E4339-3EAF-41D7-90D7-55B21DC2E5FB}" type="pres">
      <dgm:prSet presAssocID="{E276626E-6189-4326-BEB6-297325B57B24}" presName="accentRepeatNode" presStyleLbl="solidFgAcc1" presStyleIdx="3" presStyleCnt="7"/>
      <dgm:spPr/>
    </dgm:pt>
    <dgm:pt modelId="{CB67D16B-B821-430D-B22D-B8B924AA4405}" type="pres">
      <dgm:prSet presAssocID="{744257F5-E96F-45BF-B264-C8BC85908EB8}" presName="text_5" presStyleLbl="node1" presStyleIdx="4" presStyleCnt="7">
        <dgm:presLayoutVars>
          <dgm:bulletEnabled val="1"/>
        </dgm:presLayoutVars>
      </dgm:prSet>
      <dgm:spPr/>
    </dgm:pt>
    <dgm:pt modelId="{53F5DFA4-C41E-4D30-BF60-4AAF20B1F3AE}" type="pres">
      <dgm:prSet presAssocID="{744257F5-E96F-45BF-B264-C8BC85908EB8}" presName="accent_5" presStyleCnt="0"/>
      <dgm:spPr/>
    </dgm:pt>
    <dgm:pt modelId="{E650D1FB-8E6C-45EA-8AFD-0B587CF664F4}" type="pres">
      <dgm:prSet presAssocID="{744257F5-E96F-45BF-B264-C8BC85908EB8}" presName="accentRepeatNode" presStyleLbl="solidFgAcc1" presStyleIdx="4" presStyleCnt="7"/>
      <dgm:spPr/>
    </dgm:pt>
    <dgm:pt modelId="{69340298-CB8D-46D6-863D-6F340DF3D9E3}" type="pres">
      <dgm:prSet presAssocID="{0E4F2171-3497-4EAC-8239-DDD52A41537E}" presName="text_6" presStyleLbl="node1" presStyleIdx="5" presStyleCnt="7">
        <dgm:presLayoutVars>
          <dgm:bulletEnabled val="1"/>
        </dgm:presLayoutVars>
      </dgm:prSet>
      <dgm:spPr/>
    </dgm:pt>
    <dgm:pt modelId="{5A1D0710-1330-4940-BB9C-62381FA765CA}" type="pres">
      <dgm:prSet presAssocID="{0E4F2171-3497-4EAC-8239-DDD52A41537E}" presName="accent_6" presStyleCnt="0"/>
      <dgm:spPr/>
    </dgm:pt>
    <dgm:pt modelId="{B2D70EFD-420D-46C4-AF19-180C0983A037}" type="pres">
      <dgm:prSet presAssocID="{0E4F2171-3497-4EAC-8239-DDD52A41537E}" presName="accentRepeatNode" presStyleLbl="solidFgAcc1" presStyleIdx="5" presStyleCnt="7"/>
      <dgm:spPr/>
    </dgm:pt>
    <dgm:pt modelId="{911ECE06-ECC6-4635-83B7-A4D2AF179A42}" type="pres">
      <dgm:prSet presAssocID="{050F749D-BAC0-4398-B026-1A7C5D8F66FF}" presName="text_7" presStyleLbl="node1" presStyleIdx="6" presStyleCnt="7">
        <dgm:presLayoutVars>
          <dgm:bulletEnabled val="1"/>
        </dgm:presLayoutVars>
      </dgm:prSet>
      <dgm:spPr/>
    </dgm:pt>
    <dgm:pt modelId="{EAB3E078-B1D7-4C49-B70B-CF50DD391690}" type="pres">
      <dgm:prSet presAssocID="{050F749D-BAC0-4398-B026-1A7C5D8F66FF}" presName="accent_7" presStyleCnt="0"/>
      <dgm:spPr/>
    </dgm:pt>
    <dgm:pt modelId="{77FAECF1-9B8B-4693-95A3-A5A2099D659B}" type="pres">
      <dgm:prSet presAssocID="{050F749D-BAC0-4398-B026-1A7C5D8F66FF}" presName="accentRepeatNode" presStyleLbl="solidFgAcc1" presStyleIdx="6" presStyleCnt="7"/>
      <dgm:spPr/>
    </dgm:pt>
  </dgm:ptLst>
  <dgm:cxnLst>
    <dgm:cxn modelId="{3EC11F01-73F6-4A47-A4C8-A3CDA6591F1A}" type="presOf" srcId="{FF03CFDD-377F-4E0E-B4E6-3E251C240D15}" destId="{30F6EF8D-169B-493F-A16A-134FED8D1445}" srcOrd="0" destOrd="0" presId="urn:microsoft.com/office/officeart/2008/layout/VerticalCurvedList"/>
    <dgm:cxn modelId="{8A961E07-01EA-4BE1-988C-57EFBCD8208C}" srcId="{FF2B6360-0830-408C-989A-5B10A73568D2}" destId="{744257F5-E96F-45BF-B264-C8BC85908EB8}" srcOrd="4" destOrd="0" parTransId="{913D6257-7364-43E3-87DD-AB899E46AD90}" sibTransId="{5DDB1534-43E7-4FF4-AEAE-0258C0A71D69}"/>
    <dgm:cxn modelId="{F84A410F-7307-408A-8301-C5A6A757FD1C}" type="presOf" srcId="{DB6E23D0-1DF2-40C3-9BB4-F2C9F3E6286A}" destId="{A009102A-8084-4079-9FED-9A4B68F71AA3}" srcOrd="0" destOrd="0" presId="urn:microsoft.com/office/officeart/2008/layout/VerticalCurvedList"/>
    <dgm:cxn modelId="{BA640514-095F-44C4-950D-D07E4B6A4118}" srcId="{FF2B6360-0830-408C-989A-5B10A73568D2}" destId="{C67E9190-E305-4F63-A8F8-FD0CAC6BB598}" srcOrd="26" destOrd="0" parTransId="{2CB01F78-A4CB-4F3D-9B40-0065455138FD}" sibTransId="{0AF90E9F-55EB-43F4-BF7A-7C060D4B5BE2}"/>
    <dgm:cxn modelId="{E3808317-4167-41DD-ADED-17A49B9B0B12}" srcId="{FF2B6360-0830-408C-989A-5B10A73568D2}" destId="{050F749D-BAC0-4398-B026-1A7C5D8F66FF}" srcOrd="6" destOrd="0" parTransId="{00FE6339-1E58-47AC-8D33-1E6BC7A0D237}" sibTransId="{3D466E76-75E7-430D-83F0-B041DD2C756D}"/>
    <dgm:cxn modelId="{EA34BB2A-7599-41D3-B656-1BC34F783CA2}" type="presOf" srcId="{375D4B42-BDDB-48A1-865D-61AA283C6780}" destId="{ABF09CBE-7A70-4492-B277-F7F0357C0D79}" srcOrd="0" destOrd="0" presId="urn:microsoft.com/office/officeart/2008/layout/VerticalCurvedList"/>
    <dgm:cxn modelId="{1BDBE32B-9FC8-4DD5-8376-FD6E183283AA}" srcId="{FF2B6360-0830-408C-989A-5B10A73568D2}" destId="{8045F52E-25BF-456C-8A26-F68D177EB099}" srcOrd="17" destOrd="0" parTransId="{8820CAB8-9ADA-41A7-858A-DE5EB28C02F0}" sibTransId="{A28D2B0C-357B-4686-AC0E-A7625EBAE362}"/>
    <dgm:cxn modelId="{E9826E32-6452-4FA8-9B2D-E80D78BD462C}" srcId="{FF2B6360-0830-408C-989A-5B10A73568D2}" destId="{F504771C-CEEE-49E3-9AAC-F2F72F4CFB14}" srcOrd="15" destOrd="0" parTransId="{9194676D-37F5-4F3C-B40E-0083D34262DA}" sibTransId="{3CD05192-B98E-4029-8E2B-1D1C0F0DF456}"/>
    <dgm:cxn modelId="{3E99CA34-06BD-4EA5-9563-F299EE4F0E93}" srcId="{FF2B6360-0830-408C-989A-5B10A73568D2}" destId="{2C108621-1999-4717-9136-864BE77F8F34}" srcOrd="12" destOrd="0" parTransId="{C50E096A-7A55-4E5B-B6EB-0B0E84D82C40}" sibTransId="{15A90BBE-59EA-440E-BFC4-654CAD4915F3}"/>
    <dgm:cxn modelId="{7689D260-2739-43CD-8935-C936DA8D0C27}" srcId="{FF2B6360-0830-408C-989A-5B10A73568D2}" destId="{DB65C124-FB1E-45BE-BE6F-DB456251A7F1}" srcOrd="24" destOrd="0" parTransId="{2B359113-BDC2-44D2-B5B3-DFB6C800AB9A}" sibTransId="{FEC43776-4B32-4D88-8966-88616C30A909}"/>
    <dgm:cxn modelId="{BB082A61-9455-4E8D-9E98-C3EC435D799A}" type="presOf" srcId="{05583A50-A9FE-40A7-AB0A-EC79AEB42891}" destId="{E14A28A6-9C0B-4BAF-8638-3492B26F2306}" srcOrd="0" destOrd="0" presId="urn:microsoft.com/office/officeart/2008/layout/VerticalCurvedList"/>
    <dgm:cxn modelId="{D02AB642-C7B7-48A0-B4E8-360458598341}" srcId="{FF2B6360-0830-408C-989A-5B10A73568D2}" destId="{D6D03D41-4962-469E-8127-E1AD567CA0A6}" srcOrd="11" destOrd="0" parTransId="{70EBFD51-8F9A-4EBF-BB6C-DF8C22B98410}" sibTransId="{D12F9D30-8CAF-4B9B-B2B1-047F20E85246}"/>
    <dgm:cxn modelId="{9BB3E865-99C1-4970-83CF-E9394C4B8472}" srcId="{FF2B6360-0830-408C-989A-5B10A73568D2}" destId="{A399BBF2-7E6B-4413-A452-55F2E5530DDE}" srcOrd="9" destOrd="0" parTransId="{AEF4EF6F-79D6-464B-8C83-5A1AA06C3EC0}" sibTransId="{AB9C1BFA-5EAE-4F11-A26D-DA4DDB127751}"/>
    <dgm:cxn modelId="{9A7DDC67-129B-41D9-A0C4-AD03A80896F2}" srcId="{FF2B6360-0830-408C-989A-5B10A73568D2}" destId="{82772023-A31F-461A-A1F7-910781CBC270}" srcOrd="25" destOrd="0" parTransId="{CEE88FB5-618B-4A52-AB8E-09D148E2FA86}" sibTransId="{32E96247-2D24-4F8F-A2FD-FE89C046D9CF}"/>
    <dgm:cxn modelId="{C7A7364E-6543-4100-B727-9432364061B3}" type="presOf" srcId="{050F749D-BAC0-4398-B026-1A7C5D8F66FF}" destId="{911ECE06-ECC6-4635-83B7-A4D2AF179A42}" srcOrd="0" destOrd="0" presId="urn:microsoft.com/office/officeart/2008/layout/VerticalCurvedList"/>
    <dgm:cxn modelId="{69A84851-B8D7-4D30-A411-FB4573A8A359}" srcId="{FF2B6360-0830-408C-989A-5B10A73568D2}" destId="{E396B337-323E-4260-8486-367C27A6A19A}" srcOrd="19" destOrd="0" parTransId="{68A39FCE-77B0-4CD0-AD00-9BDFE0B1061C}" sibTransId="{803A74C5-1C26-494F-8A3D-67D41B44629C}"/>
    <dgm:cxn modelId="{1DD0F075-A5DC-47C0-AD09-7CD0B5830CFC}" srcId="{FF2B6360-0830-408C-989A-5B10A73568D2}" destId="{BE0E7FC9-5BE9-40C3-B1BF-123CDEB93201}" srcOrd="16" destOrd="0" parTransId="{9D0C5CB8-47A4-4321-B7B6-CDBCF24C7DD2}" sibTransId="{FCC6CFDB-458B-46E5-B62B-2CA966B48CF1}"/>
    <dgm:cxn modelId="{6FC32578-D2BF-425B-B757-FB3812C1C33E}" srcId="{FF2B6360-0830-408C-989A-5B10A73568D2}" destId="{91884036-D539-44FB-A817-709593A0EA46}" srcOrd="27" destOrd="0" parTransId="{F0D3B141-131E-4979-AD98-071857C7F1E6}" sibTransId="{CDCFFA5D-5BB8-4CAB-9CFD-484A0A5C91F1}"/>
    <dgm:cxn modelId="{6E0C467D-9DBA-4445-B80E-A010F2781604}" type="presOf" srcId="{744257F5-E96F-45BF-B264-C8BC85908EB8}" destId="{CB67D16B-B821-430D-B22D-B8B924AA4405}" srcOrd="0" destOrd="0" presId="urn:microsoft.com/office/officeart/2008/layout/VerticalCurvedList"/>
    <dgm:cxn modelId="{8B59DA85-5382-45F1-BF96-AB51C3F4C0FE}" srcId="{FF2B6360-0830-408C-989A-5B10A73568D2}" destId="{0E4F2171-3497-4EAC-8239-DDD52A41537E}" srcOrd="5" destOrd="0" parTransId="{0601CDA2-5060-4CF5-B866-F62E460E41D9}" sibTransId="{8CF7A47E-4B35-4B9F-891D-F4FC3060FC01}"/>
    <dgm:cxn modelId="{1C1FFC87-015B-4331-B971-DC9B7DF5CF30}" srcId="{FF2B6360-0830-408C-989A-5B10A73568D2}" destId="{FF03CFDD-377F-4E0E-B4E6-3E251C240D15}" srcOrd="0" destOrd="0" parTransId="{0E01A70A-5FCE-42EF-8537-852343E32883}" sibTransId="{DB6E23D0-1DF2-40C3-9BB4-F2C9F3E6286A}"/>
    <dgm:cxn modelId="{059491A0-E745-4EDC-8557-43AB33E44111}" type="presOf" srcId="{E276626E-6189-4326-BEB6-297325B57B24}" destId="{B717F483-4B9E-4ACB-A81C-0914682270EB}" srcOrd="0" destOrd="0" presId="urn:microsoft.com/office/officeart/2008/layout/VerticalCurvedList"/>
    <dgm:cxn modelId="{A64CA5A0-AA8B-4904-8E18-67FDEC91DA16}" srcId="{FF2B6360-0830-408C-989A-5B10A73568D2}" destId="{C7ED6A64-B0E2-4B14-AF3A-821E31005FE2}" srcOrd="13" destOrd="0" parTransId="{52EB84AC-2334-4CF4-BBAA-3353A8101ABE}" sibTransId="{0D03C418-0400-4E40-8BAD-DB79209547D6}"/>
    <dgm:cxn modelId="{3E3BCFA9-F7A4-4A66-BFC4-8FD1ECF56DC5}" srcId="{FF2B6360-0830-408C-989A-5B10A73568D2}" destId="{27384CF6-B7DF-4E20-886F-65E8A5349093}" srcOrd="7" destOrd="0" parTransId="{44817694-6308-4EEE-BE9C-137ED03A39E6}" sibTransId="{FCB49BD1-E0C5-4A99-BA85-75D36CB354FA}"/>
    <dgm:cxn modelId="{7300E2B4-856B-4F79-99C8-6CE1C0794161}" type="presOf" srcId="{0E4F2171-3497-4EAC-8239-DDD52A41537E}" destId="{69340298-CB8D-46D6-863D-6F340DF3D9E3}" srcOrd="0" destOrd="0" presId="urn:microsoft.com/office/officeart/2008/layout/VerticalCurvedList"/>
    <dgm:cxn modelId="{6B38A5B5-7A57-4CFB-ADDF-8E8A7F49F622}" srcId="{FF2B6360-0830-408C-989A-5B10A73568D2}" destId="{CC40C5D2-6E5C-47F0-A140-834B498FA3AB}" srcOrd="21" destOrd="0" parTransId="{61187F7B-111D-4CDF-A6F3-47B33C79DC62}" sibTransId="{61AC1A6E-C616-4C5D-A019-FFB96D5A6C91}"/>
    <dgm:cxn modelId="{63D2C9B8-9F9B-4E34-B0B1-67955F86D4B1}" srcId="{FF2B6360-0830-408C-989A-5B10A73568D2}" destId="{375D4B42-BDDB-48A1-865D-61AA283C6780}" srcOrd="1" destOrd="0" parTransId="{9751357C-2509-4A3C-A7B5-1C3E6D1BE2EC}" sibTransId="{CD2C37DF-E0EB-4CC9-92FE-B09D2F8F6BD6}"/>
    <dgm:cxn modelId="{73175CB9-A45E-447F-A160-3E3B0B8B173A}" srcId="{FF2B6360-0830-408C-989A-5B10A73568D2}" destId="{E585967F-812F-466B-9506-43799DB33241}" srcOrd="14" destOrd="0" parTransId="{14D95A04-0B27-440F-9A46-FECA807D1897}" sibTransId="{63C99BBD-7E86-4FE7-A16F-65FAA297E864}"/>
    <dgm:cxn modelId="{889552C3-EA58-43F2-8CB4-D12252ED1B58}" srcId="{FF2B6360-0830-408C-989A-5B10A73568D2}" destId="{C073609F-4B8B-495F-96C0-68A87C6F0B0D}" srcOrd="8" destOrd="0" parTransId="{2F624EE9-AF71-4C73-BDBE-40C76EC3FEE5}" sibTransId="{DF32F661-712B-40D9-84E0-9CA568854B4A}"/>
    <dgm:cxn modelId="{0DEC07C6-0AA0-4C14-B282-5A9D90357580}" type="presOf" srcId="{FF2B6360-0830-408C-989A-5B10A73568D2}" destId="{C36283AD-B46A-44AB-AFA9-CCC4C27D20EA}" srcOrd="0" destOrd="0" presId="urn:microsoft.com/office/officeart/2008/layout/VerticalCurvedList"/>
    <dgm:cxn modelId="{EA834FC8-37EF-4FA0-8131-9E9CD44A1E06}" srcId="{FF2B6360-0830-408C-989A-5B10A73568D2}" destId="{4C5D1FFC-8FBF-4AD5-8C7A-78C2FAA8CB7E}" srcOrd="22" destOrd="0" parTransId="{A9B265CC-46E8-4562-B378-8F7B5ADC0E80}" sibTransId="{111E875F-A4DC-4C04-B4C7-450EE6BE4D45}"/>
    <dgm:cxn modelId="{ED9D18D2-9D80-4F30-8B9F-9308A15749C1}" srcId="{FF2B6360-0830-408C-989A-5B10A73568D2}" destId="{C5111138-3838-455A-A833-758336EE4ACC}" srcOrd="20" destOrd="0" parTransId="{5A979461-7B03-4C2E-BF94-FB2355F7E32F}" sibTransId="{7D1435F7-665C-4969-8E77-29956191C597}"/>
    <dgm:cxn modelId="{C143D2D3-C3C5-40BA-8D7A-362F81AD1FA2}" srcId="{FF2B6360-0830-408C-989A-5B10A73568D2}" destId="{B793D66E-9D5F-46E2-90A2-79A3134943A2}" srcOrd="10" destOrd="0" parTransId="{A9D9EE11-D67A-4A9C-BA57-FBDDA6F25C8F}" sibTransId="{B42C5FCB-49C1-4692-8FDE-041E34E8B28C}"/>
    <dgm:cxn modelId="{532542D9-CE70-471F-A229-8C3EA5E7C5C0}" srcId="{FF2B6360-0830-408C-989A-5B10A73568D2}" destId="{E6ED04A0-C9AA-4E0A-83E7-BFA64272D5D5}" srcOrd="23" destOrd="0" parTransId="{F10BBF91-DDBA-48FB-AFA1-0456C0703174}" sibTransId="{2575BBEB-F6B3-42AA-A05D-5E94D03D9321}"/>
    <dgm:cxn modelId="{C8518DEA-4B3E-420A-99DD-2AB038B44324}" srcId="{FF2B6360-0830-408C-989A-5B10A73568D2}" destId="{59C622C6-E00F-43B6-B30A-4046AC18072C}" srcOrd="18" destOrd="0" parTransId="{EEC0999A-4CF0-4655-952D-326DC6053FB5}" sibTransId="{10BFB704-5B2A-4315-BAF5-B2498FC406AF}"/>
    <dgm:cxn modelId="{68ABC1ED-CFB5-47FC-B863-29578E9C4403}" srcId="{FF2B6360-0830-408C-989A-5B10A73568D2}" destId="{05583A50-A9FE-40A7-AB0A-EC79AEB42891}" srcOrd="2" destOrd="0" parTransId="{1F7E3D5F-A139-4070-ADB0-815F7358231E}" sibTransId="{9C8EF311-379C-414D-A859-D20780B1E506}"/>
    <dgm:cxn modelId="{0D06FEFE-AD5D-4288-BA71-FBF11C10AD62}" srcId="{FF2B6360-0830-408C-989A-5B10A73568D2}" destId="{E276626E-6189-4326-BEB6-297325B57B24}" srcOrd="3" destOrd="0" parTransId="{293A0E43-8678-4C5A-8AAD-FA56F45A899A}" sibTransId="{013F8D2E-EA6B-418D-AB9D-4D4E64B33C9C}"/>
    <dgm:cxn modelId="{850306AC-066C-4B7F-90AA-DFE8B027F794}" type="presParOf" srcId="{C36283AD-B46A-44AB-AFA9-CCC4C27D20EA}" destId="{AF8E124D-61CF-44CD-888E-A0A9C6F622CF}" srcOrd="0" destOrd="0" presId="urn:microsoft.com/office/officeart/2008/layout/VerticalCurvedList"/>
    <dgm:cxn modelId="{B224EB23-6D09-464A-9C21-E1E3B0D8D70C}" type="presParOf" srcId="{AF8E124D-61CF-44CD-888E-A0A9C6F622CF}" destId="{FC2525CC-F990-4C90-8BBD-A21F613941D5}" srcOrd="0" destOrd="0" presId="urn:microsoft.com/office/officeart/2008/layout/VerticalCurvedList"/>
    <dgm:cxn modelId="{769BAC41-5E83-46EE-9B3A-49B805199EEE}" type="presParOf" srcId="{FC2525CC-F990-4C90-8BBD-A21F613941D5}" destId="{67202080-E4F0-4D3C-86CD-F97234AB42A8}" srcOrd="0" destOrd="0" presId="urn:microsoft.com/office/officeart/2008/layout/VerticalCurvedList"/>
    <dgm:cxn modelId="{683F7E90-9672-4FD1-A63C-A6AACA91435B}" type="presParOf" srcId="{FC2525CC-F990-4C90-8BBD-A21F613941D5}" destId="{A009102A-8084-4079-9FED-9A4B68F71AA3}" srcOrd="1" destOrd="0" presId="urn:microsoft.com/office/officeart/2008/layout/VerticalCurvedList"/>
    <dgm:cxn modelId="{EECC4583-7729-40E7-BAC9-802B1A3EE721}" type="presParOf" srcId="{FC2525CC-F990-4C90-8BBD-A21F613941D5}" destId="{ADB94879-0FE9-4DD3-BA5C-A940D480819F}" srcOrd="2" destOrd="0" presId="urn:microsoft.com/office/officeart/2008/layout/VerticalCurvedList"/>
    <dgm:cxn modelId="{56615D59-8392-4EF8-A5DA-C2435BD0D189}" type="presParOf" srcId="{FC2525CC-F990-4C90-8BBD-A21F613941D5}" destId="{DD4F72D5-5CF2-42BB-A8E9-FD2BD10CFF96}" srcOrd="3" destOrd="0" presId="urn:microsoft.com/office/officeart/2008/layout/VerticalCurvedList"/>
    <dgm:cxn modelId="{72F6598C-995F-4ED7-9DB3-37674E537997}" type="presParOf" srcId="{AF8E124D-61CF-44CD-888E-A0A9C6F622CF}" destId="{30F6EF8D-169B-493F-A16A-134FED8D1445}" srcOrd="1" destOrd="0" presId="urn:microsoft.com/office/officeart/2008/layout/VerticalCurvedList"/>
    <dgm:cxn modelId="{8E31CC61-E0D2-421D-9339-AD15276420DC}" type="presParOf" srcId="{AF8E124D-61CF-44CD-888E-A0A9C6F622CF}" destId="{2DE000DB-4A63-4070-89FC-12F4C519FFDF}" srcOrd="2" destOrd="0" presId="urn:microsoft.com/office/officeart/2008/layout/VerticalCurvedList"/>
    <dgm:cxn modelId="{954F8F97-FB5F-4A01-9B99-EDA6728412BB}" type="presParOf" srcId="{2DE000DB-4A63-4070-89FC-12F4C519FFDF}" destId="{33CFAA1F-7AEB-4C3E-A9DF-BF0D4C581D70}" srcOrd="0" destOrd="0" presId="urn:microsoft.com/office/officeart/2008/layout/VerticalCurvedList"/>
    <dgm:cxn modelId="{EC507D5D-E4F9-4DC8-B536-8B921F4A2252}" type="presParOf" srcId="{AF8E124D-61CF-44CD-888E-A0A9C6F622CF}" destId="{ABF09CBE-7A70-4492-B277-F7F0357C0D79}" srcOrd="3" destOrd="0" presId="urn:microsoft.com/office/officeart/2008/layout/VerticalCurvedList"/>
    <dgm:cxn modelId="{A2C09884-A51A-487C-8FC4-E6DF9AC87143}" type="presParOf" srcId="{AF8E124D-61CF-44CD-888E-A0A9C6F622CF}" destId="{E3F24584-4790-40FC-AFD4-9A035B58C016}" srcOrd="4" destOrd="0" presId="urn:microsoft.com/office/officeart/2008/layout/VerticalCurvedList"/>
    <dgm:cxn modelId="{7E30D647-BBD2-416B-B521-F967A3A12B09}" type="presParOf" srcId="{E3F24584-4790-40FC-AFD4-9A035B58C016}" destId="{D1F632FE-BA71-4280-A59F-4F41F78F3E52}" srcOrd="0" destOrd="0" presId="urn:microsoft.com/office/officeart/2008/layout/VerticalCurvedList"/>
    <dgm:cxn modelId="{42D5DEB8-C81F-4EEA-8735-B65D57790DE5}" type="presParOf" srcId="{AF8E124D-61CF-44CD-888E-A0A9C6F622CF}" destId="{E14A28A6-9C0B-4BAF-8638-3492B26F2306}" srcOrd="5" destOrd="0" presId="urn:microsoft.com/office/officeart/2008/layout/VerticalCurvedList"/>
    <dgm:cxn modelId="{68195CBF-78E0-4EEE-BFBE-42DCA51B46CF}" type="presParOf" srcId="{AF8E124D-61CF-44CD-888E-A0A9C6F622CF}" destId="{89A1E5D0-11C5-47EC-828E-A24349425007}" srcOrd="6" destOrd="0" presId="urn:microsoft.com/office/officeart/2008/layout/VerticalCurvedList"/>
    <dgm:cxn modelId="{41C0E723-D651-496E-9EEF-18D403BF55E3}" type="presParOf" srcId="{89A1E5D0-11C5-47EC-828E-A24349425007}" destId="{65B7FFC2-3742-4AB4-8B9D-BB551E2F01AF}" srcOrd="0" destOrd="0" presId="urn:microsoft.com/office/officeart/2008/layout/VerticalCurvedList"/>
    <dgm:cxn modelId="{B3539607-D486-47C6-AB03-037C3D89D7B1}" type="presParOf" srcId="{AF8E124D-61CF-44CD-888E-A0A9C6F622CF}" destId="{B717F483-4B9E-4ACB-A81C-0914682270EB}" srcOrd="7" destOrd="0" presId="urn:microsoft.com/office/officeart/2008/layout/VerticalCurvedList"/>
    <dgm:cxn modelId="{BD38AF4F-7A39-4327-8BCD-301A4016AEBC}" type="presParOf" srcId="{AF8E124D-61CF-44CD-888E-A0A9C6F622CF}" destId="{BE52FCA7-BAC6-45DC-9D7E-E7DE5A259F54}" srcOrd="8" destOrd="0" presId="urn:microsoft.com/office/officeart/2008/layout/VerticalCurvedList"/>
    <dgm:cxn modelId="{D20EC1A7-24AB-4EA0-99C8-FBA30854C0BF}" type="presParOf" srcId="{BE52FCA7-BAC6-45DC-9D7E-E7DE5A259F54}" destId="{BF0E4339-3EAF-41D7-90D7-55B21DC2E5FB}" srcOrd="0" destOrd="0" presId="urn:microsoft.com/office/officeart/2008/layout/VerticalCurvedList"/>
    <dgm:cxn modelId="{8097B311-A808-44C7-8378-3550E51D3320}" type="presParOf" srcId="{AF8E124D-61CF-44CD-888E-A0A9C6F622CF}" destId="{CB67D16B-B821-430D-B22D-B8B924AA4405}" srcOrd="9" destOrd="0" presId="urn:microsoft.com/office/officeart/2008/layout/VerticalCurvedList"/>
    <dgm:cxn modelId="{59D69AA8-1C4D-4924-8F9D-98095FA3C766}" type="presParOf" srcId="{AF8E124D-61CF-44CD-888E-A0A9C6F622CF}" destId="{53F5DFA4-C41E-4D30-BF60-4AAF20B1F3AE}" srcOrd="10" destOrd="0" presId="urn:microsoft.com/office/officeart/2008/layout/VerticalCurvedList"/>
    <dgm:cxn modelId="{6902BB8B-965B-4426-BDB9-700E5DF21526}" type="presParOf" srcId="{53F5DFA4-C41E-4D30-BF60-4AAF20B1F3AE}" destId="{E650D1FB-8E6C-45EA-8AFD-0B587CF664F4}" srcOrd="0" destOrd="0" presId="urn:microsoft.com/office/officeart/2008/layout/VerticalCurvedList"/>
    <dgm:cxn modelId="{A9D93B90-F9B3-43C5-9249-B23BDC5E7692}" type="presParOf" srcId="{AF8E124D-61CF-44CD-888E-A0A9C6F622CF}" destId="{69340298-CB8D-46D6-863D-6F340DF3D9E3}" srcOrd="11" destOrd="0" presId="urn:microsoft.com/office/officeart/2008/layout/VerticalCurvedList"/>
    <dgm:cxn modelId="{FC436ED5-BE0A-455D-B778-688A56658945}" type="presParOf" srcId="{AF8E124D-61CF-44CD-888E-A0A9C6F622CF}" destId="{5A1D0710-1330-4940-BB9C-62381FA765CA}" srcOrd="12" destOrd="0" presId="urn:microsoft.com/office/officeart/2008/layout/VerticalCurvedList"/>
    <dgm:cxn modelId="{9634E13B-47DE-4DBB-99AC-C5AED890E3FA}" type="presParOf" srcId="{5A1D0710-1330-4940-BB9C-62381FA765CA}" destId="{B2D70EFD-420D-46C4-AF19-180C0983A037}" srcOrd="0" destOrd="0" presId="urn:microsoft.com/office/officeart/2008/layout/VerticalCurvedList"/>
    <dgm:cxn modelId="{E1E5B9D4-5D59-452B-9395-09C59E83ABDD}" type="presParOf" srcId="{AF8E124D-61CF-44CD-888E-A0A9C6F622CF}" destId="{911ECE06-ECC6-4635-83B7-A4D2AF179A42}" srcOrd="13" destOrd="0" presId="urn:microsoft.com/office/officeart/2008/layout/VerticalCurvedList"/>
    <dgm:cxn modelId="{1EDA7AC2-8BA8-402E-AC47-F3890A050EEF}" type="presParOf" srcId="{AF8E124D-61CF-44CD-888E-A0A9C6F622CF}" destId="{EAB3E078-B1D7-4C49-B70B-CF50DD391690}" srcOrd="14" destOrd="0" presId="urn:microsoft.com/office/officeart/2008/layout/VerticalCurvedList"/>
    <dgm:cxn modelId="{49EF87A8-980D-4635-9D6C-169B1D627A7F}" type="presParOf" srcId="{EAB3E078-B1D7-4C49-B70B-CF50DD391690}" destId="{77FAECF1-9B8B-4693-95A3-A5A2099D659B}"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403F73-3783-40AD-B710-40D7DE00FCF5}">
      <dsp:nvSpPr>
        <dsp:cNvPr id="0" name=""/>
        <dsp:cNvSpPr/>
      </dsp:nvSpPr>
      <dsp:spPr>
        <a:xfrm>
          <a:off x="-4063725" y="-623741"/>
          <a:ext cx="4842489" cy="4842489"/>
        </a:xfrm>
        <a:prstGeom prst="blockArc">
          <a:avLst>
            <a:gd name="adj1" fmla="val 18900000"/>
            <a:gd name="adj2" fmla="val 2700000"/>
            <a:gd name="adj3" fmla="val 446"/>
          </a:avLst>
        </a:prstGeom>
        <a:noFill/>
        <a:ln w="15875"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2334471-297B-44E4-8A54-0CE3ADF2633C}">
      <dsp:nvSpPr>
        <dsp:cNvPr id="0" name=""/>
        <dsp:cNvSpPr/>
      </dsp:nvSpPr>
      <dsp:spPr>
        <a:xfrm>
          <a:off x="408067" y="276384"/>
          <a:ext cx="4609639" cy="55305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8988" tIns="22860" rIns="22860" bIns="22860" numCol="1" spcCol="1270" anchor="ctr" anchorCtr="0">
          <a:noAutofit/>
        </a:bodyPr>
        <a:lstStyle/>
        <a:p>
          <a:pPr marL="0" lvl="0" indent="0" algn="l" defTabSz="400050">
            <a:lnSpc>
              <a:spcPct val="90000"/>
            </a:lnSpc>
            <a:spcBef>
              <a:spcPct val="0"/>
            </a:spcBef>
            <a:spcAft>
              <a:spcPct val="35000"/>
            </a:spcAft>
            <a:buNone/>
          </a:pPr>
          <a:r>
            <a:rPr lang="en-GB" sz="900" kern="1200" dirty="0">
              <a:latin typeface="Times New Roman" panose="02020603050405020304" pitchFamily="18" charset="0"/>
              <a:cs typeface="Times New Roman" panose="02020603050405020304" pitchFamily="18" charset="0"/>
            </a:rPr>
            <a:t>The world has gone more digital, and as such, the number of cybersecurity attacks has increased tremendously as well due to the increased dependence on network-based applications. </a:t>
          </a:r>
          <a:endParaRPr lang="en-US" sz="900" kern="1200" dirty="0">
            <a:latin typeface="Times New Roman" panose="02020603050405020304" pitchFamily="18" charset="0"/>
            <a:cs typeface="Times New Roman" panose="02020603050405020304" pitchFamily="18" charset="0"/>
          </a:endParaRPr>
        </a:p>
      </dsp:txBody>
      <dsp:txXfrm>
        <a:off x="408067" y="276384"/>
        <a:ext cx="4609639" cy="553055"/>
      </dsp:txXfrm>
    </dsp:sp>
    <dsp:sp modelId="{97E03F5A-0977-4289-B96C-48FFC74A4A67}">
      <dsp:nvSpPr>
        <dsp:cNvPr id="0" name=""/>
        <dsp:cNvSpPr/>
      </dsp:nvSpPr>
      <dsp:spPr>
        <a:xfrm>
          <a:off x="62407" y="207252"/>
          <a:ext cx="691319" cy="691319"/>
        </a:xfrm>
        <a:prstGeom prst="ellipse">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6F04A92-0509-46CB-92CF-9BFAF65E99FB}">
      <dsp:nvSpPr>
        <dsp:cNvPr id="0" name=""/>
        <dsp:cNvSpPr/>
      </dsp:nvSpPr>
      <dsp:spPr>
        <a:xfrm>
          <a:off x="725147" y="1106111"/>
          <a:ext cx="4292559" cy="55305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8988" tIns="22860" rIns="22860" bIns="22860" numCol="1" spcCol="1270" anchor="ctr" anchorCtr="0">
          <a:noAutofit/>
        </a:bodyPr>
        <a:lstStyle/>
        <a:p>
          <a:pPr marL="0" lvl="0" indent="0" algn="l" defTabSz="400050">
            <a:lnSpc>
              <a:spcPct val="90000"/>
            </a:lnSpc>
            <a:spcBef>
              <a:spcPct val="0"/>
            </a:spcBef>
            <a:spcAft>
              <a:spcPct val="35000"/>
            </a:spcAft>
            <a:buNone/>
          </a:pPr>
          <a:r>
            <a:rPr lang="en-GB" sz="900" kern="1200" dirty="0">
              <a:latin typeface="Times New Roman" panose="02020603050405020304" pitchFamily="18" charset="0"/>
              <a:cs typeface="Times New Roman" panose="02020603050405020304" pitchFamily="18" charset="0"/>
            </a:rPr>
            <a:t>With the companies still implementing the idea of cloud computing, Internet of Things (IoT), and mobile-based technologies, the number of attack surfaces by the cybercriminals is multiplying, and the application of traditional security systems becomes pointless. </a:t>
          </a:r>
          <a:endParaRPr lang="en-US" sz="900" kern="1200" dirty="0">
            <a:latin typeface="Times New Roman" panose="02020603050405020304" pitchFamily="18" charset="0"/>
            <a:cs typeface="Times New Roman" panose="02020603050405020304" pitchFamily="18" charset="0"/>
          </a:endParaRPr>
        </a:p>
      </dsp:txBody>
      <dsp:txXfrm>
        <a:off x="725147" y="1106111"/>
        <a:ext cx="4292559" cy="553055"/>
      </dsp:txXfrm>
    </dsp:sp>
    <dsp:sp modelId="{C5C4729B-7F39-4A52-BC56-AFA78E0C55A4}">
      <dsp:nvSpPr>
        <dsp:cNvPr id="0" name=""/>
        <dsp:cNvSpPr/>
      </dsp:nvSpPr>
      <dsp:spPr>
        <a:xfrm>
          <a:off x="379487" y="1036979"/>
          <a:ext cx="691319" cy="691319"/>
        </a:xfrm>
        <a:prstGeom prst="ellipse">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FA89FE3-BE0C-4425-83C1-0C5A6909FC4E}">
      <dsp:nvSpPr>
        <dsp:cNvPr id="0" name=""/>
        <dsp:cNvSpPr/>
      </dsp:nvSpPr>
      <dsp:spPr>
        <a:xfrm>
          <a:off x="725147" y="1935839"/>
          <a:ext cx="4292559" cy="55305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8988" tIns="22860" rIns="22860" bIns="22860" numCol="1" spcCol="1270" anchor="ctr" anchorCtr="0">
          <a:noAutofit/>
        </a:bodyPr>
        <a:lstStyle/>
        <a:p>
          <a:pPr marL="0" lvl="0" indent="0" algn="l" defTabSz="400050">
            <a:lnSpc>
              <a:spcPct val="90000"/>
            </a:lnSpc>
            <a:spcBef>
              <a:spcPct val="0"/>
            </a:spcBef>
            <a:spcAft>
              <a:spcPct val="35000"/>
            </a:spcAft>
            <a:buNone/>
          </a:pPr>
          <a:r>
            <a:rPr lang="en-GB" sz="900" kern="1200" dirty="0">
              <a:latin typeface="Times New Roman" panose="02020603050405020304" pitchFamily="18" charset="0"/>
              <a:cs typeface="Times New Roman" panose="02020603050405020304" pitchFamily="18" charset="0"/>
            </a:rPr>
            <a:t>The ML-based systems not only have the capability of recognising the already known attack patterns, but they are also able to recognise the previously unknown malicious patterns, thus the proactive defence mechanisms.</a:t>
          </a:r>
          <a:endParaRPr lang="en-US" sz="900" kern="1200" dirty="0">
            <a:latin typeface="Times New Roman" panose="02020603050405020304" pitchFamily="18" charset="0"/>
            <a:cs typeface="Times New Roman" panose="02020603050405020304" pitchFamily="18" charset="0"/>
          </a:endParaRPr>
        </a:p>
      </dsp:txBody>
      <dsp:txXfrm>
        <a:off x="725147" y="1935839"/>
        <a:ext cx="4292559" cy="553055"/>
      </dsp:txXfrm>
    </dsp:sp>
    <dsp:sp modelId="{9E78D68A-C547-4575-9BA8-ADDFD9A5300F}">
      <dsp:nvSpPr>
        <dsp:cNvPr id="0" name=""/>
        <dsp:cNvSpPr/>
      </dsp:nvSpPr>
      <dsp:spPr>
        <a:xfrm>
          <a:off x="379487" y="1866707"/>
          <a:ext cx="691319" cy="691319"/>
        </a:xfrm>
        <a:prstGeom prst="ellipse">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B84D4E8-C20A-4D0E-B6DC-814856E428F4}">
      <dsp:nvSpPr>
        <dsp:cNvPr id="0" name=""/>
        <dsp:cNvSpPr/>
      </dsp:nvSpPr>
      <dsp:spPr>
        <a:xfrm>
          <a:off x="408067" y="2765566"/>
          <a:ext cx="4609639" cy="55305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8988" tIns="22860" rIns="22860" bIns="22860" numCol="1" spcCol="1270" anchor="ctr" anchorCtr="0">
          <a:noAutofit/>
        </a:bodyPr>
        <a:lstStyle/>
        <a:p>
          <a:pPr marL="0" lvl="0" indent="0" algn="l" defTabSz="400050">
            <a:lnSpc>
              <a:spcPct val="90000"/>
            </a:lnSpc>
            <a:spcBef>
              <a:spcPct val="0"/>
            </a:spcBef>
            <a:spcAft>
              <a:spcPct val="35000"/>
            </a:spcAft>
            <a:buNone/>
          </a:pPr>
          <a:r>
            <a:rPr lang="en-GB" sz="900" kern="1200" dirty="0">
              <a:latin typeface="Times New Roman" panose="02020603050405020304" pitchFamily="18" charset="0"/>
              <a:cs typeface="Times New Roman" panose="02020603050405020304" pitchFamily="18" charset="0"/>
            </a:rPr>
            <a:t>Machine Learning (ML) has developed as an influential method of increasing the level of security in network applications. </a:t>
          </a:r>
          <a:endParaRPr lang="en-US" sz="900" kern="1200" dirty="0">
            <a:latin typeface="Times New Roman" panose="02020603050405020304" pitchFamily="18" charset="0"/>
            <a:cs typeface="Times New Roman" panose="02020603050405020304" pitchFamily="18" charset="0"/>
          </a:endParaRPr>
        </a:p>
      </dsp:txBody>
      <dsp:txXfrm>
        <a:off x="408067" y="2765566"/>
        <a:ext cx="4609639" cy="553055"/>
      </dsp:txXfrm>
    </dsp:sp>
    <dsp:sp modelId="{46BEFE59-D26C-46C5-8D80-CD246175F41F}">
      <dsp:nvSpPr>
        <dsp:cNvPr id="0" name=""/>
        <dsp:cNvSpPr/>
      </dsp:nvSpPr>
      <dsp:spPr>
        <a:xfrm>
          <a:off x="62407" y="2696435"/>
          <a:ext cx="691319" cy="691319"/>
        </a:xfrm>
        <a:prstGeom prst="ellipse">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FFFC4D-6150-4592-B07B-23D2DC53B94B}">
      <dsp:nvSpPr>
        <dsp:cNvPr id="0" name=""/>
        <dsp:cNvSpPr/>
      </dsp:nvSpPr>
      <dsp:spPr>
        <a:xfrm>
          <a:off x="624137" y="2735"/>
          <a:ext cx="1762110" cy="1057266"/>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just" defTabSz="311150">
            <a:lnSpc>
              <a:spcPct val="90000"/>
            </a:lnSpc>
            <a:spcBef>
              <a:spcPct val="0"/>
            </a:spcBef>
            <a:spcAft>
              <a:spcPct val="35000"/>
            </a:spcAft>
            <a:buNone/>
          </a:pPr>
          <a:r>
            <a:rPr lang="en-GB" sz="700" kern="1200" dirty="0">
              <a:latin typeface="Times New Roman" panose="02020603050405020304" pitchFamily="18" charset="0"/>
              <a:cs typeface="Times New Roman" panose="02020603050405020304" pitchFamily="18" charset="0"/>
            </a:rPr>
            <a:t>This research study aims to develop and optimise the machine learning models used to improve the security of network applications. It aims at enhancing identification and prevention of cyber threats through empirical testing of different ML algorithms and their optimisation to enhance their accuracy, flexibility, and reliability in real-time network settings.</a:t>
          </a:r>
          <a:endParaRPr lang="en-US" sz="700" kern="1200" dirty="0">
            <a:latin typeface="Times New Roman" panose="02020603050405020304" pitchFamily="18" charset="0"/>
            <a:cs typeface="Times New Roman" panose="02020603050405020304" pitchFamily="18" charset="0"/>
          </a:endParaRPr>
        </a:p>
      </dsp:txBody>
      <dsp:txXfrm>
        <a:off x="624137" y="2735"/>
        <a:ext cx="1762110" cy="1057266"/>
      </dsp:txXfrm>
    </dsp:sp>
    <dsp:sp modelId="{B8865776-1EA9-40E5-A658-655CD5DE7668}">
      <dsp:nvSpPr>
        <dsp:cNvPr id="0" name=""/>
        <dsp:cNvSpPr/>
      </dsp:nvSpPr>
      <dsp:spPr>
        <a:xfrm>
          <a:off x="2562459" y="2735"/>
          <a:ext cx="1762110" cy="1057266"/>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just" defTabSz="311150">
            <a:lnSpc>
              <a:spcPct val="90000"/>
            </a:lnSpc>
            <a:spcBef>
              <a:spcPct val="0"/>
            </a:spcBef>
            <a:spcAft>
              <a:spcPct val="35000"/>
            </a:spcAft>
            <a:buFont typeface="Arial" panose="020B0604020202020204" pitchFamily="34" charset="0"/>
            <a:buNone/>
          </a:pPr>
          <a:r>
            <a:rPr lang="en-GB" sz="700" u="none" kern="1200" dirty="0">
              <a:latin typeface="Times New Roman" panose="02020603050405020304" pitchFamily="18" charset="0"/>
              <a:cs typeface="Times New Roman" panose="02020603050405020304" pitchFamily="18" charset="0"/>
            </a:rPr>
            <a:t>Obj 1: To conduct the examination of the past literature on the use of machine learning in the security of network applications, and identify a research gap in the current research.</a:t>
          </a:r>
          <a:endParaRPr lang="en-US" sz="700" u="none" kern="1200" dirty="0">
            <a:latin typeface="Times New Roman" panose="02020603050405020304" pitchFamily="18" charset="0"/>
            <a:cs typeface="Times New Roman" panose="02020603050405020304" pitchFamily="18" charset="0"/>
          </a:endParaRPr>
        </a:p>
      </dsp:txBody>
      <dsp:txXfrm>
        <a:off x="2562459" y="2735"/>
        <a:ext cx="1762110" cy="1057266"/>
      </dsp:txXfrm>
    </dsp:sp>
    <dsp:sp modelId="{8901B014-2A15-4F1E-BE1A-44DF1CE819EA}">
      <dsp:nvSpPr>
        <dsp:cNvPr id="0" name=""/>
        <dsp:cNvSpPr/>
      </dsp:nvSpPr>
      <dsp:spPr>
        <a:xfrm>
          <a:off x="4500781" y="2735"/>
          <a:ext cx="1762110" cy="1057266"/>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just" defTabSz="311150">
            <a:lnSpc>
              <a:spcPct val="90000"/>
            </a:lnSpc>
            <a:spcBef>
              <a:spcPct val="0"/>
            </a:spcBef>
            <a:spcAft>
              <a:spcPct val="35000"/>
            </a:spcAft>
            <a:buFont typeface="Arial" panose="020B0604020202020204" pitchFamily="34" charset="0"/>
            <a:buNone/>
          </a:pPr>
          <a:r>
            <a:rPr lang="en-GB" sz="700" u="none" kern="1200" dirty="0">
              <a:latin typeface="Times New Roman" panose="02020603050405020304" pitchFamily="18" charset="0"/>
              <a:cs typeface="Times New Roman" panose="02020603050405020304" pitchFamily="18" charset="0"/>
            </a:rPr>
            <a:t>Obj 2: To do the Exploratory Data Analysis (EDA) of the network traffic data sets to determine the significant trends and filter out the significant features that may be used to train the model.</a:t>
          </a:r>
          <a:endParaRPr lang="en-US" sz="700" u="none" kern="1200" dirty="0">
            <a:latin typeface="Times New Roman" panose="02020603050405020304" pitchFamily="18" charset="0"/>
            <a:cs typeface="Times New Roman" panose="02020603050405020304" pitchFamily="18" charset="0"/>
          </a:endParaRPr>
        </a:p>
      </dsp:txBody>
      <dsp:txXfrm>
        <a:off x="4500781" y="2735"/>
        <a:ext cx="1762110" cy="1057266"/>
      </dsp:txXfrm>
    </dsp:sp>
    <dsp:sp modelId="{CD192563-03FF-4FED-891A-6D8B774C3463}">
      <dsp:nvSpPr>
        <dsp:cNvPr id="0" name=""/>
        <dsp:cNvSpPr/>
      </dsp:nvSpPr>
      <dsp:spPr>
        <a:xfrm>
          <a:off x="624137" y="1236213"/>
          <a:ext cx="1762110" cy="1057266"/>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just" defTabSz="311150">
            <a:lnSpc>
              <a:spcPct val="90000"/>
            </a:lnSpc>
            <a:spcBef>
              <a:spcPct val="0"/>
            </a:spcBef>
            <a:spcAft>
              <a:spcPct val="35000"/>
            </a:spcAft>
            <a:buFont typeface="Arial" panose="020B0604020202020204" pitchFamily="34" charset="0"/>
            <a:buNone/>
          </a:pPr>
          <a:r>
            <a:rPr lang="en-GB" sz="700" u="none" kern="1200" dirty="0">
              <a:latin typeface="Times New Roman" panose="02020603050405020304" pitchFamily="18" charset="0"/>
              <a:cs typeface="Times New Roman" panose="02020603050405020304" pitchFamily="18" charset="0"/>
            </a:rPr>
            <a:t>Obj 3: To develop and apply pertinent machine learning algorithms capable of revealing and categorising threats to networks.</a:t>
          </a:r>
          <a:endParaRPr lang="en-US" sz="700" u="none" kern="1200" dirty="0">
            <a:latin typeface="Times New Roman" panose="02020603050405020304" pitchFamily="18" charset="0"/>
            <a:cs typeface="Times New Roman" panose="02020603050405020304" pitchFamily="18" charset="0"/>
          </a:endParaRPr>
        </a:p>
      </dsp:txBody>
      <dsp:txXfrm>
        <a:off x="624137" y="1236213"/>
        <a:ext cx="1762110" cy="1057266"/>
      </dsp:txXfrm>
    </dsp:sp>
    <dsp:sp modelId="{CDB39E10-4FDA-4D78-B819-5CFE1F5E89DA}">
      <dsp:nvSpPr>
        <dsp:cNvPr id="0" name=""/>
        <dsp:cNvSpPr/>
      </dsp:nvSpPr>
      <dsp:spPr>
        <a:xfrm>
          <a:off x="2562459" y="1236213"/>
          <a:ext cx="1762110" cy="1057266"/>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just" defTabSz="311150">
            <a:lnSpc>
              <a:spcPct val="90000"/>
            </a:lnSpc>
            <a:spcBef>
              <a:spcPct val="0"/>
            </a:spcBef>
            <a:spcAft>
              <a:spcPct val="35000"/>
            </a:spcAft>
            <a:buFont typeface="Arial" panose="020B0604020202020204" pitchFamily="34" charset="0"/>
            <a:buNone/>
          </a:pPr>
          <a:r>
            <a:rPr lang="en-GB" sz="700" u="none" kern="1200" dirty="0">
              <a:latin typeface="Times New Roman" panose="02020603050405020304" pitchFamily="18" charset="0"/>
              <a:cs typeface="Times New Roman" panose="02020603050405020304" pitchFamily="18" charset="0"/>
            </a:rPr>
            <a:t>Obj 4: To ensure that the developed machine learning models are optimised concerning the feature selection, data balancing and hyperparameter tuning to optimise the performance and minimise the false positives.</a:t>
          </a:r>
          <a:endParaRPr lang="en-US" sz="700" u="none" kern="1200" dirty="0">
            <a:latin typeface="Times New Roman" panose="02020603050405020304" pitchFamily="18" charset="0"/>
            <a:cs typeface="Times New Roman" panose="02020603050405020304" pitchFamily="18" charset="0"/>
          </a:endParaRPr>
        </a:p>
      </dsp:txBody>
      <dsp:txXfrm>
        <a:off x="2562459" y="1236213"/>
        <a:ext cx="1762110" cy="1057266"/>
      </dsp:txXfrm>
    </dsp:sp>
    <dsp:sp modelId="{FC24AF57-AD85-472B-9A97-46697D7191E0}">
      <dsp:nvSpPr>
        <dsp:cNvPr id="0" name=""/>
        <dsp:cNvSpPr/>
      </dsp:nvSpPr>
      <dsp:spPr>
        <a:xfrm>
          <a:off x="4500781" y="1236213"/>
          <a:ext cx="1762110" cy="1057266"/>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just" defTabSz="311150">
            <a:lnSpc>
              <a:spcPct val="90000"/>
            </a:lnSpc>
            <a:spcBef>
              <a:spcPct val="0"/>
            </a:spcBef>
            <a:spcAft>
              <a:spcPct val="35000"/>
            </a:spcAft>
            <a:buFont typeface="Arial" panose="020B0604020202020204" pitchFamily="34" charset="0"/>
            <a:buNone/>
          </a:pPr>
          <a:r>
            <a:rPr lang="en-GB" sz="700" u="none" kern="1200" dirty="0">
              <a:latin typeface="Times New Roman" panose="02020603050405020304" pitchFamily="18" charset="0"/>
              <a:cs typeface="Times New Roman" panose="02020603050405020304" pitchFamily="18" charset="0"/>
            </a:rPr>
            <a:t>Obj 5: To compare the performance of optimised ML models with the performance of traditional and baseline models based on the traditional evaluation measures of accuracy, precision, recall, and F1-score.</a:t>
          </a:r>
          <a:endParaRPr lang="en-US" sz="700" u="none" kern="1200" dirty="0">
            <a:latin typeface="Times New Roman" panose="02020603050405020304" pitchFamily="18" charset="0"/>
            <a:cs typeface="Times New Roman" panose="02020603050405020304" pitchFamily="18" charset="0"/>
          </a:endParaRPr>
        </a:p>
      </dsp:txBody>
      <dsp:txXfrm>
        <a:off x="4500781" y="1236213"/>
        <a:ext cx="1762110" cy="1057266"/>
      </dsp:txXfrm>
    </dsp:sp>
    <dsp:sp modelId="{0AEAAD9C-0531-4CFD-90D8-E42E6451D642}">
      <dsp:nvSpPr>
        <dsp:cNvPr id="0" name=""/>
        <dsp:cNvSpPr/>
      </dsp:nvSpPr>
      <dsp:spPr>
        <a:xfrm>
          <a:off x="2562459" y="2469690"/>
          <a:ext cx="1762110" cy="1057266"/>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just" defTabSz="311150">
            <a:lnSpc>
              <a:spcPct val="90000"/>
            </a:lnSpc>
            <a:spcBef>
              <a:spcPct val="0"/>
            </a:spcBef>
            <a:spcAft>
              <a:spcPct val="35000"/>
            </a:spcAft>
            <a:buFont typeface="Arial" panose="020B0604020202020204" pitchFamily="34" charset="0"/>
            <a:buNone/>
          </a:pPr>
          <a:r>
            <a:rPr lang="en-GB" sz="700" u="none" kern="1200" dirty="0">
              <a:latin typeface="Times New Roman" panose="02020603050405020304" pitchFamily="18" charset="0"/>
              <a:cs typeface="Times New Roman" panose="02020603050405020304" pitchFamily="18" charset="0"/>
            </a:rPr>
            <a:t>Obj 6: To provide useful suggestions regarding how a streamlined ML-based security model can be used in a realistic network setup.</a:t>
          </a:r>
          <a:endParaRPr lang="en-US" sz="700" u="none" kern="1200" dirty="0">
            <a:latin typeface="Times New Roman" panose="02020603050405020304" pitchFamily="18" charset="0"/>
            <a:cs typeface="Times New Roman" panose="02020603050405020304" pitchFamily="18" charset="0"/>
          </a:endParaRPr>
        </a:p>
      </dsp:txBody>
      <dsp:txXfrm>
        <a:off x="2562459" y="2469690"/>
        <a:ext cx="1762110" cy="10572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4B6D01-BD7E-4C5D-9D2B-D6D84805B673}">
      <dsp:nvSpPr>
        <dsp:cNvPr id="0" name=""/>
        <dsp:cNvSpPr/>
      </dsp:nvSpPr>
      <dsp:spPr>
        <a:xfrm rot="16200000">
          <a:off x="-1168484" y="1171364"/>
          <a:ext cx="3353104" cy="1010376"/>
        </a:xfrm>
        <a:prstGeom prst="flowChartManualOperation">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3004" bIns="0" numCol="1" spcCol="1270" anchor="ctr" anchorCtr="0">
          <a:noAutofit/>
        </a:bodyPr>
        <a:lstStyle/>
        <a:p>
          <a:pPr marL="0" lvl="0" indent="0" algn="ctr" defTabSz="444500">
            <a:lnSpc>
              <a:spcPct val="90000"/>
            </a:lnSpc>
            <a:spcBef>
              <a:spcPct val="0"/>
            </a:spcBef>
            <a:spcAft>
              <a:spcPct val="35000"/>
            </a:spcAft>
            <a:buFont typeface="Arial" panose="020B0604020202020204" pitchFamily="34" charset="0"/>
            <a:buNone/>
          </a:pPr>
          <a:r>
            <a:rPr lang="en-US" sz="1000" kern="1200" dirty="0">
              <a:latin typeface="Times New Roman" panose="02020603050405020304" pitchFamily="18" charset="0"/>
              <a:cs typeface="Times New Roman" panose="02020603050405020304" pitchFamily="18" charset="0"/>
            </a:rPr>
            <a:t>Traditional network security relies on firewalls, ACLs, antivirus, and signature-based IDS, which are effective only for known attacks and fail against zero-day and polymorphic threats.</a:t>
          </a:r>
        </a:p>
      </dsp:txBody>
      <dsp:txXfrm rot="5400000">
        <a:off x="2880" y="670621"/>
        <a:ext cx="1010376" cy="2011862"/>
      </dsp:txXfrm>
    </dsp:sp>
    <dsp:sp modelId="{6588A0B8-74A6-4A11-986C-31360E3E862D}">
      <dsp:nvSpPr>
        <dsp:cNvPr id="0" name=""/>
        <dsp:cNvSpPr/>
      </dsp:nvSpPr>
      <dsp:spPr>
        <a:xfrm rot="16200000">
          <a:off x="-82329" y="1171364"/>
          <a:ext cx="3353104" cy="1010376"/>
        </a:xfrm>
        <a:prstGeom prst="flowChartManualOperation">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3004" bIns="0" numCol="1" spcCol="1270" anchor="ctr" anchorCtr="0">
          <a:noAutofit/>
        </a:bodyPr>
        <a:lstStyle/>
        <a:p>
          <a:pPr marL="0" lvl="0" indent="0" algn="ctr" defTabSz="444500">
            <a:lnSpc>
              <a:spcPct val="90000"/>
            </a:lnSpc>
            <a:spcBef>
              <a:spcPct val="0"/>
            </a:spcBef>
            <a:spcAft>
              <a:spcPct val="35000"/>
            </a:spcAft>
            <a:buFont typeface="Arial" panose="020B0604020202020204" pitchFamily="34" charset="0"/>
            <a:buNone/>
          </a:pPr>
          <a:r>
            <a:rPr lang="en-US" sz="1000" kern="1200" dirty="0">
              <a:latin typeface="Times New Roman" panose="02020603050405020304" pitchFamily="18" charset="0"/>
              <a:cs typeface="Times New Roman" panose="02020603050405020304" pitchFamily="18" charset="0"/>
            </a:rPr>
            <a:t>Rule-based and signature-based systems are static, manually configured, and generate high false positives, reducing scalability and real-time responsiveness.</a:t>
          </a:r>
        </a:p>
      </dsp:txBody>
      <dsp:txXfrm rot="5400000">
        <a:off x="1089035" y="670621"/>
        <a:ext cx="1010376" cy="2011862"/>
      </dsp:txXfrm>
    </dsp:sp>
    <dsp:sp modelId="{AD46E1DC-4CBB-4A2B-9DC1-CDCAF4B34BCC}">
      <dsp:nvSpPr>
        <dsp:cNvPr id="0" name=""/>
        <dsp:cNvSpPr/>
      </dsp:nvSpPr>
      <dsp:spPr>
        <a:xfrm rot="16200000">
          <a:off x="1003825" y="1171364"/>
          <a:ext cx="3353104" cy="1010376"/>
        </a:xfrm>
        <a:prstGeom prst="flowChartManualOperation">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3004" bIns="0" numCol="1" spcCol="1270" anchor="ctr" anchorCtr="0">
          <a:noAutofit/>
        </a:bodyPr>
        <a:lstStyle/>
        <a:p>
          <a:pPr marL="0" lvl="0" indent="0" algn="ctr" defTabSz="444500">
            <a:lnSpc>
              <a:spcPct val="90000"/>
            </a:lnSpc>
            <a:spcBef>
              <a:spcPct val="0"/>
            </a:spcBef>
            <a:spcAft>
              <a:spcPct val="35000"/>
            </a:spcAft>
            <a:buFont typeface="Arial" panose="020B0604020202020204" pitchFamily="34" charset="0"/>
            <a:buNone/>
          </a:pPr>
          <a:r>
            <a:rPr lang="en-US" sz="1000" kern="1200" dirty="0">
              <a:latin typeface="Times New Roman" panose="02020603050405020304" pitchFamily="18" charset="0"/>
              <a:cs typeface="Times New Roman" panose="02020603050405020304" pitchFamily="18" charset="0"/>
            </a:rPr>
            <a:t>Conventional security mechanisms cannot analyse behavioural or temporal traffic patterns, making them ineffective against coordinated and low-frequency attacks.</a:t>
          </a:r>
        </a:p>
      </dsp:txBody>
      <dsp:txXfrm rot="5400000">
        <a:off x="2175189" y="670621"/>
        <a:ext cx="1010376" cy="2011862"/>
      </dsp:txXfrm>
    </dsp:sp>
    <dsp:sp modelId="{DEFBACE8-A730-4D80-9130-8157FABEDA0C}">
      <dsp:nvSpPr>
        <dsp:cNvPr id="0" name=""/>
        <dsp:cNvSpPr/>
      </dsp:nvSpPr>
      <dsp:spPr>
        <a:xfrm rot="16200000">
          <a:off x="2089980" y="1171364"/>
          <a:ext cx="3353104" cy="1010376"/>
        </a:xfrm>
        <a:prstGeom prst="flowChartManualOperation">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3004" bIns="0" numCol="1" spcCol="1270" anchor="ctr" anchorCtr="0">
          <a:noAutofit/>
        </a:bodyPr>
        <a:lstStyle/>
        <a:p>
          <a:pPr marL="0" lvl="0" indent="0" algn="ctr" defTabSz="444500">
            <a:lnSpc>
              <a:spcPct val="90000"/>
            </a:lnSpc>
            <a:spcBef>
              <a:spcPct val="0"/>
            </a:spcBef>
            <a:spcAft>
              <a:spcPct val="35000"/>
            </a:spcAft>
            <a:buFont typeface="Arial" panose="020B0604020202020204" pitchFamily="34" charset="0"/>
            <a:buNone/>
          </a:pPr>
          <a:r>
            <a:rPr lang="en-US" sz="1000" kern="1200" dirty="0">
              <a:latin typeface="Times New Roman" panose="02020603050405020304" pitchFamily="18" charset="0"/>
              <a:cs typeface="Times New Roman" panose="02020603050405020304" pitchFamily="18" charset="0"/>
            </a:rPr>
            <a:t>Machine learning-based security models learn from network traffic data to detect both known and unknown cyber threats in dynamic environments.</a:t>
          </a:r>
        </a:p>
      </dsp:txBody>
      <dsp:txXfrm rot="5400000">
        <a:off x="3261344" y="670621"/>
        <a:ext cx="1010376" cy="2011862"/>
      </dsp:txXfrm>
    </dsp:sp>
    <dsp:sp modelId="{46ED8D13-0638-4AC3-8C17-98D6B7BA58F5}">
      <dsp:nvSpPr>
        <dsp:cNvPr id="0" name=""/>
        <dsp:cNvSpPr/>
      </dsp:nvSpPr>
      <dsp:spPr>
        <a:xfrm rot="16200000">
          <a:off x="3176135" y="1171364"/>
          <a:ext cx="3353104" cy="1010376"/>
        </a:xfrm>
        <a:prstGeom prst="flowChartManualOperation">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0" rIns="63004" bIns="0" numCol="1" spcCol="1270" anchor="ctr" anchorCtr="0">
          <a:noAutofit/>
        </a:bodyPr>
        <a:lstStyle/>
        <a:p>
          <a:pPr marL="0" lvl="0" indent="0" algn="ctr" defTabSz="444500">
            <a:lnSpc>
              <a:spcPct val="90000"/>
            </a:lnSpc>
            <a:spcBef>
              <a:spcPct val="0"/>
            </a:spcBef>
            <a:spcAft>
              <a:spcPct val="35000"/>
            </a:spcAft>
            <a:buFont typeface="Arial" panose="020B0604020202020204" pitchFamily="34" charset="0"/>
            <a:buNone/>
          </a:pPr>
          <a:r>
            <a:rPr lang="en-US" sz="1000" kern="1200" dirty="0">
              <a:latin typeface="Times New Roman" panose="02020603050405020304" pitchFamily="18" charset="0"/>
              <a:cs typeface="Times New Roman" panose="02020603050405020304" pitchFamily="18" charset="0"/>
            </a:rPr>
            <a:t>Hybrid ML approaches combining supervised and unsupervised learning improve detection accuracy but require careful optimisation due to data imbalance, overfitting, and adversarial risks.</a:t>
          </a:r>
        </a:p>
      </dsp:txBody>
      <dsp:txXfrm rot="5400000">
        <a:off x="4347499" y="670621"/>
        <a:ext cx="1010376" cy="20118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83ECEA-6CBF-49AB-B528-6206F7628289}">
      <dsp:nvSpPr>
        <dsp:cNvPr id="0" name=""/>
        <dsp:cNvSpPr/>
      </dsp:nvSpPr>
      <dsp:spPr>
        <a:xfrm>
          <a:off x="713380" y="0"/>
          <a:ext cx="3984772" cy="3984772"/>
        </a:xfrm>
        <a:prstGeom prst="triangl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7D8C62-2723-41FD-AB6A-D792F80487FE}">
      <dsp:nvSpPr>
        <dsp:cNvPr id="0" name=""/>
        <dsp:cNvSpPr/>
      </dsp:nvSpPr>
      <dsp:spPr>
        <a:xfrm>
          <a:off x="2705766" y="398866"/>
          <a:ext cx="2590101" cy="566584"/>
        </a:xfrm>
        <a:prstGeom prst="round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Font typeface="Arial" panose="020B0604020202020204" pitchFamily="34" charset="0"/>
            <a:buNone/>
          </a:pPr>
          <a:r>
            <a:rPr lang="en-US" sz="700" kern="1200" dirty="0">
              <a:latin typeface="Times New Roman" panose="02020603050405020304" pitchFamily="18" charset="0"/>
              <a:cs typeface="Times New Roman" panose="02020603050405020304" pitchFamily="18" charset="0"/>
            </a:rPr>
            <a:t>Exploratory Data Analysis (EDA) is an essential tool in the preparation of network traffic data to be used in security models based on machine learning.</a:t>
          </a:r>
        </a:p>
      </dsp:txBody>
      <dsp:txXfrm>
        <a:off x="2733424" y="426524"/>
        <a:ext cx="2534785" cy="511268"/>
      </dsp:txXfrm>
    </dsp:sp>
    <dsp:sp modelId="{945419F7-EAD1-4987-BACF-E0CEBF8FAF89}">
      <dsp:nvSpPr>
        <dsp:cNvPr id="0" name=""/>
        <dsp:cNvSpPr/>
      </dsp:nvSpPr>
      <dsp:spPr>
        <a:xfrm>
          <a:off x="2705766" y="1036274"/>
          <a:ext cx="2590101" cy="566584"/>
        </a:xfrm>
        <a:prstGeom prst="round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Font typeface="Arial" panose="020B0604020202020204" pitchFamily="34" charset="0"/>
            <a:buNone/>
          </a:pPr>
          <a:r>
            <a:rPr lang="en-US" sz="700" kern="1200" dirty="0">
              <a:latin typeface="Times New Roman" panose="02020603050405020304" pitchFamily="18" charset="0"/>
              <a:cs typeface="Times New Roman" panose="02020603050405020304" pitchFamily="18" charset="0"/>
            </a:rPr>
            <a:t>Network security EDA can be used in finding the nature of network traffic like imbalance of classes, feature distributions and other suspicious trends.</a:t>
          </a:r>
        </a:p>
      </dsp:txBody>
      <dsp:txXfrm>
        <a:off x="2733424" y="1063932"/>
        <a:ext cx="2534785" cy="511268"/>
      </dsp:txXfrm>
    </dsp:sp>
    <dsp:sp modelId="{C7686E62-1AEB-46D9-A768-E300C8471843}">
      <dsp:nvSpPr>
        <dsp:cNvPr id="0" name=""/>
        <dsp:cNvSpPr/>
      </dsp:nvSpPr>
      <dsp:spPr>
        <a:xfrm>
          <a:off x="2705766" y="1673682"/>
          <a:ext cx="2590101" cy="566584"/>
        </a:xfrm>
        <a:prstGeom prst="round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Font typeface="Arial" panose="020B0604020202020204" pitchFamily="34" charset="0"/>
            <a:buNone/>
          </a:pPr>
          <a:r>
            <a:rPr lang="en-US" sz="700" kern="1200" dirty="0">
              <a:latin typeface="Times New Roman" panose="02020603050405020304" pitchFamily="18" charset="0"/>
              <a:cs typeface="Times New Roman" panose="02020603050405020304" pitchFamily="18" charset="0"/>
            </a:rPr>
            <a:t>The datasets of the network traffic are highly skewed, where normal traffic is more than the malicious traffic.</a:t>
          </a:r>
        </a:p>
      </dsp:txBody>
      <dsp:txXfrm>
        <a:off x="2733424" y="1701340"/>
        <a:ext cx="2534785" cy="511268"/>
      </dsp:txXfrm>
    </dsp:sp>
    <dsp:sp modelId="{FFEEEB84-77FC-44EB-9E24-9F619447F069}">
      <dsp:nvSpPr>
        <dsp:cNvPr id="0" name=""/>
        <dsp:cNvSpPr/>
      </dsp:nvSpPr>
      <dsp:spPr>
        <a:xfrm>
          <a:off x="2705766" y="2311089"/>
          <a:ext cx="2590101" cy="566584"/>
        </a:xfrm>
        <a:prstGeom prst="round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Font typeface="Arial" panose="020B0604020202020204" pitchFamily="34" charset="0"/>
            <a:buNone/>
          </a:pPr>
          <a:r>
            <a:rPr lang="en-US" sz="700" kern="1200" dirty="0">
              <a:latin typeface="Times New Roman" panose="02020603050405020304" pitchFamily="18" charset="0"/>
              <a:cs typeface="Times New Roman" panose="02020603050405020304" pitchFamily="18" charset="0"/>
            </a:rPr>
            <a:t>These imbalances are also measured by EDA and recommend utilising the approaches of data balancing that include oversampling, undersampling and Synthetic Minority Oversampling Technique (SMOTE).</a:t>
          </a:r>
        </a:p>
      </dsp:txBody>
      <dsp:txXfrm>
        <a:off x="2733424" y="2338747"/>
        <a:ext cx="2534785" cy="511268"/>
      </dsp:txXfrm>
    </dsp:sp>
    <dsp:sp modelId="{A6FE4173-9EE6-4F2B-9629-5BB2E8C89022}">
      <dsp:nvSpPr>
        <dsp:cNvPr id="0" name=""/>
        <dsp:cNvSpPr/>
      </dsp:nvSpPr>
      <dsp:spPr>
        <a:xfrm>
          <a:off x="2705766" y="2948497"/>
          <a:ext cx="2590101" cy="566584"/>
        </a:xfrm>
        <a:prstGeom prst="round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Font typeface="Arial" panose="020B0604020202020204" pitchFamily="34" charset="0"/>
            <a:buNone/>
          </a:pPr>
          <a:r>
            <a:rPr lang="en-US" sz="700" kern="1200" dirty="0">
              <a:latin typeface="Times New Roman" panose="02020603050405020304" pitchFamily="18" charset="0"/>
              <a:cs typeface="Times New Roman" panose="02020603050405020304" pitchFamily="18" charset="0"/>
            </a:rPr>
            <a:t>Feature selection, outlier removal and normalisation provide better training of the model and thus improved accuracy and strength of the model in real-time detection systems of intrusion.</a:t>
          </a:r>
        </a:p>
      </dsp:txBody>
      <dsp:txXfrm>
        <a:off x="2733424" y="2976155"/>
        <a:ext cx="2534785" cy="5112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B61630-EEBB-486F-8244-28A742A401E9}">
      <dsp:nvSpPr>
        <dsp:cNvPr id="0" name=""/>
        <dsp:cNvSpPr/>
      </dsp:nvSpPr>
      <dsp:spPr>
        <a:xfrm>
          <a:off x="1266946" y="-2960"/>
          <a:ext cx="4073736" cy="4073736"/>
        </a:xfrm>
        <a:prstGeom prst="circularArrow">
          <a:avLst>
            <a:gd name="adj1" fmla="val 5274"/>
            <a:gd name="adj2" fmla="val 312630"/>
            <a:gd name="adj3" fmla="val 14253992"/>
            <a:gd name="adj4" fmla="val 17111901"/>
            <a:gd name="adj5" fmla="val 547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978DF6-4C44-460D-85B9-41521FE80481}">
      <dsp:nvSpPr>
        <dsp:cNvPr id="0" name=""/>
        <dsp:cNvSpPr/>
      </dsp:nvSpPr>
      <dsp:spPr>
        <a:xfrm>
          <a:off x="2540775" y="2384"/>
          <a:ext cx="1526078" cy="76303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dirty="0">
              <a:latin typeface="Times New Roman" panose="02020603050405020304" pitchFamily="18" charset="0"/>
              <a:cs typeface="Times New Roman" panose="02020603050405020304" pitchFamily="18" charset="0"/>
            </a:rPr>
            <a:t>The machine learning (ML) models are to be optimised to provide more security to the network applications, as well as the detection accuracy, false positives and ability to adapt to the dynamic nature of cyber threats.</a:t>
          </a:r>
        </a:p>
      </dsp:txBody>
      <dsp:txXfrm>
        <a:off x="2578023" y="39632"/>
        <a:ext cx="1451582" cy="688543"/>
      </dsp:txXfrm>
    </dsp:sp>
    <dsp:sp modelId="{691B3CDE-8FA7-4E49-8873-87B6800FDE57}">
      <dsp:nvSpPr>
        <dsp:cNvPr id="0" name=""/>
        <dsp:cNvSpPr/>
      </dsp:nvSpPr>
      <dsp:spPr>
        <a:xfrm>
          <a:off x="3971995" y="828700"/>
          <a:ext cx="1526078" cy="76303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dirty="0">
              <a:latin typeface="Times New Roman" panose="02020603050405020304" pitchFamily="18" charset="0"/>
              <a:cs typeface="Times New Roman" panose="02020603050405020304" pitchFamily="18" charset="0"/>
            </a:rPr>
            <a:t>Optimality of feature selection would decrease the dimensionality, improve interpretation, and generalization.</a:t>
          </a:r>
        </a:p>
      </dsp:txBody>
      <dsp:txXfrm>
        <a:off x="4009243" y="865948"/>
        <a:ext cx="1451582" cy="688543"/>
      </dsp:txXfrm>
    </dsp:sp>
    <dsp:sp modelId="{32A5BB56-7AD6-497A-8D6B-A72FC43D70F2}">
      <dsp:nvSpPr>
        <dsp:cNvPr id="0" name=""/>
        <dsp:cNvSpPr/>
      </dsp:nvSpPr>
      <dsp:spPr>
        <a:xfrm>
          <a:off x="3971995" y="2481331"/>
          <a:ext cx="1526078" cy="76303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dirty="0">
              <a:latin typeface="Times New Roman" panose="02020603050405020304" pitchFamily="18" charset="0"/>
              <a:cs typeface="Times New Roman" panose="02020603050405020304" pitchFamily="18" charset="0"/>
            </a:rPr>
            <a:t>Mechanisms like grid search, random search and automated optimization frameworks are applicable, whereby procedures of systematic searching of the model parameters can be undertaken to present the best metrics like accuracy, precision and recall.</a:t>
          </a:r>
        </a:p>
      </dsp:txBody>
      <dsp:txXfrm>
        <a:off x="4009243" y="2518579"/>
        <a:ext cx="1451582" cy="688543"/>
      </dsp:txXfrm>
    </dsp:sp>
    <dsp:sp modelId="{5EB1DCB6-D7DF-4A0F-8E9D-CB989CFA3E86}">
      <dsp:nvSpPr>
        <dsp:cNvPr id="0" name=""/>
        <dsp:cNvSpPr/>
      </dsp:nvSpPr>
      <dsp:spPr>
        <a:xfrm>
          <a:off x="2540775" y="3307647"/>
          <a:ext cx="1526078" cy="76303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dirty="0">
              <a:latin typeface="Times New Roman" panose="02020603050405020304" pitchFamily="18" charset="0"/>
              <a:cs typeface="Times New Roman" panose="02020603050405020304" pitchFamily="18" charset="0"/>
            </a:rPr>
            <a:t>The advent of the 6G networks and the increased number of devices that are activated through the IoT have also provided more difficult security issues, especially in the dynamically sliced network infrastructure.</a:t>
          </a:r>
        </a:p>
      </dsp:txBody>
      <dsp:txXfrm>
        <a:off x="2578023" y="3344895"/>
        <a:ext cx="1451582" cy="688543"/>
      </dsp:txXfrm>
    </dsp:sp>
    <dsp:sp modelId="{CC7A7A6A-CE84-420E-BA17-5681AB6CC14B}">
      <dsp:nvSpPr>
        <dsp:cNvPr id="0" name=""/>
        <dsp:cNvSpPr/>
      </dsp:nvSpPr>
      <dsp:spPr>
        <a:xfrm>
          <a:off x="1109554" y="2481331"/>
          <a:ext cx="1526078" cy="76303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dirty="0">
              <a:latin typeface="Times New Roman" panose="02020603050405020304" pitchFamily="18" charset="0"/>
              <a:cs typeface="Times New Roman" panose="02020603050405020304" pitchFamily="18" charset="0"/>
            </a:rPr>
            <a:t>The unsupervised learning methods would be needed to detect the new or zero-day attacks such as clustering and anomaly detection methods.</a:t>
          </a:r>
        </a:p>
      </dsp:txBody>
      <dsp:txXfrm>
        <a:off x="1146802" y="2518579"/>
        <a:ext cx="1451582" cy="688543"/>
      </dsp:txXfrm>
    </dsp:sp>
    <dsp:sp modelId="{E526BF9D-B659-4D16-BDD0-1DED407A17CC}">
      <dsp:nvSpPr>
        <dsp:cNvPr id="0" name=""/>
        <dsp:cNvSpPr/>
      </dsp:nvSpPr>
      <dsp:spPr>
        <a:xfrm>
          <a:off x="1109554" y="828700"/>
          <a:ext cx="1526078" cy="76303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US" sz="600" kern="1200" dirty="0">
              <a:latin typeface="Times New Roman" panose="02020603050405020304" pitchFamily="18" charset="0"/>
              <a:cs typeface="Times New Roman" panose="02020603050405020304" pitchFamily="18" charset="0"/>
            </a:rPr>
            <a:t>To ensure the successful anomaly detection of dynamical 6G networks and IoT settings, it is necessary to use simplified machine learning models, adequately process data, and flexible algorithms that could react to arising cyber threats.</a:t>
          </a:r>
        </a:p>
      </dsp:txBody>
      <dsp:txXfrm>
        <a:off x="1146802" y="865948"/>
        <a:ext cx="1451582" cy="68854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B0F79E-2EEE-4D76-BCDD-12CDC01BB46E}">
      <dsp:nvSpPr>
        <dsp:cNvPr id="0" name=""/>
        <dsp:cNvSpPr/>
      </dsp:nvSpPr>
      <dsp:spPr>
        <a:xfrm>
          <a:off x="-4630957" y="-709975"/>
          <a:ext cx="5516319" cy="5516319"/>
        </a:xfrm>
        <a:prstGeom prst="blockArc">
          <a:avLst>
            <a:gd name="adj1" fmla="val 18900000"/>
            <a:gd name="adj2" fmla="val 2700000"/>
            <a:gd name="adj3" fmla="val 392"/>
          </a:avLst>
        </a:prstGeom>
        <a:noFill/>
        <a:ln w="15875"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3FC839A-E97D-41B5-A3A9-E295A64FDC3D}">
      <dsp:nvSpPr>
        <dsp:cNvPr id="0" name=""/>
        <dsp:cNvSpPr/>
      </dsp:nvSpPr>
      <dsp:spPr>
        <a:xfrm>
          <a:off x="387529" y="255941"/>
          <a:ext cx="4964251" cy="51220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567" tIns="27940" rIns="27940" bIns="27940" numCol="1" spcCol="1270" anchor="ctr" anchorCtr="0">
          <a:noAutofit/>
        </a:bodyPr>
        <a:lstStyle/>
        <a:p>
          <a:pPr marL="0" lvl="0" indent="0" algn="l" defTabSz="488950">
            <a:lnSpc>
              <a:spcPct val="90000"/>
            </a:lnSpc>
            <a:spcBef>
              <a:spcPct val="0"/>
            </a:spcBef>
            <a:spcAft>
              <a:spcPct val="35000"/>
            </a:spcAft>
            <a:buNone/>
          </a:pPr>
          <a:r>
            <a:rPr lang="en-GB" sz="1100" kern="1200" dirty="0">
              <a:latin typeface="Times New Roman" panose="02020603050405020304" pitchFamily="18" charset="0"/>
              <a:cs typeface="Times New Roman" panose="02020603050405020304" pitchFamily="18" charset="0"/>
            </a:rPr>
            <a:t>Quantitative designs are especially adequate in studies that involve the use of numerical data and statistical analysis and algorithmic modelling to uncover patterns and relationships in large data sets [37]. </a:t>
          </a:r>
          <a:endParaRPr lang="en-US" sz="1100" kern="1200" dirty="0">
            <a:latin typeface="Times New Roman" panose="02020603050405020304" pitchFamily="18" charset="0"/>
            <a:cs typeface="Times New Roman" panose="02020603050405020304" pitchFamily="18" charset="0"/>
          </a:endParaRPr>
        </a:p>
      </dsp:txBody>
      <dsp:txXfrm>
        <a:off x="387529" y="255941"/>
        <a:ext cx="4964251" cy="512209"/>
      </dsp:txXfrm>
    </dsp:sp>
    <dsp:sp modelId="{594A3AC3-4D12-4322-80C2-EFF0ECBDFE2D}">
      <dsp:nvSpPr>
        <dsp:cNvPr id="0" name=""/>
        <dsp:cNvSpPr/>
      </dsp:nvSpPr>
      <dsp:spPr>
        <a:xfrm>
          <a:off x="67398" y="191914"/>
          <a:ext cx="640262" cy="640262"/>
        </a:xfrm>
        <a:prstGeom prst="ellipse">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DE40AAA-C7C4-40F2-9A67-22F8A99C5BD6}">
      <dsp:nvSpPr>
        <dsp:cNvPr id="0" name=""/>
        <dsp:cNvSpPr/>
      </dsp:nvSpPr>
      <dsp:spPr>
        <a:xfrm>
          <a:off x="754563" y="1024010"/>
          <a:ext cx="4597217" cy="51220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567" tIns="27940" rIns="27940" bIns="27940" numCol="1" spcCol="1270" anchor="ctr" anchorCtr="0">
          <a:noAutofit/>
        </a:bodyPr>
        <a:lstStyle/>
        <a:p>
          <a:pPr marL="0" lvl="0" indent="0" algn="l" defTabSz="488950">
            <a:lnSpc>
              <a:spcPct val="90000"/>
            </a:lnSpc>
            <a:spcBef>
              <a:spcPct val="0"/>
            </a:spcBef>
            <a:spcAft>
              <a:spcPct val="35000"/>
            </a:spcAft>
            <a:buNone/>
          </a:pPr>
          <a:r>
            <a:rPr lang="en-GB" sz="1100" kern="1200" dirty="0">
              <a:latin typeface="Times New Roman" panose="02020603050405020304" pitchFamily="18" charset="0"/>
              <a:cs typeface="Times New Roman" panose="02020603050405020304" pitchFamily="18" charset="0"/>
            </a:rPr>
            <a:t>This method allows to objectively measure the performance of any system and the reproducibility of results by means of structured analytical processes that are performed with Python-based tools [38]. </a:t>
          </a:r>
          <a:endParaRPr lang="en-US" sz="1100" kern="1200" dirty="0">
            <a:latin typeface="Times New Roman" panose="02020603050405020304" pitchFamily="18" charset="0"/>
            <a:cs typeface="Times New Roman" panose="02020603050405020304" pitchFamily="18" charset="0"/>
          </a:endParaRPr>
        </a:p>
      </dsp:txBody>
      <dsp:txXfrm>
        <a:off x="754563" y="1024010"/>
        <a:ext cx="4597217" cy="512209"/>
      </dsp:txXfrm>
    </dsp:sp>
    <dsp:sp modelId="{42414C5D-4126-48B5-953F-B798042A1E15}">
      <dsp:nvSpPr>
        <dsp:cNvPr id="0" name=""/>
        <dsp:cNvSpPr/>
      </dsp:nvSpPr>
      <dsp:spPr>
        <a:xfrm>
          <a:off x="434432" y="959984"/>
          <a:ext cx="640262" cy="640262"/>
        </a:xfrm>
        <a:prstGeom prst="ellipse">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47D4841-25A8-411A-849A-C9B9D4804950}">
      <dsp:nvSpPr>
        <dsp:cNvPr id="0" name=""/>
        <dsp:cNvSpPr/>
      </dsp:nvSpPr>
      <dsp:spPr>
        <a:xfrm>
          <a:off x="867214" y="1792079"/>
          <a:ext cx="4484567" cy="51220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567" tIns="27940" rIns="27940" bIns="27940" numCol="1" spcCol="1270" anchor="ctr" anchorCtr="0">
          <a:noAutofit/>
        </a:bodyPr>
        <a:lstStyle/>
        <a:p>
          <a:pPr marL="0" lvl="0" indent="0" algn="l" defTabSz="488950">
            <a:lnSpc>
              <a:spcPct val="90000"/>
            </a:lnSpc>
            <a:spcBef>
              <a:spcPct val="0"/>
            </a:spcBef>
            <a:spcAft>
              <a:spcPct val="35000"/>
            </a:spcAft>
            <a:buNone/>
          </a:pPr>
          <a:r>
            <a:rPr lang="en-GB" sz="1100" kern="1200" dirty="0">
              <a:latin typeface="Times New Roman" panose="02020603050405020304" pitchFamily="18" charset="0"/>
              <a:cs typeface="Times New Roman" panose="02020603050405020304" pitchFamily="18" charset="0"/>
            </a:rPr>
            <a:t>The architecture that will be proposed will be a combination of various levels that are linked to one another to enable the detection and classification of cyber threats in network applications. </a:t>
          </a:r>
          <a:endParaRPr lang="en-US" sz="1100" kern="1200" dirty="0">
            <a:latin typeface="Times New Roman" panose="02020603050405020304" pitchFamily="18" charset="0"/>
            <a:cs typeface="Times New Roman" panose="02020603050405020304" pitchFamily="18" charset="0"/>
          </a:endParaRPr>
        </a:p>
      </dsp:txBody>
      <dsp:txXfrm>
        <a:off x="867214" y="1792079"/>
        <a:ext cx="4484567" cy="512209"/>
      </dsp:txXfrm>
    </dsp:sp>
    <dsp:sp modelId="{5D05E9D9-08C4-47B8-A6B5-FB6029B46E1F}">
      <dsp:nvSpPr>
        <dsp:cNvPr id="0" name=""/>
        <dsp:cNvSpPr/>
      </dsp:nvSpPr>
      <dsp:spPr>
        <a:xfrm>
          <a:off x="547082" y="1728053"/>
          <a:ext cx="640262" cy="640262"/>
        </a:xfrm>
        <a:prstGeom prst="ellipse">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EA9F072-74B3-47E2-842B-5997810D1B75}">
      <dsp:nvSpPr>
        <dsp:cNvPr id="0" name=""/>
        <dsp:cNvSpPr/>
      </dsp:nvSpPr>
      <dsp:spPr>
        <a:xfrm>
          <a:off x="754563" y="2560148"/>
          <a:ext cx="4597217" cy="51220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567" tIns="27940" rIns="27940" bIns="27940" numCol="1" spcCol="1270" anchor="ctr" anchorCtr="0">
          <a:noAutofit/>
        </a:bodyPr>
        <a:lstStyle/>
        <a:p>
          <a:pPr marL="0" lvl="0" indent="0" algn="l" defTabSz="488950">
            <a:lnSpc>
              <a:spcPct val="90000"/>
            </a:lnSpc>
            <a:spcBef>
              <a:spcPct val="0"/>
            </a:spcBef>
            <a:spcAft>
              <a:spcPct val="35000"/>
            </a:spcAft>
            <a:buNone/>
          </a:pPr>
          <a:r>
            <a:rPr lang="en-GB" sz="1100" kern="1200" dirty="0">
              <a:latin typeface="Times New Roman" panose="02020603050405020304" pitchFamily="18" charset="0"/>
              <a:cs typeface="Times New Roman" panose="02020603050405020304" pitchFamily="18" charset="0"/>
            </a:rPr>
            <a:t>This layer gives the input data a representation of the real-world network conditions and that is capable of being analyzed in a quantitative manner [45].</a:t>
          </a:r>
          <a:endParaRPr lang="en-US" sz="1100" kern="1200" dirty="0">
            <a:latin typeface="Times New Roman" panose="02020603050405020304" pitchFamily="18" charset="0"/>
            <a:cs typeface="Times New Roman" panose="02020603050405020304" pitchFamily="18" charset="0"/>
          </a:endParaRPr>
        </a:p>
      </dsp:txBody>
      <dsp:txXfrm>
        <a:off x="754563" y="2560148"/>
        <a:ext cx="4597217" cy="512209"/>
      </dsp:txXfrm>
    </dsp:sp>
    <dsp:sp modelId="{DF675B0D-56F3-49BB-BAFB-A26EA3D68681}">
      <dsp:nvSpPr>
        <dsp:cNvPr id="0" name=""/>
        <dsp:cNvSpPr/>
      </dsp:nvSpPr>
      <dsp:spPr>
        <a:xfrm>
          <a:off x="434432" y="2496122"/>
          <a:ext cx="640262" cy="640262"/>
        </a:xfrm>
        <a:prstGeom prst="ellipse">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1035C3E-7458-47CE-AF4A-084EBEE70017}">
      <dsp:nvSpPr>
        <dsp:cNvPr id="0" name=""/>
        <dsp:cNvSpPr/>
      </dsp:nvSpPr>
      <dsp:spPr>
        <a:xfrm>
          <a:off x="387529" y="3328217"/>
          <a:ext cx="4964251" cy="51220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567" tIns="27940" rIns="27940" bIns="27940" numCol="1" spcCol="1270" anchor="ctr" anchorCtr="0">
          <a:noAutofit/>
        </a:bodyPr>
        <a:lstStyle/>
        <a:p>
          <a:pPr marL="0" lvl="0" indent="0" algn="l" defTabSz="488950">
            <a:lnSpc>
              <a:spcPct val="90000"/>
            </a:lnSpc>
            <a:spcBef>
              <a:spcPct val="0"/>
            </a:spcBef>
            <a:spcAft>
              <a:spcPct val="35000"/>
            </a:spcAft>
            <a:buNone/>
          </a:pPr>
          <a:r>
            <a:rPr lang="en-GB" sz="1100" kern="1200" dirty="0">
              <a:latin typeface="Times New Roman" panose="02020603050405020304" pitchFamily="18" charset="0"/>
              <a:cs typeface="Times New Roman" panose="02020603050405020304" pitchFamily="18" charset="0"/>
            </a:rPr>
            <a:t>The second layer is the layer of data preprocessing and exploratory analysis, here missing values get addressed, categorical variables are coded and numerical features are normalised to provide data uniformity. </a:t>
          </a:r>
          <a:endParaRPr lang="en-US" sz="1100" kern="1200" dirty="0">
            <a:latin typeface="Times New Roman" panose="02020603050405020304" pitchFamily="18" charset="0"/>
            <a:cs typeface="Times New Roman" panose="02020603050405020304" pitchFamily="18" charset="0"/>
          </a:endParaRPr>
        </a:p>
      </dsp:txBody>
      <dsp:txXfrm>
        <a:off x="387529" y="3328217"/>
        <a:ext cx="4964251" cy="512209"/>
      </dsp:txXfrm>
    </dsp:sp>
    <dsp:sp modelId="{547AF3E3-EA2C-4BA4-83A7-380966C164C6}">
      <dsp:nvSpPr>
        <dsp:cNvPr id="0" name=""/>
        <dsp:cNvSpPr/>
      </dsp:nvSpPr>
      <dsp:spPr>
        <a:xfrm>
          <a:off x="67398" y="3264191"/>
          <a:ext cx="640262" cy="640262"/>
        </a:xfrm>
        <a:prstGeom prst="ellipse">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0F92B4-935A-40ED-A9C6-DEE0C6117FA0}">
      <dsp:nvSpPr>
        <dsp:cNvPr id="0" name=""/>
        <dsp:cNvSpPr/>
      </dsp:nvSpPr>
      <dsp:spPr>
        <a:xfrm>
          <a:off x="647" y="44980"/>
          <a:ext cx="2523832" cy="151429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Times New Roman" panose="02020603050405020304" pitchFamily="18" charset="0"/>
              <a:cs typeface="Times New Roman" panose="02020603050405020304" pitchFamily="18" charset="0"/>
            </a:rPr>
            <a:t>The data analysis process for this study follows a structured quantitative workflow designed to extract meaningful insights from network traffic data and support the development of machine learning-based security models. </a:t>
          </a:r>
          <a:endParaRPr lang="en-US" sz="1200" kern="1200" dirty="0">
            <a:latin typeface="Times New Roman" panose="02020603050405020304" pitchFamily="18" charset="0"/>
            <a:cs typeface="Times New Roman" panose="02020603050405020304" pitchFamily="18" charset="0"/>
          </a:endParaRPr>
        </a:p>
      </dsp:txBody>
      <dsp:txXfrm>
        <a:off x="647" y="44980"/>
        <a:ext cx="2523832" cy="1514299"/>
      </dsp:txXfrm>
    </dsp:sp>
    <dsp:sp modelId="{A22585E6-4807-4F0E-9052-430FE79F1EB0}">
      <dsp:nvSpPr>
        <dsp:cNvPr id="0" name=""/>
        <dsp:cNvSpPr/>
      </dsp:nvSpPr>
      <dsp:spPr>
        <a:xfrm>
          <a:off x="2776863" y="44980"/>
          <a:ext cx="2523832" cy="151429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Times New Roman" panose="02020603050405020304" pitchFamily="18" charset="0"/>
              <a:cs typeface="Times New Roman" panose="02020603050405020304" pitchFamily="18" charset="0"/>
            </a:rPr>
            <a:t>The process begins with the acquisition of secondary data from a 6G Network Slicing Security Dataset, which contains numerical and categorical attributes representing network sessions, IoT device behaviour, and security-related metrics. </a:t>
          </a:r>
          <a:endParaRPr lang="en-US" sz="1200" kern="1200" dirty="0">
            <a:latin typeface="Times New Roman" panose="02020603050405020304" pitchFamily="18" charset="0"/>
            <a:cs typeface="Times New Roman" panose="02020603050405020304" pitchFamily="18" charset="0"/>
          </a:endParaRPr>
        </a:p>
      </dsp:txBody>
      <dsp:txXfrm>
        <a:off x="2776863" y="44980"/>
        <a:ext cx="2523832" cy="1514299"/>
      </dsp:txXfrm>
    </dsp:sp>
    <dsp:sp modelId="{14ABFB6E-A880-411C-9D93-8739C6F223CB}">
      <dsp:nvSpPr>
        <dsp:cNvPr id="0" name=""/>
        <dsp:cNvSpPr/>
      </dsp:nvSpPr>
      <dsp:spPr>
        <a:xfrm>
          <a:off x="647" y="1811663"/>
          <a:ext cx="2523832" cy="151429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Times New Roman" panose="02020603050405020304" pitchFamily="18" charset="0"/>
              <a:cs typeface="Times New Roman" panose="02020603050405020304" pitchFamily="18" charset="0"/>
            </a:rPr>
            <a:t>The initial stage of data analysis involves data inspection and preprocessing to ensure data quality and suitability for modelling. </a:t>
          </a:r>
          <a:endParaRPr lang="en-US" sz="1200" kern="1200" dirty="0">
            <a:latin typeface="Times New Roman" panose="02020603050405020304" pitchFamily="18" charset="0"/>
            <a:cs typeface="Times New Roman" panose="02020603050405020304" pitchFamily="18" charset="0"/>
          </a:endParaRPr>
        </a:p>
      </dsp:txBody>
      <dsp:txXfrm>
        <a:off x="647" y="1811663"/>
        <a:ext cx="2523832" cy="1514299"/>
      </dsp:txXfrm>
    </dsp:sp>
    <dsp:sp modelId="{3F90EB15-7E66-4FA4-9E08-533162E78C3C}">
      <dsp:nvSpPr>
        <dsp:cNvPr id="0" name=""/>
        <dsp:cNvSpPr/>
      </dsp:nvSpPr>
      <dsp:spPr>
        <a:xfrm>
          <a:off x="2776863" y="1811663"/>
          <a:ext cx="2523832" cy="151429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Times New Roman" panose="02020603050405020304" pitchFamily="18" charset="0"/>
              <a:cs typeface="Times New Roman" panose="02020603050405020304" pitchFamily="18" charset="0"/>
            </a:rPr>
            <a:t>This includes identifying missing values, handling inconsistencies, encoding categorical variables, and normalising numerical features to bring them onto a common scale. These steps are essential to minimise noise and prevent biased model performance during training [38]. </a:t>
          </a:r>
          <a:endParaRPr lang="en-US" sz="1200" kern="1200" dirty="0">
            <a:latin typeface="Times New Roman" panose="02020603050405020304" pitchFamily="18" charset="0"/>
            <a:cs typeface="Times New Roman" panose="02020603050405020304" pitchFamily="18" charset="0"/>
          </a:endParaRPr>
        </a:p>
      </dsp:txBody>
      <dsp:txXfrm>
        <a:off x="2776863" y="1811663"/>
        <a:ext cx="2523832" cy="151429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2AEFE3-3699-4B53-BD31-42EF0F0BAE1D}">
      <dsp:nvSpPr>
        <dsp:cNvPr id="0" name=""/>
        <dsp:cNvSpPr/>
      </dsp:nvSpPr>
      <dsp:spPr>
        <a:xfrm>
          <a:off x="649944" y="0"/>
          <a:ext cx="7366043" cy="3886200"/>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74A582-8B1F-43D7-8DE1-EC513A65A606}">
      <dsp:nvSpPr>
        <dsp:cNvPr id="0" name=""/>
        <dsp:cNvSpPr/>
      </dsp:nvSpPr>
      <dsp:spPr>
        <a:xfrm>
          <a:off x="4231" y="1165860"/>
          <a:ext cx="944451" cy="155448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Font typeface="+mj-lt"/>
            <a:buNone/>
          </a:pPr>
          <a:r>
            <a:rPr lang="en-GB" sz="800" u="none" kern="1200" dirty="0">
              <a:latin typeface="Times New Roman" panose="02020603050405020304" pitchFamily="18" charset="0"/>
              <a:cs typeface="Times New Roman" panose="02020603050405020304" pitchFamily="18" charset="0"/>
            </a:rPr>
            <a:t>Data Acquisition: The information on network traffic is acquired in relation to the Kaggle Network Security Dataset, which is an actual network behavior.</a:t>
          </a:r>
          <a:endParaRPr lang="en-US" sz="800" u="none" kern="1200" dirty="0">
            <a:latin typeface="Times New Roman" panose="02020603050405020304" pitchFamily="18" charset="0"/>
            <a:cs typeface="Times New Roman" panose="02020603050405020304" pitchFamily="18" charset="0"/>
          </a:endParaRPr>
        </a:p>
      </dsp:txBody>
      <dsp:txXfrm>
        <a:off x="50335" y="1211964"/>
        <a:ext cx="852243" cy="1462272"/>
      </dsp:txXfrm>
    </dsp:sp>
    <dsp:sp modelId="{1507BBAE-ECBF-40B7-A573-391EC2700210}">
      <dsp:nvSpPr>
        <dsp:cNvPr id="0" name=""/>
        <dsp:cNvSpPr/>
      </dsp:nvSpPr>
      <dsp:spPr>
        <a:xfrm>
          <a:off x="1106091" y="1165860"/>
          <a:ext cx="944451" cy="155448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Font typeface="+mj-lt"/>
            <a:buNone/>
          </a:pPr>
          <a:r>
            <a:rPr lang="en-GB" sz="800" u="none" kern="1200" dirty="0">
              <a:latin typeface="Times New Roman" panose="02020603050405020304" pitchFamily="18" charset="0"/>
              <a:cs typeface="Times New Roman" panose="02020603050405020304" pitchFamily="18" charset="0"/>
            </a:rPr>
            <a:t>Data Pre-processing: The missing values are also handled and the categorical attributes are coded too, so that machine learning is prepared.</a:t>
          </a:r>
          <a:endParaRPr lang="en-US" sz="800" u="none" kern="1200" dirty="0">
            <a:latin typeface="Times New Roman" panose="02020603050405020304" pitchFamily="18" charset="0"/>
            <a:cs typeface="Times New Roman" panose="02020603050405020304" pitchFamily="18" charset="0"/>
          </a:endParaRPr>
        </a:p>
      </dsp:txBody>
      <dsp:txXfrm>
        <a:off x="1152195" y="1211964"/>
        <a:ext cx="852243" cy="1462272"/>
      </dsp:txXfrm>
    </dsp:sp>
    <dsp:sp modelId="{3CEF503C-F52D-4F31-8B90-E321905B4B48}">
      <dsp:nvSpPr>
        <dsp:cNvPr id="0" name=""/>
        <dsp:cNvSpPr/>
      </dsp:nvSpPr>
      <dsp:spPr>
        <a:xfrm>
          <a:off x="2207951" y="1165860"/>
          <a:ext cx="944451" cy="155448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Font typeface="+mj-lt"/>
            <a:buNone/>
          </a:pPr>
          <a:r>
            <a:rPr lang="en-GB" sz="800" u="none" kern="1200" dirty="0">
              <a:latin typeface="Times New Roman" panose="02020603050405020304" pitchFamily="18" charset="0"/>
              <a:cs typeface="Times New Roman" panose="02020603050405020304" pitchFamily="18" charset="0"/>
            </a:rPr>
            <a:t>Feature Scaling: Numerical features are brought to the same level so that they contribute equally during the model training.</a:t>
          </a:r>
          <a:endParaRPr lang="en-US" sz="800" u="none" kern="1200" dirty="0">
            <a:latin typeface="Times New Roman" panose="02020603050405020304" pitchFamily="18" charset="0"/>
            <a:cs typeface="Times New Roman" panose="02020603050405020304" pitchFamily="18" charset="0"/>
          </a:endParaRPr>
        </a:p>
      </dsp:txBody>
      <dsp:txXfrm>
        <a:off x="2254055" y="1211964"/>
        <a:ext cx="852243" cy="1462272"/>
      </dsp:txXfrm>
    </dsp:sp>
    <dsp:sp modelId="{9FFCE029-1656-4E45-9AB0-8B877E325C1A}">
      <dsp:nvSpPr>
        <dsp:cNvPr id="0" name=""/>
        <dsp:cNvSpPr/>
      </dsp:nvSpPr>
      <dsp:spPr>
        <a:xfrm>
          <a:off x="3309810" y="1165860"/>
          <a:ext cx="944451" cy="155448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Font typeface="+mj-lt"/>
            <a:buNone/>
          </a:pPr>
          <a:r>
            <a:rPr lang="en-GB" sz="800" u="none" kern="1200" dirty="0">
              <a:latin typeface="Times New Roman" panose="02020603050405020304" pitchFamily="18" charset="0"/>
              <a:cs typeface="Times New Roman" panose="02020603050405020304" pitchFamily="18" charset="0"/>
            </a:rPr>
            <a:t>Selection of Features: The features that are selected are chosen using the statistical and model-based feature selection techniques that are aimed at reducing the dimension.</a:t>
          </a:r>
          <a:endParaRPr lang="en-US" sz="800" u="none" kern="1200" dirty="0">
            <a:latin typeface="Times New Roman" panose="02020603050405020304" pitchFamily="18" charset="0"/>
            <a:cs typeface="Times New Roman" panose="02020603050405020304" pitchFamily="18" charset="0"/>
          </a:endParaRPr>
        </a:p>
      </dsp:txBody>
      <dsp:txXfrm>
        <a:off x="3355914" y="1211964"/>
        <a:ext cx="852243" cy="1462272"/>
      </dsp:txXfrm>
    </dsp:sp>
    <dsp:sp modelId="{1A39DE70-BC7D-4761-84AF-74EC6F447546}">
      <dsp:nvSpPr>
        <dsp:cNvPr id="0" name=""/>
        <dsp:cNvSpPr/>
      </dsp:nvSpPr>
      <dsp:spPr>
        <a:xfrm>
          <a:off x="4411670" y="1165860"/>
          <a:ext cx="944451" cy="155448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Font typeface="+mj-lt"/>
            <a:buNone/>
          </a:pPr>
          <a:r>
            <a:rPr lang="en-GB" sz="800" u="none" kern="1200" dirty="0">
              <a:latin typeface="Times New Roman" panose="02020603050405020304" pitchFamily="18" charset="0"/>
              <a:cs typeface="Times New Roman" panose="02020603050405020304" pitchFamily="18" charset="0"/>
            </a:rPr>
            <a:t>Data Balancing: The use of SMOTE to even out the imbalance in the number of classes in normal and anomalous traffic is carried out.</a:t>
          </a:r>
          <a:endParaRPr lang="en-US" sz="800" u="none" kern="1200" dirty="0">
            <a:latin typeface="Times New Roman" panose="02020603050405020304" pitchFamily="18" charset="0"/>
            <a:cs typeface="Times New Roman" panose="02020603050405020304" pitchFamily="18" charset="0"/>
          </a:endParaRPr>
        </a:p>
      </dsp:txBody>
      <dsp:txXfrm>
        <a:off x="4457774" y="1211964"/>
        <a:ext cx="852243" cy="1462272"/>
      </dsp:txXfrm>
    </dsp:sp>
    <dsp:sp modelId="{6EC0FFFE-0CC5-4C05-90D1-49A55516C6CB}">
      <dsp:nvSpPr>
        <dsp:cNvPr id="0" name=""/>
        <dsp:cNvSpPr/>
      </dsp:nvSpPr>
      <dsp:spPr>
        <a:xfrm>
          <a:off x="5513530" y="1165860"/>
          <a:ext cx="944451" cy="155448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Font typeface="+mj-lt"/>
            <a:buNone/>
          </a:pPr>
          <a:r>
            <a:rPr lang="en-GB" sz="800" u="none" kern="1200" dirty="0">
              <a:latin typeface="Times New Roman" panose="02020603050405020304" pitchFamily="18" charset="0"/>
              <a:cs typeface="Times New Roman" panose="02020603050405020304" pitchFamily="18" charset="0"/>
            </a:rPr>
            <a:t>Model Training: It is a machine learning training of different models to detect network anomalies [51].</a:t>
          </a:r>
          <a:endParaRPr lang="en-US" sz="800" u="none" kern="1200" dirty="0">
            <a:latin typeface="Times New Roman" panose="02020603050405020304" pitchFamily="18" charset="0"/>
            <a:cs typeface="Times New Roman" panose="02020603050405020304" pitchFamily="18" charset="0"/>
          </a:endParaRPr>
        </a:p>
      </dsp:txBody>
      <dsp:txXfrm>
        <a:off x="5559634" y="1211964"/>
        <a:ext cx="852243" cy="1462272"/>
      </dsp:txXfrm>
    </dsp:sp>
    <dsp:sp modelId="{2D7B0614-18F1-4403-82F5-3356D8BA46BB}">
      <dsp:nvSpPr>
        <dsp:cNvPr id="0" name=""/>
        <dsp:cNvSpPr/>
      </dsp:nvSpPr>
      <dsp:spPr>
        <a:xfrm>
          <a:off x="6615390" y="1165860"/>
          <a:ext cx="944451" cy="155448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Font typeface="+mj-lt"/>
            <a:buNone/>
          </a:pPr>
          <a:r>
            <a:rPr lang="en-GB" sz="800" u="none" kern="1200" dirty="0">
              <a:latin typeface="Times New Roman" panose="02020603050405020304" pitchFamily="18" charset="0"/>
              <a:cs typeface="Times New Roman" panose="02020603050405020304" pitchFamily="18" charset="0"/>
            </a:rPr>
            <a:t>Model Optimisation: Hyperparameter optimisation is performed to maximize model accuracy as well as strength.</a:t>
          </a:r>
          <a:endParaRPr lang="en-US" sz="800" u="none" kern="1200" dirty="0">
            <a:latin typeface="Times New Roman" panose="02020603050405020304" pitchFamily="18" charset="0"/>
            <a:cs typeface="Times New Roman" panose="02020603050405020304" pitchFamily="18" charset="0"/>
          </a:endParaRPr>
        </a:p>
      </dsp:txBody>
      <dsp:txXfrm>
        <a:off x="6661494" y="1211964"/>
        <a:ext cx="852243" cy="1462272"/>
      </dsp:txXfrm>
    </dsp:sp>
    <dsp:sp modelId="{52AA0C1F-B98C-4A61-895A-F43673B3779D}">
      <dsp:nvSpPr>
        <dsp:cNvPr id="0" name=""/>
        <dsp:cNvSpPr/>
      </dsp:nvSpPr>
      <dsp:spPr>
        <a:xfrm>
          <a:off x="7717250" y="1165860"/>
          <a:ext cx="944451" cy="155448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Font typeface="+mj-lt"/>
            <a:buNone/>
          </a:pPr>
          <a:r>
            <a:rPr lang="en-GB" sz="800" u="none" kern="1200" dirty="0">
              <a:latin typeface="Times New Roman" panose="02020603050405020304" pitchFamily="18" charset="0"/>
              <a:cs typeface="Times New Roman" panose="02020603050405020304" pitchFamily="18" charset="0"/>
            </a:rPr>
            <a:t>Comparison and Evaluation: The measures applied to assess the performance of the models in order to determine the best performance are accuracy, precision, recall and F1-score.</a:t>
          </a:r>
          <a:endParaRPr lang="en-US" sz="800" u="none" kern="1200" dirty="0">
            <a:latin typeface="Times New Roman" panose="02020603050405020304" pitchFamily="18" charset="0"/>
            <a:cs typeface="Times New Roman" panose="02020603050405020304" pitchFamily="18" charset="0"/>
          </a:endParaRPr>
        </a:p>
      </dsp:txBody>
      <dsp:txXfrm>
        <a:off x="7763354" y="1211964"/>
        <a:ext cx="852243" cy="146227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9C28D7-6C65-4847-8055-F8B527E4F2B8}">
      <dsp:nvSpPr>
        <dsp:cNvPr id="0" name=""/>
        <dsp:cNvSpPr/>
      </dsp:nvSpPr>
      <dsp:spPr>
        <a:xfrm>
          <a:off x="1052625" y="0"/>
          <a:ext cx="3950607" cy="3950607"/>
        </a:xfrm>
        <a:prstGeom prst="triangl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729045-B508-419A-9366-625A63C6F710}">
      <dsp:nvSpPr>
        <dsp:cNvPr id="0" name=""/>
        <dsp:cNvSpPr/>
      </dsp:nvSpPr>
      <dsp:spPr>
        <a:xfrm>
          <a:off x="3027929" y="395446"/>
          <a:ext cx="2567894" cy="702158"/>
        </a:xfrm>
        <a:prstGeom prst="round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latin typeface="Times New Roman" panose="02020603050405020304" pitchFamily="18" charset="0"/>
              <a:cs typeface="Times New Roman" panose="02020603050405020304" pitchFamily="18" charset="0"/>
            </a:rPr>
            <a:t>This result in an imbalance, biasing the machine learning models to make predictions belonging to the majority class in question, where lesser and more important anomalies are misidentified. “Synthetic Minority Oversampling Technique (SMOTE)” has been applied to work with this problem.</a:t>
          </a:r>
          <a:endParaRPr lang="en-US" sz="800" kern="1200" dirty="0">
            <a:latin typeface="Times New Roman" panose="02020603050405020304" pitchFamily="18" charset="0"/>
            <a:cs typeface="Times New Roman" panose="02020603050405020304" pitchFamily="18" charset="0"/>
          </a:endParaRPr>
        </a:p>
      </dsp:txBody>
      <dsp:txXfrm>
        <a:off x="3062206" y="429723"/>
        <a:ext cx="2499340" cy="633604"/>
      </dsp:txXfrm>
    </dsp:sp>
    <dsp:sp modelId="{EC3A3CCA-2ED5-4169-B9C0-C9297596CE51}">
      <dsp:nvSpPr>
        <dsp:cNvPr id="0" name=""/>
        <dsp:cNvSpPr/>
      </dsp:nvSpPr>
      <dsp:spPr>
        <a:xfrm>
          <a:off x="3027929" y="1185375"/>
          <a:ext cx="2567894" cy="702158"/>
        </a:xfrm>
        <a:prstGeom prst="round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latin typeface="Times New Roman" panose="02020603050405020304" pitchFamily="18" charset="0"/>
              <a:cs typeface="Times New Roman" panose="02020603050405020304" pitchFamily="18" charset="0"/>
            </a:rPr>
            <a:t>The percentage of classes that preceded and succeeded the usage of SMOTE was confirmed in a manner that the percentage of normal and abnormal traffic is equal [54]. </a:t>
          </a:r>
          <a:endParaRPr lang="en-US" sz="800" kern="1200" dirty="0">
            <a:latin typeface="Times New Roman" panose="02020603050405020304" pitchFamily="18" charset="0"/>
            <a:cs typeface="Times New Roman" panose="02020603050405020304" pitchFamily="18" charset="0"/>
          </a:endParaRPr>
        </a:p>
      </dsp:txBody>
      <dsp:txXfrm>
        <a:off x="3062206" y="1219652"/>
        <a:ext cx="2499340" cy="633604"/>
      </dsp:txXfrm>
    </dsp:sp>
    <dsp:sp modelId="{EE17ECB4-3FBF-4C13-8E9B-4D5F2977A3BC}">
      <dsp:nvSpPr>
        <dsp:cNvPr id="0" name=""/>
        <dsp:cNvSpPr/>
      </dsp:nvSpPr>
      <dsp:spPr>
        <a:xfrm>
          <a:off x="3027929" y="1975303"/>
          <a:ext cx="2567894" cy="702158"/>
        </a:xfrm>
        <a:prstGeom prst="round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latin typeface="Times New Roman" panose="02020603050405020304" pitchFamily="18" charset="0"/>
              <a:cs typeface="Times New Roman" panose="02020603050405020304" pitchFamily="18" charset="0"/>
            </a:rPr>
            <a:t>. It was shown that the high-performance random forest is more effective in the detection of anomalies with low false positives. “Support Vector machine (SVM)” that used “radial basis function (RBF)” kernel was also borrowed as it was useful to use high-dimensional feature space and margin-based classification. </a:t>
          </a:r>
          <a:endParaRPr lang="en-US" sz="800" kern="1200" dirty="0">
            <a:latin typeface="Times New Roman" panose="02020603050405020304" pitchFamily="18" charset="0"/>
            <a:cs typeface="Times New Roman" panose="02020603050405020304" pitchFamily="18" charset="0"/>
          </a:endParaRPr>
        </a:p>
      </dsp:txBody>
      <dsp:txXfrm>
        <a:off x="3062206" y="2009580"/>
        <a:ext cx="2499340" cy="633604"/>
      </dsp:txXfrm>
    </dsp:sp>
    <dsp:sp modelId="{81EC4AAD-BBC0-4146-99DC-EE4DDC76F900}">
      <dsp:nvSpPr>
        <dsp:cNvPr id="0" name=""/>
        <dsp:cNvSpPr/>
      </dsp:nvSpPr>
      <dsp:spPr>
        <a:xfrm>
          <a:off x="3027929" y="2765231"/>
          <a:ext cx="2567894" cy="702158"/>
        </a:xfrm>
        <a:prstGeom prst="round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dirty="0">
              <a:latin typeface="Times New Roman" panose="02020603050405020304" pitchFamily="18" charset="0"/>
              <a:cs typeface="Times New Roman" panose="02020603050405020304" pitchFamily="18" charset="0"/>
            </a:rPr>
            <a:t>A decision tree classifier was used to learn the non-linear feature/network relationships and interactions [55]. </a:t>
          </a:r>
          <a:endParaRPr lang="en-US" sz="800" kern="1200" dirty="0">
            <a:latin typeface="Times New Roman" panose="02020603050405020304" pitchFamily="18" charset="0"/>
            <a:cs typeface="Times New Roman" panose="02020603050405020304" pitchFamily="18" charset="0"/>
          </a:endParaRPr>
        </a:p>
      </dsp:txBody>
      <dsp:txXfrm>
        <a:off x="3062206" y="2799508"/>
        <a:ext cx="2499340" cy="63360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763DE6-8E62-427D-977D-9C7FF52C4B2D}">
      <dsp:nvSpPr>
        <dsp:cNvPr id="0" name=""/>
        <dsp:cNvSpPr/>
      </dsp:nvSpPr>
      <dsp:spPr>
        <a:xfrm rot="16200000">
          <a:off x="-1532742" y="1534683"/>
          <a:ext cx="3836308" cy="766940"/>
        </a:xfrm>
        <a:prstGeom prst="flowChartManualOperation">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0" rIns="58783" bIns="0" numCol="1" spcCol="1270" anchor="ctr" anchorCtr="0">
          <a:noAutofit/>
        </a:bodyPr>
        <a:lstStyle/>
        <a:p>
          <a:pPr marL="0" lvl="0" indent="0" algn="ctr" defTabSz="400050">
            <a:lnSpc>
              <a:spcPct val="90000"/>
            </a:lnSpc>
            <a:spcBef>
              <a:spcPct val="0"/>
            </a:spcBef>
            <a:spcAft>
              <a:spcPct val="35000"/>
            </a:spcAft>
            <a:buNone/>
          </a:pPr>
          <a:r>
            <a:rPr lang="en-GB" sz="900" kern="1200" dirty="0"/>
            <a:t>In this paper, the data was downloaded as a CSV file and inserted into the Python development environment. </a:t>
          </a:r>
          <a:endParaRPr lang="en-US" sz="900" kern="1200" dirty="0"/>
        </a:p>
      </dsp:txBody>
      <dsp:txXfrm rot="5400000">
        <a:off x="1942" y="767261"/>
        <a:ext cx="766940" cy="2301784"/>
      </dsp:txXfrm>
    </dsp:sp>
    <dsp:sp modelId="{1D0AC381-A372-4DB7-B518-14F35B5CBD6A}">
      <dsp:nvSpPr>
        <dsp:cNvPr id="0" name=""/>
        <dsp:cNvSpPr/>
      </dsp:nvSpPr>
      <dsp:spPr>
        <a:xfrm rot="16200000">
          <a:off x="-708281" y="1534683"/>
          <a:ext cx="3836308" cy="766940"/>
        </a:xfrm>
        <a:prstGeom prst="flowChartManualOperation">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0" rIns="58783" bIns="0" numCol="1" spcCol="1270" anchor="ctr" anchorCtr="0">
          <a:noAutofit/>
        </a:bodyPr>
        <a:lstStyle/>
        <a:p>
          <a:pPr marL="0" lvl="0" indent="0" algn="ctr" defTabSz="400050">
            <a:lnSpc>
              <a:spcPct val="90000"/>
            </a:lnSpc>
            <a:spcBef>
              <a:spcPct val="0"/>
            </a:spcBef>
            <a:spcAft>
              <a:spcPct val="35000"/>
            </a:spcAft>
            <a:buNone/>
          </a:pPr>
          <a:r>
            <a:rPr lang="en-GB" sz="900" kern="1200" dirty="0"/>
            <a:t>It consists of 19 columns, and the information is available under the CC0 (Public Domain) license, which is free to use.</a:t>
          </a:r>
          <a:endParaRPr lang="en-US" sz="900" kern="1200" dirty="0"/>
        </a:p>
      </dsp:txBody>
      <dsp:txXfrm rot="5400000">
        <a:off x="826403" y="767261"/>
        <a:ext cx="766940" cy="2301784"/>
      </dsp:txXfrm>
    </dsp:sp>
    <dsp:sp modelId="{F2654B0D-2CCF-485C-88E4-122269561C23}">
      <dsp:nvSpPr>
        <dsp:cNvPr id="0" name=""/>
        <dsp:cNvSpPr/>
      </dsp:nvSpPr>
      <dsp:spPr>
        <a:xfrm rot="16200000">
          <a:off x="116179" y="1534683"/>
          <a:ext cx="3836308" cy="766940"/>
        </a:xfrm>
        <a:prstGeom prst="flowChartManualOperation">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0" rIns="58783" bIns="0" numCol="1" spcCol="1270" anchor="ctr" anchorCtr="0">
          <a:noAutofit/>
        </a:bodyPr>
        <a:lstStyle/>
        <a:p>
          <a:pPr marL="0" lvl="0" indent="0" algn="ctr" defTabSz="400050">
            <a:lnSpc>
              <a:spcPct val="90000"/>
            </a:lnSpc>
            <a:spcBef>
              <a:spcPct val="0"/>
            </a:spcBef>
            <a:spcAft>
              <a:spcPct val="35000"/>
            </a:spcAft>
            <a:buFont typeface="Arial" panose="020B0604020202020204" pitchFamily="34" charset="0"/>
            <a:buNone/>
          </a:pPr>
          <a:r>
            <a:rPr lang="en-GB" sz="900" u="none" kern="1200" dirty="0"/>
            <a:t>Empirical Assessment: Uses actual network traffic like the one used in testing ML models (Obj. 3).</a:t>
          </a:r>
          <a:endParaRPr lang="en-US" sz="900" u="none" kern="1200" dirty="0"/>
        </a:p>
      </dsp:txBody>
      <dsp:txXfrm rot="5400000">
        <a:off x="1650863" y="767261"/>
        <a:ext cx="766940" cy="2301784"/>
      </dsp:txXfrm>
    </dsp:sp>
    <dsp:sp modelId="{422643DB-621F-4889-95CE-DF37F13D5E7A}">
      <dsp:nvSpPr>
        <dsp:cNvPr id="0" name=""/>
        <dsp:cNvSpPr/>
      </dsp:nvSpPr>
      <dsp:spPr>
        <a:xfrm rot="16200000">
          <a:off x="940640" y="1534683"/>
          <a:ext cx="3836308" cy="766940"/>
        </a:xfrm>
        <a:prstGeom prst="flowChartManualOperation">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0" rIns="58783" bIns="0" numCol="1" spcCol="1270" anchor="ctr" anchorCtr="0">
          <a:noAutofit/>
        </a:bodyPr>
        <a:lstStyle/>
        <a:p>
          <a:pPr marL="0" lvl="0" indent="0" algn="ctr" defTabSz="400050">
            <a:lnSpc>
              <a:spcPct val="90000"/>
            </a:lnSpc>
            <a:spcBef>
              <a:spcPct val="0"/>
            </a:spcBef>
            <a:spcAft>
              <a:spcPct val="35000"/>
            </a:spcAft>
            <a:buFont typeface="Arial" panose="020B0604020202020204" pitchFamily="34" charset="0"/>
            <a:buNone/>
          </a:pPr>
          <a:r>
            <a:rPr lang="en-GB" sz="900" u="none" kern="1200" dirty="0"/>
            <a:t>EDA and Feature Selection: Allows learning significant trends, feature values (Obj. 2).</a:t>
          </a:r>
          <a:endParaRPr lang="en-US" sz="900" u="none" kern="1200" dirty="0"/>
        </a:p>
      </dsp:txBody>
      <dsp:txXfrm rot="5400000">
        <a:off x="2475324" y="767261"/>
        <a:ext cx="766940" cy="2301784"/>
      </dsp:txXfrm>
    </dsp:sp>
    <dsp:sp modelId="{93DF6443-1B7C-44A5-B601-7D5D06AF291A}">
      <dsp:nvSpPr>
        <dsp:cNvPr id="0" name=""/>
        <dsp:cNvSpPr/>
      </dsp:nvSpPr>
      <dsp:spPr>
        <a:xfrm rot="16200000">
          <a:off x="1765101" y="1534683"/>
          <a:ext cx="3836308" cy="766940"/>
        </a:xfrm>
        <a:prstGeom prst="flowChartManualOperation">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0" rIns="58783" bIns="0" numCol="1" spcCol="1270" anchor="ctr" anchorCtr="0">
          <a:noAutofit/>
        </a:bodyPr>
        <a:lstStyle/>
        <a:p>
          <a:pPr marL="0" lvl="0" indent="0" algn="ctr" defTabSz="400050">
            <a:lnSpc>
              <a:spcPct val="90000"/>
            </a:lnSpc>
            <a:spcBef>
              <a:spcPct val="0"/>
            </a:spcBef>
            <a:spcAft>
              <a:spcPct val="35000"/>
            </a:spcAft>
            <a:buFont typeface="Arial" panose="020B0604020202020204" pitchFamily="34" charset="0"/>
            <a:buNone/>
          </a:pPr>
          <a:r>
            <a:rPr lang="en-GB" sz="900" u="none" kern="1200" dirty="0"/>
            <a:t>Balanced Learning: Balancing of data will encourage good training and assessment (Obj. 4).</a:t>
          </a:r>
          <a:endParaRPr lang="en-US" sz="900" u="none" kern="1200" dirty="0"/>
        </a:p>
      </dsp:txBody>
      <dsp:txXfrm rot="5400000">
        <a:off x="3299785" y="767261"/>
        <a:ext cx="766940" cy="2301784"/>
      </dsp:txXfrm>
    </dsp:sp>
    <dsp:sp modelId="{6AF9279A-FA9D-4FEE-A333-87D2A89473C4}">
      <dsp:nvSpPr>
        <dsp:cNvPr id="0" name=""/>
        <dsp:cNvSpPr/>
      </dsp:nvSpPr>
      <dsp:spPr>
        <a:xfrm rot="16200000">
          <a:off x="2589562" y="1534683"/>
          <a:ext cx="3836308" cy="766940"/>
        </a:xfrm>
        <a:prstGeom prst="flowChartManualOperation">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0" rIns="58783" bIns="0" numCol="1" spcCol="1270" anchor="ctr" anchorCtr="0">
          <a:noAutofit/>
        </a:bodyPr>
        <a:lstStyle/>
        <a:p>
          <a:pPr marL="0" lvl="0" indent="0" algn="ctr" defTabSz="400050">
            <a:lnSpc>
              <a:spcPct val="90000"/>
            </a:lnSpc>
            <a:spcBef>
              <a:spcPct val="0"/>
            </a:spcBef>
            <a:spcAft>
              <a:spcPct val="35000"/>
            </a:spcAft>
            <a:buFont typeface="Arial" panose="020B0604020202020204" pitchFamily="34" charset="0"/>
            <a:buNone/>
          </a:pPr>
          <a:r>
            <a:rPr lang="en-GB" sz="900" u="none" kern="1200" dirty="0"/>
            <a:t>Comparison of performance: It will enable a comparison of the ML models based on the common metrics (Obj. 5).</a:t>
          </a:r>
          <a:endParaRPr lang="en-US" sz="900" u="none" kern="1200" dirty="0"/>
        </a:p>
      </dsp:txBody>
      <dsp:txXfrm rot="5400000">
        <a:off x="4124246" y="767261"/>
        <a:ext cx="766940" cy="230178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006F9D-AAB3-4928-B322-BCE19C9D2A0F}">
      <dsp:nvSpPr>
        <dsp:cNvPr id="0" name=""/>
        <dsp:cNvSpPr/>
      </dsp:nvSpPr>
      <dsp:spPr>
        <a:xfrm>
          <a:off x="593" y="376118"/>
          <a:ext cx="2316536" cy="1389922"/>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The skew of the data is represented by the number of regular sessions which is 850 and the number of malicious sessions which is 150, as shown in this bar chart.</a:t>
          </a:r>
          <a:endParaRPr lang="en-US" sz="1400" kern="1200" dirty="0">
            <a:latin typeface="Times New Roman" panose="02020603050405020304" pitchFamily="18" charset="0"/>
            <a:cs typeface="Times New Roman" panose="02020603050405020304" pitchFamily="18" charset="0"/>
          </a:endParaRPr>
        </a:p>
      </dsp:txBody>
      <dsp:txXfrm>
        <a:off x="593" y="376118"/>
        <a:ext cx="2316536" cy="1389922"/>
      </dsp:txXfrm>
    </dsp:sp>
    <dsp:sp modelId="{A7504E70-7CB2-4A62-8C1D-8F7776F8BC01}">
      <dsp:nvSpPr>
        <dsp:cNvPr id="0" name=""/>
        <dsp:cNvSpPr/>
      </dsp:nvSpPr>
      <dsp:spPr>
        <a:xfrm>
          <a:off x="2548784" y="376118"/>
          <a:ext cx="2316536" cy="1389922"/>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The analysis assists in the knowledge of how to allocate the features, outliers and feature selection. </a:t>
          </a:r>
          <a:endParaRPr lang="en-US" sz="1400" kern="1200" dirty="0">
            <a:latin typeface="Times New Roman" panose="02020603050405020304" pitchFamily="18" charset="0"/>
            <a:cs typeface="Times New Roman" panose="02020603050405020304" pitchFamily="18" charset="0"/>
          </a:endParaRPr>
        </a:p>
      </dsp:txBody>
      <dsp:txXfrm>
        <a:off x="2548784" y="376118"/>
        <a:ext cx="2316536" cy="1389922"/>
      </dsp:txXfrm>
    </dsp:sp>
    <dsp:sp modelId="{B03208E7-B93F-4C32-9FFA-3213194CF0C4}">
      <dsp:nvSpPr>
        <dsp:cNvPr id="0" name=""/>
        <dsp:cNvSpPr/>
      </dsp:nvSpPr>
      <dsp:spPr>
        <a:xfrm>
          <a:off x="593" y="1997694"/>
          <a:ext cx="2316536" cy="1389922"/>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The pie chart is a normal traffic of 85.2 and malicious traffic of 14.8. This proves that there is the existence of class imbalance in data set. </a:t>
          </a:r>
          <a:endParaRPr lang="en-US" sz="1400" kern="1200" dirty="0">
            <a:latin typeface="Times New Roman" panose="02020603050405020304" pitchFamily="18" charset="0"/>
            <a:cs typeface="Times New Roman" panose="02020603050405020304" pitchFamily="18" charset="0"/>
          </a:endParaRPr>
        </a:p>
      </dsp:txBody>
      <dsp:txXfrm>
        <a:off x="593" y="1997694"/>
        <a:ext cx="2316536" cy="1389922"/>
      </dsp:txXfrm>
    </dsp:sp>
    <dsp:sp modelId="{48F7CFCB-5614-4020-8786-A3514E1F83A9}">
      <dsp:nvSpPr>
        <dsp:cNvPr id="0" name=""/>
        <dsp:cNvSpPr/>
      </dsp:nvSpPr>
      <dsp:spPr>
        <a:xfrm>
          <a:off x="2548784" y="1997694"/>
          <a:ext cx="2316536" cy="1389922"/>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Times New Roman" panose="02020603050405020304" pitchFamily="18" charset="0"/>
              <a:cs typeface="Times New Roman" panose="02020603050405020304" pitchFamily="18" charset="0"/>
            </a:rPr>
            <a:t>The KDE plot of latency, bandwidth usage, and loss rate of packets includes the similarities as well as differences between normal and malicious traffic. </a:t>
          </a:r>
          <a:endParaRPr lang="en-US" sz="1400" kern="1200" dirty="0">
            <a:latin typeface="Times New Roman" panose="02020603050405020304" pitchFamily="18" charset="0"/>
            <a:cs typeface="Times New Roman" panose="02020603050405020304" pitchFamily="18" charset="0"/>
          </a:endParaRPr>
        </a:p>
      </dsp:txBody>
      <dsp:txXfrm>
        <a:off x="2548784" y="1997694"/>
        <a:ext cx="2316536" cy="138992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3EA45F-6C52-41A6-B5D3-F5399F71DFB4}">
      <dsp:nvSpPr>
        <dsp:cNvPr id="0" name=""/>
        <dsp:cNvSpPr/>
      </dsp:nvSpPr>
      <dsp:spPr>
        <a:xfrm>
          <a:off x="711199" y="0"/>
          <a:ext cx="4064000" cy="4064000"/>
        </a:xfrm>
        <a:prstGeom prst="triangl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0B1AD6-C02C-4F21-A082-182F2719B6F6}">
      <dsp:nvSpPr>
        <dsp:cNvPr id="0" name=""/>
        <dsp:cNvSpPr/>
      </dsp:nvSpPr>
      <dsp:spPr>
        <a:xfrm>
          <a:off x="2743199" y="406796"/>
          <a:ext cx="2641600" cy="722312"/>
        </a:xfrm>
        <a:prstGeom prst="round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latin typeface="Times New Roman" panose="02020603050405020304" pitchFamily="18" charset="0"/>
              <a:cs typeface="Times New Roman" panose="02020603050405020304" pitchFamily="18" charset="0"/>
            </a:rPr>
            <a:t>The association between features and elements of the KPCA obtained is depicted with the help of the heatmap. </a:t>
          </a:r>
          <a:endParaRPr lang="en-US" sz="900" kern="1200" dirty="0">
            <a:latin typeface="Times New Roman" panose="02020603050405020304" pitchFamily="18" charset="0"/>
            <a:cs typeface="Times New Roman" panose="02020603050405020304" pitchFamily="18" charset="0"/>
          </a:endParaRPr>
        </a:p>
      </dsp:txBody>
      <dsp:txXfrm>
        <a:off x="2778459" y="442056"/>
        <a:ext cx="2571080" cy="651792"/>
      </dsp:txXfrm>
    </dsp:sp>
    <dsp:sp modelId="{8BDF8BD4-9B2A-468E-A0E3-6C0C57275311}">
      <dsp:nvSpPr>
        <dsp:cNvPr id="0" name=""/>
        <dsp:cNvSpPr/>
      </dsp:nvSpPr>
      <dsp:spPr>
        <a:xfrm>
          <a:off x="2743199" y="1219398"/>
          <a:ext cx="2641600" cy="722312"/>
        </a:xfrm>
        <a:prstGeom prst="round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latin typeface="Times New Roman" panose="02020603050405020304" pitchFamily="18" charset="0"/>
              <a:cs typeface="Times New Roman" panose="02020603050405020304" pitchFamily="18" charset="0"/>
            </a:rPr>
            <a:t>The frequency of the various values of the histogram and KDE of the latency depicts the frequency of the various values of the network delays in normal and anomalous sessions. </a:t>
          </a:r>
          <a:endParaRPr lang="en-US" sz="900" kern="1200" dirty="0">
            <a:latin typeface="Times New Roman" panose="02020603050405020304" pitchFamily="18" charset="0"/>
            <a:cs typeface="Times New Roman" panose="02020603050405020304" pitchFamily="18" charset="0"/>
          </a:endParaRPr>
        </a:p>
      </dsp:txBody>
      <dsp:txXfrm>
        <a:off x="2778459" y="1254658"/>
        <a:ext cx="2571080" cy="651792"/>
      </dsp:txXfrm>
    </dsp:sp>
    <dsp:sp modelId="{AEA3F5CE-B977-4988-B4DD-43F778A5DC1D}">
      <dsp:nvSpPr>
        <dsp:cNvPr id="0" name=""/>
        <dsp:cNvSpPr/>
      </dsp:nvSpPr>
      <dsp:spPr>
        <a:xfrm>
          <a:off x="2743199" y="2032000"/>
          <a:ext cx="2641600" cy="722312"/>
        </a:xfrm>
        <a:prstGeom prst="round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latin typeface="Times New Roman" panose="02020603050405020304" pitchFamily="18" charset="0"/>
              <a:cs typeface="Times New Roman" panose="02020603050405020304" pitchFamily="18" charset="0"/>
            </a:rPr>
            <a:t>The Scatter plots show the association between the latency and bandwidth utilized and the packet loss and that the anomaly of the type will indicate the point. </a:t>
          </a:r>
          <a:endParaRPr lang="en-US" sz="900" kern="1200" dirty="0">
            <a:latin typeface="Times New Roman" panose="02020603050405020304" pitchFamily="18" charset="0"/>
            <a:cs typeface="Times New Roman" panose="02020603050405020304" pitchFamily="18" charset="0"/>
          </a:endParaRPr>
        </a:p>
      </dsp:txBody>
      <dsp:txXfrm>
        <a:off x="2778459" y="2067260"/>
        <a:ext cx="2571080" cy="651792"/>
      </dsp:txXfrm>
    </dsp:sp>
    <dsp:sp modelId="{25F7DF66-0DC4-4D93-BDA5-1465DD2E55C8}">
      <dsp:nvSpPr>
        <dsp:cNvPr id="0" name=""/>
        <dsp:cNvSpPr/>
      </dsp:nvSpPr>
      <dsp:spPr>
        <a:xfrm>
          <a:off x="2743199" y="2844601"/>
          <a:ext cx="2641600" cy="722312"/>
        </a:xfrm>
        <a:prstGeom prst="roundRect">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latin typeface="Times New Roman" panose="02020603050405020304" pitchFamily="18" charset="0"/>
              <a:cs typeface="Times New Roman" panose="02020603050405020304" pitchFamily="18" charset="0"/>
            </a:rPr>
            <a:t>This helps in the choice of the model and the analysis of feature significance as it can display the features that can produce the largest influence on the identification of the anomalies in 6G networks.</a:t>
          </a:r>
          <a:endParaRPr lang="en-US" sz="900" kern="1200" dirty="0">
            <a:latin typeface="Times New Roman" panose="02020603050405020304" pitchFamily="18" charset="0"/>
            <a:cs typeface="Times New Roman" panose="02020603050405020304" pitchFamily="18" charset="0"/>
          </a:endParaRPr>
        </a:p>
      </dsp:txBody>
      <dsp:txXfrm>
        <a:off x="2778459" y="2879861"/>
        <a:ext cx="2571080" cy="65179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92860C-5420-4F9D-8123-B4BA431ABA9E}">
      <dsp:nvSpPr>
        <dsp:cNvPr id="0" name=""/>
        <dsp:cNvSpPr/>
      </dsp:nvSpPr>
      <dsp:spPr>
        <a:xfrm>
          <a:off x="585820" y="70565"/>
          <a:ext cx="3499692" cy="3499692"/>
        </a:xfrm>
        <a:prstGeom prst="circularArrow">
          <a:avLst>
            <a:gd name="adj1" fmla="val 4668"/>
            <a:gd name="adj2" fmla="val 272909"/>
            <a:gd name="adj3" fmla="val 13115697"/>
            <a:gd name="adj4" fmla="val 17840168"/>
            <a:gd name="adj5" fmla="val 484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CFD980-D762-4281-AC36-319BC1FC7C17}">
      <dsp:nvSpPr>
        <dsp:cNvPr id="0" name=""/>
        <dsp:cNvSpPr/>
      </dsp:nvSpPr>
      <dsp:spPr>
        <a:xfrm>
          <a:off x="1256789" y="122093"/>
          <a:ext cx="2157754" cy="1078877"/>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latin typeface="Times New Roman" panose="02020603050405020304" pitchFamily="18" charset="0"/>
              <a:cs typeface="Times New Roman" panose="02020603050405020304" pitchFamily="18" charset="0"/>
            </a:rPr>
            <a:t>This statistical summary provides us with a rough notion of the central tendency and variability of the significant network measurements, including the latency, utilisation of bandwidth, and loss of packets, and other metrics in terms of security. </a:t>
          </a:r>
          <a:endParaRPr lang="en-US" sz="900" kern="1200" dirty="0">
            <a:latin typeface="Times New Roman" panose="02020603050405020304" pitchFamily="18" charset="0"/>
            <a:cs typeface="Times New Roman" panose="02020603050405020304" pitchFamily="18" charset="0"/>
          </a:endParaRPr>
        </a:p>
      </dsp:txBody>
      <dsp:txXfrm>
        <a:off x="1309455" y="174759"/>
        <a:ext cx="2052422" cy="973545"/>
      </dsp:txXfrm>
    </dsp:sp>
    <dsp:sp modelId="{5D17584F-3DC3-4428-8AB9-3C591889C080}">
      <dsp:nvSpPr>
        <dsp:cNvPr id="0" name=""/>
        <dsp:cNvSpPr/>
      </dsp:nvSpPr>
      <dsp:spPr>
        <a:xfrm>
          <a:off x="2513411" y="1378715"/>
          <a:ext cx="2157754" cy="1078877"/>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latin typeface="Times New Roman" panose="02020603050405020304" pitchFamily="18" charset="0"/>
              <a:cs typeface="Times New Roman" panose="02020603050405020304" pitchFamily="18" charset="0"/>
            </a:rPr>
            <a:t>Accuracy, precision, recall, and F1-score are evaluation metrics that are employed to provide the results. </a:t>
          </a:r>
          <a:endParaRPr lang="en-US" sz="900" kern="1200" dirty="0">
            <a:latin typeface="Times New Roman" panose="02020603050405020304" pitchFamily="18" charset="0"/>
            <a:cs typeface="Times New Roman" panose="02020603050405020304" pitchFamily="18" charset="0"/>
          </a:endParaRPr>
        </a:p>
      </dsp:txBody>
      <dsp:txXfrm>
        <a:off x="2566077" y="1431381"/>
        <a:ext cx="2052422" cy="973545"/>
      </dsp:txXfrm>
    </dsp:sp>
    <dsp:sp modelId="{F4CDCF21-87B9-4CE2-B8E6-078A8C70BCD7}">
      <dsp:nvSpPr>
        <dsp:cNvPr id="0" name=""/>
        <dsp:cNvSpPr/>
      </dsp:nvSpPr>
      <dsp:spPr>
        <a:xfrm>
          <a:off x="1256789" y="2635337"/>
          <a:ext cx="2157754" cy="1078877"/>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latin typeface="Times New Roman" panose="02020603050405020304" pitchFamily="18" charset="0"/>
              <a:cs typeface="Times New Roman" panose="02020603050405020304" pitchFamily="18" charset="0"/>
            </a:rPr>
            <a:t>The comparison reveals that the models which are optimised are already performing better as compared to the best approaches based on their balance between precision and recall. </a:t>
          </a:r>
          <a:endParaRPr lang="en-US" sz="900" kern="1200" dirty="0">
            <a:latin typeface="Times New Roman" panose="02020603050405020304" pitchFamily="18" charset="0"/>
            <a:cs typeface="Times New Roman" panose="02020603050405020304" pitchFamily="18" charset="0"/>
          </a:endParaRPr>
        </a:p>
      </dsp:txBody>
      <dsp:txXfrm>
        <a:off x="1309455" y="2688003"/>
        <a:ext cx="2052422" cy="973545"/>
      </dsp:txXfrm>
    </dsp:sp>
    <dsp:sp modelId="{98AFCBAE-9D7D-47C1-9295-7864DB2E28B6}">
      <dsp:nvSpPr>
        <dsp:cNvPr id="0" name=""/>
        <dsp:cNvSpPr/>
      </dsp:nvSpPr>
      <dsp:spPr>
        <a:xfrm>
          <a:off x="167" y="1378715"/>
          <a:ext cx="2157754" cy="1078877"/>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latin typeface="Times New Roman" panose="02020603050405020304" pitchFamily="18" charset="0"/>
              <a:cs typeface="Times New Roman" panose="02020603050405020304" pitchFamily="18" charset="0"/>
            </a:rPr>
            <a:t>SVMs are also observed and competitive performance; however, more computational effort is needed. </a:t>
          </a:r>
          <a:endParaRPr lang="en-US" sz="900" kern="1200" dirty="0">
            <a:latin typeface="Times New Roman" panose="02020603050405020304" pitchFamily="18" charset="0"/>
            <a:cs typeface="Times New Roman" panose="02020603050405020304" pitchFamily="18" charset="0"/>
          </a:endParaRPr>
        </a:p>
      </dsp:txBody>
      <dsp:txXfrm>
        <a:off x="52833" y="1431381"/>
        <a:ext cx="2052422" cy="97354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A8D3D8-0C4D-49D3-8F8B-1EB1B0239B62}">
      <dsp:nvSpPr>
        <dsp:cNvPr id="0" name=""/>
        <dsp:cNvSpPr/>
      </dsp:nvSpPr>
      <dsp:spPr>
        <a:xfrm>
          <a:off x="579" y="482569"/>
          <a:ext cx="2259529" cy="1355717"/>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Times New Roman" panose="02020603050405020304" pitchFamily="18" charset="0"/>
              <a:cs typeface="Times New Roman" panose="02020603050405020304" pitchFamily="18" charset="0"/>
            </a:rPr>
            <a:t>This chapter includes the conclusion and recommendations of the study, which summarizes the empirical findings and results derived as a result of the analysis of machine learning-based network security models. </a:t>
          </a:r>
          <a:endParaRPr lang="en-US" sz="1100" kern="1200" dirty="0">
            <a:latin typeface="Times New Roman" panose="02020603050405020304" pitchFamily="18" charset="0"/>
            <a:cs typeface="Times New Roman" panose="02020603050405020304" pitchFamily="18" charset="0"/>
          </a:endParaRPr>
        </a:p>
      </dsp:txBody>
      <dsp:txXfrm>
        <a:off x="579" y="482569"/>
        <a:ext cx="2259529" cy="1355717"/>
      </dsp:txXfrm>
    </dsp:sp>
    <dsp:sp modelId="{63C9E6B6-8C3B-4CF0-B2B9-1026B91F2732}">
      <dsp:nvSpPr>
        <dsp:cNvPr id="0" name=""/>
        <dsp:cNvSpPr/>
      </dsp:nvSpPr>
      <dsp:spPr>
        <a:xfrm>
          <a:off x="2486061" y="482569"/>
          <a:ext cx="2259529" cy="1355717"/>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Times New Roman" panose="02020603050405020304" pitchFamily="18" charset="0"/>
              <a:cs typeface="Times New Roman" panose="02020603050405020304" pitchFamily="18" charset="0"/>
            </a:rPr>
            <a:t>The study was done to overcome the weaknesses of the conventional rule-based and signature-based security systems and to measure the power of optimised machine learning algorithm in securing contemporary network applications. </a:t>
          </a:r>
          <a:endParaRPr lang="en-US" sz="1100" kern="1200" dirty="0">
            <a:latin typeface="Times New Roman" panose="02020603050405020304" pitchFamily="18" charset="0"/>
            <a:cs typeface="Times New Roman" panose="02020603050405020304" pitchFamily="18" charset="0"/>
          </a:endParaRPr>
        </a:p>
      </dsp:txBody>
      <dsp:txXfrm>
        <a:off x="2486061" y="482569"/>
        <a:ext cx="2259529" cy="1355717"/>
      </dsp:txXfrm>
    </dsp:sp>
    <dsp:sp modelId="{6A52BE99-61E2-4228-B8DF-151013818854}">
      <dsp:nvSpPr>
        <dsp:cNvPr id="0" name=""/>
        <dsp:cNvSpPr/>
      </dsp:nvSpPr>
      <dsp:spPr>
        <a:xfrm>
          <a:off x="579" y="2064240"/>
          <a:ext cx="2259529" cy="1355717"/>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Times New Roman" panose="02020603050405020304" pitchFamily="18" charset="0"/>
              <a:cs typeface="Times New Roman" panose="02020603050405020304" pitchFamily="18" charset="0"/>
            </a:rPr>
            <a:t>The purpose behind carrying out this study was to explore how the use of machine learning methods can help improve the security of network applications and overcome the weaknesses of conventional rule-based and signature-driven security methodologies. </a:t>
          </a:r>
          <a:endParaRPr lang="en-US" sz="1100" kern="1200" dirty="0">
            <a:latin typeface="Times New Roman" panose="02020603050405020304" pitchFamily="18" charset="0"/>
            <a:cs typeface="Times New Roman" panose="02020603050405020304" pitchFamily="18" charset="0"/>
          </a:endParaRPr>
        </a:p>
      </dsp:txBody>
      <dsp:txXfrm>
        <a:off x="579" y="2064240"/>
        <a:ext cx="2259529" cy="1355717"/>
      </dsp:txXfrm>
    </dsp:sp>
    <dsp:sp modelId="{229020CF-6205-45D7-8AAA-B18A9F855F3B}">
      <dsp:nvSpPr>
        <dsp:cNvPr id="0" name=""/>
        <dsp:cNvSpPr/>
      </dsp:nvSpPr>
      <dsp:spPr>
        <a:xfrm>
          <a:off x="2486061" y="2064240"/>
          <a:ext cx="2259529" cy="1355717"/>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Times New Roman" panose="02020603050405020304" pitchFamily="18" charset="0"/>
              <a:cs typeface="Times New Roman" panose="02020603050405020304" pitchFamily="18" charset="0"/>
            </a:rPr>
            <a:t>The main objective was to design and test in an empirical way an optimised machine learning system that could identify and label malicious activity in dynamic and heterogeneous network systems, especially those relating to 6G ecosystem and IoT ecosystems. </a:t>
          </a:r>
          <a:endParaRPr lang="en-US" sz="1100" kern="1200" dirty="0">
            <a:latin typeface="Times New Roman" panose="02020603050405020304" pitchFamily="18" charset="0"/>
            <a:cs typeface="Times New Roman" panose="02020603050405020304" pitchFamily="18" charset="0"/>
          </a:endParaRPr>
        </a:p>
      </dsp:txBody>
      <dsp:txXfrm>
        <a:off x="2486061" y="2064240"/>
        <a:ext cx="2259529" cy="135571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09102A-8084-4079-9FED-9A4B68F71AA3}">
      <dsp:nvSpPr>
        <dsp:cNvPr id="0" name=""/>
        <dsp:cNvSpPr/>
      </dsp:nvSpPr>
      <dsp:spPr>
        <a:xfrm>
          <a:off x="-5092144" y="-780393"/>
          <a:ext cx="6066566" cy="6066566"/>
        </a:xfrm>
        <a:prstGeom prst="blockArc">
          <a:avLst>
            <a:gd name="adj1" fmla="val 18900000"/>
            <a:gd name="adj2" fmla="val 2700000"/>
            <a:gd name="adj3" fmla="val 356"/>
          </a:avLst>
        </a:prstGeom>
        <a:noFill/>
        <a:ln w="15875"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0F6EF8D-169B-493F-A16A-134FED8D1445}">
      <dsp:nvSpPr>
        <dsp:cNvPr id="0" name=""/>
        <dsp:cNvSpPr/>
      </dsp:nvSpPr>
      <dsp:spPr>
        <a:xfrm>
          <a:off x="316080" y="204832"/>
          <a:ext cx="6868210" cy="40948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5029" tIns="22860" rIns="22860" bIns="22860" numCol="1" spcCol="1270" anchor="ctr" anchorCtr="0">
          <a:noAutofit/>
        </a:bodyPr>
        <a:lstStyle/>
        <a:p>
          <a:pPr marL="0" lvl="0" indent="0" algn="l" defTabSz="400050">
            <a:lnSpc>
              <a:spcPct val="90000"/>
            </a:lnSpc>
            <a:spcBef>
              <a:spcPct val="0"/>
            </a:spcBef>
            <a:spcAft>
              <a:spcPct val="35000"/>
            </a:spcAft>
            <a:buNone/>
          </a:pPr>
          <a:r>
            <a:rPr lang="en-GB" sz="900" kern="1200" dirty="0">
              <a:latin typeface="Times New Roman" panose="02020603050405020304" pitchFamily="18" charset="0"/>
              <a:cs typeface="Times New Roman" panose="02020603050405020304" pitchFamily="18" charset="0"/>
            </a:rPr>
            <a:t>[1] Aledhari, M., Razzak, R. and Parizi, R.M., 2021. Machine learning for network application security: Empirical evaluation and optimization. </a:t>
          </a:r>
          <a:r>
            <a:rPr lang="en-GB" sz="900" i="1" kern="1200" dirty="0">
              <a:latin typeface="Times New Roman" panose="02020603050405020304" pitchFamily="18" charset="0"/>
              <a:cs typeface="Times New Roman" panose="02020603050405020304" pitchFamily="18" charset="0"/>
            </a:rPr>
            <a:t>Computers &amp; Electrical Engineering</a:t>
          </a:r>
          <a:r>
            <a:rPr lang="en-GB" sz="900" kern="1200" dirty="0">
              <a:latin typeface="Times New Roman" panose="02020603050405020304" pitchFamily="18" charset="0"/>
              <a:cs typeface="Times New Roman" panose="02020603050405020304" pitchFamily="18" charset="0"/>
            </a:rPr>
            <a:t>, </a:t>
          </a:r>
          <a:r>
            <a:rPr lang="en-GB" sz="900" i="1" kern="1200" dirty="0">
              <a:latin typeface="Times New Roman" panose="02020603050405020304" pitchFamily="18" charset="0"/>
              <a:cs typeface="Times New Roman" panose="02020603050405020304" pitchFamily="18" charset="0"/>
            </a:rPr>
            <a:t>91</a:t>
          </a:r>
          <a:r>
            <a:rPr lang="en-GB" sz="900" kern="1200" dirty="0">
              <a:latin typeface="Times New Roman" panose="02020603050405020304" pitchFamily="18" charset="0"/>
              <a:cs typeface="Times New Roman" panose="02020603050405020304" pitchFamily="18" charset="0"/>
            </a:rPr>
            <a:t>, p.107052.</a:t>
          </a:r>
          <a:endParaRPr lang="en-US" sz="900" kern="1200" dirty="0">
            <a:latin typeface="Times New Roman" panose="02020603050405020304" pitchFamily="18" charset="0"/>
            <a:cs typeface="Times New Roman" panose="02020603050405020304" pitchFamily="18" charset="0"/>
          </a:endParaRPr>
        </a:p>
      </dsp:txBody>
      <dsp:txXfrm>
        <a:off x="316080" y="204832"/>
        <a:ext cx="6868210" cy="409485"/>
      </dsp:txXfrm>
    </dsp:sp>
    <dsp:sp modelId="{33CFAA1F-7AEB-4C3E-A9DF-BF0D4C581D70}">
      <dsp:nvSpPr>
        <dsp:cNvPr id="0" name=""/>
        <dsp:cNvSpPr/>
      </dsp:nvSpPr>
      <dsp:spPr>
        <a:xfrm>
          <a:off x="60152" y="153647"/>
          <a:ext cx="511856" cy="511856"/>
        </a:xfrm>
        <a:prstGeom prst="ellipse">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BF09CBE-7A70-4492-B277-F7F0357C0D79}">
      <dsp:nvSpPr>
        <dsp:cNvPr id="0" name=""/>
        <dsp:cNvSpPr/>
      </dsp:nvSpPr>
      <dsp:spPr>
        <a:xfrm>
          <a:off x="686906" y="819420"/>
          <a:ext cx="6497384" cy="40948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5029" tIns="22860" rIns="22860" bIns="22860" numCol="1" spcCol="1270" anchor="ctr" anchorCtr="0">
          <a:noAutofit/>
        </a:bodyPr>
        <a:lstStyle/>
        <a:p>
          <a:pPr marL="0" lvl="0" indent="0" algn="l" defTabSz="400050">
            <a:lnSpc>
              <a:spcPct val="90000"/>
            </a:lnSpc>
            <a:spcBef>
              <a:spcPct val="0"/>
            </a:spcBef>
            <a:spcAft>
              <a:spcPct val="35000"/>
            </a:spcAft>
            <a:buNone/>
          </a:pPr>
          <a:r>
            <a:rPr lang="en-GB" sz="900" kern="1200" dirty="0">
              <a:latin typeface="Times New Roman" panose="02020603050405020304" pitchFamily="18" charset="0"/>
              <a:cs typeface="Times New Roman" panose="02020603050405020304" pitchFamily="18" charset="0"/>
            </a:rPr>
            <a:t>[2] Arp, D., Quiring, E., Pendlebury, F., Warnecke, A., Pierazzi, F., Wressnegger, C., Cavallaro, L. and Rieck, K., 2022. Dos and don'ts of machine learning in computer security. In </a:t>
          </a:r>
          <a:r>
            <a:rPr lang="en-GB" sz="900" i="1" kern="1200" dirty="0">
              <a:latin typeface="Times New Roman" panose="02020603050405020304" pitchFamily="18" charset="0"/>
              <a:cs typeface="Times New Roman" panose="02020603050405020304" pitchFamily="18" charset="0"/>
            </a:rPr>
            <a:t>31st USENIX Security Symposium (USENIX Security 22)</a:t>
          </a:r>
          <a:r>
            <a:rPr lang="en-GB" sz="900" kern="1200" dirty="0">
              <a:latin typeface="Times New Roman" panose="02020603050405020304" pitchFamily="18" charset="0"/>
              <a:cs typeface="Times New Roman" panose="02020603050405020304" pitchFamily="18" charset="0"/>
            </a:rPr>
            <a:t> (pp. 3971-3988).</a:t>
          </a:r>
          <a:endParaRPr lang="en-US" sz="900" kern="1200" dirty="0">
            <a:latin typeface="Times New Roman" panose="02020603050405020304" pitchFamily="18" charset="0"/>
            <a:cs typeface="Times New Roman" panose="02020603050405020304" pitchFamily="18" charset="0"/>
          </a:endParaRPr>
        </a:p>
      </dsp:txBody>
      <dsp:txXfrm>
        <a:off x="686906" y="819420"/>
        <a:ext cx="6497384" cy="409485"/>
      </dsp:txXfrm>
    </dsp:sp>
    <dsp:sp modelId="{D1F632FE-BA71-4280-A59F-4F41F78F3E52}">
      <dsp:nvSpPr>
        <dsp:cNvPr id="0" name=""/>
        <dsp:cNvSpPr/>
      </dsp:nvSpPr>
      <dsp:spPr>
        <a:xfrm>
          <a:off x="430977" y="768235"/>
          <a:ext cx="511856" cy="511856"/>
        </a:xfrm>
        <a:prstGeom prst="ellipse">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14A28A6-9C0B-4BAF-8638-3492B26F2306}">
      <dsp:nvSpPr>
        <dsp:cNvPr id="0" name=""/>
        <dsp:cNvSpPr/>
      </dsp:nvSpPr>
      <dsp:spPr>
        <a:xfrm>
          <a:off x="890116" y="1433558"/>
          <a:ext cx="6294174" cy="40948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5029" tIns="22860" rIns="22860" bIns="22860" numCol="1" spcCol="1270" anchor="ctr" anchorCtr="0">
          <a:noAutofit/>
        </a:bodyPr>
        <a:lstStyle/>
        <a:p>
          <a:pPr marL="0" lvl="0" indent="0" algn="l" defTabSz="400050">
            <a:lnSpc>
              <a:spcPct val="90000"/>
            </a:lnSpc>
            <a:spcBef>
              <a:spcPct val="0"/>
            </a:spcBef>
            <a:spcAft>
              <a:spcPct val="35000"/>
            </a:spcAft>
            <a:buNone/>
          </a:pPr>
          <a:r>
            <a:rPr lang="en-GB" sz="900" kern="1200" dirty="0">
              <a:latin typeface="Times New Roman" panose="02020603050405020304" pitchFamily="18" charset="0"/>
              <a:cs typeface="Times New Roman" panose="02020603050405020304" pitchFamily="18" charset="0"/>
            </a:rPr>
            <a:t>[3] Atadoga, A., Sodiya, E.O., Umoga, U.J. and Amoo, O.O., 2024. A comprehensive review of machine learning’s role in enhancing network security and threat detection. </a:t>
          </a:r>
          <a:r>
            <a:rPr lang="en-GB" sz="900" i="1" kern="1200" dirty="0">
              <a:latin typeface="Times New Roman" panose="02020603050405020304" pitchFamily="18" charset="0"/>
              <a:cs typeface="Times New Roman" panose="02020603050405020304" pitchFamily="18" charset="0"/>
            </a:rPr>
            <a:t>World Journal of Advanced Research and Reviews</a:t>
          </a:r>
          <a:r>
            <a:rPr lang="en-GB" sz="900" kern="1200" dirty="0">
              <a:latin typeface="Times New Roman" panose="02020603050405020304" pitchFamily="18" charset="0"/>
              <a:cs typeface="Times New Roman" panose="02020603050405020304" pitchFamily="18" charset="0"/>
            </a:rPr>
            <a:t>, </a:t>
          </a:r>
          <a:r>
            <a:rPr lang="en-GB" sz="900" i="1" kern="1200" dirty="0">
              <a:latin typeface="Times New Roman" panose="02020603050405020304" pitchFamily="18" charset="0"/>
              <a:cs typeface="Times New Roman" panose="02020603050405020304" pitchFamily="18" charset="0"/>
            </a:rPr>
            <a:t>21</a:t>
          </a:r>
          <a:r>
            <a:rPr lang="en-GB" sz="900" kern="1200" dirty="0">
              <a:latin typeface="Times New Roman" panose="02020603050405020304" pitchFamily="18" charset="0"/>
              <a:cs typeface="Times New Roman" panose="02020603050405020304" pitchFamily="18" charset="0"/>
            </a:rPr>
            <a:t>(2), pp.877-886.</a:t>
          </a:r>
          <a:endParaRPr lang="en-US" sz="900" kern="1200" dirty="0">
            <a:latin typeface="Times New Roman" panose="02020603050405020304" pitchFamily="18" charset="0"/>
            <a:cs typeface="Times New Roman" panose="02020603050405020304" pitchFamily="18" charset="0"/>
          </a:endParaRPr>
        </a:p>
      </dsp:txBody>
      <dsp:txXfrm>
        <a:off x="890116" y="1433558"/>
        <a:ext cx="6294174" cy="409485"/>
      </dsp:txXfrm>
    </dsp:sp>
    <dsp:sp modelId="{65B7FFC2-3742-4AB4-8B9D-BB551E2F01AF}">
      <dsp:nvSpPr>
        <dsp:cNvPr id="0" name=""/>
        <dsp:cNvSpPr/>
      </dsp:nvSpPr>
      <dsp:spPr>
        <a:xfrm>
          <a:off x="634188" y="1382372"/>
          <a:ext cx="511856" cy="511856"/>
        </a:xfrm>
        <a:prstGeom prst="ellipse">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717F483-4B9E-4ACB-A81C-0914682270EB}">
      <dsp:nvSpPr>
        <dsp:cNvPr id="0" name=""/>
        <dsp:cNvSpPr/>
      </dsp:nvSpPr>
      <dsp:spPr>
        <a:xfrm>
          <a:off x="954999" y="2048146"/>
          <a:ext cx="6229290" cy="40948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5029" tIns="22860" rIns="22860" bIns="22860" numCol="1" spcCol="1270" anchor="ctr" anchorCtr="0">
          <a:noAutofit/>
        </a:bodyPr>
        <a:lstStyle/>
        <a:p>
          <a:pPr marL="0" lvl="0" indent="0" algn="l" defTabSz="400050">
            <a:lnSpc>
              <a:spcPct val="90000"/>
            </a:lnSpc>
            <a:spcBef>
              <a:spcPct val="0"/>
            </a:spcBef>
            <a:spcAft>
              <a:spcPct val="35000"/>
            </a:spcAft>
            <a:buNone/>
          </a:pPr>
          <a:r>
            <a:rPr lang="en-GB" sz="900" kern="1200" dirty="0">
              <a:latin typeface="Times New Roman" panose="02020603050405020304" pitchFamily="18" charset="0"/>
              <a:cs typeface="Times New Roman" panose="02020603050405020304" pitchFamily="18" charset="0"/>
            </a:rPr>
            <a:t>[4] Choi, Y.H., Liu, P., Shang, Z., Wang, H., Wang, Z., Zhang, L., Zhou, J. and Zou, Q., 2020. Using deep learning to solve computer security challenges: a survey. </a:t>
          </a:r>
          <a:r>
            <a:rPr lang="en-GB" sz="900" i="1" kern="1200" dirty="0">
              <a:latin typeface="Times New Roman" panose="02020603050405020304" pitchFamily="18" charset="0"/>
              <a:cs typeface="Times New Roman" panose="02020603050405020304" pitchFamily="18" charset="0"/>
            </a:rPr>
            <a:t>Cybersecurity</a:t>
          </a:r>
          <a:r>
            <a:rPr lang="en-GB" sz="900" kern="1200" dirty="0">
              <a:latin typeface="Times New Roman" panose="02020603050405020304" pitchFamily="18" charset="0"/>
              <a:cs typeface="Times New Roman" panose="02020603050405020304" pitchFamily="18" charset="0"/>
            </a:rPr>
            <a:t>, </a:t>
          </a:r>
          <a:r>
            <a:rPr lang="en-GB" sz="900" i="1" kern="1200" dirty="0">
              <a:latin typeface="Times New Roman" panose="02020603050405020304" pitchFamily="18" charset="0"/>
              <a:cs typeface="Times New Roman" panose="02020603050405020304" pitchFamily="18" charset="0"/>
            </a:rPr>
            <a:t>3</a:t>
          </a:r>
          <a:r>
            <a:rPr lang="en-GB" sz="900" kern="1200" dirty="0">
              <a:latin typeface="Times New Roman" panose="02020603050405020304" pitchFamily="18" charset="0"/>
              <a:cs typeface="Times New Roman" panose="02020603050405020304" pitchFamily="18" charset="0"/>
            </a:rPr>
            <a:t>(1), p.15.</a:t>
          </a:r>
          <a:endParaRPr lang="en-US" sz="900" kern="1200" dirty="0">
            <a:latin typeface="Times New Roman" panose="02020603050405020304" pitchFamily="18" charset="0"/>
            <a:cs typeface="Times New Roman" panose="02020603050405020304" pitchFamily="18" charset="0"/>
          </a:endParaRPr>
        </a:p>
      </dsp:txBody>
      <dsp:txXfrm>
        <a:off x="954999" y="2048146"/>
        <a:ext cx="6229290" cy="409485"/>
      </dsp:txXfrm>
    </dsp:sp>
    <dsp:sp modelId="{BF0E4339-3EAF-41D7-90D7-55B21DC2E5FB}">
      <dsp:nvSpPr>
        <dsp:cNvPr id="0" name=""/>
        <dsp:cNvSpPr/>
      </dsp:nvSpPr>
      <dsp:spPr>
        <a:xfrm>
          <a:off x="699071" y="1996961"/>
          <a:ext cx="511856" cy="511856"/>
        </a:xfrm>
        <a:prstGeom prst="ellipse">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B67D16B-B821-430D-B22D-B8B924AA4405}">
      <dsp:nvSpPr>
        <dsp:cNvPr id="0" name=""/>
        <dsp:cNvSpPr/>
      </dsp:nvSpPr>
      <dsp:spPr>
        <a:xfrm>
          <a:off x="890116" y="2662735"/>
          <a:ext cx="6294174" cy="40948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5029" tIns="22860" rIns="22860" bIns="22860" numCol="1" spcCol="1270" anchor="ctr" anchorCtr="0">
          <a:noAutofit/>
        </a:bodyPr>
        <a:lstStyle/>
        <a:p>
          <a:pPr marL="0" lvl="0" indent="0" algn="l" defTabSz="400050">
            <a:lnSpc>
              <a:spcPct val="90000"/>
            </a:lnSpc>
            <a:spcBef>
              <a:spcPct val="0"/>
            </a:spcBef>
            <a:spcAft>
              <a:spcPct val="35000"/>
            </a:spcAft>
            <a:buNone/>
          </a:pPr>
          <a:r>
            <a:rPr lang="en-GB" sz="900" kern="1200" dirty="0">
              <a:latin typeface="Times New Roman" panose="02020603050405020304" pitchFamily="18" charset="0"/>
              <a:cs typeface="Times New Roman" panose="02020603050405020304" pitchFamily="18" charset="0"/>
            </a:rPr>
            <a:t>[5] Hindy, H., Brosset, D., Bayne, E., Seeam, A., Tachtatzis, C., Atkinson, R. and Bellekens, X., 2018. A taxonomy and survey of intrusion detection system design techniques, network threats and datasets.</a:t>
          </a:r>
          <a:endParaRPr lang="en-US" sz="900" kern="1200" dirty="0">
            <a:latin typeface="Times New Roman" panose="02020603050405020304" pitchFamily="18" charset="0"/>
            <a:cs typeface="Times New Roman" panose="02020603050405020304" pitchFamily="18" charset="0"/>
          </a:endParaRPr>
        </a:p>
      </dsp:txBody>
      <dsp:txXfrm>
        <a:off x="890116" y="2662735"/>
        <a:ext cx="6294174" cy="409485"/>
      </dsp:txXfrm>
    </dsp:sp>
    <dsp:sp modelId="{E650D1FB-8E6C-45EA-8AFD-0B587CF664F4}">
      <dsp:nvSpPr>
        <dsp:cNvPr id="0" name=""/>
        <dsp:cNvSpPr/>
      </dsp:nvSpPr>
      <dsp:spPr>
        <a:xfrm>
          <a:off x="634188" y="2611549"/>
          <a:ext cx="511856" cy="511856"/>
        </a:xfrm>
        <a:prstGeom prst="ellipse">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9340298-CB8D-46D6-863D-6F340DF3D9E3}">
      <dsp:nvSpPr>
        <dsp:cNvPr id="0" name=""/>
        <dsp:cNvSpPr/>
      </dsp:nvSpPr>
      <dsp:spPr>
        <a:xfrm>
          <a:off x="686906" y="3276872"/>
          <a:ext cx="6497384" cy="40948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5029" tIns="22860" rIns="22860" bIns="22860" numCol="1" spcCol="1270" anchor="ctr" anchorCtr="0">
          <a:noAutofit/>
        </a:bodyPr>
        <a:lstStyle/>
        <a:p>
          <a:pPr marL="0" lvl="0" indent="0" algn="l" defTabSz="400050">
            <a:lnSpc>
              <a:spcPct val="90000"/>
            </a:lnSpc>
            <a:spcBef>
              <a:spcPct val="0"/>
            </a:spcBef>
            <a:spcAft>
              <a:spcPct val="35000"/>
            </a:spcAft>
            <a:buNone/>
          </a:pPr>
          <a:r>
            <a:rPr lang="en-GB" sz="900" kern="1200" dirty="0">
              <a:latin typeface="Times New Roman" panose="02020603050405020304" pitchFamily="18" charset="0"/>
              <a:cs typeface="Times New Roman" panose="02020603050405020304" pitchFamily="18" charset="0"/>
            </a:rPr>
            <a:t>[6] Liu, T. and Ju, H., 2024. The Application of Machine Learning in Network Security Research. </a:t>
          </a:r>
          <a:r>
            <a:rPr lang="en-GB" sz="900" i="1" kern="1200" dirty="0">
              <a:latin typeface="Times New Roman" panose="02020603050405020304" pitchFamily="18" charset="0"/>
              <a:cs typeface="Times New Roman" panose="02020603050405020304" pitchFamily="18" charset="0"/>
            </a:rPr>
            <a:t>Journal of Industrial Engineering and Applied Science</a:t>
          </a:r>
          <a:r>
            <a:rPr lang="en-GB" sz="900" kern="1200" dirty="0">
              <a:latin typeface="Times New Roman" panose="02020603050405020304" pitchFamily="18" charset="0"/>
              <a:cs typeface="Times New Roman" panose="02020603050405020304" pitchFamily="18" charset="0"/>
            </a:rPr>
            <a:t>, </a:t>
          </a:r>
          <a:r>
            <a:rPr lang="en-GB" sz="900" i="1" kern="1200" dirty="0">
              <a:latin typeface="Times New Roman" panose="02020603050405020304" pitchFamily="18" charset="0"/>
              <a:cs typeface="Times New Roman" panose="02020603050405020304" pitchFamily="18" charset="0"/>
            </a:rPr>
            <a:t>2</a:t>
          </a:r>
          <a:r>
            <a:rPr lang="en-GB" sz="900" kern="1200" dirty="0">
              <a:latin typeface="Times New Roman" panose="02020603050405020304" pitchFamily="18" charset="0"/>
              <a:cs typeface="Times New Roman" panose="02020603050405020304" pitchFamily="18" charset="0"/>
            </a:rPr>
            <a:t>(1), pp.8-12.</a:t>
          </a:r>
          <a:endParaRPr lang="en-US" sz="900" kern="1200" dirty="0">
            <a:latin typeface="Times New Roman" panose="02020603050405020304" pitchFamily="18" charset="0"/>
            <a:cs typeface="Times New Roman" panose="02020603050405020304" pitchFamily="18" charset="0"/>
          </a:endParaRPr>
        </a:p>
      </dsp:txBody>
      <dsp:txXfrm>
        <a:off x="686906" y="3276872"/>
        <a:ext cx="6497384" cy="409485"/>
      </dsp:txXfrm>
    </dsp:sp>
    <dsp:sp modelId="{B2D70EFD-420D-46C4-AF19-180C0983A037}">
      <dsp:nvSpPr>
        <dsp:cNvPr id="0" name=""/>
        <dsp:cNvSpPr/>
      </dsp:nvSpPr>
      <dsp:spPr>
        <a:xfrm>
          <a:off x="430977" y="3225687"/>
          <a:ext cx="511856" cy="511856"/>
        </a:xfrm>
        <a:prstGeom prst="ellipse">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11ECE06-ECC6-4635-83B7-A4D2AF179A42}">
      <dsp:nvSpPr>
        <dsp:cNvPr id="0" name=""/>
        <dsp:cNvSpPr/>
      </dsp:nvSpPr>
      <dsp:spPr>
        <a:xfrm>
          <a:off x="316080" y="3891461"/>
          <a:ext cx="6868210" cy="40948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5029" tIns="22860" rIns="22860" bIns="22860" numCol="1" spcCol="1270" anchor="ctr" anchorCtr="0">
          <a:noAutofit/>
        </a:bodyPr>
        <a:lstStyle/>
        <a:p>
          <a:pPr marL="0" lvl="0" indent="0" algn="l" defTabSz="400050">
            <a:lnSpc>
              <a:spcPct val="90000"/>
            </a:lnSpc>
            <a:spcBef>
              <a:spcPct val="0"/>
            </a:spcBef>
            <a:spcAft>
              <a:spcPct val="35000"/>
            </a:spcAft>
            <a:buNone/>
          </a:pPr>
          <a:r>
            <a:rPr lang="en-GB" sz="900" kern="1200" dirty="0">
              <a:latin typeface="Times New Roman" panose="02020603050405020304" pitchFamily="18" charset="0"/>
              <a:cs typeface="Times New Roman" panose="02020603050405020304" pitchFamily="18" charset="0"/>
            </a:rPr>
            <a:t>[7] Mohamed, N., 2023. Current trends in AI and ML for cybersecurity: A state-of-the-art survey. </a:t>
          </a:r>
          <a:r>
            <a:rPr lang="en-GB" sz="900" i="1" kern="1200" dirty="0">
              <a:latin typeface="Times New Roman" panose="02020603050405020304" pitchFamily="18" charset="0"/>
              <a:cs typeface="Times New Roman" panose="02020603050405020304" pitchFamily="18" charset="0"/>
            </a:rPr>
            <a:t>Cogent Engineering</a:t>
          </a:r>
          <a:r>
            <a:rPr lang="en-GB" sz="900" kern="1200" dirty="0">
              <a:latin typeface="Times New Roman" panose="02020603050405020304" pitchFamily="18" charset="0"/>
              <a:cs typeface="Times New Roman" panose="02020603050405020304" pitchFamily="18" charset="0"/>
            </a:rPr>
            <a:t>, </a:t>
          </a:r>
          <a:r>
            <a:rPr lang="en-GB" sz="900" i="1" kern="1200" dirty="0">
              <a:latin typeface="Times New Roman" panose="02020603050405020304" pitchFamily="18" charset="0"/>
              <a:cs typeface="Times New Roman" panose="02020603050405020304" pitchFamily="18" charset="0"/>
            </a:rPr>
            <a:t>10</a:t>
          </a:r>
          <a:r>
            <a:rPr lang="en-GB" sz="900" kern="1200" dirty="0">
              <a:latin typeface="Times New Roman" panose="02020603050405020304" pitchFamily="18" charset="0"/>
              <a:cs typeface="Times New Roman" panose="02020603050405020304" pitchFamily="18" charset="0"/>
            </a:rPr>
            <a:t>(2), p.2272358.</a:t>
          </a:r>
          <a:endParaRPr lang="en-US" sz="900" kern="1200" dirty="0">
            <a:latin typeface="Times New Roman" panose="02020603050405020304" pitchFamily="18" charset="0"/>
            <a:cs typeface="Times New Roman" panose="02020603050405020304" pitchFamily="18" charset="0"/>
          </a:endParaRPr>
        </a:p>
      </dsp:txBody>
      <dsp:txXfrm>
        <a:off x="316080" y="3891461"/>
        <a:ext cx="6868210" cy="409485"/>
      </dsp:txXfrm>
    </dsp:sp>
    <dsp:sp modelId="{77FAECF1-9B8B-4693-95A3-A5A2099D659B}">
      <dsp:nvSpPr>
        <dsp:cNvPr id="0" name=""/>
        <dsp:cNvSpPr/>
      </dsp:nvSpPr>
      <dsp:spPr>
        <a:xfrm>
          <a:off x="60152" y="3840275"/>
          <a:ext cx="511856" cy="511856"/>
        </a:xfrm>
        <a:prstGeom prst="ellipse">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0.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3.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rtl="0">
              <a:buNone/>
            </a:pPr>
            <a:endParaRPr dirty="0"/>
          </a:p>
        </p:txBody>
      </p:sp>
    </p:spTree>
    <p:extLst>
      <p:ext uri="{BB962C8B-B14F-4D97-AF65-F5344CB8AC3E}">
        <p14:creationId xmlns:p14="http://schemas.microsoft.com/office/powerpoint/2010/main" val="13100552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growing complexity of cyber-attacks like zero-day attacks and advanced persistent threats has revealed the vulnerability of the traditional network security controls that are much more focused on fixed rules and signature-based sensing. Machine learning is evolving and is confronted by the challenges of unequal data, overfitting and failure to foresee unknown risks. In addition, adversarial attacks pose a threat to the accuracy and reliability of detection, further undermining the accuracy and reliability of the relevant ML models. Therefore, the urgency is that optimised and empirically verified ML models will be created to improve the functionality of real-time network applications in security aspects [5]. Moreover, since the use of Machine Learning (ML) as an approach to network security is gaining momentum, there are no large amounts of high-quality and real-world training examples, the traffic is highly skewed, the dynamics of threats are shifting, and attackers have already learned how to avoid the detection mechanisms based on ML [4]. </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5397806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RQ1: To what extent are current machine learning methods already applicable in improving the security of network applications, and what are the current limitations of the methods?</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RQ2: How to implement the Exploratory Data Analysis (EDA) to reveal the key properties of the network traffic and use them to enhance the work of machine learning models?</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RQ3: What machine learning algorithms will be best suited, in the sense of accuracy in the separation of the normal network traffic and the abnormal (malicious) network activities?</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RQ4: What machine learning algorithms are most accurate and sound in the detection and categorisation of cyber threats in a network application?</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9417985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Network security is a practice that is not new and has been associated with the provision of assurance with regard to the fact that the network applications are not tampered with by unauthorised persons and also are not influenced by malicious programs. The most used are firewalls, access control lists (ACLs), antivirus systems and signature-based Intrusion Detection Systems (IDS). The systems are largely based on pre-established rules, known attack signature and consequently only useful in responding to the already known attack but much less effective against a new and unknown attack pattern [8]. Machine Learning (ML) has become a significant enabling technology to make the network applications smarter, adaptive and data-driven in terms of detection systems. In contrast to the traditional systems that are rule-based, the ML models can be trained on the network traffic information and can identify known attacks and those that are previously unknown. It is this fact which makes ML particularly helpful in fighting contemporary cyber threats, such as zero-day attacks and advanced persistent threats [15].</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9899743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Network security EDA can be used in finding the nature of network traffic like imbalance of classes, feature distributions and other suspicious trends. The EDA techniques incorporate a few of the statistical summaries, histograms, boxplots, scatter plots and correlation matrices. In one of them, it is possible to use the method of feature correlation to determine the redundant features or the highly correlated features that are not required to be present in the model to reduce dimensionality and computation time without causing any loss in prediction. The visualations, including time-series plots, may be used in order to emphasize the trend of traffic and the time feature of attacks and consequently contribute to the early detection of abnormal traffic [21]. In order to lessen these issues, data researchers use data preprocessing algorithms and data balancing. Other techniques that can be used to supplement the representation in the minority attack classes are Oversampling, Undersampling, and “Synthetic Minority Oversampling Technique (SMOTE)”. Similarly, feature selection, outlier removal and normalisation provide better training of the model and thus improved accuracy and strength of the model in real-time detection systems of intrusion [26].</a:t>
            </a:r>
            <a:r>
              <a:rPr lang="en-US" sz="1100" b="0" i="0" u="none" strike="noStrike" cap="none"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The knowledge of the dataset composition and class imbalance is important to the creation of a robust machine learning based intrusion detection system that will be capable of identifying the common attacks and the abnormal attacks.</a:t>
            </a:r>
            <a:endParaRPr lang="en-US"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2103832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Particle Swarm Optimization (PSO) and Genetic Algorithms (GA) are the most common metaheuristic algorithms that are applied to feature selection and jointly optimize model parameters. According to Francis </a:t>
            </a:r>
            <a:r>
              <a:rPr lang="en-GB" sz="1100" b="0" i="1" u="none" strike="noStrike" cap="none" dirty="0">
                <a:solidFill>
                  <a:srgbClr val="000000"/>
                </a:solidFill>
                <a:effectLst/>
                <a:latin typeface="Arial"/>
                <a:ea typeface="Arial"/>
                <a:cs typeface="Arial"/>
                <a:sym typeface="Arial"/>
              </a:rPr>
              <a:t>et al</a:t>
            </a:r>
            <a:r>
              <a:rPr lang="en-GB" sz="1100" b="0" i="0" u="none" strike="noStrike" cap="none" dirty="0">
                <a:solidFill>
                  <a:srgbClr val="000000"/>
                </a:solidFill>
                <a:effectLst/>
                <a:latin typeface="Arial"/>
                <a:ea typeface="Arial"/>
                <a:cs typeface="Arial"/>
                <a:sym typeface="Arial"/>
              </a:rPr>
              <a:t>. [30], swarm intelligence hybrid models that apply deep learning classifiers can work with higher accuracy and with lower computational efforts in intrusion detection when working in complex Industrial IoT setup. The machine learning-based intrusion detection systems could be of high accuracy, customizable and a real-time application, and thus, it is effective in the present network security environment with the feature selection, hyperparameter optimization, metaheuristic optimization and adversarial robustness. In spite of the efficiency, the use of ML models in the 6G network security is tainted with such difficulties as the high-dimensionality of feature space, the imbalance of the classes and adversarial vulnerability. They are customized models that can be optimized via feature selection, hyperparameter optimisation and adversarial training so that the real time adaptability, scalability and resilience of intrusion detection in next generation networks will be guaranteed [33]. The ML-based solutions overall offer a flexible and customizable design of the protection of the 6G network slices and 6G IoT ecosystems and allow a post-active detection of threats and the network activity support in a smart and strong way.</a:t>
            </a:r>
            <a:endParaRPr lang="en-US"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6484329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research design is based on the experimental design which is data-driven; it starts with the data preprocessing and the exploratory data analysis to be able to know the statistical property and distribution of the dataset. Exploratory analysis is the technique that reveals the hidden structures and relationships to inform the choice of features and formulate models [40]. Subsequently, several machine learning models are trained and optimised to identify and categorise deviant network behaviour and methodological consistency is guaranteed across experiments [46]. The models are measured in terms of standard quantitative measures, such as accuracy, precision, recall, and F1-score, which allows the objective and clear comparison of the baseline models and optimised ones. This type of experiment design is empirically valid, and it enables performance benchmarking among the various algorithmic methods [47]. In general, the implemented research design allows achieving an analytical rigor, transparency in the methodology, and relevance to real-world applications of network security [42].</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42735729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Following preprocessing, exploratory data analysis (EDA) is conducted to understand the statistical characteristics of the dataset. Descriptive statistics, distribution plots, and correlation analyses are used to identify trends, variability, and relationships among features, as well as to highlight potential indicators of anomalous network behaviour [37].</a:t>
            </a:r>
            <a:endParaRPr lang="en-US"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Subsequently, feature selection techniques are applied to reduce dimensionality and retain the most informative variables for model training. This step enhances computational efficiency and improves model interpretability by eliminating redundant or weakly correlated features [39]. Given the inherent class imbalance in cybersecurity datasets, data balancing techniques are employed to ensure that minority attack classes are adequately represented during model training, thereby reducing false positives and improving detection reliability [46].</a:t>
            </a:r>
            <a:endParaRPr lang="en-US" sz="1100" b="0"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The processed dataset is then divided into training and testing subsets to enable objective evaluation of model performance. Multiple machine learning algorithms are trained using the training data, and optimisation techniques such as hyperparameter tuning are applied to enhance predictive accuracy and robustness. Model outputs are analysed using standard evaluation metrics, including accuracy, precision, recall, and F1-score, which provide a comprehensive assessment of classification performance [47]. This systematic data analysis process ensures empirical rigour and supports reliable conclusions regarding the effectiveness of machine learning models in network application security [42].</a:t>
            </a:r>
            <a:endParaRPr dirty="0"/>
          </a:p>
        </p:txBody>
      </p:sp>
    </p:spTree>
    <p:extLst>
      <p:ext uri="{BB962C8B-B14F-4D97-AF65-F5344CB8AC3E}">
        <p14:creationId xmlns:p14="http://schemas.microsoft.com/office/powerpoint/2010/main" val="1659158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Network Security Dataset was loaded into the Python space by using the Pandas library to enable its work with the data. The step is directly relevant to the research goal to improve network application security by means of offering structured and labelled network traffic data, which can be fed into machine learning. The median imputation method was employed to substitute the absent numbers in the preparation, and mode imputation was employed to substitute the absent categorical variables with mode numbers and mode labelling, respectively. These pre-processes ensured uniformity in the data, reduction in noise as well as enhanced learning of the models. The quality of dataset preparation will enable sufficient recognition and categorization of both normal and abnormal network traffic, therefore, expand the range of reliability and effectiveness of the proposed machine learning models in real-life network security solutions.</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4469438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With the adoption of SMOTE, the machine learning models can learn the patterns of the normal and abnormal traffic with reliability and aid in the proper and timely identification of aberrations on the network application. The study has applied certain machine learning algorithms in identifying the abnormality of network traffic and has been able to test their effectiveness in the security of network applications. It trained the models on the feature-optimised resampled data to make sure that it learnt appropriately and was able to identify normal and abnormal traffic. Through the convenience and the ease of the Logistic Regression, this was guaranteed to be the baseline model. It possessed a point of reference to compare the more sophisticated algorithms and to test the level of skills of a linear model to differentiate between normal and malicious network sessions. </a:t>
            </a:r>
            <a:endParaRPr dirty="0"/>
          </a:p>
        </p:txBody>
      </p:sp>
    </p:spTree>
    <p:extLst>
      <p:ext uri="{BB962C8B-B14F-4D97-AF65-F5344CB8AC3E}">
        <p14:creationId xmlns:p14="http://schemas.microsoft.com/office/powerpoint/2010/main" val="22172339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Overall, the dataset offers a valid and realistic basis to the machine learning-based anomaly detection and allows achieving the research aim and objectives to provide efficient analysis, model training, optimization, and evaluation in network application security.</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7759587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Based on the analysis, it is possible to understand that the resampling of the data, e.g., SMOTE, is necessary to avoid the bias of the model on the majority class. The step aids in adequate identification of abnormalities of real-time network traffic that is co-extensive with the purpose of the research to streamline the ML models for network security. This imbalance must be kept in memory such that the ML models that are thus formulated are able to identify anomalies.</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7342632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b="0" i="0" u="none" strike="noStrike" cap="none" dirty="0">
                <a:solidFill>
                  <a:srgbClr val="000000"/>
                </a:solidFill>
                <a:effectLst/>
                <a:latin typeface="Arial"/>
                <a:ea typeface="Arial"/>
                <a:cs typeface="Arial"/>
                <a:sym typeface="Arial"/>
              </a:rPr>
              <a:t>These are high correlations (between these characteristics as the latency and packet loss rate), indicating that the two are redundant; the low value of correlation shows the independent predictors. The analysis is applicable in assisting in selecting the features and dimensionality reduction that improve the model performance. This analysis makes sure that the models concentrate on some important trends in the network latency.</a:t>
            </a:r>
            <a:endParaRPr dirty="0"/>
          </a:p>
        </p:txBody>
      </p:sp>
    </p:spTree>
    <p:extLst>
      <p:ext uri="{BB962C8B-B14F-4D97-AF65-F5344CB8AC3E}">
        <p14:creationId xmlns:p14="http://schemas.microsoft.com/office/powerpoint/2010/main" val="12298302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fact that large value ranges and high standard deviation values of some of these features occur implies that there is high degree of variability in network behaviour that is prevalent in dynamic 6G network slicing environments.</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The observed skewness value of a number of measures also denotes the existence of deviant values of extreme values, which are likely to have been attributed to malicious or abnormal traffic. Due to such statistical patterns, it is necessary to normalise the data and apply the potent machine learning algorithms capable of working with non-linear distributions. Overall, the descriptive statistics provide a quantitative background of the further exploratory analysis and demonstrate the suitability of the data set for the real work on its detecting and classifying.</a:t>
            </a:r>
          </a:p>
          <a:p>
            <a:pPr marL="0" lvl="0" indent="0" algn="l" rtl="0">
              <a:spcBef>
                <a:spcPts val="0"/>
              </a:spcBef>
              <a:spcAft>
                <a:spcPts val="0"/>
              </a:spcAft>
              <a:buNone/>
            </a:pPr>
            <a:r>
              <a:rPr lang="en-US" dirty="0"/>
              <a:t>The bar chart shows that there is clearly disproportion between the normal and abnormal cases of traffic with the records of abnormalities and attacks making a lesser fraction of the entire data set. This imbalance is typical of the natural world network settings where malicious operation is not as common as regular operations, but extremely threatening to the safety.</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7796953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Exploratory Data Analysis was used to look into the nature of the network security data. The characteristics of network traffic distribution showed a significant amount of variability and non-linear behaviour, and can be attributed to the dynamical nature of 6G and IoT environments. It was found that significant class imbalance existed, with the normal traffic prevailing over the malicious ones, which is also typical of actual network traffic [24]. The analysis of feature variability showed that the latency, bandwidth utilisation, and packet loss had wide ranges, hence there were benign and malignant activities. Correlation analysis revealed that there was not much multicollinearity between features, and hence they were suitable in machine learning modelling. In general, EDA was crucial in comprehending traffic behaviour and informed the successful selection, preprocessing and balancing policies, thus improving the reliability of the models to use in the real world.</a:t>
            </a:r>
            <a:endParaRPr lang="en-US" sz="1100" b="0" i="0" u="none" strike="noStrike" cap="none" dirty="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 relative analysis of machine learning models showed significant differences in perceptions between the standard and improved solutions. Simple Decision Trees and Logistic Regression Base Line models, which were along with their reasonable accuracy in the detection of normal traffic, were found to have some limitations in the detection of minority attack classes. Advanced and ensemble models, especially Random Forest and Support Vector Machines, were more accurate, precise, and recalled, and had high F1-scores across experiments, on the other hand. The value of recall was increased, which reflected a better detection of malicious and anomalous traffic, and the accuracy increased, leading to a decrease of false alarms. These results proved that optimised machine learning models perform better in comparison with conventional security measures and baseline classifiers when dealing with complex and imbalanced conditions of network traffic [55].</a:t>
            </a:r>
            <a:endParaRPr lang="en-US"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7697512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6529710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13335" y="601724"/>
            <a:ext cx="6477805" cy="1906073"/>
          </a:xfrm>
        </p:spPr>
        <p:txBody>
          <a:bodyPr bIns="0" anchor="b">
            <a:normAutofit/>
          </a:bodyPr>
          <a:lstStyle>
            <a:lvl1pPr algn="l">
              <a:defRPr sz="4950"/>
            </a:lvl1pPr>
          </a:lstStyle>
          <a:p>
            <a:r>
              <a:rPr lang="en-US"/>
              <a:t>Click to edit Master title style</a:t>
            </a:r>
            <a:endParaRPr lang="en-US" dirty="0"/>
          </a:p>
        </p:txBody>
      </p:sp>
      <p:sp>
        <p:nvSpPr>
          <p:cNvPr id="3" name="Subtitle 2"/>
          <p:cNvSpPr>
            <a:spLocks noGrp="1"/>
          </p:cNvSpPr>
          <p:nvPr>
            <p:ph type="subTitle" idx="1"/>
          </p:nvPr>
        </p:nvSpPr>
        <p:spPr>
          <a:xfrm>
            <a:off x="1813335" y="2648403"/>
            <a:ext cx="6477804" cy="733216"/>
          </a:xfrm>
        </p:spPr>
        <p:txBody>
          <a:bodyPr tIns="91440" bIns="91440">
            <a:normAutofit/>
          </a:bodyPr>
          <a:lstStyle>
            <a:lvl1pPr marL="0" indent="0" algn="l">
              <a:buNone/>
              <a:defRPr sz="1350" b="0" cap="all" baseline="0">
                <a:solidFill>
                  <a:schemeClr val="tx1"/>
                </a:solidFill>
              </a:defRPr>
            </a:lvl1pPr>
            <a:lvl2pPr marL="342900" indent="0" algn="ctr">
              <a:buNone/>
              <a:defRPr sz="135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2/6/2026</a:t>
            </a:fld>
            <a:endParaRPr lang="en-US" dirty="0"/>
          </a:p>
        </p:txBody>
      </p:sp>
      <p:sp>
        <p:nvSpPr>
          <p:cNvPr id="5" name="Footer Placeholder 4"/>
          <p:cNvSpPr>
            <a:spLocks noGrp="1"/>
          </p:cNvSpPr>
          <p:nvPr>
            <p:ph type="ftr" sz="quarter" idx="11"/>
          </p:nvPr>
        </p:nvSpPr>
        <p:spPr>
          <a:xfrm>
            <a:off x="1812376" y="246981"/>
            <a:ext cx="3730436" cy="231901"/>
          </a:xfrm>
        </p:spPr>
        <p:txBody>
          <a:bodyPr/>
          <a:lstStyle/>
          <a:p>
            <a:endParaRPr lang="en-US" dirty="0"/>
          </a:p>
        </p:txBody>
      </p:sp>
      <p:sp>
        <p:nvSpPr>
          <p:cNvPr id="6" name="Slide Number Placeholder 5"/>
          <p:cNvSpPr>
            <a:spLocks noGrp="1"/>
          </p:cNvSpPr>
          <p:nvPr>
            <p:ph type="sldNum" sz="quarter" idx="12"/>
          </p:nvPr>
        </p:nvSpPr>
        <p:spPr>
          <a:xfrm>
            <a:off x="1078249" y="599230"/>
            <a:ext cx="608264" cy="377684"/>
          </a:xfrm>
        </p:spPr>
        <p:txBody>
          <a:bodyPr/>
          <a:lstStyle/>
          <a:p>
            <a:pPr marL="0" lvl="0" indent="0" algn="r" rtl="0">
              <a:spcBef>
                <a:spcPts val="0"/>
              </a:spcBef>
              <a:spcAft>
                <a:spcPts val="0"/>
              </a:spcAft>
              <a:buNone/>
            </a:pPr>
            <a:fld id="{00000000-1234-1234-1234-123412341234}" type="slidenum">
              <a:rPr lang="en-GB" smtClean="0"/>
              <a:t>‹#›</a:t>
            </a:fld>
            <a:endParaRPr lang="en-GB" dirty="0"/>
          </a:p>
        </p:txBody>
      </p:sp>
      <p:cxnSp>
        <p:nvCxnSpPr>
          <p:cNvPr id="15" name="Straight Connector 14"/>
          <p:cNvCxnSpPr/>
          <p:nvPr/>
        </p:nvCxnSpPr>
        <p:spPr>
          <a:xfrm>
            <a:off x="1813335" y="2646407"/>
            <a:ext cx="647780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5082957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dirty="0"/>
          </a:p>
        </p:txBody>
      </p:sp>
      <p:cxnSp>
        <p:nvCxnSpPr>
          <p:cNvPr id="33" name="Straight Connector 32"/>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0726044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90679" y="1317097"/>
            <a:ext cx="6482366" cy="1415963"/>
          </a:xfrm>
        </p:spPr>
        <p:txBody>
          <a:bodyPr anchor="b">
            <a:normAutofit/>
          </a:bodyPr>
          <a:lstStyle>
            <a:lvl1pPr algn="l">
              <a:defRPr sz="2700"/>
            </a:lvl1pPr>
          </a:lstStyle>
          <a:p>
            <a:r>
              <a:rPr lang="en-US"/>
              <a:t>Click to edit Master title style</a:t>
            </a:r>
            <a:endParaRPr lang="en-US" dirty="0"/>
          </a:p>
        </p:txBody>
      </p:sp>
      <p:sp>
        <p:nvSpPr>
          <p:cNvPr id="3" name="Text Placeholder 2"/>
          <p:cNvSpPr>
            <a:spLocks noGrp="1"/>
          </p:cNvSpPr>
          <p:nvPr>
            <p:ph type="body" idx="1"/>
          </p:nvPr>
        </p:nvSpPr>
        <p:spPr>
          <a:xfrm>
            <a:off x="1090679" y="2854647"/>
            <a:ext cx="6472835" cy="759697"/>
          </a:xfrm>
        </p:spPr>
        <p:txBody>
          <a:bodyPr tIns="91440">
            <a:normAutofit/>
          </a:bodyPr>
          <a:lstStyle>
            <a:lvl1pPr marL="0" indent="0" algn="l">
              <a:buNone/>
              <a:defRPr sz="1350">
                <a:solidFill>
                  <a:schemeClr val="tx1"/>
                </a:solidFill>
              </a:defRPr>
            </a:lvl1pPr>
            <a:lvl2pPr marL="342900" indent="0">
              <a:buNone/>
              <a:defRPr sz="135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dirty="0"/>
          </a:p>
        </p:txBody>
      </p:sp>
      <p:cxnSp>
        <p:nvCxnSpPr>
          <p:cNvPr id="15" name="Straight Connector 14"/>
          <p:cNvCxnSpPr/>
          <p:nvPr/>
        </p:nvCxnSpPr>
        <p:spPr>
          <a:xfrm>
            <a:off x="1090679" y="2853739"/>
            <a:ext cx="647283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70199076"/>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86913" y="603667"/>
            <a:ext cx="7204226" cy="79447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85498" y="1508159"/>
            <a:ext cx="3483864" cy="258644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10328" y="1513007"/>
            <a:ext cx="3483864" cy="25811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dirty="0"/>
          </a:p>
        </p:txBody>
      </p:sp>
      <p:cxnSp>
        <p:nvCxnSpPr>
          <p:cNvPr id="35" name="Straight Connector 34"/>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2490621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85394" y="603123"/>
            <a:ext cx="7205746" cy="79223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85393" y="1514662"/>
            <a:ext cx="3483864" cy="601457"/>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1085393" y="2118202"/>
            <a:ext cx="3483864" cy="198334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09272" y="1517253"/>
            <a:ext cx="3483864" cy="601678"/>
          </a:xfrm>
        </p:spPr>
        <p:txBody>
          <a:bodyPr anchor="b">
            <a:normAutofit/>
          </a:bodyPr>
          <a:lstStyle>
            <a:lvl1pPr marL="0" indent="0">
              <a:lnSpc>
                <a:spcPct val="100000"/>
              </a:lnSpc>
              <a:buNone/>
              <a:defRPr sz="165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809272" y="2116119"/>
            <a:ext cx="3483864" cy="19780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dirty="0"/>
          </a:p>
        </p:txBody>
      </p:sp>
      <p:cxnSp>
        <p:nvCxnSpPr>
          <p:cNvPr id="29" name="Straight Connector 28"/>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8673576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dirty="0"/>
          </a:p>
        </p:txBody>
      </p:sp>
      <p:cxnSp>
        <p:nvCxnSpPr>
          <p:cNvPr id="25" name="Straight Connector 24"/>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8044213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dirty="0"/>
          </a:p>
        </p:txBody>
      </p:sp>
    </p:spTree>
    <p:extLst>
      <p:ext uri="{BB962C8B-B14F-4D97-AF65-F5344CB8AC3E}">
        <p14:creationId xmlns:p14="http://schemas.microsoft.com/office/powerpoint/2010/main" val="350915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3504" y="599230"/>
            <a:ext cx="2454824" cy="1685338"/>
          </a:xfrm>
        </p:spPr>
        <p:txBody>
          <a:bodyPr anchor="b">
            <a:normAutofit/>
          </a:bodyPr>
          <a:lstStyle>
            <a:lvl1pPr algn="l">
              <a:defRPr sz="1800"/>
            </a:lvl1pPr>
          </a:lstStyle>
          <a:p>
            <a:r>
              <a:rPr lang="en-US"/>
              <a:t>Click to edit Master title style</a:t>
            </a:r>
            <a:endParaRPr lang="en-US" dirty="0"/>
          </a:p>
        </p:txBody>
      </p:sp>
      <p:sp>
        <p:nvSpPr>
          <p:cNvPr id="3" name="Content Placeholder 2"/>
          <p:cNvSpPr>
            <a:spLocks noGrp="1"/>
          </p:cNvSpPr>
          <p:nvPr>
            <p:ph idx="1"/>
          </p:nvPr>
        </p:nvSpPr>
        <p:spPr>
          <a:xfrm>
            <a:off x="3782785" y="599230"/>
            <a:ext cx="4509353" cy="349412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83504" y="2404119"/>
            <a:ext cx="2456260" cy="1686136"/>
          </a:xfrm>
        </p:spPr>
        <p:txBody>
          <a:bodyPr/>
          <a:lstStyle>
            <a:lvl1pPr marL="0" indent="0" algn="l">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dirty="0"/>
          </a:p>
        </p:txBody>
      </p:sp>
      <p:cxnSp>
        <p:nvCxnSpPr>
          <p:cNvPr id="17" name="Straight Connector 16"/>
          <p:cNvCxnSpPr/>
          <p:nvPr/>
        </p:nvCxnSpPr>
        <p:spPr>
          <a:xfrm>
            <a:off x="1086210" y="2404118"/>
            <a:ext cx="245211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3659540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5608041" y="361628"/>
            <a:ext cx="3055900" cy="3861826"/>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088405" y="847135"/>
            <a:ext cx="4149246" cy="1372938"/>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3292" y="841907"/>
            <a:ext cx="2093378" cy="2899745"/>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p>
        </p:txBody>
      </p:sp>
      <p:sp>
        <p:nvSpPr>
          <p:cNvPr id="4" name="Text Placeholder 3"/>
          <p:cNvSpPr>
            <a:spLocks noGrp="1"/>
          </p:cNvSpPr>
          <p:nvPr>
            <p:ph type="body" sz="half" idx="2"/>
          </p:nvPr>
        </p:nvSpPr>
        <p:spPr>
          <a:xfrm>
            <a:off x="1087747" y="2359494"/>
            <a:ext cx="4143303" cy="1502807"/>
          </a:xfrm>
        </p:spPr>
        <p:txBody>
          <a:bodyPr>
            <a:normAutofit/>
          </a:bodyPr>
          <a:lstStyle>
            <a:lvl1pPr marL="0" indent="0" algn="l">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a:xfrm>
            <a:off x="1085537" y="4102393"/>
            <a:ext cx="4145513" cy="240092"/>
          </a:xfrm>
        </p:spPr>
        <p:txBody>
          <a:bodyPr/>
          <a:lstStyle>
            <a:lvl1pPr algn="l">
              <a:defRPr/>
            </a:lvl1pPr>
          </a:lstStyle>
          <a:p>
            <a:fld id="{48A87A34-81AB-432B-8DAE-1953F412C126}" type="datetimeFigureOut">
              <a:rPr lang="en-US" dirty="0"/>
              <a:pPr/>
              <a:t>2/6/2026</a:t>
            </a:fld>
            <a:endParaRPr lang="en-US" dirty="0"/>
          </a:p>
        </p:txBody>
      </p:sp>
      <p:sp>
        <p:nvSpPr>
          <p:cNvPr id="6" name="Footer Placeholder 5"/>
          <p:cNvSpPr>
            <a:spLocks noGrp="1"/>
          </p:cNvSpPr>
          <p:nvPr>
            <p:ph type="ftr" sz="quarter" idx="11"/>
          </p:nvPr>
        </p:nvSpPr>
        <p:spPr>
          <a:xfrm>
            <a:off x="1085537" y="238981"/>
            <a:ext cx="4155753" cy="240698"/>
          </a:xfrm>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dirty="0"/>
          </a:p>
        </p:txBody>
      </p:sp>
      <p:cxnSp>
        <p:nvCxnSpPr>
          <p:cNvPr id="31" name="Straight Connector 30"/>
          <p:cNvCxnSpPr/>
          <p:nvPr/>
        </p:nvCxnSpPr>
        <p:spPr>
          <a:xfrm>
            <a:off x="1085537" y="2357704"/>
            <a:ext cx="414551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5547460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dirty="0"/>
          </a:p>
        </p:txBody>
      </p:sp>
      <p:cxnSp>
        <p:nvCxnSpPr>
          <p:cNvPr id="26" name="Straight Connector 25"/>
          <p:cNvCxnSpPr/>
          <p:nvPr/>
        </p:nvCxnSpPr>
        <p:spPr>
          <a:xfrm>
            <a:off x="1090422" y="1385316"/>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6183237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79333" y="599230"/>
            <a:ext cx="1211807" cy="3494917"/>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83504" y="599230"/>
            <a:ext cx="5871623" cy="34949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dirty="0"/>
          </a:p>
        </p:txBody>
      </p:sp>
      <p:cxnSp>
        <p:nvCxnSpPr>
          <p:cNvPr id="15" name="Straight Connector 14"/>
          <p:cNvCxnSpPr/>
          <p:nvPr/>
        </p:nvCxnSpPr>
        <p:spPr>
          <a:xfrm>
            <a:off x="7079333" y="599230"/>
            <a:ext cx="0" cy="3494917"/>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93241543"/>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65615">
              <a:srgbClr val="C0B4D9"/>
            </a:gs>
            <a:gs pos="0">
              <a:schemeClr val="accent4">
                <a:lumMod val="0"/>
                <a:lumOff val="100000"/>
              </a:schemeClr>
            </a:gs>
            <a:gs pos="35000">
              <a:schemeClr val="accent4">
                <a:lumMod val="0"/>
                <a:lumOff val="100000"/>
              </a:schemeClr>
            </a:gs>
            <a:gs pos="100000">
              <a:schemeClr val="accent4">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8" name="Rectangle 7"/>
          <p:cNvSpPr/>
          <p:nvPr/>
        </p:nvSpPr>
        <p:spPr>
          <a:xfrm>
            <a:off x="0" y="1514607"/>
            <a:ext cx="9144000" cy="3079456"/>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4594860"/>
            <a:ext cx="9144000" cy="557213"/>
          </a:xfrm>
          <a:prstGeom prst="rect">
            <a:avLst/>
          </a:prstGeom>
        </p:spPr>
      </p:pic>
      <p:sp>
        <p:nvSpPr>
          <p:cNvPr id="2" name="Title Placeholder 1"/>
          <p:cNvSpPr>
            <a:spLocks noGrp="1"/>
          </p:cNvSpPr>
          <p:nvPr>
            <p:ph type="title"/>
          </p:nvPr>
        </p:nvSpPr>
        <p:spPr>
          <a:xfrm>
            <a:off x="1088685" y="603390"/>
            <a:ext cx="7202456" cy="78692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088685" y="1511799"/>
            <a:ext cx="7202456" cy="258796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665604" y="247778"/>
            <a:ext cx="2625536" cy="231901"/>
          </a:xfrm>
          <a:prstGeom prst="rect">
            <a:avLst/>
          </a:prstGeom>
        </p:spPr>
        <p:txBody>
          <a:bodyPr vert="horz" lIns="91440" tIns="45720" rIns="91440" bIns="45720" rtlCol="0" anchor="ctr"/>
          <a:lstStyle>
            <a:lvl1pPr algn="r">
              <a:defRPr sz="750">
                <a:solidFill>
                  <a:schemeClr val="tx1">
                    <a:tint val="75000"/>
                  </a:schemeClr>
                </a:solidFill>
              </a:defRPr>
            </a:lvl1pPr>
          </a:lstStyle>
          <a:p>
            <a:fld id="{48A87A34-81AB-432B-8DAE-1953F412C126}" type="datetimeFigureOut">
              <a:rPr lang="en-US" dirty="0"/>
              <a:pPr/>
              <a:t>2/6/2026</a:t>
            </a:fld>
            <a:endParaRPr lang="en-US" dirty="0"/>
          </a:p>
        </p:txBody>
      </p:sp>
      <p:sp>
        <p:nvSpPr>
          <p:cNvPr id="5" name="Footer Placeholder 4"/>
          <p:cNvSpPr>
            <a:spLocks noGrp="1"/>
          </p:cNvSpPr>
          <p:nvPr>
            <p:ph type="ftr" sz="quarter" idx="3"/>
          </p:nvPr>
        </p:nvSpPr>
        <p:spPr>
          <a:xfrm>
            <a:off x="1088684" y="246981"/>
            <a:ext cx="4454127" cy="231901"/>
          </a:xfrm>
          <a:prstGeom prst="rect">
            <a:avLst/>
          </a:prstGeom>
        </p:spPr>
        <p:txBody>
          <a:bodyPr vert="horz" lIns="91440" tIns="45720" rIns="91440" bIns="45720" rtlCol="0" anchor="ctr"/>
          <a:lstStyle>
            <a:lvl1pPr algn="l">
              <a:defRPr sz="7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60046" y="599230"/>
            <a:ext cx="608264" cy="377684"/>
          </a:xfrm>
          <a:prstGeom prst="rect">
            <a:avLst/>
          </a:prstGeom>
        </p:spPr>
        <p:txBody>
          <a:bodyPr vert="horz" lIns="91440" tIns="45720" rIns="91440" bIns="45720" rtlCol="0" anchor="t"/>
          <a:lstStyle>
            <a:lvl1pPr algn="r">
              <a:defRPr sz="2100">
                <a:solidFill>
                  <a:schemeClr val="accent1"/>
                </a:solidFill>
              </a:defRPr>
            </a:lvl1pPr>
          </a:lstStyle>
          <a:p>
            <a:pPr marL="0" lvl="0" indent="0" algn="r" rtl="0">
              <a:spcBef>
                <a:spcPts val="0"/>
              </a:spcBef>
              <a:spcAft>
                <a:spcPts val="0"/>
              </a:spcAft>
              <a:buNone/>
            </a:pPr>
            <a:fld id="{00000000-1234-1234-1234-123412341234}" type="slidenum">
              <a:rPr lang="en-GB" smtClean="0"/>
              <a:t>‹#›</a:t>
            </a:fld>
            <a:endParaRPr lang="en-GB" dirty="0"/>
          </a:p>
        </p:txBody>
      </p:sp>
      <p:cxnSp>
        <p:nvCxnSpPr>
          <p:cNvPr id="10" name="Straight Connector 9"/>
          <p:cNvCxnSpPr/>
          <p:nvPr/>
        </p:nvCxnSpPr>
        <p:spPr>
          <a:xfrm>
            <a:off x="0" y="4596310"/>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55804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685800" rtl="0" eaLnBrk="1" latinLnBrk="0" hangingPunct="1">
        <a:lnSpc>
          <a:spcPct val="90000"/>
        </a:lnSpc>
        <a:spcBef>
          <a:spcPct val="0"/>
        </a:spcBef>
        <a:buNone/>
        <a:defRPr sz="2400" b="0" i="0" kern="1200" cap="all">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accent1"/>
        </a:buClr>
        <a:buSzPct val="100000"/>
        <a:buFont typeface="Arial" panose="020B0604020202020204" pitchFamily="34" charset="0"/>
        <a:buChar char="•"/>
        <a:defRPr sz="1500" kern="120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350" kern="1200" cap="none" baseline="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1050" kern="1200" cap="none" baseline="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accent1"/>
        </a:buClr>
        <a:buSzPct val="100000"/>
        <a:buFont typeface="Arial" panose="020B0604020202020204" pitchFamily="34" charset="0"/>
        <a:buChar char="•"/>
        <a:defRPr sz="9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diagramColors" Target="../diagrams/colors3.xml"/><Relationship Id="rId5" Type="http://schemas.openxmlformats.org/officeDocument/2006/relationships/diagramQuickStyle" Target="../diagrams/quickStyle3.xml"/><Relationship Id="rId10" Type="http://schemas.openxmlformats.org/officeDocument/2006/relationships/image" Target="../media/image6.png"/><Relationship Id="rId4" Type="http://schemas.openxmlformats.org/officeDocument/2006/relationships/diagramLayout" Target="../diagrams/layout3.xml"/><Relationship Id="rId9"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 Id="rId9" Type="http://schemas.openxmlformats.org/officeDocument/2006/relationships/image" Target="../media/image12.png"/></Relationships>
</file>

<file path=ppt/slides/_rels/slide11.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14.png"/><Relationship Id="rId7" Type="http://schemas.openxmlformats.org/officeDocument/2006/relationships/diagramColors" Target="../diagrams/colors11.xml"/><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diagramQuickStyle" Target="../diagrams/quickStyle11.xml"/><Relationship Id="rId5" Type="http://schemas.openxmlformats.org/officeDocument/2006/relationships/diagramLayout" Target="../diagrams/layout11.xml"/><Relationship Id="rId10" Type="http://schemas.openxmlformats.org/officeDocument/2006/relationships/image" Target="../media/image16.png"/><Relationship Id="rId4" Type="http://schemas.openxmlformats.org/officeDocument/2006/relationships/diagramData" Target="../diagrams/data11.xml"/><Relationship Id="rId9" Type="http://schemas.openxmlformats.org/officeDocument/2006/relationships/image" Target="../media/image15.png"/></Relationships>
</file>

<file path=ppt/slides/_rels/slide13.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diagramColors" Target="../diagrams/colors12.xml"/><Relationship Id="rId5" Type="http://schemas.openxmlformats.org/officeDocument/2006/relationships/diagramQuickStyle" Target="../diagrams/quickStyle12.xml"/><Relationship Id="rId10" Type="http://schemas.openxmlformats.org/officeDocument/2006/relationships/image" Target="../media/image19.png"/><Relationship Id="rId4" Type="http://schemas.openxmlformats.org/officeDocument/2006/relationships/diagramLayout" Target="../diagrams/layout12.xml"/><Relationship Id="rId9" Type="http://schemas.openxmlformats.org/officeDocument/2006/relationships/image" Target="../media/image18.png"/></Relationships>
</file>

<file path=ppt/slides/_rels/slide14.xml.rels><?xml version="1.0" encoding="UTF-8" standalone="yes"?>
<Relationships xmlns="http://schemas.openxmlformats.org/package/2006/relationships"><Relationship Id="rId8" Type="http://schemas.openxmlformats.org/officeDocument/2006/relationships/diagramQuickStyle" Target="../diagrams/quickStyle13.xml"/><Relationship Id="rId3" Type="http://schemas.openxmlformats.org/officeDocument/2006/relationships/image" Target="../media/image20.png"/><Relationship Id="rId7" Type="http://schemas.openxmlformats.org/officeDocument/2006/relationships/diagramLayout" Target="../diagrams/layout13.xml"/><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diagramData" Target="../diagrams/data13.xml"/><Relationship Id="rId5" Type="http://schemas.openxmlformats.org/officeDocument/2006/relationships/image" Target="../media/image22.png"/><Relationship Id="rId10" Type="http://schemas.microsoft.com/office/2007/relationships/diagramDrawing" Target="../diagrams/drawing13.xml"/><Relationship Id="rId4" Type="http://schemas.openxmlformats.org/officeDocument/2006/relationships/image" Target="../media/image21.png"/><Relationship Id="rId9" Type="http://schemas.openxmlformats.org/officeDocument/2006/relationships/diagramColors" Target="../diagrams/colors13.xml"/></Relationships>
</file>

<file path=ppt/slides/_rels/slide15.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604856" y="1637160"/>
            <a:ext cx="8314652" cy="2880086"/>
          </a:xfrm>
          <a:prstGeom prst="rect">
            <a:avLst/>
          </a:prstGeom>
        </p:spPr>
        <p:txBody>
          <a:bodyPr spcFirstLastPara="1" wrap="square" lIns="91425" tIns="91425" rIns="91425" bIns="91425" anchor="b" anchorCtr="0">
            <a:noAutofit/>
          </a:bodyPr>
          <a:lstStyle/>
          <a:p>
            <a:pPr algn="ctr" rtl="0">
              <a:buNone/>
            </a:pPr>
            <a:br>
              <a:rPr lang="en-US" sz="2800" b="1" i="0" u="none" strike="noStrike" dirty="0">
                <a:solidFill>
                  <a:schemeClr val="accent3">
                    <a:lumMod val="75000"/>
                  </a:schemeClr>
                </a:solidFill>
                <a:effectLst/>
                <a:latin typeface="Times New Roman" panose="02020603050405020304" pitchFamily="18" charset="0"/>
              </a:rPr>
            </a:br>
            <a:br>
              <a:rPr lang="en-US" sz="2800" b="1" i="0" u="none" strike="noStrike" dirty="0">
                <a:solidFill>
                  <a:schemeClr val="accent3">
                    <a:lumMod val="75000"/>
                  </a:schemeClr>
                </a:solidFill>
                <a:effectLst/>
                <a:latin typeface="Times New Roman" panose="02020603050405020304" pitchFamily="18" charset="0"/>
              </a:rPr>
            </a:br>
            <a:br>
              <a:rPr lang="en-US" sz="2800" b="1" i="0" u="none" strike="noStrike" dirty="0">
                <a:solidFill>
                  <a:schemeClr val="accent3">
                    <a:lumMod val="75000"/>
                  </a:schemeClr>
                </a:solidFill>
                <a:effectLst/>
                <a:latin typeface="Times New Roman" panose="02020603050405020304" pitchFamily="18" charset="0"/>
              </a:rPr>
            </a:br>
            <a:br>
              <a:rPr lang="en-US" sz="2800" b="1" i="0" u="none" strike="noStrike" dirty="0">
                <a:solidFill>
                  <a:schemeClr val="accent3">
                    <a:lumMod val="75000"/>
                  </a:schemeClr>
                </a:solidFill>
                <a:effectLst/>
                <a:latin typeface="Times New Roman" panose="02020603050405020304" pitchFamily="18" charset="0"/>
              </a:rPr>
            </a:br>
            <a:br>
              <a:rPr lang="en-US" sz="2800" b="1" i="0" u="none" strike="noStrike" dirty="0">
                <a:solidFill>
                  <a:schemeClr val="accent3">
                    <a:lumMod val="75000"/>
                  </a:schemeClr>
                </a:solidFill>
                <a:effectLst/>
                <a:latin typeface="Times New Roman" panose="02020603050405020304" pitchFamily="18" charset="0"/>
              </a:rPr>
            </a:br>
            <a:br>
              <a:rPr lang="en-US" sz="2800" b="1" i="0" u="none" strike="noStrike" dirty="0">
                <a:solidFill>
                  <a:schemeClr val="accent3">
                    <a:lumMod val="75000"/>
                  </a:schemeClr>
                </a:solidFill>
                <a:effectLst/>
                <a:latin typeface="Times New Roman" panose="02020603050405020304" pitchFamily="18" charset="0"/>
              </a:rPr>
            </a:br>
            <a:br>
              <a:rPr lang="en-US" sz="2800" b="1" i="0" u="none" strike="noStrike" dirty="0">
                <a:solidFill>
                  <a:schemeClr val="accent3">
                    <a:lumMod val="75000"/>
                  </a:schemeClr>
                </a:solidFill>
                <a:effectLst/>
                <a:latin typeface="Times New Roman" panose="02020603050405020304" pitchFamily="18" charset="0"/>
              </a:rPr>
            </a:br>
            <a:br>
              <a:rPr lang="en-US" sz="2800" b="1" i="0" u="none" strike="noStrike" dirty="0">
                <a:solidFill>
                  <a:schemeClr val="accent3">
                    <a:lumMod val="75000"/>
                  </a:schemeClr>
                </a:solidFill>
                <a:effectLst/>
                <a:latin typeface="Times New Roman" panose="02020603050405020304" pitchFamily="18" charset="0"/>
              </a:rPr>
            </a:br>
            <a:r>
              <a:rPr lang="en-US" sz="1800" b="1" i="0" u="none" strike="noStrike" dirty="0">
                <a:solidFill>
                  <a:schemeClr val="accent3">
                    <a:lumMod val="75000"/>
                  </a:schemeClr>
                </a:solidFill>
                <a:effectLst/>
                <a:latin typeface="Times New Roman" panose="02020603050405020304" pitchFamily="18" charset="0"/>
              </a:rPr>
              <a:t>MACHINE LEARNING FOR NETWORK APPLICATION SECURITY: EMPIRICAL EVALUATION AND OPTIMIZATION</a:t>
            </a:r>
            <a:br>
              <a:rPr lang="en-US" sz="1200" b="0" dirty="0">
                <a:solidFill>
                  <a:srgbClr val="FFFF00"/>
                </a:solidFill>
                <a:effectLst/>
              </a:rPr>
            </a:br>
            <a:br>
              <a:rPr lang="en-US" sz="1200" b="0" dirty="0">
                <a:solidFill>
                  <a:srgbClr val="FFFF00"/>
                </a:solidFill>
                <a:effectLst/>
              </a:rPr>
            </a:br>
            <a:br>
              <a:rPr lang="en-US" sz="1200" b="0" dirty="0">
                <a:solidFill>
                  <a:srgbClr val="FFFF00"/>
                </a:solidFill>
                <a:effectLst/>
              </a:rPr>
            </a:br>
            <a:br>
              <a:rPr lang="en-US" sz="1200" b="0" dirty="0">
                <a:solidFill>
                  <a:srgbClr val="FFFF00"/>
                </a:solidFill>
                <a:effectLst/>
              </a:rPr>
            </a:br>
            <a:br>
              <a:rPr lang="en-US" sz="1200" b="0" dirty="0">
                <a:solidFill>
                  <a:srgbClr val="FFFF00"/>
                </a:solidFill>
                <a:effectLst/>
              </a:rPr>
            </a:br>
            <a:br>
              <a:rPr lang="en-US" sz="1200" b="0" dirty="0">
                <a:solidFill>
                  <a:srgbClr val="FFFF00"/>
                </a:solidFill>
                <a:effectLst/>
              </a:rPr>
            </a:br>
            <a:r>
              <a:rPr lang="en-US" sz="1600" b="1" dirty="0">
                <a:solidFill>
                  <a:schemeClr val="accent6">
                    <a:lumMod val="50000"/>
                  </a:schemeClr>
                </a:solidFill>
                <a:latin typeface="Times New Roman" panose="02020603050405020304" pitchFamily="18" charset="0"/>
              </a:rPr>
              <a:t>Student Name: Janvi Rakeshbhai Mavani</a:t>
            </a:r>
            <a:br>
              <a:rPr lang="en-US" sz="1600" b="1" dirty="0">
                <a:solidFill>
                  <a:schemeClr val="accent6">
                    <a:lumMod val="50000"/>
                  </a:schemeClr>
                </a:solidFill>
                <a:latin typeface="Times New Roman" panose="02020603050405020304" pitchFamily="18" charset="0"/>
              </a:rPr>
            </a:br>
            <a:r>
              <a:rPr lang="en-US" sz="1600" b="1" dirty="0">
                <a:solidFill>
                  <a:schemeClr val="accent6">
                    <a:lumMod val="50000"/>
                  </a:schemeClr>
                </a:solidFill>
                <a:latin typeface="Times New Roman" panose="02020603050405020304" pitchFamily="18" charset="0"/>
              </a:rPr>
              <a:t>Student Id: 2424764</a:t>
            </a:r>
            <a:br>
              <a:rPr lang="en-US" sz="1600" b="0" dirty="0">
                <a:effectLst/>
              </a:rPr>
            </a:br>
            <a:br>
              <a:rPr lang="en-US" sz="1000" dirty="0"/>
            </a:br>
            <a:endParaRPr sz="1000" b="1" dirty="0">
              <a:latin typeface="Times New Roman" panose="02020603050405020304" pitchFamily="18" charset="0"/>
              <a:cs typeface="Times New Roman" panose="02020603050405020304" pitchFamily="18" charset="0"/>
            </a:endParaRPr>
          </a:p>
        </p:txBody>
      </p:sp>
      <p:pic>
        <p:nvPicPr>
          <p:cNvPr id="1026" name="Picture 2">
            <a:extLst>
              <a:ext uri="{FF2B5EF4-FFF2-40B4-BE49-F238E27FC236}">
                <a16:creationId xmlns:a16="http://schemas.microsoft.com/office/drawing/2014/main" id="{2BF30EB4-1166-0789-2E70-84469F735E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76105" y="870236"/>
            <a:ext cx="2191789" cy="766924"/>
          </a:xfrm>
          <a:prstGeom prst="rect">
            <a:avLst/>
          </a:prstGeom>
        </p:spPr>
        <p:style>
          <a:lnRef idx="2">
            <a:schemeClr val="dk1">
              <a:shade val="15000"/>
            </a:schemeClr>
          </a:lnRef>
          <a:fillRef idx="1">
            <a:schemeClr val="dk1"/>
          </a:fillRef>
          <a:effectRef idx="0">
            <a:schemeClr val="dk1"/>
          </a:effectRef>
          <a:fontRef idx="minor">
            <a:schemeClr val="lt1"/>
          </a:fontRef>
        </p:style>
      </p:pic>
    </p:spTree>
    <p:extLst>
      <p:ext uri="{BB962C8B-B14F-4D97-AF65-F5344CB8AC3E}">
        <p14:creationId xmlns:p14="http://schemas.microsoft.com/office/powerpoint/2010/main" val="34085768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130628" y="238867"/>
            <a:ext cx="8723085" cy="508619"/>
          </a:xfrm>
          <a:prstGeom prst="rect">
            <a:avLst/>
          </a:prstGeom>
        </p:spPr>
        <p:txBody>
          <a:bodyPr spcFirstLastPara="1" wrap="square" lIns="91425" tIns="91425" rIns="91425" bIns="91425" anchor="b" anchorCtr="0">
            <a:noAutofit/>
          </a:bodyPr>
          <a:lstStyle/>
          <a:p>
            <a:pPr lvl="0" algn="ctr">
              <a:spcBef>
                <a:spcPts val="0"/>
              </a:spcBef>
            </a:pPr>
            <a:r>
              <a:rPr lang="en-US" sz="2400" b="1" dirty="0">
                <a:latin typeface="Times New Roman" panose="02020603050405020304" pitchFamily="18" charset="0"/>
                <a:cs typeface="Times New Roman" panose="02020603050405020304" pitchFamily="18" charset="0"/>
              </a:rPr>
              <a:t>Introduction</a:t>
            </a:r>
            <a:endParaRPr sz="2400" b="1" dirty="0">
              <a:latin typeface="Times New Roman" panose="02020603050405020304" pitchFamily="18" charset="0"/>
              <a:cs typeface="Times New Roman" panose="02020603050405020304" pitchFamily="18" charset="0"/>
            </a:endParaRPr>
          </a:p>
        </p:txBody>
      </p:sp>
      <p:graphicFrame>
        <p:nvGraphicFramePr>
          <p:cNvPr id="2" name="Diagram 1">
            <a:extLst>
              <a:ext uri="{FF2B5EF4-FFF2-40B4-BE49-F238E27FC236}">
                <a16:creationId xmlns:a16="http://schemas.microsoft.com/office/drawing/2014/main" id="{42CFCBF6-DD49-40B6-97AA-A5AE8BCA1CAB}"/>
              </a:ext>
            </a:extLst>
          </p:cNvPr>
          <p:cNvGraphicFramePr/>
          <p:nvPr>
            <p:extLst>
              <p:ext uri="{D42A27DB-BD31-4B8C-83A1-F6EECF244321}">
                <p14:modId xmlns:p14="http://schemas.microsoft.com/office/powerpoint/2010/main" val="2577631534"/>
              </p:ext>
            </p:extLst>
          </p:nvPr>
        </p:nvGraphicFramePr>
        <p:xfrm>
          <a:off x="65314" y="1088570"/>
          <a:ext cx="5065486" cy="35950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image14.png">
            <a:extLst>
              <a:ext uri="{FF2B5EF4-FFF2-40B4-BE49-F238E27FC236}">
                <a16:creationId xmlns:a16="http://schemas.microsoft.com/office/drawing/2014/main" id="{700E5D1E-AE53-4A7E-AAFD-915CE4F3EDD4}"/>
              </a:ext>
            </a:extLst>
          </p:cNvPr>
          <p:cNvPicPr/>
          <p:nvPr/>
        </p:nvPicPr>
        <p:blipFill>
          <a:blip r:embed="rId8"/>
          <a:srcRect/>
          <a:stretch>
            <a:fillRect/>
          </a:stretch>
        </p:blipFill>
        <p:spPr>
          <a:xfrm>
            <a:off x="5217886" y="1399540"/>
            <a:ext cx="3635827" cy="2998289"/>
          </a:xfrm>
          <a:prstGeom prst="rect">
            <a:avLst/>
          </a:prstGeom>
          <a:ln w="25400">
            <a:solidFill>
              <a:srgbClr val="000000"/>
            </a:solidFill>
            <a:prstDash val="solid"/>
          </a:ln>
        </p:spPr>
      </p:pic>
    </p:spTree>
    <p:extLst>
      <p:ext uri="{BB962C8B-B14F-4D97-AF65-F5344CB8AC3E}">
        <p14:creationId xmlns:p14="http://schemas.microsoft.com/office/powerpoint/2010/main" val="3962046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130628" y="238867"/>
            <a:ext cx="8723085" cy="508619"/>
          </a:xfrm>
          <a:prstGeom prst="rect">
            <a:avLst/>
          </a:prstGeom>
        </p:spPr>
        <p:txBody>
          <a:bodyPr spcFirstLastPara="1" wrap="square" lIns="91425" tIns="91425" rIns="91425" bIns="91425" anchor="b" anchorCtr="0">
            <a:noAutofit/>
          </a:bodyPr>
          <a:lstStyle/>
          <a:p>
            <a:pPr lvl="0" algn="ctr">
              <a:spcBef>
                <a:spcPts val="0"/>
              </a:spcBef>
            </a:pPr>
            <a:r>
              <a:rPr lang="en-US" sz="2400" b="1" dirty="0">
                <a:latin typeface="Times New Roman" panose="02020603050405020304" pitchFamily="18" charset="0"/>
                <a:cs typeface="Times New Roman" panose="02020603050405020304" pitchFamily="18" charset="0"/>
              </a:rPr>
              <a:t>AIM &amp; OBJECTIVES</a:t>
            </a:r>
            <a:endParaRPr sz="2400" b="1" dirty="0">
              <a:latin typeface="Times New Roman" panose="02020603050405020304" pitchFamily="18" charset="0"/>
              <a:cs typeface="Times New Roman" panose="02020603050405020304" pitchFamily="18" charset="0"/>
            </a:endParaRPr>
          </a:p>
        </p:txBody>
      </p:sp>
      <p:graphicFrame>
        <p:nvGraphicFramePr>
          <p:cNvPr id="2" name="Diagram 1">
            <a:extLst>
              <a:ext uri="{FF2B5EF4-FFF2-40B4-BE49-F238E27FC236}">
                <a16:creationId xmlns:a16="http://schemas.microsoft.com/office/drawing/2014/main" id="{9E5A545F-ACD5-44C2-949C-0D953FBDB6BE}"/>
              </a:ext>
            </a:extLst>
          </p:cNvPr>
          <p:cNvGraphicFramePr/>
          <p:nvPr>
            <p:extLst>
              <p:ext uri="{D42A27DB-BD31-4B8C-83A1-F6EECF244321}">
                <p14:modId xmlns:p14="http://schemas.microsoft.com/office/powerpoint/2010/main" val="750630283"/>
              </p:ext>
            </p:extLst>
          </p:nvPr>
        </p:nvGraphicFramePr>
        <p:xfrm>
          <a:off x="1393371" y="1074056"/>
          <a:ext cx="6887029" cy="35296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21513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130628" y="382303"/>
            <a:ext cx="8723085" cy="508619"/>
          </a:xfrm>
          <a:prstGeom prst="rect">
            <a:avLst/>
          </a:prstGeom>
        </p:spPr>
        <p:txBody>
          <a:bodyPr spcFirstLastPara="1" wrap="square" lIns="91425" tIns="91425" rIns="91425" bIns="91425" anchor="b" anchorCtr="0">
            <a:noAutofit/>
          </a:bodyPr>
          <a:lstStyle/>
          <a:p>
            <a:pPr lvl="0" algn="ctr">
              <a:spcBef>
                <a:spcPts val="0"/>
              </a:spcBef>
            </a:pPr>
            <a:r>
              <a:rPr lang="en-US" sz="2400" b="1" dirty="0">
                <a:latin typeface="Times New Roman" panose="02020603050405020304" pitchFamily="18" charset="0"/>
                <a:cs typeface="Times New Roman" panose="02020603050405020304" pitchFamily="18" charset="0"/>
              </a:rPr>
              <a:t>Traditional Network Security vs Machine Learning-Based Security</a:t>
            </a:r>
            <a:endParaRPr sz="2400" b="1" dirty="0">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E1088E9C-14A1-4ED9-9890-4C4C4A352E4C}"/>
              </a:ext>
            </a:extLst>
          </p:cNvPr>
          <p:cNvGraphicFramePr/>
          <p:nvPr>
            <p:extLst>
              <p:ext uri="{D42A27DB-BD31-4B8C-83A1-F6EECF244321}">
                <p14:modId xmlns:p14="http://schemas.microsoft.com/office/powerpoint/2010/main" val="2726940965"/>
              </p:ext>
            </p:extLst>
          </p:nvPr>
        </p:nvGraphicFramePr>
        <p:xfrm>
          <a:off x="3559126" y="1322362"/>
          <a:ext cx="5360756" cy="33531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image4.png">
            <a:extLst>
              <a:ext uri="{FF2B5EF4-FFF2-40B4-BE49-F238E27FC236}">
                <a16:creationId xmlns:a16="http://schemas.microsoft.com/office/drawing/2014/main" id="{7C5622A1-1321-40A4-84AA-5CE1AB37EEDD}"/>
              </a:ext>
            </a:extLst>
          </p:cNvPr>
          <p:cNvPicPr/>
          <p:nvPr/>
        </p:nvPicPr>
        <p:blipFill>
          <a:blip r:embed="rId8"/>
          <a:srcRect/>
          <a:stretch>
            <a:fillRect/>
          </a:stretch>
        </p:blipFill>
        <p:spPr>
          <a:xfrm>
            <a:off x="144192" y="1091694"/>
            <a:ext cx="3330527" cy="1249388"/>
          </a:xfrm>
          <a:prstGeom prst="rect">
            <a:avLst/>
          </a:prstGeom>
          <a:ln/>
        </p:spPr>
      </p:pic>
      <p:pic>
        <p:nvPicPr>
          <p:cNvPr id="8" name="image3.png">
            <a:extLst>
              <a:ext uri="{FF2B5EF4-FFF2-40B4-BE49-F238E27FC236}">
                <a16:creationId xmlns:a16="http://schemas.microsoft.com/office/drawing/2014/main" id="{C0C191E4-DB18-422D-887A-76EAA16CC1BC}"/>
              </a:ext>
            </a:extLst>
          </p:cNvPr>
          <p:cNvPicPr/>
          <p:nvPr/>
        </p:nvPicPr>
        <p:blipFill>
          <a:blip r:embed="rId9"/>
          <a:srcRect/>
          <a:stretch>
            <a:fillRect/>
          </a:stretch>
        </p:blipFill>
        <p:spPr>
          <a:xfrm>
            <a:off x="117063" y="3656746"/>
            <a:ext cx="3344092" cy="1151694"/>
          </a:xfrm>
          <a:prstGeom prst="rect">
            <a:avLst/>
          </a:prstGeom>
          <a:ln/>
        </p:spPr>
      </p:pic>
      <p:pic>
        <p:nvPicPr>
          <p:cNvPr id="9" name="image11.png">
            <a:extLst>
              <a:ext uri="{FF2B5EF4-FFF2-40B4-BE49-F238E27FC236}">
                <a16:creationId xmlns:a16="http://schemas.microsoft.com/office/drawing/2014/main" id="{6CB7000D-D402-408E-A131-800EFCB67914}"/>
              </a:ext>
            </a:extLst>
          </p:cNvPr>
          <p:cNvPicPr/>
          <p:nvPr/>
        </p:nvPicPr>
        <p:blipFill>
          <a:blip r:embed="rId10"/>
          <a:srcRect/>
          <a:stretch>
            <a:fillRect/>
          </a:stretch>
        </p:blipFill>
        <p:spPr>
          <a:xfrm>
            <a:off x="130627" y="2423067"/>
            <a:ext cx="3330528" cy="1151694"/>
          </a:xfrm>
          <a:prstGeom prst="rect">
            <a:avLst/>
          </a:prstGeom>
          <a:ln/>
        </p:spPr>
      </p:pic>
    </p:spTree>
    <p:extLst>
      <p:ext uri="{BB962C8B-B14F-4D97-AF65-F5344CB8AC3E}">
        <p14:creationId xmlns:p14="http://schemas.microsoft.com/office/powerpoint/2010/main" val="28718523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299440" y="417992"/>
            <a:ext cx="8723085" cy="508619"/>
          </a:xfrm>
          <a:prstGeom prst="rect">
            <a:avLst/>
          </a:prstGeom>
        </p:spPr>
        <p:txBody>
          <a:bodyPr spcFirstLastPara="1" wrap="square" lIns="91425" tIns="91425" rIns="91425" bIns="91425" anchor="b" anchorCtr="0">
            <a:noAutofit/>
          </a:bodyPr>
          <a:lstStyle/>
          <a:p>
            <a:pPr lvl="0" algn="ctr">
              <a:spcBef>
                <a:spcPts val="0"/>
              </a:spcBef>
            </a:pPr>
            <a:r>
              <a:rPr lang="en-US" sz="2400" b="1" dirty="0">
                <a:latin typeface="Times New Roman" panose="02020603050405020304" pitchFamily="18" charset="0"/>
                <a:cs typeface="Times New Roman" panose="02020603050405020304" pitchFamily="18" charset="0"/>
              </a:rPr>
              <a:t>Exploratory Data Analysis and Data Imbalance in Network Security</a:t>
            </a:r>
            <a:endParaRPr sz="2400" b="1" dirty="0">
              <a:latin typeface="Times New Roman" panose="02020603050405020304" pitchFamily="18" charset="0"/>
              <a:cs typeface="Times New Roman" panose="02020603050405020304" pitchFamily="18" charset="0"/>
            </a:endParaRPr>
          </a:p>
        </p:txBody>
      </p:sp>
      <p:graphicFrame>
        <p:nvGraphicFramePr>
          <p:cNvPr id="2" name="Diagram 1">
            <a:extLst>
              <a:ext uri="{FF2B5EF4-FFF2-40B4-BE49-F238E27FC236}">
                <a16:creationId xmlns:a16="http://schemas.microsoft.com/office/drawing/2014/main" id="{CA062DC9-E6E8-45D8-9CD1-CD92355FA12D}"/>
              </a:ext>
            </a:extLst>
          </p:cNvPr>
          <p:cNvGraphicFramePr/>
          <p:nvPr>
            <p:extLst>
              <p:ext uri="{D42A27DB-BD31-4B8C-83A1-F6EECF244321}">
                <p14:modId xmlns:p14="http://schemas.microsoft.com/office/powerpoint/2010/main" val="85300625"/>
              </p:ext>
            </p:extLst>
          </p:nvPr>
        </p:nvGraphicFramePr>
        <p:xfrm>
          <a:off x="-79717" y="919861"/>
          <a:ext cx="6009249" cy="39847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image8.png">
            <a:extLst>
              <a:ext uri="{FF2B5EF4-FFF2-40B4-BE49-F238E27FC236}">
                <a16:creationId xmlns:a16="http://schemas.microsoft.com/office/drawing/2014/main" id="{A581DB8E-65CF-4DC7-A84F-8458088D04BA}"/>
              </a:ext>
            </a:extLst>
          </p:cNvPr>
          <p:cNvPicPr/>
          <p:nvPr/>
        </p:nvPicPr>
        <p:blipFill>
          <a:blip r:embed="rId8"/>
          <a:srcRect/>
          <a:stretch>
            <a:fillRect/>
          </a:stretch>
        </p:blipFill>
        <p:spPr>
          <a:xfrm>
            <a:off x="5348596" y="1192304"/>
            <a:ext cx="3673929" cy="3533204"/>
          </a:xfrm>
          <a:prstGeom prst="rect">
            <a:avLst/>
          </a:prstGeom>
          <a:ln/>
        </p:spPr>
      </p:pic>
    </p:spTree>
    <p:extLst>
      <p:ext uri="{BB962C8B-B14F-4D97-AF65-F5344CB8AC3E}">
        <p14:creationId xmlns:p14="http://schemas.microsoft.com/office/powerpoint/2010/main" val="39008068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130628" y="349539"/>
            <a:ext cx="8723085" cy="508619"/>
          </a:xfrm>
          <a:prstGeom prst="rect">
            <a:avLst/>
          </a:prstGeom>
        </p:spPr>
        <p:txBody>
          <a:bodyPr spcFirstLastPara="1" wrap="square" lIns="91425" tIns="91425" rIns="91425" bIns="91425" anchor="b" anchorCtr="0">
            <a:noAutofit/>
          </a:bodyPr>
          <a:lstStyle/>
          <a:p>
            <a:pPr lvl="0" algn="ctr">
              <a:spcBef>
                <a:spcPts val="0"/>
              </a:spcBef>
            </a:pPr>
            <a:r>
              <a:rPr lang="en-US" sz="2400" b="1" dirty="0">
                <a:latin typeface="Times New Roman" panose="02020603050405020304" pitchFamily="18" charset="0"/>
                <a:cs typeface="Times New Roman" panose="02020603050405020304" pitchFamily="18" charset="0"/>
              </a:rPr>
              <a:t>Optimization and ML Approaches for 6G Network Security</a:t>
            </a:r>
            <a:endParaRPr sz="2400" b="1" dirty="0">
              <a:latin typeface="Times New Roman" panose="02020603050405020304" pitchFamily="18" charset="0"/>
              <a:cs typeface="Times New Roman" panose="02020603050405020304" pitchFamily="18" charset="0"/>
            </a:endParaRPr>
          </a:p>
        </p:txBody>
      </p:sp>
      <p:graphicFrame>
        <p:nvGraphicFramePr>
          <p:cNvPr id="2" name="Diagram 1">
            <a:extLst>
              <a:ext uri="{FF2B5EF4-FFF2-40B4-BE49-F238E27FC236}">
                <a16:creationId xmlns:a16="http://schemas.microsoft.com/office/drawing/2014/main" id="{7629FBFB-0FE9-4185-9E22-DBB403C8A04B}"/>
              </a:ext>
            </a:extLst>
          </p:cNvPr>
          <p:cNvGraphicFramePr/>
          <p:nvPr>
            <p:extLst>
              <p:ext uri="{D42A27DB-BD31-4B8C-83A1-F6EECF244321}">
                <p14:modId xmlns:p14="http://schemas.microsoft.com/office/powerpoint/2010/main" val="3275428043"/>
              </p:ext>
            </p:extLst>
          </p:nvPr>
        </p:nvGraphicFramePr>
        <p:xfrm>
          <a:off x="3126921" y="906236"/>
          <a:ext cx="6607629" cy="40730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image6.png">
            <a:extLst>
              <a:ext uri="{FF2B5EF4-FFF2-40B4-BE49-F238E27FC236}">
                <a16:creationId xmlns:a16="http://schemas.microsoft.com/office/drawing/2014/main" id="{CA30B192-61AD-4DE6-9E74-0B0D5B31E83A}"/>
              </a:ext>
            </a:extLst>
          </p:cNvPr>
          <p:cNvPicPr/>
          <p:nvPr/>
        </p:nvPicPr>
        <p:blipFill>
          <a:blip r:embed="rId8"/>
          <a:srcRect/>
          <a:stretch>
            <a:fillRect/>
          </a:stretch>
        </p:blipFill>
        <p:spPr>
          <a:xfrm>
            <a:off x="130628" y="1069520"/>
            <a:ext cx="4033157" cy="3608615"/>
          </a:xfrm>
          <a:prstGeom prst="rect">
            <a:avLst/>
          </a:prstGeom>
          <a:ln/>
        </p:spPr>
      </p:pic>
    </p:spTree>
    <p:extLst>
      <p:ext uri="{BB962C8B-B14F-4D97-AF65-F5344CB8AC3E}">
        <p14:creationId xmlns:p14="http://schemas.microsoft.com/office/powerpoint/2010/main" val="19351430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130628" y="238867"/>
            <a:ext cx="8723085" cy="508619"/>
          </a:xfrm>
          <a:prstGeom prst="rect">
            <a:avLst/>
          </a:prstGeom>
        </p:spPr>
        <p:txBody>
          <a:bodyPr spcFirstLastPara="1" wrap="square" lIns="91425" tIns="91425" rIns="91425" bIns="91425" anchor="b" anchorCtr="0">
            <a:noAutofit/>
          </a:bodyPr>
          <a:lstStyle/>
          <a:p>
            <a:pPr lvl="0" algn="ctr">
              <a:spcBef>
                <a:spcPts val="0"/>
              </a:spcBef>
            </a:pPr>
            <a:r>
              <a:rPr lang="en-US" sz="2400" b="1" dirty="0">
                <a:latin typeface="Times New Roman" panose="02020603050405020304" pitchFamily="18" charset="0"/>
                <a:cs typeface="Times New Roman" panose="02020603050405020304" pitchFamily="18" charset="0"/>
              </a:rPr>
              <a:t>METHODOLOGY</a:t>
            </a:r>
            <a:endParaRPr sz="2400" b="1" dirty="0">
              <a:latin typeface="Times New Roman" panose="02020603050405020304" pitchFamily="18" charset="0"/>
              <a:cs typeface="Times New Roman" panose="02020603050405020304" pitchFamily="18" charset="0"/>
            </a:endParaRPr>
          </a:p>
        </p:txBody>
      </p:sp>
      <p:graphicFrame>
        <p:nvGraphicFramePr>
          <p:cNvPr id="2" name="Diagram 1">
            <a:extLst>
              <a:ext uri="{FF2B5EF4-FFF2-40B4-BE49-F238E27FC236}">
                <a16:creationId xmlns:a16="http://schemas.microsoft.com/office/drawing/2014/main" id="{4DE54AAD-533C-4012-A4C4-610EAD6E30B7}"/>
              </a:ext>
            </a:extLst>
          </p:cNvPr>
          <p:cNvGraphicFramePr/>
          <p:nvPr>
            <p:extLst>
              <p:ext uri="{D42A27DB-BD31-4B8C-83A1-F6EECF244321}">
                <p14:modId xmlns:p14="http://schemas.microsoft.com/office/powerpoint/2010/main" val="3669469588"/>
              </p:ext>
            </p:extLst>
          </p:nvPr>
        </p:nvGraphicFramePr>
        <p:xfrm>
          <a:off x="130628" y="938891"/>
          <a:ext cx="5407479" cy="40963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Method of Procedure: A Simple Guide (2022 Updated) | Glossary">
            <a:extLst>
              <a:ext uri="{FF2B5EF4-FFF2-40B4-BE49-F238E27FC236}">
                <a16:creationId xmlns:a16="http://schemas.microsoft.com/office/drawing/2014/main" id="{9587DCF3-8CB6-4343-89C7-BFF36B97318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538107" y="1240399"/>
            <a:ext cx="3475265" cy="35112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91892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130628" y="132731"/>
            <a:ext cx="8723085" cy="508619"/>
          </a:xfrm>
          <a:prstGeom prst="rect">
            <a:avLst/>
          </a:prstGeom>
        </p:spPr>
        <p:txBody>
          <a:bodyPr spcFirstLastPara="1" wrap="square" lIns="91425" tIns="91425" rIns="91425" bIns="91425" anchor="b" anchorCtr="0">
            <a:noAutofit/>
          </a:bodyPr>
          <a:lstStyle/>
          <a:p>
            <a:pPr lvl="0" algn="ctr">
              <a:spcBef>
                <a:spcPts val="0"/>
              </a:spcBef>
            </a:pPr>
            <a:r>
              <a:rPr lang="en-US" sz="2400" b="1" dirty="0">
                <a:latin typeface="Times New Roman" panose="02020603050405020304" pitchFamily="18" charset="0"/>
                <a:cs typeface="Times New Roman" panose="02020603050405020304" pitchFamily="18" charset="0"/>
              </a:rPr>
              <a:t>RESEARCH DATA ANALYSIS</a:t>
            </a:r>
            <a:endParaRPr sz="2400" b="1" dirty="0">
              <a:latin typeface="Times New Roman" panose="02020603050405020304" pitchFamily="18" charset="0"/>
              <a:cs typeface="Times New Roman" panose="02020603050405020304" pitchFamily="18" charset="0"/>
            </a:endParaRPr>
          </a:p>
        </p:txBody>
      </p:sp>
      <p:graphicFrame>
        <p:nvGraphicFramePr>
          <p:cNvPr id="2" name="Diagram 1">
            <a:extLst>
              <a:ext uri="{FF2B5EF4-FFF2-40B4-BE49-F238E27FC236}">
                <a16:creationId xmlns:a16="http://schemas.microsoft.com/office/drawing/2014/main" id="{90FA478C-60ED-40F9-B3C1-DCCF5AB12B3E}"/>
              </a:ext>
            </a:extLst>
          </p:cNvPr>
          <p:cNvGraphicFramePr/>
          <p:nvPr>
            <p:extLst>
              <p:ext uri="{D42A27DB-BD31-4B8C-83A1-F6EECF244321}">
                <p14:modId xmlns:p14="http://schemas.microsoft.com/office/powerpoint/2010/main" val="2800709099"/>
              </p:ext>
            </p:extLst>
          </p:nvPr>
        </p:nvGraphicFramePr>
        <p:xfrm>
          <a:off x="3630385" y="1167492"/>
          <a:ext cx="5301343" cy="33709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2FA2BC42-A976-4A51-AAC0-80549A3E190E}"/>
              </a:ext>
            </a:extLst>
          </p:cNvPr>
          <p:cNvPicPr>
            <a:picLocks noChangeAspect="1"/>
          </p:cNvPicPr>
          <p:nvPr/>
        </p:nvPicPr>
        <p:blipFill>
          <a:blip r:embed="rId8"/>
          <a:stretch>
            <a:fillRect/>
          </a:stretch>
        </p:blipFill>
        <p:spPr>
          <a:xfrm>
            <a:off x="-1559379" y="851219"/>
            <a:ext cx="6915150" cy="3862300"/>
          </a:xfrm>
          <a:prstGeom prst="rect">
            <a:avLst/>
          </a:prstGeom>
        </p:spPr>
      </p:pic>
    </p:spTree>
    <p:extLst>
      <p:ext uri="{BB962C8B-B14F-4D97-AF65-F5344CB8AC3E}">
        <p14:creationId xmlns:p14="http://schemas.microsoft.com/office/powerpoint/2010/main" val="3934340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130628" y="238867"/>
            <a:ext cx="8723085" cy="508619"/>
          </a:xfrm>
          <a:prstGeom prst="rect">
            <a:avLst/>
          </a:prstGeom>
        </p:spPr>
        <p:txBody>
          <a:bodyPr spcFirstLastPara="1" wrap="square" lIns="91425" tIns="91425" rIns="91425" bIns="91425" anchor="b" anchorCtr="0">
            <a:noAutofit/>
          </a:bodyPr>
          <a:lstStyle/>
          <a:p>
            <a:pPr lvl="0" algn="ctr">
              <a:spcBef>
                <a:spcPts val="0"/>
              </a:spcBef>
            </a:pPr>
            <a:r>
              <a:rPr lang="en-US" sz="2400" b="1" dirty="0">
                <a:latin typeface="Times New Roman" panose="02020603050405020304" pitchFamily="18" charset="0"/>
                <a:cs typeface="Times New Roman" panose="02020603050405020304" pitchFamily="18" charset="0"/>
              </a:rPr>
              <a:t>IMPLEMENTATION (SYSTEM ARCHITECTURE)</a:t>
            </a:r>
            <a:endParaRPr sz="2400" b="1" dirty="0">
              <a:latin typeface="Times New Roman" panose="02020603050405020304" pitchFamily="18" charset="0"/>
              <a:cs typeface="Times New Roman" panose="02020603050405020304" pitchFamily="18" charset="0"/>
            </a:endParaRPr>
          </a:p>
        </p:txBody>
      </p:sp>
      <p:graphicFrame>
        <p:nvGraphicFramePr>
          <p:cNvPr id="3" name="Diagram 2">
            <a:extLst>
              <a:ext uri="{FF2B5EF4-FFF2-40B4-BE49-F238E27FC236}">
                <a16:creationId xmlns:a16="http://schemas.microsoft.com/office/drawing/2014/main" id="{605988B5-2BEE-4F40-BD0A-AC06B819B211}"/>
              </a:ext>
            </a:extLst>
          </p:cNvPr>
          <p:cNvGraphicFramePr/>
          <p:nvPr>
            <p:extLst>
              <p:ext uri="{D42A27DB-BD31-4B8C-83A1-F6EECF244321}">
                <p14:modId xmlns:p14="http://schemas.microsoft.com/office/powerpoint/2010/main" val="1835675509"/>
              </p:ext>
            </p:extLst>
          </p:nvPr>
        </p:nvGraphicFramePr>
        <p:xfrm>
          <a:off x="187779" y="857250"/>
          <a:ext cx="8665933" cy="3886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097087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146957" y="320510"/>
            <a:ext cx="8723085" cy="508619"/>
          </a:xfrm>
          <a:prstGeom prst="rect">
            <a:avLst/>
          </a:prstGeom>
        </p:spPr>
        <p:txBody>
          <a:bodyPr spcFirstLastPara="1" wrap="square" lIns="91425" tIns="91425" rIns="91425" bIns="91425" anchor="b" anchorCtr="0">
            <a:noAutofit/>
          </a:bodyPr>
          <a:lstStyle/>
          <a:p>
            <a:pPr lvl="0" algn="ctr">
              <a:spcBef>
                <a:spcPts val="0"/>
              </a:spcBef>
            </a:pPr>
            <a:r>
              <a:rPr lang="en-US" sz="2400" b="1" dirty="0">
                <a:latin typeface="Times New Roman" panose="02020603050405020304" pitchFamily="18" charset="0"/>
                <a:cs typeface="Times New Roman" panose="02020603050405020304" pitchFamily="18" charset="0"/>
              </a:rPr>
              <a:t>DATA BALANCING USING SMOTE &amp; MACHINE LEARNING MODEL IMPLEMENTATION</a:t>
            </a:r>
            <a:endParaRPr sz="2400" b="1" dirty="0">
              <a:latin typeface="Times New Roman" panose="02020603050405020304" pitchFamily="18" charset="0"/>
              <a:cs typeface="Times New Roman" panose="02020603050405020304" pitchFamily="18" charset="0"/>
            </a:endParaRPr>
          </a:p>
        </p:txBody>
      </p:sp>
      <p:graphicFrame>
        <p:nvGraphicFramePr>
          <p:cNvPr id="2" name="Diagram 1">
            <a:extLst>
              <a:ext uri="{FF2B5EF4-FFF2-40B4-BE49-F238E27FC236}">
                <a16:creationId xmlns:a16="http://schemas.microsoft.com/office/drawing/2014/main" id="{C791A1E6-A941-4FD4-AAD5-CAFC815BD506}"/>
              </a:ext>
            </a:extLst>
          </p:cNvPr>
          <p:cNvGraphicFramePr/>
          <p:nvPr>
            <p:extLst>
              <p:ext uri="{D42A27DB-BD31-4B8C-83A1-F6EECF244321}">
                <p14:modId xmlns:p14="http://schemas.microsoft.com/office/powerpoint/2010/main" val="153287914"/>
              </p:ext>
            </p:extLst>
          </p:nvPr>
        </p:nvGraphicFramePr>
        <p:xfrm>
          <a:off x="-557893" y="1045027"/>
          <a:ext cx="6648450" cy="39506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image9.png">
            <a:extLst>
              <a:ext uri="{FF2B5EF4-FFF2-40B4-BE49-F238E27FC236}">
                <a16:creationId xmlns:a16="http://schemas.microsoft.com/office/drawing/2014/main" id="{AA8D83D1-4FEF-479B-90F8-BF518A5CAB8C}"/>
              </a:ext>
            </a:extLst>
          </p:cNvPr>
          <p:cNvPicPr/>
          <p:nvPr/>
        </p:nvPicPr>
        <p:blipFill>
          <a:blip r:embed="rId8"/>
          <a:srcRect/>
          <a:stretch>
            <a:fillRect/>
          </a:stretch>
        </p:blipFill>
        <p:spPr>
          <a:xfrm>
            <a:off x="5282518" y="1471612"/>
            <a:ext cx="3587524" cy="1100138"/>
          </a:xfrm>
          <a:prstGeom prst="rect">
            <a:avLst/>
          </a:prstGeom>
          <a:ln/>
        </p:spPr>
      </p:pic>
      <p:pic>
        <p:nvPicPr>
          <p:cNvPr id="5" name="image13.png">
            <a:extLst>
              <a:ext uri="{FF2B5EF4-FFF2-40B4-BE49-F238E27FC236}">
                <a16:creationId xmlns:a16="http://schemas.microsoft.com/office/drawing/2014/main" id="{37C792B9-34DE-4AF6-BC8B-CE16CFDCEAD3}"/>
              </a:ext>
            </a:extLst>
          </p:cNvPr>
          <p:cNvPicPr/>
          <p:nvPr/>
        </p:nvPicPr>
        <p:blipFill>
          <a:blip r:embed="rId9"/>
          <a:srcRect/>
          <a:stretch>
            <a:fillRect/>
          </a:stretch>
        </p:blipFill>
        <p:spPr>
          <a:xfrm>
            <a:off x="5282518" y="2642507"/>
            <a:ext cx="3587524" cy="2353127"/>
          </a:xfrm>
          <a:prstGeom prst="rect">
            <a:avLst/>
          </a:prstGeom>
          <a:ln/>
        </p:spPr>
      </p:pic>
    </p:spTree>
    <p:extLst>
      <p:ext uri="{BB962C8B-B14F-4D97-AF65-F5344CB8AC3E}">
        <p14:creationId xmlns:p14="http://schemas.microsoft.com/office/powerpoint/2010/main" val="18527927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130628" y="238867"/>
            <a:ext cx="8723085" cy="508619"/>
          </a:xfrm>
          <a:prstGeom prst="rect">
            <a:avLst/>
          </a:prstGeom>
        </p:spPr>
        <p:txBody>
          <a:bodyPr spcFirstLastPara="1" wrap="square" lIns="91425" tIns="91425" rIns="91425" bIns="91425" anchor="b" anchorCtr="0">
            <a:noAutofit/>
          </a:bodyPr>
          <a:lstStyle/>
          <a:p>
            <a:pPr lvl="0" algn="ctr">
              <a:spcBef>
                <a:spcPts val="0"/>
              </a:spcBef>
            </a:pPr>
            <a:r>
              <a:rPr lang="en-US" sz="2400" b="1" dirty="0">
                <a:latin typeface="Times New Roman" panose="02020603050405020304" pitchFamily="18" charset="0"/>
                <a:cs typeface="Times New Roman" panose="02020603050405020304" pitchFamily="18" charset="0"/>
              </a:rPr>
              <a:t>DATA COLLECTION</a:t>
            </a:r>
            <a:endParaRPr sz="2400" b="1" dirty="0">
              <a:latin typeface="Times New Roman" panose="02020603050405020304" pitchFamily="18" charset="0"/>
              <a:cs typeface="Times New Roman" panose="02020603050405020304" pitchFamily="18" charset="0"/>
            </a:endParaRPr>
          </a:p>
        </p:txBody>
      </p:sp>
      <p:graphicFrame>
        <p:nvGraphicFramePr>
          <p:cNvPr id="2" name="Diagram 1">
            <a:extLst>
              <a:ext uri="{FF2B5EF4-FFF2-40B4-BE49-F238E27FC236}">
                <a16:creationId xmlns:a16="http://schemas.microsoft.com/office/drawing/2014/main" id="{9D191491-69A9-40F5-9343-C9A610FB14D8}"/>
              </a:ext>
            </a:extLst>
          </p:cNvPr>
          <p:cNvGraphicFramePr/>
          <p:nvPr>
            <p:extLst>
              <p:ext uri="{D42A27DB-BD31-4B8C-83A1-F6EECF244321}">
                <p14:modId xmlns:p14="http://schemas.microsoft.com/office/powerpoint/2010/main" val="1522343463"/>
              </p:ext>
            </p:extLst>
          </p:nvPr>
        </p:nvGraphicFramePr>
        <p:xfrm>
          <a:off x="234043" y="938893"/>
          <a:ext cx="4893128" cy="38363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image18.png">
            <a:extLst>
              <a:ext uri="{FF2B5EF4-FFF2-40B4-BE49-F238E27FC236}">
                <a16:creationId xmlns:a16="http://schemas.microsoft.com/office/drawing/2014/main" id="{3F4D3BD9-045C-483C-8CF8-AFEF784E9315}"/>
              </a:ext>
            </a:extLst>
          </p:cNvPr>
          <p:cNvPicPr/>
          <p:nvPr/>
        </p:nvPicPr>
        <p:blipFill>
          <a:blip r:embed="rId8"/>
          <a:srcRect/>
          <a:stretch>
            <a:fillRect/>
          </a:stretch>
        </p:blipFill>
        <p:spPr>
          <a:xfrm>
            <a:off x="5276851" y="1117601"/>
            <a:ext cx="3633106" cy="3657600"/>
          </a:xfrm>
          <a:prstGeom prst="rect">
            <a:avLst/>
          </a:prstGeom>
          <a:ln/>
        </p:spPr>
      </p:pic>
    </p:spTree>
    <p:extLst>
      <p:ext uri="{BB962C8B-B14F-4D97-AF65-F5344CB8AC3E}">
        <p14:creationId xmlns:p14="http://schemas.microsoft.com/office/powerpoint/2010/main" val="15661534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130628" y="238867"/>
            <a:ext cx="8723085" cy="508619"/>
          </a:xfrm>
          <a:prstGeom prst="rect">
            <a:avLst/>
          </a:prstGeom>
        </p:spPr>
        <p:txBody>
          <a:bodyPr spcFirstLastPara="1" wrap="square" lIns="91425" tIns="91425" rIns="91425" bIns="91425" anchor="b" anchorCtr="0">
            <a:noAutofit/>
          </a:bodyPr>
          <a:lstStyle/>
          <a:p>
            <a:pPr lvl="0" algn="ctr">
              <a:spcBef>
                <a:spcPts val="0"/>
              </a:spcBef>
            </a:pPr>
            <a:r>
              <a:rPr lang="en-US" sz="2400" b="1" dirty="0">
                <a:latin typeface="Times New Roman" panose="02020603050405020304" pitchFamily="18" charset="0"/>
                <a:cs typeface="Times New Roman" panose="02020603050405020304" pitchFamily="18" charset="0"/>
              </a:rPr>
              <a:t>DATA ANALYSIS (EXPLORATORY DATA ANALYSIS (EDA))</a:t>
            </a:r>
            <a:endParaRPr sz="2400" b="1" dirty="0">
              <a:latin typeface="Times New Roman" panose="02020603050405020304" pitchFamily="18" charset="0"/>
              <a:cs typeface="Times New Roman" panose="02020603050405020304" pitchFamily="18" charset="0"/>
            </a:endParaRPr>
          </a:p>
        </p:txBody>
      </p:sp>
      <p:pic>
        <p:nvPicPr>
          <p:cNvPr id="4" name="image20.png">
            <a:extLst>
              <a:ext uri="{FF2B5EF4-FFF2-40B4-BE49-F238E27FC236}">
                <a16:creationId xmlns:a16="http://schemas.microsoft.com/office/drawing/2014/main" id="{CDD794EB-DBD1-4E24-BFEA-E0474AF418B0}"/>
              </a:ext>
            </a:extLst>
          </p:cNvPr>
          <p:cNvPicPr/>
          <p:nvPr/>
        </p:nvPicPr>
        <p:blipFill>
          <a:blip r:embed="rId3"/>
          <a:srcRect/>
          <a:stretch>
            <a:fillRect/>
          </a:stretch>
        </p:blipFill>
        <p:spPr>
          <a:xfrm>
            <a:off x="358548" y="829356"/>
            <a:ext cx="3788909" cy="1285194"/>
          </a:xfrm>
          <a:prstGeom prst="rect">
            <a:avLst/>
          </a:prstGeom>
          <a:ln/>
        </p:spPr>
      </p:pic>
      <p:graphicFrame>
        <p:nvGraphicFramePr>
          <p:cNvPr id="3" name="Diagram 2">
            <a:extLst>
              <a:ext uri="{FF2B5EF4-FFF2-40B4-BE49-F238E27FC236}">
                <a16:creationId xmlns:a16="http://schemas.microsoft.com/office/drawing/2014/main" id="{C7DEAA71-D1AA-4CED-8107-E7A89B7A8942}"/>
              </a:ext>
            </a:extLst>
          </p:cNvPr>
          <p:cNvGraphicFramePr/>
          <p:nvPr>
            <p:extLst>
              <p:ext uri="{D42A27DB-BD31-4B8C-83A1-F6EECF244321}">
                <p14:modId xmlns:p14="http://schemas.microsoft.com/office/powerpoint/2010/main" val="2720458851"/>
              </p:ext>
            </p:extLst>
          </p:nvPr>
        </p:nvGraphicFramePr>
        <p:xfrm>
          <a:off x="4212770" y="930728"/>
          <a:ext cx="4865915" cy="376373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image17.png">
            <a:extLst>
              <a:ext uri="{FF2B5EF4-FFF2-40B4-BE49-F238E27FC236}">
                <a16:creationId xmlns:a16="http://schemas.microsoft.com/office/drawing/2014/main" id="{21A9A8CA-FCB0-4665-A3D6-8C8DCD841789}"/>
              </a:ext>
            </a:extLst>
          </p:cNvPr>
          <p:cNvPicPr/>
          <p:nvPr/>
        </p:nvPicPr>
        <p:blipFill>
          <a:blip r:embed="rId9"/>
          <a:srcRect/>
          <a:stretch>
            <a:fillRect/>
          </a:stretch>
        </p:blipFill>
        <p:spPr>
          <a:xfrm>
            <a:off x="358548" y="2196420"/>
            <a:ext cx="3731759" cy="1502001"/>
          </a:xfrm>
          <a:prstGeom prst="rect">
            <a:avLst/>
          </a:prstGeom>
          <a:ln/>
        </p:spPr>
      </p:pic>
      <p:pic>
        <p:nvPicPr>
          <p:cNvPr id="7" name="image22.png">
            <a:extLst>
              <a:ext uri="{FF2B5EF4-FFF2-40B4-BE49-F238E27FC236}">
                <a16:creationId xmlns:a16="http://schemas.microsoft.com/office/drawing/2014/main" id="{5BE280D1-7280-449E-9058-30F501A8F623}"/>
              </a:ext>
            </a:extLst>
          </p:cNvPr>
          <p:cNvPicPr/>
          <p:nvPr/>
        </p:nvPicPr>
        <p:blipFill>
          <a:blip r:embed="rId10"/>
          <a:srcRect/>
          <a:stretch>
            <a:fillRect/>
          </a:stretch>
        </p:blipFill>
        <p:spPr>
          <a:xfrm>
            <a:off x="358548" y="3758518"/>
            <a:ext cx="3755571" cy="1285193"/>
          </a:xfrm>
          <a:prstGeom prst="rect">
            <a:avLst/>
          </a:prstGeom>
          <a:ln/>
        </p:spPr>
      </p:pic>
    </p:spTree>
    <p:extLst>
      <p:ext uri="{BB962C8B-B14F-4D97-AF65-F5344CB8AC3E}">
        <p14:creationId xmlns:p14="http://schemas.microsoft.com/office/powerpoint/2010/main" val="17538929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130628" y="238867"/>
            <a:ext cx="8723085" cy="508619"/>
          </a:xfrm>
          <a:prstGeom prst="rect">
            <a:avLst/>
          </a:prstGeom>
        </p:spPr>
        <p:txBody>
          <a:bodyPr spcFirstLastPara="1" wrap="square" lIns="91425" tIns="91425" rIns="91425" bIns="91425" anchor="b" anchorCtr="0">
            <a:noAutofit/>
          </a:bodyPr>
          <a:lstStyle/>
          <a:p>
            <a:pPr lvl="0" algn="ctr">
              <a:spcBef>
                <a:spcPts val="0"/>
              </a:spcBef>
            </a:pPr>
            <a:r>
              <a:rPr lang="en-US" sz="2400" b="1" dirty="0">
                <a:latin typeface="Times New Roman" panose="02020603050405020304" pitchFamily="18" charset="0"/>
                <a:cs typeface="Times New Roman" panose="02020603050405020304" pitchFamily="18" charset="0"/>
              </a:rPr>
              <a:t>CONT……</a:t>
            </a:r>
            <a:endParaRPr sz="2400" b="1" dirty="0">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A6B199E5-643E-4F6F-A4B9-8541762C1AB2}"/>
              </a:ext>
            </a:extLst>
          </p:cNvPr>
          <p:cNvGraphicFramePr/>
          <p:nvPr>
            <p:extLst>
              <p:ext uri="{D42A27DB-BD31-4B8C-83A1-F6EECF244321}">
                <p14:modId xmlns:p14="http://schemas.microsoft.com/office/powerpoint/2010/main" val="3323962223"/>
              </p:ext>
            </p:extLst>
          </p:nvPr>
        </p:nvGraphicFramePr>
        <p:xfrm>
          <a:off x="-566057" y="947965"/>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image1.png">
            <a:extLst>
              <a:ext uri="{FF2B5EF4-FFF2-40B4-BE49-F238E27FC236}">
                <a16:creationId xmlns:a16="http://schemas.microsoft.com/office/drawing/2014/main" id="{C1F50D62-C0BA-4848-A1AC-C2F6841DB179}"/>
              </a:ext>
            </a:extLst>
          </p:cNvPr>
          <p:cNvPicPr/>
          <p:nvPr/>
        </p:nvPicPr>
        <p:blipFill>
          <a:blip r:embed="rId8"/>
          <a:srcRect/>
          <a:stretch>
            <a:fillRect/>
          </a:stretch>
        </p:blipFill>
        <p:spPr>
          <a:xfrm>
            <a:off x="4898571" y="947965"/>
            <a:ext cx="4139293" cy="1443264"/>
          </a:xfrm>
          <a:prstGeom prst="rect">
            <a:avLst/>
          </a:prstGeom>
          <a:ln/>
        </p:spPr>
      </p:pic>
      <p:pic>
        <p:nvPicPr>
          <p:cNvPr id="8" name="image25.png">
            <a:extLst>
              <a:ext uri="{FF2B5EF4-FFF2-40B4-BE49-F238E27FC236}">
                <a16:creationId xmlns:a16="http://schemas.microsoft.com/office/drawing/2014/main" id="{DE13E7EE-5A63-45DB-A8D9-263EB642AD27}"/>
              </a:ext>
            </a:extLst>
          </p:cNvPr>
          <p:cNvPicPr/>
          <p:nvPr/>
        </p:nvPicPr>
        <p:blipFill>
          <a:blip r:embed="rId9"/>
          <a:srcRect/>
          <a:stretch>
            <a:fillRect/>
          </a:stretch>
        </p:blipFill>
        <p:spPr>
          <a:xfrm>
            <a:off x="4898571" y="2430008"/>
            <a:ext cx="4139293" cy="1317399"/>
          </a:xfrm>
          <a:prstGeom prst="rect">
            <a:avLst/>
          </a:prstGeom>
          <a:ln/>
        </p:spPr>
      </p:pic>
      <p:pic>
        <p:nvPicPr>
          <p:cNvPr id="9" name="image19.png">
            <a:extLst>
              <a:ext uri="{FF2B5EF4-FFF2-40B4-BE49-F238E27FC236}">
                <a16:creationId xmlns:a16="http://schemas.microsoft.com/office/drawing/2014/main" id="{4247726E-5E08-4E68-826B-C6F2C863D510}"/>
              </a:ext>
            </a:extLst>
          </p:cNvPr>
          <p:cNvPicPr/>
          <p:nvPr/>
        </p:nvPicPr>
        <p:blipFill>
          <a:blip r:embed="rId10"/>
          <a:srcRect/>
          <a:stretch>
            <a:fillRect/>
          </a:stretch>
        </p:blipFill>
        <p:spPr>
          <a:xfrm>
            <a:off x="4898571" y="3786186"/>
            <a:ext cx="4139292" cy="1264558"/>
          </a:xfrm>
          <a:prstGeom prst="rect">
            <a:avLst/>
          </a:prstGeom>
          <a:ln/>
        </p:spPr>
      </p:pic>
    </p:spTree>
    <p:extLst>
      <p:ext uri="{BB962C8B-B14F-4D97-AF65-F5344CB8AC3E}">
        <p14:creationId xmlns:p14="http://schemas.microsoft.com/office/powerpoint/2010/main" val="15945592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130628" y="238867"/>
            <a:ext cx="8723085" cy="508619"/>
          </a:xfrm>
          <a:prstGeom prst="rect">
            <a:avLst/>
          </a:prstGeom>
        </p:spPr>
        <p:txBody>
          <a:bodyPr spcFirstLastPara="1" wrap="square" lIns="91425" tIns="91425" rIns="91425" bIns="91425" anchor="b" anchorCtr="0">
            <a:noAutofit/>
          </a:bodyPr>
          <a:lstStyle/>
          <a:p>
            <a:pPr lvl="0" algn="ctr">
              <a:spcBef>
                <a:spcPts val="0"/>
              </a:spcBef>
            </a:pPr>
            <a:r>
              <a:rPr lang="en-US" sz="2400" b="1" dirty="0">
                <a:latin typeface="Times New Roman" panose="02020603050405020304" pitchFamily="18" charset="0"/>
                <a:cs typeface="Times New Roman" panose="02020603050405020304" pitchFamily="18" charset="0"/>
              </a:rPr>
              <a:t>RESULTS AND DISCUSSION </a:t>
            </a:r>
            <a:endParaRPr sz="2400" b="1" dirty="0">
              <a:latin typeface="Times New Roman" panose="02020603050405020304" pitchFamily="18" charset="0"/>
              <a:cs typeface="Times New Roman" panose="02020603050405020304" pitchFamily="18" charset="0"/>
            </a:endParaRPr>
          </a:p>
        </p:txBody>
      </p:sp>
      <p:pic>
        <p:nvPicPr>
          <p:cNvPr id="4" name="image2.png">
            <a:extLst>
              <a:ext uri="{FF2B5EF4-FFF2-40B4-BE49-F238E27FC236}">
                <a16:creationId xmlns:a16="http://schemas.microsoft.com/office/drawing/2014/main" id="{6B0EEFB4-EFD0-4AF4-837B-B2D3927BD681}"/>
              </a:ext>
            </a:extLst>
          </p:cNvPr>
          <p:cNvPicPr/>
          <p:nvPr/>
        </p:nvPicPr>
        <p:blipFill>
          <a:blip r:embed="rId3"/>
          <a:srcRect/>
          <a:stretch>
            <a:fillRect/>
          </a:stretch>
        </p:blipFill>
        <p:spPr>
          <a:xfrm>
            <a:off x="187778" y="975178"/>
            <a:ext cx="4065814" cy="1041400"/>
          </a:xfrm>
          <a:prstGeom prst="rect">
            <a:avLst/>
          </a:prstGeom>
          <a:ln w="25400">
            <a:solidFill>
              <a:srgbClr val="000000"/>
            </a:solidFill>
            <a:prstDash val="solid"/>
          </a:ln>
        </p:spPr>
      </p:pic>
      <p:pic>
        <p:nvPicPr>
          <p:cNvPr id="5" name="image16.png">
            <a:extLst>
              <a:ext uri="{FF2B5EF4-FFF2-40B4-BE49-F238E27FC236}">
                <a16:creationId xmlns:a16="http://schemas.microsoft.com/office/drawing/2014/main" id="{DADE34FD-5DDC-4BF1-ADE0-F234D7C9DB99}"/>
              </a:ext>
            </a:extLst>
          </p:cNvPr>
          <p:cNvPicPr/>
          <p:nvPr/>
        </p:nvPicPr>
        <p:blipFill>
          <a:blip r:embed="rId4"/>
          <a:srcRect/>
          <a:stretch>
            <a:fillRect/>
          </a:stretch>
        </p:blipFill>
        <p:spPr>
          <a:xfrm>
            <a:off x="187778" y="2080531"/>
            <a:ext cx="4097111" cy="1209675"/>
          </a:xfrm>
          <a:prstGeom prst="rect">
            <a:avLst/>
          </a:prstGeom>
          <a:ln/>
        </p:spPr>
      </p:pic>
      <p:pic>
        <p:nvPicPr>
          <p:cNvPr id="6" name="image10.png">
            <a:extLst>
              <a:ext uri="{FF2B5EF4-FFF2-40B4-BE49-F238E27FC236}">
                <a16:creationId xmlns:a16="http://schemas.microsoft.com/office/drawing/2014/main" id="{11D48186-066D-46AD-93E4-2FADEDB6685A}"/>
              </a:ext>
            </a:extLst>
          </p:cNvPr>
          <p:cNvPicPr/>
          <p:nvPr/>
        </p:nvPicPr>
        <p:blipFill>
          <a:blip r:embed="rId5"/>
          <a:srcRect/>
          <a:stretch>
            <a:fillRect/>
          </a:stretch>
        </p:blipFill>
        <p:spPr>
          <a:xfrm>
            <a:off x="187778" y="3380918"/>
            <a:ext cx="4097111" cy="1698171"/>
          </a:xfrm>
          <a:prstGeom prst="rect">
            <a:avLst/>
          </a:prstGeom>
          <a:ln w="25400">
            <a:solidFill>
              <a:srgbClr val="000000"/>
            </a:solidFill>
            <a:prstDash val="solid"/>
          </a:ln>
        </p:spPr>
      </p:pic>
      <p:graphicFrame>
        <p:nvGraphicFramePr>
          <p:cNvPr id="2" name="Diagram 1">
            <a:extLst>
              <a:ext uri="{FF2B5EF4-FFF2-40B4-BE49-F238E27FC236}">
                <a16:creationId xmlns:a16="http://schemas.microsoft.com/office/drawing/2014/main" id="{87AABB2A-5067-41DD-B14C-B9B5A53DCFF2}"/>
              </a:ext>
            </a:extLst>
          </p:cNvPr>
          <p:cNvGraphicFramePr/>
          <p:nvPr>
            <p:extLst>
              <p:ext uri="{D42A27DB-BD31-4B8C-83A1-F6EECF244321}">
                <p14:modId xmlns:p14="http://schemas.microsoft.com/office/powerpoint/2010/main" val="2402402031"/>
              </p:ext>
            </p:extLst>
          </p:nvPr>
        </p:nvGraphicFramePr>
        <p:xfrm>
          <a:off x="4350202" y="975178"/>
          <a:ext cx="4671333" cy="383630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1426539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130628" y="238867"/>
            <a:ext cx="8723085" cy="508619"/>
          </a:xfrm>
          <a:prstGeom prst="rect">
            <a:avLst/>
          </a:prstGeom>
        </p:spPr>
        <p:txBody>
          <a:bodyPr spcFirstLastPara="1" wrap="square" lIns="91425" tIns="91425" rIns="91425" bIns="91425" anchor="b" anchorCtr="0">
            <a:noAutofit/>
          </a:bodyPr>
          <a:lstStyle/>
          <a:p>
            <a:pPr lvl="0" algn="ctr">
              <a:spcBef>
                <a:spcPts val="0"/>
              </a:spcBef>
            </a:pPr>
            <a:r>
              <a:rPr lang="en-US" sz="2400" b="1" dirty="0">
                <a:latin typeface="Times New Roman" panose="02020603050405020304" pitchFamily="18" charset="0"/>
                <a:cs typeface="Times New Roman" panose="02020603050405020304" pitchFamily="18" charset="0"/>
              </a:rPr>
              <a:t>CONCLUSION AND RECOMMENDATION </a:t>
            </a:r>
            <a:endParaRPr sz="2400" b="1" dirty="0">
              <a:latin typeface="Times New Roman" panose="02020603050405020304" pitchFamily="18" charset="0"/>
              <a:cs typeface="Times New Roman" panose="02020603050405020304" pitchFamily="18" charset="0"/>
            </a:endParaRPr>
          </a:p>
        </p:txBody>
      </p:sp>
      <p:graphicFrame>
        <p:nvGraphicFramePr>
          <p:cNvPr id="4" name="Diagram 3">
            <a:extLst>
              <a:ext uri="{FF2B5EF4-FFF2-40B4-BE49-F238E27FC236}">
                <a16:creationId xmlns:a16="http://schemas.microsoft.com/office/drawing/2014/main" id="{158BBC5F-F64D-415E-BFDA-29AAA353B8A9}"/>
              </a:ext>
            </a:extLst>
          </p:cNvPr>
          <p:cNvGraphicFramePr/>
          <p:nvPr>
            <p:extLst>
              <p:ext uri="{D42A27DB-BD31-4B8C-83A1-F6EECF244321}">
                <p14:modId xmlns:p14="http://schemas.microsoft.com/office/powerpoint/2010/main" val="3847558353"/>
              </p:ext>
            </p:extLst>
          </p:nvPr>
        </p:nvGraphicFramePr>
        <p:xfrm>
          <a:off x="421821" y="898072"/>
          <a:ext cx="4746171" cy="390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Overview of Signature-based IDS | Download Scientific Diagram">
            <a:extLst>
              <a:ext uri="{FF2B5EF4-FFF2-40B4-BE49-F238E27FC236}">
                <a16:creationId xmlns:a16="http://schemas.microsoft.com/office/drawing/2014/main" id="{3DF8E8F4-C1D4-4914-B174-ACE1FD8B14E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653088" y="1236891"/>
            <a:ext cx="2821441" cy="35637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62923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130628" y="238867"/>
            <a:ext cx="8723085" cy="508619"/>
          </a:xfrm>
          <a:prstGeom prst="rect">
            <a:avLst/>
          </a:prstGeom>
        </p:spPr>
        <p:txBody>
          <a:bodyPr spcFirstLastPara="1" wrap="square" lIns="91425" tIns="91425" rIns="91425" bIns="91425" anchor="b" anchorCtr="0">
            <a:noAutofit/>
          </a:bodyPr>
          <a:lstStyle/>
          <a:p>
            <a:pPr lvl="0" algn="ctr">
              <a:spcBef>
                <a:spcPts val="0"/>
              </a:spcBef>
            </a:pPr>
            <a:r>
              <a:rPr lang="en-US" sz="2400" b="1" dirty="0">
                <a:latin typeface="Times New Roman" panose="02020603050405020304" pitchFamily="18" charset="0"/>
                <a:cs typeface="Times New Roman" panose="02020603050405020304" pitchFamily="18" charset="0"/>
              </a:rPr>
              <a:t>References</a:t>
            </a:r>
            <a:endParaRPr sz="2400" b="1" dirty="0">
              <a:latin typeface="Times New Roman" panose="02020603050405020304" pitchFamily="18" charset="0"/>
              <a:cs typeface="Times New Roman" panose="02020603050405020304" pitchFamily="18" charset="0"/>
            </a:endParaRPr>
          </a:p>
        </p:txBody>
      </p:sp>
      <p:graphicFrame>
        <p:nvGraphicFramePr>
          <p:cNvPr id="7" name="Diagram 6">
            <a:extLst>
              <a:ext uri="{FF2B5EF4-FFF2-40B4-BE49-F238E27FC236}">
                <a16:creationId xmlns:a16="http://schemas.microsoft.com/office/drawing/2014/main" id="{8809748E-9445-4573-8BA1-2A586638DA54}"/>
              </a:ext>
            </a:extLst>
          </p:cNvPr>
          <p:cNvGraphicFramePr/>
          <p:nvPr>
            <p:extLst>
              <p:ext uri="{D42A27DB-BD31-4B8C-83A1-F6EECF244321}">
                <p14:modId xmlns:p14="http://schemas.microsoft.com/office/powerpoint/2010/main" val="3659468629"/>
              </p:ext>
            </p:extLst>
          </p:nvPr>
        </p:nvGraphicFramePr>
        <p:xfrm>
          <a:off x="1050471" y="637721"/>
          <a:ext cx="7244443" cy="45057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597636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294</TotalTime>
  <Words>4842</Words>
  <Application>Microsoft Office PowerPoint</Application>
  <PresentationFormat>On-screen Show (16:9)</PresentationFormat>
  <Paragraphs>119</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Gill Sans MT</vt:lpstr>
      <vt:lpstr>Times New Roman</vt:lpstr>
      <vt:lpstr>Gallery</vt:lpstr>
      <vt:lpstr>        MACHINE LEARNING FOR NETWORK APPLICATION SECURITY: EMPIRICAL EVALUATION AND OPTIMIZATION      Student Name: Janvi Rakeshbhai Mavani Student Id: 2424764  </vt:lpstr>
      <vt:lpstr>Introduction</vt:lpstr>
      <vt:lpstr>AIM &amp; OBJECTIVES</vt:lpstr>
      <vt:lpstr>Traditional Network Security vs Machine Learning-Based Security</vt:lpstr>
      <vt:lpstr>Exploratory Data Analysis and Data Imbalance in Network Security</vt:lpstr>
      <vt:lpstr>Optimization and ML Approaches for 6G Network Security</vt:lpstr>
      <vt:lpstr>METHODOLOGY</vt:lpstr>
      <vt:lpstr>RESEARCH DATA ANALYSIS</vt:lpstr>
      <vt:lpstr>IMPLEMENTATION (SYSTEM ARCHITECTURE)</vt:lpstr>
      <vt:lpstr>DATA BALANCING USING SMOTE &amp; MACHINE LEARNING MODEL IMPLEMENTATION</vt:lpstr>
      <vt:lpstr>DATA COLLECTION</vt:lpstr>
      <vt:lpstr>DATA ANALYSIS (EXPLORATORY DATA ANALYSIS (EDA))</vt:lpstr>
      <vt:lpstr>CONT……</vt:lpstr>
      <vt:lpstr>RESULTS AND DISCUSSION </vt:lpstr>
      <vt:lpstr>CONCLUSION AND RECOMMENDATION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jkbfkfjh</dc:title>
  <dc:creator>PC 14</dc:creator>
  <cp:lastModifiedBy>Om Rakeshbhai Mavani [Student-PECS]</cp:lastModifiedBy>
  <cp:revision>161</cp:revision>
  <dcterms:modified xsi:type="dcterms:W3CDTF">2026-02-06T07:07:24Z</dcterms:modified>
</cp:coreProperties>
</file>