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232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0933F-2F2A-704E-9A01-8AA8A66B5B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2CD155-F9CE-7447-BA4F-50C59DE616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FDD52-A0D7-FC4F-9836-B311ACCE7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FC97F-416D-514D-B71A-CF3E3D95D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C26FC-13E9-1D42-9AF8-1FBDFDD86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542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AE076-C351-784D-B31D-C36C7373F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A9D90-F9AE-B04B-99BE-94556947E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23D46-372D-F847-8EDC-CFF18609F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64B01-2E55-AD47-B6A2-A72631F4A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7A374-9949-D44B-9A7F-97AC641E9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721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E972B-5E36-7843-9846-42D4DDF0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8F23A8-CDF5-B046-8389-C0EE71F1F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C5349-FACF-744C-8406-F097547A8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0EB2F-9EC8-C640-A611-FA7487E21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BBA9FA-0781-354D-8416-99736159E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227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39B0C-8514-8544-ACB2-188DE77D5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FB1B9-FB38-D34E-B1CD-645ADD3754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A18BC3-5810-E04F-87D3-594C20ED0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706DB0-38AF-7B4B-8E55-E08C7F7BD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27F4D4-4C84-7B4C-BB91-3B44FA04D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2CB41-4CE2-D545-A5B1-9964065A3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011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6E33-BB90-434C-989C-253C3C9A1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0239F-A3EC-6E40-9367-D2DCFB19F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E38D07-6148-3946-A479-9E97938188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02948F-60A5-E540-AF74-4F95154E55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A64803-269E-4748-9E5A-32C2C7FFEE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1A62D8-2FF8-4D4B-91F8-36928CD5B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0E4B78-E372-714A-A6BB-1DC45A1E2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8E924C-A894-874E-83C5-1370DF25B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00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B090D-C27A-9C4C-83AC-856D0A856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3564A8-347E-7F4D-8FCD-2A623F466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4A377-3CAB-894A-973B-C6418500F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19427-9811-6349-A3E7-3CF7930D7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370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3539E1-7658-F240-B8F8-F59703003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1F303-8052-BD47-AB1A-6E8ECBA5D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7D8274-DD46-8942-8E40-5B880EF9E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622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843EC-1B2B-4F4D-8C7E-A385F4C89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60B53-73BA-7148-8835-CEE2B1595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88D346-AC3D-1745-841D-5E0E66B905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DB526-0DD2-FF49-960D-019876B8C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2EB551-03CB-A74D-B146-A62FEC234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D9183-248C-264E-8325-3B381679F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81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151CE-54C7-414D-8421-9CF24B102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BDE7BA-9C80-4E43-8A5D-E1AA2380BF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D6AB0-1079-6946-B319-3918FAE2FB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361483-C2B2-494C-8F32-3308666BB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CA0D3-7303-5240-89E4-A7DDB0C99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C8A38-DBBB-1642-BA54-CB5A2AFDC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983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7DB9E-9488-C84F-89F7-25F38312B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057037-E0B1-4347-9328-39F9B3D054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4FC44-61E6-EC47-9679-9761A318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303CD-0C03-964E-9DBF-763975648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60B2C-B892-9D4C-B558-BDA1451B7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222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F5EB19-0376-EB4C-BD5A-0E5C60F3FD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45D747-64F3-4041-AA65-D004F35A0D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F2D26-C727-D04B-8BE6-FB1E77059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4E383-7B6E-3948-B09D-D87D67DE6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AB99B-B037-6F42-9AEB-83DE13DFD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87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DB0C00-A694-D941-80CE-B24F6F7B9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60F9F-AA28-C947-B5BB-D58665EF69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02783-EA26-DA45-9306-A29EBA5DA6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E3A43-8D77-174B-81AA-538C6DBBA8CA}" type="datetimeFigureOut">
              <a:rPr lang="en-US" smtClean="0"/>
              <a:t>5/1/18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34002-F16B-284D-AF00-C12D79A540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79E63-2B02-7A49-9458-425E0727B1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94C1F-3175-FD4B-AF81-D941D89CF9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976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024A6C6-32F3-574F-A39C-1C331B0A7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809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EC2F18-B085-F545-B8E0-E6A3DA835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517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8A9D86D-8593-A645-AF57-88468CC5B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815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F8CBB0-BFA2-8249-9D5D-EC9868724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97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B67E76-478F-EB41-9398-7CB8DA059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028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E6AD1A-B63C-5041-AB3F-77BB09851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886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E32E4D-8C5F-4C49-A91E-3AA6D63757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328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78BD33-21E6-FD49-92BE-97EDB9C92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505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38EDF93-E09B-8E49-B167-5CB9A9E6A9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35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9BFBED-718D-2F49-A7D1-7E02C8DC5E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249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054E86-C85E-5D49-8F99-032EF4286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81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511A4C-AE65-6141-8D67-5E144CCA48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33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D3DD52-2EB6-E245-A642-B9ABE22E4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387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A3C92CF-EC78-5A4D-A920-1BC84FE14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740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6E2D96-8650-6E45-A045-854EC0EA6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300" y="0"/>
            <a:ext cx="123063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3911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5EBCE1-57A5-B34F-962A-AD755AAF34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9179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CD7CAE-1A00-3445-8F0C-192B2BB10D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606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0</Words>
  <Application>Microsoft Macintosh PowerPoint</Application>
  <PresentationFormat>Widescreen</PresentationFormat>
  <Paragraphs>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Griffiths (1710889)</dc:creator>
  <cp:lastModifiedBy>Rebecca Griffiths (1710889)</cp:lastModifiedBy>
  <cp:revision>1</cp:revision>
  <dcterms:created xsi:type="dcterms:W3CDTF">2018-05-01T20:38:05Z</dcterms:created>
  <dcterms:modified xsi:type="dcterms:W3CDTF">2018-05-01T20:45:00Z</dcterms:modified>
</cp:coreProperties>
</file>