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6.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7.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notesSlides/notesSlide14.xml" ContentType="application/vnd.openxmlformats-officedocument.presentationml.notesSlide+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notesSlides/notesSlide15.xml" ContentType="application/vnd.openxmlformats-officedocument.presentationml.notesSlide+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notesSlides/notesSlide16.xml" ContentType="application/vnd.openxmlformats-officedocument.presentationml.notesSlide+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notesSlides/notesSlide20.xml" ContentType="application/vnd.openxmlformats-officedocument.presentationml.notesSlide+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ppt/notesSlides/notesSlide23.xml" ContentType="application/vnd.openxmlformats-officedocument.presentationml.notesSlide+xml"/>
  <Override PartName="/ppt/diagrams/data16.xml" ContentType="application/vnd.openxmlformats-officedocument.drawingml.diagramData+xml"/>
  <Override PartName="/ppt/diagrams/layout16.xml" ContentType="application/vnd.openxmlformats-officedocument.drawingml.diagramLayout+xml"/>
  <Override PartName="/ppt/diagrams/quickStyle16.xml" ContentType="application/vnd.openxmlformats-officedocument.drawingml.diagramStyle+xml"/>
  <Override PartName="/ppt/diagrams/colors16.xml" ContentType="application/vnd.openxmlformats-officedocument.drawingml.diagramColors+xml"/>
  <Override PartName="/ppt/diagrams/drawing16.xml" ContentType="application/vnd.ms-office.drawingml.diagramDrawing+xml"/>
  <Override PartName="/ppt/notesSlides/notesSlide24.xml" ContentType="application/vnd.openxmlformats-officedocument.presentationml.notesSlide+xml"/>
  <Override PartName="/ppt/diagrams/data17.xml" ContentType="application/vnd.openxmlformats-officedocument.drawingml.diagramData+xml"/>
  <Override PartName="/ppt/diagrams/layout17.xml" ContentType="application/vnd.openxmlformats-officedocument.drawingml.diagramLayout+xml"/>
  <Override PartName="/ppt/diagrams/quickStyle17.xml" ContentType="application/vnd.openxmlformats-officedocument.drawingml.diagramStyle+xml"/>
  <Override PartName="/ppt/diagrams/colors17.xml" ContentType="application/vnd.openxmlformats-officedocument.drawingml.diagramColors+xml"/>
  <Override PartName="/ppt/diagrams/drawing17.xml" ContentType="application/vnd.ms-office.drawingml.diagramDrawing+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diagrams/data18.xml" ContentType="application/vnd.openxmlformats-officedocument.drawingml.diagramData+xml"/>
  <Override PartName="/ppt/diagrams/layout18.xml" ContentType="application/vnd.openxmlformats-officedocument.drawingml.diagramLayout+xml"/>
  <Override PartName="/ppt/diagrams/quickStyle18.xml" ContentType="application/vnd.openxmlformats-officedocument.drawingml.diagramStyle+xml"/>
  <Override PartName="/ppt/diagrams/colors18.xml" ContentType="application/vnd.openxmlformats-officedocument.drawingml.diagramColors+xml"/>
  <Override PartName="/ppt/diagrams/drawing18.xml" ContentType="application/vnd.ms-office.drawingml.diagramDrawing+xml"/>
  <Override PartName="/ppt/notesSlides/notesSlide27.xml" ContentType="application/vnd.openxmlformats-officedocument.presentationml.notesSlide+xml"/>
  <Override PartName="/ppt/diagrams/data19.xml" ContentType="application/vnd.openxmlformats-officedocument.drawingml.diagramData+xml"/>
  <Override PartName="/ppt/diagrams/layout19.xml" ContentType="application/vnd.openxmlformats-officedocument.drawingml.diagramLayout+xml"/>
  <Override PartName="/ppt/diagrams/quickStyle19.xml" ContentType="application/vnd.openxmlformats-officedocument.drawingml.diagramStyle+xml"/>
  <Override PartName="/ppt/diagrams/colors19.xml" ContentType="application/vnd.openxmlformats-officedocument.drawingml.diagramColors+xml"/>
  <Override PartName="/ppt/diagrams/drawing19.xml" ContentType="application/vnd.ms-office.drawingml.diagramDrawing+xml"/>
  <Override PartName="/ppt/notesSlides/notesSlide28.xml" ContentType="application/vnd.openxmlformats-officedocument.presentationml.notesSlide+xml"/>
  <Override PartName="/ppt/diagrams/data20.xml" ContentType="application/vnd.openxmlformats-officedocument.drawingml.diagramData+xml"/>
  <Override PartName="/ppt/diagrams/layout20.xml" ContentType="application/vnd.openxmlformats-officedocument.drawingml.diagramLayout+xml"/>
  <Override PartName="/ppt/diagrams/quickStyle20.xml" ContentType="application/vnd.openxmlformats-officedocument.drawingml.diagramStyle+xml"/>
  <Override PartName="/ppt/diagrams/colors20.xml" ContentType="application/vnd.openxmlformats-officedocument.drawingml.diagramColors+xml"/>
  <Override PartName="/ppt/diagrams/drawing20.xml" ContentType="application/vnd.ms-office.drawingml.diagramDrawing+xml"/>
  <Override PartName="/ppt/notesSlides/notesSlide29.xml" ContentType="application/vnd.openxmlformats-officedocument.presentationml.notesSlide+xml"/>
  <Override PartName="/ppt/diagrams/data21.xml" ContentType="application/vnd.openxmlformats-officedocument.drawingml.diagramData+xml"/>
  <Override PartName="/ppt/diagrams/layout21.xml" ContentType="application/vnd.openxmlformats-officedocument.drawingml.diagramLayout+xml"/>
  <Override PartName="/ppt/diagrams/quickStyle21.xml" ContentType="application/vnd.openxmlformats-officedocument.drawingml.diagramStyle+xml"/>
  <Override PartName="/ppt/diagrams/colors21.xml" ContentType="application/vnd.openxmlformats-officedocument.drawingml.diagramColors+xml"/>
  <Override PartName="/ppt/diagrams/drawing21.xml" ContentType="application/vnd.ms-office.drawingml.diagramDrawing+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diagrams/data22.xml" ContentType="application/vnd.openxmlformats-officedocument.drawingml.diagramData+xml"/>
  <Override PartName="/ppt/diagrams/layout22.xml" ContentType="application/vnd.openxmlformats-officedocument.drawingml.diagramLayout+xml"/>
  <Override PartName="/ppt/diagrams/quickStyle22.xml" ContentType="application/vnd.openxmlformats-officedocument.drawingml.diagramStyle+xml"/>
  <Override PartName="/ppt/diagrams/colors22.xml" ContentType="application/vnd.openxmlformats-officedocument.drawingml.diagramColors+xml"/>
  <Override PartName="/ppt/diagrams/drawing22.xml" ContentType="application/vnd.ms-office.drawingml.diagramDrawing+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diagrams/data23.xml" ContentType="application/vnd.openxmlformats-officedocument.drawingml.diagramData+xml"/>
  <Override PartName="/ppt/diagrams/layout23.xml" ContentType="application/vnd.openxmlformats-officedocument.drawingml.diagramLayout+xml"/>
  <Override PartName="/ppt/diagrams/quickStyle23.xml" ContentType="application/vnd.openxmlformats-officedocument.drawingml.diagramStyle+xml"/>
  <Override PartName="/ppt/diagrams/colors23.xml" ContentType="application/vnd.openxmlformats-officedocument.drawingml.diagramColors+xml"/>
  <Override PartName="/ppt/diagrams/drawing23.xml" ContentType="application/vnd.ms-office.drawingml.diagramDrawing+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diagrams/data24.xml" ContentType="application/vnd.openxmlformats-officedocument.drawingml.diagramData+xml"/>
  <Override PartName="/ppt/diagrams/layout24.xml" ContentType="application/vnd.openxmlformats-officedocument.drawingml.diagramLayout+xml"/>
  <Override PartName="/ppt/diagrams/quickStyle24.xml" ContentType="application/vnd.openxmlformats-officedocument.drawingml.diagramStyle+xml"/>
  <Override PartName="/ppt/diagrams/colors24.xml" ContentType="application/vnd.openxmlformats-officedocument.drawingml.diagramColors+xml"/>
  <Override PartName="/ppt/diagrams/drawing24.xml" ContentType="application/vnd.ms-office.drawingml.diagramDrawing+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diagrams/data25.xml" ContentType="application/vnd.openxmlformats-officedocument.drawingml.diagramData+xml"/>
  <Override PartName="/ppt/diagrams/layout25.xml" ContentType="application/vnd.openxmlformats-officedocument.drawingml.diagramLayout+xml"/>
  <Override PartName="/ppt/diagrams/quickStyle25.xml" ContentType="application/vnd.openxmlformats-officedocument.drawingml.diagramStyle+xml"/>
  <Override PartName="/ppt/diagrams/colors25.xml" ContentType="application/vnd.openxmlformats-officedocument.drawingml.diagramColors+xml"/>
  <Override PartName="/ppt/diagrams/drawing25.xml" ContentType="application/vnd.ms-office.drawingml.diagramDrawing+xml"/>
  <Override PartName="/ppt/notesSlides/notesSlide39.xml" ContentType="application/vnd.openxmlformats-officedocument.presentationml.notesSlide+xml"/>
  <Override PartName="/ppt/diagrams/data26.xml" ContentType="application/vnd.openxmlformats-officedocument.drawingml.diagramData+xml"/>
  <Override PartName="/ppt/diagrams/layout26.xml" ContentType="application/vnd.openxmlformats-officedocument.drawingml.diagramLayout+xml"/>
  <Override PartName="/ppt/diagrams/quickStyle26.xml" ContentType="application/vnd.openxmlformats-officedocument.drawingml.diagramStyle+xml"/>
  <Override PartName="/ppt/diagrams/colors26.xml" ContentType="application/vnd.openxmlformats-officedocument.drawingml.diagramColors+xml"/>
  <Override PartName="/ppt/diagrams/drawing26.xml" ContentType="application/vnd.ms-office.drawingml.diagramDrawing+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diagrams/data27.xml" ContentType="application/vnd.openxmlformats-officedocument.drawingml.diagramData+xml"/>
  <Override PartName="/ppt/diagrams/layout27.xml" ContentType="application/vnd.openxmlformats-officedocument.drawingml.diagramLayout+xml"/>
  <Override PartName="/ppt/diagrams/quickStyle27.xml" ContentType="application/vnd.openxmlformats-officedocument.drawingml.diagramStyle+xml"/>
  <Override PartName="/ppt/diagrams/colors27.xml" ContentType="application/vnd.openxmlformats-officedocument.drawingml.diagramColors+xml"/>
  <Override PartName="/ppt/diagrams/drawing27.xml" ContentType="application/vnd.ms-office.drawingml.diagramDrawing+xml"/>
  <Override PartName="/ppt/notesSlides/notesSlide42.xml" ContentType="application/vnd.openxmlformats-officedocument.presentationml.notesSlide+xml"/>
  <Override PartName="/ppt/diagrams/data28.xml" ContentType="application/vnd.openxmlformats-officedocument.drawingml.diagramData+xml"/>
  <Override PartName="/ppt/diagrams/layout28.xml" ContentType="application/vnd.openxmlformats-officedocument.drawingml.diagramLayout+xml"/>
  <Override PartName="/ppt/diagrams/quickStyle28.xml" ContentType="application/vnd.openxmlformats-officedocument.drawingml.diagramStyle+xml"/>
  <Override PartName="/ppt/diagrams/colors28.xml" ContentType="application/vnd.openxmlformats-officedocument.drawingml.diagramColors+xml"/>
  <Override PartName="/ppt/diagrams/drawing28.xml" ContentType="application/vnd.ms-office.drawingml.diagramDrawing+xml"/>
  <Override PartName="/ppt/notesSlides/notesSlide43.xml" ContentType="application/vnd.openxmlformats-officedocument.presentationml.notesSlide+xml"/>
  <Override PartName="/ppt/diagrams/data29.xml" ContentType="application/vnd.openxmlformats-officedocument.drawingml.diagramData+xml"/>
  <Override PartName="/ppt/diagrams/layout29.xml" ContentType="application/vnd.openxmlformats-officedocument.drawingml.diagramLayout+xml"/>
  <Override PartName="/ppt/diagrams/quickStyle29.xml" ContentType="application/vnd.openxmlformats-officedocument.drawingml.diagramStyle+xml"/>
  <Override PartName="/ppt/diagrams/colors29.xml" ContentType="application/vnd.openxmlformats-officedocument.drawingml.diagramColors+xml"/>
  <Override PartName="/ppt/diagrams/drawing29.xml" ContentType="application/vnd.ms-office.drawingml.diagramDrawing+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diagrams/data30.xml" ContentType="application/vnd.openxmlformats-officedocument.drawingml.diagramData+xml"/>
  <Override PartName="/ppt/diagrams/layout30.xml" ContentType="application/vnd.openxmlformats-officedocument.drawingml.diagramLayout+xml"/>
  <Override PartName="/ppt/diagrams/quickStyle30.xml" ContentType="application/vnd.openxmlformats-officedocument.drawingml.diagramStyle+xml"/>
  <Override PartName="/ppt/diagrams/colors30.xml" ContentType="application/vnd.openxmlformats-officedocument.drawingml.diagramColors+xml"/>
  <Override PartName="/ppt/diagrams/drawing30.xml" ContentType="application/vnd.ms-office.drawingml.diagramDrawing+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diagrams/data31.xml" ContentType="application/vnd.openxmlformats-officedocument.drawingml.diagramData+xml"/>
  <Override PartName="/ppt/diagrams/layout31.xml" ContentType="application/vnd.openxmlformats-officedocument.drawingml.diagramLayout+xml"/>
  <Override PartName="/ppt/diagrams/quickStyle31.xml" ContentType="application/vnd.openxmlformats-officedocument.drawingml.diagramStyle+xml"/>
  <Override PartName="/ppt/diagrams/colors31.xml" ContentType="application/vnd.openxmlformats-officedocument.drawingml.diagramColors+xml"/>
  <Override PartName="/ppt/diagrams/drawing31.xml" ContentType="application/vnd.ms-office.drawingml.diagramDrawing+xml"/>
  <Override PartName="/ppt/notesSlides/notesSlide48.xml" ContentType="application/vnd.openxmlformats-officedocument.presentationml.notesSlide+xml"/>
  <Override PartName="/ppt/diagrams/data32.xml" ContentType="application/vnd.openxmlformats-officedocument.drawingml.diagramData+xml"/>
  <Override PartName="/ppt/diagrams/layout32.xml" ContentType="application/vnd.openxmlformats-officedocument.drawingml.diagramLayout+xml"/>
  <Override PartName="/ppt/diagrams/quickStyle32.xml" ContentType="application/vnd.openxmlformats-officedocument.drawingml.diagramStyle+xml"/>
  <Override PartName="/ppt/diagrams/colors32.xml" ContentType="application/vnd.openxmlformats-officedocument.drawingml.diagramColors+xml"/>
  <Override PartName="/ppt/diagrams/drawing32.xml" ContentType="application/vnd.ms-office.drawingml.diagramDrawing+xml"/>
  <Override PartName="/ppt/notesSlides/notesSlide49.xml" ContentType="application/vnd.openxmlformats-officedocument.presentationml.notesSlide+xml"/>
  <Override PartName="/ppt/diagrams/data33.xml" ContentType="application/vnd.openxmlformats-officedocument.drawingml.diagramData+xml"/>
  <Override PartName="/ppt/diagrams/layout33.xml" ContentType="application/vnd.openxmlformats-officedocument.drawingml.diagramLayout+xml"/>
  <Override PartName="/ppt/diagrams/quickStyle33.xml" ContentType="application/vnd.openxmlformats-officedocument.drawingml.diagramStyle+xml"/>
  <Override PartName="/ppt/diagrams/colors33.xml" ContentType="application/vnd.openxmlformats-officedocument.drawingml.diagramColors+xml"/>
  <Override PartName="/ppt/diagrams/drawing33.xml" ContentType="application/vnd.ms-office.drawingml.diagramDrawing+xml"/>
  <Override PartName="/ppt/notesSlides/notesSlide50.xml" ContentType="application/vnd.openxmlformats-officedocument.presentationml.notesSlide+xml"/>
  <Override PartName="/ppt/diagrams/data34.xml" ContentType="application/vnd.openxmlformats-officedocument.drawingml.diagramData+xml"/>
  <Override PartName="/ppt/diagrams/layout34.xml" ContentType="application/vnd.openxmlformats-officedocument.drawingml.diagramLayout+xml"/>
  <Override PartName="/ppt/diagrams/quickStyle34.xml" ContentType="application/vnd.openxmlformats-officedocument.drawingml.diagramStyle+xml"/>
  <Override PartName="/ppt/diagrams/colors34.xml" ContentType="application/vnd.openxmlformats-officedocument.drawingml.diagramColors+xml"/>
  <Override PartName="/ppt/diagrams/drawing34.xml" ContentType="application/vnd.ms-office.drawingml.diagramDrawing+xml"/>
  <Override PartName="/ppt/notesSlides/notesSlide51.xml" ContentType="application/vnd.openxmlformats-officedocument.presentationml.notesSlide+xml"/>
  <Override PartName="/ppt/diagrams/data35.xml" ContentType="application/vnd.openxmlformats-officedocument.drawingml.diagramData+xml"/>
  <Override PartName="/ppt/diagrams/layout35.xml" ContentType="application/vnd.openxmlformats-officedocument.drawingml.diagramLayout+xml"/>
  <Override PartName="/ppt/diagrams/quickStyle35.xml" ContentType="application/vnd.openxmlformats-officedocument.drawingml.diagramStyle+xml"/>
  <Override PartName="/ppt/diagrams/colors35.xml" ContentType="application/vnd.openxmlformats-officedocument.drawingml.diagramColors+xml"/>
  <Override PartName="/ppt/diagrams/drawing35.xml" ContentType="application/vnd.ms-office.drawingml.diagramDrawing+xml"/>
  <Override PartName="/ppt/diagrams/data36.xml" ContentType="application/vnd.openxmlformats-officedocument.drawingml.diagramData+xml"/>
  <Override PartName="/ppt/diagrams/layout36.xml" ContentType="application/vnd.openxmlformats-officedocument.drawingml.diagramLayout+xml"/>
  <Override PartName="/ppt/diagrams/quickStyle36.xml" ContentType="application/vnd.openxmlformats-officedocument.drawingml.diagramStyle+xml"/>
  <Override PartName="/ppt/diagrams/colors36.xml" ContentType="application/vnd.openxmlformats-officedocument.drawingml.diagramColors+xml"/>
  <Override PartName="/ppt/diagrams/drawing36.xml" ContentType="application/vnd.ms-office.drawingml.diagramDrawing+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diagrams/data37.xml" ContentType="application/vnd.openxmlformats-officedocument.drawingml.diagramData+xml"/>
  <Override PartName="/ppt/diagrams/layout37.xml" ContentType="application/vnd.openxmlformats-officedocument.drawingml.diagramLayout+xml"/>
  <Override PartName="/ppt/diagrams/quickStyle37.xml" ContentType="application/vnd.openxmlformats-officedocument.drawingml.diagramStyle+xml"/>
  <Override PartName="/ppt/diagrams/colors37.xml" ContentType="application/vnd.openxmlformats-officedocument.drawingml.diagramColors+xml"/>
  <Override PartName="/ppt/diagrams/drawing37.xml" ContentType="application/vnd.ms-office.drawingml.diagramDrawing+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diagrams/data38.xml" ContentType="application/vnd.openxmlformats-officedocument.drawingml.diagramData+xml"/>
  <Override PartName="/ppt/diagrams/layout38.xml" ContentType="application/vnd.openxmlformats-officedocument.drawingml.diagramLayout+xml"/>
  <Override PartName="/ppt/diagrams/quickStyle38.xml" ContentType="application/vnd.openxmlformats-officedocument.drawingml.diagramStyle+xml"/>
  <Override PartName="/ppt/diagrams/colors38.xml" ContentType="application/vnd.openxmlformats-officedocument.drawingml.diagramColors+xml"/>
  <Override PartName="/ppt/diagrams/drawing38.xml" ContentType="application/vnd.ms-office.drawingml.diagramDrawing+xml"/>
  <Override PartName="/ppt/notesSlides/notesSlide57.xml" ContentType="application/vnd.openxmlformats-officedocument.presentationml.notesSlide+xml"/>
  <Override PartName="/ppt/diagrams/data39.xml" ContentType="application/vnd.openxmlformats-officedocument.drawingml.diagramData+xml"/>
  <Override PartName="/ppt/diagrams/layout39.xml" ContentType="application/vnd.openxmlformats-officedocument.drawingml.diagramLayout+xml"/>
  <Override PartName="/ppt/diagrams/quickStyle39.xml" ContentType="application/vnd.openxmlformats-officedocument.drawingml.diagramStyle+xml"/>
  <Override PartName="/ppt/diagrams/colors39.xml" ContentType="application/vnd.openxmlformats-officedocument.drawingml.diagramColors+xml"/>
  <Override PartName="/ppt/diagrams/drawing39.xml" ContentType="application/vnd.ms-office.drawingml.diagramDrawing+xml"/>
  <Override PartName="/ppt/diagrams/data40.xml" ContentType="application/vnd.openxmlformats-officedocument.drawingml.diagramData+xml"/>
  <Override PartName="/ppt/diagrams/layout40.xml" ContentType="application/vnd.openxmlformats-officedocument.drawingml.diagramLayout+xml"/>
  <Override PartName="/ppt/diagrams/quickStyle40.xml" ContentType="application/vnd.openxmlformats-officedocument.drawingml.diagramStyle+xml"/>
  <Override PartName="/ppt/diagrams/colors40.xml" ContentType="application/vnd.openxmlformats-officedocument.drawingml.diagramColors+xml"/>
  <Override PartName="/ppt/diagrams/drawing40.xml" ContentType="application/vnd.ms-office.drawingml.diagramDrawing+xml"/>
  <Override PartName="/ppt/notesSlides/notesSlide58.xml" ContentType="application/vnd.openxmlformats-officedocument.presentationml.notesSlide+xml"/>
  <Override PartName="/ppt/diagrams/data41.xml" ContentType="application/vnd.openxmlformats-officedocument.drawingml.diagramData+xml"/>
  <Override PartName="/ppt/diagrams/layout41.xml" ContentType="application/vnd.openxmlformats-officedocument.drawingml.diagramLayout+xml"/>
  <Override PartName="/ppt/diagrams/quickStyle41.xml" ContentType="application/vnd.openxmlformats-officedocument.drawingml.diagramStyle+xml"/>
  <Override PartName="/ppt/diagrams/colors41.xml" ContentType="application/vnd.openxmlformats-officedocument.drawingml.diagramColors+xml"/>
  <Override PartName="/ppt/diagrams/drawing41.xml" ContentType="application/vnd.ms-office.drawingml.diagramDrawing+xml"/>
  <Override PartName="/ppt/diagrams/data42.xml" ContentType="application/vnd.openxmlformats-officedocument.drawingml.diagramData+xml"/>
  <Override PartName="/ppt/diagrams/layout42.xml" ContentType="application/vnd.openxmlformats-officedocument.drawingml.diagramLayout+xml"/>
  <Override PartName="/ppt/diagrams/quickStyle42.xml" ContentType="application/vnd.openxmlformats-officedocument.drawingml.diagramStyle+xml"/>
  <Override PartName="/ppt/diagrams/colors42.xml" ContentType="application/vnd.openxmlformats-officedocument.drawingml.diagramColors+xml"/>
  <Override PartName="/ppt/diagrams/drawing42.xml" ContentType="application/vnd.ms-office.drawingml.diagramDrawing+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diagrams/data43.xml" ContentType="application/vnd.openxmlformats-officedocument.drawingml.diagramData+xml"/>
  <Override PartName="/ppt/diagrams/layout43.xml" ContentType="application/vnd.openxmlformats-officedocument.drawingml.diagramLayout+xml"/>
  <Override PartName="/ppt/diagrams/quickStyle43.xml" ContentType="application/vnd.openxmlformats-officedocument.drawingml.diagramStyle+xml"/>
  <Override PartName="/ppt/diagrams/colors43.xml" ContentType="application/vnd.openxmlformats-officedocument.drawingml.diagramColors+xml"/>
  <Override PartName="/ppt/diagrams/drawing43.xml" ContentType="application/vnd.ms-office.drawingml.diagramDrawing+xml"/>
  <Override PartName="/ppt/notesSlides/notesSlide61.xml" ContentType="application/vnd.openxmlformats-officedocument.presentationml.notesSlide+xml"/>
  <Override PartName="/ppt/diagrams/data44.xml" ContentType="application/vnd.openxmlformats-officedocument.drawingml.diagramData+xml"/>
  <Override PartName="/ppt/diagrams/layout44.xml" ContentType="application/vnd.openxmlformats-officedocument.drawingml.diagramLayout+xml"/>
  <Override PartName="/ppt/diagrams/quickStyle44.xml" ContentType="application/vnd.openxmlformats-officedocument.drawingml.diagramStyle+xml"/>
  <Override PartName="/ppt/diagrams/colors44.xml" ContentType="application/vnd.openxmlformats-officedocument.drawingml.diagramColors+xml"/>
  <Override PartName="/ppt/diagrams/drawing44.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74"/>
  </p:notesMasterIdLst>
  <p:sldIdLst>
    <p:sldId id="258" r:id="rId2"/>
    <p:sldId id="375" r:id="rId3"/>
    <p:sldId id="458" r:id="rId4"/>
    <p:sldId id="459" r:id="rId5"/>
    <p:sldId id="460" r:id="rId6"/>
    <p:sldId id="347" r:id="rId7"/>
    <p:sldId id="257" r:id="rId8"/>
    <p:sldId id="461" r:id="rId9"/>
    <p:sldId id="338" r:id="rId10"/>
    <p:sldId id="339" r:id="rId11"/>
    <p:sldId id="466" r:id="rId12"/>
    <p:sldId id="467" r:id="rId13"/>
    <p:sldId id="463" r:id="rId14"/>
    <p:sldId id="464" r:id="rId15"/>
    <p:sldId id="465" r:id="rId16"/>
    <p:sldId id="462" r:id="rId17"/>
    <p:sldId id="468" r:id="rId18"/>
    <p:sldId id="469" r:id="rId19"/>
    <p:sldId id="470" r:id="rId20"/>
    <p:sldId id="307" r:id="rId21"/>
    <p:sldId id="348" r:id="rId22"/>
    <p:sldId id="308" r:id="rId23"/>
    <p:sldId id="309" r:id="rId24"/>
    <p:sldId id="310" r:id="rId25"/>
    <p:sldId id="311" r:id="rId26"/>
    <p:sldId id="300" r:id="rId27"/>
    <p:sldId id="301" r:id="rId28"/>
    <p:sldId id="343" r:id="rId29"/>
    <p:sldId id="471" r:id="rId30"/>
    <p:sldId id="324" r:id="rId31"/>
    <p:sldId id="321" r:id="rId32"/>
    <p:sldId id="322" r:id="rId33"/>
    <p:sldId id="313" r:id="rId34"/>
    <p:sldId id="314" r:id="rId35"/>
    <p:sldId id="315" r:id="rId36"/>
    <p:sldId id="319" r:id="rId37"/>
    <p:sldId id="316" r:id="rId38"/>
    <p:sldId id="317" r:id="rId39"/>
    <p:sldId id="320" r:id="rId40"/>
    <p:sldId id="318" r:id="rId41"/>
    <p:sldId id="472" r:id="rId42"/>
    <p:sldId id="473" r:id="rId43"/>
    <p:sldId id="477" r:id="rId44"/>
    <p:sldId id="478" r:id="rId45"/>
    <p:sldId id="344" r:id="rId46"/>
    <p:sldId id="333" r:id="rId47"/>
    <p:sldId id="336" r:id="rId48"/>
    <p:sldId id="289" r:id="rId49"/>
    <p:sldId id="475" r:id="rId50"/>
    <p:sldId id="286" r:id="rId51"/>
    <p:sldId id="474" r:id="rId52"/>
    <p:sldId id="323" r:id="rId53"/>
    <p:sldId id="325" r:id="rId54"/>
    <p:sldId id="341" r:id="rId55"/>
    <p:sldId id="476" r:id="rId56"/>
    <p:sldId id="268" r:id="rId57"/>
    <p:sldId id="285" r:id="rId58"/>
    <p:sldId id="350" r:id="rId59"/>
    <p:sldId id="293" r:id="rId60"/>
    <p:sldId id="294" r:id="rId61"/>
    <p:sldId id="295" r:id="rId62"/>
    <p:sldId id="352" r:id="rId63"/>
    <p:sldId id="298" r:id="rId64"/>
    <p:sldId id="353" r:id="rId65"/>
    <p:sldId id="354" r:id="rId66"/>
    <p:sldId id="299" r:id="rId67"/>
    <p:sldId id="306" r:id="rId68"/>
    <p:sldId id="355" r:id="rId69"/>
    <p:sldId id="303" r:id="rId70"/>
    <p:sldId id="357" r:id="rId71"/>
    <p:sldId id="364" r:id="rId72"/>
    <p:sldId id="359" r:id="rId7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kwoPDd4E5PnDO07s34iV0Q==" hashData="WVzBNm9ZamkItGtgRNnYAPzwkzSn51NXrK87ZnLSvFYs3Jq7hfGx5r9qX+FgcD1/ob4Q+N/WRG4PE6uCNbZNRQ=="/>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4914"/>
    <p:restoredTop sz="61685"/>
  </p:normalViewPr>
  <p:slideViewPr>
    <p:cSldViewPr snapToGrid="0">
      <p:cViewPr varScale="1">
        <p:scale>
          <a:sx n="94" d="100"/>
          <a:sy n="94" d="100"/>
        </p:scale>
        <p:origin x="3712" y="1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16" Type="http://schemas.openxmlformats.org/officeDocument/2006/relationships/slide" Target="slides/slide1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notesMaster" Target="notesMasters/notesMaster1.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viewProps" Target="viewProps.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29" Type="http://schemas.openxmlformats.org/officeDocument/2006/relationships/slide" Target="slides/slide28.xml"/></Relationships>
</file>

<file path=ppt/diagrams/_rels/data35.xml.rels><?xml version="1.0" encoding="UTF-8" standalone="yes"?>
<Relationships xmlns="http://schemas.openxmlformats.org/package/2006/relationships"><Relationship Id="rId3" Type="http://schemas.openxmlformats.org/officeDocument/2006/relationships/image" Target="../media/image70.png"/><Relationship Id="rId2" Type="http://schemas.openxmlformats.org/officeDocument/2006/relationships/image" Target="../media/image69.png"/><Relationship Id="rId1" Type="http://schemas.openxmlformats.org/officeDocument/2006/relationships/image" Target="../media/image68.png"/></Relationships>
</file>

<file path=ppt/diagrams/_rels/data36.xml.rels><?xml version="1.0" encoding="UTF-8" standalone="yes"?>
<Relationships xmlns="http://schemas.openxmlformats.org/package/2006/relationships"><Relationship Id="rId2" Type="http://schemas.openxmlformats.org/officeDocument/2006/relationships/image" Target="../media/image72.png"/><Relationship Id="rId1" Type="http://schemas.openxmlformats.org/officeDocument/2006/relationships/image" Target="../media/image71.png"/></Relationships>
</file>

<file path=ppt/diagrams/_rels/drawing35.xml.rels><?xml version="1.0" encoding="UTF-8" standalone="yes"?>
<Relationships xmlns="http://schemas.openxmlformats.org/package/2006/relationships"><Relationship Id="rId3" Type="http://schemas.openxmlformats.org/officeDocument/2006/relationships/image" Target="../media/image70.png"/><Relationship Id="rId2" Type="http://schemas.openxmlformats.org/officeDocument/2006/relationships/image" Target="../media/image69.png"/><Relationship Id="rId1" Type="http://schemas.openxmlformats.org/officeDocument/2006/relationships/image" Target="../media/image68.png"/></Relationships>
</file>

<file path=ppt/diagrams/_rels/drawing36.xml.rels><?xml version="1.0" encoding="UTF-8" standalone="yes"?>
<Relationships xmlns="http://schemas.openxmlformats.org/package/2006/relationships"><Relationship Id="rId2" Type="http://schemas.openxmlformats.org/officeDocument/2006/relationships/image" Target="../media/image72.png"/><Relationship Id="rId1" Type="http://schemas.openxmlformats.org/officeDocument/2006/relationships/image" Target="../media/image71.png"/></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6_2">
  <dgm:title val=""/>
  <dgm:desc val=""/>
  <dgm:catLst>
    <dgm:cat type="accent6" pri="11200"/>
  </dgm:catLst>
  <dgm:styleLbl name="node0">
    <dgm:fillClrLst meth="repeat">
      <a:schemeClr val="accent6"/>
    </dgm:fillClrLst>
    <dgm:linClrLst meth="repeat">
      <a:schemeClr val="lt1"/>
    </dgm:linClrLst>
    <dgm:effectClrLst/>
    <dgm:txLinClrLst/>
    <dgm:txFillClrLst/>
    <dgm:txEffectClrLst/>
  </dgm:styleLbl>
  <dgm:styleLbl name="node1">
    <dgm:fillClrLst meth="repeat">
      <a:schemeClr val="accent6"/>
    </dgm:fillClrLst>
    <dgm:linClrLst meth="repeat">
      <a:schemeClr val="lt1"/>
    </dgm:linClrLst>
    <dgm:effectClrLst/>
    <dgm:txLinClrLst/>
    <dgm:txFillClrLst/>
    <dgm:txEffectClrLst/>
  </dgm:styleLbl>
  <dgm:styleLbl name="alignNode1">
    <dgm:fillClrLst meth="repeat">
      <a:schemeClr val="accent6"/>
    </dgm:fillClrLst>
    <dgm:linClrLst meth="repeat">
      <a:schemeClr val="accent6"/>
    </dgm:linClrLst>
    <dgm:effectClrLst/>
    <dgm:txLinClrLst/>
    <dgm:txFillClrLst/>
    <dgm:txEffectClrLst/>
  </dgm:styleLbl>
  <dgm:styleLbl name="lnNode1">
    <dgm:fillClrLst meth="repeat">
      <a:schemeClr val="accent6"/>
    </dgm:fillClrLst>
    <dgm:linClrLst meth="repeat">
      <a:schemeClr val="lt1"/>
    </dgm:linClrLst>
    <dgm:effectClrLst/>
    <dgm:txLinClrLst/>
    <dgm:txFillClrLst/>
    <dgm:txEffectClrLst/>
  </dgm:styleLbl>
  <dgm:styleLbl name="vennNode1">
    <dgm:fillClrLst meth="repeat">
      <a:schemeClr val="accent6">
        <a:alpha val="50000"/>
      </a:schemeClr>
    </dgm:fillClrLst>
    <dgm:linClrLst meth="repeat">
      <a:schemeClr val="lt1"/>
    </dgm:linClrLst>
    <dgm:effectClrLst/>
    <dgm:txLinClrLst/>
    <dgm:txFillClrLst/>
    <dgm:txEffectClrLst/>
  </dgm:styleLbl>
  <dgm:styleLbl name="node2">
    <dgm:fillClrLst meth="repeat">
      <a:schemeClr val="accent6"/>
    </dgm:fillClrLst>
    <dgm:linClrLst meth="repeat">
      <a:schemeClr val="lt1"/>
    </dgm:linClrLst>
    <dgm:effectClrLst/>
    <dgm:txLinClrLst/>
    <dgm:txFillClrLst/>
    <dgm:txEffectClrLst/>
  </dgm:styleLbl>
  <dgm:styleLbl name="node3">
    <dgm:fillClrLst meth="repeat">
      <a:schemeClr val="accent6"/>
    </dgm:fillClrLst>
    <dgm:linClrLst meth="repeat">
      <a:schemeClr val="lt1"/>
    </dgm:linClrLst>
    <dgm:effectClrLst/>
    <dgm:txLinClrLst/>
    <dgm:txFillClrLst/>
    <dgm:txEffectClrLst/>
  </dgm:styleLbl>
  <dgm:styleLbl name="node4">
    <dgm:fillClrLst meth="repeat">
      <a:schemeClr val="accent6"/>
    </dgm:fillClrLst>
    <dgm:linClrLst meth="repeat">
      <a:schemeClr val="lt1"/>
    </dgm:linClrLst>
    <dgm:effectClrLst/>
    <dgm:txLinClrLst/>
    <dgm:txFillClrLst/>
    <dgm:txEffectClrLst/>
  </dgm:styleLbl>
  <dgm:styleLbl name="f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6">
        <a:tint val="60000"/>
      </a:schemeClr>
    </dgm:fillClrLst>
    <dgm:linClrLst meth="repeat">
      <a:schemeClr val="accent6">
        <a:tint val="60000"/>
      </a:schemeClr>
    </dgm:linClrLst>
    <dgm:effectClrLst/>
    <dgm:txLinClrLst/>
    <dgm:txFillClrLst/>
    <dgm:txEffectClrLst/>
  </dgm:styleLbl>
  <dgm:styleLbl name="fgSibTrans2D1">
    <dgm:fillClrLst meth="repeat">
      <a:schemeClr val="accent6">
        <a:tint val="60000"/>
      </a:schemeClr>
    </dgm:fillClrLst>
    <dgm:linClrLst meth="repeat">
      <a:schemeClr val="accent6">
        <a:tint val="60000"/>
      </a:schemeClr>
    </dgm:linClrLst>
    <dgm:effectClrLst/>
    <dgm:txLinClrLst/>
    <dgm:txFillClrLst/>
    <dgm:txEffectClrLst/>
  </dgm:styleLbl>
  <dgm:styleLbl name="bgSibTrans2D1">
    <dgm:fillClrLst meth="repeat">
      <a:schemeClr val="accent6">
        <a:tint val="60000"/>
      </a:schemeClr>
    </dgm:fillClrLst>
    <dgm:linClrLst meth="repeat">
      <a:schemeClr val="accent6">
        <a:tint val="60000"/>
      </a:schemeClr>
    </dgm:linClrLst>
    <dgm:effectClrLst/>
    <dgm:txLinClrLst/>
    <dgm:txFillClrLst/>
    <dgm:txEffectClrLst/>
  </dgm:styleLbl>
  <dgm:styleLbl name="sibTrans1D1">
    <dgm:fillClrLst meth="repeat">
      <a:schemeClr val="accent6"/>
    </dgm:fillClrLst>
    <dgm:linClrLst meth="repeat">
      <a:schemeClr val="accent6"/>
    </dgm:linClrLst>
    <dgm:effectClrLst/>
    <dgm:txLinClrLst/>
    <dgm:txFillClrLst meth="repeat">
      <a:schemeClr val="tx1"/>
    </dgm:txFillClrLst>
    <dgm:txEffectClrLst/>
  </dgm:styleLbl>
  <dgm:styleLbl name="callout">
    <dgm:fillClrLst meth="repeat">
      <a:schemeClr val="accent6"/>
    </dgm:fillClrLst>
    <dgm:linClrLst meth="repeat">
      <a:schemeClr val="accent6">
        <a:tint val="50000"/>
      </a:schemeClr>
    </dgm:linClrLst>
    <dgm:effectClrLst/>
    <dgm:txLinClrLst/>
    <dgm:txFillClrLst meth="repeat">
      <a:schemeClr val="tx1"/>
    </dgm:txFillClrLst>
    <dgm:txEffectClrLst/>
  </dgm:styleLbl>
  <dgm:styleLbl name="asst0">
    <dgm:fillClrLst meth="repeat">
      <a:schemeClr val="accent6"/>
    </dgm:fillClrLst>
    <dgm:linClrLst meth="repeat">
      <a:schemeClr val="lt1"/>
    </dgm:linClrLst>
    <dgm:effectClrLst/>
    <dgm:txLinClrLst/>
    <dgm:txFillClrLst/>
    <dgm:txEffectClrLst/>
  </dgm:styleLbl>
  <dgm:styleLbl name="asst1">
    <dgm:fillClrLst meth="repeat">
      <a:schemeClr val="accent6"/>
    </dgm:fillClrLst>
    <dgm:linClrLst meth="repeat">
      <a:schemeClr val="lt1"/>
    </dgm:linClrLst>
    <dgm:effectClrLst/>
    <dgm:txLinClrLst/>
    <dgm:txFillClrLst/>
    <dgm:txEffectClrLst/>
  </dgm:styleLbl>
  <dgm:styleLbl name="asst2">
    <dgm:fillClrLst meth="repeat">
      <a:schemeClr val="accent6"/>
    </dgm:fillClrLst>
    <dgm:linClrLst meth="repeat">
      <a:schemeClr val="lt1"/>
    </dgm:linClrLst>
    <dgm:effectClrLst/>
    <dgm:txLinClrLst/>
    <dgm:txFillClrLst/>
    <dgm:txEffectClrLst/>
  </dgm:styleLbl>
  <dgm:styleLbl name="asst3">
    <dgm:fillClrLst meth="repeat">
      <a:schemeClr val="accent6"/>
    </dgm:fillClrLst>
    <dgm:linClrLst meth="repeat">
      <a:schemeClr val="lt1"/>
    </dgm:linClrLst>
    <dgm:effectClrLst/>
    <dgm:txLinClrLst/>
    <dgm:txFillClrLst/>
    <dgm:txEffectClrLst/>
  </dgm:styleLbl>
  <dgm:styleLbl name="asst4">
    <dgm:fillClrLst meth="repeat">
      <a:schemeClr val="accent6"/>
    </dgm:fillClrLst>
    <dgm:linClrLst meth="repeat">
      <a:schemeClr val="lt1"/>
    </dgm:linClrLst>
    <dgm:effectClrLst/>
    <dgm:txLinClrLst/>
    <dgm:txFillClrLst/>
    <dgm:txEffectClrLst/>
  </dgm:styleLbl>
  <dgm:styleLbl name="parChTrans2D1">
    <dgm:fillClrLst meth="repeat">
      <a:schemeClr val="accent6">
        <a:tint val="60000"/>
      </a:schemeClr>
    </dgm:fillClrLst>
    <dgm:linClrLst meth="repeat">
      <a:schemeClr val="accent6">
        <a:tint val="60000"/>
      </a:schemeClr>
    </dgm:linClrLst>
    <dgm:effectClrLst/>
    <dgm:txLinClrLst/>
    <dgm:txFillClrLst meth="repeat">
      <a:schemeClr val="lt1"/>
    </dgm:txFillClrLst>
    <dgm:txEffectClrLst/>
  </dgm:styleLbl>
  <dgm:styleLbl name="parChTrans2D2">
    <dgm:fillClrLst meth="repeat">
      <a:schemeClr val="accent6"/>
    </dgm:fillClrLst>
    <dgm:linClrLst meth="repeat">
      <a:schemeClr val="accent6"/>
    </dgm:linClrLst>
    <dgm:effectClrLst/>
    <dgm:txLinClrLst/>
    <dgm:txFillClrLst meth="repeat">
      <a:schemeClr val="lt1"/>
    </dgm:txFillClrLst>
    <dgm:txEffectClrLst/>
  </dgm:styleLbl>
  <dgm:styleLbl name="parChTrans2D3">
    <dgm:fillClrLst meth="repeat">
      <a:schemeClr val="accent6"/>
    </dgm:fillClrLst>
    <dgm:linClrLst meth="repeat">
      <a:schemeClr val="accent6"/>
    </dgm:linClrLst>
    <dgm:effectClrLst/>
    <dgm:txLinClrLst/>
    <dgm:txFillClrLst meth="repeat">
      <a:schemeClr val="lt1"/>
    </dgm:txFillClrLst>
    <dgm:txEffectClrLst/>
  </dgm:styleLbl>
  <dgm:styleLbl name="parChTrans2D4">
    <dgm:fillClrLst meth="repeat">
      <a:schemeClr val="accent6"/>
    </dgm:fillClrLst>
    <dgm:linClrLst meth="repeat">
      <a:schemeClr val="accent6"/>
    </dgm:linClrLst>
    <dgm:effectClrLst/>
    <dgm:txLinClrLst/>
    <dgm:txFillClrLst meth="repeat">
      <a:schemeClr val="lt1"/>
    </dgm:txFillClrLst>
    <dgm:txEffectClrLst/>
  </dgm:styleLbl>
  <dgm:styleLbl name="parChTrans1D1">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2">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3">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parChTrans1D4">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6"/>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f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align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b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bgShp">
    <dgm:fillClrLst meth="repeat">
      <a:schemeClr val="accent6">
        <a:tint val="40000"/>
      </a:schemeClr>
    </dgm:fillClrLst>
    <dgm:linClrLst meth="repeat">
      <a:schemeClr val="accent6"/>
    </dgm:linClrLst>
    <dgm:effectClrLst/>
    <dgm:txLinClrLst/>
    <dgm:txFillClrLst meth="repeat">
      <a:schemeClr val="dk1"/>
    </dgm:txFillClrLst>
    <dgm:txEffectClrLst/>
  </dgm:styleLbl>
  <dgm:styleLbl name="dkBgShp">
    <dgm:fillClrLst meth="repeat">
      <a:schemeClr val="accent6">
        <a:shade val="80000"/>
      </a:schemeClr>
    </dgm:fillClrLst>
    <dgm:linClrLst meth="repeat">
      <a:schemeClr val="accent6"/>
    </dgm:linClrLst>
    <dgm:effectClrLst/>
    <dgm:txLinClrLst/>
    <dgm:txFillClrLst meth="repeat">
      <a:schemeClr val="lt1"/>
    </dgm:txFillClrLst>
    <dgm:txEffectClrLst/>
  </dgm:styleLbl>
  <dgm:styleLbl name="trBgShp">
    <dgm:fillClrLst meth="repeat">
      <a:schemeClr val="accent6">
        <a:tint val="50000"/>
        <a:alpha val="40000"/>
      </a:schemeClr>
    </dgm:fillClrLst>
    <dgm:linClrLst meth="repeat">
      <a:schemeClr val="accent6"/>
    </dgm:linClrLst>
    <dgm:effectClrLst/>
    <dgm:txLinClrLst/>
    <dgm:txFillClrLst meth="repeat">
      <a:schemeClr val="lt1"/>
    </dgm:txFillClrLst>
    <dgm:txEffectClrLst/>
  </dgm:styleLbl>
  <dgm:styleLbl name="fgShp">
    <dgm:fillClrLst meth="repeat">
      <a:schemeClr val="accent6">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3_3">
  <dgm:title val=""/>
  <dgm:desc val=""/>
  <dgm:catLst>
    <dgm:cat type="accent3" pri="11300"/>
  </dgm:catLst>
  <dgm:styleLbl name="node0">
    <dgm:fillClrLst meth="repeat">
      <a:schemeClr val="accent3">
        <a:shade val="80000"/>
      </a:schemeClr>
    </dgm:fillClrLst>
    <dgm:linClrLst meth="repeat">
      <a:schemeClr val="lt1"/>
    </dgm:linClrLst>
    <dgm:effectClrLst/>
    <dgm:txLinClrLst/>
    <dgm:txFillClrLst/>
    <dgm:txEffectClrLst/>
  </dgm:styleLbl>
  <dgm:styleLbl name="node1">
    <dgm:fillClrLst>
      <a:schemeClr val="accent3">
        <a:shade val="80000"/>
      </a:schemeClr>
      <a:schemeClr val="accent3">
        <a:tint val="70000"/>
      </a:schemeClr>
    </dgm:fillClrLst>
    <dgm:linClrLst meth="repeat">
      <a:schemeClr val="lt1"/>
    </dgm:linClrLst>
    <dgm:effectClrLst/>
    <dgm:txLinClrLst/>
    <dgm:txFillClrLst/>
    <dgm:txEffectClrLst/>
  </dgm:styleLbl>
  <dgm:styleLbl name="alignNode1">
    <dgm:fillClrLst>
      <a:schemeClr val="accent3">
        <a:shade val="80000"/>
      </a:schemeClr>
      <a:schemeClr val="accent3">
        <a:tint val="70000"/>
      </a:schemeClr>
    </dgm:fillClrLst>
    <dgm:linClrLst>
      <a:schemeClr val="accent3">
        <a:shade val="80000"/>
      </a:schemeClr>
      <a:schemeClr val="accent3">
        <a:tint val="70000"/>
      </a:schemeClr>
    </dgm:linClrLst>
    <dgm:effectClrLst/>
    <dgm:txLinClrLst/>
    <dgm:txFillClrLst/>
    <dgm:txEffectClrLst/>
  </dgm:styleLbl>
  <dgm:styleLbl name="lnNode1">
    <dgm:fillClrLst>
      <a:schemeClr val="accent3">
        <a:shade val="80000"/>
      </a:schemeClr>
      <a:schemeClr val="accent3">
        <a:tint val="70000"/>
      </a:schemeClr>
    </dgm:fillClrLst>
    <dgm:linClrLst meth="repeat">
      <a:schemeClr val="lt1"/>
    </dgm:linClrLst>
    <dgm:effectClrLst/>
    <dgm:txLinClrLst/>
    <dgm:txFillClrLst/>
    <dgm:txEffectClrLst/>
  </dgm:styleLbl>
  <dgm:styleLbl name="vennNode1">
    <dgm:fillClrLst>
      <a:schemeClr val="accent3">
        <a:shade val="80000"/>
        <a:alpha val="50000"/>
      </a:schemeClr>
      <a:schemeClr val="accent3">
        <a:tint val="70000"/>
        <a:alpha val="50000"/>
      </a:schemeClr>
    </dgm:fillClrLst>
    <dgm:linClrLst meth="repeat">
      <a:schemeClr val="lt1"/>
    </dgm:linClrLst>
    <dgm:effectClrLst/>
    <dgm:txLinClrLst/>
    <dgm:txFillClrLst/>
    <dgm:txEffectClrLst/>
  </dgm:styleLbl>
  <dgm:styleLbl name="node2">
    <dgm:fillClrLst>
      <a:schemeClr val="accent3">
        <a:tint val="99000"/>
      </a:schemeClr>
    </dgm:fillClrLst>
    <dgm:linClrLst meth="repeat">
      <a:schemeClr val="lt1"/>
    </dgm:linClrLst>
    <dgm:effectClrLst/>
    <dgm:txLinClrLst/>
    <dgm:txFillClrLst/>
    <dgm:txEffectClrLst/>
  </dgm:styleLbl>
  <dgm:styleLbl name="node3">
    <dgm:fillClrLst>
      <a:schemeClr val="accent3">
        <a:tint val="80000"/>
      </a:schemeClr>
    </dgm:fillClrLst>
    <dgm:linClrLst meth="repeat">
      <a:schemeClr val="lt1"/>
    </dgm:linClrLst>
    <dgm:effectClrLst/>
    <dgm:txLinClrLst/>
    <dgm:txFillClrLst/>
    <dgm:txEffectClrLst/>
  </dgm:styleLbl>
  <dgm:styleLbl name="node4">
    <dgm:fillClrLst>
      <a:schemeClr val="accent3">
        <a:tint val="70000"/>
      </a:schemeClr>
    </dgm:fillClrLst>
    <dgm:linClrLst meth="repeat">
      <a:schemeClr val="lt1"/>
    </dgm:linClrLst>
    <dgm:effectClrLst/>
    <dgm:txLinClrLst/>
    <dgm:txFillClrLst/>
    <dgm:txEffectClrLst/>
  </dgm:styleLbl>
  <dgm:styleLbl name="fgImgPlace1">
    <dgm:fillClrLst>
      <a:schemeClr val="accent3">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hade val="90000"/>
      </a:schemeClr>
      <a:schemeClr val="accent3">
        <a:tint val="70000"/>
      </a:schemeClr>
    </dgm:fillClrLst>
    <dgm:linClrLst>
      <a:schemeClr val="accent3">
        <a:shade val="90000"/>
      </a:schemeClr>
      <a:schemeClr val="accent3">
        <a:tint val="70000"/>
      </a:schemeClr>
    </dgm:linClrLst>
    <dgm:effectClrLst/>
    <dgm:txLinClrLst/>
    <dgm:txFillClrLst/>
    <dgm:txEffectClrLst/>
  </dgm:styleLbl>
  <dgm:styleLbl name="fgSibTrans2D1">
    <dgm:fillClrLst>
      <a:schemeClr val="accent3">
        <a:shade val="90000"/>
      </a:schemeClr>
      <a:schemeClr val="accent3">
        <a:tint val="70000"/>
      </a:schemeClr>
    </dgm:fillClrLst>
    <dgm:linClrLst>
      <a:schemeClr val="accent3">
        <a:shade val="90000"/>
      </a:schemeClr>
      <a:schemeClr val="accent3">
        <a:tint val="70000"/>
      </a:schemeClr>
    </dgm:linClrLst>
    <dgm:effectClrLst/>
    <dgm:txLinClrLst/>
    <dgm:txFillClrLst meth="repeat">
      <a:schemeClr val="lt1"/>
    </dgm:txFillClrLst>
    <dgm:txEffectClrLst/>
  </dgm:styleLbl>
  <dgm:styleLbl name="bgSibTrans2D1">
    <dgm:fillClrLst>
      <a:schemeClr val="accent3">
        <a:shade val="90000"/>
      </a:schemeClr>
      <a:schemeClr val="accent3">
        <a:tint val="70000"/>
      </a:schemeClr>
    </dgm:fillClrLst>
    <dgm:linClrLst>
      <a:schemeClr val="accent3">
        <a:shade val="90000"/>
      </a:schemeClr>
      <a:schemeClr val="accent3">
        <a:tint val="70000"/>
      </a:schemeClr>
    </dgm:linClrLst>
    <dgm:effectClrLst/>
    <dgm:txLinClrLst/>
    <dgm:txFillClrLst meth="repeat">
      <a:schemeClr val="lt1"/>
    </dgm:txFillClrLst>
    <dgm:txEffectClrLst/>
  </dgm:styleLbl>
  <dgm:styleLbl name="sibTrans1D1">
    <dgm:fillClrLst>
      <a:schemeClr val="accent3">
        <a:shade val="90000"/>
      </a:schemeClr>
      <a:schemeClr val="accent3">
        <a:tint val="70000"/>
      </a:schemeClr>
    </dgm:fillClrLst>
    <dgm:linClrLst>
      <a:schemeClr val="accent3">
        <a:shade val="90000"/>
      </a:schemeClr>
      <a:schemeClr val="accent3">
        <a:tint val="70000"/>
      </a:schemeClr>
    </dgm:linClrLst>
    <dgm:effectClrLst/>
    <dgm:txLinClrLst/>
    <dgm:txFillClrLst meth="repeat">
      <a:schemeClr val="tx1"/>
    </dgm:txFillClrLst>
    <dgm:txEffectClrLst/>
  </dgm:styleLbl>
  <dgm:styleLbl name="callout">
    <dgm:fillClrLst meth="repeat">
      <a:schemeClr val="accent3"/>
    </dgm:fillClrLst>
    <dgm:linClrLst meth="repeat">
      <a:schemeClr val="accent3"/>
    </dgm:linClrLst>
    <dgm:effectClrLst/>
    <dgm:txLinClrLst/>
    <dgm:txFillClrLst meth="repeat">
      <a:schemeClr val="tx1"/>
    </dgm:txFillClrLst>
    <dgm:txEffectClrLst/>
  </dgm:styleLbl>
  <dgm:styleLbl name="asst0">
    <dgm:fillClrLst meth="repeat">
      <a:schemeClr val="accent3">
        <a:shade val="80000"/>
      </a:schemeClr>
    </dgm:fillClrLst>
    <dgm:linClrLst meth="repeat">
      <a:schemeClr val="lt1"/>
    </dgm:linClrLst>
    <dgm:effectClrLst/>
    <dgm:txLinClrLst/>
    <dgm:txFillClrLst/>
    <dgm:txEffectClrLst/>
  </dgm:styleLbl>
  <dgm:styleLbl name="asst1">
    <dgm:fillClrLst meth="repeat">
      <a:schemeClr val="accent3">
        <a:shade val="80000"/>
      </a:schemeClr>
    </dgm:fillClrLst>
    <dgm:linClrLst meth="repeat">
      <a:schemeClr val="lt1"/>
    </dgm:linClrLst>
    <dgm:effectClrLst/>
    <dgm:txLinClrLst/>
    <dgm:txFillClrLst/>
    <dgm:txEffectClrLst/>
  </dgm:styleLbl>
  <dgm:styleLbl name="asst2">
    <dgm:fillClrLst>
      <a:schemeClr val="accent3">
        <a:tint val="99000"/>
      </a:schemeClr>
    </dgm:fillClrLst>
    <dgm:linClrLst meth="repeat">
      <a:schemeClr val="lt1"/>
    </dgm:linClrLst>
    <dgm:effectClrLst/>
    <dgm:txLinClrLst/>
    <dgm:txFillClrLst/>
    <dgm:txEffectClrLst/>
  </dgm:styleLbl>
  <dgm:styleLbl name="asst3">
    <dgm:fillClrLst>
      <a:schemeClr val="accent3">
        <a:tint val="80000"/>
      </a:schemeClr>
    </dgm:fillClrLst>
    <dgm:linClrLst meth="repeat">
      <a:schemeClr val="lt1"/>
    </dgm:linClrLst>
    <dgm:effectClrLst/>
    <dgm:txLinClrLst/>
    <dgm:txFillClrLst/>
    <dgm:txEffectClrLst/>
  </dgm:styleLbl>
  <dgm:styleLbl name="asst4">
    <dgm:fillClrLst>
      <a:schemeClr val="accent3">
        <a:tint val="70000"/>
      </a:schemeClr>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meth="repeat">
      <a:schemeClr val="lt1"/>
    </dgm:txFillClrLst>
    <dgm:txEffectClrLst/>
  </dgm:styleLbl>
  <dgm:styleLbl name="parChTrans2D2">
    <dgm:fillClrLst meth="repeat">
      <a:schemeClr val="accent3">
        <a:tint val="90000"/>
      </a:schemeClr>
    </dgm:fillClrLst>
    <dgm:linClrLst meth="repeat">
      <a:schemeClr val="accent3">
        <a:tint val="90000"/>
      </a:schemeClr>
    </dgm:linClrLst>
    <dgm:effectClrLst/>
    <dgm:txLinClrLst/>
    <dgm:txFillClrLst/>
    <dgm:txEffectClrLst/>
  </dgm:styleLbl>
  <dgm:styleLbl name="parChTrans2D3">
    <dgm:fillClrLst meth="repeat">
      <a:schemeClr val="accent3">
        <a:tint val="70000"/>
      </a:schemeClr>
    </dgm:fillClrLst>
    <dgm:linClrLst meth="repeat">
      <a:schemeClr val="accent3">
        <a:tint val="70000"/>
      </a:schemeClr>
    </dgm:linClrLst>
    <dgm:effectClrLst/>
    <dgm:txLinClrLst/>
    <dgm:txFillClrLst/>
    <dgm:txEffectClrLst/>
  </dgm:styleLbl>
  <dgm:styleLbl name="parChTrans2D4">
    <dgm:fillClrLst meth="repeat">
      <a:schemeClr val="accent3">
        <a:tint val="50000"/>
      </a:schemeClr>
    </dgm:fillClrLst>
    <dgm:linClrLst meth="repeat">
      <a:schemeClr val="accent3">
        <a:tint val="50000"/>
      </a:schemeClr>
    </dgm:linClrLst>
    <dgm:effectClrLst/>
    <dgm:txLinClrLst/>
    <dgm:txFillClrLst meth="repeat">
      <a:schemeClr val="lt1"/>
    </dgm:txFillClrLst>
    <dgm:txEffectClrLst/>
  </dgm:styleLbl>
  <dgm:styleLbl name="parChTrans1D1">
    <dgm:fillClrLst meth="repeat">
      <a:schemeClr val="accent3">
        <a:shade val="80000"/>
      </a:schemeClr>
    </dgm:fillClrLst>
    <dgm:linClrLst meth="repeat">
      <a:schemeClr val="accent3">
        <a:shade val="80000"/>
      </a:schemeClr>
    </dgm:linClrLst>
    <dgm:effectClrLst/>
    <dgm:txLinClrLst/>
    <dgm:txFillClrLst meth="repeat">
      <a:schemeClr val="tx1"/>
    </dgm:txFillClrLst>
    <dgm:txEffectClrLst/>
  </dgm:styleLbl>
  <dgm:styleLbl name="parChTrans1D2">
    <dgm:fillClrLst meth="repeat">
      <a:schemeClr val="accent3">
        <a:tint val="99000"/>
      </a:schemeClr>
    </dgm:fillClrLst>
    <dgm:linClrLst meth="repeat">
      <a:schemeClr val="accent3">
        <a:tint val="99000"/>
      </a:schemeClr>
    </dgm:linClrLst>
    <dgm:effectClrLst/>
    <dgm:txLinClrLst/>
    <dgm:txFillClrLst meth="repeat">
      <a:schemeClr val="tx1"/>
    </dgm:txFillClrLst>
    <dgm:txEffectClrLst/>
  </dgm:styleLbl>
  <dgm:styleLbl name="parChTrans1D3">
    <dgm:fillClrLst meth="repeat">
      <a:schemeClr val="accent3">
        <a:tint val="80000"/>
      </a:schemeClr>
    </dgm:fillClrLst>
    <dgm:linClrLst meth="repeat">
      <a:schemeClr val="accent3">
        <a:tint val="80000"/>
      </a:schemeClr>
    </dgm:linClrLst>
    <dgm:effectClrLst/>
    <dgm:txLinClrLst/>
    <dgm:txFillClrLst meth="repeat">
      <a:schemeClr val="tx1"/>
    </dgm:txFillClrLst>
    <dgm:txEffectClrLst/>
  </dgm:styleLbl>
  <dgm:styleLbl name="parChTrans1D4">
    <dgm:fillClrLst meth="repeat">
      <a:schemeClr val="accent3">
        <a:tint val="70000"/>
      </a:schemeClr>
    </dgm:fillClrLst>
    <dgm:linClrLst meth="repeat">
      <a:schemeClr val="accent3">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hade val="80000"/>
      </a:schemeClr>
      <a:schemeClr val="accent3">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hade val="80000"/>
      </a:schemeClr>
      <a:schemeClr val="accent3">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hade val="80000"/>
      </a:schemeClr>
      <a:schemeClr val="accent3">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hade val="80000"/>
      </a:schemeClr>
      <a:schemeClr val="accent3">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3">
        <a:shade val="80000"/>
      </a:schemeClr>
      <a:schemeClr val="accent3">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a:tint val="70000"/>
      </a:schemeClr>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3_5">
  <dgm:title val=""/>
  <dgm:desc val=""/>
  <dgm:catLst>
    <dgm:cat type="accent3" pri="11500"/>
  </dgm:catLst>
  <dgm:styleLbl name="node0">
    <dgm:fillClrLst meth="cycle">
      <a:schemeClr val="accent3">
        <a:alpha val="80000"/>
      </a:schemeClr>
    </dgm:fillClrLst>
    <dgm:linClrLst meth="repeat">
      <a:schemeClr val="lt1"/>
    </dgm:linClrLst>
    <dgm:effectClrLst/>
    <dgm:txLinClrLst/>
    <dgm:txFillClrLst/>
    <dgm:txEffectClrLst/>
  </dgm:styleLbl>
  <dgm:styleLbl name="node1">
    <dgm:fillClrLst>
      <a:schemeClr val="accent3">
        <a:alpha val="90000"/>
      </a:schemeClr>
      <a:schemeClr val="accent3">
        <a:alpha val="50000"/>
      </a:schemeClr>
    </dgm:fillClrLst>
    <dgm:linClrLst meth="repeat">
      <a:schemeClr val="lt1"/>
    </dgm:linClrLst>
    <dgm:effectClrLst/>
    <dgm:txLinClrLst/>
    <dgm:txFillClrLst/>
    <dgm:txEffectClrLst/>
  </dgm:styleLbl>
  <dgm:styleLbl name="alignNode1">
    <dgm:fillClrLst>
      <a:schemeClr val="accent3">
        <a:alpha val="90000"/>
      </a:schemeClr>
      <a:schemeClr val="accent3">
        <a:alpha val="50000"/>
      </a:schemeClr>
    </dgm:fillClrLst>
    <dgm:linClrLst>
      <a:schemeClr val="accent3">
        <a:alpha val="90000"/>
      </a:schemeClr>
      <a:schemeClr val="accent3">
        <a:alpha val="50000"/>
      </a:schemeClr>
    </dgm:linClrLst>
    <dgm:effectClrLst/>
    <dgm:txLinClrLst/>
    <dgm:txFillClrLst/>
    <dgm:txEffectClrLst/>
  </dgm:styleLbl>
  <dgm:styleLbl name="lnNode1">
    <dgm:fillClrLst>
      <a:schemeClr val="accent3">
        <a:shade val="90000"/>
      </a:schemeClr>
      <a:schemeClr val="accent3">
        <a:alpha val="50000"/>
        <a:tint val="50000"/>
      </a:schemeClr>
    </dgm:fillClrLst>
    <dgm:linClrLst meth="repeat">
      <a:schemeClr val="lt1"/>
    </dgm:linClrLst>
    <dgm:effectClrLst/>
    <dgm:txLinClrLst/>
    <dgm:txFillClrLst/>
    <dgm:txEffectClrLst/>
  </dgm:styleLbl>
  <dgm:styleLbl name="vennNode1">
    <dgm:fillClrLst>
      <a:schemeClr val="accent3">
        <a:shade val="80000"/>
        <a:alpha val="50000"/>
      </a:schemeClr>
      <a:schemeClr val="accent3">
        <a:alpha val="80000"/>
      </a:schemeClr>
    </dgm:fillClrLst>
    <dgm:linClrLst meth="repeat">
      <a:schemeClr val="lt1"/>
    </dgm:linClrLst>
    <dgm:effectClrLst/>
    <dgm:txLinClrLst/>
    <dgm:txFillClrLst/>
    <dgm:txEffectClrLst/>
  </dgm:styleLbl>
  <dgm:styleLbl name="node2">
    <dgm:fillClrLst>
      <a:schemeClr val="accent3">
        <a:alpha val="70000"/>
      </a:schemeClr>
    </dgm:fillClrLst>
    <dgm:linClrLst meth="repeat">
      <a:schemeClr val="lt1"/>
    </dgm:linClrLst>
    <dgm:effectClrLst/>
    <dgm:txLinClrLst/>
    <dgm:txFillClrLst/>
    <dgm:txEffectClrLst/>
  </dgm:styleLbl>
  <dgm:styleLbl name="node3">
    <dgm:fillClrLst>
      <a:schemeClr val="accent3">
        <a:alpha val="50000"/>
      </a:schemeClr>
    </dgm:fillClrLst>
    <dgm:linClrLst meth="repeat">
      <a:schemeClr val="lt1"/>
    </dgm:linClrLst>
    <dgm:effectClrLst/>
    <dgm:txLinClrLst/>
    <dgm:txFillClrLst/>
    <dgm:txEffectClrLst/>
  </dgm:styleLbl>
  <dgm:styleLbl name="node4">
    <dgm:fillClrLst>
      <a:schemeClr val="accent3">
        <a:alpha val="30000"/>
      </a:schemeClr>
    </dgm:fillClrLst>
    <dgm:linClrLst meth="repeat">
      <a:schemeClr val="lt1"/>
    </dgm:linClrLst>
    <dgm:effectClrLst/>
    <dgm:txLinClrLst/>
    <dgm:txFillClrLst/>
    <dgm:txEffectClrLst/>
  </dgm:styleLbl>
  <dgm:styleLbl name="fgImgPlace1">
    <dgm:fillClrLst>
      <a:schemeClr val="accent3">
        <a:tint val="50000"/>
        <a:alpha val="90000"/>
      </a:schemeClr>
      <a:schemeClr val="accent3">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hade val="90000"/>
      </a:schemeClr>
      <a:schemeClr val="accent3">
        <a:tint val="50000"/>
      </a:schemeClr>
    </dgm:fillClrLst>
    <dgm:linClrLst>
      <a:schemeClr val="accent3">
        <a:shade val="90000"/>
      </a:schemeClr>
      <a:schemeClr val="accent3">
        <a:tint val="50000"/>
      </a:schemeClr>
    </dgm:linClrLst>
    <dgm:effectClrLst/>
    <dgm:txLinClrLst/>
    <dgm:txFillClrLst/>
    <dgm:txEffectClrLst/>
  </dgm:styleLbl>
  <dgm:styleLbl name="fgSibTrans2D1">
    <dgm:fillClrLst>
      <a:schemeClr val="accent3">
        <a:shade val="90000"/>
      </a:schemeClr>
      <a:schemeClr val="accent3">
        <a:tint val="50000"/>
      </a:schemeClr>
    </dgm:fillClrLst>
    <dgm:linClrLst>
      <a:schemeClr val="accent3">
        <a:shade val="90000"/>
      </a:schemeClr>
      <a:schemeClr val="accent3">
        <a:tint val="50000"/>
      </a:schemeClr>
    </dgm:linClrLst>
    <dgm:effectClrLst/>
    <dgm:txLinClrLst/>
    <dgm:txFillClrLst/>
    <dgm:txEffectClrLst/>
  </dgm:styleLbl>
  <dgm:styleLbl name="bgSibTrans2D1">
    <dgm:fillClrLst>
      <a:schemeClr val="accent3">
        <a:shade val="90000"/>
      </a:schemeClr>
      <a:schemeClr val="accent3">
        <a:tint val="50000"/>
      </a:schemeClr>
    </dgm:fillClrLst>
    <dgm:linClrLst>
      <a:schemeClr val="accent3">
        <a:shade val="90000"/>
      </a:schemeClr>
      <a:schemeClr val="accent3">
        <a:tint val="50000"/>
      </a:schemeClr>
    </dgm:linClrLst>
    <dgm:effectClrLst/>
    <dgm:txLinClrLst/>
    <dgm:txFillClrLst/>
    <dgm:txEffectClrLst/>
  </dgm:styleLbl>
  <dgm:styleLbl name="sibTrans1D1">
    <dgm:fillClrLst>
      <a:schemeClr val="accent3">
        <a:shade val="90000"/>
      </a:schemeClr>
      <a:schemeClr val="accent3">
        <a:tint val="50000"/>
      </a:schemeClr>
    </dgm:fillClrLst>
    <dgm:linClrLst>
      <a:schemeClr val="accent3">
        <a:shade val="90000"/>
      </a:schemeClr>
      <a:schemeClr val="accent3">
        <a:tint val="50000"/>
      </a:schemeClr>
    </dgm:linClrLst>
    <dgm:effectClrLst/>
    <dgm:txLinClrLst/>
    <dgm:txFillClrLst meth="repeat">
      <a:schemeClr val="tx1"/>
    </dgm:txFillClrLst>
    <dgm:txEffectClrLst/>
  </dgm:styleLbl>
  <dgm:styleLbl name="callout">
    <dgm:fillClrLst meth="repeat">
      <a:schemeClr val="accent3"/>
    </dgm:fillClrLst>
    <dgm:linClrLst meth="repeat">
      <a:schemeClr val="accent3"/>
    </dgm:linClrLst>
    <dgm:effectClrLst/>
    <dgm:txLinClrLst/>
    <dgm:txFillClrLst meth="repeat">
      <a:schemeClr val="tx1"/>
    </dgm:txFillClrLst>
    <dgm:txEffectClrLst/>
  </dgm:styleLbl>
  <dgm:styleLbl name="asst0">
    <dgm:fillClrLst meth="repeat">
      <a:schemeClr val="accent3">
        <a:alpha val="90000"/>
      </a:schemeClr>
    </dgm:fillClrLst>
    <dgm:linClrLst meth="repeat">
      <a:schemeClr val="lt1"/>
    </dgm:linClrLst>
    <dgm:effectClrLst/>
    <dgm:txLinClrLst/>
    <dgm:txFillClrLst/>
    <dgm:txEffectClrLst/>
  </dgm:styleLbl>
  <dgm:styleLbl name="asst1">
    <dgm:fillClrLst meth="repeat">
      <a:schemeClr val="accent3">
        <a:alpha val="90000"/>
      </a:schemeClr>
    </dgm:fillClrLst>
    <dgm:linClrLst meth="repeat">
      <a:schemeClr val="lt1"/>
    </dgm:linClrLst>
    <dgm:effectClrLst/>
    <dgm:txLinClrLst/>
    <dgm:txFillClrLst/>
    <dgm:txEffectClrLst/>
  </dgm:styleLbl>
  <dgm:styleLbl name="asst2">
    <dgm:fillClrLst>
      <a:schemeClr val="accent3">
        <a:alpha val="90000"/>
      </a:schemeClr>
    </dgm:fillClrLst>
    <dgm:linClrLst meth="repeat">
      <a:schemeClr val="lt1"/>
    </dgm:linClrLst>
    <dgm:effectClrLst/>
    <dgm:txLinClrLst/>
    <dgm:txFillClrLst/>
    <dgm:txEffectClrLst/>
  </dgm:styleLbl>
  <dgm:styleLbl name="asst3">
    <dgm:fillClrLst>
      <a:schemeClr val="accent3">
        <a:alpha val="70000"/>
      </a:schemeClr>
    </dgm:fillClrLst>
    <dgm:linClrLst meth="repeat">
      <a:schemeClr val="lt1"/>
    </dgm:linClrLst>
    <dgm:effectClrLst/>
    <dgm:txLinClrLst/>
    <dgm:txFillClrLst/>
    <dgm:txEffectClrLst/>
  </dgm:styleLbl>
  <dgm:styleLbl name="asst4">
    <dgm:fillClrLst>
      <a:schemeClr val="accent3">
        <a:alpha val="50000"/>
      </a:schemeClr>
    </dgm:fillClrLst>
    <dgm:linClrLst meth="repeat">
      <a:schemeClr val="lt1"/>
    </dgm:linClrLst>
    <dgm:effectClrLst/>
    <dgm:txLinClrLst/>
    <dgm:txFillClrLst/>
    <dgm:txEffectClrLst/>
  </dgm:styleLbl>
  <dgm:styleLbl name="parChTrans2D1">
    <dgm:fillClrLst meth="repeat">
      <a:schemeClr val="accent3">
        <a:shade val="80000"/>
      </a:schemeClr>
    </dgm:fillClrLst>
    <dgm:linClrLst meth="repeat">
      <a:schemeClr val="accent3">
        <a:shade val="80000"/>
      </a:schemeClr>
    </dgm:linClrLst>
    <dgm:effectClrLst/>
    <dgm:txLinClrLst/>
    <dgm:txFillClrLst/>
    <dgm:txEffectClrLst/>
  </dgm:styleLbl>
  <dgm:styleLbl name="parChTrans2D2">
    <dgm:fillClrLst meth="repeat">
      <a:schemeClr val="accent3">
        <a:tint val="90000"/>
      </a:schemeClr>
    </dgm:fillClrLst>
    <dgm:linClrLst meth="repeat">
      <a:schemeClr val="accent3">
        <a:tint val="90000"/>
      </a:schemeClr>
    </dgm:linClrLst>
    <dgm:effectClrLst/>
    <dgm:txLinClrLst/>
    <dgm:txFillClrLst/>
    <dgm:txEffectClrLst/>
  </dgm:styleLbl>
  <dgm:styleLbl name="parChTrans2D3">
    <dgm:fillClrLst meth="repeat">
      <a:schemeClr val="accent3">
        <a:tint val="70000"/>
      </a:schemeClr>
    </dgm:fillClrLst>
    <dgm:linClrLst meth="repeat">
      <a:schemeClr val="accent3">
        <a:tint val="70000"/>
      </a:schemeClr>
    </dgm:linClrLst>
    <dgm:effectClrLst/>
    <dgm:txLinClrLst/>
    <dgm:txFillClrLst/>
    <dgm:txEffectClrLst/>
  </dgm:styleLbl>
  <dgm:styleLbl name="parChTrans2D4">
    <dgm:fillClrLst meth="repeat">
      <a:schemeClr val="accent3">
        <a:tint val="50000"/>
      </a:schemeClr>
    </dgm:fillClrLst>
    <dgm:linClrLst meth="repeat">
      <a:schemeClr val="accent3">
        <a:tint val="50000"/>
      </a:schemeClr>
    </dgm:linClrLst>
    <dgm:effectClrLst/>
    <dgm:txLinClrLst/>
    <dgm:txFillClrLst meth="repeat">
      <a:schemeClr val="dk1"/>
    </dgm:txFillClrLst>
    <dgm:txEffectClrLst/>
  </dgm:styleLbl>
  <dgm:styleLbl name="parChTrans1D1">
    <dgm:fillClrLst meth="repeat">
      <a:schemeClr val="accent3">
        <a:shade val="80000"/>
      </a:schemeClr>
    </dgm:fillClrLst>
    <dgm:linClrLst meth="repeat">
      <a:schemeClr val="accent3">
        <a:shade val="80000"/>
      </a:schemeClr>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3">
        <a:tint val="90000"/>
      </a:schemeClr>
    </dgm:linClrLst>
    <dgm:effectClrLst/>
    <dgm:txLinClrLst/>
    <dgm:txFillClrLst meth="repeat">
      <a:schemeClr val="tx1"/>
    </dgm:txFillClrLst>
    <dgm:txEffectClrLst/>
  </dgm:styleLbl>
  <dgm:styleLbl name="parChTrans1D3">
    <dgm:fillClrLst meth="repeat">
      <a:schemeClr val="accent3">
        <a:tint val="70000"/>
      </a:schemeClr>
    </dgm:fillClrLst>
    <dgm:linClrLst meth="repeat">
      <a:schemeClr val="accent3">
        <a:tint val="70000"/>
      </a:schemeClr>
    </dgm:linClrLst>
    <dgm:effectClrLst/>
    <dgm:txLinClrLst/>
    <dgm:txFillClrLst meth="repeat">
      <a:schemeClr val="tx1"/>
    </dgm:txFillClrLst>
    <dgm:txEffectClrLst/>
  </dgm:styleLbl>
  <dgm:styleLbl name="parChTrans1D4">
    <dgm:fillClrLst meth="repeat">
      <a:schemeClr val="accent3">
        <a:tint val="50000"/>
      </a:schemeClr>
    </dgm:fillClrLst>
    <dgm:linClrLst meth="repeat">
      <a:schemeClr val="accent3">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3">
        <a:alpha val="90000"/>
      </a:schemeClr>
      <a:schemeClr val="accent3">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alpha val="90000"/>
      </a:schemeClr>
      <a:schemeClr val="accent3">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alpha val="90000"/>
      </a:schemeClr>
      <a:schemeClr val="accent3">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3">
        <a:alpha val="90000"/>
      </a:schemeClr>
      <a:schemeClr val="accent3">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3">
        <a:alpha val="90000"/>
      </a:schemeClr>
      <a:schemeClr val="accent3">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3">
        <a:alpha val="90000"/>
      </a:schemeClr>
      <a:schemeClr val="accent3">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a:schemeClr val="accent3">
        <a:alpha val="90000"/>
        <a:tint val="40000"/>
      </a:schemeClr>
      <a:schemeClr val="accent3">
        <a:alpha val="5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a:tint val="50000"/>
      </a:schemeClr>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6_1">
  <dgm:title val=""/>
  <dgm:desc val=""/>
  <dgm:catLst>
    <dgm:cat type="accent6" pri="11100"/>
  </dgm:catLst>
  <dgm:styleLbl name="node0">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6">
        <a:shade val="80000"/>
      </a:schemeClr>
    </dgm:linClrLst>
    <dgm:effectClrLst/>
    <dgm:txLinClrLst/>
    <dgm:txFillClrLst/>
    <dgm:txEffectClrLst/>
  </dgm:styleLbl>
  <dgm:styleLbl name="node2">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fgImgPlace1">
    <dgm:fillClrLst meth="repeat">
      <a:schemeClr val="accent6">
        <a:tint val="40000"/>
      </a:schemeClr>
    </dgm:fillClrLst>
    <dgm:linClrLst meth="repeat">
      <a:schemeClr val="accent6">
        <a:shade val="80000"/>
      </a:schemeClr>
    </dgm:linClrLst>
    <dgm:effectClrLst/>
    <dgm:txLinClrLst/>
    <dgm:txFillClrLst meth="repeat">
      <a:schemeClr val="lt1"/>
    </dgm:txFillClrLst>
    <dgm:txEffectClrLst/>
  </dgm:styleLbl>
  <dgm:styleLbl name="alignImgPlace1">
    <dgm:fillClrLst meth="repeat">
      <a:schemeClr val="accent6">
        <a:tint val="40000"/>
      </a:schemeClr>
    </dgm:fillClrLst>
    <dgm:linClrLst meth="repeat">
      <a:schemeClr val="accent6">
        <a:shade val="80000"/>
      </a:schemeClr>
    </dgm:linClrLst>
    <dgm:effectClrLst/>
    <dgm:txLinClrLst/>
    <dgm:txFillClrLst meth="repeat">
      <a:schemeClr val="lt1"/>
    </dgm:txFillClrLst>
    <dgm:txEffectClrLst/>
  </dgm:styleLbl>
  <dgm:styleLbl name="bgImgPlace1">
    <dgm:fillClrLst meth="repeat">
      <a:schemeClr val="accent6">
        <a:tint val="40000"/>
      </a:schemeClr>
    </dgm:fillClrLst>
    <dgm:linClrLst meth="repeat">
      <a:schemeClr val="accent6">
        <a:shade val="80000"/>
      </a:schemeClr>
    </dgm:linClrLst>
    <dgm:effectClrLst/>
    <dgm:txLinClrLst/>
    <dgm:txFillClrLst meth="repeat">
      <a:schemeClr val="lt1"/>
    </dgm:txFillClrLst>
    <dgm:txEffectClrLst/>
  </dgm:styleLbl>
  <dgm:styleLbl name="sibTrans2D1">
    <dgm:fillClrLst meth="repeat">
      <a:schemeClr val="accent6">
        <a:tint val="60000"/>
      </a:schemeClr>
    </dgm:fillClrLst>
    <dgm:linClrLst meth="repeat">
      <a:schemeClr val="accent6">
        <a:tint val="60000"/>
      </a:schemeClr>
    </dgm:linClrLst>
    <dgm:effectClrLst/>
    <dgm:txLinClrLst/>
    <dgm:txFillClrLst meth="repeat">
      <a:schemeClr val="dk1"/>
    </dgm:txFillClrLst>
    <dgm:txEffectClrLst/>
  </dgm:styleLbl>
  <dgm:styleLbl name="fgSibTrans2D1">
    <dgm:fillClrLst meth="repeat">
      <a:schemeClr val="accent6">
        <a:tint val="60000"/>
      </a:schemeClr>
    </dgm:fillClrLst>
    <dgm:linClrLst meth="repeat">
      <a:schemeClr val="accent6">
        <a:tint val="60000"/>
      </a:schemeClr>
    </dgm:linClrLst>
    <dgm:effectClrLst/>
    <dgm:txLinClrLst/>
    <dgm:txFillClrLst meth="repeat">
      <a:schemeClr val="dk1"/>
    </dgm:txFillClrLst>
    <dgm:txEffectClrLst/>
  </dgm:styleLbl>
  <dgm:styleLbl name="bgSibTrans2D1">
    <dgm:fillClrLst meth="repeat">
      <a:schemeClr val="accent6">
        <a:tint val="60000"/>
      </a:schemeClr>
    </dgm:fillClrLst>
    <dgm:linClrLst meth="repeat">
      <a:schemeClr val="accent6">
        <a:tint val="60000"/>
      </a:schemeClr>
    </dgm:linClrLst>
    <dgm:effectClrLst/>
    <dgm:txLinClrLst/>
    <dgm:txFillClrLst meth="repeat">
      <a:schemeClr val="dk1"/>
    </dgm:txFillClrLst>
    <dgm:txEffectClrLst/>
  </dgm:styleLbl>
  <dgm:styleLbl name="sibTrans1D1">
    <dgm:fillClrLst meth="repeat">
      <a:schemeClr val="accent6"/>
    </dgm:fillClrLst>
    <dgm:linClrLst meth="repeat">
      <a:schemeClr val="accent6"/>
    </dgm:linClrLst>
    <dgm:effectClrLst/>
    <dgm:txLinClrLst/>
    <dgm:txFillClrLst meth="repeat">
      <a:schemeClr val="tx1"/>
    </dgm:txFillClrLst>
    <dgm:txEffectClrLst/>
  </dgm:styleLbl>
  <dgm:styleLbl name="callout">
    <dgm:fillClrLst meth="repeat">
      <a:schemeClr val="accent6"/>
    </dgm:fillClrLst>
    <dgm:linClrLst meth="repeat">
      <a:schemeClr val="accent6"/>
    </dgm:linClrLst>
    <dgm:effectClrLst/>
    <dgm:txLinClrLst/>
    <dgm:txFillClrLst meth="repeat">
      <a:schemeClr val="tx1"/>
    </dgm:txFillClrLst>
    <dgm:txEffectClrLst/>
  </dgm:styleLbl>
  <dgm:styleLbl name="asst0">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parChTrans2D1">
    <dgm:fillClrLst meth="repeat">
      <a:schemeClr val="accent6">
        <a:tint val="60000"/>
      </a:schemeClr>
    </dgm:fillClrLst>
    <dgm:linClrLst meth="repeat">
      <a:schemeClr val="accent6">
        <a:tint val="60000"/>
      </a:schemeClr>
    </dgm:linClrLst>
    <dgm:effectClrLst/>
    <dgm:txLinClrLst/>
    <dgm:txFillClrLst/>
    <dgm:txEffectClrLst/>
  </dgm:styleLbl>
  <dgm:styleLbl name="parChTrans2D2">
    <dgm:fillClrLst meth="repeat">
      <a:schemeClr val="accent6"/>
    </dgm:fillClrLst>
    <dgm:linClrLst meth="repeat">
      <a:schemeClr val="accent6"/>
    </dgm:linClrLst>
    <dgm:effectClrLst/>
    <dgm:txLinClrLst/>
    <dgm:txFillClrLst/>
    <dgm:txEffectClrLst/>
  </dgm:styleLbl>
  <dgm:styleLbl name="parChTrans2D3">
    <dgm:fillClrLst meth="repeat">
      <a:schemeClr val="accent6"/>
    </dgm:fillClrLst>
    <dgm:linClrLst meth="repeat">
      <a:schemeClr val="accent6"/>
    </dgm:linClrLst>
    <dgm:effectClrLst/>
    <dgm:txLinClrLst/>
    <dgm:txFillClrLst/>
    <dgm:txEffectClrLst/>
  </dgm:styleLbl>
  <dgm:styleLbl name="parChTrans2D4">
    <dgm:fillClrLst meth="repeat">
      <a:schemeClr val="accent6"/>
    </dgm:fillClrLst>
    <dgm:linClrLst meth="repeat">
      <a:schemeClr val="accent6"/>
    </dgm:linClrLst>
    <dgm:effectClrLst/>
    <dgm:txLinClrLst/>
    <dgm:txFillClrLst meth="repeat">
      <a:schemeClr val="lt1"/>
    </dgm:txFillClrLst>
    <dgm:txEffectClrLst/>
  </dgm:styleLbl>
  <dgm:styleLbl name="parChTrans1D1">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2">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3">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parChTrans1D4">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fgAcc1">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conFgAcc1">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alignAcc1">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trAlignAcc1">
    <dgm:fillClrLst meth="repeat">
      <a:schemeClr val="accent6">
        <a:alpha val="40000"/>
        <a:tint val="40000"/>
      </a:schemeClr>
    </dgm:fillClrLst>
    <dgm:linClrLst meth="repeat">
      <a:schemeClr val="accent6"/>
    </dgm:linClrLst>
    <dgm:effectClrLst/>
    <dgm:txLinClrLst/>
    <dgm:txFillClrLst meth="repeat">
      <a:schemeClr val="dk1"/>
    </dgm:txFillClrLst>
    <dgm:txEffectClrLst/>
  </dgm:styleLbl>
  <dgm:styleLbl name="bgAcc1">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6">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6">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6">
        <a:alpha val="90000"/>
      </a:schemeClr>
    </dgm:linClrLst>
    <dgm:effectClrLst/>
    <dgm:txLinClrLst/>
    <dgm:txFillClrLst meth="repeat">
      <a:schemeClr val="dk1"/>
    </dgm:txFillClrLst>
    <dgm:txEffectClrLst/>
  </dgm:styleLbl>
  <dgm:styleLbl name="fgAcc0">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fgAcc2">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fgAcc3">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fgAcc4">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bgShp">
    <dgm:fillClrLst meth="repeat">
      <a:schemeClr val="accent6">
        <a:tint val="40000"/>
      </a:schemeClr>
    </dgm:fillClrLst>
    <dgm:linClrLst meth="repeat">
      <a:schemeClr val="accent6"/>
    </dgm:linClrLst>
    <dgm:effectClrLst/>
    <dgm:txLinClrLst/>
    <dgm:txFillClrLst meth="repeat">
      <a:schemeClr val="dk1"/>
    </dgm:txFillClrLst>
    <dgm:txEffectClrLst/>
  </dgm:styleLbl>
  <dgm:styleLbl name="dkBgShp">
    <dgm:fillClrLst meth="repeat">
      <a:schemeClr val="accent6">
        <a:shade val="80000"/>
      </a:schemeClr>
    </dgm:fillClrLst>
    <dgm:linClrLst meth="repeat">
      <a:schemeClr val="accent6"/>
    </dgm:linClrLst>
    <dgm:effectClrLst/>
    <dgm:txLinClrLst/>
    <dgm:txFillClrLst meth="repeat">
      <a:schemeClr val="lt1"/>
    </dgm:txFillClrLst>
    <dgm:txEffectClrLst/>
  </dgm:styleLbl>
  <dgm:styleLbl name="trBgShp">
    <dgm:fillClrLst meth="repeat">
      <a:schemeClr val="accent6">
        <a:tint val="50000"/>
        <a:alpha val="40000"/>
      </a:schemeClr>
    </dgm:fillClrLst>
    <dgm:linClrLst meth="repeat">
      <a:schemeClr val="accent6"/>
    </dgm:linClrLst>
    <dgm:effectClrLst/>
    <dgm:txLinClrLst/>
    <dgm:txFillClrLst meth="repeat">
      <a:schemeClr val="lt1"/>
    </dgm:txFillClrLst>
    <dgm:txEffectClrLst/>
  </dgm:styleLbl>
  <dgm:styleLbl name="fgShp">
    <dgm:fillClrLst meth="repeat">
      <a:schemeClr val="accent6">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accent0_2">
  <dgm:title val=""/>
  <dgm:desc val=""/>
  <dgm:catLst>
    <dgm:cat type="mainScheme" pri="10200"/>
  </dgm:catLst>
  <dgm:styleLbl name="node0">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align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ln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vennNode1">
    <dgm:fillClrLst meth="repeat">
      <a:schemeClr val="lt1">
        <a:alpha val="50000"/>
      </a:schemeClr>
    </dgm:fillClrLst>
    <dgm:linClrLst meth="repeat">
      <a:schemeClr val="dk2">
        <a:shade val="80000"/>
      </a:schemeClr>
    </dgm:linClrLst>
    <dgm:effectClrLst/>
    <dgm:txLinClrLst/>
    <dgm:txFillClrLst/>
    <dgm:txEffectClrLst/>
  </dgm:styleLbl>
  <dgm:styleLbl name="node2">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3">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4">
    <dgm:fillClrLst meth="repeat">
      <a:schemeClr val="lt1"/>
    </dgm:fillClrLst>
    <dgm:linClrLst meth="repeat">
      <a:schemeClr val="dk2">
        <a:shade val="80000"/>
      </a:schemeClr>
    </dgm:linClrLst>
    <dgm:effectClrLst/>
    <dgm:txLinClrLst/>
    <dgm:txFillClrLst meth="repeat">
      <a:schemeClr val="dk2"/>
    </dgm:txFillClrLst>
    <dgm:txEffectClrLst/>
  </dgm:styleLbl>
  <dgm:styleLbl name="fg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align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bg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sibTrans1D1">
    <dgm:fillClrLst meth="repeat">
      <a:schemeClr val="dk2"/>
    </dgm:fillClrLst>
    <dgm:linClrLst meth="repeat">
      <a:schemeClr val="dk2"/>
    </dgm:linClrLst>
    <dgm:effectClrLst/>
    <dgm:txLinClrLst/>
    <dgm:txFillClrLst meth="repeat">
      <a:schemeClr val="tx1"/>
    </dgm:txFillClrLst>
    <dgm:txEffectClrLst/>
  </dgm:styleLbl>
  <dgm:styleLbl name="callout">
    <dgm:fillClrLst meth="repeat">
      <a:schemeClr val="dk2"/>
    </dgm:fillClrLst>
    <dgm:linClrLst meth="repeat">
      <a:schemeClr val="dk2"/>
    </dgm:linClrLst>
    <dgm:effectClrLst/>
    <dgm:txLinClrLst/>
    <dgm:txFillClrLst meth="repeat">
      <a:schemeClr val="tx1"/>
    </dgm:txFillClrLst>
    <dgm:txEffectClrLst/>
  </dgm:styleLbl>
  <dgm:styleLbl name="asst0">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1">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2">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3">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4">
    <dgm:fillClrLst meth="repeat">
      <a:schemeClr val="lt1"/>
    </dgm:fillClrLst>
    <dgm:linClrLst meth="repeat">
      <a:schemeClr val="dk2">
        <a:shade val="80000"/>
      </a:schemeClr>
    </dgm:linClrLst>
    <dgm:effectClrLst/>
    <dgm:txLinClrLst/>
    <dgm:txFillClrLst meth="repeat">
      <a:schemeClr val="dk2"/>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dgm:txEffectClrLst/>
  </dgm:styleLbl>
  <dgm:styleLbl name="parChTrans2D2">
    <dgm:fillClrLst meth="repeat">
      <a:schemeClr val="dk2"/>
    </dgm:fillClrLst>
    <dgm:linClrLst meth="repeat">
      <a:schemeClr val="dk2"/>
    </dgm:linClrLst>
    <dgm:effectClrLst/>
    <dgm:txLinClrLst/>
    <dgm:txFillClrLst/>
    <dgm:txEffectClrLst/>
  </dgm:styleLbl>
  <dgm:styleLbl name="parChTrans2D3">
    <dgm:fillClrLst meth="repeat">
      <a:schemeClr val="dk2"/>
    </dgm:fillClrLst>
    <dgm:linClrLst meth="repeat">
      <a:schemeClr val="dk2"/>
    </dgm:linClrLst>
    <dgm:effectClrLst/>
    <dgm:txLinClrLst/>
    <dgm:txFillClrLst/>
    <dgm:txEffectClrLst/>
  </dgm:styleLbl>
  <dgm:styleLbl name="parChTrans2D4">
    <dgm:fillClrLst meth="repeat">
      <a:schemeClr val="dk2"/>
    </dgm:fillClrLst>
    <dgm:linClrLst meth="repeat">
      <a:schemeClr val="dk2"/>
    </dgm:linClrLst>
    <dgm:effectClrLst/>
    <dgm:txLinClrLst/>
    <dgm:txFillClrLst meth="repeat">
      <a:schemeClr val="lt1"/>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conF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align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trAlignAcc1">
    <dgm:fillClrLst meth="repeat">
      <a:schemeClr val="dk2">
        <a:alpha val="40000"/>
        <a:tint val="40000"/>
      </a:schemeClr>
    </dgm:fillClrLst>
    <dgm:linClrLst meth="repeat">
      <a:schemeClr val="dk2"/>
    </dgm:linClrLst>
    <dgm:effectClrLst/>
    <dgm:txLinClrLst/>
    <dgm:txFillClrLst meth="repeat">
      <a:schemeClr val="dk2"/>
    </dgm:txFillClrLst>
    <dgm:txEffectClrLst/>
  </dgm:styleLbl>
  <dgm:styleLbl name="b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solidFgAcc1">
    <dgm:fillClrLst meth="repeat">
      <a:schemeClr val="lt1"/>
    </dgm:fillClrLst>
    <dgm:linClrLst meth="repeat">
      <a:schemeClr val="dk2"/>
    </dgm:linClrLst>
    <dgm:effectClrLst/>
    <dgm:txLinClrLst/>
    <dgm:txFillClrLst meth="repeat">
      <a:schemeClr val="dk2"/>
    </dgm:txFillClrLst>
    <dgm:txEffectClrLst/>
  </dgm:styleLbl>
  <dgm:styleLbl name="solidAlignAcc1">
    <dgm:fillClrLst meth="repeat">
      <a:schemeClr val="lt1"/>
    </dgm:fillClrLst>
    <dgm:linClrLst meth="repeat">
      <a:schemeClr val="dk2"/>
    </dgm:linClrLst>
    <dgm:effectClrLst/>
    <dgm:txLinClrLst/>
    <dgm:txFillClrLst meth="repeat">
      <a:schemeClr val="dk2"/>
    </dgm:txFillClrLst>
    <dgm:txEffectClrLst/>
  </dgm:styleLbl>
  <dgm:styleLbl name="solidBgAcc1">
    <dgm:fillClrLst meth="repeat">
      <a:schemeClr val="lt1"/>
    </dgm:fillClrLst>
    <dgm:linClrLst meth="repeat">
      <a:schemeClr val="dk2"/>
    </dgm:linClrLst>
    <dgm:effectClrLst/>
    <dgm:txLinClrLst/>
    <dgm:txFillClrLst meth="repeat">
      <a:schemeClr val="dk2"/>
    </dgm:txFillClrLst>
    <dgm:txEffectClrLst/>
  </dgm:styleLbl>
  <dgm:styleLbl name="fg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align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bg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fgAcc0">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2">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3">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4">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2"/>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2"/>
    </dgm:txFillClrLst>
    <dgm:txEffectClrLst/>
  </dgm:styleLbl>
  <dgm:styleLbl name="fgShp">
    <dgm:fillClrLst meth="repeat">
      <a:schemeClr val="dk2">
        <a:tint val="60000"/>
      </a:schemeClr>
    </dgm:fillClrLst>
    <dgm:linClrLst meth="repeat">
      <a:schemeClr val="lt1"/>
    </dgm:linClrLst>
    <dgm:effectClrLst/>
    <dgm:txLinClrLst/>
    <dgm:txFillClrLst meth="repeat">
      <a:schemeClr val="dk2"/>
    </dgm:txFillClrLst>
    <dgm:txEffectClrLst/>
  </dgm:styleLbl>
  <dgm:styleLbl name="revTx">
    <dgm:fillClrLst meth="repeat">
      <a:schemeClr val="lt1">
        <a:alpha val="0"/>
      </a:schemeClr>
    </dgm:fillClrLst>
    <dgm:linClrLst meth="repeat">
      <a:schemeClr val="dk2">
        <a:alpha val="0"/>
      </a:schemeClr>
    </dgm:linClrLst>
    <dgm:effectClrLst/>
    <dgm:txLinClrLst/>
    <dgm:txFillClrLst meth="repeat">
      <a:schemeClr val="tx1"/>
    </dgm:txFillClrLst>
    <dgm:txEffectClrLst/>
  </dgm:styleLbl>
</dgm:colorsDef>
</file>

<file path=ppt/diagrams/colors16.xml><?xml version="1.0" encoding="utf-8"?>
<dgm:colorsDef xmlns:dgm="http://schemas.openxmlformats.org/drawingml/2006/diagram" xmlns:a="http://schemas.openxmlformats.org/drawingml/2006/main" uniqueId="urn:microsoft.com/office/officeart/2005/8/colors/accent3_3">
  <dgm:title val=""/>
  <dgm:desc val=""/>
  <dgm:catLst>
    <dgm:cat type="accent3" pri="11300"/>
  </dgm:catLst>
  <dgm:styleLbl name="node0">
    <dgm:fillClrLst meth="repeat">
      <a:schemeClr val="accent3">
        <a:shade val="80000"/>
      </a:schemeClr>
    </dgm:fillClrLst>
    <dgm:linClrLst meth="repeat">
      <a:schemeClr val="lt1"/>
    </dgm:linClrLst>
    <dgm:effectClrLst/>
    <dgm:txLinClrLst/>
    <dgm:txFillClrLst/>
    <dgm:txEffectClrLst/>
  </dgm:styleLbl>
  <dgm:styleLbl name="node1">
    <dgm:fillClrLst>
      <a:schemeClr val="accent3">
        <a:shade val="80000"/>
      </a:schemeClr>
      <a:schemeClr val="accent3">
        <a:tint val="70000"/>
      </a:schemeClr>
    </dgm:fillClrLst>
    <dgm:linClrLst meth="repeat">
      <a:schemeClr val="lt1"/>
    </dgm:linClrLst>
    <dgm:effectClrLst/>
    <dgm:txLinClrLst/>
    <dgm:txFillClrLst/>
    <dgm:txEffectClrLst/>
  </dgm:styleLbl>
  <dgm:styleLbl name="alignNode1">
    <dgm:fillClrLst>
      <a:schemeClr val="accent3">
        <a:shade val="80000"/>
      </a:schemeClr>
      <a:schemeClr val="accent3">
        <a:tint val="70000"/>
      </a:schemeClr>
    </dgm:fillClrLst>
    <dgm:linClrLst>
      <a:schemeClr val="accent3">
        <a:shade val="80000"/>
      </a:schemeClr>
      <a:schemeClr val="accent3">
        <a:tint val="70000"/>
      </a:schemeClr>
    </dgm:linClrLst>
    <dgm:effectClrLst/>
    <dgm:txLinClrLst/>
    <dgm:txFillClrLst/>
    <dgm:txEffectClrLst/>
  </dgm:styleLbl>
  <dgm:styleLbl name="lnNode1">
    <dgm:fillClrLst>
      <a:schemeClr val="accent3">
        <a:shade val="80000"/>
      </a:schemeClr>
      <a:schemeClr val="accent3">
        <a:tint val="70000"/>
      </a:schemeClr>
    </dgm:fillClrLst>
    <dgm:linClrLst meth="repeat">
      <a:schemeClr val="lt1"/>
    </dgm:linClrLst>
    <dgm:effectClrLst/>
    <dgm:txLinClrLst/>
    <dgm:txFillClrLst/>
    <dgm:txEffectClrLst/>
  </dgm:styleLbl>
  <dgm:styleLbl name="vennNode1">
    <dgm:fillClrLst>
      <a:schemeClr val="accent3">
        <a:shade val="80000"/>
        <a:alpha val="50000"/>
      </a:schemeClr>
      <a:schemeClr val="accent3">
        <a:tint val="70000"/>
        <a:alpha val="50000"/>
      </a:schemeClr>
    </dgm:fillClrLst>
    <dgm:linClrLst meth="repeat">
      <a:schemeClr val="lt1"/>
    </dgm:linClrLst>
    <dgm:effectClrLst/>
    <dgm:txLinClrLst/>
    <dgm:txFillClrLst/>
    <dgm:txEffectClrLst/>
  </dgm:styleLbl>
  <dgm:styleLbl name="node2">
    <dgm:fillClrLst>
      <a:schemeClr val="accent3">
        <a:tint val="99000"/>
      </a:schemeClr>
    </dgm:fillClrLst>
    <dgm:linClrLst meth="repeat">
      <a:schemeClr val="lt1"/>
    </dgm:linClrLst>
    <dgm:effectClrLst/>
    <dgm:txLinClrLst/>
    <dgm:txFillClrLst/>
    <dgm:txEffectClrLst/>
  </dgm:styleLbl>
  <dgm:styleLbl name="node3">
    <dgm:fillClrLst>
      <a:schemeClr val="accent3">
        <a:tint val="80000"/>
      </a:schemeClr>
    </dgm:fillClrLst>
    <dgm:linClrLst meth="repeat">
      <a:schemeClr val="lt1"/>
    </dgm:linClrLst>
    <dgm:effectClrLst/>
    <dgm:txLinClrLst/>
    <dgm:txFillClrLst/>
    <dgm:txEffectClrLst/>
  </dgm:styleLbl>
  <dgm:styleLbl name="node4">
    <dgm:fillClrLst>
      <a:schemeClr val="accent3">
        <a:tint val="70000"/>
      </a:schemeClr>
    </dgm:fillClrLst>
    <dgm:linClrLst meth="repeat">
      <a:schemeClr val="lt1"/>
    </dgm:linClrLst>
    <dgm:effectClrLst/>
    <dgm:txLinClrLst/>
    <dgm:txFillClrLst/>
    <dgm:txEffectClrLst/>
  </dgm:styleLbl>
  <dgm:styleLbl name="fgImgPlace1">
    <dgm:fillClrLst>
      <a:schemeClr val="accent3">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hade val="90000"/>
      </a:schemeClr>
      <a:schemeClr val="accent3">
        <a:tint val="70000"/>
      </a:schemeClr>
    </dgm:fillClrLst>
    <dgm:linClrLst>
      <a:schemeClr val="accent3">
        <a:shade val="90000"/>
      </a:schemeClr>
      <a:schemeClr val="accent3">
        <a:tint val="70000"/>
      </a:schemeClr>
    </dgm:linClrLst>
    <dgm:effectClrLst/>
    <dgm:txLinClrLst/>
    <dgm:txFillClrLst/>
    <dgm:txEffectClrLst/>
  </dgm:styleLbl>
  <dgm:styleLbl name="fgSibTrans2D1">
    <dgm:fillClrLst>
      <a:schemeClr val="accent3">
        <a:shade val="90000"/>
      </a:schemeClr>
      <a:schemeClr val="accent3">
        <a:tint val="70000"/>
      </a:schemeClr>
    </dgm:fillClrLst>
    <dgm:linClrLst>
      <a:schemeClr val="accent3">
        <a:shade val="90000"/>
      </a:schemeClr>
      <a:schemeClr val="accent3">
        <a:tint val="70000"/>
      </a:schemeClr>
    </dgm:linClrLst>
    <dgm:effectClrLst/>
    <dgm:txLinClrLst/>
    <dgm:txFillClrLst meth="repeat">
      <a:schemeClr val="lt1"/>
    </dgm:txFillClrLst>
    <dgm:txEffectClrLst/>
  </dgm:styleLbl>
  <dgm:styleLbl name="bgSibTrans2D1">
    <dgm:fillClrLst>
      <a:schemeClr val="accent3">
        <a:shade val="90000"/>
      </a:schemeClr>
      <a:schemeClr val="accent3">
        <a:tint val="70000"/>
      </a:schemeClr>
    </dgm:fillClrLst>
    <dgm:linClrLst>
      <a:schemeClr val="accent3">
        <a:shade val="90000"/>
      </a:schemeClr>
      <a:schemeClr val="accent3">
        <a:tint val="70000"/>
      </a:schemeClr>
    </dgm:linClrLst>
    <dgm:effectClrLst/>
    <dgm:txLinClrLst/>
    <dgm:txFillClrLst meth="repeat">
      <a:schemeClr val="lt1"/>
    </dgm:txFillClrLst>
    <dgm:txEffectClrLst/>
  </dgm:styleLbl>
  <dgm:styleLbl name="sibTrans1D1">
    <dgm:fillClrLst>
      <a:schemeClr val="accent3">
        <a:shade val="90000"/>
      </a:schemeClr>
      <a:schemeClr val="accent3">
        <a:tint val="70000"/>
      </a:schemeClr>
    </dgm:fillClrLst>
    <dgm:linClrLst>
      <a:schemeClr val="accent3">
        <a:shade val="90000"/>
      </a:schemeClr>
      <a:schemeClr val="accent3">
        <a:tint val="70000"/>
      </a:schemeClr>
    </dgm:linClrLst>
    <dgm:effectClrLst/>
    <dgm:txLinClrLst/>
    <dgm:txFillClrLst meth="repeat">
      <a:schemeClr val="tx1"/>
    </dgm:txFillClrLst>
    <dgm:txEffectClrLst/>
  </dgm:styleLbl>
  <dgm:styleLbl name="callout">
    <dgm:fillClrLst meth="repeat">
      <a:schemeClr val="accent3"/>
    </dgm:fillClrLst>
    <dgm:linClrLst meth="repeat">
      <a:schemeClr val="accent3"/>
    </dgm:linClrLst>
    <dgm:effectClrLst/>
    <dgm:txLinClrLst/>
    <dgm:txFillClrLst meth="repeat">
      <a:schemeClr val="tx1"/>
    </dgm:txFillClrLst>
    <dgm:txEffectClrLst/>
  </dgm:styleLbl>
  <dgm:styleLbl name="asst0">
    <dgm:fillClrLst meth="repeat">
      <a:schemeClr val="accent3">
        <a:shade val="80000"/>
      </a:schemeClr>
    </dgm:fillClrLst>
    <dgm:linClrLst meth="repeat">
      <a:schemeClr val="lt1"/>
    </dgm:linClrLst>
    <dgm:effectClrLst/>
    <dgm:txLinClrLst/>
    <dgm:txFillClrLst/>
    <dgm:txEffectClrLst/>
  </dgm:styleLbl>
  <dgm:styleLbl name="asst1">
    <dgm:fillClrLst meth="repeat">
      <a:schemeClr val="accent3">
        <a:shade val="80000"/>
      </a:schemeClr>
    </dgm:fillClrLst>
    <dgm:linClrLst meth="repeat">
      <a:schemeClr val="lt1"/>
    </dgm:linClrLst>
    <dgm:effectClrLst/>
    <dgm:txLinClrLst/>
    <dgm:txFillClrLst/>
    <dgm:txEffectClrLst/>
  </dgm:styleLbl>
  <dgm:styleLbl name="asst2">
    <dgm:fillClrLst>
      <a:schemeClr val="accent3">
        <a:tint val="99000"/>
      </a:schemeClr>
    </dgm:fillClrLst>
    <dgm:linClrLst meth="repeat">
      <a:schemeClr val="lt1"/>
    </dgm:linClrLst>
    <dgm:effectClrLst/>
    <dgm:txLinClrLst/>
    <dgm:txFillClrLst/>
    <dgm:txEffectClrLst/>
  </dgm:styleLbl>
  <dgm:styleLbl name="asst3">
    <dgm:fillClrLst>
      <a:schemeClr val="accent3">
        <a:tint val="80000"/>
      </a:schemeClr>
    </dgm:fillClrLst>
    <dgm:linClrLst meth="repeat">
      <a:schemeClr val="lt1"/>
    </dgm:linClrLst>
    <dgm:effectClrLst/>
    <dgm:txLinClrLst/>
    <dgm:txFillClrLst/>
    <dgm:txEffectClrLst/>
  </dgm:styleLbl>
  <dgm:styleLbl name="asst4">
    <dgm:fillClrLst>
      <a:schemeClr val="accent3">
        <a:tint val="70000"/>
      </a:schemeClr>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meth="repeat">
      <a:schemeClr val="lt1"/>
    </dgm:txFillClrLst>
    <dgm:txEffectClrLst/>
  </dgm:styleLbl>
  <dgm:styleLbl name="parChTrans2D2">
    <dgm:fillClrLst meth="repeat">
      <a:schemeClr val="accent3">
        <a:tint val="90000"/>
      </a:schemeClr>
    </dgm:fillClrLst>
    <dgm:linClrLst meth="repeat">
      <a:schemeClr val="accent3">
        <a:tint val="90000"/>
      </a:schemeClr>
    </dgm:linClrLst>
    <dgm:effectClrLst/>
    <dgm:txLinClrLst/>
    <dgm:txFillClrLst/>
    <dgm:txEffectClrLst/>
  </dgm:styleLbl>
  <dgm:styleLbl name="parChTrans2D3">
    <dgm:fillClrLst meth="repeat">
      <a:schemeClr val="accent3">
        <a:tint val="70000"/>
      </a:schemeClr>
    </dgm:fillClrLst>
    <dgm:linClrLst meth="repeat">
      <a:schemeClr val="accent3">
        <a:tint val="70000"/>
      </a:schemeClr>
    </dgm:linClrLst>
    <dgm:effectClrLst/>
    <dgm:txLinClrLst/>
    <dgm:txFillClrLst/>
    <dgm:txEffectClrLst/>
  </dgm:styleLbl>
  <dgm:styleLbl name="parChTrans2D4">
    <dgm:fillClrLst meth="repeat">
      <a:schemeClr val="accent3">
        <a:tint val="50000"/>
      </a:schemeClr>
    </dgm:fillClrLst>
    <dgm:linClrLst meth="repeat">
      <a:schemeClr val="accent3">
        <a:tint val="50000"/>
      </a:schemeClr>
    </dgm:linClrLst>
    <dgm:effectClrLst/>
    <dgm:txLinClrLst/>
    <dgm:txFillClrLst meth="repeat">
      <a:schemeClr val="lt1"/>
    </dgm:txFillClrLst>
    <dgm:txEffectClrLst/>
  </dgm:styleLbl>
  <dgm:styleLbl name="parChTrans1D1">
    <dgm:fillClrLst meth="repeat">
      <a:schemeClr val="accent3">
        <a:shade val="80000"/>
      </a:schemeClr>
    </dgm:fillClrLst>
    <dgm:linClrLst meth="repeat">
      <a:schemeClr val="accent3">
        <a:shade val="80000"/>
      </a:schemeClr>
    </dgm:linClrLst>
    <dgm:effectClrLst/>
    <dgm:txLinClrLst/>
    <dgm:txFillClrLst meth="repeat">
      <a:schemeClr val="tx1"/>
    </dgm:txFillClrLst>
    <dgm:txEffectClrLst/>
  </dgm:styleLbl>
  <dgm:styleLbl name="parChTrans1D2">
    <dgm:fillClrLst meth="repeat">
      <a:schemeClr val="accent3">
        <a:tint val="99000"/>
      </a:schemeClr>
    </dgm:fillClrLst>
    <dgm:linClrLst meth="repeat">
      <a:schemeClr val="accent3">
        <a:tint val="99000"/>
      </a:schemeClr>
    </dgm:linClrLst>
    <dgm:effectClrLst/>
    <dgm:txLinClrLst/>
    <dgm:txFillClrLst meth="repeat">
      <a:schemeClr val="tx1"/>
    </dgm:txFillClrLst>
    <dgm:txEffectClrLst/>
  </dgm:styleLbl>
  <dgm:styleLbl name="parChTrans1D3">
    <dgm:fillClrLst meth="repeat">
      <a:schemeClr val="accent3">
        <a:tint val="80000"/>
      </a:schemeClr>
    </dgm:fillClrLst>
    <dgm:linClrLst meth="repeat">
      <a:schemeClr val="accent3">
        <a:tint val="80000"/>
      </a:schemeClr>
    </dgm:linClrLst>
    <dgm:effectClrLst/>
    <dgm:txLinClrLst/>
    <dgm:txFillClrLst meth="repeat">
      <a:schemeClr val="tx1"/>
    </dgm:txFillClrLst>
    <dgm:txEffectClrLst/>
  </dgm:styleLbl>
  <dgm:styleLbl name="parChTrans1D4">
    <dgm:fillClrLst meth="repeat">
      <a:schemeClr val="accent3">
        <a:tint val="70000"/>
      </a:schemeClr>
    </dgm:fillClrLst>
    <dgm:linClrLst meth="repeat">
      <a:schemeClr val="accent3">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hade val="80000"/>
      </a:schemeClr>
      <a:schemeClr val="accent3">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hade val="80000"/>
      </a:schemeClr>
      <a:schemeClr val="accent3">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hade val="80000"/>
      </a:schemeClr>
      <a:schemeClr val="accent3">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hade val="80000"/>
      </a:schemeClr>
      <a:schemeClr val="accent3">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3">
        <a:shade val="80000"/>
      </a:schemeClr>
      <a:schemeClr val="accent3">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a:tint val="70000"/>
      </a:schemeClr>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7.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8.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9.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0.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1.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2.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3.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4.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5.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6.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7.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8.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9.xml><?xml version="1.0" encoding="utf-8"?>
<dgm:colorsDef xmlns:dgm="http://schemas.openxmlformats.org/drawingml/2006/diagram" xmlns:a="http://schemas.openxmlformats.org/drawingml/2006/main" uniqueId="urn:microsoft.com/office/officeart/2005/8/colors/accent3_1">
  <dgm:title val=""/>
  <dgm:desc val=""/>
  <dgm:catLst>
    <dgm:cat type="accent3" pri="11100"/>
  </dgm:catLst>
  <dgm:styleLbl name="node0">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3">
        <a:shade val="80000"/>
      </a:schemeClr>
    </dgm:linClrLst>
    <dgm:effectClrLst/>
    <dgm:txLinClrLst/>
    <dgm:txFillClrLst/>
    <dgm:txEffectClrLst/>
  </dgm:styleLbl>
  <dgm:styleLbl name="node2">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fg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align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bg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dgm:linClrLst>
    <dgm:effectClrLst/>
    <dgm:txLinClrLst/>
    <dgm:txFillClrLst meth="repeat">
      <a:schemeClr val="tx1"/>
    </dgm:txFillClrLst>
    <dgm:txEffectClrLst/>
  </dgm:styleLbl>
  <dgm:styleLbl name="asst0">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dgm:txEffectClrLst/>
  </dgm:styleLbl>
  <dgm:styleLbl name="parChTrans2D2">
    <dgm:fillClrLst meth="repeat">
      <a:schemeClr val="accent3"/>
    </dgm:fillClrLst>
    <dgm:linClrLst meth="repeat">
      <a:schemeClr val="accent3"/>
    </dgm:linClrLst>
    <dgm:effectClrLst/>
    <dgm:txLinClrLst/>
    <dgm:txFillClrLst/>
    <dgm:txEffectClrLst/>
  </dgm:styleLbl>
  <dgm:styleLbl name="parChTrans2D3">
    <dgm:fillClrLst meth="repeat">
      <a:schemeClr val="accent3"/>
    </dgm:fillClrLst>
    <dgm:linClrLst meth="repeat">
      <a:schemeClr val="accent3"/>
    </dgm:linClrLst>
    <dgm:effectClrLst/>
    <dgm:txLinClrLst/>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conF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align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trAlignAcc1">
    <dgm:fillClrLst meth="repeat">
      <a:schemeClr val="accent3">
        <a:alpha val="40000"/>
        <a:tint val="40000"/>
      </a:schemeClr>
    </dgm:fillClrLst>
    <dgm:linClrLst meth="repeat">
      <a:schemeClr val="accent3"/>
    </dgm:linClrLst>
    <dgm:effectClrLst/>
    <dgm:txLinClrLst/>
    <dgm:txFillClrLst meth="repeat">
      <a:schemeClr val="dk1"/>
    </dgm:txFillClrLst>
    <dgm:txEffectClrLst/>
  </dgm:styleLbl>
  <dgm:styleLbl name="b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fgAcc0">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2">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3">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4">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0.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1.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2.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3.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4.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5.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6.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8.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1.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2.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3.xml><?xml version="1.0" encoding="utf-8"?>
<dgm:colorsDef xmlns:dgm="http://schemas.openxmlformats.org/drawingml/2006/diagram" xmlns:a="http://schemas.openxmlformats.org/drawingml/2006/main" uniqueId="urn:microsoft.com/office/officeart/2005/8/colors/accent1_5">
  <dgm:title val=""/>
  <dgm:desc val=""/>
  <dgm:catLst>
    <dgm:cat type="accent1" pri="11500"/>
  </dgm:catLst>
  <dgm:styleLbl name="node0">
    <dgm:fillClrLst meth="cycle">
      <a:schemeClr val="accent1">
        <a:alpha val="80000"/>
      </a:schemeClr>
    </dgm:fillClrLst>
    <dgm:linClrLst meth="repeat">
      <a:schemeClr val="lt1"/>
    </dgm:linClrLst>
    <dgm:effectClrLst/>
    <dgm:txLinClrLst/>
    <dgm:txFillClrLst/>
    <dgm:txEffectClrLst/>
  </dgm:styleLbl>
  <dgm:styleLbl name="node1">
    <dgm:fillClrLst>
      <a:schemeClr val="accent1">
        <a:alpha val="90000"/>
      </a:schemeClr>
      <a:schemeClr val="accent1">
        <a:alpha val="50000"/>
      </a:schemeClr>
    </dgm:fillClrLst>
    <dgm:linClrLst meth="repeat">
      <a:schemeClr val="lt1"/>
    </dgm:linClrLst>
    <dgm:effectClrLst/>
    <dgm:txLinClrLst/>
    <dgm:txFillClrLst/>
    <dgm:txEffectClrLst/>
  </dgm:styleLbl>
  <dgm:styleLbl name="alignNode1">
    <dgm:fillClrLst>
      <a:schemeClr val="accent1">
        <a:alpha val="90000"/>
      </a:schemeClr>
      <a:schemeClr val="accent1">
        <a:alpha val="50000"/>
      </a:schemeClr>
    </dgm:fillClrLst>
    <dgm:linClrLst>
      <a:schemeClr val="accent1">
        <a:alpha val="90000"/>
      </a:schemeClr>
      <a:schemeClr val="accent1">
        <a:alpha val="50000"/>
      </a:schemeClr>
    </dgm:linClrLst>
    <dgm:effectClrLst/>
    <dgm:txLinClrLst/>
    <dgm:txFillClrLst/>
    <dgm:txEffectClrLst/>
  </dgm:styleLbl>
  <dgm:styleLbl name="lnNode1">
    <dgm:fillClrLst>
      <a:schemeClr val="accent1">
        <a:shade val="90000"/>
      </a:schemeClr>
      <a:schemeClr val="accent1">
        <a:alpha val="50000"/>
        <a:tint val="50000"/>
      </a:schemeClr>
    </dgm:fillClrLst>
    <dgm:linClrLst meth="repeat">
      <a:schemeClr val="lt1"/>
    </dgm:linClrLst>
    <dgm:effectClrLst/>
    <dgm:txLinClrLst/>
    <dgm:txFillClrLst/>
    <dgm:txEffectClrLst/>
  </dgm:styleLbl>
  <dgm:styleLbl name="vennNode1">
    <dgm:fillClrLst>
      <a:schemeClr val="accent1">
        <a:shade val="80000"/>
        <a:alpha val="50000"/>
      </a:schemeClr>
      <a:schemeClr val="accent1">
        <a:alpha val="80000"/>
      </a:schemeClr>
    </dgm:fillClrLst>
    <dgm:linClrLst meth="repeat">
      <a:schemeClr val="lt1"/>
    </dgm:linClrLst>
    <dgm:effectClrLst/>
    <dgm:txLinClrLst/>
    <dgm:txFillClrLst/>
    <dgm:txEffectClrLst/>
  </dgm:styleLbl>
  <dgm:styleLbl name="node2">
    <dgm:fillClrLst>
      <a:schemeClr val="accent1">
        <a:alpha val="70000"/>
      </a:schemeClr>
    </dgm:fillClrLst>
    <dgm:linClrLst meth="repeat">
      <a:schemeClr val="lt1"/>
    </dgm:linClrLst>
    <dgm:effectClrLst/>
    <dgm:txLinClrLst/>
    <dgm:txFillClrLst/>
    <dgm:txEffectClrLst/>
  </dgm:styleLbl>
  <dgm:styleLbl name="node3">
    <dgm:fillClrLst>
      <a:schemeClr val="accent1">
        <a:alpha val="50000"/>
      </a:schemeClr>
    </dgm:fillClrLst>
    <dgm:linClrLst meth="repeat">
      <a:schemeClr val="lt1"/>
    </dgm:linClrLst>
    <dgm:effectClrLst/>
    <dgm:txLinClrLst/>
    <dgm:txFillClrLst/>
    <dgm:txEffectClrLst/>
  </dgm:styleLbl>
  <dgm:styleLbl name="node4">
    <dgm:fillClrLst>
      <a:schemeClr val="accent1">
        <a:alpha val="30000"/>
      </a:schemeClr>
    </dgm:fillClrLst>
    <dgm:linClrLst meth="repeat">
      <a:schemeClr val="lt1"/>
    </dgm:linClrLst>
    <dgm:effectClrLst/>
    <dgm:txLinClrLst/>
    <dgm:txFillClrLst/>
    <dgm:txEffectClrLst/>
  </dgm:styleLbl>
  <dgm:styleLbl name="fgImgPlace1">
    <dgm:fillClrLst>
      <a:schemeClr val="accent1">
        <a:tint val="50000"/>
        <a:alpha val="90000"/>
      </a:schemeClr>
      <a:schemeClr val="accent1">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f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b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sibTrans1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alpha val="90000"/>
      </a:schemeClr>
    </dgm:fillClrLst>
    <dgm:linClrLst meth="repeat">
      <a:schemeClr val="lt1"/>
    </dgm:linClrLst>
    <dgm:effectClrLst/>
    <dgm:txLinClrLst/>
    <dgm:txFillClrLst/>
    <dgm:txEffectClrLst/>
  </dgm:styleLbl>
  <dgm:styleLbl name="asst1">
    <dgm:fillClrLst meth="repeat">
      <a:schemeClr val="accent1">
        <a:alpha val="90000"/>
      </a:schemeClr>
    </dgm:fillClrLst>
    <dgm:linClrLst meth="repeat">
      <a:schemeClr val="lt1"/>
    </dgm:linClrLst>
    <dgm:effectClrLst/>
    <dgm:txLinClrLst/>
    <dgm:txFillClrLst/>
    <dgm:txEffectClrLst/>
  </dgm:styleLbl>
  <dgm:styleLbl name="asst2">
    <dgm:fillClrLst>
      <a:schemeClr val="accent1">
        <a:alpha val="90000"/>
      </a:schemeClr>
    </dgm:fillClrLst>
    <dgm:linClrLst meth="repeat">
      <a:schemeClr val="lt1"/>
    </dgm:linClrLst>
    <dgm:effectClrLst/>
    <dgm:txLinClrLst/>
    <dgm:txFillClrLst/>
    <dgm:txEffectClrLst/>
  </dgm:styleLbl>
  <dgm:styleLbl name="asst3">
    <dgm:fillClrLst>
      <a:schemeClr val="accent1">
        <a:alpha val="70000"/>
      </a:schemeClr>
    </dgm:fillClrLst>
    <dgm:linClrLst meth="repeat">
      <a:schemeClr val="lt1"/>
    </dgm:linClrLst>
    <dgm:effectClrLst/>
    <dgm:txLinClrLst/>
    <dgm:txFillClrLst/>
    <dgm:txEffectClrLst/>
  </dgm:styleLbl>
  <dgm:styleLbl name="asst4">
    <dgm:fillClrLst>
      <a:schemeClr val="accent1">
        <a:alpha val="50000"/>
      </a:schemeClr>
    </dgm:fillClrLst>
    <dgm:linClrLst meth="repeat">
      <a:schemeClr val="lt1"/>
    </dgm:linClrLst>
    <dgm:effectClrLst/>
    <dgm:txLinClrLst/>
    <dgm:txFillClrLst/>
    <dgm:txEffectClrLst/>
  </dgm:styleLbl>
  <dgm:styleLbl name="parChTrans2D1">
    <dgm:fillClrLst meth="repeat">
      <a:schemeClr val="accent1">
        <a:shade val="80000"/>
      </a:schemeClr>
    </dgm:fillClrLst>
    <dgm:linClrLst meth="repeat">
      <a:schemeClr val="accent1">
        <a:shade val="80000"/>
      </a:schemeClr>
    </dgm:linClrLst>
    <dgm:effectClrLst/>
    <dgm:txLinClrLst/>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dk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0000"/>
      </a:schemeClr>
    </dgm:fillClrLst>
    <dgm:linClrLst meth="repeat">
      <a:schemeClr val="accent1">
        <a:tint val="90000"/>
      </a:schemeClr>
    </dgm:linClrLst>
    <dgm:effectClrLst/>
    <dgm:txLinClrLst/>
    <dgm:txFillClrLst meth="repeat">
      <a:schemeClr val="tx1"/>
    </dgm:txFillClrLst>
    <dgm:txEffectClrLst/>
  </dgm:styleLbl>
  <dgm:styleLbl name="parChTrans1D3">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parChTrans1D4">
    <dgm:fillClrLst meth="repeat">
      <a:schemeClr val="accent1">
        <a:tint val="50000"/>
      </a:schemeClr>
    </dgm:fillClrLst>
    <dgm:linClrLst meth="repeat">
      <a:schemeClr val="accent1">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a:schemeClr val="accent1">
        <a:alpha val="90000"/>
        <a:tint val="40000"/>
      </a:schemeClr>
      <a:schemeClr val="accent1">
        <a:alpha val="5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50000"/>
      </a:schemeClr>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4.xml><?xml version="1.0" encoding="utf-8"?>
<dgm:colorsDef xmlns:dgm="http://schemas.openxmlformats.org/drawingml/2006/diagram" xmlns:a="http://schemas.openxmlformats.org/drawingml/2006/main" uniqueId="urn:microsoft.com/office/officeart/2005/8/colors/accent1_5">
  <dgm:title val=""/>
  <dgm:desc val=""/>
  <dgm:catLst>
    <dgm:cat type="accent1" pri="11500"/>
  </dgm:catLst>
  <dgm:styleLbl name="node0">
    <dgm:fillClrLst meth="cycle">
      <a:schemeClr val="accent1">
        <a:alpha val="80000"/>
      </a:schemeClr>
    </dgm:fillClrLst>
    <dgm:linClrLst meth="repeat">
      <a:schemeClr val="lt1"/>
    </dgm:linClrLst>
    <dgm:effectClrLst/>
    <dgm:txLinClrLst/>
    <dgm:txFillClrLst/>
    <dgm:txEffectClrLst/>
  </dgm:styleLbl>
  <dgm:styleLbl name="node1">
    <dgm:fillClrLst>
      <a:schemeClr val="accent1">
        <a:alpha val="90000"/>
      </a:schemeClr>
      <a:schemeClr val="accent1">
        <a:alpha val="50000"/>
      </a:schemeClr>
    </dgm:fillClrLst>
    <dgm:linClrLst meth="repeat">
      <a:schemeClr val="lt1"/>
    </dgm:linClrLst>
    <dgm:effectClrLst/>
    <dgm:txLinClrLst/>
    <dgm:txFillClrLst/>
    <dgm:txEffectClrLst/>
  </dgm:styleLbl>
  <dgm:styleLbl name="alignNode1">
    <dgm:fillClrLst>
      <a:schemeClr val="accent1">
        <a:alpha val="90000"/>
      </a:schemeClr>
      <a:schemeClr val="accent1">
        <a:alpha val="50000"/>
      </a:schemeClr>
    </dgm:fillClrLst>
    <dgm:linClrLst>
      <a:schemeClr val="accent1">
        <a:alpha val="90000"/>
      </a:schemeClr>
      <a:schemeClr val="accent1">
        <a:alpha val="50000"/>
      </a:schemeClr>
    </dgm:linClrLst>
    <dgm:effectClrLst/>
    <dgm:txLinClrLst/>
    <dgm:txFillClrLst/>
    <dgm:txEffectClrLst/>
  </dgm:styleLbl>
  <dgm:styleLbl name="lnNode1">
    <dgm:fillClrLst>
      <a:schemeClr val="accent1">
        <a:shade val="90000"/>
      </a:schemeClr>
      <a:schemeClr val="accent1">
        <a:alpha val="50000"/>
        <a:tint val="50000"/>
      </a:schemeClr>
    </dgm:fillClrLst>
    <dgm:linClrLst meth="repeat">
      <a:schemeClr val="lt1"/>
    </dgm:linClrLst>
    <dgm:effectClrLst/>
    <dgm:txLinClrLst/>
    <dgm:txFillClrLst/>
    <dgm:txEffectClrLst/>
  </dgm:styleLbl>
  <dgm:styleLbl name="vennNode1">
    <dgm:fillClrLst>
      <a:schemeClr val="accent1">
        <a:shade val="80000"/>
        <a:alpha val="50000"/>
      </a:schemeClr>
      <a:schemeClr val="accent1">
        <a:alpha val="80000"/>
      </a:schemeClr>
    </dgm:fillClrLst>
    <dgm:linClrLst meth="repeat">
      <a:schemeClr val="lt1"/>
    </dgm:linClrLst>
    <dgm:effectClrLst/>
    <dgm:txLinClrLst/>
    <dgm:txFillClrLst/>
    <dgm:txEffectClrLst/>
  </dgm:styleLbl>
  <dgm:styleLbl name="node2">
    <dgm:fillClrLst>
      <a:schemeClr val="accent1">
        <a:alpha val="70000"/>
      </a:schemeClr>
    </dgm:fillClrLst>
    <dgm:linClrLst meth="repeat">
      <a:schemeClr val="lt1"/>
    </dgm:linClrLst>
    <dgm:effectClrLst/>
    <dgm:txLinClrLst/>
    <dgm:txFillClrLst/>
    <dgm:txEffectClrLst/>
  </dgm:styleLbl>
  <dgm:styleLbl name="node3">
    <dgm:fillClrLst>
      <a:schemeClr val="accent1">
        <a:alpha val="50000"/>
      </a:schemeClr>
    </dgm:fillClrLst>
    <dgm:linClrLst meth="repeat">
      <a:schemeClr val="lt1"/>
    </dgm:linClrLst>
    <dgm:effectClrLst/>
    <dgm:txLinClrLst/>
    <dgm:txFillClrLst/>
    <dgm:txEffectClrLst/>
  </dgm:styleLbl>
  <dgm:styleLbl name="node4">
    <dgm:fillClrLst>
      <a:schemeClr val="accent1">
        <a:alpha val="30000"/>
      </a:schemeClr>
    </dgm:fillClrLst>
    <dgm:linClrLst meth="repeat">
      <a:schemeClr val="lt1"/>
    </dgm:linClrLst>
    <dgm:effectClrLst/>
    <dgm:txLinClrLst/>
    <dgm:txFillClrLst/>
    <dgm:txEffectClrLst/>
  </dgm:styleLbl>
  <dgm:styleLbl name="fgImgPlace1">
    <dgm:fillClrLst>
      <a:schemeClr val="accent1">
        <a:tint val="50000"/>
        <a:alpha val="90000"/>
      </a:schemeClr>
      <a:schemeClr val="accent1">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f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b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sibTrans1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alpha val="90000"/>
      </a:schemeClr>
    </dgm:fillClrLst>
    <dgm:linClrLst meth="repeat">
      <a:schemeClr val="lt1"/>
    </dgm:linClrLst>
    <dgm:effectClrLst/>
    <dgm:txLinClrLst/>
    <dgm:txFillClrLst/>
    <dgm:txEffectClrLst/>
  </dgm:styleLbl>
  <dgm:styleLbl name="asst1">
    <dgm:fillClrLst meth="repeat">
      <a:schemeClr val="accent1">
        <a:alpha val="90000"/>
      </a:schemeClr>
    </dgm:fillClrLst>
    <dgm:linClrLst meth="repeat">
      <a:schemeClr val="lt1"/>
    </dgm:linClrLst>
    <dgm:effectClrLst/>
    <dgm:txLinClrLst/>
    <dgm:txFillClrLst/>
    <dgm:txEffectClrLst/>
  </dgm:styleLbl>
  <dgm:styleLbl name="asst2">
    <dgm:fillClrLst>
      <a:schemeClr val="accent1">
        <a:alpha val="90000"/>
      </a:schemeClr>
    </dgm:fillClrLst>
    <dgm:linClrLst meth="repeat">
      <a:schemeClr val="lt1"/>
    </dgm:linClrLst>
    <dgm:effectClrLst/>
    <dgm:txLinClrLst/>
    <dgm:txFillClrLst/>
    <dgm:txEffectClrLst/>
  </dgm:styleLbl>
  <dgm:styleLbl name="asst3">
    <dgm:fillClrLst>
      <a:schemeClr val="accent1">
        <a:alpha val="70000"/>
      </a:schemeClr>
    </dgm:fillClrLst>
    <dgm:linClrLst meth="repeat">
      <a:schemeClr val="lt1"/>
    </dgm:linClrLst>
    <dgm:effectClrLst/>
    <dgm:txLinClrLst/>
    <dgm:txFillClrLst/>
    <dgm:txEffectClrLst/>
  </dgm:styleLbl>
  <dgm:styleLbl name="asst4">
    <dgm:fillClrLst>
      <a:schemeClr val="accent1">
        <a:alpha val="50000"/>
      </a:schemeClr>
    </dgm:fillClrLst>
    <dgm:linClrLst meth="repeat">
      <a:schemeClr val="lt1"/>
    </dgm:linClrLst>
    <dgm:effectClrLst/>
    <dgm:txLinClrLst/>
    <dgm:txFillClrLst/>
    <dgm:txEffectClrLst/>
  </dgm:styleLbl>
  <dgm:styleLbl name="parChTrans2D1">
    <dgm:fillClrLst meth="repeat">
      <a:schemeClr val="accent1">
        <a:shade val="80000"/>
      </a:schemeClr>
    </dgm:fillClrLst>
    <dgm:linClrLst meth="repeat">
      <a:schemeClr val="accent1">
        <a:shade val="80000"/>
      </a:schemeClr>
    </dgm:linClrLst>
    <dgm:effectClrLst/>
    <dgm:txLinClrLst/>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dk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0000"/>
      </a:schemeClr>
    </dgm:fillClrLst>
    <dgm:linClrLst meth="repeat">
      <a:schemeClr val="accent1">
        <a:tint val="90000"/>
      </a:schemeClr>
    </dgm:linClrLst>
    <dgm:effectClrLst/>
    <dgm:txLinClrLst/>
    <dgm:txFillClrLst meth="repeat">
      <a:schemeClr val="tx1"/>
    </dgm:txFillClrLst>
    <dgm:txEffectClrLst/>
  </dgm:styleLbl>
  <dgm:styleLbl name="parChTrans1D3">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parChTrans1D4">
    <dgm:fillClrLst meth="repeat">
      <a:schemeClr val="accent1">
        <a:tint val="50000"/>
      </a:schemeClr>
    </dgm:fillClrLst>
    <dgm:linClrLst meth="repeat">
      <a:schemeClr val="accent1">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a:schemeClr val="accent1">
        <a:alpha val="90000"/>
        <a:tint val="40000"/>
      </a:schemeClr>
      <a:schemeClr val="accent1">
        <a:alpha val="5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50000"/>
      </a:schemeClr>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44CAF26-B569-4A1E-AE08-17FCA4D1B813}" type="doc">
      <dgm:prSet loTypeId="urn:microsoft.com/office/officeart/2005/8/layout/vList2" loCatId="list" qsTypeId="urn:microsoft.com/office/officeart/2005/8/quickstyle/simple1" qsCatId="simple" csTypeId="urn:microsoft.com/office/officeart/2005/8/colors/colorful2" csCatId="colorful" phldr="1"/>
      <dgm:spPr/>
      <dgm:t>
        <a:bodyPr/>
        <a:lstStyle/>
        <a:p>
          <a:endParaRPr lang="en-US"/>
        </a:p>
      </dgm:t>
    </dgm:pt>
    <dgm:pt modelId="{F8044C28-00A0-4940-BE27-1964CAF08F29}">
      <dgm:prSet phldrT="[Text]" custT="1"/>
      <dgm:spPr/>
      <dgm:t>
        <a:bodyPr/>
        <a:lstStyle/>
        <a:p>
          <a:r>
            <a:rPr lang="en-US" sz="2400" dirty="0"/>
            <a:t>S1 -  Riot</a:t>
          </a:r>
        </a:p>
      </dgm:t>
    </dgm:pt>
    <dgm:pt modelId="{18B3618B-A24D-4344-A219-045739F379BE}" type="parTrans" cxnId="{ABF48AEF-90B5-49E2-81EC-936AD95C0D39}">
      <dgm:prSet/>
      <dgm:spPr/>
      <dgm:t>
        <a:bodyPr/>
        <a:lstStyle/>
        <a:p>
          <a:endParaRPr lang="en-US"/>
        </a:p>
      </dgm:t>
    </dgm:pt>
    <dgm:pt modelId="{23EDFD12-5B15-4D25-8847-63DC5FF364C1}" type="sibTrans" cxnId="{ABF48AEF-90B5-49E2-81EC-936AD95C0D39}">
      <dgm:prSet/>
      <dgm:spPr/>
      <dgm:t>
        <a:bodyPr/>
        <a:lstStyle/>
        <a:p>
          <a:endParaRPr lang="en-US"/>
        </a:p>
      </dgm:t>
    </dgm:pt>
    <dgm:pt modelId="{5829ACFB-DDA1-4BB2-B80C-EC456944AB4C}">
      <dgm:prSet phldrT="[Text]" custT="1"/>
      <dgm:spPr/>
      <dgm:t>
        <a:bodyPr/>
        <a:lstStyle/>
        <a:p>
          <a:r>
            <a:rPr lang="en-US" sz="2400" dirty="0"/>
            <a:t>S2  - Violent Disorder</a:t>
          </a:r>
        </a:p>
      </dgm:t>
    </dgm:pt>
    <dgm:pt modelId="{D0F9E47C-62ED-4688-A4D8-DDD1C55B052E}" type="parTrans" cxnId="{83641016-81E8-4647-8DEC-97EA6AD44489}">
      <dgm:prSet/>
      <dgm:spPr/>
      <dgm:t>
        <a:bodyPr/>
        <a:lstStyle/>
        <a:p>
          <a:endParaRPr lang="en-US"/>
        </a:p>
      </dgm:t>
    </dgm:pt>
    <dgm:pt modelId="{119A26B7-8F2C-4858-91FA-53C49E7CF3C9}" type="sibTrans" cxnId="{83641016-81E8-4647-8DEC-97EA6AD44489}">
      <dgm:prSet/>
      <dgm:spPr/>
      <dgm:t>
        <a:bodyPr/>
        <a:lstStyle/>
        <a:p>
          <a:endParaRPr lang="en-US"/>
        </a:p>
      </dgm:t>
    </dgm:pt>
    <dgm:pt modelId="{E35530B3-886E-4162-8065-C645AB8B9D44}">
      <dgm:prSet phldrT="[Text]" custT="1"/>
      <dgm:spPr/>
      <dgm:t>
        <a:bodyPr/>
        <a:lstStyle/>
        <a:p>
          <a:r>
            <a:rPr lang="en-US" sz="2400" dirty="0"/>
            <a:t>S3 - Affray</a:t>
          </a:r>
        </a:p>
      </dgm:t>
    </dgm:pt>
    <dgm:pt modelId="{8775A8D4-2C4C-48C4-AC41-6A917C01C9D6}" type="parTrans" cxnId="{4E0E4E45-DCA0-48CB-BECE-F4043F0E8D63}">
      <dgm:prSet/>
      <dgm:spPr/>
      <dgm:t>
        <a:bodyPr/>
        <a:lstStyle/>
        <a:p>
          <a:endParaRPr lang="en-US"/>
        </a:p>
      </dgm:t>
    </dgm:pt>
    <dgm:pt modelId="{B64F7FBF-E369-423D-A815-E7E35B50C5FF}" type="sibTrans" cxnId="{4E0E4E45-DCA0-48CB-BECE-F4043F0E8D63}">
      <dgm:prSet/>
      <dgm:spPr/>
      <dgm:t>
        <a:bodyPr/>
        <a:lstStyle/>
        <a:p>
          <a:endParaRPr lang="en-US"/>
        </a:p>
      </dgm:t>
    </dgm:pt>
    <dgm:pt modelId="{EE3BD19D-8BDD-4274-ADEA-D4144FBA3849}">
      <dgm:prSet phldrT="[Text]" custT="1"/>
      <dgm:spPr/>
      <dgm:t>
        <a:bodyPr/>
        <a:lstStyle/>
        <a:p>
          <a:r>
            <a:rPr lang="en-US" sz="2400" dirty="0"/>
            <a:t>S4 - Intentional fear of provocation of violence</a:t>
          </a:r>
        </a:p>
      </dgm:t>
    </dgm:pt>
    <dgm:pt modelId="{44EA75C5-830A-440A-9C33-043DBC56FBA4}" type="parTrans" cxnId="{D4DA6C32-1EFE-44BB-B253-95DF18AB8D01}">
      <dgm:prSet/>
      <dgm:spPr/>
      <dgm:t>
        <a:bodyPr/>
        <a:lstStyle/>
        <a:p>
          <a:endParaRPr lang="en-US"/>
        </a:p>
      </dgm:t>
    </dgm:pt>
    <dgm:pt modelId="{3ED10673-94ED-4638-83F3-555EE41DF360}" type="sibTrans" cxnId="{D4DA6C32-1EFE-44BB-B253-95DF18AB8D01}">
      <dgm:prSet/>
      <dgm:spPr/>
      <dgm:t>
        <a:bodyPr/>
        <a:lstStyle/>
        <a:p>
          <a:endParaRPr lang="en-US"/>
        </a:p>
      </dgm:t>
    </dgm:pt>
    <dgm:pt modelId="{EA9F7D07-532E-4D88-9F2C-0358FABBA622}">
      <dgm:prSet phldrT="[Text]" custT="1"/>
      <dgm:spPr/>
      <dgm:t>
        <a:bodyPr/>
        <a:lstStyle/>
        <a:p>
          <a:r>
            <a:rPr lang="en-US" sz="2400" dirty="0"/>
            <a:t>S4a -  Intentional Harassment, Alarm or Distress</a:t>
          </a:r>
        </a:p>
      </dgm:t>
    </dgm:pt>
    <dgm:pt modelId="{6CF1D290-9A05-4AE7-8E6A-B257A5A7FE5F}" type="parTrans" cxnId="{6EAA0645-8084-4C0E-96C2-55CD8649BBCC}">
      <dgm:prSet/>
      <dgm:spPr/>
      <dgm:t>
        <a:bodyPr/>
        <a:lstStyle/>
        <a:p>
          <a:endParaRPr lang="en-US"/>
        </a:p>
      </dgm:t>
    </dgm:pt>
    <dgm:pt modelId="{D9CAE1A7-4F0C-4DA8-881E-2EEBF065A42F}" type="sibTrans" cxnId="{6EAA0645-8084-4C0E-96C2-55CD8649BBCC}">
      <dgm:prSet/>
      <dgm:spPr/>
      <dgm:t>
        <a:bodyPr/>
        <a:lstStyle/>
        <a:p>
          <a:endParaRPr lang="en-US"/>
        </a:p>
      </dgm:t>
    </dgm:pt>
    <dgm:pt modelId="{B3E02B61-DDE1-40B2-9BA9-AD90605D956B}">
      <dgm:prSet phldrT="[Text]" custT="1"/>
      <dgm:spPr/>
      <dgm:t>
        <a:bodyPr/>
        <a:lstStyle/>
        <a:p>
          <a:r>
            <a:rPr lang="en-US" sz="2400" dirty="0"/>
            <a:t>S5 - Disorderly Conduct</a:t>
          </a:r>
        </a:p>
      </dgm:t>
    </dgm:pt>
    <dgm:pt modelId="{A20052CC-A2C2-4EA6-B546-B25D5044EEBC}" type="parTrans" cxnId="{6F473C9F-A930-4218-907A-D4A3A2A9275E}">
      <dgm:prSet/>
      <dgm:spPr/>
      <dgm:t>
        <a:bodyPr/>
        <a:lstStyle/>
        <a:p>
          <a:endParaRPr lang="en-US"/>
        </a:p>
      </dgm:t>
    </dgm:pt>
    <dgm:pt modelId="{FB2054DD-D6B4-480B-B555-7DDA14035F30}" type="sibTrans" cxnId="{6F473C9F-A930-4218-907A-D4A3A2A9275E}">
      <dgm:prSet/>
      <dgm:spPr/>
      <dgm:t>
        <a:bodyPr/>
        <a:lstStyle/>
        <a:p>
          <a:endParaRPr lang="en-US"/>
        </a:p>
      </dgm:t>
    </dgm:pt>
    <dgm:pt modelId="{0CAE3EED-F8F4-4E4A-BAF6-4D87AE26C0AB}">
      <dgm:prSet phldrT="[Text]" custT="1"/>
      <dgm:spPr/>
      <dgm:t>
        <a:bodyPr/>
        <a:lstStyle/>
        <a:p>
          <a:r>
            <a:rPr lang="en-US" sz="2400" dirty="0"/>
            <a:t>Common Law Offence - Breach of the Peace</a:t>
          </a:r>
        </a:p>
      </dgm:t>
    </dgm:pt>
    <dgm:pt modelId="{936930CC-B0FE-4929-808B-25C1B709F481}" type="parTrans" cxnId="{610EAE33-C148-4BE8-B079-077E919148FE}">
      <dgm:prSet/>
      <dgm:spPr/>
      <dgm:t>
        <a:bodyPr/>
        <a:lstStyle/>
        <a:p>
          <a:endParaRPr lang="en-US"/>
        </a:p>
      </dgm:t>
    </dgm:pt>
    <dgm:pt modelId="{5C9664F4-E395-42C4-9403-D7A9F1F87174}" type="sibTrans" cxnId="{610EAE33-C148-4BE8-B079-077E919148FE}">
      <dgm:prSet/>
      <dgm:spPr/>
      <dgm:t>
        <a:bodyPr/>
        <a:lstStyle/>
        <a:p>
          <a:endParaRPr lang="en-US"/>
        </a:p>
      </dgm:t>
    </dgm:pt>
    <dgm:pt modelId="{517A9917-4F3B-A949-8A31-0A395C074C93}" type="pres">
      <dgm:prSet presAssocID="{344CAF26-B569-4A1E-AE08-17FCA4D1B813}" presName="linear" presStyleCnt="0">
        <dgm:presLayoutVars>
          <dgm:animLvl val="lvl"/>
          <dgm:resizeHandles val="exact"/>
        </dgm:presLayoutVars>
      </dgm:prSet>
      <dgm:spPr/>
    </dgm:pt>
    <dgm:pt modelId="{E2181CCF-165D-894F-8783-9EB8030E9732}" type="pres">
      <dgm:prSet presAssocID="{F8044C28-00A0-4940-BE27-1964CAF08F29}" presName="parentText" presStyleLbl="node1" presStyleIdx="0" presStyleCnt="7">
        <dgm:presLayoutVars>
          <dgm:chMax val="0"/>
          <dgm:bulletEnabled val="1"/>
        </dgm:presLayoutVars>
      </dgm:prSet>
      <dgm:spPr/>
    </dgm:pt>
    <dgm:pt modelId="{419FB842-0067-2D4C-8C54-4099B5AD4B9C}" type="pres">
      <dgm:prSet presAssocID="{23EDFD12-5B15-4D25-8847-63DC5FF364C1}" presName="spacer" presStyleCnt="0"/>
      <dgm:spPr/>
    </dgm:pt>
    <dgm:pt modelId="{B1263408-42F6-A94D-A820-04522BAAFE6F}" type="pres">
      <dgm:prSet presAssocID="{5829ACFB-DDA1-4BB2-B80C-EC456944AB4C}" presName="parentText" presStyleLbl="node1" presStyleIdx="1" presStyleCnt="7">
        <dgm:presLayoutVars>
          <dgm:chMax val="0"/>
          <dgm:bulletEnabled val="1"/>
        </dgm:presLayoutVars>
      </dgm:prSet>
      <dgm:spPr/>
    </dgm:pt>
    <dgm:pt modelId="{8B780447-03C2-CD45-A1EE-4F2CAC524371}" type="pres">
      <dgm:prSet presAssocID="{119A26B7-8F2C-4858-91FA-53C49E7CF3C9}" presName="spacer" presStyleCnt="0"/>
      <dgm:spPr/>
    </dgm:pt>
    <dgm:pt modelId="{B3DA1BE5-030F-5046-A969-7CE60761A998}" type="pres">
      <dgm:prSet presAssocID="{E35530B3-886E-4162-8065-C645AB8B9D44}" presName="parentText" presStyleLbl="node1" presStyleIdx="2" presStyleCnt="7">
        <dgm:presLayoutVars>
          <dgm:chMax val="0"/>
          <dgm:bulletEnabled val="1"/>
        </dgm:presLayoutVars>
      </dgm:prSet>
      <dgm:spPr/>
    </dgm:pt>
    <dgm:pt modelId="{2B1A37E6-6973-1244-9842-7635DBA3ACBC}" type="pres">
      <dgm:prSet presAssocID="{B64F7FBF-E369-423D-A815-E7E35B50C5FF}" presName="spacer" presStyleCnt="0"/>
      <dgm:spPr/>
    </dgm:pt>
    <dgm:pt modelId="{469EA67F-C40C-2444-9664-2C0C5D1272E3}" type="pres">
      <dgm:prSet presAssocID="{EE3BD19D-8BDD-4274-ADEA-D4144FBA3849}" presName="parentText" presStyleLbl="node1" presStyleIdx="3" presStyleCnt="7">
        <dgm:presLayoutVars>
          <dgm:chMax val="0"/>
          <dgm:bulletEnabled val="1"/>
        </dgm:presLayoutVars>
      </dgm:prSet>
      <dgm:spPr/>
    </dgm:pt>
    <dgm:pt modelId="{94A1CDA9-0FD3-9D43-8A00-B8D10B7029D9}" type="pres">
      <dgm:prSet presAssocID="{3ED10673-94ED-4638-83F3-555EE41DF360}" presName="spacer" presStyleCnt="0"/>
      <dgm:spPr/>
    </dgm:pt>
    <dgm:pt modelId="{4CD1BD65-D643-EA48-AE22-EDCA39256A29}" type="pres">
      <dgm:prSet presAssocID="{EA9F7D07-532E-4D88-9F2C-0358FABBA622}" presName="parentText" presStyleLbl="node1" presStyleIdx="4" presStyleCnt="7">
        <dgm:presLayoutVars>
          <dgm:chMax val="0"/>
          <dgm:bulletEnabled val="1"/>
        </dgm:presLayoutVars>
      </dgm:prSet>
      <dgm:spPr/>
    </dgm:pt>
    <dgm:pt modelId="{A344235D-669F-0845-80F1-AD1813DD6567}" type="pres">
      <dgm:prSet presAssocID="{D9CAE1A7-4F0C-4DA8-881E-2EEBF065A42F}" presName="spacer" presStyleCnt="0"/>
      <dgm:spPr/>
    </dgm:pt>
    <dgm:pt modelId="{51E7E0E2-4672-6349-B3F2-3903684F5FA9}" type="pres">
      <dgm:prSet presAssocID="{B3E02B61-DDE1-40B2-9BA9-AD90605D956B}" presName="parentText" presStyleLbl="node1" presStyleIdx="5" presStyleCnt="7">
        <dgm:presLayoutVars>
          <dgm:chMax val="0"/>
          <dgm:bulletEnabled val="1"/>
        </dgm:presLayoutVars>
      </dgm:prSet>
      <dgm:spPr/>
    </dgm:pt>
    <dgm:pt modelId="{EEFBD5A8-2653-144C-96C5-1ECDCB7EDCF7}" type="pres">
      <dgm:prSet presAssocID="{FB2054DD-D6B4-480B-B555-7DDA14035F30}" presName="spacer" presStyleCnt="0"/>
      <dgm:spPr/>
    </dgm:pt>
    <dgm:pt modelId="{A342F7E3-5DC0-444A-BE31-44FB86C22A4B}" type="pres">
      <dgm:prSet presAssocID="{0CAE3EED-F8F4-4E4A-BAF6-4D87AE26C0AB}" presName="parentText" presStyleLbl="node1" presStyleIdx="6" presStyleCnt="7">
        <dgm:presLayoutVars>
          <dgm:chMax val="0"/>
          <dgm:bulletEnabled val="1"/>
        </dgm:presLayoutVars>
      </dgm:prSet>
      <dgm:spPr/>
    </dgm:pt>
  </dgm:ptLst>
  <dgm:cxnLst>
    <dgm:cxn modelId="{83641016-81E8-4647-8DEC-97EA6AD44489}" srcId="{344CAF26-B569-4A1E-AE08-17FCA4D1B813}" destId="{5829ACFB-DDA1-4BB2-B80C-EC456944AB4C}" srcOrd="1" destOrd="0" parTransId="{D0F9E47C-62ED-4688-A4D8-DDD1C55B052E}" sibTransId="{119A26B7-8F2C-4858-91FA-53C49E7CF3C9}"/>
    <dgm:cxn modelId="{38BB5826-0D74-5241-847B-ECB35289C3C0}" type="presOf" srcId="{E35530B3-886E-4162-8065-C645AB8B9D44}" destId="{B3DA1BE5-030F-5046-A969-7CE60761A998}" srcOrd="0" destOrd="0" presId="urn:microsoft.com/office/officeart/2005/8/layout/vList2"/>
    <dgm:cxn modelId="{D4DA6C32-1EFE-44BB-B253-95DF18AB8D01}" srcId="{344CAF26-B569-4A1E-AE08-17FCA4D1B813}" destId="{EE3BD19D-8BDD-4274-ADEA-D4144FBA3849}" srcOrd="3" destOrd="0" parTransId="{44EA75C5-830A-440A-9C33-043DBC56FBA4}" sibTransId="{3ED10673-94ED-4638-83F3-555EE41DF360}"/>
    <dgm:cxn modelId="{610EAE33-C148-4BE8-B079-077E919148FE}" srcId="{344CAF26-B569-4A1E-AE08-17FCA4D1B813}" destId="{0CAE3EED-F8F4-4E4A-BAF6-4D87AE26C0AB}" srcOrd="6" destOrd="0" parTransId="{936930CC-B0FE-4929-808B-25C1B709F481}" sibTransId="{5C9664F4-E395-42C4-9403-D7A9F1F87174}"/>
    <dgm:cxn modelId="{6EAA0645-8084-4C0E-96C2-55CD8649BBCC}" srcId="{344CAF26-B569-4A1E-AE08-17FCA4D1B813}" destId="{EA9F7D07-532E-4D88-9F2C-0358FABBA622}" srcOrd="4" destOrd="0" parTransId="{6CF1D290-9A05-4AE7-8E6A-B257A5A7FE5F}" sibTransId="{D9CAE1A7-4F0C-4DA8-881E-2EEBF065A42F}"/>
    <dgm:cxn modelId="{4E0E4E45-DCA0-48CB-BECE-F4043F0E8D63}" srcId="{344CAF26-B569-4A1E-AE08-17FCA4D1B813}" destId="{E35530B3-886E-4162-8065-C645AB8B9D44}" srcOrd="2" destOrd="0" parTransId="{8775A8D4-2C4C-48C4-AC41-6A917C01C9D6}" sibTransId="{B64F7FBF-E369-423D-A815-E7E35B50C5FF}"/>
    <dgm:cxn modelId="{504A474D-B586-C142-B71F-A14B78C95D98}" type="presOf" srcId="{EA9F7D07-532E-4D88-9F2C-0358FABBA622}" destId="{4CD1BD65-D643-EA48-AE22-EDCA39256A29}" srcOrd="0" destOrd="0" presId="urn:microsoft.com/office/officeart/2005/8/layout/vList2"/>
    <dgm:cxn modelId="{D9D93D8A-4B67-CA44-99F3-FB9AA23FF02A}" type="presOf" srcId="{0CAE3EED-F8F4-4E4A-BAF6-4D87AE26C0AB}" destId="{A342F7E3-5DC0-444A-BE31-44FB86C22A4B}" srcOrd="0" destOrd="0" presId="urn:microsoft.com/office/officeart/2005/8/layout/vList2"/>
    <dgm:cxn modelId="{4DA6C293-738B-714B-ABAE-24A3E9AE7DE2}" type="presOf" srcId="{5829ACFB-DDA1-4BB2-B80C-EC456944AB4C}" destId="{B1263408-42F6-A94D-A820-04522BAAFE6F}" srcOrd="0" destOrd="0" presId="urn:microsoft.com/office/officeart/2005/8/layout/vList2"/>
    <dgm:cxn modelId="{6F473C9F-A930-4218-907A-D4A3A2A9275E}" srcId="{344CAF26-B569-4A1E-AE08-17FCA4D1B813}" destId="{B3E02B61-DDE1-40B2-9BA9-AD90605D956B}" srcOrd="5" destOrd="0" parTransId="{A20052CC-A2C2-4EA6-B546-B25D5044EEBC}" sibTransId="{FB2054DD-D6B4-480B-B555-7DDA14035F30}"/>
    <dgm:cxn modelId="{E44E14B1-0AE4-4042-A259-7CE54983F4BF}" type="presOf" srcId="{B3E02B61-DDE1-40B2-9BA9-AD90605D956B}" destId="{51E7E0E2-4672-6349-B3F2-3903684F5FA9}" srcOrd="0" destOrd="0" presId="urn:microsoft.com/office/officeart/2005/8/layout/vList2"/>
    <dgm:cxn modelId="{02D935B5-ACE6-8243-980F-FA2DD96FB80D}" type="presOf" srcId="{F8044C28-00A0-4940-BE27-1964CAF08F29}" destId="{E2181CCF-165D-894F-8783-9EB8030E9732}" srcOrd="0" destOrd="0" presId="urn:microsoft.com/office/officeart/2005/8/layout/vList2"/>
    <dgm:cxn modelId="{4CDC42DE-18C8-774D-9E11-48008062608F}" type="presOf" srcId="{344CAF26-B569-4A1E-AE08-17FCA4D1B813}" destId="{517A9917-4F3B-A949-8A31-0A395C074C93}" srcOrd="0" destOrd="0" presId="urn:microsoft.com/office/officeart/2005/8/layout/vList2"/>
    <dgm:cxn modelId="{ABF48AEF-90B5-49E2-81EC-936AD95C0D39}" srcId="{344CAF26-B569-4A1E-AE08-17FCA4D1B813}" destId="{F8044C28-00A0-4940-BE27-1964CAF08F29}" srcOrd="0" destOrd="0" parTransId="{18B3618B-A24D-4344-A219-045739F379BE}" sibTransId="{23EDFD12-5B15-4D25-8847-63DC5FF364C1}"/>
    <dgm:cxn modelId="{99163AF3-3169-3647-AD3E-6ED29018571D}" type="presOf" srcId="{EE3BD19D-8BDD-4274-ADEA-D4144FBA3849}" destId="{469EA67F-C40C-2444-9664-2C0C5D1272E3}" srcOrd="0" destOrd="0" presId="urn:microsoft.com/office/officeart/2005/8/layout/vList2"/>
    <dgm:cxn modelId="{BDFAEAA6-C96D-E742-BE77-14E07E1A444A}" type="presParOf" srcId="{517A9917-4F3B-A949-8A31-0A395C074C93}" destId="{E2181CCF-165D-894F-8783-9EB8030E9732}" srcOrd="0" destOrd="0" presId="urn:microsoft.com/office/officeart/2005/8/layout/vList2"/>
    <dgm:cxn modelId="{62A368F5-6260-704F-B8B8-E025D777AE88}" type="presParOf" srcId="{517A9917-4F3B-A949-8A31-0A395C074C93}" destId="{419FB842-0067-2D4C-8C54-4099B5AD4B9C}" srcOrd="1" destOrd="0" presId="urn:microsoft.com/office/officeart/2005/8/layout/vList2"/>
    <dgm:cxn modelId="{F4084276-5992-9946-BA3A-4A0B0AA6B29C}" type="presParOf" srcId="{517A9917-4F3B-A949-8A31-0A395C074C93}" destId="{B1263408-42F6-A94D-A820-04522BAAFE6F}" srcOrd="2" destOrd="0" presId="urn:microsoft.com/office/officeart/2005/8/layout/vList2"/>
    <dgm:cxn modelId="{9A48F229-845D-1541-B764-5244635823EC}" type="presParOf" srcId="{517A9917-4F3B-A949-8A31-0A395C074C93}" destId="{8B780447-03C2-CD45-A1EE-4F2CAC524371}" srcOrd="3" destOrd="0" presId="urn:microsoft.com/office/officeart/2005/8/layout/vList2"/>
    <dgm:cxn modelId="{B82F18EC-82CE-844F-8451-B3B849CE2920}" type="presParOf" srcId="{517A9917-4F3B-A949-8A31-0A395C074C93}" destId="{B3DA1BE5-030F-5046-A969-7CE60761A998}" srcOrd="4" destOrd="0" presId="urn:microsoft.com/office/officeart/2005/8/layout/vList2"/>
    <dgm:cxn modelId="{676C1CA5-ED19-6448-8C16-98E85BC4E5F1}" type="presParOf" srcId="{517A9917-4F3B-A949-8A31-0A395C074C93}" destId="{2B1A37E6-6973-1244-9842-7635DBA3ACBC}" srcOrd="5" destOrd="0" presId="urn:microsoft.com/office/officeart/2005/8/layout/vList2"/>
    <dgm:cxn modelId="{85399609-F7FE-124C-ACE5-BC827DD83BE3}" type="presParOf" srcId="{517A9917-4F3B-A949-8A31-0A395C074C93}" destId="{469EA67F-C40C-2444-9664-2C0C5D1272E3}" srcOrd="6" destOrd="0" presId="urn:microsoft.com/office/officeart/2005/8/layout/vList2"/>
    <dgm:cxn modelId="{5290B551-E8B3-1E45-9E14-FE8B8FAE48D4}" type="presParOf" srcId="{517A9917-4F3B-A949-8A31-0A395C074C93}" destId="{94A1CDA9-0FD3-9D43-8A00-B8D10B7029D9}" srcOrd="7" destOrd="0" presId="urn:microsoft.com/office/officeart/2005/8/layout/vList2"/>
    <dgm:cxn modelId="{677AACEF-08C8-6844-A439-31D694B4A530}" type="presParOf" srcId="{517A9917-4F3B-A949-8A31-0A395C074C93}" destId="{4CD1BD65-D643-EA48-AE22-EDCA39256A29}" srcOrd="8" destOrd="0" presId="urn:microsoft.com/office/officeart/2005/8/layout/vList2"/>
    <dgm:cxn modelId="{282B917B-4B72-5F47-A7F5-AE8D474903E4}" type="presParOf" srcId="{517A9917-4F3B-A949-8A31-0A395C074C93}" destId="{A344235D-669F-0845-80F1-AD1813DD6567}" srcOrd="9" destOrd="0" presId="urn:microsoft.com/office/officeart/2005/8/layout/vList2"/>
    <dgm:cxn modelId="{B660A0BF-90EA-7B49-B0E2-FFB7C0A8FA60}" type="presParOf" srcId="{517A9917-4F3B-A949-8A31-0A395C074C93}" destId="{51E7E0E2-4672-6349-B3F2-3903684F5FA9}" srcOrd="10" destOrd="0" presId="urn:microsoft.com/office/officeart/2005/8/layout/vList2"/>
    <dgm:cxn modelId="{441CFB83-01E3-1D47-AD67-32EE48E5218F}" type="presParOf" srcId="{517A9917-4F3B-A949-8A31-0A395C074C93}" destId="{EEFBD5A8-2653-144C-96C5-1ECDCB7EDCF7}" srcOrd="11" destOrd="0" presId="urn:microsoft.com/office/officeart/2005/8/layout/vList2"/>
    <dgm:cxn modelId="{E621ED07-FAB3-9E4D-9FD7-336CD43D51AE}" type="presParOf" srcId="{517A9917-4F3B-A949-8A31-0A395C074C93}" destId="{A342F7E3-5DC0-444A-BE31-44FB86C22A4B}" srcOrd="12"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6B33719B-9CB1-4A5F-B482-867851C59F4B}" type="doc">
      <dgm:prSet loTypeId="urn:microsoft.com/office/officeart/2005/8/layout/chevron2" loCatId="list" qsTypeId="urn:microsoft.com/office/officeart/2005/8/quickstyle/simple1" qsCatId="simple" csTypeId="urn:microsoft.com/office/officeart/2005/8/colors/colorful5" csCatId="colorful" phldr="1"/>
      <dgm:spPr/>
      <dgm:t>
        <a:bodyPr/>
        <a:lstStyle/>
        <a:p>
          <a:endParaRPr lang="en-US"/>
        </a:p>
      </dgm:t>
    </dgm:pt>
    <dgm:pt modelId="{275B0C3F-C895-445E-8A34-AD8DF9E53E94}">
      <dgm:prSet phldrT="[Text]" custT="1"/>
      <dgm:spPr/>
      <dgm:t>
        <a:bodyPr/>
        <a:lstStyle/>
        <a:p>
          <a:r>
            <a:rPr lang="en-US" sz="2400" dirty="0"/>
            <a:t>.</a:t>
          </a:r>
        </a:p>
      </dgm:t>
    </dgm:pt>
    <dgm:pt modelId="{3217F32C-0371-41AE-BCD4-01C27C568FF2}" type="parTrans" cxnId="{390A7EF0-BFAC-49F0-B8A8-DB76A454C0B9}">
      <dgm:prSet/>
      <dgm:spPr/>
      <dgm:t>
        <a:bodyPr/>
        <a:lstStyle/>
        <a:p>
          <a:endParaRPr lang="en-US" sz="2400"/>
        </a:p>
      </dgm:t>
    </dgm:pt>
    <dgm:pt modelId="{1CA9958E-C8A4-4391-B205-617A4CE83C9A}" type="sibTrans" cxnId="{390A7EF0-BFAC-49F0-B8A8-DB76A454C0B9}">
      <dgm:prSet/>
      <dgm:spPr/>
      <dgm:t>
        <a:bodyPr/>
        <a:lstStyle/>
        <a:p>
          <a:endParaRPr lang="en-US" sz="2400"/>
        </a:p>
      </dgm:t>
    </dgm:pt>
    <dgm:pt modelId="{A3ABB08F-BE6B-48A4-8E6B-F6315AC3C4F8}">
      <dgm:prSet phldrT="[Text]" custT="1"/>
      <dgm:spPr/>
      <dgm:t>
        <a:bodyPr/>
        <a:lstStyle/>
        <a:p>
          <a:r>
            <a:rPr lang="en-US" sz="2400" dirty="0"/>
            <a:t>Homicide: Murder, Manslaughter.</a:t>
          </a:r>
        </a:p>
      </dgm:t>
    </dgm:pt>
    <dgm:pt modelId="{9901AC8C-CA67-44AD-8A6A-C6505A5772ED}" type="parTrans" cxnId="{5C2A03EE-C393-410B-87B1-DCA49824467B}">
      <dgm:prSet/>
      <dgm:spPr/>
      <dgm:t>
        <a:bodyPr/>
        <a:lstStyle/>
        <a:p>
          <a:endParaRPr lang="en-US" sz="2400"/>
        </a:p>
      </dgm:t>
    </dgm:pt>
    <dgm:pt modelId="{4FCFED40-2224-4E1C-9943-5DF5C8DD4B36}" type="sibTrans" cxnId="{5C2A03EE-C393-410B-87B1-DCA49824467B}">
      <dgm:prSet/>
      <dgm:spPr/>
      <dgm:t>
        <a:bodyPr/>
        <a:lstStyle/>
        <a:p>
          <a:endParaRPr lang="en-US" sz="2400"/>
        </a:p>
      </dgm:t>
    </dgm:pt>
    <dgm:pt modelId="{8B816345-14D8-437F-A89E-72FEEF6CD04A}">
      <dgm:prSet phldrT="[Text]" custT="1"/>
      <dgm:spPr/>
      <dgm:t>
        <a:bodyPr/>
        <a:lstStyle/>
        <a:p>
          <a:r>
            <a:rPr lang="en-US" sz="2400" dirty="0"/>
            <a:t>.</a:t>
          </a:r>
        </a:p>
      </dgm:t>
    </dgm:pt>
    <dgm:pt modelId="{81E17321-E84B-40A5-AAF7-A3FF310D6C89}" type="parTrans" cxnId="{578383C5-AA86-4FBB-8C2B-C6752BD055C5}">
      <dgm:prSet/>
      <dgm:spPr/>
      <dgm:t>
        <a:bodyPr/>
        <a:lstStyle/>
        <a:p>
          <a:endParaRPr lang="en-US" sz="2400"/>
        </a:p>
      </dgm:t>
    </dgm:pt>
    <dgm:pt modelId="{8EB0800B-EDCF-4822-A5FA-71F37E492675}" type="sibTrans" cxnId="{578383C5-AA86-4FBB-8C2B-C6752BD055C5}">
      <dgm:prSet/>
      <dgm:spPr/>
      <dgm:t>
        <a:bodyPr/>
        <a:lstStyle/>
        <a:p>
          <a:endParaRPr lang="en-US" sz="2400"/>
        </a:p>
      </dgm:t>
    </dgm:pt>
    <dgm:pt modelId="{AA5A5006-BB01-470B-9C1A-38EA85D8DE82}">
      <dgm:prSet phldrT="[Text]" custT="1"/>
      <dgm:spPr/>
      <dgm:t>
        <a:bodyPr/>
        <a:lstStyle/>
        <a:p>
          <a:r>
            <a:rPr lang="en-US" sz="2400" dirty="0"/>
            <a:t>G.B.H with intent - Section 18 OAP Act 1861.</a:t>
          </a:r>
        </a:p>
      </dgm:t>
    </dgm:pt>
    <dgm:pt modelId="{219BD06D-2178-49CA-BE77-219F2888FEDB}" type="parTrans" cxnId="{350815C0-B6EF-4613-BE15-0969996820B4}">
      <dgm:prSet/>
      <dgm:spPr/>
      <dgm:t>
        <a:bodyPr/>
        <a:lstStyle/>
        <a:p>
          <a:endParaRPr lang="en-US" sz="2400"/>
        </a:p>
      </dgm:t>
    </dgm:pt>
    <dgm:pt modelId="{63099710-F260-4A3C-A141-BC8B9433A9B7}" type="sibTrans" cxnId="{350815C0-B6EF-4613-BE15-0969996820B4}">
      <dgm:prSet/>
      <dgm:spPr/>
      <dgm:t>
        <a:bodyPr/>
        <a:lstStyle/>
        <a:p>
          <a:endParaRPr lang="en-US" sz="2400"/>
        </a:p>
      </dgm:t>
    </dgm:pt>
    <dgm:pt modelId="{E7A853DC-BBD6-44EE-9FC9-9EAA1978DD2F}">
      <dgm:prSet phldrT="[Text]" custT="1"/>
      <dgm:spPr/>
      <dgm:t>
        <a:bodyPr/>
        <a:lstStyle/>
        <a:p>
          <a:r>
            <a:rPr lang="en-US" sz="2400" dirty="0"/>
            <a:t>.</a:t>
          </a:r>
        </a:p>
      </dgm:t>
    </dgm:pt>
    <dgm:pt modelId="{20C7ADC1-6886-4DAA-AF61-3AB2DF2C96BD}" type="parTrans" cxnId="{276C684A-6506-4669-9710-1371A88C7241}">
      <dgm:prSet/>
      <dgm:spPr/>
      <dgm:t>
        <a:bodyPr/>
        <a:lstStyle/>
        <a:p>
          <a:endParaRPr lang="en-US" sz="2400"/>
        </a:p>
      </dgm:t>
    </dgm:pt>
    <dgm:pt modelId="{0FABA56F-8634-4055-9AD7-2AA07D9158F8}" type="sibTrans" cxnId="{276C684A-6506-4669-9710-1371A88C7241}">
      <dgm:prSet/>
      <dgm:spPr/>
      <dgm:t>
        <a:bodyPr/>
        <a:lstStyle/>
        <a:p>
          <a:endParaRPr lang="en-US" sz="2400"/>
        </a:p>
      </dgm:t>
    </dgm:pt>
    <dgm:pt modelId="{37B14EC6-3FDB-49FD-B47F-682C8468BAB1}">
      <dgm:prSet phldrT="[Text]" custT="1"/>
      <dgm:spPr/>
      <dgm:t>
        <a:bodyPr/>
        <a:lstStyle/>
        <a:p>
          <a:r>
            <a:rPr lang="en-US" sz="2400" dirty="0"/>
            <a:t>G.B.H - Section 20 OAP Act 1861.</a:t>
          </a:r>
        </a:p>
      </dgm:t>
    </dgm:pt>
    <dgm:pt modelId="{6E87AB15-7799-44E7-B3EF-5B93A10A2DC3}" type="parTrans" cxnId="{2D4433B3-582A-4E25-9B14-03DE3D60FC14}">
      <dgm:prSet/>
      <dgm:spPr/>
      <dgm:t>
        <a:bodyPr/>
        <a:lstStyle/>
        <a:p>
          <a:endParaRPr lang="en-US" sz="2400"/>
        </a:p>
      </dgm:t>
    </dgm:pt>
    <dgm:pt modelId="{DD5B3605-22C8-439E-8480-24310EE0DAF1}" type="sibTrans" cxnId="{2D4433B3-582A-4E25-9B14-03DE3D60FC14}">
      <dgm:prSet/>
      <dgm:spPr/>
      <dgm:t>
        <a:bodyPr/>
        <a:lstStyle/>
        <a:p>
          <a:endParaRPr lang="en-US" sz="2400"/>
        </a:p>
      </dgm:t>
    </dgm:pt>
    <dgm:pt modelId="{6F436F3D-E971-40EC-A66D-EEDE4F62511F}" type="pres">
      <dgm:prSet presAssocID="{6B33719B-9CB1-4A5F-B482-867851C59F4B}" presName="linearFlow" presStyleCnt="0">
        <dgm:presLayoutVars>
          <dgm:dir/>
          <dgm:animLvl val="lvl"/>
          <dgm:resizeHandles val="exact"/>
        </dgm:presLayoutVars>
      </dgm:prSet>
      <dgm:spPr/>
    </dgm:pt>
    <dgm:pt modelId="{2F0A34BD-A121-4EA5-AB96-E2A9730EE7E2}" type="pres">
      <dgm:prSet presAssocID="{275B0C3F-C895-445E-8A34-AD8DF9E53E94}" presName="composite" presStyleCnt="0"/>
      <dgm:spPr/>
    </dgm:pt>
    <dgm:pt modelId="{13BA772E-A18B-4BA9-89AD-5FE2BCB27640}" type="pres">
      <dgm:prSet presAssocID="{275B0C3F-C895-445E-8A34-AD8DF9E53E94}" presName="parentText" presStyleLbl="alignNode1" presStyleIdx="0" presStyleCnt="3">
        <dgm:presLayoutVars>
          <dgm:chMax val="1"/>
          <dgm:bulletEnabled val="1"/>
        </dgm:presLayoutVars>
      </dgm:prSet>
      <dgm:spPr/>
    </dgm:pt>
    <dgm:pt modelId="{B270A083-C0F1-424B-BAFF-CDF4D729AFCB}" type="pres">
      <dgm:prSet presAssocID="{275B0C3F-C895-445E-8A34-AD8DF9E53E94}" presName="descendantText" presStyleLbl="alignAcc1" presStyleIdx="0" presStyleCnt="3">
        <dgm:presLayoutVars>
          <dgm:bulletEnabled val="1"/>
        </dgm:presLayoutVars>
      </dgm:prSet>
      <dgm:spPr/>
    </dgm:pt>
    <dgm:pt modelId="{658C945D-0A3F-4395-B615-32AEB91F1698}" type="pres">
      <dgm:prSet presAssocID="{1CA9958E-C8A4-4391-B205-617A4CE83C9A}" presName="sp" presStyleCnt="0"/>
      <dgm:spPr/>
    </dgm:pt>
    <dgm:pt modelId="{00BC1A16-3992-4047-AABA-4146129BFBEA}" type="pres">
      <dgm:prSet presAssocID="{8B816345-14D8-437F-A89E-72FEEF6CD04A}" presName="composite" presStyleCnt="0"/>
      <dgm:spPr/>
    </dgm:pt>
    <dgm:pt modelId="{B3E6C3C9-2164-4C87-814E-8EEC4B1E6C2C}" type="pres">
      <dgm:prSet presAssocID="{8B816345-14D8-437F-A89E-72FEEF6CD04A}" presName="parentText" presStyleLbl="alignNode1" presStyleIdx="1" presStyleCnt="3">
        <dgm:presLayoutVars>
          <dgm:chMax val="1"/>
          <dgm:bulletEnabled val="1"/>
        </dgm:presLayoutVars>
      </dgm:prSet>
      <dgm:spPr/>
    </dgm:pt>
    <dgm:pt modelId="{624FB553-6743-48EF-9184-41DFD581DCFD}" type="pres">
      <dgm:prSet presAssocID="{8B816345-14D8-437F-A89E-72FEEF6CD04A}" presName="descendantText" presStyleLbl="alignAcc1" presStyleIdx="1" presStyleCnt="3">
        <dgm:presLayoutVars>
          <dgm:bulletEnabled val="1"/>
        </dgm:presLayoutVars>
      </dgm:prSet>
      <dgm:spPr/>
    </dgm:pt>
    <dgm:pt modelId="{EB74C163-CED8-4F2E-8523-D8A5CE07A964}" type="pres">
      <dgm:prSet presAssocID="{8EB0800B-EDCF-4822-A5FA-71F37E492675}" presName="sp" presStyleCnt="0"/>
      <dgm:spPr/>
    </dgm:pt>
    <dgm:pt modelId="{AC0FC41F-322C-44C8-ADFB-C66EDD78806C}" type="pres">
      <dgm:prSet presAssocID="{E7A853DC-BBD6-44EE-9FC9-9EAA1978DD2F}" presName="composite" presStyleCnt="0"/>
      <dgm:spPr/>
    </dgm:pt>
    <dgm:pt modelId="{628C2AE4-708D-40E6-A4D1-6C3C2CB77723}" type="pres">
      <dgm:prSet presAssocID="{E7A853DC-BBD6-44EE-9FC9-9EAA1978DD2F}" presName="parentText" presStyleLbl="alignNode1" presStyleIdx="2" presStyleCnt="3">
        <dgm:presLayoutVars>
          <dgm:chMax val="1"/>
          <dgm:bulletEnabled val="1"/>
        </dgm:presLayoutVars>
      </dgm:prSet>
      <dgm:spPr/>
    </dgm:pt>
    <dgm:pt modelId="{84CCCE8E-413C-4A84-B85B-B7FAF76A52F1}" type="pres">
      <dgm:prSet presAssocID="{E7A853DC-BBD6-44EE-9FC9-9EAA1978DD2F}" presName="descendantText" presStyleLbl="alignAcc1" presStyleIdx="2" presStyleCnt="3">
        <dgm:presLayoutVars>
          <dgm:bulletEnabled val="1"/>
        </dgm:presLayoutVars>
      </dgm:prSet>
      <dgm:spPr/>
    </dgm:pt>
  </dgm:ptLst>
  <dgm:cxnLst>
    <dgm:cxn modelId="{48790B07-D838-4F13-96AC-AAB13FB6E9D3}" type="presOf" srcId="{8B816345-14D8-437F-A89E-72FEEF6CD04A}" destId="{B3E6C3C9-2164-4C87-814E-8EEC4B1E6C2C}" srcOrd="0" destOrd="0" presId="urn:microsoft.com/office/officeart/2005/8/layout/chevron2"/>
    <dgm:cxn modelId="{0012892B-1B9A-45C0-98CD-3A637B603514}" type="presOf" srcId="{E7A853DC-BBD6-44EE-9FC9-9EAA1978DD2F}" destId="{628C2AE4-708D-40E6-A4D1-6C3C2CB77723}" srcOrd="0" destOrd="0" presId="urn:microsoft.com/office/officeart/2005/8/layout/chevron2"/>
    <dgm:cxn modelId="{276C684A-6506-4669-9710-1371A88C7241}" srcId="{6B33719B-9CB1-4A5F-B482-867851C59F4B}" destId="{E7A853DC-BBD6-44EE-9FC9-9EAA1978DD2F}" srcOrd="2" destOrd="0" parTransId="{20C7ADC1-6886-4DAA-AF61-3AB2DF2C96BD}" sibTransId="{0FABA56F-8634-4055-9AD7-2AA07D9158F8}"/>
    <dgm:cxn modelId="{67F61465-47C3-4B5D-B045-FC7564E94A5C}" type="presOf" srcId="{275B0C3F-C895-445E-8A34-AD8DF9E53E94}" destId="{13BA772E-A18B-4BA9-89AD-5FE2BCB27640}" srcOrd="0" destOrd="0" presId="urn:microsoft.com/office/officeart/2005/8/layout/chevron2"/>
    <dgm:cxn modelId="{A186038A-601A-4DBF-899D-1ED09DFDAD38}" type="presOf" srcId="{AA5A5006-BB01-470B-9C1A-38EA85D8DE82}" destId="{624FB553-6743-48EF-9184-41DFD581DCFD}" srcOrd="0" destOrd="0" presId="urn:microsoft.com/office/officeart/2005/8/layout/chevron2"/>
    <dgm:cxn modelId="{BF5180AE-5C96-4E3C-BC90-1D40BA2AFFC5}" type="presOf" srcId="{37B14EC6-3FDB-49FD-B47F-682C8468BAB1}" destId="{84CCCE8E-413C-4A84-B85B-B7FAF76A52F1}" srcOrd="0" destOrd="0" presId="urn:microsoft.com/office/officeart/2005/8/layout/chevron2"/>
    <dgm:cxn modelId="{2D4433B3-582A-4E25-9B14-03DE3D60FC14}" srcId="{E7A853DC-BBD6-44EE-9FC9-9EAA1978DD2F}" destId="{37B14EC6-3FDB-49FD-B47F-682C8468BAB1}" srcOrd="0" destOrd="0" parTransId="{6E87AB15-7799-44E7-B3EF-5B93A10A2DC3}" sibTransId="{DD5B3605-22C8-439E-8480-24310EE0DAF1}"/>
    <dgm:cxn modelId="{350815C0-B6EF-4613-BE15-0969996820B4}" srcId="{8B816345-14D8-437F-A89E-72FEEF6CD04A}" destId="{AA5A5006-BB01-470B-9C1A-38EA85D8DE82}" srcOrd="0" destOrd="0" parTransId="{219BD06D-2178-49CA-BE77-219F2888FEDB}" sibTransId="{63099710-F260-4A3C-A141-BC8B9433A9B7}"/>
    <dgm:cxn modelId="{578383C5-AA86-4FBB-8C2B-C6752BD055C5}" srcId="{6B33719B-9CB1-4A5F-B482-867851C59F4B}" destId="{8B816345-14D8-437F-A89E-72FEEF6CD04A}" srcOrd="1" destOrd="0" parTransId="{81E17321-E84B-40A5-AAF7-A3FF310D6C89}" sibTransId="{8EB0800B-EDCF-4822-A5FA-71F37E492675}"/>
    <dgm:cxn modelId="{B8C95EE4-ABE0-4FD9-A01E-7810A1F839A7}" type="presOf" srcId="{6B33719B-9CB1-4A5F-B482-867851C59F4B}" destId="{6F436F3D-E971-40EC-A66D-EEDE4F62511F}" srcOrd="0" destOrd="0" presId="urn:microsoft.com/office/officeart/2005/8/layout/chevron2"/>
    <dgm:cxn modelId="{E06A5DE9-B38E-40F9-B818-3971D82C370B}" type="presOf" srcId="{A3ABB08F-BE6B-48A4-8E6B-F6315AC3C4F8}" destId="{B270A083-C0F1-424B-BAFF-CDF4D729AFCB}" srcOrd="0" destOrd="0" presId="urn:microsoft.com/office/officeart/2005/8/layout/chevron2"/>
    <dgm:cxn modelId="{5C2A03EE-C393-410B-87B1-DCA49824467B}" srcId="{275B0C3F-C895-445E-8A34-AD8DF9E53E94}" destId="{A3ABB08F-BE6B-48A4-8E6B-F6315AC3C4F8}" srcOrd="0" destOrd="0" parTransId="{9901AC8C-CA67-44AD-8A6A-C6505A5772ED}" sibTransId="{4FCFED40-2224-4E1C-9943-5DF5C8DD4B36}"/>
    <dgm:cxn modelId="{390A7EF0-BFAC-49F0-B8A8-DB76A454C0B9}" srcId="{6B33719B-9CB1-4A5F-B482-867851C59F4B}" destId="{275B0C3F-C895-445E-8A34-AD8DF9E53E94}" srcOrd="0" destOrd="0" parTransId="{3217F32C-0371-41AE-BCD4-01C27C568FF2}" sibTransId="{1CA9958E-C8A4-4391-B205-617A4CE83C9A}"/>
    <dgm:cxn modelId="{4549813A-8A95-478B-BABF-D31A62843AAC}" type="presParOf" srcId="{6F436F3D-E971-40EC-A66D-EEDE4F62511F}" destId="{2F0A34BD-A121-4EA5-AB96-E2A9730EE7E2}" srcOrd="0" destOrd="0" presId="urn:microsoft.com/office/officeart/2005/8/layout/chevron2"/>
    <dgm:cxn modelId="{DCECC0B7-81DF-48C1-A058-AC9128E9F9C9}" type="presParOf" srcId="{2F0A34BD-A121-4EA5-AB96-E2A9730EE7E2}" destId="{13BA772E-A18B-4BA9-89AD-5FE2BCB27640}" srcOrd="0" destOrd="0" presId="urn:microsoft.com/office/officeart/2005/8/layout/chevron2"/>
    <dgm:cxn modelId="{DD3896BC-3789-4B24-9EAC-41E13E13525B}" type="presParOf" srcId="{2F0A34BD-A121-4EA5-AB96-E2A9730EE7E2}" destId="{B270A083-C0F1-424B-BAFF-CDF4D729AFCB}" srcOrd="1" destOrd="0" presId="urn:microsoft.com/office/officeart/2005/8/layout/chevron2"/>
    <dgm:cxn modelId="{373FBB2B-718B-457E-B0F6-CAF2180552AC}" type="presParOf" srcId="{6F436F3D-E971-40EC-A66D-EEDE4F62511F}" destId="{658C945D-0A3F-4395-B615-32AEB91F1698}" srcOrd="1" destOrd="0" presId="urn:microsoft.com/office/officeart/2005/8/layout/chevron2"/>
    <dgm:cxn modelId="{D3CD60EA-CD64-4397-A332-1E154605182F}" type="presParOf" srcId="{6F436F3D-E971-40EC-A66D-EEDE4F62511F}" destId="{00BC1A16-3992-4047-AABA-4146129BFBEA}" srcOrd="2" destOrd="0" presId="urn:microsoft.com/office/officeart/2005/8/layout/chevron2"/>
    <dgm:cxn modelId="{BF2555EF-CAB1-4355-B008-95458433FA6A}" type="presParOf" srcId="{00BC1A16-3992-4047-AABA-4146129BFBEA}" destId="{B3E6C3C9-2164-4C87-814E-8EEC4B1E6C2C}" srcOrd="0" destOrd="0" presId="urn:microsoft.com/office/officeart/2005/8/layout/chevron2"/>
    <dgm:cxn modelId="{697A9E3C-EE1B-43C6-BA3A-9F757E331C42}" type="presParOf" srcId="{00BC1A16-3992-4047-AABA-4146129BFBEA}" destId="{624FB553-6743-48EF-9184-41DFD581DCFD}" srcOrd="1" destOrd="0" presId="urn:microsoft.com/office/officeart/2005/8/layout/chevron2"/>
    <dgm:cxn modelId="{3B298E20-ADD2-4934-A2C1-5AFC1768D745}" type="presParOf" srcId="{6F436F3D-E971-40EC-A66D-EEDE4F62511F}" destId="{EB74C163-CED8-4F2E-8523-D8A5CE07A964}" srcOrd="3" destOrd="0" presId="urn:microsoft.com/office/officeart/2005/8/layout/chevron2"/>
    <dgm:cxn modelId="{0EE69C08-47E8-4084-B78A-AE673DEDB04E}" type="presParOf" srcId="{6F436F3D-E971-40EC-A66D-EEDE4F62511F}" destId="{AC0FC41F-322C-44C8-ADFB-C66EDD78806C}" srcOrd="4" destOrd="0" presId="urn:microsoft.com/office/officeart/2005/8/layout/chevron2"/>
    <dgm:cxn modelId="{B233A624-86C8-42AC-8806-6BB04D6C638E}" type="presParOf" srcId="{AC0FC41F-322C-44C8-ADFB-C66EDD78806C}" destId="{628C2AE4-708D-40E6-A4D1-6C3C2CB77723}" srcOrd="0" destOrd="0" presId="urn:microsoft.com/office/officeart/2005/8/layout/chevron2"/>
    <dgm:cxn modelId="{CDBEFE62-62B1-4048-8959-388E2FB62828}" type="presParOf" srcId="{AC0FC41F-322C-44C8-ADFB-C66EDD78806C}" destId="{84CCCE8E-413C-4A84-B85B-B7FAF76A52F1}" srcOrd="1" destOrd="0" presId="urn:microsoft.com/office/officeart/2005/8/layout/chevron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6B33719B-9CB1-4A5F-B482-867851C59F4B}" type="doc">
      <dgm:prSet loTypeId="urn:microsoft.com/office/officeart/2005/8/layout/chevron2" loCatId="list" qsTypeId="urn:microsoft.com/office/officeart/2005/8/quickstyle/simple1" qsCatId="simple" csTypeId="urn:microsoft.com/office/officeart/2005/8/colors/colorful4" csCatId="colorful" phldr="1"/>
      <dgm:spPr/>
      <dgm:t>
        <a:bodyPr/>
        <a:lstStyle/>
        <a:p>
          <a:endParaRPr lang="en-US"/>
        </a:p>
      </dgm:t>
    </dgm:pt>
    <dgm:pt modelId="{275B0C3F-C895-445E-8A34-AD8DF9E53E94}">
      <dgm:prSet phldrT="[Text]"/>
      <dgm:spPr/>
      <dgm:t>
        <a:bodyPr/>
        <a:lstStyle/>
        <a:p>
          <a:r>
            <a:rPr lang="en-US" dirty="0"/>
            <a:t>.</a:t>
          </a:r>
        </a:p>
      </dgm:t>
    </dgm:pt>
    <dgm:pt modelId="{3217F32C-0371-41AE-BCD4-01C27C568FF2}" type="parTrans" cxnId="{390A7EF0-BFAC-49F0-B8A8-DB76A454C0B9}">
      <dgm:prSet/>
      <dgm:spPr/>
      <dgm:t>
        <a:bodyPr/>
        <a:lstStyle/>
        <a:p>
          <a:endParaRPr lang="en-US"/>
        </a:p>
      </dgm:t>
    </dgm:pt>
    <dgm:pt modelId="{1CA9958E-C8A4-4391-B205-617A4CE83C9A}" type="sibTrans" cxnId="{390A7EF0-BFAC-49F0-B8A8-DB76A454C0B9}">
      <dgm:prSet/>
      <dgm:spPr/>
      <dgm:t>
        <a:bodyPr/>
        <a:lstStyle/>
        <a:p>
          <a:endParaRPr lang="en-US"/>
        </a:p>
      </dgm:t>
    </dgm:pt>
    <dgm:pt modelId="{A3ABB08F-BE6B-48A4-8E6B-F6315AC3C4F8}">
      <dgm:prSet phldrT="[Text]" custT="1"/>
      <dgm:spPr/>
      <dgm:t>
        <a:bodyPr/>
        <a:lstStyle/>
        <a:p>
          <a:r>
            <a:rPr lang="en-US" sz="2400" dirty="0"/>
            <a:t>A.B.H - Section 47 OAP 1861.</a:t>
          </a:r>
        </a:p>
      </dgm:t>
    </dgm:pt>
    <dgm:pt modelId="{9901AC8C-CA67-44AD-8A6A-C6505A5772ED}" type="parTrans" cxnId="{5C2A03EE-C393-410B-87B1-DCA49824467B}">
      <dgm:prSet/>
      <dgm:spPr/>
      <dgm:t>
        <a:bodyPr/>
        <a:lstStyle/>
        <a:p>
          <a:endParaRPr lang="en-US"/>
        </a:p>
      </dgm:t>
    </dgm:pt>
    <dgm:pt modelId="{4FCFED40-2224-4E1C-9943-5DF5C8DD4B36}" type="sibTrans" cxnId="{5C2A03EE-C393-410B-87B1-DCA49824467B}">
      <dgm:prSet/>
      <dgm:spPr/>
      <dgm:t>
        <a:bodyPr/>
        <a:lstStyle/>
        <a:p>
          <a:endParaRPr lang="en-US"/>
        </a:p>
      </dgm:t>
    </dgm:pt>
    <dgm:pt modelId="{8B816345-14D8-437F-A89E-72FEEF6CD04A}">
      <dgm:prSet phldrT="[Text]"/>
      <dgm:spPr/>
      <dgm:t>
        <a:bodyPr/>
        <a:lstStyle/>
        <a:p>
          <a:r>
            <a:rPr lang="en-US" dirty="0"/>
            <a:t>.</a:t>
          </a:r>
        </a:p>
      </dgm:t>
    </dgm:pt>
    <dgm:pt modelId="{81E17321-E84B-40A5-AAF7-A3FF310D6C89}" type="parTrans" cxnId="{578383C5-AA86-4FBB-8C2B-C6752BD055C5}">
      <dgm:prSet/>
      <dgm:spPr/>
      <dgm:t>
        <a:bodyPr/>
        <a:lstStyle/>
        <a:p>
          <a:endParaRPr lang="en-US"/>
        </a:p>
      </dgm:t>
    </dgm:pt>
    <dgm:pt modelId="{8EB0800B-EDCF-4822-A5FA-71F37E492675}" type="sibTrans" cxnId="{578383C5-AA86-4FBB-8C2B-C6752BD055C5}">
      <dgm:prSet/>
      <dgm:spPr/>
      <dgm:t>
        <a:bodyPr/>
        <a:lstStyle/>
        <a:p>
          <a:endParaRPr lang="en-US"/>
        </a:p>
      </dgm:t>
    </dgm:pt>
    <dgm:pt modelId="{AA5A5006-BB01-470B-9C1A-38EA85D8DE82}">
      <dgm:prSet phldrT="[Text]" custT="1"/>
      <dgm:spPr/>
      <dgm:t>
        <a:bodyPr/>
        <a:lstStyle/>
        <a:p>
          <a:r>
            <a:rPr lang="en-US" sz="2400" dirty="0"/>
            <a:t>Common Assault - Section 39 </a:t>
          </a:r>
          <a:r>
            <a:rPr lang="en-US" sz="2400"/>
            <a:t>CJA 1988.</a:t>
          </a:r>
          <a:endParaRPr lang="en-US" sz="2400" dirty="0"/>
        </a:p>
      </dgm:t>
    </dgm:pt>
    <dgm:pt modelId="{219BD06D-2178-49CA-BE77-219F2888FEDB}" type="parTrans" cxnId="{350815C0-B6EF-4613-BE15-0969996820B4}">
      <dgm:prSet/>
      <dgm:spPr/>
      <dgm:t>
        <a:bodyPr/>
        <a:lstStyle/>
        <a:p>
          <a:endParaRPr lang="en-US"/>
        </a:p>
      </dgm:t>
    </dgm:pt>
    <dgm:pt modelId="{63099710-F260-4A3C-A141-BC8B9433A9B7}" type="sibTrans" cxnId="{350815C0-B6EF-4613-BE15-0969996820B4}">
      <dgm:prSet/>
      <dgm:spPr/>
      <dgm:t>
        <a:bodyPr/>
        <a:lstStyle/>
        <a:p>
          <a:endParaRPr lang="en-US"/>
        </a:p>
      </dgm:t>
    </dgm:pt>
    <dgm:pt modelId="{6F436F3D-E971-40EC-A66D-EEDE4F62511F}" type="pres">
      <dgm:prSet presAssocID="{6B33719B-9CB1-4A5F-B482-867851C59F4B}" presName="linearFlow" presStyleCnt="0">
        <dgm:presLayoutVars>
          <dgm:dir/>
          <dgm:animLvl val="lvl"/>
          <dgm:resizeHandles val="exact"/>
        </dgm:presLayoutVars>
      </dgm:prSet>
      <dgm:spPr/>
    </dgm:pt>
    <dgm:pt modelId="{2F0A34BD-A121-4EA5-AB96-E2A9730EE7E2}" type="pres">
      <dgm:prSet presAssocID="{275B0C3F-C895-445E-8A34-AD8DF9E53E94}" presName="composite" presStyleCnt="0"/>
      <dgm:spPr/>
    </dgm:pt>
    <dgm:pt modelId="{13BA772E-A18B-4BA9-89AD-5FE2BCB27640}" type="pres">
      <dgm:prSet presAssocID="{275B0C3F-C895-445E-8A34-AD8DF9E53E94}" presName="parentText" presStyleLbl="alignNode1" presStyleIdx="0" presStyleCnt="2">
        <dgm:presLayoutVars>
          <dgm:chMax val="1"/>
          <dgm:bulletEnabled val="1"/>
        </dgm:presLayoutVars>
      </dgm:prSet>
      <dgm:spPr/>
    </dgm:pt>
    <dgm:pt modelId="{B270A083-C0F1-424B-BAFF-CDF4D729AFCB}" type="pres">
      <dgm:prSet presAssocID="{275B0C3F-C895-445E-8A34-AD8DF9E53E94}" presName="descendantText" presStyleLbl="alignAcc1" presStyleIdx="0" presStyleCnt="2">
        <dgm:presLayoutVars>
          <dgm:bulletEnabled val="1"/>
        </dgm:presLayoutVars>
      </dgm:prSet>
      <dgm:spPr/>
    </dgm:pt>
    <dgm:pt modelId="{658C945D-0A3F-4395-B615-32AEB91F1698}" type="pres">
      <dgm:prSet presAssocID="{1CA9958E-C8A4-4391-B205-617A4CE83C9A}" presName="sp" presStyleCnt="0"/>
      <dgm:spPr/>
    </dgm:pt>
    <dgm:pt modelId="{00BC1A16-3992-4047-AABA-4146129BFBEA}" type="pres">
      <dgm:prSet presAssocID="{8B816345-14D8-437F-A89E-72FEEF6CD04A}" presName="composite" presStyleCnt="0"/>
      <dgm:spPr/>
    </dgm:pt>
    <dgm:pt modelId="{B3E6C3C9-2164-4C87-814E-8EEC4B1E6C2C}" type="pres">
      <dgm:prSet presAssocID="{8B816345-14D8-437F-A89E-72FEEF6CD04A}" presName="parentText" presStyleLbl="alignNode1" presStyleIdx="1" presStyleCnt="2" custLinFactNeighborX="0" custLinFactNeighborY="6810">
        <dgm:presLayoutVars>
          <dgm:chMax val="1"/>
          <dgm:bulletEnabled val="1"/>
        </dgm:presLayoutVars>
      </dgm:prSet>
      <dgm:spPr/>
    </dgm:pt>
    <dgm:pt modelId="{624FB553-6743-48EF-9184-41DFD581DCFD}" type="pres">
      <dgm:prSet presAssocID="{8B816345-14D8-437F-A89E-72FEEF6CD04A}" presName="descendantText" presStyleLbl="alignAcc1" presStyleIdx="1" presStyleCnt="2">
        <dgm:presLayoutVars>
          <dgm:bulletEnabled val="1"/>
        </dgm:presLayoutVars>
      </dgm:prSet>
      <dgm:spPr/>
    </dgm:pt>
  </dgm:ptLst>
  <dgm:cxnLst>
    <dgm:cxn modelId="{48790B07-D838-4F13-96AC-AAB13FB6E9D3}" type="presOf" srcId="{8B816345-14D8-437F-A89E-72FEEF6CD04A}" destId="{B3E6C3C9-2164-4C87-814E-8EEC4B1E6C2C}" srcOrd="0" destOrd="0" presId="urn:microsoft.com/office/officeart/2005/8/layout/chevron2"/>
    <dgm:cxn modelId="{67F61465-47C3-4B5D-B045-FC7564E94A5C}" type="presOf" srcId="{275B0C3F-C895-445E-8A34-AD8DF9E53E94}" destId="{13BA772E-A18B-4BA9-89AD-5FE2BCB27640}" srcOrd="0" destOrd="0" presId="urn:microsoft.com/office/officeart/2005/8/layout/chevron2"/>
    <dgm:cxn modelId="{A186038A-601A-4DBF-899D-1ED09DFDAD38}" type="presOf" srcId="{AA5A5006-BB01-470B-9C1A-38EA85D8DE82}" destId="{624FB553-6743-48EF-9184-41DFD581DCFD}" srcOrd="0" destOrd="0" presId="urn:microsoft.com/office/officeart/2005/8/layout/chevron2"/>
    <dgm:cxn modelId="{350815C0-B6EF-4613-BE15-0969996820B4}" srcId="{8B816345-14D8-437F-A89E-72FEEF6CD04A}" destId="{AA5A5006-BB01-470B-9C1A-38EA85D8DE82}" srcOrd="0" destOrd="0" parTransId="{219BD06D-2178-49CA-BE77-219F2888FEDB}" sibTransId="{63099710-F260-4A3C-A141-BC8B9433A9B7}"/>
    <dgm:cxn modelId="{578383C5-AA86-4FBB-8C2B-C6752BD055C5}" srcId="{6B33719B-9CB1-4A5F-B482-867851C59F4B}" destId="{8B816345-14D8-437F-A89E-72FEEF6CD04A}" srcOrd="1" destOrd="0" parTransId="{81E17321-E84B-40A5-AAF7-A3FF310D6C89}" sibTransId="{8EB0800B-EDCF-4822-A5FA-71F37E492675}"/>
    <dgm:cxn modelId="{B8C95EE4-ABE0-4FD9-A01E-7810A1F839A7}" type="presOf" srcId="{6B33719B-9CB1-4A5F-B482-867851C59F4B}" destId="{6F436F3D-E971-40EC-A66D-EEDE4F62511F}" srcOrd="0" destOrd="0" presId="urn:microsoft.com/office/officeart/2005/8/layout/chevron2"/>
    <dgm:cxn modelId="{E06A5DE9-B38E-40F9-B818-3971D82C370B}" type="presOf" srcId="{A3ABB08F-BE6B-48A4-8E6B-F6315AC3C4F8}" destId="{B270A083-C0F1-424B-BAFF-CDF4D729AFCB}" srcOrd="0" destOrd="0" presId="urn:microsoft.com/office/officeart/2005/8/layout/chevron2"/>
    <dgm:cxn modelId="{5C2A03EE-C393-410B-87B1-DCA49824467B}" srcId="{275B0C3F-C895-445E-8A34-AD8DF9E53E94}" destId="{A3ABB08F-BE6B-48A4-8E6B-F6315AC3C4F8}" srcOrd="0" destOrd="0" parTransId="{9901AC8C-CA67-44AD-8A6A-C6505A5772ED}" sibTransId="{4FCFED40-2224-4E1C-9943-5DF5C8DD4B36}"/>
    <dgm:cxn modelId="{390A7EF0-BFAC-49F0-B8A8-DB76A454C0B9}" srcId="{6B33719B-9CB1-4A5F-B482-867851C59F4B}" destId="{275B0C3F-C895-445E-8A34-AD8DF9E53E94}" srcOrd="0" destOrd="0" parTransId="{3217F32C-0371-41AE-BCD4-01C27C568FF2}" sibTransId="{1CA9958E-C8A4-4391-B205-617A4CE83C9A}"/>
    <dgm:cxn modelId="{4549813A-8A95-478B-BABF-D31A62843AAC}" type="presParOf" srcId="{6F436F3D-E971-40EC-A66D-EEDE4F62511F}" destId="{2F0A34BD-A121-4EA5-AB96-E2A9730EE7E2}" srcOrd="0" destOrd="0" presId="urn:microsoft.com/office/officeart/2005/8/layout/chevron2"/>
    <dgm:cxn modelId="{DCECC0B7-81DF-48C1-A058-AC9128E9F9C9}" type="presParOf" srcId="{2F0A34BD-A121-4EA5-AB96-E2A9730EE7E2}" destId="{13BA772E-A18B-4BA9-89AD-5FE2BCB27640}" srcOrd="0" destOrd="0" presId="urn:microsoft.com/office/officeart/2005/8/layout/chevron2"/>
    <dgm:cxn modelId="{DD3896BC-3789-4B24-9EAC-41E13E13525B}" type="presParOf" srcId="{2F0A34BD-A121-4EA5-AB96-E2A9730EE7E2}" destId="{B270A083-C0F1-424B-BAFF-CDF4D729AFCB}" srcOrd="1" destOrd="0" presId="urn:microsoft.com/office/officeart/2005/8/layout/chevron2"/>
    <dgm:cxn modelId="{373FBB2B-718B-457E-B0F6-CAF2180552AC}" type="presParOf" srcId="{6F436F3D-E971-40EC-A66D-EEDE4F62511F}" destId="{658C945D-0A3F-4395-B615-32AEB91F1698}" srcOrd="1" destOrd="0" presId="urn:microsoft.com/office/officeart/2005/8/layout/chevron2"/>
    <dgm:cxn modelId="{D3CD60EA-CD64-4397-A332-1E154605182F}" type="presParOf" srcId="{6F436F3D-E971-40EC-A66D-EEDE4F62511F}" destId="{00BC1A16-3992-4047-AABA-4146129BFBEA}" srcOrd="2" destOrd="0" presId="urn:microsoft.com/office/officeart/2005/8/layout/chevron2"/>
    <dgm:cxn modelId="{BF2555EF-CAB1-4355-B008-95458433FA6A}" type="presParOf" srcId="{00BC1A16-3992-4047-AABA-4146129BFBEA}" destId="{B3E6C3C9-2164-4C87-814E-8EEC4B1E6C2C}" srcOrd="0" destOrd="0" presId="urn:microsoft.com/office/officeart/2005/8/layout/chevron2"/>
    <dgm:cxn modelId="{697A9E3C-EE1B-43C6-BA3A-9F757E331C42}" type="presParOf" srcId="{00BC1A16-3992-4047-AABA-4146129BFBEA}" destId="{624FB553-6743-48EF-9184-41DFD581DCFD}" srcOrd="1" destOrd="0" presId="urn:microsoft.com/office/officeart/2005/8/layout/chevron2"/>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C33DBB34-1C23-44FB-88C4-B465AD4D2434}" type="doc">
      <dgm:prSet loTypeId="urn:microsoft.com/office/officeart/2005/8/layout/vList5" loCatId="list" qsTypeId="urn:microsoft.com/office/officeart/2005/8/quickstyle/simple4" qsCatId="simple" csTypeId="urn:microsoft.com/office/officeart/2005/8/colors/accent6_2" csCatId="accent6" phldr="1"/>
      <dgm:spPr/>
      <dgm:t>
        <a:bodyPr/>
        <a:lstStyle/>
        <a:p>
          <a:endParaRPr lang="en-US"/>
        </a:p>
      </dgm:t>
    </dgm:pt>
    <dgm:pt modelId="{477EBD41-05A4-4AEF-8019-FAC3EA4A4666}">
      <dgm:prSet/>
      <dgm:spPr/>
      <dgm:t>
        <a:bodyPr/>
        <a:lstStyle/>
        <a:p>
          <a:r>
            <a:rPr lang="en-US"/>
            <a:t>Define</a:t>
          </a:r>
        </a:p>
      </dgm:t>
    </dgm:pt>
    <dgm:pt modelId="{4C87C892-1F22-4294-9630-1AA9A46A6417}" type="parTrans" cxnId="{45D5177A-6940-460B-975E-19B1DB72677C}">
      <dgm:prSet/>
      <dgm:spPr/>
      <dgm:t>
        <a:bodyPr/>
        <a:lstStyle/>
        <a:p>
          <a:endParaRPr lang="en-US"/>
        </a:p>
      </dgm:t>
    </dgm:pt>
    <dgm:pt modelId="{090D9C69-0A3A-4446-9796-CEC9A9726937}" type="sibTrans" cxnId="{45D5177A-6940-460B-975E-19B1DB72677C}">
      <dgm:prSet/>
      <dgm:spPr/>
      <dgm:t>
        <a:bodyPr/>
        <a:lstStyle/>
        <a:p>
          <a:endParaRPr lang="en-US"/>
        </a:p>
      </dgm:t>
    </dgm:pt>
    <dgm:pt modelId="{950BDA90-1AFE-47A5-8C38-D079607FCF87}">
      <dgm:prSet/>
      <dgm:spPr/>
      <dgm:t>
        <a:bodyPr/>
        <a:lstStyle/>
        <a:p>
          <a:r>
            <a:rPr lang="en-US" dirty="0"/>
            <a:t>Domestic Abuse</a:t>
          </a:r>
          <a:br>
            <a:rPr lang="en-US" dirty="0"/>
          </a:br>
          <a:endParaRPr lang="en-US" dirty="0"/>
        </a:p>
      </dgm:t>
    </dgm:pt>
    <dgm:pt modelId="{6849EF10-07FC-4478-A8D3-9B33B4275DE5}" type="parTrans" cxnId="{F5B40023-A005-4711-B92D-4E0B8281F5CF}">
      <dgm:prSet/>
      <dgm:spPr/>
      <dgm:t>
        <a:bodyPr/>
        <a:lstStyle/>
        <a:p>
          <a:endParaRPr lang="en-US"/>
        </a:p>
      </dgm:t>
    </dgm:pt>
    <dgm:pt modelId="{AF3BBD30-B202-4A76-A6D0-C16C5DF0198D}" type="sibTrans" cxnId="{F5B40023-A005-4711-B92D-4E0B8281F5CF}">
      <dgm:prSet/>
      <dgm:spPr/>
      <dgm:t>
        <a:bodyPr/>
        <a:lstStyle/>
        <a:p>
          <a:endParaRPr lang="en-US"/>
        </a:p>
      </dgm:t>
    </dgm:pt>
    <dgm:pt modelId="{FA27AFFB-8327-4BFA-9EB3-421AA3E987D3}">
      <dgm:prSet/>
      <dgm:spPr/>
      <dgm:t>
        <a:bodyPr/>
        <a:lstStyle/>
        <a:p>
          <a:r>
            <a:rPr lang="en-US"/>
            <a:t>Explain</a:t>
          </a:r>
        </a:p>
      </dgm:t>
    </dgm:pt>
    <dgm:pt modelId="{6C74C05F-C162-4276-85CF-3192CDC18DE1}" type="parTrans" cxnId="{E93DA14D-A0F6-4163-AB8C-01DE6C01F5AE}">
      <dgm:prSet/>
      <dgm:spPr/>
      <dgm:t>
        <a:bodyPr/>
        <a:lstStyle/>
        <a:p>
          <a:endParaRPr lang="en-US"/>
        </a:p>
      </dgm:t>
    </dgm:pt>
    <dgm:pt modelId="{354AF916-FC9F-4FF4-98A5-0330B39FB3F4}" type="sibTrans" cxnId="{E93DA14D-A0F6-4163-AB8C-01DE6C01F5AE}">
      <dgm:prSet/>
      <dgm:spPr/>
      <dgm:t>
        <a:bodyPr/>
        <a:lstStyle/>
        <a:p>
          <a:endParaRPr lang="en-US"/>
        </a:p>
      </dgm:t>
    </dgm:pt>
    <dgm:pt modelId="{5A1369A2-0A69-4DD4-B3CC-CB6FE84181F3}">
      <dgm:prSet/>
      <dgm:spPr/>
      <dgm:t>
        <a:bodyPr/>
        <a:lstStyle/>
        <a:p>
          <a:r>
            <a:rPr lang="en-US" dirty="0"/>
            <a:t>Police Officers’ first response actions in relation to Golden Hour enquiries</a:t>
          </a:r>
          <a:br>
            <a:rPr lang="en-US" dirty="0"/>
          </a:br>
          <a:endParaRPr lang="en-US" dirty="0"/>
        </a:p>
      </dgm:t>
    </dgm:pt>
    <dgm:pt modelId="{B9B7733C-4F5A-4C25-A1CC-9A0824D5F3B5}" type="parTrans" cxnId="{C698E8FC-1577-4E75-963E-447B12DB115E}">
      <dgm:prSet/>
      <dgm:spPr/>
      <dgm:t>
        <a:bodyPr/>
        <a:lstStyle/>
        <a:p>
          <a:endParaRPr lang="en-US"/>
        </a:p>
      </dgm:t>
    </dgm:pt>
    <dgm:pt modelId="{006B9FB2-08E8-44C6-B374-8A5EF86D0627}" type="sibTrans" cxnId="{C698E8FC-1577-4E75-963E-447B12DB115E}">
      <dgm:prSet/>
      <dgm:spPr/>
      <dgm:t>
        <a:bodyPr/>
        <a:lstStyle/>
        <a:p>
          <a:endParaRPr lang="en-US"/>
        </a:p>
      </dgm:t>
    </dgm:pt>
    <dgm:pt modelId="{CB520FB4-AD73-484A-9BB8-10FF18839A2A}">
      <dgm:prSet/>
      <dgm:spPr/>
      <dgm:t>
        <a:bodyPr/>
        <a:lstStyle/>
        <a:p>
          <a:r>
            <a:rPr lang="en-US"/>
            <a:t>Summarise</a:t>
          </a:r>
        </a:p>
      </dgm:t>
    </dgm:pt>
    <dgm:pt modelId="{E8FF1F7F-B3AB-4F77-9412-05223E9EC335}" type="parTrans" cxnId="{CA8B6ED8-F04A-4F48-944B-956C2937B003}">
      <dgm:prSet/>
      <dgm:spPr/>
      <dgm:t>
        <a:bodyPr/>
        <a:lstStyle/>
        <a:p>
          <a:endParaRPr lang="en-US"/>
        </a:p>
      </dgm:t>
    </dgm:pt>
    <dgm:pt modelId="{3CBC4DC3-03A4-4908-97A6-5718DFF2DBDF}" type="sibTrans" cxnId="{CA8B6ED8-F04A-4F48-944B-956C2937B003}">
      <dgm:prSet/>
      <dgm:spPr/>
      <dgm:t>
        <a:bodyPr/>
        <a:lstStyle/>
        <a:p>
          <a:endParaRPr lang="en-US"/>
        </a:p>
      </dgm:t>
    </dgm:pt>
    <dgm:pt modelId="{629931F5-B6A0-4A1A-8BB8-7D6AABA4FAF9}">
      <dgm:prSet/>
      <dgm:spPr/>
      <dgm:t>
        <a:bodyPr/>
        <a:lstStyle/>
        <a:p>
          <a:r>
            <a:rPr lang="en-US" dirty="0"/>
            <a:t>The impact of Domestic Abuse on victims</a:t>
          </a:r>
          <a:br>
            <a:rPr lang="en-US" dirty="0"/>
          </a:br>
          <a:endParaRPr lang="en-US" dirty="0"/>
        </a:p>
      </dgm:t>
    </dgm:pt>
    <dgm:pt modelId="{744C5B73-90A3-4F1C-82A7-DC547B43D445}" type="parTrans" cxnId="{C0A18BF4-85B6-4798-8797-D3427177C568}">
      <dgm:prSet/>
      <dgm:spPr/>
      <dgm:t>
        <a:bodyPr/>
        <a:lstStyle/>
        <a:p>
          <a:endParaRPr lang="en-US"/>
        </a:p>
      </dgm:t>
    </dgm:pt>
    <dgm:pt modelId="{D91ED51D-3DF2-4106-A601-648152384B46}" type="sibTrans" cxnId="{C0A18BF4-85B6-4798-8797-D3427177C568}">
      <dgm:prSet/>
      <dgm:spPr/>
      <dgm:t>
        <a:bodyPr/>
        <a:lstStyle/>
        <a:p>
          <a:endParaRPr lang="en-US"/>
        </a:p>
      </dgm:t>
    </dgm:pt>
    <dgm:pt modelId="{1DDC6E60-4F8B-4210-8932-69AF4A475725}">
      <dgm:prSet/>
      <dgm:spPr/>
      <dgm:t>
        <a:bodyPr/>
        <a:lstStyle/>
        <a:p>
          <a:r>
            <a:rPr lang="en-US"/>
            <a:t>State</a:t>
          </a:r>
        </a:p>
      </dgm:t>
    </dgm:pt>
    <dgm:pt modelId="{7D08BBB7-ED8C-4016-82CA-42FF2E8DB585}" type="parTrans" cxnId="{5BF0C54F-0993-4BDA-B53B-7DB97CC8C2FA}">
      <dgm:prSet/>
      <dgm:spPr/>
      <dgm:t>
        <a:bodyPr/>
        <a:lstStyle/>
        <a:p>
          <a:endParaRPr lang="en-US"/>
        </a:p>
      </dgm:t>
    </dgm:pt>
    <dgm:pt modelId="{BBE19707-3589-46FC-89E9-0EED6C800A0C}" type="sibTrans" cxnId="{5BF0C54F-0993-4BDA-B53B-7DB97CC8C2FA}">
      <dgm:prSet/>
      <dgm:spPr/>
      <dgm:t>
        <a:bodyPr/>
        <a:lstStyle/>
        <a:p>
          <a:endParaRPr lang="en-US"/>
        </a:p>
      </dgm:t>
    </dgm:pt>
    <dgm:pt modelId="{CEC7D86E-4F6D-4AF5-96F7-1A12C96B2219}">
      <dgm:prSet/>
      <dgm:spPr/>
      <dgm:t>
        <a:bodyPr/>
        <a:lstStyle/>
        <a:p>
          <a:r>
            <a:rPr lang="en-US" dirty="0"/>
            <a:t>The </a:t>
          </a:r>
          <a:r>
            <a:rPr lang="en-US" dirty="0" err="1"/>
            <a:t>behaviours</a:t>
          </a:r>
          <a:r>
            <a:rPr lang="en-US" dirty="0"/>
            <a:t> displayed by victims of domestic Abuse</a:t>
          </a:r>
          <a:br>
            <a:rPr lang="en-US" dirty="0"/>
          </a:br>
          <a:endParaRPr lang="en-US" dirty="0"/>
        </a:p>
      </dgm:t>
    </dgm:pt>
    <dgm:pt modelId="{AF49EAD1-35CD-4847-964C-1447320EB3BF}" type="parTrans" cxnId="{6D235E6F-B4E3-4BDD-831C-1BA9EE25DD3E}">
      <dgm:prSet/>
      <dgm:spPr/>
      <dgm:t>
        <a:bodyPr/>
        <a:lstStyle/>
        <a:p>
          <a:endParaRPr lang="en-US"/>
        </a:p>
      </dgm:t>
    </dgm:pt>
    <dgm:pt modelId="{74E80233-0679-4A75-9074-B7C0E6DFA50C}" type="sibTrans" cxnId="{6D235E6F-B4E3-4BDD-831C-1BA9EE25DD3E}">
      <dgm:prSet/>
      <dgm:spPr/>
      <dgm:t>
        <a:bodyPr/>
        <a:lstStyle/>
        <a:p>
          <a:endParaRPr lang="en-US"/>
        </a:p>
      </dgm:t>
    </dgm:pt>
    <dgm:pt modelId="{AF0EA654-F1AD-40CF-9642-73FA51099E33}">
      <dgm:prSet/>
      <dgm:spPr/>
      <dgm:t>
        <a:bodyPr/>
        <a:lstStyle/>
        <a:p>
          <a:r>
            <a:rPr lang="en-US"/>
            <a:t>Summarise</a:t>
          </a:r>
        </a:p>
      </dgm:t>
    </dgm:pt>
    <dgm:pt modelId="{1F746328-EEAB-490A-B67B-70CEBBE892D2}" type="parTrans" cxnId="{A1F5497D-D9B5-4C9E-94A0-2476F07A3782}">
      <dgm:prSet/>
      <dgm:spPr/>
      <dgm:t>
        <a:bodyPr/>
        <a:lstStyle/>
        <a:p>
          <a:endParaRPr lang="en-US"/>
        </a:p>
      </dgm:t>
    </dgm:pt>
    <dgm:pt modelId="{E5ACD632-76BD-4773-BE28-B1C129E8F273}" type="sibTrans" cxnId="{A1F5497D-D9B5-4C9E-94A0-2476F07A3782}">
      <dgm:prSet/>
      <dgm:spPr/>
      <dgm:t>
        <a:bodyPr/>
        <a:lstStyle/>
        <a:p>
          <a:endParaRPr lang="en-US"/>
        </a:p>
      </dgm:t>
    </dgm:pt>
    <dgm:pt modelId="{51D23BC0-11E3-4632-9E8B-37007D2BA059}">
      <dgm:prSet/>
      <dgm:spPr/>
      <dgm:t>
        <a:bodyPr/>
        <a:lstStyle/>
        <a:p>
          <a:r>
            <a:rPr lang="en-US" dirty="0"/>
            <a:t>The measures used by police to safeguard victim of Domestic Abuse</a:t>
          </a:r>
          <a:br>
            <a:rPr lang="en-US" dirty="0"/>
          </a:br>
          <a:endParaRPr lang="en-US" dirty="0"/>
        </a:p>
      </dgm:t>
    </dgm:pt>
    <dgm:pt modelId="{6415D1AA-E028-45FF-A224-75F5EC1E171E}" type="parTrans" cxnId="{9DE2D016-7E3C-4C5C-BF4E-D345A3F605AF}">
      <dgm:prSet/>
      <dgm:spPr/>
      <dgm:t>
        <a:bodyPr/>
        <a:lstStyle/>
        <a:p>
          <a:endParaRPr lang="en-US"/>
        </a:p>
      </dgm:t>
    </dgm:pt>
    <dgm:pt modelId="{FD65107D-A1D5-4A27-ADCB-1E132FA0A15E}" type="sibTrans" cxnId="{9DE2D016-7E3C-4C5C-BF4E-D345A3F605AF}">
      <dgm:prSet/>
      <dgm:spPr/>
      <dgm:t>
        <a:bodyPr/>
        <a:lstStyle/>
        <a:p>
          <a:endParaRPr lang="en-US"/>
        </a:p>
      </dgm:t>
    </dgm:pt>
    <dgm:pt modelId="{9EB03A45-4BDF-4A6F-B606-0A7A10DE4C89}">
      <dgm:prSet/>
      <dgm:spPr/>
      <dgm:t>
        <a:bodyPr/>
        <a:lstStyle/>
        <a:p>
          <a:r>
            <a:rPr lang="en-US"/>
            <a:t>Describe</a:t>
          </a:r>
        </a:p>
      </dgm:t>
    </dgm:pt>
    <dgm:pt modelId="{031250B3-83DD-4A71-BCD4-DBFA46CDF7D1}" type="parTrans" cxnId="{00AEA915-9BE0-4151-B24A-D8A5C994857E}">
      <dgm:prSet/>
      <dgm:spPr/>
      <dgm:t>
        <a:bodyPr/>
        <a:lstStyle/>
        <a:p>
          <a:endParaRPr lang="en-US"/>
        </a:p>
      </dgm:t>
    </dgm:pt>
    <dgm:pt modelId="{A68F6D52-7E3F-4E28-BDAF-432A4386E302}" type="sibTrans" cxnId="{00AEA915-9BE0-4151-B24A-D8A5C994857E}">
      <dgm:prSet/>
      <dgm:spPr/>
      <dgm:t>
        <a:bodyPr/>
        <a:lstStyle/>
        <a:p>
          <a:endParaRPr lang="en-US"/>
        </a:p>
      </dgm:t>
    </dgm:pt>
    <dgm:pt modelId="{5221E529-DC8B-4E49-9FA8-F41A6201B8FA}">
      <dgm:prSet/>
      <dgm:spPr/>
      <dgm:t>
        <a:bodyPr/>
        <a:lstStyle/>
        <a:p>
          <a:r>
            <a:rPr lang="en-US" dirty="0"/>
            <a:t>Domestic Violence Protection Notices (DVPNs), Domestic Violence Protection Orders(DVPOs), Domestic Abuse Protection Notices (DAPNs) and Domestic Abuse Protection Orders (DAPOs)</a:t>
          </a:r>
        </a:p>
      </dgm:t>
    </dgm:pt>
    <dgm:pt modelId="{594AA4B8-3AAB-4AD5-BA51-7B17B08E439C}" type="parTrans" cxnId="{A5147801-F39D-4826-82EC-40F6605E6215}">
      <dgm:prSet/>
      <dgm:spPr/>
      <dgm:t>
        <a:bodyPr/>
        <a:lstStyle/>
        <a:p>
          <a:endParaRPr lang="en-US"/>
        </a:p>
      </dgm:t>
    </dgm:pt>
    <dgm:pt modelId="{0E7FCA20-6DBF-41AD-B50F-F7B7B9DEC51F}" type="sibTrans" cxnId="{A5147801-F39D-4826-82EC-40F6605E6215}">
      <dgm:prSet/>
      <dgm:spPr/>
      <dgm:t>
        <a:bodyPr/>
        <a:lstStyle/>
        <a:p>
          <a:endParaRPr lang="en-US"/>
        </a:p>
      </dgm:t>
    </dgm:pt>
    <dgm:pt modelId="{5ACD68C4-8751-874D-B2B7-1D22566BE67B}" type="pres">
      <dgm:prSet presAssocID="{C33DBB34-1C23-44FB-88C4-B465AD4D2434}" presName="Name0" presStyleCnt="0">
        <dgm:presLayoutVars>
          <dgm:dir/>
          <dgm:animLvl val="lvl"/>
          <dgm:resizeHandles val="exact"/>
        </dgm:presLayoutVars>
      </dgm:prSet>
      <dgm:spPr/>
    </dgm:pt>
    <dgm:pt modelId="{028D14CC-0EA1-9441-BE90-659186FE9D7E}" type="pres">
      <dgm:prSet presAssocID="{477EBD41-05A4-4AEF-8019-FAC3EA4A4666}" presName="linNode" presStyleCnt="0"/>
      <dgm:spPr/>
    </dgm:pt>
    <dgm:pt modelId="{9B2BAA0B-E47A-154F-8031-C684CCE8B4BD}" type="pres">
      <dgm:prSet presAssocID="{477EBD41-05A4-4AEF-8019-FAC3EA4A4666}" presName="parentText" presStyleLbl="node1" presStyleIdx="0" presStyleCnt="6">
        <dgm:presLayoutVars>
          <dgm:chMax val="1"/>
          <dgm:bulletEnabled val="1"/>
        </dgm:presLayoutVars>
      </dgm:prSet>
      <dgm:spPr/>
    </dgm:pt>
    <dgm:pt modelId="{0BBAC8A7-EAC8-8E48-87C5-A515BACAD9EC}" type="pres">
      <dgm:prSet presAssocID="{477EBD41-05A4-4AEF-8019-FAC3EA4A4666}" presName="descendantText" presStyleLbl="alignAccFollowNode1" presStyleIdx="0" presStyleCnt="6">
        <dgm:presLayoutVars>
          <dgm:bulletEnabled val="1"/>
        </dgm:presLayoutVars>
      </dgm:prSet>
      <dgm:spPr/>
    </dgm:pt>
    <dgm:pt modelId="{06669B29-A52A-864F-AB94-FD3F8D7B3BEB}" type="pres">
      <dgm:prSet presAssocID="{090D9C69-0A3A-4446-9796-CEC9A9726937}" presName="sp" presStyleCnt="0"/>
      <dgm:spPr/>
    </dgm:pt>
    <dgm:pt modelId="{E8CC66B4-C320-6A44-99E8-4B9C230266C8}" type="pres">
      <dgm:prSet presAssocID="{FA27AFFB-8327-4BFA-9EB3-421AA3E987D3}" presName="linNode" presStyleCnt="0"/>
      <dgm:spPr/>
    </dgm:pt>
    <dgm:pt modelId="{6625939B-2A06-124B-AEE3-B6B557358E21}" type="pres">
      <dgm:prSet presAssocID="{FA27AFFB-8327-4BFA-9EB3-421AA3E987D3}" presName="parentText" presStyleLbl="node1" presStyleIdx="1" presStyleCnt="6">
        <dgm:presLayoutVars>
          <dgm:chMax val="1"/>
          <dgm:bulletEnabled val="1"/>
        </dgm:presLayoutVars>
      </dgm:prSet>
      <dgm:spPr/>
    </dgm:pt>
    <dgm:pt modelId="{49F0132D-1E80-BA49-8623-F208CA5C5B6F}" type="pres">
      <dgm:prSet presAssocID="{FA27AFFB-8327-4BFA-9EB3-421AA3E987D3}" presName="descendantText" presStyleLbl="alignAccFollowNode1" presStyleIdx="1" presStyleCnt="6">
        <dgm:presLayoutVars>
          <dgm:bulletEnabled val="1"/>
        </dgm:presLayoutVars>
      </dgm:prSet>
      <dgm:spPr/>
    </dgm:pt>
    <dgm:pt modelId="{656F6F23-8A96-DB48-B67D-98731BB5B5F3}" type="pres">
      <dgm:prSet presAssocID="{354AF916-FC9F-4FF4-98A5-0330B39FB3F4}" presName="sp" presStyleCnt="0"/>
      <dgm:spPr/>
    </dgm:pt>
    <dgm:pt modelId="{E2DC3A7A-7D63-1249-9D33-AA9C733D3360}" type="pres">
      <dgm:prSet presAssocID="{CB520FB4-AD73-484A-9BB8-10FF18839A2A}" presName="linNode" presStyleCnt="0"/>
      <dgm:spPr/>
    </dgm:pt>
    <dgm:pt modelId="{2B19B78A-35F6-EC43-9566-B13BC6D91B15}" type="pres">
      <dgm:prSet presAssocID="{CB520FB4-AD73-484A-9BB8-10FF18839A2A}" presName="parentText" presStyleLbl="node1" presStyleIdx="2" presStyleCnt="6">
        <dgm:presLayoutVars>
          <dgm:chMax val="1"/>
          <dgm:bulletEnabled val="1"/>
        </dgm:presLayoutVars>
      </dgm:prSet>
      <dgm:spPr/>
    </dgm:pt>
    <dgm:pt modelId="{4D538FF0-68E2-9640-9998-B607D71E449A}" type="pres">
      <dgm:prSet presAssocID="{CB520FB4-AD73-484A-9BB8-10FF18839A2A}" presName="descendantText" presStyleLbl="alignAccFollowNode1" presStyleIdx="2" presStyleCnt="6">
        <dgm:presLayoutVars>
          <dgm:bulletEnabled val="1"/>
        </dgm:presLayoutVars>
      </dgm:prSet>
      <dgm:spPr/>
    </dgm:pt>
    <dgm:pt modelId="{F787C48F-3770-3A42-95BC-EE01E094DA7E}" type="pres">
      <dgm:prSet presAssocID="{3CBC4DC3-03A4-4908-97A6-5718DFF2DBDF}" presName="sp" presStyleCnt="0"/>
      <dgm:spPr/>
    </dgm:pt>
    <dgm:pt modelId="{3AA95CDE-878A-5A45-8DAD-4F34E5F4317B}" type="pres">
      <dgm:prSet presAssocID="{1DDC6E60-4F8B-4210-8932-69AF4A475725}" presName="linNode" presStyleCnt="0"/>
      <dgm:spPr/>
    </dgm:pt>
    <dgm:pt modelId="{651E97F3-C110-6541-8F18-0D88FEC0C7F2}" type="pres">
      <dgm:prSet presAssocID="{1DDC6E60-4F8B-4210-8932-69AF4A475725}" presName="parentText" presStyleLbl="node1" presStyleIdx="3" presStyleCnt="6">
        <dgm:presLayoutVars>
          <dgm:chMax val="1"/>
          <dgm:bulletEnabled val="1"/>
        </dgm:presLayoutVars>
      </dgm:prSet>
      <dgm:spPr/>
    </dgm:pt>
    <dgm:pt modelId="{EE724CCA-8D81-C24E-8B3C-5576D25712F0}" type="pres">
      <dgm:prSet presAssocID="{1DDC6E60-4F8B-4210-8932-69AF4A475725}" presName="descendantText" presStyleLbl="alignAccFollowNode1" presStyleIdx="3" presStyleCnt="6">
        <dgm:presLayoutVars>
          <dgm:bulletEnabled val="1"/>
        </dgm:presLayoutVars>
      </dgm:prSet>
      <dgm:spPr/>
    </dgm:pt>
    <dgm:pt modelId="{FAD6581F-5C59-EC4E-9322-E5B77BE6D271}" type="pres">
      <dgm:prSet presAssocID="{BBE19707-3589-46FC-89E9-0EED6C800A0C}" presName="sp" presStyleCnt="0"/>
      <dgm:spPr/>
    </dgm:pt>
    <dgm:pt modelId="{7F0F1344-855E-714B-849D-6ED9784B6FEE}" type="pres">
      <dgm:prSet presAssocID="{AF0EA654-F1AD-40CF-9642-73FA51099E33}" presName="linNode" presStyleCnt="0"/>
      <dgm:spPr/>
    </dgm:pt>
    <dgm:pt modelId="{23C471F0-9A06-824F-9F35-61510E4C2A39}" type="pres">
      <dgm:prSet presAssocID="{AF0EA654-F1AD-40CF-9642-73FA51099E33}" presName="parentText" presStyleLbl="node1" presStyleIdx="4" presStyleCnt="6">
        <dgm:presLayoutVars>
          <dgm:chMax val="1"/>
          <dgm:bulletEnabled val="1"/>
        </dgm:presLayoutVars>
      </dgm:prSet>
      <dgm:spPr/>
    </dgm:pt>
    <dgm:pt modelId="{15DD321C-84F3-0B4D-B813-D9410066A790}" type="pres">
      <dgm:prSet presAssocID="{AF0EA654-F1AD-40CF-9642-73FA51099E33}" presName="descendantText" presStyleLbl="alignAccFollowNode1" presStyleIdx="4" presStyleCnt="6">
        <dgm:presLayoutVars>
          <dgm:bulletEnabled val="1"/>
        </dgm:presLayoutVars>
      </dgm:prSet>
      <dgm:spPr/>
    </dgm:pt>
    <dgm:pt modelId="{D4619BBE-3D2F-4E43-B68C-8EC75221F3CD}" type="pres">
      <dgm:prSet presAssocID="{E5ACD632-76BD-4773-BE28-B1C129E8F273}" presName="sp" presStyleCnt="0"/>
      <dgm:spPr/>
    </dgm:pt>
    <dgm:pt modelId="{48E7030A-B135-B34A-A95E-506E121B8F70}" type="pres">
      <dgm:prSet presAssocID="{9EB03A45-4BDF-4A6F-B606-0A7A10DE4C89}" presName="linNode" presStyleCnt="0"/>
      <dgm:spPr/>
    </dgm:pt>
    <dgm:pt modelId="{2A6BD3FA-3025-7344-8FAF-818760AC86D5}" type="pres">
      <dgm:prSet presAssocID="{9EB03A45-4BDF-4A6F-B606-0A7A10DE4C89}" presName="parentText" presStyleLbl="node1" presStyleIdx="5" presStyleCnt="6">
        <dgm:presLayoutVars>
          <dgm:chMax val="1"/>
          <dgm:bulletEnabled val="1"/>
        </dgm:presLayoutVars>
      </dgm:prSet>
      <dgm:spPr/>
    </dgm:pt>
    <dgm:pt modelId="{D6882463-3010-CE4B-8E29-22623815C841}" type="pres">
      <dgm:prSet presAssocID="{9EB03A45-4BDF-4A6F-B606-0A7A10DE4C89}" presName="descendantText" presStyleLbl="alignAccFollowNode1" presStyleIdx="5" presStyleCnt="6">
        <dgm:presLayoutVars>
          <dgm:bulletEnabled val="1"/>
        </dgm:presLayoutVars>
      </dgm:prSet>
      <dgm:spPr/>
    </dgm:pt>
  </dgm:ptLst>
  <dgm:cxnLst>
    <dgm:cxn modelId="{A5147801-F39D-4826-82EC-40F6605E6215}" srcId="{9EB03A45-4BDF-4A6F-B606-0A7A10DE4C89}" destId="{5221E529-DC8B-4E49-9FA8-F41A6201B8FA}" srcOrd="0" destOrd="0" parTransId="{594AA4B8-3AAB-4AD5-BA51-7B17B08E439C}" sibTransId="{0E7FCA20-6DBF-41AD-B50F-F7B7B9DEC51F}"/>
    <dgm:cxn modelId="{F30AC505-3D70-B24B-BFEA-50DF4FCFD54C}" type="presOf" srcId="{C33DBB34-1C23-44FB-88C4-B465AD4D2434}" destId="{5ACD68C4-8751-874D-B2B7-1D22566BE67B}" srcOrd="0" destOrd="0" presId="urn:microsoft.com/office/officeart/2005/8/layout/vList5"/>
    <dgm:cxn modelId="{6A259C0E-DA75-8C4A-B5D6-0EEC436DE4A4}" type="presOf" srcId="{51D23BC0-11E3-4632-9E8B-37007D2BA059}" destId="{15DD321C-84F3-0B4D-B813-D9410066A790}" srcOrd="0" destOrd="0" presId="urn:microsoft.com/office/officeart/2005/8/layout/vList5"/>
    <dgm:cxn modelId="{00AEA915-9BE0-4151-B24A-D8A5C994857E}" srcId="{C33DBB34-1C23-44FB-88C4-B465AD4D2434}" destId="{9EB03A45-4BDF-4A6F-B606-0A7A10DE4C89}" srcOrd="5" destOrd="0" parTransId="{031250B3-83DD-4A71-BCD4-DBFA46CDF7D1}" sibTransId="{A68F6D52-7E3F-4E28-BDAF-432A4386E302}"/>
    <dgm:cxn modelId="{9DE2D016-7E3C-4C5C-BF4E-D345A3F605AF}" srcId="{AF0EA654-F1AD-40CF-9642-73FA51099E33}" destId="{51D23BC0-11E3-4632-9E8B-37007D2BA059}" srcOrd="0" destOrd="0" parTransId="{6415D1AA-E028-45FF-A224-75F5EC1E171E}" sibTransId="{FD65107D-A1D5-4A27-ADCB-1E132FA0A15E}"/>
    <dgm:cxn modelId="{5DFDE11A-4FA5-804C-898F-B118C2E018D9}" type="presOf" srcId="{477EBD41-05A4-4AEF-8019-FAC3EA4A4666}" destId="{9B2BAA0B-E47A-154F-8031-C684CCE8B4BD}" srcOrd="0" destOrd="0" presId="urn:microsoft.com/office/officeart/2005/8/layout/vList5"/>
    <dgm:cxn modelId="{F5B40023-A005-4711-B92D-4E0B8281F5CF}" srcId="{477EBD41-05A4-4AEF-8019-FAC3EA4A4666}" destId="{950BDA90-1AFE-47A5-8C38-D079607FCF87}" srcOrd="0" destOrd="0" parTransId="{6849EF10-07FC-4478-A8D3-9B33B4275DE5}" sibTransId="{AF3BBD30-B202-4A76-A6D0-C16C5DF0198D}"/>
    <dgm:cxn modelId="{03BFA037-B338-6B4A-AFE5-BB06E7548FA2}" type="presOf" srcId="{1DDC6E60-4F8B-4210-8932-69AF4A475725}" destId="{651E97F3-C110-6541-8F18-0D88FEC0C7F2}" srcOrd="0" destOrd="0" presId="urn:microsoft.com/office/officeart/2005/8/layout/vList5"/>
    <dgm:cxn modelId="{E93DA14D-A0F6-4163-AB8C-01DE6C01F5AE}" srcId="{C33DBB34-1C23-44FB-88C4-B465AD4D2434}" destId="{FA27AFFB-8327-4BFA-9EB3-421AA3E987D3}" srcOrd="1" destOrd="0" parTransId="{6C74C05F-C162-4276-85CF-3192CDC18DE1}" sibTransId="{354AF916-FC9F-4FF4-98A5-0330B39FB3F4}"/>
    <dgm:cxn modelId="{5BF0C54F-0993-4BDA-B53B-7DB97CC8C2FA}" srcId="{C33DBB34-1C23-44FB-88C4-B465AD4D2434}" destId="{1DDC6E60-4F8B-4210-8932-69AF4A475725}" srcOrd="3" destOrd="0" parTransId="{7D08BBB7-ED8C-4016-82CA-42FF2E8DB585}" sibTransId="{BBE19707-3589-46FC-89E9-0EED6C800A0C}"/>
    <dgm:cxn modelId="{74B3675A-3291-F045-ABFC-9B6CC5DB826C}" type="presOf" srcId="{9EB03A45-4BDF-4A6F-B606-0A7A10DE4C89}" destId="{2A6BD3FA-3025-7344-8FAF-818760AC86D5}" srcOrd="0" destOrd="0" presId="urn:microsoft.com/office/officeart/2005/8/layout/vList5"/>
    <dgm:cxn modelId="{29D19665-C732-6C40-A46F-A627B7121887}" type="presOf" srcId="{FA27AFFB-8327-4BFA-9EB3-421AA3E987D3}" destId="{6625939B-2A06-124B-AEE3-B6B557358E21}" srcOrd="0" destOrd="0" presId="urn:microsoft.com/office/officeart/2005/8/layout/vList5"/>
    <dgm:cxn modelId="{535EB46C-E074-7F47-B673-6B429B48E16F}" type="presOf" srcId="{CB520FB4-AD73-484A-9BB8-10FF18839A2A}" destId="{2B19B78A-35F6-EC43-9566-B13BC6D91B15}" srcOrd="0" destOrd="0" presId="urn:microsoft.com/office/officeart/2005/8/layout/vList5"/>
    <dgm:cxn modelId="{6D235E6F-B4E3-4BDD-831C-1BA9EE25DD3E}" srcId="{1DDC6E60-4F8B-4210-8932-69AF4A475725}" destId="{CEC7D86E-4F6D-4AF5-96F7-1A12C96B2219}" srcOrd="0" destOrd="0" parTransId="{AF49EAD1-35CD-4847-964C-1447320EB3BF}" sibTransId="{74E80233-0679-4A75-9074-B7C0E6DFA50C}"/>
    <dgm:cxn modelId="{45D5177A-6940-460B-975E-19B1DB72677C}" srcId="{C33DBB34-1C23-44FB-88C4-B465AD4D2434}" destId="{477EBD41-05A4-4AEF-8019-FAC3EA4A4666}" srcOrd="0" destOrd="0" parTransId="{4C87C892-1F22-4294-9630-1AA9A46A6417}" sibTransId="{090D9C69-0A3A-4446-9796-CEC9A9726937}"/>
    <dgm:cxn modelId="{A1F5497D-D9B5-4C9E-94A0-2476F07A3782}" srcId="{C33DBB34-1C23-44FB-88C4-B465AD4D2434}" destId="{AF0EA654-F1AD-40CF-9642-73FA51099E33}" srcOrd="4" destOrd="0" parTransId="{1F746328-EEAB-490A-B67B-70CEBBE892D2}" sibTransId="{E5ACD632-76BD-4773-BE28-B1C129E8F273}"/>
    <dgm:cxn modelId="{6D7E4288-0CF6-C244-9F84-9B3B39C94376}" type="presOf" srcId="{5221E529-DC8B-4E49-9FA8-F41A6201B8FA}" destId="{D6882463-3010-CE4B-8E29-22623815C841}" srcOrd="0" destOrd="0" presId="urn:microsoft.com/office/officeart/2005/8/layout/vList5"/>
    <dgm:cxn modelId="{51A7BD89-8789-8043-84A4-8BAD52BCDA45}" type="presOf" srcId="{5A1369A2-0A69-4DD4-B3CC-CB6FE84181F3}" destId="{49F0132D-1E80-BA49-8623-F208CA5C5B6F}" srcOrd="0" destOrd="0" presId="urn:microsoft.com/office/officeart/2005/8/layout/vList5"/>
    <dgm:cxn modelId="{C8BC3B90-F731-2347-A3DB-9EBBF79E7B85}" type="presOf" srcId="{AF0EA654-F1AD-40CF-9642-73FA51099E33}" destId="{23C471F0-9A06-824F-9F35-61510E4C2A39}" srcOrd="0" destOrd="0" presId="urn:microsoft.com/office/officeart/2005/8/layout/vList5"/>
    <dgm:cxn modelId="{CCFD7CA9-6D92-E641-9C03-7AB445F60EFA}" type="presOf" srcId="{629931F5-B6A0-4A1A-8BB8-7D6AABA4FAF9}" destId="{4D538FF0-68E2-9640-9998-B607D71E449A}" srcOrd="0" destOrd="0" presId="urn:microsoft.com/office/officeart/2005/8/layout/vList5"/>
    <dgm:cxn modelId="{AD2471D3-D929-C24F-9211-9E684EED0548}" type="presOf" srcId="{CEC7D86E-4F6D-4AF5-96F7-1A12C96B2219}" destId="{EE724CCA-8D81-C24E-8B3C-5576D25712F0}" srcOrd="0" destOrd="0" presId="urn:microsoft.com/office/officeart/2005/8/layout/vList5"/>
    <dgm:cxn modelId="{CA8B6ED8-F04A-4F48-944B-956C2937B003}" srcId="{C33DBB34-1C23-44FB-88C4-B465AD4D2434}" destId="{CB520FB4-AD73-484A-9BB8-10FF18839A2A}" srcOrd="2" destOrd="0" parTransId="{E8FF1F7F-B3AB-4F77-9412-05223E9EC335}" sibTransId="{3CBC4DC3-03A4-4908-97A6-5718DFF2DBDF}"/>
    <dgm:cxn modelId="{C0A18BF4-85B6-4798-8797-D3427177C568}" srcId="{CB520FB4-AD73-484A-9BB8-10FF18839A2A}" destId="{629931F5-B6A0-4A1A-8BB8-7D6AABA4FAF9}" srcOrd="0" destOrd="0" parTransId="{744C5B73-90A3-4F1C-82A7-DC547B43D445}" sibTransId="{D91ED51D-3DF2-4106-A601-648152384B46}"/>
    <dgm:cxn modelId="{0C38F9F5-0C73-2940-B5E4-2165BBA1DCA8}" type="presOf" srcId="{950BDA90-1AFE-47A5-8C38-D079607FCF87}" destId="{0BBAC8A7-EAC8-8E48-87C5-A515BACAD9EC}" srcOrd="0" destOrd="0" presId="urn:microsoft.com/office/officeart/2005/8/layout/vList5"/>
    <dgm:cxn modelId="{C698E8FC-1577-4E75-963E-447B12DB115E}" srcId="{FA27AFFB-8327-4BFA-9EB3-421AA3E987D3}" destId="{5A1369A2-0A69-4DD4-B3CC-CB6FE84181F3}" srcOrd="0" destOrd="0" parTransId="{B9B7733C-4F5A-4C25-A1CC-9A0824D5F3B5}" sibTransId="{006B9FB2-08E8-44C6-B374-8A5EF86D0627}"/>
    <dgm:cxn modelId="{838D215C-DF7F-AD42-A319-4066E36361A0}" type="presParOf" srcId="{5ACD68C4-8751-874D-B2B7-1D22566BE67B}" destId="{028D14CC-0EA1-9441-BE90-659186FE9D7E}" srcOrd="0" destOrd="0" presId="urn:microsoft.com/office/officeart/2005/8/layout/vList5"/>
    <dgm:cxn modelId="{FBF08AB8-2D1C-5849-A38F-E39A7785A365}" type="presParOf" srcId="{028D14CC-0EA1-9441-BE90-659186FE9D7E}" destId="{9B2BAA0B-E47A-154F-8031-C684CCE8B4BD}" srcOrd="0" destOrd="0" presId="urn:microsoft.com/office/officeart/2005/8/layout/vList5"/>
    <dgm:cxn modelId="{19DF6AB4-2DD7-ED4B-BE12-2030BBF29959}" type="presParOf" srcId="{028D14CC-0EA1-9441-BE90-659186FE9D7E}" destId="{0BBAC8A7-EAC8-8E48-87C5-A515BACAD9EC}" srcOrd="1" destOrd="0" presId="urn:microsoft.com/office/officeart/2005/8/layout/vList5"/>
    <dgm:cxn modelId="{41EA13AC-B048-4947-98AA-A243B3406E8F}" type="presParOf" srcId="{5ACD68C4-8751-874D-B2B7-1D22566BE67B}" destId="{06669B29-A52A-864F-AB94-FD3F8D7B3BEB}" srcOrd="1" destOrd="0" presId="urn:microsoft.com/office/officeart/2005/8/layout/vList5"/>
    <dgm:cxn modelId="{893E1326-2FF6-7548-9947-5304475BC1D8}" type="presParOf" srcId="{5ACD68C4-8751-874D-B2B7-1D22566BE67B}" destId="{E8CC66B4-C320-6A44-99E8-4B9C230266C8}" srcOrd="2" destOrd="0" presId="urn:microsoft.com/office/officeart/2005/8/layout/vList5"/>
    <dgm:cxn modelId="{BCBCB08D-3856-BE49-8733-440156CCFF64}" type="presParOf" srcId="{E8CC66B4-C320-6A44-99E8-4B9C230266C8}" destId="{6625939B-2A06-124B-AEE3-B6B557358E21}" srcOrd="0" destOrd="0" presId="urn:microsoft.com/office/officeart/2005/8/layout/vList5"/>
    <dgm:cxn modelId="{0F038306-EAED-7C45-8FCB-BEB834305778}" type="presParOf" srcId="{E8CC66B4-C320-6A44-99E8-4B9C230266C8}" destId="{49F0132D-1E80-BA49-8623-F208CA5C5B6F}" srcOrd="1" destOrd="0" presId="urn:microsoft.com/office/officeart/2005/8/layout/vList5"/>
    <dgm:cxn modelId="{1724D074-FF8F-FC47-8792-F7CF40A1C437}" type="presParOf" srcId="{5ACD68C4-8751-874D-B2B7-1D22566BE67B}" destId="{656F6F23-8A96-DB48-B67D-98731BB5B5F3}" srcOrd="3" destOrd="0" presId="urn:microsoft.com/office/officeart/2005/8/layout/vList5"/>
    <dgm:cxn modelId="{FF21490F-FF90-C048-BB3A-A13850583378}" type="presParOf" srcId="{5ACD68C4-8751-874D-B2B7-1D22566BE67B}" destId="{E2DC3A7A-7D63-1249-9D33-AA9C733D3360}" srcOrd="4" destOrd="0" presId="urn:microsoft.com/office/officeart/2005/8/layout/vList5"/>
    <dgm:cxn modelId="{B251BECF-5774-274B-848E-BC5172A0395B}" type="presParOf" srcId="{E2DC3A7A-7D63-1249-9D33-AA9C733D3360}" destId="{2B19B78A-35F6-EC43-9566-B13BC6D91B15}" srcOrd="0" destOrd="0" presId="urn:microsoft.com/office/officeart/2005/8/layout/vList5"/>
    <dgm:cxn modelId="{4BAF90FA-6770-EB49-A83E-4F67A3255113}" type="presParOf" srcId="{E2DC3A7A-7D63-1249-9D33-AA9C733D3360}" destId="{4D538FF0-68E2-9640-9998-B607D71E449A}" srcOrd="1" destOrd="0" presId="urn:microsoft.com/office/officeart/2005/8/layout/vList5"/>
    <dgm:cxn modelId="{4AF13D42-07FF-3F42-BE9E-E261609B751A}" type="presParOf" srcId="{5ACD68C4-8751-874D-B2B7-1D22566BE67B}" destId="{F787C48F-3770-3A42-95BC-EE01E094DA7E}" srcOrd="5" destOrd="0" presId="urn:microsoft.com/office/officeart/2005/8/layout/vList5"/>
    <dgm:cxn modelId="{3D1E5BF5-0941-8241-B37E-7C6C9678D013}" type="presParOf" srcId="{5ACD68C4-8751-874D-B2B7-1D22566BE67B}" destId="{3AA95CDE-878A-5A45-8DAD-4F34E5F4317B}" srcOrd="6" destOrd="0" presId="urn:microsoft.com/office/officeart/2005/8/layout/vList5"/>
    <dgm:cxn modelId="{696C021E-7219-B34D-B06C-CD9A9E16221D}" type="presParOf" srcId="{3AA95CDE-878A-5A45-8DAD-4F34E5F4317B}" destId="{651E97F3-C110-6541-8F18-0D88FEC0C7F2}" srcOrd="0" destOrd="0" presId="urn:microsoft.com/office/officeart/2005/8/layout/vList5"/>
    <dgm:cxn modelId="{86F29813-C9BB-F947-90E6-B976936B112A}" type="presParOf" srcId="{3AA95CDE-878A-5A45-8DAD-4F34E5F4317B}" destId="{EE724CCA-8D81-C24E-8B3C-5576D25712F0}" srcOrd="1" destOrd="0" presId="urn:microsoft.com/office/officeart/2005/8/layout/vList5"/>
    <dgm:cxn modelId="{4C8275D9-E542-CD41-B51C-2D81B587E11B}" type="presParOf" srcId="{5ACD68C4-8751-874D-B2B7-1D22566BE67B}" destId="{FAD6581F-5C59-EC4E-9322-E5B77BE6D271}" srcOrd="7" destOrd="0" presId="urn:microsoft.com/office/officeart/2005/8/layout/vList5"/>
    <dgm:cxn modelId="{B0630874-4765-4E47-879E-804146E3AE7E}" type="presParOf" srcId="{5ACD68C4-8751-874D-B2B7-1D22566BE67B}" destId="{7F0F1344-855E-714B-849D-6ED9784B6FEE}" srcOrd="8" destOrd="0" presId="urn:microsoft.com/office/officeart/2005/8/layout/vList5"/>
    <dgm:cxn modelId="{C0EF9554-36A1-144C-ABCF-2391D8A736F7}" type="presParOf" srcId="{7F0F1344-855E-714B-849D-6ED9784B6FEE}" destId="{23C471F0-9A06-824F-9F35-61510E4C2A39}" srcOrd="0" destOrd="0" presId="urn:microsoft.com/office/officeart/2005/8/layout/vList5"/>
    <dgm:cxn modelId="{2A5D4288-3551-7241-8A0E-47701B76A1EB}" type="presParOf" srcId="{7F0F1344-855E-714B-849D-6ED9784B6FEE}" destId="{15DD321C-84F3-0B4D-B813-D9410066A790}" srcOrd="1" destOrd="0" presId="urn:microsoft.com/office/officeart/2005/8/layout/vList5"/>
    <dgm:cxn modelId="{2CB890D2-F306-FE4A-BC73-D868BA1DF241}" type="presParOf" srcId="{5ACD68C4-8751-874D-B2B7-1D22566BE67B}" destId="{D4619BBE-3D2F-4E43-B68C-8EC75221F3CD}" srcOrd="9" destOrd="0" presId="urn:microsoft.com/office/officeart/2005/8/layout/vList5"/>
    <dgm:cxn modelId="{330CE908-F3C5-B44D-B852-485417EEC5C5}" type="presParOf" srcId="{5ACD68C4-8751-874D-B2B7-1D22566BE67B}" destId="{48E7030A-B135-B34A-A95E-506E121B8F70}" srcOrd="10" destOrd="0" presId="urn:microsoft.com/office/officeart/2005/8/layout/vList5"/>
    <dgm:cxn modelId="{8F33EC50-3F26-F048-A963-98EFED62FF3F}" type="presParOf" srcId="{48E7030A-B135-B34A-A95E-506E121B8F70}" destId="{2A6BD3FA-3025-7344-8FAF-818760AC86D5}" srcOrd="0" destOrd="0" presId="urn:microsoft.com/office/officeart/2005/8/layout/vList5"/>
    <dgm:cxn modelId="{1587F8E7-4D62-0E45-88E0-885EE46BB660}" type="presParOf" srcId="{48E7030A-B135-B34A-A95E-506E121B8F70}" destId="{D6882463-3010-CE4B-8E29-22623815C841}" srcOrd="1" destOrd="0" presId="urn:microsoft.com/office/officeart/2005/8/layout/vList5"/>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86E0B659-F4E4-41C3-BA26-098B91373131}" type="doc">
      <dgm:prSet loTypeId="urn:microsoft.com/office/officeart/2008/layout/LinedList" loCatId="list" qsTypeId="urn:microsoft.com/office/officeart/2005/8/quickstyle/simple5" qsCatId="simple" csTypeId="urn:microsoft.com/office/officeart/2005/8/colors/colorful5" csCatId="colorful"/>
      <dgm:spPr/>
      <dgm:t>
        <a:bodyPr/>
        <a:lstStyle/>
        <a:p>
          <a:endParaRPr lang="en-US"/>
        </a:p>
      </dgm:t>
    </dgm:pt>
    <dgm:pt modelId="{80D0F43F-30DB-4C70-8FD0-63F13D51EE75}">
      <dgm:prSet/>
      <dgm:spPr/>
      <dgm:t>
        <a:bodyPr/>
        <a:lstStyle/>
        <a:p>
          <a:r>
            <a:rPr lang="en-US"/>
            <a:t>Domestic Abuse </a:t>
          </a:r>
        </a:p>
      </dgm:t>
    </dgm:pt>
    <dgm:pt modelId="{14DA8840-FFFE-425F-A208-5FC79D985763}" type="parTrans" cxnId="{248EA56D-C82D-443F-8A32-C403493F42BE}">
      <dgm:prSet/>
      <dgm:spPr/>
      <dgm:t>
        <a:bodyPr/>
        <a:lstStyle/>
        <a:p>
          <a:endParaRPr lang="en-US"/>
        </a:p>
      </dgm:t>
    </dgm:pt>
    <dgm:pt modelId="{F69CD51C-FA26-4FD0-9CC5-883DD1E5EBEA}" type="sibTrans" cxnId="{248EA56D-C82D-443F-8A32-C403493F42BE}">
      <dgm:prSet/>
      <dgm:spPr/>
      <dgm:t>
        <a:bodyPr/>
        <a:lstStyle/>
        <a:p>
          <a:endParaRPr lang="en-US"/>
        </a:p>
      </dgm:t>
    </dgm:pt>
    <dgm:pt modelId="{01C30787-2042-4FA4-B955-E47EB676E551}">
      <dgm:prSet/>
      <dgm:spPr/>
      <dgm:t>
        <a:bodyPr/>
        <a:lstStyle/>
        <a:p>
          <a:r>
            <a:rPr lang="en-US"/>
            <a:t>Controlling and Coercive </a:t>
          </a:r>
        </a:p>
      </dgm:t>
    </dgm:pt>
    <dgm:pt modelId="{15D14883-7477-4786-912A-01A96C3B8F7E}" type="parTrans" cxnId="{A3A9FC67-F418-4419-A178-92F43DBF1CF8}">
      <dgm:prSet/>
      <dgm:spPr/>
      <dgm:t>
        <a:bodyPr/>
        <a:lstStyle/>
        <a:p>
          <a:endParaRPr lang="en-US"/>
        </a:p>
      </dgm:t>
    </dgm:pt>
    <dgm:pt modelId="{A3024CA0-0ABA-4F3E-9707-16DAE8743069}" type="sibTrans" cxnId="{A3A9FC67-F418-4419-A178-92F43DBF1CF8}">
      <dgm:prSet/>
      <dgm:spPr/>
      <dgm:t>
        <a:bodyPr/>
        <a:lstStyle/>
        <a:p>
          <a:endParaRPr lang="en-US"/>
        </a:p>
      </dgm:t>
    </dgm:pt>
    <dgm:pt modelId="{B994AE16-E49E-4F25-829C-EC23158FD15C}">
      <dgm:prSet/>
      <dgm:spPr/>
      <dgm:t>
        <a:bodyPr/>
        <a:lstStyle/>
        <a:p>
          <a:r>
            <a:rPr lang="en-US"/>
            <a:t>Stalking and Harassment </a:t>
          </a:r>
        </a:p>
      </dgm:t>
    </dgm:pt>
    <dgm:pt modelId="{1CFC6511-175C-44F4-97FA-9D14042A66ED}" type="parTrans" cxnId="{4E409C21-EFF3-40E7-8C8A-C80D6F56BCBF}">
      <dgm:prSet/>
      <dgm:spPr/>
      <dgm:t>
        <a:bodyPr/>
        <a:lstStyle/>
        <a:p>
          <a:endParaRPr lang="en-US"/>
        </a:p>
      </dgm:t>
    </dgm:pt>
    <dgm:pt modelId="{AA18B5F8-3B14-47F4-97BE-B8FB466A9994}" type="sibTrans" cxnId="{4E409C21-EFF3-40E7-8C8A-C80D6F56BCBF}">
      <dgm:prSet/>
      <dgm:spPr/>
      <dgm:t>
        <a:bodyPr/>
        <a:lstStyle/>
        <a:p>
          <a:endParaRPr lang="en-US"/>
        </a:p>
      </dgm:t>
    </dgm:pt>
    <dgm:pt modelId="{35F15C73-1C66-AB40-BBAD-B71C1F7FBCC7}" type="pres">
      <dgm:prSet presAssocID="{86E0B659-F4E4-41C3-BA26-098B91373131}" presName="vert0" presStyleCnt="0">
        <dgm:presLayoutVars>
          <dgm:dir/>
          <dgm:animOne val="branch"/>
          <dgm:animLvl val="lvl"/>
        </dgm:presLayoutVars>
      </dgm:prSet>
      <dgm:spPr/>
    </dgm:pt>
    <dgm:pt modelId="{0905330D-3EA0-DC4A-B755-BD068341806F}" type="pres">
      <dgm:prSet presAssocID="{80D0F43F-30DB-4C70-8FD0-63F13D51EE75}" presName="thickLine" presStyleLbl="alignNode1" presStyleIdx="0" presStyleCnt="3"/>
      <dgm:spPr/>
    </dgm:pt>
    <dgm:pt modelId="{97E984EF-B654-5140-B705-1026BAA092B1}" type="pres">
      <dgm:prSet presAssocID="{80D0F43F-30DB-4C70-8FD0-63F13D51EE75}" presName="horz1" presStyleCnt="0"/>
      <dgm:spPr/>
    </dgm:pt>
    <dgm:pt modelId="{CF683981-AE0D-DB48-ADD6-62682B06351B}" type="pres">
      <dgm:prSet presAssocID="{80D0F43F-30DB-4C70-8FD0-63F13D51EE75}" presName="tx1" presStyleLbl="revTx" presStyleIdx="0" presStyleCnt="3"/>
      <dgm:spPr/>
    </dgm:pt>
    <dgm:pt modelId="{44A93E1D-CFAA-6D45-A685-9A6AE872814D}" type="pres">
      <dgm:prSet presAssocID="{80D0F43F-30DB-4C70-8FD0-63F13D51EE75}" presName="vert1" presStyleCnt="0"/>
      <dgm:spPr/>
    </dgm:pt>
    <dgm:pt modelId="{E23FA253-59E6-1445-83CA-50A99606778A}" type="pres">
      <dgm:prSet presAssocID="{01C30787-2042-4FA4-B955-E47EB676E551}" presName="thickLine" presStyleLbl="alignNode1" presStyleIdx="1" presStyleCnt="3"/>
      <dgm:spPr/>
    </dgm:pt>
    <dgm:pt modelId="{9D4650F4-7C18-F646-9AF0-A55DB29BCFED}" type="pres">
      <dgm:prSet presAssocID="{01C30787-2042-4FA4-B955-E47EB676E551}" presName="horz1" presStyleCnt="0"/>
      <dgm:spPr/>
    </dgm:pt>
    <dgm:pt modelId="{FE5C9B02-5BF6-6B4F-B39B-AC04C51B6DB0}" type="pres">
      <dgm:prSet presAssocID="{01C30787-2042-4FA4-B955-E47EB676E551}" presName="tx1" presStyleLbl="revTx" presStyleIdx="1" presStyleCnt="3"/>
      <dgm:spPr/>
    </dgm:pt>
    <dgm:pt modelId="{F992FB06-B8B0-8440-88E9-BC2ACD1B266F}" type="pres">
      <dgm:prSet presAssocID="{01C30787-2042-4FA4-B955-E47EB676E551}" presName="vert1" presStyleCnt="0"/>
      <dgm:spPr/>
    </dgm:pt>
    <dgm:pt modelId="{B919396B-092C-CA40-8480-16C29EF1F719}" type="pres">
      <dgm:prSet presAssocID="{B994AE16-E49E-4F25-829C-EC23158FD15C}" presName="thickLine" presStyleLbl="alignNode1" presStyleIdx="2" presStyleCnt="3"/>
      <dgm:spPr/>
    </dgm:pt>
    <dgm:pt modelId="{8B7991E4-85A9-7C43-94E3-4F583679A7AD}" type="pres">
      <dgm:prSet presAssocID="{B994AE16-E49E-4F25-829C-EC23158FD15C}" presName="horz1" presStyleCnt="0"/>
      <dgm:spPr/>
    </dgm:pt>
    <dgm:pt modelId="{17121AE8-83FD-9E46-92C2-C732EDDFD843}" type="pres">
      <dgm:prSet presAssocID="{B994AE16-E49E-4F25-829C-EC23158FD15C}" presName="tx1" presStyleLbl="revTx" presStyleIdx="2" presStyleCnt="3"/>
      <dgm:spPr/>
    </dgm:pt>
    <dgm:pt modelId="{FF99E8A2-C451-F043-A96F-91640A7FF877}" type="pres">
      <dgm:prSet presAssocID="{B994AE16-E49E-4F25-829C-EC23158FD15C}" presName="vert1" presStyleCnt="0"/>
      <dgm:spPr/>
    </dgm:pt>
  </dgm:ptLst>
  <dgm:cxnLst>
    <dgm:cxn modelId="{4E409C21-EFF3-40E7-8C8A-C80D6F56BCBF}" srcId="{86E0B659-F4E4-41C3-BA26-098B91373131}" destId="{B994AE16-E49E-4F25-829C-EC23158FD15C}" srcOrd="2" destOrd="0" parTransId="{1CFC6511-175C-44F4-97FA-9D14042A66ED}" sibTransId="{AA18B5F8-3B14-47F4-97BE-B8FB466A9994}"/>
    <dgm:cxn modelId="{CD4EC23E-58D6-A742-9D89-368739673ADE}" type="presOf" srcId="{86E0B659-F4E4-41C3-BA26-098B91373131}" destId="{35F15C73-1C66-AB40-BBAD-B71C1F7FBCC7}" srcOrd="0" destOrd="0" presId="urn:microsoft.com/office/officeart/2008/layout/LinedList"/>
    <dgm:cxn modelId="{A3A9FC67-F418-4419-A178-92F43DBF1CF8}" srcId="{86E0B659-F4E4-41C3-BA26-098B91373131}" destId="{01C30787-2042-4FA4-B955-E47EB676E551}" srcOrd="1" destOrd="0" parTransId="{15D14883-7477-4786-912A-01A96C3B8F7E}" sibTransId="{A3024CA0-0ABA-4F3E-9707-16DAE8743069}"/>
    <dgm:cxn modelId="{248EA56D-C82D-443F-8A32-C403493F42BE}" srcId="{86E0B659-F4E4-41C3-BA26-098B91373131}" destId="{80D0F43F-30DB-4C70-8FD0-63F13D51EE75}" srcOrd="0" destOrd="0" parTransId="{14DA8840-FFFE-425F-A208-5FC79D985763}" sibTransId="{F69CD51C-FA26-4FD0-9CC5-883DD1E5EBEA}"/>
    <dgm:cxn modelId="{F33C6481-B633-D941-AD26-52C3794246EB}" type="presOf" srcId="{80D0F43F-30DB-4C70-8FD0-63F13D51EE75}" destId="{CF683981-AE0D-DB48-ADD6-62682B06351B}" srcOrd="0" destOrd="0" presId="urn:microsoft.com/office/officeart/2008/layout/LinedList"/>
    <dgm:cxn modelId="{1F91E592-C65E-FC4B-9399-49B49D584706}" type="presOf" srcId="{01C30787-2042-4FA4-B955-E47EB676E551}" destId="{FE5C9B02-5BF6-6B4F-B39B-AC04C51B6DB0}" srcOrd="0" destOrd="0" presId="urn:microsoft.com/office/officeart/2008/layout/LinedList"/>
    <dgm:cxn modelId="{16A206B3-8D81-1940-BE22-6DAC3091C026}" type="presOf" srcId="{B994AE16-E49E-4F25-829C-EC23158FD15C}" destId="{17121AE8-83FD-9E46-92C2-C732EDDFD843}" srcOrd="0" destOrd="0" presId="urn:microsoft.com/office/officeart/2008/layout/LinedList"/>
    <dgm:cxn modelId="{D2E21D32-F742-5749-9794-F6EA0C101186}" type="presParOf" srcId="{35F15C73-1C66-AB40-BBAD-B71C1F7FBCC7}" destId="{0905330D-3EA0-DC4A-B755-BD068341806F}" srcOrd="0" destOrd="0" presId="urn:microsoft.com/office/officeart/2008/layout/LinedList"/>
    <dgm:cxn modelId="{F893744D-4A36-7240-B9C4-EE1E4D937A33}" type="presParOf" srcId="{35F15C73-1C66-AB40-BBAD-B71C1F7FBCC7}" destId="{97E984EF-B654-5140-B705-1026BAA092B1}" srcOrd="1" destOrd="0" presId="urn:microsoft.com/office/officeart/2008/layout/LinedList"/>
    <dgm:cxn modelId="{D6881D7A-481E-8A49-9237-3279BB0E9EBB}" type="presParOf" srcId="{97E984EF-B654-5140-B705-1026BAA092B1}" destId="{CF683981-AE0D-DB48-ADD6-62682B06351B}" srcOrd="0" destOrd="0" presId="urn:microsoft.com/office/officeart/2008/layout/LinedList"/>
    <dgm:cxn modelId="{5E6B4C7D-4585-784E-8810-B60072B32B16}" type="presParOf" srcId="{97E984EF-B654-5140-B705-1026BAA092B1}" destId="{44A93E1D-CFAA-6D45-A685-9A6AE872814D}" srcOrd="1" destOrd="0" presId="urn:microsoft.com/office/officeart/2008/layout/LinedList"/>
    <dgm:cxn modelId="{2657FFC3-7335-2144-9A19-AF2609B1B0B6}" type="presParOf" srcId="{35F15C73-1C66-AB40-BBAD-B71C1F7FBCC7}" destId="{E23FA253-59E6-1445-83CA-50A99606778A}" srcOrd="2" destOrd="0" presId="urn:microsoft.com/office/officeart/2008/layout/LinedList"/>
    <dgm:cxn modelId="{27F51703-70AB-7E49-A835-1F84A3FA5934}" type="presParOf" srcId="{35F15C73-1C66-AB40-BBAD-B71C1F7FBCC7}" destId="{9D4650F4-7C18-F646-9AF0-A55DB29BCFED}" srcOrd="3" destOrd="0" presId="urn:microsoft.com/office/officeart/2008/layout/LinedList"/>
    <dgm:cxn modelId="{7C1CA96B-B3D1-B84D-A706-49699613CE44}" type="presParOf" srcId="{9D4650F4-7C18-F646-9AF0-A55DB29BCFED}" destId="{FE5C9B02-5BF6-6B4F-B39B-AC04C51B6DB0}" srcOrd="0" destOrd="0" presId="urn:microsoft.com/office/officeart/2008/layout/LinedList"/>
    <dgm:cxn modelId="{49209F7F-D880-4247-92BF-0BEC56F656C6}" type="presParOf" srcId="{9D4650F4-7C18-F646-9AF0-A55DB29BCFED}" destId="{F992FB06-B8B0-8440-88E9-BC2ACD1B266F}" srcOrd="1" destOrd="0" presId="urn:microsoft.com/office/officeart/2008/layout/LinedList"/>
    <dgm:cxn modelId="{5B2C4178-29B4-9745-AC23-40BB1E396499}" type="presParOf" srcId="{35F15C73-1C66-AB40-BBAD-B71C1F7FBCC7}" destId="{B919396B-092C-CA40-8480-16C29EF1F719}" srcOrd="4" destOrd="0" presId="urn:microsoft.com/office/officeart/2008/layout/LinedList"/>
    <dgm:cxn modelId="{9291B895-475F-024A-A53D-3F7690D521E8}" type="presParOf" srcId="{35F15C73-1C66-AB40-BBAD-B71C1F7FBCC7}" destId="{8B7991E4-85A9-7C43-94E3-4F583679A7AD}" srcOrd="5" destOrd="0" presId="urn:microsoft.com/office/officeart/2008/layout/LinedList"/>
    <dgm:cxn modelId="{6FD967DC-1D5F-EA49-A1EB-C57812BAAB3B}" type="presParOf" srcId="{8B7991E4-85A9-7C43-94E3-4F583679A7AD}" destId="{17121AE8-83FD-9E46-92C2-C732EDDFD843}" srcOrd="0" destOrd="0" presId="urn:microsoft.com/office/officeart/2008/layout/LinedList"/>
    <dgm:cxn modelId="{3F621E9E-C846-7645-A1C8-034B7DBB1315}" type="presParOf" srcId="{8B7991E4-85A9-7C43-94E3-4F583679A7AD}" destId="{FF99E8A2-C451-F043-A96F-91640A7FF877}" srcOrd="1"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730F527F-4D82-4FD3-B157-97E1A208657C}" type="doc">
      <dgm:prSet loTypeId="urn:microsoft.com/office/officeart/2005/8/layout/process4" loCatId="list" qsTypeId="urn:microsoft.com/office/officeart/2005/8/quickstyle/simple1" qsCatId="simple" csTypeId="urn:microsoft.com/office/officeart/2005/8/colors/accent3_3" csCatId="accent3" phldr="1"/>
      <dgm:spPr/>
      <dgm:t>
        <a:bodyPr/>
        <a:lstStyle/>
        <a:p>
          <a:endParaRPr lang="en-US"/>
        </a:p>
      </dgm:t>
    </dgm:pt>
    <dgm:pt modelId="{A0626DBC-846C-4243-AA6F-15D366EE8AA9}">
      <dgm:prSet phldrT="[Text]" custT="1"/>
      <dgm:spPr/>
      <dgm:t>
        <a:bodyPr/>
        <a:lstStyle/>
        <a:p>
          <a:r>
            <a:rPr lang="en-US" sz="2000"/>
            <a:t>29</a:t>
          </a:r>
          <a:r>
            <a:rPr lang="en-US" sz="2000" baseline="30000"/>
            <a:t>th</a:t>
          </a:r>
          <a:r>
            <a:rPr lang="en-US" sz="2000"/>
            <a:t> April 2021, Domestic Abuse Act 2021 became law</a:t>
          </a:r>
          <a:endParaRPr lang="en-US" sz="2000" dirty="0"/>
        </a:p>
      </dgm:t>
    </dgm:pt>
    <dgm:pt modelId="{EC7476A6-5AAA-4FAD-9DB9-8F7801C66062}" type="parTrans" cxnId="{C66AD87D-A196-4F86-AEF4-662B681DD085}">
      <dgm:prSet/>
      <dgm:spPr/>
      <dgm:t>
        <a:bodyPr/>
        <a:lstStyle/>
        <a:p>
          <a:endParaRPr lang="en-US"/>
        </a:p>
      </dgm:t>
    </dgm:pt>
    <dgm:pt modelId="{DDB09EE4-A23E-4E6B-995B-5BF4F4A5AECC}" type="sibTrans" cxnId="{C66AD87D-A196-4F86-AEF4-662B681DD085}">
      <dgm:prSet/>
      <dgm:spPr/>
      <dgm:t>
        <a:bodyPr/>
        <a:lstStyle/>
        <a:p>
          <a:endParaRPr lang="en-US"/>
        </a:p>
      </dgm:t>
    </dgm:pt>
    <dgm:pt modelId="{1CFF2F3C-D6D5-427B-B910-D3E3485E031A}">
      <dgm:prSet phldrT="[Text]" custT="1"/>
      <dgm:spPr/>
      <dgm:t>
        <a:bodyPr/>
        <a:lstStyle/>
        <a:p>
          <a:r>
            <a:rPr lang="en-US" sz="2000"/>
            <a:t>Aim is to ensure that DA is properly understood &amp; that it is unacceptable &amp; will be challenged</a:t>
          </a:r>
          <a:endParaRPr lang="en-US" sz="2000" dirty="0"/>
        </a:p>
      </dgm:t>
    </dgm:pt>
    <dgm:pt modelId="{C8767F32-7CD6-44CE-B61D-33F5935740D2}" type="parTrans" cxnId="{306311EC-423E-4206-8132-993B47B760D6}">
      <dgm:prSet/>
      <dgm:spPr/>
      <dgm:t>
        <a:bodyPr/>
        <a:lstStyle/>
        <a:p>
          <a:endParaRPr lang="en-US"/>
        </a:p>
      </dgm:t>
    </dgm:pt>
    <dgm:pt modelId="{4AE6F647-E9B0-4042-8773-8113BCA02082}" type="sibTrans" cxnId="{306311EC-423E-4206-8132-993B47B760D6}">
      <dgm:prSet/>
      <dgm:spPr/>
      <dgm:t>
        <a:bodyPr/>
        <a:lstStyle/>
        <a:p>
          <a:endParaRPr lang="en-US"/>
        </a:p>
      </dgm:t>
    </dgm:pt>
    <dgm:pt modelId="{BFF470DF-C7EF-4844-8EF9-FE5EA3CAE8B8}">
      <dgm:prSet phldrT="[Text]" custT="1"/>
      <dgm:spPr/>
      <dgm:t>
        <a:bodyPr/>
        <a:lstStyle/>
        <a:p>
          <a:r>
            <a:rPr lang="en-US" sz="2000"/>
            <a:t>New legal definition of DA</a:t>
          </a:r>
          <a:endParaRPr lang="en-US" sz="2000" dirty="0"/>
        </a:p>
      </dgm:t>
    </dgm:pt>
    <dgm:pt modelId="{12185637-0C74-4857-93B5-212B481A1329}" type="parTrans" cxnId="{E5CD59B8-6B9B-482E-8FB6-68BB29BDF192}">
      <dgm:prSet/>
      <dgm:spPr/>
      <dgm:t>
        <a:bodyPr/>
        <a:lstStyle/>
        <a:p>
          <a:endParaRPr lang="en-US"/>
        </a:p>
      </dgm:t>
    </dgm:pt>
    <dgm:pt modelId="{346AACCE-B1B7-4894-976D-EC9185A33A11}" type="sibTrans" cxnId="{E5CD59B8-6B9B-482E-8FB6-68BB29BDF192}">
      <dgm:prSet/>
      <dgm:spPr/>
      <dgm:t>
        <a:bodyPr/>
        <a:lstStyle/>
        <a:p>
          <a:endParaRPr lang="en-US"/>
        </a:p>
      </dgm:t>
    </dgm:pt>
    <dgm:pt modelId="{15CB709A-D4C3-4B97-A2E5-42BEA13314E8}">
      <dgm:prSet phldrT="[Text]" custT="1"/>
      <dgm:spPr/>
      <dgm:t>
        <a:bodyPr/>
        <a:lstStyle/>
        <a:p>
          <a:r>
            <a:rPr lang="en-US" sz="2000"/>
            <a:t>Children as victims of DA</a:t>
          </a:r>
          <a:endParaRPr lang="en-US" sz="2000" dirty="0"/>
        </a:p>
      </dgm:t>
    </dgm:pt>
    <dgm:pt modelId="{89157889-815D-4F68-9BD6-383A30B38AFA}" type="parTrans" cxnId="{3F396E06-8459-4825-BAAE-4E8E2778D2E1}">
      <dgm:prSet/>
      <dgm:spPr/>
      <dgm:t>
        <a:bodyPr/>
        <a:lstStyle/>
        <a:p>
          <a:endParaRPr lang="en-US"/>
        </a:p>
      </dgm:t>
    </dgm:pt>
    <dgm:pt modelId="{9025BA2E-9F13-4620-9E91-B5583813B718}" type="sibTrans" cxnId="{3F396E06-8459-4825-BAAE-4E8E2778D2E1}">
      <dgm:prSet/>
      <dgm:spPr/>
      <dgm:t>
        <a:bodyPr/>
        <a:lstStyle/>
        <a:p>
          <a:endParaRPr lang="en-US"/>
        </a:p>
      </dgm:t>
    </dgm:pt>
    <dgm:pt modelId="{CE2A25AE-DAC5-4106-B3F1-9D39B5F52ED7}">
      <dgm:prSet phldrT="[Text]" custT="1"/>
      <dgm:spPr/>
      <dgm:t>
        <a:bodyPr/>
        <a:lstStyle/>
        <a:p>
          <a:r>
            <a:rPr lang="en-US" sz="2000"/>
            <a:t>Extension of coercive control offence</a:t>
          </a:r>
          <a:endParaRPr lang="en-US" sz="2000" dirty="0"/>
        </a:p>
      </dgm:t>
    </dgm:pt>
    <dgm:pt modelId="{665E839A-576F-4191-BA4E-EBFB2E1C7F12}" type="parTrans" cxnId="{D62701A3-B983-4F2D-96AE-C6E061C322BD}">
      <dgm:prSet/>
      <dgm:spPr/>
      <dgm:t>
        <a:bodyPr/>
        <a:lstStyle/>
        <a:p>
          <a:endParaRPr lang="en-US"/>
        </a:p>
      </dgm:t>
    </dgm:pt>
    <dgm:pt modelId="{1787227C-4479-4953-B3F3-418F5057C114}" type="sibTrans" cxnId="{D62701A3-B983-4F2D-96AE-C6E061C322BD}">
      <dgm:prSet/>
      <dgm:spPr/>
      <dgm:t>
        <a:bodyPr/>
        <a:lstStyle/>
        <a:p>
          <a:endParaRPr lang="en-US"/>
        </a:p>
      </dgm:t>
    </dgm:pt>
    <dgm:pt modelId="{4D84D8DD-F0F6-4FD0-9E70-D9E4C2E0F8A8}">
      <dgm:prSet phldrT="[Text]" custT="1"/>
      <dgm:spPr/>
      <dgm:t>
        <a:bodyPr/>
        <a:lstStyle/>
        <a:p>
          <a:r>
            <a:rPr lang="en-US" sz="2000"/>
            <a:t>Domestic Abuse Protection Orders (DAPOs)</a:t>
          </a:r>
          <a:endParaRPr lang="en-US" sz="2000" dirty="0"/>
        </a:p>
      </dgm:t>
    </dgm:pt>
    <dgm:pt modelId="{FF082A18-10BD-4B27-A4E8-37A3DE8DFF76}" type="parTrans" cxnId="{92FE9BEB-CD8E-4049-8311-321E5C91BBED}">
      <dgm:prSet/>
      <dgm:spPr/>
      <dgm:t>
        <a:bodyPr/>
        <a:lstStyle/>
        <a:p>
          <a:endParaRPr lang="en-US"/>
        </a:p>
      </dgm:t>
    </dgm:pt>
    <dgm:pt modelId="{AB839FBF-45EB-466F-A43C-2B1A283EADF7}" type="sibTrans" cxnId="{92FE9BEB-CD8E-4049-8311-321E5C91BBED}">
      <dgm:prSet/>
      <dgm:spPr/>
      <dgm:t>
        <a:bodyPr/>
        <a:lstStyle/>
        <a:p>
          <a:endParaRPr lang="en-US"/>
        </a:p>
      </dgm:t>
    </dgm:pt>
    <dgm:pt modelId="{545D3CF0-3D21-4466-B711-826018F6DF7F}">
      <dgm:prSet phldrT="[Text]" custT="1"/>
      <dgm:spPr/>
      <dgm:t>
        <a:bodyPr/>
        <a:lstStyle/>
        <a:p>
          <a:r>
            <a:rPr lang="en-US" sz="2000"/>
            <a:t>Domestic Violence Disclosure Scheme (Clare’s Law) now on a statutory footing</a:t>
          </a:r>
          <a:endParaRPr lang="en-US" sz="2000" dirty="0"/>
        </a:p>
      </dgm:t>
    </dgm:pt>
    <dgm:pt modelId="{F629D243-BBDD-4037-B231-BF3E8E16D4E4}" type="parTrans" cxnId="{012699CC-B913-4444-82B9-5D54C5A22C03}">
      <dgm:prSet/>
      <dgm:spPr/>
      <dgm:t>
        <a:bodyPr/>
        <a:lstStyle/>
        <a:p>
          <a:endParaRPr lang="en-US"/>
        </a:p>
      </dgm:t>
    </dgm:pt>
    <dgm:pt modelId="{82F5EF17-6A1B-4505-A756-62ABEB57CB0B}" type="sibTrans" cxnId="{012699CC-B913-4444-82B9-5D54C5A22C03}">
      <dgm:prSet/>
      <dgm:spPr/>
      <dgm:t>
        <a:bodyPr/>
        <a:lstStyle/>
        <a:p>
          <a:endParaRPr lang="en-US"/>
        </a:p>
      </dgm:t>
    </dgm:pt>
    <dgm:pt modelId="{A3E50E64-F041-48D5-B391-9E455BA97BFF}">
      <dgm:prSet phldrT="[Text]" custT="1"/>
      <dgm:spPr/>
      <dgm:t>
        <a:bodyPr/>
        <a:lstStyle/>
        <a:p>
          <a:r>
            <a:rPr lang="en-US" sz="2000"/>
            <a:t>Domestic Abuse Commissioner</a:t>
          </a:r>
          <a:endParaRPr lang="en-US" sz="2000" dirty="0"/>
        </a:p>
      </dgm:t>
    </dgm:pt>
    <dgm:pt modelId="{93304C64-8A46-43B5-B701-FC925D6A2A77}" type="parTrans" cxnId="{E5642BEE-AF99-4DB8-8F5C-B802144D1284}">
      <dgm:prSet/>
      <dgm:spPr/>
      <dgm:t>
        <a:bodyPr/>
        <a:lstStyle/>
        <a:p>
          <a:endParaRPr lang="en-US"/>
        </a:p>
      </dgm:t>
    </dgm:pt>
    <dgm:pt modelId="{B440FEA2-E126-4724-BE07-5A92D50778BB}" type="sibTrans" cxnId="{E5642BEE-AF99-4DB8-8F5C-B802144D1284}">
      <dgm:prSet/>
      <dgm:spPr/>
      <dgm:t>
        <a:bodyPr/>
        <a:lstStyle/>
        <a:p>
          <a:endParaRPr lang="en-US"/>
        </a:p>
      </dgm:t>
    </dgm:pt>
    <dgm:pt modelId="{BC902A55-5664-A14B-A412-B00B33DCB025}" type="pres">
      <dgm:prSet presAssocID="{730F527F-4D82-4FD3-B157-97E1A208657C}" presName="Name0" presStyleCnt="0">
        <dgm:presLayoutVars>
          <dgm:dir/>
          <dgm:animLvl val="lvl"/>
          <dgm:resizeHandles val="exact"/>
        </dgm:presLayoutVars>
      </dgm:prSet>
      <dgm:spPr/>
    </dgm:pt>
    <dgm:pt modelId="{5558DB73-7946-0E48-9BEC-5DB2F2FD5377}" type="pres">
      <dgm:prSet presAssocID="{A3E50E64-F041-48D5-B391-9E455BA97BFF}" presName="boxAndChildren" presStyleCnt="0"/>
      <dgm:spPr/>
    </dgm:pt>
    <dgm:pt modelId="{0590C477-D190-7A40-8A45-E3BF6F2447C9}" type="pres">
      <dgm:prSet presAssocID="{A3E50E64-F041-48D5-B391-9E455BA97BFF}" presName="parentTextBox" presStyleLbl="node1" presStyleIdx="0" presStyleCnt="8"/>
      <dgm:spPr/>
    </dgm:pt>
    <dgm:pt modelId="{AA07B845-AAED-DB4D-A895-EACC329CE914}" type="pres">
      <dgm:prSet presAssocID="{82F5EF17-6A1B-4505-A756-62ABEB57CB0B}" presName="sp" presStyleCnt="0"/>
      <dgm:spPr/>
    </dgm:pt>
    <dgm:pt modelId="{D833370A-C61C-A846-BF9E-F400F7FAFB41}" type="pres">
      <dgm:prSet presAssocID="{545D3CF0-3D21-4466-B711-826018F6DF7F}" presName="arrowAndChildren" presStyleCnt="0"/>
      <dgm:spPr/>
    </dgm:pt>
    <dgm:pt modelId="{1ED8C7B4-71E3-4C4C-96BD-0CE317F45DDF}" type="pres">
      <dgm:prSet presAssocID="{545D3CF0-3D21-4466-B711-826018F6DF7F}" presName="parentTextArrow" presStyleLbl="node1" presStyleIdx="1" presStyleCnt="8"/>
      <dgm:spPr/>
    </dgm:pt>
    <dgm:pt modelId="{9005C4E5-B7DA-C94F-9F0A-50F103AA07BB}" type="pres">
      <dgm:prSet presAssocID="{AB839FBF-45EB-466F-A43C-2B1A283EADF7}" presName="sp" presStyleCnt="0"/>
      <dgm:spPr/>
    </dgm:pt>
    <dgm:pt modelId="{16AB6FA8-9BE0-2D44-94EA-322E1C7B7A14}" type="pres">
      <dgm:prSet presAssocID="{4D84D8DD-F0F6-4FD0-9E70-D9E4C2E0F8A8}" presName="arrowAndChildren" presStyleCnt="0"/>
      <dgm:spPr/>
    </dgm:pt>
    <dgm:pt modelId="{21D0D6EE-F205-F749-9219-AEF6F9E682DB}" type="pres">
      <dgm:prSet presAssocID="{4D84D8DD-F0F6-4FD0-9E70-D9E4C2E0F8A8}" presName="parentTextArrow" presStyleLbl="node1" presStyleIdx="2" presStyleCnt="8"/>
      <dgm:spPr/>
    </dgm:pt>
    <dgm:pt modelId="{1D5194B7-9340-F545-87FB-C0DC06475AA5}" type="pres">
      <dgm:prSet presAssocID="{1787227C-4479-4953-B3F3-418F5057C114}" presName="sp" presStyleCnt="0"/>
      <dgm:spPr/>
    </dgm:pt>
    <dgm:pt modelId="{4B7ACC08-5CFD-A14D-8BA3-22A4BBBFED49}" type="pres">
      <dgm:prSet presAssocID="{CE2A25AE-DAC5-4106-B3F1-9D39B5F52ED7}" presName="arrowAndChildren" presStyleCnt="0"/>
      <dgm:spPr/>
    </dgm:pt>
    <dgm:pt modelId="{6814B9E8-FC68-0848-8C61-FE5E398C5573}" type="pres">
      <dgm:prSet presAssocID="{CE2A25AE-DAC5-4106-B3F1-9D39B5F52ED7}" presName="parentTextArrow" presStyleLbl="node1" presStyleIdx="3" presStyleCnt="8"/>
      <dgm:spPr/>
    </dgm:pt>
    <dgm:pt modelId="{A1E11CE2-5E7D-A841-93C4-EC51595A1B7C}" type="pres">
      <dgm:prSet presAssocID="{9025BA2E-9F13-4620-9E91-B5583813B718}" presName="sp" presStyleCnt="0"/>
      <dgm:spPr/>
    </dgm:pt>
    <dgm:pt modelId="{2DD5B527-4BE1-FC47-B724-9A77589BD86E}" type="pres">
      <dgm:prSet presAssocID="{15CB709A-D4C3-4B97-A2E5-42BEA13314E8}" presName="arrowAndChildren" presStyleCnt="0"/>
      <dgm:spPr/>
    </dgm:pt>
    <dgm:pt modelId="{1B69B469-5854-4D45-A0B2-0F8CFE2F53F7}" type="pres">
      <dgm:prSet presAssocID="{15CB709A-D4C3-4B97-A2E5-42BEA13314E8}" presName="parentTextArrow" presStyleLbl="node1" presStyleIdx="4" presStyleCnt="8"/>
      <dgm:spPr/>
    </dgm:pt>
    <dgm:pt modelId="{0C6F19F3-503C-744A-8C62-1FED6B48FF34}" type="pres">
      <dgm:prSet presAssocID="{346AACCE-B1B7-4894-976D-EC9185A33A11}" presName="sp" presStyleCnt="0"/>
      <dgm:spPr/>
    </dgm:pt>
    <dgm:pt modelId="{D5EA11AA-D590-0346-A45B-BC79548E8C81}" type="pres">
      <dgm:prSet presAssocID="{BFF470DF-C7EF-4844-8EF9-FE5EA3CAE8B8}" presName="arrowAndChildren" presStyleCnt="0"/>
      <dgm:spPr/>
    </dgm:pt>
    <dgm:pt modelId="{9F9C9BDB-16CF-304E-9372-2E96537D3AA6}" type="pres">
      <dgm:prSet presAssocID="{BFF470DF-C7EF-4844-8EF9-FE5EA3CAE8B8}" presName="parentTextArrow" presStyleLbl="node1" presStyleIdx="5" presStyleCnt="8"/>
      <dgm:spPr/>
    </dgm:pt>
    <dgm:pt modelId="{01A64BA7-CBE9-7F47-A9B2-B651CCD2259D}" type="pres">
      <dgm:prSet presAssocID="{4AE6F647-E9B0-4042-8773-8113BCA02082}" presName="sp" presStyleCnt="0"/>
      <dgm:spPr/>
    </dgm:pt>
    <dgm:pt modelId="{B5D32E48-1FFA-F54A-9B81-716E16CEBAAB}" type="pres">
      <dgm:prSet presAssocID="{1CFF2F3C-D6D5-427B-B910-D3E3485E031A}" presName="arrowAndChildren" presStyleCnt="0"/>
      <dgm:spPr/>
    </dgm:pt>
    <dgm:pt modelId="{5867AAC4-6EF4-3345-8A40-FF4D392C6488}" type="pres">
      <dgm:prSet presAssocID="{1CFF2F3C-D6D5-427B-B910-D3E3485E031A}" presName="parentTextArrow" presStyleLbl="node1" presStyleIdx="6" presStyleCnt="8"/>
      <dgm:spPr/>
    </dgm:pt>
    <dgm:pt modelId="{E2CAD178-7960-3349-B80C-E7B40C334C23}" type="pres">
      <dgm:prSet presAssocID="{DDB09EE4-A23E-4E6B-995B-5BF4F4A5AECC}" presName="sp" presStyleCnt="0"/>
      <dgm:spPr/>
    </dgm:pt>
    <dgm:pt modelId="{9C3181D7-892E-484E-AF43-B5D7859AE678}" type="pres">
      <dgm:prSet presAssocID="{A0626DBC-846C-4243-AA6F-15D366EE8AA9}" presName="arrowAndChildren" presStyleCnt="0"/>
      <dgm:spPr/>
    </dgm:pt>
    <dgm:pt modelId="{201E5E63-356F-B642-8298-72BA023ED7CF}" type="pres">
      <dgm:prSet presAssocID="{A0626DBC-846C-4243-AA6F-15D366EE8AA9}" presName="parentTextArrow" presStyleLbl="node1" presStyleIdx="7" presStyleCnt="8"/>
      <dgm:spPr/>
    </dgm:pt>
  </dgm:ptLst>
  <dgm:cxnLst>
    <dgm:cxn modelId="{3F396E06-8459-4825-BAAE-4E8E2778D2E1}" srcId="{730F527F-4D82-4FD3-B157-97E1A208657C}" destId="{15CB709A-D4C3-4B97-A2E5-42BEA13314E8}" srcOrd="3" destOrd="0" parTransId="{89157889-815D-4F68-9BD6-383A30B38AFA}" sibTransId="{9025BA2E-9F13-4620-9E91-B5583813B718}"/>
    <dgm:cxn modelId="{616F3F07-6526-7045-A9F8-F2275E7D6DB3}" type="presOf" srcId="{4D84D8DD-F0F6-4FD0-9E70-D9E4C2E0F8A8}" destId="{21D0D6EE-F205-F749-9219-AEF6F9E682DB}" srcOrd="0" destOrd="0" presId="urn:microsoft.com/office/officeart/2005/8/layout/process4"/>
    <dgm:cxn modelId="{3457B016-333C-5840-AD80-986811B180E9}" type="presOf" srcId="{CE2A25AE-DAC5-4106-B3F1-9D39B5F52ED7}" destId="{6814B9E8-FC68-0848-8C61-FE5E398C5573}" srcOrd="0" destOrd="0" presId="urn:microsoft.com/office/officeart/2005/8/layout/process4"/>
    <dgm:cxn modelId="{9418452D-6B59-E347-B6B5-E2DA6E91C566}" type="presOf" srcId="{A3E50E64-F041-48D5-B391-9E455BA97BFF}" destId="{0590C477-D190-7A40-8A45-E3BF6F2447C9}" srcOrd="0" destOrd="0" presId="urn:microsoft.com/office/officeart/2005/8/layout/process4"/>
    <dgm:cxn modelId="{06C3314E-33A2-3946-92BA-F7309B889626}" type="presOf" srcId="{BFF470DF-C7EF-4844-8EF9-FE5EA3CAE8B8}" destId="{9F9C9BDB-16CF-304E-9372-2E96537D3AA6}" srcOrd="0" destOrd="0" presId="urn:microsoft.com/office/officeart/2005/8/layout/process4"/>
    <dgm:cxn modelId="{FC6CCD5E-352E-F04A-AA7C-77A60EF085A4}" type="presOf" srcId="{1CFF2F3C-D6D5-427B-B910-D3E3485E031A}" destId="{5867AAC4-6EF4-3345-8A40-FF4D392C6488}" srcOrd="0" destOrd="0" presId="urn:microsoft.com/office/officeart/2005/8/layout/process4"/>
    <dgm:cxn modelId="{8105F16B-DB2D-8044-B430-E8279D4E0F4C}" type="presOf" srcId="{730F527F-4D82-4FD3-B157-97E1A208657C}" destId="{BC902A55-5664-A14B-A412-B00B33DCB025}" srcOrd="0" destOrd="0" presId="urn:microsoft.com/office/officeart/2005/8/layout/process4"/>
    <dgm:cxn modelId="{C66AD87D-A196-4F86-AEF4-662B681DD085}" srcId="{730F527F-4D82-4FD3-B157-97E1A208657C}" destId="{A0626DBC-846C-4243-AA6F-15D366EE8AA9}" srcOrd="0" destOrd="0" parTransId="{EC7476A6-5AAA-4FAD-9DB9-8F7801C66062}" sibTransId="{DDB09EE4-A23E-4E6B-995B-5BF4F4A5AECC}"/>
    <dgm:cxn modelId="{D62701A3-B983-4F2D-96AE-C6E061C322BD}" srcId="{730F527F-4D82-4FD3-B157-97E1A208657C}" destId="{CE2A25AE-DAC5-4106-B3F1-9D39B5F52ED7}" srcOrd="4" destOrd="0" parTransId="{665E839A-576F-4191-BA4E-EBFB2E1C7F12}" sibTransId="{1787227C-4479-4953-B3F3-418F5057C114}"/>
    <dgm:cxn modelId="{E5CD59B8-6B9B-482E-8FB6-68BB29BDF192}" srcId="{730F527F-4D82-4FD3-B157-97E1A208657C}" destId="{BFF470DF-C7EF-4844-8EF9-FE5EA3CAE8B8}" srcOrd="2" destOrd="0" parTransId="{12185637-0C74-4857-93B5-212B481A1329}" sibTransId="{346AACCE-B1B7-4894-976D-EC9185A33A11}"/>
    <dgm:cxn modelId="{012699CC-B913-4444-82B9-5D54C5A22C03}" srcId="{730F527F-4D82-4FD3-B157-97E1A208657C}" destId="{545D3CF0-3D21-4466-B711-826018F6DF7F}" srcOrd="6" destOrd="0" parTransId="{F629D243-BBDD-4037-B231-BF3E8E16D4E4}" sibTransId="{82F5EF17-6A1B-4505-A756-62ABEB57CB0B}"/>
    <dgm:cxn modelId="{A7F02FD9-F0E2-D440-822C-AA95CB7F7480}" type="presOf" srcId="{15CB709A-D4C3-4B97-A2E5-42BEA13314E8}" destId="{1B69B469-5854-4D45-A0B2-0F8CFE2F53F7}" srcOrd="0" destOrd="0" presId="urn:microsoft.com/office/officeart/2005/8/layout/process4"/>
    <dgm:cxn modelId="{F80F3DE5-1315-984D-AEEA-FBB1ED3A41C4}" type="presOf" srcId="{545D3CF0-3D21-4466-B711-826018F6DF7F}" destId="{1ED8C7B4-71E3-4C4C-96BD-0CE317F45DDF}" srcOrd="0" destOrd="0" presId="urn:microsoft.com/office/officeart/2005/8/layout/process4"/>
    <dgm:cxn modelId="{92FE9BEB-CD8E-4049-8311-321E5C91BBED}" srcId="{730F527F-4D82-4FD3-B157-97E1A208657C}" destId="{4D84D8DD-F0F6-4FD0-9E70-D9E4C2E0F8A8}" srcOrd="5" destOrd="0" parTransId="{FF082A18-10BD-4B27-A4E8-37A3DE8DFF76}" sibTransId="{AB839FBF-45EB-466F-A43C-2B1A283EADF7}"/>
    <dgm:cxn modelId="{306311EC-423E-4206-8132-993B47B760D6}" srcId="{730F527F-4D82-4FD3-B157-97E1A208657C}" destId="{1CFF2F3C-D6D5-427B-B910-D3E3485E031A}" srcOrd="1" destOrd="0" parTransId="{C8767F32-7CD6-44CE-B61D-33F5935740D2}" sibTransId="{4AE6F647-E9B0-4042-8773-8113BCA02082}"/>
    <dgm:cxn modelId="{E5642BEE-AF99-4DB8-8F5C-B802144D1284}" srcId="{730F527F-4D82-4FD3-B157-97E1A208657C}" destId="{A3E50E64-F041-48D5-B391-9E455BA97BFF}" srcOrd="7" destOrd="0" parTransId="{93304C64-8A46-43B5-B701-FC925D6A2A77}" sibTransId="{B440FEA2-E126-4724-BE07-5A92D50778BB}"/>
    <dgm:cxn modelId="{B10201FE-3137-4E43-AE56-6F43A9E7355E}" type="presOf" srcId="{A0626DBC-846C-4243-AA6F-15D366EE8AA9}" destId="{201E5E63-356F-B642-8298-72BA023ED7CF}" srcOrd="0" destOrd="0" presId="urn:microsoft.com/office/officeart/2005/8/layout/process4"/>
    <dgm:cxn modelId="{F7CD661B-C648-084D-999A-C8C089CE2484}" type="presParOf" srcId="{BC902A55-5664-A14B-A412-B00B33DCB025}" destId="{5558DB73-7946-0E48-9BEC-5DB2F2FD5377}" srcOrd="0" destOrd="0" presId="urn:microsoft.com/office/officeart/2005/8/layout/process4"/>
    <dgm:cxn modelId="{01B925B9-3F9B-A34A-812D-9916A67CCFA2}" type="presParOf" srcId="{5558DB73-7946-0E48-9BEC-5DB2F2FD5377}" destId="{0590C477-D190-7A40-8A45-E3BF6F2447C9}" srcOrd="0" destOrd="0" presId="urn:microsoft.com/office/officeart/2005/8/layout/process4"/>
    <dgm:cxn modelId="{4AD5F546-F92D-C84C-B198-457032D46FAE}" type="presParOf" srcId="{BC902A55-5664-A14B-A412-B00B33DCB025}" destId="{AA07B845-AAED-DB4D-A895-EACC329CE914}" srcOrd="1" destOrd="0" presId="urn:microsoft.com/office/officeart/2005/8/layout/process4"/>
    <dgm:cxn modelId="{D1512156-6BF4-D845-A47C-3A666D37D9FF}" type="presParOf" srcId="{BC902A55-5664-A14B-A412-B00B33DCB025}" destId="{D833370A-C61C-A846-BF9E-F400F7FAFB41}" srcOrd="2" destOrd="0" presId="urn:microsoft.com/office/officeart/2005/8/layout/process4"/>
    <dgm:cxn modelId="{B6F1645E-7706-0243-810F-A2984F66FD36}" type="presParOf" srcId="{D833370A-C61C-A846-BF9E-F400F7FAFB41}" destId="{1ED8C7B4-71E3-4C4C-96BD-0CE317F45DDF}" srcOrd="0" destOrd="0" presId="urn:microsoft.com/office/officeart/2005/8/layout/process4"/>
    <dgm:cxn modelId="{8D544D45-D819-1044-9AA6-373801EB14D6}" type="presParOf" srcId="{BC902A55-5664-A14B-A412-B00B33DCB025}" destId="{9005C4E5-B7DA-C94F-9F0A-50F103AA07BB}" srcOrd="3" destOrd="0" presId="urn:microsoft.com/office/officeart/2005/8/layout/process4"/>
    <dgm:cxn modelId="{355EAA80-74F1-3D4D-BAB3-FF1690C1878D}" type="presParOf" srcId="{BC902A55-5664-A14B-A412-B00B33DCB025}" destId="{16AB6FA8-9BE0-2D44-94EA-322E1C7B7A14}" srcOrd="4" destOrd="0" presId="urn:microsoft.com/office/officeart/2005/8/layout/process4"/>
    <dgm:cxn modelId="{E1D039A9-D7F1-E644-B9E7-39CC10DC293D}" type="presParOf" srcId="{16AB6FA8-9BE0-2D44-94EA-322E1C7B7A14}" destId="{21D0D6EE-F205-F749-9219-AEF6F9E682DB}" srcOrd="0" destOrd="0" presId="urn:microsoft.com/office/officeart/2005/8/layout/process4"/>
    <dgm:cxn modelId="{7817EDE7-A7E5-E545-A4C6-6EB7D0916E43}" type="presParOf" srcId="{BC902A55-5664-A14B-A412-B00B33DCB025}" destId="{1D5194B7-9340-F545-87FB-C0DC06475AA5}" srcOrd="5" destOrd="0" presId="urn:microsoft.com/office/officeart/2005/8/layout/process4"/>
    <dgm:cxn modelId="{3CA09619-1173-1E41-AA17-E792050C4CC7}" type="presParOf" srcId="{BC902A55-5664-A14B-A412-B00B33DCB025}" destId="{4B7ACC08-5CFD-A14D-8BA3-22A4BBBFED49}" srcOrd="6" destOrd="0" presId="urn:microsoft.com/office/officeart/2005/8/layout/process4"/>
    <dgm:cxn modelId="{62A7BD4F-4DA6-B54E-B99F-276879C4851A}" type="presParOf" srcId="{4B7ACC08-5CFD-A14D-8BA3-22A4BBBFED49}" destId="{6814B9E8-FC68-0848-8C61-FE5E398C5573}" srcOrd="0" destOrd="0" presId="urn:microsoft.com/office/officeart/2005/8/layout/process4"/>
    <dgm:cxn modelId="{20307BC6-6CF6-CC48-9ABD-F9E7FEAD5195}" type="presParOf" srcId="{BC902A55-5664-A14B-A412-B00B33DCB025}" destId="{A1E11CE2-5E7D-A841-93C4-EC51595A1B7C}" srcOrd="7" destOrd="0" presId="urn:microsoft.com/office/officeart/2005/8/layout/process4"/>
    <dgm:cxn modelId="{2B9A2B7D-4CE8-F14B-907A-6D30843BFFB3}" type="presParOf" srcId="{BC902A55-5664-A14B-A412-B00B33DCB025}" destId="{2DD5B527-4BE1-FC47-B724-9A77589BD86E}" srcOrd="8" destOrd="0" presId="urn:microsoft.com/office/officeart/2005/8/layout/process4"/>
    <dgm:cxn modelId="{64AB85CC-840C-3F4E-9BD8-2B759BD17B91}" type="presParOf" srcId="{2DD5B527-4BE1-FC47-B724-9A77589BD86E}" destId="{1B69B469-5854-4D45-A0B2-0F8CFE2F53F7}" srcOrd="0" destOrd="0" presId="urn:microsoft.com/office/officeart/2005/8/layout/process4"/>
    <dgm:cxn modelId="{D4CA5735-E628-ED44-B2BD-B9BA9A02A881}" type="presParOf" srcId="{BC902A55-5664-A14B-A412-B00B33DCB025}" destId="{0C6F19F3-503C-744A-8C62-1FED6B48FF34}" srcOrd="9" destOrd="0" presId="urn:microsoft.com/office/officeart/2005/8/layout/process4"/>
    <dgm:cxn modelId="{56364BDD-210F-3B45-A4B0-871E926CCFD6}" type="presParOf" srcId="{BC902A55-5664-A14B-A412-B00B33DCB025}" destId="{D5EA11AA-D590-0346-A45B-BC79548E8C81}" srcOrd="10" destOrd="0" presId="urn:microsoft.com/office/officeart/2005/8/layout/process4"/>
    <dgm:cxn modelId="{BDA6E465-2576-FE49-ACAA-F6463A81D368}" type="presParOf" srcId="{D5EA11AA-D590-0346-A45B-BC79548E8C81}" destId="{9F9C9BDB-16CF-304E-9372-2E96537D3AA6}" srcOrd="0" destOrd="0" presId="urn:microsoft.com/office/officeart/2005/8/layout/process4"/>
    <dgm:cxn modelId="{605E1BA1-6431-BC47-B62C-2204E604FD8D}" type="presParOf" srcId="{BC902A55-5664-A14B-A412-B00B33DCB025}" destId="{01A64BA7-CBE9-7F47-A9B2-B651CCD2259D}" srcOrd="11" destOrd="0" presId="urn:microsoft.com/office/officeart/2005/8/layout/process4"/>
    <dgm:cxn modelId="{8EEFC37B-E2EE-D54A-BD91-467AF9F00155}" type="presParOf" srcId="{BC902A55-5664-A14B-A412-B00B33DCB025}" destId="{B5D32E48-1FFA-F54A-9B81-716E16CEBAAB}" srcOrd="12" destOrd="0" presId="urn:microsoft.com/office/officeart/2005/8/layout/process4"/>
    <dgm:cxn modelId="{48130678-AD28-414F-8B53-1D508B339C7D}" type="presParOf" srcId="{B5D32E48-1FFA-F54A-9B81-716E16CEBAAB}" destId="{5867AAC4-6EF4-3345-8A40-FF4D392C6488}" srcOrd="0" destOrd="0" presId="urn:microsoft.com/office/officeart/2005/8/layout/process4"/>
    <dgm:cxn modelId="{B15B80D5-BDB4-704B-A3CA-378756157D86}" type="presParOf" srcId="{BC902A55-5664-A14B-A412-B00B33DCB025}" destId="{E2CAD178-7960-3349-B80C-E7B40C334C23}" srcOrd="13" destOrd="0" presId="urn:microsoft.com/office/officeart/2005/8/layout/process4"/>
    <dgm:cxn modelId="{22298E69-47A4-D942-A310-0AD9577684DE}" type="presParOf" srcId="{BC902A55-5664-A14B-A412-B00B33DCB025}" destId="{9C3181D7-892E-484E-AF43-B5D7859AE678}" srcOrd="14" destOrd="0" presId="urn:microsoft.com/office/officeart/2005/8/layout/process4"/>
    <dgm:cxn modelId="{C71DABB8-D515-244B-8AD0-C41B40B69F13}" type="presParOf" srcId="{9C3181D7-892E-484E-AF43-B5D7859AE678}" destId="{201E5E63-356F-B642-8298-72BA023ED7CF}" srcOrd="0" destOrd="0" presId="urn:microsoft.com/office/officeart/2005/8/layout/process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D84BAAEB-724B-4E70-8B2B-EBB95B0D7887}" type="doc">
      <dgm:prSet loTypeId="urn:microsoft.com/office/officeart/2005/8/layout/process2" loCatId="process" qsTypeId="urn:microsoft.com/office/officeart/2005/8/quickstyle/simple1" qsCatId="simple" csTypeId="urn:microsoft.com/office/officeart/2005/8/colors/accent3_5" csCatId="accent3" phldr="1"/>
      <dgm:spPr/>
    </dgm:pt>
    <dgm:pt modelId="{F87B5696-F668-4996-97FF-D784C7A8E35F}">
      <dgm:prSet phldrT="[Text]" custT="1"/>
      <dgm:spPr/>
      <dgm:t>
        <a:bodyPr/>
        <a:lstStyle/>
        <a:p>
          <a:r>
            <a:rPr lang="en-US" sz="2400" dirty="0"/>
            <a:t>A &amp; B are each aged </a:t>
          </a:r>
          <a:r>
            <a:rPr lang="en-US" sz="2400" b="1" i="1" u="sng" dirty="0"/>
            <a:t>16 or over </a:t>
          </a:r>
          <a:r>
            <a:rPr lang="en-US" sz="2400" dirty="0"/>
            <a:t>&amp; are </a:t>
          </a:r>
          <a:r>
            <a:rPr lang="en-US" sz="2400" b="1" i="1" u="sng" dirty="0"/>
            <a:t>personally connected </a:t>
          </a:r>
          <a:r>
            <a:rPr lang="en-US" sz="2400" dirty="0"/>
            <a:t>to each other, &amp; the behavior is </a:t>
          </a:r>
          <a:r>
            <a:rPr lang="en-US" sz="2400" b="1" i="1" u="sng" dirty="0"/>
            <a:t>abusive</a:t>
          </a:r>
        </a:p>
      </dgm:t>
    </dgm:pt>
    <dgm:pt modelId="{2A4E2BDF-1B05-4215-A3C8-7F27601211F8}" type="parTrans" cxnId="{3E06A0E4-424E-4AA4-A8D4-607EDCAC3E66}">
      <dgm:prSet/>
      <dgm:spPr/>
      <dgm:t>
        <a:bodyPr/>
        <a:lstStyle/>
        <a:p>
          <a:endParaRPr lang="en-US"/>
        </a:p>
      </dgm:t>
    </dgm:pt>
    <dgm:pt modelId="{15CC476C-5960-485F-87AE-BDB41E50CE0C}" type="sibTrans" cxnId="{3E06A0E4-424E-4AA4-A8D4-607EDCAC3E66}">
      <dgm:prSet/>
      <dgm:spPr/>
      <dgm:t>
        <a:bodyPr/>
        <a:lstStyle/>
        <a:p>
          <a:endParaRPr lang="en-US"/>
        </a:p>
      </dgm:t>
    </dgm:pt>
    <dgm:pt modelId="{C589DF6F-9898-4695-A7D0-444481BEDA01}">
      <dgm:prSet phldrT="[Text]" custT="1"/>
      <dgm:spPr/>
      <dgm:t>
        <a:bodyPr/>
        <a:lstStyle/>
        <a:p>
          <a:r>
            <a:rPr lang="en-US" sz="2400"/>
            <a:t>Behaviour is ‘abusive’ if it consists of any of the following – physical or sexual abuse, violent or threatening behavior; controlling or coercive behavior; economic abuse, psychological, emotional or other abuse;</a:t>
          </a:r>
          <a:endParaRPr lang="en-US" sz="2400" dirty="0"/>
        </a:p>
      </dgm:t>
    </dgm:pt>
    <dgm:pt modelId="{E9E223B0-E432-41A7-9E9A-C2BE03153199}" type="parTrans" cxnId="{D69E5F6A-8EAA-4B42-A14F-C5447B110EEE}">
      <dgm:prSet/>
      <dgm:spPr/>
      <dgm:t>
        <a:bodyPr/>
        <a:lstStyle/>
        <a:p>
          <a:endParaRPr lang="en-US"/>
        </a:p>
      </dgm:t>
    </dgm:pt>
    <dgm:pt modelId="{2981FD6E-37B8-48CA-AAD5-D5D09F71EB2A}" type="sibTrans" cxnId="{D69E5F6A-8EAA-4B42-A14F-C5447B110EEE}">
      <dgm:prSet/>
      <dgm:spPr/>
      <dgm:t>
        <a:bodyPr/>
        <a:lstStyle/>
        <a:p>
          <a:endParaRPr lang="en-US" dirty="0"/>
        </a:p>
      </dgm:t>
    </dgm:pt>
    <dgm:pt modelId="{A454ED7B-4679-497A-8E63-5E90F9C9E09D}">
      <dgm:prSet phldrT="[Text]" custT="1"/>
      <dgm:spPr/>
      <dgm:t>
        <a:bodyPr/>
        <a:lstStyle/>
        <a:p>
          <a:r>
            <a:rPr lang="en-US" sz="2400"/>
            <a:t>And it </a:t>
          </a:r>
          <a:r>
            <a:rPr lang="en-US" sz="2400" b="1" i="1" u="sng"/>
            <a:t>does not matter </a:t>
          </a:r>
          <a:r>
            <a:rPr lang="en-US" sz="2400"/>
            <a:t>whether the behavior consists of a </a:t>
          </a:r>
          <a:r>
            <a:rPr lang="en-US" sz="2400" b="1" i="1" u="sng"/>
            <a:t>single incident </a:t>
          </a:r>
          <a:r>
            <a:rPr lang="en-US" sz="2400"/>
            <a:t>or a </a:t>
          </a:r>
          <a:r>
            <a:rPr lang="en-US" sz="2400" b="1" i="1" u="sng"/>
            <a:t>course of conduct</a:t>
          </a:r>
          <a:endParaRPr lang="en-US" sz="2400" b="1" i="1" u="sng" dirty="0"/>
        </a:p>
      </dgm:t>
    </dgm:pt>
    <dgm:pt modelId="{6BFFFD8E-83C5-4676-83F9-E1CC8ADC4528}" type="parTrans" cxnId="{6AF8149B-547E-4C01-8186-37E4F328FEFA}">
      <dgm:prSet/>
      <dgm:spPr/>
      <dgm:t>
        <a:bodyPr/>
        <a:lstStyle/>
        <a:p>
          <a:endParaRPr lang="en-US"/>
        </a:p>
      </dgm:t>
    </dgm:pt>
    <dgm:pt modelId="{CEC4005E-48CB-4DE4-946B-B27232006DB0}" type="sibTrans" cxnId="{6AF8149B-547E-4C01-8186-37E4F328FEFA}">
      <dgm:prSet/>
      <dgm:spPr/>
      <dgm:t>
        <a:bodyPr/>
        <a:lstStyle/>
        <a:p>
          <a:endParaRPr lang="en-US"/>
        </a:p>
      </dgm:t>
    </dgm:pt>
    <dgm:pt modelId="{83CEF119-4B38-4CD9-9B43-9B3D2154A76D}" type="pres">
      <dgm:prSet presAssocID="{D84BAAEB-724B-4E70-8B2B-EBB95B0D7887}" presName="linearFlow" presStyleCnt="0">
        <dgm:presLayoutVars>
          <dgm:resizeHandles val="exact"/>
        </dgm:presLayoutVars>
      </dgm:prSet>
      <dgm:spPr/>
    </dgm:pt>
    <dgm:pt modelId="{F064D588-7962-44DC-91A9-62B25018819D}" type="pres">
      <dgm:prSet presAssocID="{F87B5696-F668-4996-97FF-D784C7A8E35F}" presName="node" presStyleLbl="node1" presStyleIdx="0" presStyleCnt="3" custScaleX="389343" custLinFactNeighborY="-19822">
        <dgm:presLayoutVars>
          <dgm:bulletEnabled val="1"/>
        </dgm:presLayoutVars>
      </dgm:prSet>
      <dgm:spPr/>
    </dgm:pt>
    <dgm:pt modelId="{A94A67F9-DAC3-4931-856B-51DD1076619F}" type="pres">
      <dgm:prSet presAssocID="{15CC476C-5960-485F-87AE-BDB41E50CE0C}" presName="sibTrans" presStyleLbl="sibTrans2D1" presStyleIdx="0" presStyleCnt="2"/>
      <dgm:spPr/>
    </dgm:pt>
    <dgm:pt modelId="{6E7A714A-BF5E-4FE3-8454-E6CE8028D567}" type="pres">
      <dgm:prSet presAssocID="{15CC476C-5960-485F-87AE-BDB41E50CE0C}" presName="connectorText" presStyleLbl="sibTrans2D1" presStyleIdx="0" presStyleCnt="2"/>
      <dgm:spPr/>
    </dgm:pt>
    <dgm:pt modelId="{DEBB33D3-86DC-414D-A84F-B67AF57F3CEE}" type="pres">
      <dgm:prSet presAssocID="{C589DF6F-9898-4695-A7D0-444481BEDA01}" presName="node" presStyleLbl="node1" presStyleIdx="1" presStyleCnt="3" custScaleX="389343">
        <dgm:presLayoutVars>
          <dgm:bulletEnabled val="1"/>
        </dgm:presLayoutVars>
      </dgm:prSet>
      <dgm:spPr/>
    </dgm:pt>
    <dgm:pt modelId="{ADD7E731-B06B-4D58-85C1-6D416181A83C}" type="pres">
      <dgm:prSet presAssocID="{2981FD6E-37B8-48CA-AAD5-D5D09F71EB2A}" presName="sibTrans" presStyleLbl="sibTrans2D1" presStyleIdx="1" presStyleCnt="2"/>
      <dgm:spPr/>
    </dgm:pt>
    <dgm:pt modelId="{8B3EDA57-1B37-4177-A3A4-0C525D22CDE5}" type="pres">
      <dgm:prSet presAssocID="{2981FD6E-37B8-48CA-AAD5-D5D09F71EB2A}" presName="connectorText" presStyleLbl="sibTrans2D1" presStyleIdx="1" presStyleCnt="2"/>
      <dgm:spPr/>
    </dgm:pt>
    <dgm:pt modelId="{6529C852-527D-4C10-B5FA-75FC033DAC08}" type="pres">
      <dgm:prSet presAssocID="{A454ED7B-4679-497A-8E63-5E90F9C9E09D}" presName="node" presStyleLbl="node1" presStyleIdx="2" presStyleCnt="3" custScaleX="389343">
        <dgm:presLayoutVars>
          <dgm:bulletEnabled val="1"/>
        </dgm:presLayoutVars>
      </dgm:prSet>
      <dgm:spPr/>
    </dgm:pt>
  </dgm:ptLst>
  <dgm:cxnLst>
    <dgm:cxn modelId="{E21F5D12-7924-477A-A487-08BB677996B1}" type="presOf" srcId="{F87B5696-F668-4996-97FF-D784C7A8E35F}" destId="{F064D588-7962-44DC-91A9-62B25018819D}" srcOrd="0" destOrd="0" presId="urn:microsoft.com/office/officeart/2005/8/layout/process2"/>
    <dgm:cxn modelId="{FB584525-5EC9-4AE5-9806-21DF4EE0D044}" type="presOf" srcId="{D84BAAEB-724B-4E70-8B2B-EBB95B0D7887}" destId="{83CEF119-4B38-4CD9-9B43-9B3D2154A76D}" srcOrd="0" destOrd="0" presId="urn:microsoft.com/office/officeart/2005/8/layout/process2"/>
    <dgm:cxn modelId="{14A74028-9DC4-48C4-B88E-060A209DC246}" type="presOf" srcId="{A454ED7B-4679-497A-8E63-5E90F9C9E09D}" destId="{6529C852-527D-4C10-B5FA-75FC033DAC08}" srcOrd="0" destOrd="0" presId="urn:microsoft.com/office/officeart/2005/8/layout/process2"/>
    <dgm:cxn modelId="{56ACBB4A-6AA1-4FE7-8A18-AB449F538827}" type="presOf" srcId="{15CC476C-5960-485F-87AE-BDB41E50CE0C}" destId="{6E7A714A-BF5E-4FE3-8454-E6CE8028D567}" srcOrd="1" destOrd="0" presId="urn:microsoft.com/office/officeart/2005/8/layout/process2"/>
    <dgm:cxn modelId="{D69E5F6A-8EAA-4B42-A14F-C5447B110EEE}" srcId="{D84BAAEB-724B-4E70-8B2B-EBB95B0D7887}" destId="{C589DF6F-9898-4695-A7D0-444481BEDA01}" srcOrd="1" destOrd="0" parTransId="{E9E223B0-E432-41A7-9E9A-C2BE03153199}" sibTransId="{2981FD6E-37B8-48CA-AAD5-D5D09F71EB2A}"/>
    <dgm:cxn modelId="{82A9457D-0B85-40BF-ADC6-4CB7A1473688}" type="presOf" srcId="{2981FD6E-37B8-48CA-AAD5-D5D09F71EB2A}" destId="{ADD7E731-B06B-4D58-85C1-6D416181A83C}" srcOrd="0" destOrd="0" presId="urn:microsoft.com/office/officeart/2005/8/layout/process2"/>
    <dgm:cxn modelId="{CB6AD998-D2CB-4355-BB92-5A99CA861CA2}" type="presOf" srcId="{15CC476C-5960-485F-87AE-BDB41E50CE0C}" destId="{A94A67F9-DAC3-4931-856B-51DD1076619F}" srcOrd="0" destOrd="0" presId="urn:microsoft.com/office/officeart/2005/8/layout/process2"/>
    <dgm:cxn modelId="{857DAD99-173D-40BE-A18F-1144ADED6F13}" type="presOf" srcId="{C589DF6F-9898-4695-A7D0-444481BEDA01}" destId="{DEBB33D3-86DC-414D-A84F-B67AF57F3CEE}" srcOrd="0" destOrd="0" presId="urn:microsoft.com/office/officeart/2005/8/layout/process2"/>
    <dgm:cxn modelId="{6AF8149B-547E-4C01-8186-37E4F328FEFA}" srcId="{D84BAAEB-724B-4E70-8B2B-EBB95B0D7887}" destId="{A454ED7B-4679-497A-8E63-5E90F9C9E09D}" srcOrd="2" destOrd="0" parTransId="{6BFFFD8E-83C5-4676-83F9-E1CC8ADC4528}" sibTransId="{CEC4005E-48CB-4DE4-946B-B27232006DB0}"/>
    <dgm:cxn modelId="{3E06A0E4-424E-4AA4-A8D4-607EDCAC3E66}" srcId="{D84BAAEB-724B-4E70-8B2B-EBB95B0D7887}" destId="{F87B5696-F668-4996-97FF-D784C7A8E35F}" srcOrd="0" destOrd="0" parTransId="{2A4E2BDF-1B05-4215-A3C8-7F27601211F8}" sibTransId="{15CC476C-5960-485F-87AE-BDB41E50CE0C}"/>
    <dgm:cxn modelId="{D37E22E6-92E8-4A9C-BF6F-D7629E4C3E33}" type="presOf" srcId="{2981FD6E-37B8-48CA-AAD5-D5D09F71EB2A}" destId="{8B3EDA57-1B37-4177-A3A4-0C525D22CDE5}" srcOrd="1" destOrd="0" presId="urn:microsoft.com/office/officeart/2005/8/layout/process2"/>
    <dgm:cxn modelId="{67ED7997-D046-4DB1-8A80-C80AEE9C6B6C}" type="presParOf" srcId="{83CEF119-4B38-4CD9-9B43-9B3D2154A76D}" destId="{F064D588-7962-44DC-91A9-62B25018819D}" srcOrd="0" destOrd="0" presId="urn:microsoft.com/office/officeart/2005/8/layout/process2"/>
    <dgm:cxn modelId="{670978F8-4C2C-4FBC-97CE-23BA5738F4B9}" type="presParOf" srcId="{83CEF119-4B38-4CD9-9B43-9B3D2154A76D}" destId="{A94A67F9-DAC3-4931-856B-51DD1076619F}" srcOrd="1" destOrd="0" presId="urn:microsoft.com/office/officeart/2005/8/layout/process2"/>
    <dgm:cxn modelId="{C76E097F-0704-44FB-8A21-8F557577F04E}" type="presParOf" srcId="{A94A67F9-DAC3-4931-856B-51DD1076619F}" destId="{6E7A714A-BF5E-4FE3-8454-E6CE8028D567}" srcOrd="0" destOrd="0" presId="urn:microsoft.com/office/officeart/2005/8/layout/process2"/>
    <dgm:cxn modelId="{934A93C1-139D-48A5-8819-A1575CD69A44}" type="presParOf" srcId="{83CEF119-4B38-4CD9-9B43-9B3D2154A76D}" destId="{DEBB33D3-86DC-414D-A84F-B67AF57F3CEE}" srcOrd="2" destOrd="0" presId="urn:microsoft.com/office/officeart/2005/8/layout/process2"/>
    <dgm:cxn modelId="{A0C2D7E6-CC57-4F70-BCC0-10AF5D69F36C}" type="presParOf" srcId="{83CEF119-4B38-4CD9-9B43-9B3D2154A76D}" destId="{ADD7E731-B06B-4D58-85C1-6D416181A83C}" srcOrd="3" destOrd="0" presId="urn:microsoft.com/office/officeart/2005/8/layout/process2"/>
    <dgm:cxn modelId="{1A439C64-209E-4947-A40A-B8548EE19C48}" type="presParOf" srcId="{ADD7E731-B06B-4D58-85C1-6D416181A83C}" destId="{8B3EDA57-1B37-4177-A3A4-0C525D22CDE5}" srcOrd="0" destOrd="0" presId="urn:microsoft.com/office/officeart/2005/8/layout/process2"/>
    <dgm:cxn modelId="{B7DC2BC8-9DF4-46FB-A2CF-30AD26BD2FA8}" type="presParOf" srcId="{83CEF119-4B38-4CD9-9B43-9B3D2154A76D}" destId="{6529C852-527D-4C10-B5FA-75FC033DAC08}" srcOrd="4" destOrd="0" presId="urn:microsoft.com/office/officeart/2005/8/layout/process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3F12E94A-7C19-4C86-A12A-65F882A2C1CC}" type="doc">
      <dgm:prSet loTypeId="urn:microsoft.com/office/officeart/2005/8/layout/process4" loCatId="process" qsTypeId="urn:microsoft.com/office/officeart/2005/8/quickstyle/simple1" qsCatId="simple" csTypeId="urn:microsoft.com/office/officeart/2005/8/colors/accent2_1" csCatId="accent2" phldr="1"/>
      <dgm:spPr/>
      <dgm:t>
        <a:bodyPr/>
        <a:lstStyle/>
        <a:p>
          <a:endParaRPr lang="en-US"/>
        </a:p>
      </dgm:t>
    </dgm:pt>
    <dgm:pt modelId="{3674A9D3-6B89-4213-A704-686A74E87D27}">
      <dgm:prSet phldrT="[Text]" custT="1"/>
      <dgm:spPr/>
      <dgm:t>
        <a:bodyPr/>
        <a:lstStyle/>
        <a:p>
          <a:r>
            <a:rPr lang="en-US" sz="2400"/>
            <a:t>Risk</a:t>
          </a:r>
          <a:endParaRPr lang="en-US" sz="2400" dirty="0"/>
        </a:p>
      </dgm:t>
    </dgm:pt>
    <dgm:pt modelId="{9691DDB8-05F0-48D5-A8A1-F6AF62926B03}" type="parTrans" cxnId="{4FE5F61F-61EE-4BF5-8658-A786E9396A71}">
      <dgm:prSet/>
      <dgm:spPr/>
      <dgm:t>
        <a:bodyPr/>
        <a:lstStyle/>
        <a:p>
          <a:endParaRPr lang="en-US"/>
        </a:p>
      </dgm:t>
    </dgm:pt>
    <dgm:pt modelId="{7DA0D933-5024-4493-B83D-AE5D3D6E8C22}" type="sibTrans" cxnId="{4FE5F61F-61EE-4BF5-8658-A786E9396A71}">
      <dgm:prSet/>
      <dgm:spPr/>
      <dgm:t>
        <a:bodyPr/>
        <a:lstStyle/>
        <a:p>
          <a:endParaRPr lang="en-US"/>
        </a:p>
      </dgm:t>
    </dgm:pt>
    <dgm:pt modelId="{A26EE413-7F35-4F43-B7A4-E0FCDA4EDB70}">
      <dgm:prSet phldrT="[Text]" custT="1"/>
      <dgm:spPr/>
      <dgm:t>
        <a:bodyPr/>
        <a:lstStyle/>
        <a:p>
          <a:r>
            <a:rPr lang="en-US" sz="2400"/>
            <a:t>Safeguarding</a:t>
          </a:r>
          <a:endParaRPr lang="en-US" sz="2400" dirty="0"/>
        </a:p>
      </dgm:t>
    </dgm:pt>
    <dgm:pt modelId="{6A6041E2-1928-4525-9996-E1B2DBF73F0B}" type="parTrans" cxnId="{7D612B07-4BDD-4FF1-8BC4-02DD3B3FC388}">
      <dgm:prSet/>
      <dgm:spPr/>
      <dgm:t>
        <a:bodyPr/>
        <a:lstStyle/>
        <a:p>
          <a:endParaRPr lang="en-US"/>
        </a:p>
      </dgm:t>
    </dgm:pt>
    <dgm:pt modelId="{37D88E36-38AC-4AD0-A580-9CDACE6888E9}" type="sibTrans" cxnId="{7D612B07-4BDD-4FF1-8BC4-02DD3B3FC388}">
      <dgm:prSet/>
      <dgm:spPr/>
      <dgm:t>
        <a:bodyPr/>
        <a:lstStyle/>
        <a:p>
          <a:endParaRPr lang="en-US"/>
        </a:p>
      </dgm:t>
    </dgm:pt>
    <dgm:pt modelId="{8CECB6DD-D4BB-438F-A5C1-9F5CE52F9C48}">
      <dgm:prSet phldrT="[Text]" custT="1"/>
      <dgm:spPr/>
      <dgm:t>
        <a:bodyPr/>
        <a:lstStyle/>
        <a:p>
          <a:r>
            <a:rPr lang="en-US" sz="2400"/>
            <a:t>Officer Safety</a:t>
          </a:r>
          <a:endParaRPr lang="en-US" sz="2400" dirty="0"/>
        </a:p>
      </dgm:t>
    </dgm:pt>
    <dgm:pt modelId="{947187E8-26B5-4B52-BFC3-A3F1A75CE875}" type="parTrans" cxnId="{28734A50-7E34-4413-8AC9-A5D0BC50FA64}">
      <dgm:prSet/>
      <dgm:spPr/>
      <dgm:t>
        <a:bodyPr/>
        <a:lstStyle/>
        <a:p>
          <a:endParaRPr lang="en-US"/>
        </a:p>
      </dgm:t>
    </dgm:pt>
    <dgm:pt modelId="{21673F0A-8E3A-44EA-895D-F8A187433972}" type="sibTrans" cxnId="{28734A50-7E34-4413-8AC9-A5D0BC50FA64}">
      <dgm:prSet/>
      <dgm:spPr/>
      <dgm:t>
        <a:bodyPr/>
        <a:lstStyle/>
        <a:p>
          <a:endParaRPr lang="en-US"/>
        </a:p>
      </dgm:t>
    </dgm:pt>
    <dgm:pt modelId="{202E190D-FF31-42F6-A2D4-60B4C222AC41}">
      <dgm:prSet phldrT="[Text]" custT="1"/>
      <dgm:spPr/>
      <dgm:t>
        <a:bodyPr/>
        <a:lstStyle/>
        <a:p>
          <a:r>
            <a:rPr lang="en-US" sz="2400"/>
            <a:t>Medical Assistance</a:t>
          </a:r>
          <a:endParaRPr lang="en-US" sz="2400" dirty="0"/>
        </a:p>
      </dgm:t>
    </dgm:pt>
    <dgm:pt modelId="{5BDA2DF6-8518-4753-9831-045A9D119D16}" type="parTrans" cxnId="{0C4D72C7-CA56-422D-A34D-DFE22C887736}">
      <dgm:prSet/>
      <dgm:spPr/>
      <dgm:t>
        <a:bodyPr/>
        <a:lstStyle/>
        <a:p>
          <a:endParaRPr lang="en-US"/>
        </a:p>
      </dgm:t>
    </dgm:pt>
    <dgm:pt modelId="{C71D84F7-666A-4B5F-A64B-90F662A99AF7}" type="sibTrans" cxnId="{0C4D72C7-CA56-422D-A34D-DFE22C887736}">
      <dgm:prSet/>
      <dgm:spPr/>
      <dgm:t>
        <a:bodyPr/>
        <a:lstStyle/>
        <a:p>
          <a:endParaRPr lang="en-US" dirty="0"/>
        </a:p>
      </dgm:t>
    </dgm:pt>
    <dgm:pt modelId="{7926DC91-2F34-4E8E-AC4C-FACADD2B4C4B}">
      <dgm:prSet phldrT="[Text]" custT="1"/>
      <dgm:spPr/>
      <dgm:t>
        <a:bodyPr/>
        <a:lstStyle/>
        <a:p>
          <a:r>
            <a:rPr lang="en-US" sz="2400"/>
            <a:t>Police Protection</a:t>
          </a:r>
          <a:endParaRPr lang="en-US" sz="2400" dirty="0"/>
        </a:p>
      </dgm:t>
    </dgm:pt>
    <dgm:pt modelId="{7048DA8E-4A27-4804-9E91-D7D655C32201}" type="parTrans" cxnId="{D64516A0-0163-420E-BE1D-CFC3C65BB654}">
      <dgm:prSet/>
      <dgm:spPr/>
      <dgm:t>
        <a:bodyPr/>
        <a:lstStyle/>
        <a:p>
          <a:endParaRPr lang="en-US"/>
        </a:p>
      </dgm:t>
    </dgm:pt>
    <dgm:pt modelId="{F359592F-A659-478E-924D-F72532FBD216}" type="sibTrans" cxnId="{D64516A0-0163-420E-BE1D-CFC3C65BB654}">
      <dgm:prSet/>
      <dgm:spPr/>
      <dgm:t>
        <a:bodyPr/>
        <a:lstStyle/>
        <a:p>
          <a:endParaRPr lang="en-US"/>
        </a:p>
      </dgm:t>
    </dgm:pt>
    <dgm:pt modelId="{0A498074-7F6C-415D-9A70-18121D4E9999}">
      <dgm:prSet phldrT="[Text]" custT="1"/>
      <dgm:spPr/>
      <dgm:t>
        <a:bodyPr/>
        <a:lstStyle/>
        <a:p>
          <a:r>
            <a:rPr lang="en-US" sz="2400"/>
            <a:t>Powers of entry</a:t>
          </a:r>
          <a:endParaRPr lang="en-US" sz="2400" dirty="0"/>
        </a:p>
      </dgm:t>
    </dgm:pt>
    <dgm:pt modelId="{CFD7353B-83B8-46B6-8725-B05D2F914259}" type="parTrans" cxnId="{E9C64D46-7735-484E-8095-76422B6A1EBA}">
      <dgm:prSet/>
      <dgm:spPr/>
      <dgm:t>
        <a:bodyPr/>
        <a:lstStyle/>
        <a:p>
          <a:endParaRPr lang="en-US"/>
        </a:p>
      </dgm:t>
    </dgm:pt>
    <dgm:pt modelId="{B3E664F8-0C0E-4152-8C96-92C8BCFDDED6}" type="sibTrans" cxnId="{E9C64D46-7735-484E-8095-76422B6A1EBA}">
      <dgm:prSet/>
      <dgm:spPr/>
      <dgm:t>
        <a:bodyPr/>
        <a:lstStyle/>
        <a:p>
          <a:endParaRPr lang="en-US"/>
        </a:p>
      </dgm:t>
    </dgm:pt>
    <dgm:pt modelId="{91E1B2B4-089D-4A3B-919B-8D835FEFA7D3}">
      <dgm:prSet phldrT="[Text]" custT="1"/>
      <dgm:spPr/>
      <dgm:t>
        <a:bodyPr/>
        <a:lstStyle/>
        <a:p>
          <a:r>
            <a:rPr lang="en-US" sz="2400" dirty="0"/>
            <a:t>Decision Making</a:t>
          </a:r>
        </a:p>
      </dgm:t>
    </dgm:pt>
    <dgm:pt modelId="{E5AA72B1-0CA5-4D54-BB56-0877F6C7C0E5}" type="parTrans" cxnId="{4A4ADD61-8907-43B3-90A4-0F53212E20D3}">
      <dgm:prSet/>
      <dgm:spPr/>
      <dgm:t>
        <a:bodyPr/>
        <a:lstStyle/>
        <a:p>
          <a:endParaRPr lang="en-US"/>
        </a:p>
      </dgm:t>
    </dgm:pt>
    <dgm:pt modelId="{5D947BCA-D485-4481-ACFF-C7FA4DD8AAAC}" type="sibTrans" cxnId="{4A4ADD61-8907-43B3-90A4-0F53212E20D3}">
      <dgm:prSet/>
      <dgm:spPr/>
      <dgm:t>
        <a:bodyPr/>
        <a:lstStyle/>
        <a:p>
          <a:endParaRPr lang="en-US"/>
        </a:p>
      </dgm:t>
    </dgm:pt>
    <dgm:pt modelId="{A0913819-D281-9D4F-9CC1-9085898390FC}" type="pres">
      <dgm:prSet presAssocID="{3F12E94A-7C19-4C86-A12A-65F882A2C1CC}" presName="Name0" presStyleCnt="0">
        <dgm:presLayoutVars>
          <dgm:dir/>
          <dgm:animLvl val="lvl"/>
          <dgm:resizeHandles val="exact"/>
        </dgm:presLayoutVars>
      </dgm:prSet>
      <dgm:spPr/>
    </dgm:pt>
    <dgm:pt modelId="{41BF9182-21E1-924C-9CA7-C027B43208C9}" type="pres">
      <dgm:prSet presAssocID="{91E1B2B4-089D-4A3B-919B-8D835FEFA7D3}" presName="boxAndChildren" presStyleCnt="0"/>
      <dgm:spPr/>
    </dgm:pt>
    <dgm:pt modelId="{076611D9-E156-E54F-9435-7D1B346ECA31}" type="pres">
      <dgm:prSet presAssocID="{91E1B2B4-089D-4A3B-919B-8D835FEFA7D3}" presName="parentTextBox" presStyleLbl="node1" presStyleIdx="0" presStyleCnt="7"/>
      <dgm:spPr/>
    </dgm:pt>
    <dgm:pt modelId="{CBFF5431-57BC-E844-93D8-760DDF46921A}" type="pres">
      <dgm:prSet presAssocID="{B3E664F8-0C0E-4152-8C96-92C8BCFDDED6}" presName="sp" presStyleCnt="0"/>
      <dgm:spPr/>
    </dgm:pt>
    <dgm:pt modelId="{A196CA16-5BD7-9E4D-BDB3-0DA6509FA5E4}" type="pres">
      <dgm:prSet presAssocID="{0A498074-7F6C-415D-9A70-18121D4E9999}" presName="arrowAndChildren" presStyleCnt="0"/>
      <dgm:spPr/>
    </dgm:pt>
    <dgm:pt modelId="{3B692F35-FD08-DF48-BB6A-6EDE896E6427}" type="pres">
      <dgm:prSet presAssocID="{0A498074-7F6C-415D-9A70-18121D4E9999}" presName="parentTextArrow" presStyleLbl="node1" presStyleIdx="1" presStyleCnt="7"/>
      <dgm:spPr/>
    </dgm:pt>
    <dgm:pt modelId="{69BA1982-0A39-DC42-8DC4-0D4FDFD8C6A0}" type="pres">
      <dgm:prSet presAssocID="{F359592F-A659-478E-924D-F72532FBD216}" presName="sp" presStyleCnt="0"/>
      <dgm:spPr/>
    </dgm:pt>
    <dgm:pt modelId="{C8F3649F-5685-6044-A501-0AF5C8D3E5EF}" type="pres">
      <dgm:prSet presAssocID="{7926DC91-2F34-4E8E-AC4C-FACADD2B4C4B}" presName="arrowAndChildren" presStyleCnt="0"/>
      <dgm:spPr/>
    </dgm:pt>
    <dgm:pt modelId="{FC37793F-8E9E-544E-BB3F-C81082276E7E}" type="pres">
      <dgm:prSet presAssocID="{7926DC91-2F34-4E8E-AC4C-FACADD2B4C4B}" presName="parentTextArrow" presStyleLbl="node1" presStyleIdx="2" presStyleCnt="7"/>
      <dgm:spPr/>
    </dgm:pt>
    <dgm:pt modelId="{E08DCC45-8FFB-0140-94F0-CAEC5B39E8EB}" type="pres">
      <dgm:prSet presAssocID="{C71D84F7-666A-4B5F-A64B-90F662A99AF7}" presName="sp" presStyleCnt="0"/>
      <dgm:spPr/>
    </dgm:pt>
    <dgm:pt modelId="{701AA9AD-B469-4244-B16C-011EF90315E9}" type="pres">
      <dgm:prSet presAssocID="{202E190D-FF31-42F6-A2D4-60B4C222AC41}" presName="arrowAndChildren" presStyleCnt="0"/>
      <dgm:spPr/>
    </dgm:pt>
    <dgm:pt modelId="{36323C0A-70E2-D749-BBE1-813732F8901B}" type="pres">
      <dgm:prSet presAssocID="{202E190D-FF31-42F6-A2D4-60B4C222AC41}" presName="parentTextArrow" presStyleLbl="node1" presStyleIdx="3" presStyleCnt="7"/>
      <dgm:spPr/>
    </dgm:pt>
    <dgm:pt modelId="{3B848F60-33A0-7442-B691-317140D64DDB}" type="pres">
      <dgm:prSet presAssocID="{21673F0A-8E3A-44EA-895D-F8A187433972}" presName="sp" presStyleCnt="0"/>
      <dgm:spPr/>
    </dgm:pt>
    <dgm:pt modelId="{D5290720-CCBA-D24B-A160-8E9D9EECE73F}" type="pres">
      <dgm:prSet presAssocID="{8CECB6DD-D4BB-438F-A5C1-9F5CE52F9C48}" presName="arrowAndChildren" presStyleCnt="0"/>
      <dgm:spPr/>
    </dgm:pt>
    <dgm:pt modelId="{6F95CC16-BB0C-074C-A9BD-0C3682759159}" type="pres">
      <dgm:prSet presAssocID="{8CECB6DD-D4BB-438F-A5C1-9F5CE52F9C48}" presName="parentTextArrow" presStyleLbl="node1" presStyleIdx="4" presStyleCnt="7"/>
      <dgm:spPr/>
    </dgm:pt>
    <dgm:pt modelId="{ABAD4376-DB78-BE4E-8940-3DACC7EA4E82}" type="pres">
      <dgm:prSet presAssocID="{37D88E36-38AC-4AD0-A580-9CDACE6888E9}" presName="sp" presStyleCnt="0"/>
      <dgm:spPr/>
    </dgm:pt>
    <dgm:pt modelId="{FFB3B829-9363-3643-9170-C4345729C404}" type="pres">
      <dgm:prSet presAssocID="{A26EE413-7F35-4F43-B7A4-E0FCDA4EDB70}" presName="arrowAndChildren" presStyleCnt="0"/>
      <dgm:spPr/>
    </dgm:pt>
    <dgm:pt modelId="{95796B20-D6E5-394D-B7B7-C909A35E21F2}" type="pres">
      <dgm:prSet presAssocID="{A26EE413-7F35-4F43-B7A4-E0FCDA4EDB70}" presName="parentTextArrow" presStyleLbl="node1" presStyleIdx="5" presStyleCnt="7"/>
      <dgm:spPr/>
    </dgm:pt>
    <dgm:pt modelId="{D614DD9E-4C4B-9548-B0AD-D04AA613B9B2}" type="pres">
      <dgm:prSet presAssocID="{7DA0D933-5024-4493-B83D-AE5D3D6E8C22}" presName="sp" presStyleCnt="0"/>
      <dgm:spPr/>
    </dgm:pt>
    <dgm:pt modelId="{6FC611DB-FFD6-CE4B-96D8-07FA393CB33B}" type="pres">
      <dgm:prSet presAssocID="{3674A9D3-6B89-4213-A704-686A74E87D27}" presName="arrowAndChildren" presStyleCnt="0"/>
      <dgm:spPr/>
    </dgm:pt>
    <dgm:pt modelId="{C306FDD9-F57B-AF42-A4CD-B1CAD120F1F4}" type="pres">
      <dgm:prSet presAssocID="{3674A9D3-6B89-4213-A704-686A74E87D27}" presName="parentTextArrow" presStyleLbl="node1" presStyleIdx="6" presStyleCnt="7"/>
      <dgm:spPr/>
    </dgm:pt>
  </dgm:ptLst>
  <dgm:cxnLst>
    <dgm:cxn modelId="{7D612B07-4BDD-4FF1-8BC4-02DD3B3FC388}" srcId="{3F12E94A-7C19-4C86-A12A-65F882A2C1CC}" destId="{A26EE413-7F35-4F43-B7A4-E0FCDA4EDB70}" srcOrd="1" destOrd="0" parTransId="{6A6041E2-1928-4525-9996-E1B2DBF73F0B}" sibTransId="{37D88E36-38AC-4AD0-A580-9CDACE6888E9}"/>
    <dgm:cxn modelId="{4FE5F61F-61EE-4BF5-8658-A786E9396A71}" srcId="{3F12E94A-7C19-4C86-A12A-65F882A2C1CC}" destId="{3674A9D3-6B89-4213-A704-686A74E87D27}" srcOrd="0" destOrd="0" parTransId="{9691DDB8-05F0-48D5-A8A1-F6AF62926B03}" sibTransId="{7DA0D933-5024-4493-B83D-AE5D3D6E8C22}"/>
    <dgm:cxn modelId="{DDF0AA3F-5F2B-B04C-BE1F-50A0224F5CC8}" type="presOf" srcId="{0A498074-7F6C-415D-9A70-18121D4E9999}" destId="{3B692F35-FD08-DF48-BB6A-6EDE896E6427}" srcOrd="0" destOrd="0" presId="urn:microsoft.com/office/officeart/2005/8/layout/process4"/>
    <dgm:cxn modelId="{E36D3945-841B-B045-B7FD-03BF9D758C27}" type="presOf" srcId="{A26EE413-7F35-4F43-B7A4-E0FCDA4EDB70}" destId="{95796B20-D6E5-394D-B7B7-C909A35E21F2}" srcOrd="0" destOrd="0" presId="urn:microsoft.com/office/officeart/2005/8/layout/process4"/>
    <dgm:cxn modelId="{E9C64D46-7735-484E-8095-76422B6A1EBA}" srcId="{3F12E94A-7C19-4C86-A12A-65F882A2C1CC}" destId="{0A498074-7F6C-415D-9A70-18121D4E9999}" srcOrd="5" destOrd="0" parTransId="{CFD7353B-83B8-46B6-8725-B05D2F914259}" sibTransId="{B3E664F8-0C0E-4152-8C96-92C8BCFDDED6}"/>
    <dgm:cxn modelId="{255FC44D-7D0A-1048-8EE9-52FA0A711D01}" type="presOf" srcId="{8CECB6DD-D4BB-438F-A5C1-9F5CE52F9C48}" destId="{6F95CC16-BB0C-074C-A9BD-0C3682759159}" srcOrd="0" destOrd="0" presId="urn:microsoft.com/office/officeart/2005/8/layout/process4"/>
    <dgm:cxn modelId="{B86A3A50-BAE2-B441-878B-6FEFABCA2D01}" type="presOf" srcId="{91E1B2B4-089D-4A3B-919B-8D835FEFA7D3}" destId="{076611D9-E156-E54F-9435-7D1B346ECA31}" srcOrd="0" destOrd="0" presId="urn:microsoft.com/office/officeart/2005/8/layout/process4"/>
    <dgm:cxn modelId="{28734A50-7E34-4413-8AC9-A5D0BC50FA64}" srcId="{3F12E94A-7C19-4C86-A12A-65F882A2C1CC}" destId="{8CECB6DD-D4BB-438F-A5C1-9F5CE52F9C48}" srcOrd="2" destOrd="0" parTransId="{947187E8-26B5-4B52-BFC3-A3F1A75CE875}" sibTransId="{21673F0A-8E3A-44EA-895D-F8A187433972}"/>
    <dgm:cxn modelId="{4A4ADD61-8907-43B3-90A4-0F53212E20D3}" srcId="{3F12E94A-7C19-4C86-A12A-65F882A2C1CC}" destId="{91E1B2B4-089D-4A3B-919B-8D835FEFA7D3}" srcOrd="6" destOrd="0" parTransId="{E5AA72B1-0CA5-4D54-BB56-0877F6C7C0E5}" sibTransId="{5D947BCA-D485-4481-ACFF-C7FA4DD8AAAC}"/>
    <dgm:cxn modelId="{9BE1226E-615B-7D4C-BC9B-34A2051A5DDB}" type="presOf" srcId="{3F12E94A-7C19-4C86-A12A-65F882A2C1CC}" destId="{A0913819-D281-9D4F-9CC1-9085898390FC}" srcOrd="0" destOrd="0" presId="urn:microsoft.com/office/officeart/2005/8/layout/process4"/>
    <dgm:cxn modelId="{7841E69A-0698-5145-80A3-3771CB6CE86C}" type="presOf" srcId="{3674A9D3-6B89-4213-A704-686A74E87D27}" destId="{C306FDD9-F57B-AF42-A4CD-B1CAD120F1F4}" srcOrd="0" destOrd="0" presId="urn:microsoft.com/office/officeart/2005/8/layout/process4"/>
    <dgm:cxn modelId="{D64516A0-0163-420E-BE1D-CFC3C65BB654}" srcId="{3F12E94A-7C19-4C86-A12A-65F882A2C1CC}" destId="{7926DC91-2F34-4E8E-AC4C-FACADD2B4C4B}" srcOrd="4" destOrd="0" parTransId="{7048DA8E-4A27-4804-9E91-D7D655C32201}" sibTransId="{F359592F-A659-478E-924D-F72532FBD216}"/>
    <dgm:cxn modelId="{A8E2A8A7-7C79-D340-9AD5-143246D91905}" type="presOf" srcId="{202E190D-FF31-42F6-A2D4-60B4C222AC41}" destId="{36323C0A-70E2-D749-BBE1-813732F8901B}" srcOrd="0" destOrd="0" presId="urn:microsoft.com/office/officeart/2005/8/layout/process4"/>
    <dgm:cxn modelId="{0C4D72C7-CA56-422D-A34D-DFE22C887736}" srcId="{3F12E94A-7C19-4C86-A12A-65F882A2C1CC}" destId="{202E190D-FF31-42F6-A2D4-60B4C222AC41}" srcOrd="3" destOrd="0" parTransId="{5BDA2DF6-8518-4753-9831-045A9D119D16}" sibTransId="{C71D84F7-666A-4B5F-A64B-90F662A99AF7}"/>
    <dgm:cxn modelId="{3D90C4EB-02EC-FE46-8CBE-A33EB701FADF}" type="presOf" srcId="{7926DC91-2F34-4E8E-AC4C-FACADD2B4C4B}" destId="{FC37793F-8E9E-544E-BB3F-C81082276E7E}" srcOrd="0" destOrd="0" presId="urn:microsoft.com/office/officeart/2005/8/layout/process4"/>
    <dgm:cxn modelId="{29F18920-8B95-D248-8E8F-C55997C1FE95}" type="presParOf" srcId="{A0913819-D281-9D4F-9CC1-9085898390FC}" destId="{41BF9182-21E1-924C-9CA7-C027B43208C9}" srcOrd="0" destOrd="0" presId="urn:microsoft.com/office/officeart/2005/8/layout/process4"/>
    <dgm:cxn modelId="{71B0D551-321C-5C47-AE52-FBFFFE46870A}" type="presParOf" srcId="{41BF9182-21E1-924C-9CA7-C027B43208C9}" destId="{076611D9-E156-E54F-9435-7D1B346ECA31}" srcOrd="0" destOrd="0" presId="urn:microsoft.com/office/officeart/2005/8/layout/process4"/>
    <dgm:cxn modelId="{1206450C-CBDB-D342-96CA-BB828FCA6836}" type="presParOf" srcId="{A0913819-D281-9D4F-9CC1-9085898390FC}" destId="{CBFF5431-57BC-E844-93D8-760DDF46921A}" srcOrd="1" destOrd="0" presId="urn:microsoft.com/office/officeart/2005/8/layout/process4"/>
    <dgm:cxn modelId="{DCE8E794-D81F-D345-B240-C7033A58F348}" type="presParOf" srcId="{A0913819-D281-9D4F-9CC1-9085898390FC}" destId="{A196CA16-5BD7-9E4D-BDB3-0DA6509FA5E4}" srcOrd="2" destOrd="0" presId="urn:microsoft.com/office/officeart/2005/8/layout/process4"/>
    <dgm:cxn modelId="{F6438B55-8251-BF43-982F-FA013275091F}" type="presParOf" srcId="{A196CA16-5BD7-9E4D-BDB3-0DA6509FA5E4}" destId="{3B692F35-FD08-DF48-BB6A-6EDE896E6427}" srcOrd="0" destOrd="0" presId="urn:microsoft.com/office/officeart/2005/8/layout/process4"/>
    <dgm:cxn modelId="{3918E434-AEC8-024E-8332-15FD6FF4F885}" type="presParOf" srcId="{A0913819-D281-9D4F-9CC1-9085898390FC}" destId="{69BA1982-0A39-DC42-8DC4-0D4FDFD8C6A0}" srcOrd="3" destOrd="0" presId="urn:microsoft.com/office/officeart/2005/8/layout/process4"/>
    <dgm:cxn modelId="{75343677-2BE4-F340-A59A-94153B5BF27C}" type="presParOf" srcId="{A0913819-D281-9D4F-9CC1-9085898390FC}" destId="{C8F3649F-5685-6044-A501-0AF5C8D3E5EF}" srcOrd="4" destOrd="0" presId="urn:microsoft.com/office/officeart/2005/8/layout/process4"/>
    <dgm:cxn modelId="{0A834ECD-15DA-FD4C-B3A1-8E8140AABF39}" type="presParOf" srcId="{C8F3649F-5685-6044-A501-0AF5C8D3E5EF}" destId="{FC37793F-8E9E-544E-BB3F-C81082276E7E}" srcOrd="0" destOrd="0" presId="urn:microsoft.com/office/officeart/2005/8/layout/process4"/>
    <dgm:cxn modelId="{C61E8A19-7F9A-C84F-8817-8BE2C5277AF9}" type="presParOf" srcId="{A0913819-D281-9D4F-9CC1-9085898390FC}" destId="{E08DCC45-8FFB-0140-94F0-CAEC5B39E8EB}" srcOrd="5" destOrd="0" presId="urn:microsoft.com/office/officeart/2005/8/layout/process4"/>
    <dgm:cxn modelId="{DA589A12-3F25-DE48-99C8-D5ABA0802737}" type="presParOf" srcId="{A0913819-D281-9D4F-9CC1-9085898390FC}" destId="{701AA9AD-B469-4244-B16C-011EF90315E9}" srcOrd="6" destOrd="0" presId="urn:microsoft.com/office/officeart/2005/8/layout/process4"/>
    <dgm:cxn modelId="{C829ED93-3C47-0B49-AC30-54DAD411746A}" type="presParOf" srcId="{701AA9AD-B469-4244-B16C-011EF90315E9}" destId="{36323C0A-70E2-D749-BBE1-813732F8901B}" srcOrd="0" destOrd="0" presId="urn:microsoft.com/office/officeart/2005/8/layout/process4"/>
    <dgm:cxn modelId="{11A481E7-BB1F-6F48-94D3-C125DCFB9718}" type="presParOf" srcId="{A0913819-D281-9D4F-9CC1-9085898390FC}" destId="{3B848F60-33A0-7442-B691-317140D64DDB}" srcOrd="7" destOrd="0" presId="urn:microsoft.com/office/officeart/2005/8/layout/process4"/>
    <dgm:cxn modelId="{2F78020B-520C-E74B-A1DF-6F6B8B16FE30}" type="presParOf" srcId="{A0913819-D281-9D4F-9CC1-9085898390FC}" destId="{D5290720-CCBA-D24B-A160-8E9D9EECE73F}" srcOrd="8" destOrd="0" presId="urn:microsoft.com/office/officeart/2005/8/layout/process4"/>
    <dgm:cxn modelId="{1E38D3AE-4265-E94D-BD4C-36483E772BBD}" type="presParOf" srcId="{D5290720-CCBA-D24B-A160-8E9D9EECE73F}" destId="{6F95CC16-BB0C-074C-A9BD-0C3682759159}" srcOrd="0" destOrd="0" presId="urn:microsoft.com/office/officeart/2005/8/layout/process4"/>
    <dgm:cxn modelId="{86F691A4-3043-6248-B436-155E0A220156}" type="presParOf" srcId="{A0913819-D281-9D4F-9CC1-9085898390FC}" destId="{ABAD4376-DB78-BE4E-8940-3DACC7EA4E82}" srcOrd="9" destOrd="0" presId="urn:microsoft.com/office/officeart/2005/8/layout/process4"/>
    <dgm:cxn modelId="{3FEA0DFF-8CF5-3245-A006-1F414F432B78}" type="presParOf" srcId="{A0913819-D281-9D4F-9CC1-9085898390FC}" destId="{FFB3B829-9363-3643-9170-C4345729C404}" srcOrd="10" destOrd="0" presId="urn:microsoft.com/office/officeart/2005/8/layout/process4"/>
    <dgm:cxn modelId="{8083B7A7-7FBC-9A48-B272-45011B05EFFF}" type="presParOf" srcId="{FFB3B829-9363-3643-9170-C4345729C404}" destId="{95796B20-D6E5-394D-B7B7-C909A35E21F2}" srcOrd="0" destOrd="0" presId="urn:microsoft.com/office/officeart/2005/8/layout/process4"/>
    <dgm:cxn modelId="{094585F4-3609-8C46-904F-C80834F00358}" type="presParOf" srcId="{A0913819-D281-9D4F-9CC1-9085898390FC}" destId="{D614DD9E-4C4B-9548-B0AD-D04AA613B9B2}" srcOrd="11" destOrd="0" presId="urn:microsoft.com/office/officeart/2005/8/layout/process4"/>
    <dgm:cxn modelId="{8A5FC0BC-0C33-1841-B700-281C59B4D59F}" type="presParOf" srcId="{A0913819-D281-9D4F-9CC1-9085898390FC}" destId="{6FC611DB-FFD6-CE4B-96D8-07FA393CB33B}" srcOrd="12" destOrd="0" presId="urn:microsoft.com/office/officeart/2005/8/layout/process4"/>
    <dgm:cxn modelId="{77B61BED-D249-BE44-909E-2C15264B0FB9}" type="presParOf" srcId="{6FC611DB-FFD6-CE4B-96D8-07FA393CB33B}" destId="{C306FDD9-F57B-AF42-A4CD-B1CAD120F1F4}" srcOrd="0" destOrd="0" presId="urn:microsoft.com/office/officeart/2005/8/layout/process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7289E3E5-F909-4D57-BCC9-0FFE04E6F76C}" type="doc">
      <dgm:prSet loTypeId="urn:microsoft.com/office/officeart/2005/8/layout/process4" loCatId="process" qsTypeId="urn:microsoft.com/office/officeart/2005/8/quickstyle/simple1" qsCatId="simple" csTypeId="urn:microsoft.com/office/officeart/2005/8/colors/colorful5" csCatId="colorful" phldr="1"/>
      <dgm:spPr/>
      <dgm:t>
        <a:bodyPr/>
        <a:lstStyle/>
        <a:p>
          <a:endParaRPr lang="en-US"/>
        </a:p>
      </dgm:t>
    </dgm:pt>
    <dgm:pt modelId="{BE41D67D-87D6-4564-985A-C8419F203CFB}">
      <dgm:prSet phldrT="[Text]" custT="1"/>
      <dgm:spPr/>
      <dgm:t>
        <a:bodyPr/>
        <a:lstStyle/>
        <a:p>
          <a:pPr algn="l"/>
          <a:r>
            <a:rPr lang="en-US" sz="2400" dirty="0"/>
            <a:t>Medical Assistance</a:t>
          </a:r>
        </a:p>
      </dgm:t>
    </dgm:pt>
    <dgm:pt modelId="{EBCD06E0-F036-488C-8509-4943359ACEF7}" type="parTrans" cxnId="{665AB716-EA74-4587-9C40-8C1092A307FC}">
      <dgm:prSet/>
      <dgm:spPr/>
      <dgm:t>
        <a:bodyPr/>
        <a:lstStyle/>
        <a:p>
          <a:endParaRPr lang="en-US"/>
        </a:p>
      </dgm:t>
    </dgm:pt>
    <dgm:pt modelId="{4422EBF0-76E6-4BF1-BBE4-99BC8229DC84}" type="sibTrans" cxnId="{665AB716-EA74-4587-9C40-8C1092A307FC}">
      <dgm:prSet/>
      <dgm:spPr/>
      <dgm:t>
        <a:bodyPr/>
        <a:lstStyle/>
        <a:p>
          <a:endParaRPr lang="en-US"/>
        </a:p>
      </dgm:t>
    </dgm:pt>
    <dgm:pt modelId="{ED53E59E-9410-41E1-9A4B-F49C6BFBC6CD}">
      <dgm:prSet phldrT="[Text]" custT="1"/>
      <dgm:spPr/>
      <dgm:t>
        <a:bodyPr/>
        <a:lstStyle/>
        <a:p>
          <a:pPr algn="l"/>
          <a:r>
            <a:rPr lang="en-US" sz="2400" dirty="0"/>
            <a:t>Risk Assessed/ Managed</a:t>
          </a:r>
        </a:p>
      </dgm:t>
    </dgm:pt>
    <dgm:pt modelId="{679CBE00-D854-4BA0-8DCB-D8C3B1D1F0B6}" type="parTrans" cxnId="{D72B74FF-69DF-4F50-A991-7CDF5BA10FF7}">
      <dgm:prSet/>
      <dgm:spPr/>
      <dgm:t>
        <a:bodyPr/>
        <a:lstStyle/>
        <a:p>
          <a:endParaRPr lang="en-US"/>
        </a:p>
      </dgm:t>
    </dgm:pt>
    <dgm:pt modelId="{8163B57D-41E4-412B-9676-C6F01571B648}" type="sibTrans" cxnId="{D72B74FF-69DF-4F50-A991-7CDF5BA10FF7}">
      <dgm:prSet/>
      <dgm:spPr/>
      <dgm:t>
        <a:bodyPr/>
        <a:lstStyle/>
        <a:p>
          <a:endParaRPr lang="en-US"/>
        </a:p>
      </dgm:t>
    </dgm:pt>
    <dgm:pt modelId="{F8314E2D-1AFC-4D5A-A959-17C15A158E4E}">
      <dgm:prSet phldrT="[Text]" custT="1"/>
      <dgm:spPr/>
      <dgm:t>
        <a:bodyPr/>
        <a:lstStyle/>
        <a:p>
          <a:pPr algn="l"/>
          <a:r>
            <a:rPr lang="en-US" sz="2400" dirty="0">
              <a:latin typeface="+mn-lt"/>
            </a:rPr>
            <a:t>Body Worn Video</a:t>
          </a:r>
        </a:p>
      </dgm:t>
    </dgm:pt>
    <dgm:pt modelId="{89DE44E2-54BA-4402-99F6-2C70FC7F1BDC}" type="parTrans" cxnId="{28B3E662-A46C-49F3-B711-467D101D8FD7}">
      <dgm:prSet/>
      <dgm:spPr/>
      <dgm:t>
        <a:bodyPr/>
        <a:lstStyle/>
        <a:p>
          <a:endParaRPr lang="en-US"/>
        </a:p>
      </dgm:t>
    </dgm:pt>
    <dgm:pt modelId="{2B43CF7C-CA07-46E6-B808-5103ED36B1EF}" type="sibTrans" cxnId="{28B3E662-A46C-49F3-B711-467D101D8FD7}">
      <dgm:prSet/>
      <dgm:spPr/>
      <dgm:t>
        <a:bodyPr/>
        <a:lstStyle/>
        <a:p>
          <a:endParaRPr lang="en-US"/>
        </a:p>
      </dgm:t>
    </dgm:pt>
    <dgm:pt modelId="{E40E7E5E-74CB-4042-8709-4D065A2DFBDB}">
      <dgm:prSet phldrT="[Text]" custT="1"/>
      <dgm:spPr/>
      <dgm:t>
        <a:bodyPr/>
        <a:lstStyle/>
        <a:p>
          <a:pPr algn="l"/>
          <a:r>
            <a:rPr lang="en-US" sz="2400" dirty="0"/>
            <a:t>Physical Evidence</a:t>
          </a:r>
        </a:p>
      </dgm:t>
    </dgm:pt>
    <dgm:pt modelId="{497B7CFA-0312-4782-8D4C-5615A653EC7D}" type="parTrans" cxnId="{0508D284-96ED-41E5-8A73-99C30B594BE1}">
      <dgm:prSet/>
      <dgm:spPr/>
      <dgm:t>
        <a:bodyPr/>
        <a:lstStyle/>
        <a:p>
          <a:endParaRPr lang="en-US"/>
        </a:p>
      </dgm:t>
    </dgm:pt>
    <dgm:pt modelId="{517E5FA9-7ED0-4DFA-8612-6795BEA3C3E5}" type="sibTrans" cxnId="{0508D284-96ED-41E5-8A73-99C30B594BE1}">
      <dgm:prSet/>
      <dgm:spPr/>
      <dgm:t>
        <a:bodyPr/>
        <a:lstStyle/>
        <a:p>
          <a:endParaRPr lang="en-US"/>
        </a:p>
      </dgm:t>
    </dgm:pt>
    <dgm:pt modelId="{EDC8D73F-916B-4D44-B6A2-81C4AE98D271}">
      <dgm:prSet phldrT="[Text]" custT="1"/>
      <dgm:spPr/>
      <dgm:t>
        <a:bodyPr/>
        <a:lstStyle/>
        <a:p>
          <a:pPr algn="l"/>
          <a:r>
            <a:rPr lang="en-US" sz="2400" dirty="0"/>
            <a:t>First Account</a:t>
          </a:r>
        </a:p>
      </dgm:t>
    </dgm:pt>
    <dgm:pt modelId="{E69C1850-9E68-48B2-8A55-951F97CAD5A4}" type="parTrans" cxnId="{BF2AEDBF-5247-4E27-A7B0-F226E465B241}">
      <dgm:prSet/>
      <dgm:spPr/>
      <dgm:t>
        <a:bodyPr/>
        <a:lstStyle/>
        <a:p>
          <a:endParaRPr lang="en-US"/>
        </a:p>
      </dgm:t>
    </dgm:pt>
    <dgm:pt modelId="{F9C3C6F7-93BE-43A4-9807-59396148D45F}" type="sibTrans" cxnId="{BF2AEDBF-5247-4E27-A7B0-F226E465B241}">
      <dgm:prSet/>
      <dgm:spPr/>
      <dgm:t>
        <a:bodyPr/>
        <a:lstStyle/>
        <a:p>
          <a:endParaRPr lang="en-US"/>
        </a:p>
      </dgm:t>
    </dgm:pt>
    <dgm:pt modelId="{7BBAEA02-9661-45F2-BDDA-1C75E933D3B9}">
      <dgm:prSet phldrT="[Text]" custT="1"/>
      <dgm:spPr/>
      <dgm:t>
        <a:bodyPr/>
        <a:lstStyle/>
        <a:p>
          <a:pPr algn="l"/>
          <a:r>
            <a:rPr lang="en-US" sz="2400" dirty="0"/>
            <a:t>Safeguarding</a:t>
          </a:r>
        </a:p>
      </dgm:t>
    </dgm:pt>
    <dgm:pt modelId="{12CC4A81-1DF4-418D-AE7D-7C3AFBCF8156}" type="parTrans" cxnId="{F670C981-D55F-44A4-BB31-7B7C60B8B1C3}">
      <dgm:prSet/>
      <dgm:spPr/>
      <dgm:t>
        <a:bodyPr/>
        <a:lstStyle/>
        <a:p>
          <a:endParaRPr lang="en-US"/>
        </a:p>
      </dgm:t>
    </dgm:pt>
    <dgm:pt modelId="{47623FE5-368C-4B27-A353-FC32EF842489}" type="sibTrans" cxnId="{F670C981-D55F-44A4-BB31-7B7C60B8B1C3}">
      <dgm:prSet/>
      <dgm:spPr/>
      <dgm:t>
        <a:bodyPr/>
        <a:lstStyle/>
        <a:p>
          <a:endParaRPr lang="en-US"/>
        </a:p>
      </dgm:t>
    </dgm:pt>
    <dgm:pt modelId="{6551D8EF-5016-4E2B-B516-F014758C2334}">
      <dgm:prSet phldrT="[Text]" custT="1"/>
      <dgm:spPr/>
      <dgm:t>
        <a:bodyPr/>
        <a:lstStyle/>
        <a:p>
          <a:pPr algn="l"/>
          <a:r>
            <a:rPr lang="en-US" sz="2400" dirty="0"/>
            <a:t>Type of Witness</a:t>
          </a:r>
        </a:p>
      </dgm:t>
    </dgm:pt>
    <dgm:pt modelId="{879D3AB4-84A9-4BF5-B793-6DB49B77F1BD}" type="parTrans" cxnId="{11D69A9A-336E-4C34-A932-1429C4948F9C}">
      <dgm:prSet/>
      <dgm:spPr/>
      <dgm:t>
        <a:bodyPr/>
        <a:lstStyle/>
        <a:p>
          <a:endParaRPr lang="en-US"/>
        </a:p>
      </dgm:t>
    </dgm:pt>
    <dgm:pt modelId="{BC2C73A0-6483-407C-8DF0-8BC445E02C38}" type="sibTrans" cxnId="{11D69A9A-336E-4C34-A932-1429C4948F9C}">
      <dgm:prSet/>
      <dgm:spPr/>
      <dgm:t>
        <a:bodyPr/>
        <a:lstStyle/>
        <a:p>
          <a:endParaRPr lang="en-US"/>
        </a:p>
      </dgm:t>
    </dgm:pt>
    <dgm:pt modelId="{4D3DAA66-902A-4127-92C8-A8BC2F3E3FB7}">
      <dgm:prSet phldrT="[Text]" custT="1"/>
      <dgm:spPr/>
      <dgm:t>
        <a:bodyPr/>
        <a:lstStyle/>
        <a:p>
          <a:pPr algn="l"/>
          <a:r>
            <a:rPr lang="en-US" sz="2400" dirty="0"/>
            <a:t>Injuries</a:t>
          </a:r>
        </a:p>
      </dgm:t>
    </dgm:pt>
    <dgm:pt modelId="{3EB99F54-2E97-4B50-A701-5B610EDCDE41}" type="parTrans" cxnId="{D10210F6-899E-41C8-A495-E63F4D22B787}">
      <dgm:prSet/>
      <dgm:spPr/>
      <dgm:t>
        <a:bodyPr/>
        <a:lstStyle/>
        <a:p>
          <a:endParaRPr lang="en-US"/>
        </a:p>
      </dgm:t>
    </dgm:pt>
    <dgm:pt modelId="{BB7800F6-A4AC-496E-B441-7CF5F2B101C3}" type="sibTrans" cxnId="{D10210F6-899E-41C8-A495-E63F4D22B787}">
      <dgm:prSet/>
      <dgm:spPr/>
      <dgm:t>
        <a:bodyPr/>
        <a:lstStyle/>
        <a:p>
          <a:endParaRPr lang="en-US"/>
        </a:p>
      </dgm:t>
    </dgm:pt>
    <dgm:pt modelId="{03E78269-A40F-44D8-8B09-222E6D1BB25B}">
      <dgm:prSet phldrT="[Text]" custT="1"/>
      <dgm:spPr/>
      <dgm:t>
        <a:bodyPr/>
        <a:lstStyle/>
        <a:p>
          <a:pPr algn="l"/>
          <a:r>
            <a:rPr lang="en-US" sz="2400" dirty="0"/>
            <a:t>Risk</a:t>
          </a:r>
        </a:p>
      </dgm:t>
    </dgm:pt>
    <dgm:pt modelId="{57F06BF3-5533-4FF9-8148-709654CEA885}" type="parTrans" cxnId="{9314B9E5-BE6B-4BC3-A4AE-0C98F525FA9E}">
      <dgm:prSet/>
      <dgm:spPr/>
      <dgm:t>
        <a:bodyPr/>
        <a:lstStyle/>
        <a:p>
          <a:endParaRPr lang="en-US"/>
        </a:p>
      </dgm:t>
    </dgm:pt>
    <dgm:pt modelId="{5B87E2BD-0487-4730-B349-92DABA8D62AB}" type="sibTrans" cxnId="{9314B9E5-BE6B-4BC3-A4AE-0C98F525FA9E}">
      <dgm:prSet/>
      <dgm:spPr/>
      <dgm:t>
        <a:bodyPr/>
        <a:lstStyle/>
        <a:p>
          <a:endParaRPr lang="en-US"/>
        </a:p>
      </dgm:t>
    </dgm:pt>
    <dgm:pt modelId="{3073079C-64AA-7141-A958-FC395F1044D1}" type="pres">
      <dgm:prSet presAssocID="{7289E3E5-F909-4D57-BCC9-0FFE04E6F76C}" presName="Name0" presStyleCnt="0">
        <dgm:presLayoutVars>
          <dgm:dir/>
          <dgm:animLvl val="lvl"/>
          <dgm:resizeHandles val="exact"/>
        </dgm:presLayoutVars>
      </dgm:prSet>
      <dgm:spPr/>
    </dgm:pt>
    <dgm:pt modelId="{7A0D1E26-4A4E-D048-9734-EB8A14A78EF2}" type="pres">
      <dgm:prSet presAssocID="{03E78269-A40F-44D8-8B09-222E6D1BB25B}" presName="boxAndChildren" presStyleCnt="0"/>
      <dgm:spPr/>
    </dgm:pt>
    <dgm:pt modelId="{31750622-353D-4842-A306-8480A21DFB54}" type="pres">
      <dgm:prSet presAssocID="{03E78269-A40F-44D8-8B09-222E6D1BB25B}" presName="parentTextBox" presStyleLbl="node1" presStyleIdx="0" presStyleCnt="9"/>
      <dgm:spPr/>
    </dgm:pt>
    <dgm:pt modelId="{E383F459-7514-3844-8879-DBB95835BF1A}" type="pres">
      <dgm:prSet presAssocID="{BB7800F6-A4AC-496E-B441-7CF5F2B101C3}" presName="sp" presStyleCnt="0"/>
      <dgm:spPr/>
    </dgm:pt>
    <dgm:pt modelId="{CBCD0049-2611-D047-9F7B-480A42289B43}" type="pres">
      <dgm:prSet presAssocID="{4D3DAA66-902A-4127-92C8-A8BC2F3E3FB7}" presName="arrowAndChildren" presStyleCnt="0"/>
      <dgm:spPr/>
    </dgm:pt>
    <dgm:pt modelId="{C4C94694-59A6-DD42-9FA0-458C7104718B}" type="pres">
      <dgm:prSet presAssocID="{4D3DAA66-902A-4127-92C8-A8BC2F3E3FB7}" presName="parentTextArrow" presStyleLbl="node1" presStyleIdx="1" presStyleCnt="9"/>
      <dgm:spPr/>
    </dgm:pt>
    <dgm:pt modelId="{FECC745B-9ECF-C74C-A5C8-BF1585A08523}" type="pres">
      <dgm:prSet presAssocID="{BC2C73A0-6483-407C-8DF0-8BC445E02C38}" presName="sp" presStyleCnt="0"/>
      <dgm:spPr/>
    </dgm:pt>
    <dgm:pt modelId="{9342F793-F74C-DB4D-92B3-F64D68C3AF85}" type="pres">
      <dgm:prSet presAssocID="{6551D8EF-5016-4E2B-B516-F014758C2334}" presName="arrowAndChildren" presStyleCnt="0"/>
      <dgm:spPr/>
    </dgm:pt>
    <dgm:pt modelId="{D9F4CB12-3ABE-F142-AB38-78322934676C}" type="pres">
      <dgm:prSet presAssocID="{6551D8EF-5016-4E2B-B516-F014758C2334}" presName="parentTextArrow" presStyleLbl="node1" presStyleIdx="2" presStyleCnt="9"/>
      <dgm:spPr/>
    </dgm:pt>
    <dgm:pt modelId="{23095388-ACCE-2646-BDF8-F04A22055D43}" type="pres">
      <dgm:prSet presAssocID="{47623FE5-368C-4B27-A353-FC32EF842489}" presName="sp" presStyleCnt="0"/>
      <dgm:spPr/>
    </dgm:pt>
    <dgm:pt modelId="{690A6778-1F5F-C048-80F7-A135F7DA2C92}" type="pres">
      <dgm:prSet presAssocID="{7BBAEA02-9661-45F2-BDDA-1C75E933D3B9}" presName="arrowAndChildren" presStyleCnt="0"/>
      <dgm:spPr/>
    </dgm:pt>
    <dgm:pt modelId="{839CB67F-C283-8847-B41D-0F472A757391}" type="pres">
      <dgm:prSet presAssocID="{7BBAEA02-9661-45F2-BDDA-1C75E933D3B9}" presName="parentTextArrow" presStyleLbl="node1" presStyleIdx="3" presStyleCnt="9"/>
      <dgm:spPr/>
    </dgm:pt>
    <dgm:pt modelId="{D680CE1A-6DE3-ED42-98B1-41F450060191}" type="pres">
      <dgm:prSet presAssocID="{F9C3C6F7-93BE-43A4-9807-59396148D45F}" presName="sp" presStyleCnt="0"/>
      <dgm:spPr/>
    </dgm:pt>
    <dgm:pt modelId="{E15C7302-D229-5449-9AF7-EE359812B701}" type="pres">
      <dgm:prSet presAssocID="{EDC8D73F-916B-4D44-B6A2-81C4AE98D271}" presName="arrowAndChildren" presStyleCnt="0"/>
      <dgm:spPr/>
    </dgm:pt>
    <dgm:pt modelId="{A662243C-42C4-3646-A5CF-C1667E90754C}" type="pres">
      <dgm:prSet presAssocID="{EDC8D73F-916B-4D44-B6A2-81C4AE98D271}" presName="parentTextArrow" presStyleLbl="node1" presStyleIdx="4" presStyleCnt="9"/>
      <dgm:spPr/>
    </dgm:pt>
    <dgm:pt modelId="{33E44E0D-01A8-104B-93D5-DE7FF9A2D54F}" type="pres">
      <dgm:prSet presAssocID="{517E5FA9-7ED0-4DFA-8612-6795BEA3C3E5}" presName="sp" presStyleCnt="0"/>
      <dgm:spPr/>
    </dgm:pt>
    <dgm:pt modelId="{6E79AE46-EFCA-9542-8CE4-F201202B29AF}" type="pres">
      <dgm:prSet presAssocID="{E40E7E5E-74CB-4042-8709-4D065A2DFBDB}" presName="arrowAndChildren" presStyleCnt="0"/>
      <dgm:spPr/>
    </dgm:pt>
    <dgm:pt modelId="{3E9FEF96-6B4B-5D41-8479-A9A39E47F6F2}" type="pres">
      <dgm:prSet presAssocID="{E40E7E5E-74CB-4042-8709-4D065A2DFBDB}" presName="parentTextArrow" presStyleLbl="node1" presStyleIdx="5" presStyleCnt="9"/>
      <dgm:spPr/>
    </dgm:pt>
    <dgm:pt modelId="{F50FEA9A-9334-614E-980F-B0237A99A7FE}" type="pres">
      <dgm:prSet presAssocID="{2B43CF7C-CA07-46E6-B808-5103ED36B1EF}" presName="sp" presStyleCnt="0"/>
      <dgm:spPr/>
    </dgm:pt>
    <dgm:pt modelId="{B3294134-CD7C-E24B-9274-9D3D514EB2CF}" type="pres">
      <dgm:prSet presAssocID="{F8314E2D-1AFC-4D5A-A959-17C15A158E4E}" presName="arrowAndChildren" presStyleCnt="0"/>
      <dgm:spPr/>
    </dgm:pt>
    <dgm:pt modelId="{07EE699A-77F0-D744-A81B-8F8C3DC2E62D}" type="pres">
      <dgm:prSet presAssocID="{F8314E2D-1AFC-4D5A-A959-17C15A158E4E}" presName="parentTextArrow" presStyleLbl="node1" presStyleIdx="6" presStyleCnt="9"/>
      <dgm:spPr/>
    </dgm:pt>
    <dgm:pt modelId="{FE76DDE5-B957-354B-A971-BA01269DCC28}" type="pres">
      <dgm:prSet presAssocID="{8163B57D-41E4-412B-9676-C6F01571B648}" presName="sp" presStyleCnt="0"/>
      <dgm:spPr/>
    </dgm:pt>
    <dgm:pt modelId="{878A8555-5633-7648-8452-BED23EEDC32C}" type="pres">
      <dgm:prSet presAssocID="{ED53E59E-9410-41E1-9A4B-F49C6BFBC6CD}" presName="arrowAndChildren" presStyleCnt="0"/>
      <dgm:spPr/>
    </dgm:pt>
    <dgm:pt modelId="{638E052B-8382-1C43-B552-4F18B743EB39}" type="pres">
      <dgm:prSet presAssocID="{ED53E59E-9410-41E1-9A4B-F49C6BFBC6CD}" presName="parentTextArrow" presStyleLbl="node1" presStyleIdx="7" presStyleCnt="9"/>
      <dgm:spPr/>
    </dgm:pt>
    <dgm:pt modelId="{8CB3F733-5297-9E4D-9E70-F5ABD4588CFE}" type="pres">
      <dgm:prSet presAssocID="{4422EBF0-76E6-4BF1-BBE4-99BC8229DC84}" presName="sp" presStyleCnt="0"/>
      <dgm:spPr/>
    </dgm:pt>
    <dgm:pt modelId="{A3A3DFB2-9E9B-F142-B314-F019CFD1A60D}" type="pres">
      <dgm:prSet presAssocID="{BE41D67D-87D6-4564-985A-C8419F203CFB}" presName="arrowAndChildren" presStyleCnt="0"/>
      <dgm:spPr/>
    </dgm:pt>
    <dgm:pt modelId="{2A0F1778-705F-2449-B43B-135D19BE1ED1}" type="pres">
      <dgm:prSet presAssocID="{BE41D67D-87D6-4564-985A-C8419F203CFB}" presName="parentTextArrow" presStyleLbl="node1" presStyleIdx="8" presStyleCnt="9"/>
      <dgm:spPr/>
    </dgm:pt>
  </dgm:ptLst>
  <dgm:cxnLst>
    <dgm:cxn modelId="{B192580A-9CC5-DE4E-9002-4F64F5211B7D}" type="presOf" srcId="{03E78269-A40F-44D8-8B09-222E6D1BB25B}" destId="{31750622-353D-4842-A306-8480A21DFB54}" srcOrd="0" destOrd="0" presId="urn:microsoft.com/office/officeart/2005/8/layout/process4"/>
    <dgm:cxn modelId="{665AB716-EA74-4587-9C40-8C1092A307FC}" srcId="{7289E3E5-F909-4D57-BCC9-0FFE04E6F76C}" destId="{BE41D67D-87D6-4564-985A-C8419F203CFB}" srcOrd="0" destOrd="0" parTransId="{EBCD06E0-F036-488C-8509-4943359ACEF7}" sibTransId="{4422EBF0-76E6-4BF1-BBE4-99BC8229DC84}"/>
    <dgm:cxn modelId="{A37D812B-5F2E-604D-8D25-F1E6DD09CCD2}" type="presOf" srcId="{EDC8D73F-916B-4D44-B6A2-81C4AE98D271}" destId="{A662243C-42C4-3646-A5CF-C1667E90754C}" srcOrd="0" destOrd="0" presId="urn:microsoft.com/office/officeart/2005/8/layout/process4"/>
    <dgm:cxn modelId="{CB37783F-86CF-834D-ABA9-D38E8E02C63A}" type="presOf" srcId="{F8314E2D-1AFC-4D5A-A959-17C15A158E4E}" destId="{07EE699A-77F0-D744-A81B-8F8C3DC2E62D}" srcOrd="0" destOrd="0" presId="urn:microsoft.com/office/officeart/2005/8/layout/process4"/>
    <dgm:cxn modelId="{24DBAE60-D2D1-464E-9576-C9B4E4D673D4}" type="presOf" srcId="{7BBAEA02-9661-45F2-BDDA-1C75E933D3B9}" destId="{839CB67F-C283-8847-B41D-0F472A757391}" srcOrd="0" destOrd="0" presId="urn:microsoft.com/office/officeart/2005/8/layout/process4"/>
    <dgm:cxn modelId="{28B3E662-A46C-49F3-B711-467D101D8FD7}" srcId="{7289E3E5-F909-4D57-BCC9-0FFE04E6F76C}" destId="{F8314E2D-1AFC-4D5A-A959-17C15A158E4E}" srcOrd="2" destOrd="0" parTransId="{89DE44E2-54BA-4402-99F6-2C70FC7F1BDC}" sibTransId="{2B43CF7C-CA07-46E6-B808-5103ED36B1EF}"/>
    <dgm:cxn modelId="{87A18566-8CBA-4749-8062-D128A3578A42}" type="presOf" srcId="{4D3DAA66-902A-4127-92C8-A8BC2F3E3FB7}" destId="{C4C94694-59A6-DD42-9FA0-458C7104718B}" srcOrd="0" destOrd="0" presId="urn:microsoft.com/office/officeart/2005/8/layout/process4"/>
    <dgm:cxn modelId="{F670C981-D55F-44A4-BB31-7B7C60B8B1C3}" srcId="{7289E3E5-F909-4D57-BCC9-0FFE04E6F76C}" destId="{7BBAEA02-9661-45F2-BDDA-1C75E933D3B9}" srcOrd="5" destOrd="0" parTransId="{12CC4A81-1DF4-418D-AE7D-7C3AFBCF8156}" sibTransId="{47623FE5-368C-4B27-A353-FC32EF842489}"/>
    <dgm:cxn modelId="{0508D284-96ED-41E5-8A73-99C30B594BE1}" srcId="{7289E3E5-F909-4D57-BCC9-0FFE04E6F76C}" destId="{E40E7E5E-74CB-4042-8709-4D065A2DFBDB}" srcOrd="3" destOrd="0" parTransId="{497B7CFA-0312-4782-8D4C-5615A653EC7D}" sibTransId="{517E5FA9-7ED0-4DFA-8612-6795BEA3C3E5}"/>
    <dgm:cxn modelId="{E1046C8A-5524-AB4B-902E-DCACF2F46EB3}" type="presOf" srcId="{BE41D67D-87D6-4564-985A-C8419F203CFB}" destId="{2A0F1778-705F-2449-B43B-135D19BE1ED1}" srcOrd="0" destOrd="0" presId="urn:microsoft.com/office/officeart/2005/8/layout/process4"/>
    <dgm:cxn modelId="{11D69A9A-336E-4C34-A932-1429C4948F9C}" srcId="{7289E3E5-F909-4D57-BCC9-0FFE04E6F76C}" destId="{6551D8EF-5016-4E2B-B516-F014758C2334}" srcOrd="6" destOrd="0" parTransId="{879D3AB4-84A9-4BF5-B793-6DB49B77F1BD}" sibTransId="{BC2C73A0-6483-407C-8DF0-8BC445E02C38}"/>
    <dgm:cxn modelId="{BF2AEDBF-5247-4E27-A7B0-F226E465B241}" srcId="{7289E3E5-F909-4D57-BCC9-0FFE04E6F76C}" destId="{EDC8D73F-916B-4D44-B6A2-81C4AE98D271}" srcOrd="4" destOrd="0" parTransId="{E69C1850-9E68-48B2-8A55-951F97CAD5A4}" sibTransId="{F9C3C6F7-93BE-43A4-9807-59396148D45F}"/>
    <dgm:cxn modelId="{9314B9E5-BE6B-4BC3-A4AE-0C98F525FA9E}" srcId="{7289E3E5-F909-4D57-BCC9-0FFE04E6F76C}" destId="{03E78269-A40F-44D8-8B09-222E6D1BB25B}" srcOrd="8" destOrd="0" parTransId="{57F06BF3-5533-4FF9-8148-709654CEA885}" sibTransId="{5B87E2BD-0487-4730-B349-92DABA8D62AB}"/>
    <dgm:cxn modelId="{2DF4A4E7-0179-FF4F-A1F5-A6CDB43E211C}" type="presOf" srcId="{7289E3E5-F909-4D57-BCC9-0FFE04E6F76C}" destId="{3073079C-64AA-7141-A958-FC395F1044D1}" srcOrd="0" destOrd="0" presId="urn:microsoft.com/office/officeart/2005/8/layout/process4"/>
    <dgm:cxn modelId="{62E4EAEC-04F8-6E4F-951E-800B1D69B349}" type="presOf" srcId="{E40E7E5E-74CB-4042-8709-4D065A2DFBDB}" destId="{3E9FEF96-6B4B-5D41-8479-A9A39E47F6F2}" srcOrd="0" destOrd="0" presId="urn:microsoft.com/office/officeart/2005/8/layout/process4"/>
    <dgm:cxn modelId="{4F65EEF0-DFE2-8842-88C1-9D09712E1A5B}" type="presOf" srcId="{ED53E59E-9410-41E1-9A4B-F49C6BFBC6CD}" destId="{638E052B-8382-1C43-B552-4F18B743EB39}" srcOrd="0" destOrd="0" presId="urn:microsoft.com/office/officeart/2005/8/layout/process4"/>
    <dgm:cxn modelId="{5BEE65F2-BB45-474C-A57E-C4A8A58C5A2B}" type="presOf" srcId="{6551D8EF-5016-4E2B-B516-F014758C2334}" destId="{D9F4CB12-3ABE-F142-AB38-78322934676C}" srcOrd="0" destOrd="0" presId="urn:microsoft.com/office/officeart/2005/8/layout/process4"/>
    <dgm:cxn modelId="{D10210F6-899E-41C8-A495-E63F4D22B787}" srcId="{7289E3E5-F909-4D57-BCC9-0FFE04E6F76C}" destId="{4D3DAA66-902A-4127-92C8-A8BC2F3E3FB7}" srcOrd="7" destOrd="0" parTransId="{3EB99F54-2E97-4B50-A701-5B610EDCDE41}" sibTransId="{BB7800F6-A4AC-496E-B441-7CF5F2B101C3}"/>
    <dgm:cxn modelId="{D72B74FF-69DF-4F50-A991-7CDF5BA10FF7}" srcId="{7289E3E5-F909-4D57-BCC9-0FFE04E6F76C}" destId="{ED53E59E-9410-41E1-9A4B-F49C6BFBC6CD}" srcOrd="1" destOrd="0" parTransId="{679CBE00-D854-4BA0-8DCB-D8C3B1D1F0B6}" sibTransId="{8163B57D-41E4-412B-9676-C6F01571B648}"/>
    <dgm:cxn modelId="{30CDC462-26E0-2743-B5F9-905F0FA02670}" type="presParOf" srcId="{3073079C-64AA-7141-A958-FC395F1044D1}" destId="{7A0D1E26-4A4E-D048-9734-EB8A14A78EF2}" srcOrd="0" destOrd="0" presId="urn:microsoft.com/office/officeart/2005/8/layout/process4"/>
    <dgm:cxn modelId="{46DD9DFD-5232-FA4E-B013-9DA37360D0AC}" type="presParOf" srcId="{7A0D1E26-4A4E-D048-9734-EB8A14A78EF2}" destId="{31750622-353D-4842-A306-8480A21DFB54}" srcOrd="0" destOrd="0" presId="urn:microsoft.com/office/officeart/2005/8/layout/process4"/>
    <dgm:cxn modelId="{5C07D399-98C0-AA4F-83AB-698D54A4670D}" type="presParOf" srcId="{3073079C-64AA-7141-A958-FC395F1044D1}" destId="{E383F459-7514-3844-8879-DBB95835BF1A}" srcOrd="1" destOrd="0" presId="urn:microsoft.com/office/officeart/2005/8/layout/process4"/>
    <dgm:cxn modelId="{68F5BA1C-91E8-544A-8A6F-0F8B3FA93100}" type="presParOf" srcId="{3073079C-64AA-7141-A958-FC395F1044D1}" destId="{CBCD0049-2611-D047-9F7B-480A42289B43}" srcOrd="2" destOrd="0" presId="urn:microsoft.com/office/officeart/2005/8/layout/process4"/>
    <dgm:cxn modelId="{B7EDB48A-F749-DA4B-AE34-1E6AA4BF62C6}" type="presParOf" srcId="{CBCD0049-2611-D047-9F7B-480A42289B43}" destId="{C4C94694-59A6-DD42-9FA0-458C7104718B}" srcOrd="0" destOrd="0" presId="urn:microsoft.com/office/officeart/2005/8/layout/process4"/>
    <dgm:cxn modelId="{BB558DD4-A8E3-E94D-B4FC-8036A14AF5C9}" type="presParOf" srcId="{3073079C-64AA-7141-A958-FC395F1044D1}" destId="{FECC745B-9ECF-C74C-A5C8-BF1585A08523}" srcOrd="3" destOrd="0" presId="urn:microsoft.com/office/officeart/2005/8/layout/process4"/>
    <dgm:cxn modelId="{5FD1A3DD-2B7F-3940-8152-4FD346853553}" type="presParOf" srcId="{3073079C-64AA-7141-A958-FC395F1044D1}" destId="{9342F793-F74C-DB4D-92B3-F64D68C3AF85}" srcOrd="4" destOrd="0" presId="urn:microsoft.com/office/officeart/2005/8/layout/process4"/>
    <dgm:cxn modelId="{8D3E20FF-5FAE-6445-B137-E6EA08902D23}" type="presParOf" srcId="{9342F793-F74C-DB4D-92B3-F64D68C3AF85}" destId="{D9F4CB12-3ABE-F142-AB38-78322934676C}" srcOrd="0" destOrd="0" presId="urn:microsoft.com/office/officeart/2005/8/layout/process4"/>
    <dgm:cxn modelId="{A247E3F2-C752-5849-A31F-155F80E8CA9B}" type="presParOf" srcId="{3073079C-64AA-7141-A958-FC395F1044D1}" destId="{23095388-ACCE-2646-BDF8-F04A22055D43}" srcOrd="5" destOrd="0" presId="urn:microsoft.com/office/officeart/2005/8/layout/process4"/>
    <dgm:cxn modelId="{49DEA6FE-1402-F84D-8C47-F525CC43073F}" type="presParOf" srcId="{3073079C-64AA-7141-A958-FC395F1044D1}" destId="{690A6778-1F5F-C048-80F7-A135F7DA2C92}" srcOrd="6" destOrd="0" presId="urn:microsoft.com/office/officeart/2005/8/layout/process4"/>
    <dgm:cxn modelId="{62D4873B-0407-AD4F-9C78-4E7DFA721479}" type="presParOf" srcId="{690A6778-1F5F-C048-80F7-A135F7DA2C92}" destId="{839CB67F-C283-8847-B41D-0F472A757391}" srcOrd="0" destOrd="0" presId="urn:microsoft.com/office/officeart/2005/8/layout/process4"/>
    <dgm:cxn modelId="{C41402BA-E63E-1447-9687-192BF9B606D0}" type="presParOf" srcId="{3073079C-64AA-7141-A958-FC395F1044D1}" destId="{D680CE1A-6DE3-ED42-98B1-41F450060191}" srcOrd="7" destOrd="0" presId="urn:microsoft.com/office/officeart/2005/8/layout/process4"/>
    <dgm:cxn modelId="{4A66C598-3FF0-4A4F-8DEA-558C7BB3C528}" type="presParOf" srcId="{3073079C-64AA-7141-A958-FC395F1044D1}" destId="{E15C7302-D229-5449-9AF7-EE359812B701}" srcOrd="8" destOrd="0" presId="urn:microsoft.com/office/officeart/2005/8/layout/process4"/>
    <dgm:cxn modelId="{BD20170F-2AFF-2C43-A816-1A7DD8A7067A}" type="presParOf" srcId="{E15C7302-D229-5449-9AF7-EE359812B701}" destId="{A662243C-42C4-3646-A5CF-C1667E90754C}" srcOrd="0" destOrd="0" presId="urn:microsoft.com/office/officeart/2005/8/layout/process4"/>
    <dgm:cxn modelId="{F7B9F982-D74F-CF47-A28C-54D7042E28A6}" type="presParOf" srcId="{3073079C-64AA-7141-A958-FC395F1044D1}" destId="{33E44E0D-01A8-104B-93D5-DE7FF9A2D54F}" srcOrd="9" destOrd="0" presId="urn:microsoft.com/office/officeart/2005/8/layout/process4"/>
    <dgm:cxn modelId="{3D83F9B1-D851-054B-88D9-6A57A1A50F88}" type="presParOf" srcId="{3073079C-64AA-7141-A958-FC395F1044D1}" destId="{6E79AE46-EFCA-9542-8CE4-F201202B29AF}" srcOrd="10" destOrd="0" presId="urn:microsoft.com/office/officeart/2005/8/layout/process4"/>
    <dgm:cxn modelId="{4B0DBFF6-56C9-4C4C-83AE-395BD6ED0C9F}" type="presParOf" srcId="{6E79AE46-EFCA-9542-8CE4-F201202B29AF}" destId="{3E9FEF96-6B4B-5D41-8479-A9A39E47F6F2}" srcOrd="0" destOrd="0" presId="urn:microsoft.com/office/officeart/2005/8/layout/process4"/>
    <dgm:cxn modelId="{FF55D6A1-7E9E-5C4F-A1B5-1F80D1CD6226}" type="presParOf" srcId="{3073079C-64AA-7141-A958-FC395F1044D1}" destId="{F50FEA9A-9334-614E-980F-B0237A99A7FE}" srcOrd="11" destOrd="0" presId="urn:microsoft.com/office/officeart/2005/8/layout/process4"/>
    <dgm:cxn modelId="{A4BF7E54-A73A-FC42-9446-34B58F2F58C6}" type="presParOf" srcId="{3073079C-64AA-7141-A958-FC395F1044D1}" destId="{B3294134-CD7C-E24B-9274-9D3D514EB2CF}" srcOrd="12" destOrd="0" presId="urn:microsoft.com/office/officeart/2005/8/layout/process4"/>
    <dgm:cxn modelId="{F80E2CB2-0DFD-4245-8CA5-A5A27D65360C}" type="presParOf" srcId="{B3294134-CD7C-E24B-9274-9D3D514EB2CF}" destId="{07EE699A-77F0-D744-A81B-8F8C3DC2E62D}" srcOrd="0" destOrd="0" presId="urn:microsoft.com/office/officeart/2005/8/layout/process4"/>
    <dgm:cxn modelId="{4F2B71F0-EFB1-DD49-887F-A8D6D7064327}" type="presParOf" srcId="{3073079C-64AA-7141-A958-FC395F1044D1}" destId="{FE76DDE5-B957-354B-A971-BA01269DCC28}" srcOrd="13" destOrd="0" presId="urn:microsoft.com/office/officeart/2005/8/layout/process4"/>
    <dgm:cxn modelId="{71A6CAA0-14B8-2248-9047-3FE5BFF8F06F}" type="presParOf" srcId="{3073079C-64AA-7141-A958-FC395F1044D1}" destId="{878A8555-5633-7648-8452-BED23EEDC32C}" srcOrd="14" destOrd="0" presId="urn:microsoft.com/office/officeart/2005/8/layout/process4"/>
    <dgm:cxn modelId="{88F6B08A-B42C-4D46-9544-AF15CFE1F8E1}" type="presParOf" srcId="{878A8555-5633-7648-8452-BED23EEDC32C}" destId="{638E052B-8382-1C43-B552-4F18B743EB39}" srcOrd="0" destOrd="0" presId="urn:microsoft.com/office/officeart/2005/8/layout/process4"/>
    <dgm:cxn modelId="{C99E4E41-612E-844E-B825-F2B5CC12609A}" type="presParOf" srcId="{3073079C-64AA-7141-A958-FC395F1044D1}" destId="{8CB3F733-5297-9E4D-9E70-F5ABD4588CFE}" srcOrd="15" destOrd="0" presId="urn:microsoft.com/office/officeart/2005/8/layout/process4"/>
    <dgm:cxn modelId="{539D8147-93DC-F643-B3CE-B83D7B750CAE}" type="presParOf" srcId="{3073079C-64AA-7141-A958-FC395F1044D1}" destId="{A3A3DFB2-9E9B-F142-B314-F019CFD1A60D}" srcOrd="16" destOrd="0" presId="urn:microsoft.com/office/officeart/2005/8/layout/process4"/>
    <dgm:cxn modelId="{379C7C15-54B8-8641-A560-665F1F243F07}" type="presParOf" srcId="{A3A3DFB2-9E9B-F142-B314-F019CFD1A60D}" destId="{2A0F1778-705F-2449-B43B-135D19BE1ED1}" srcOrd="0" destOrd="0" presId="urn:microsoft.com/office/officeart/2005/8/layout/process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71980E36-2849-4873-8801-36530B719551}" type="doc">
      <dgm:prSet loTypeId="urn:microsoft.com/office/officeart/2005/8/layout/process4" loCatId="process" qsTypeId="urn:microsoft.com/office/officeart/2005/8/quickstyle/simple1" qsCatId="simple" csTypeId="urn:microsoft.com/office/officeart/2005/8/colors/colorful5" csCatId="colorful" phldr="1"/>
      <dgm:spPr/>
      <dgm:t>
        <a:bodyPr/>
        <a:lstStyle/>
        <a:p>
          <a:endParaRPr lang="en-US"/>
        </a:p>
      </dgm:t>
    </dgm:pt>
    <dgm:pt modelId="{FE7497A2-A00F-4BC7-B535-2C608D84C0CB}">
      <dgm:prSet phldrT="[Text]" custT="1"/>
      <dgm:spPr/>
      <dgm:t>
        <a:bodyPr/>
        <a:lstStyle/>
        <a:p>
          <a:r>
            <a:rPr lang="en-US" sz="2400"/>
            <a:t>First Disclosure</a:t>
          </a:r>
          <a:endParaRPr lang="en-US" sz="2400" dirty="0"/>
        </a:p>
      </dgm:t>
    </dgm:pt>
    <dgm:pt modelId="{8134D0C4-8711-41C0-97CA-B3C0176689B6}" type="parTrans" cxnId="{07D7E3E9-71F0-4A68-994E-C3915627523B}">
      <dgm:prSet/>
      <dgm:spPr/>
      <dgm:t>
        <a:bodyPr/>
        <a:lstStyle/>
        <a:p>
          <a:endParaRPr lang="en-US"/>
        </a:p>
      </dgm:t>
    </dgm:pt>
    <dgm:pt modelId="{0F5667C0-F9EF-491E-B3CD-352E91EF0E6B}" type="sibTrans" cxnId="{07D7E3E9-71F0-4A68-994E-C3915627523B}">
      <dgm:prSet/>
      <dgm:spPr/>
      <dgm:t>
        <a:bodyPr/>
        <a:lstStyle/>
        <a:p>
          <a:endParaRPr lang="en-US"/>
        </a:p>
      </dgm:t>
    </dgm:pt>
    <dgm:pt modelId="{9EE176DE-445E-493B-A331-B76860583115}">
      <dgm:prSet phldrT="[Text]" custT="1"/>
      <dgm:spPr/>
      <dgm:t>
        <a:bodyPr/>
        <a:lstStyle/>
        <a:p>
          <a:r>
            <a:rPr lang="en-US" sz="2400"/>
            <a:t>Social Media</a:t>
          </a:r>
          <a:endParaRPr lang="en-US" sz="2400" dirty="0"/>
        </a:p>
      </dgm:t>
    </dgm:pt>
    <dgm:pt modelId="{5C17E24F-968E-4919-B8F2-9D8F042982CF}" type="parTrans" cxnId="{683CA3AC-9873-405F-BB00-F0E3C32CD284}">
      <dgm:prSet/>
      <dgm:spPr/>
      <dgm:t>
        <a:bodyPr/>
        <a:lstStyle/>
        <a:p>
          <a:endParaRPr lang="en-US"/>
        </a:p>
      </dgm:t>
    </dgm:pt>
    <dgm:pt modelId="{FD8DD5A2-1444-402E-86EA-27A62687C755}" type="sibTrans" cxnId="{683CA3AC-9873-405F-BB00-F0E3C32CD284}">
      <dgm:prSet/>
      <dgm:spPr/>
      <dgm:t>
        <a:bodyPr/>
        <a:lstStyle/>
        <a:p>
          <a:endParaRPr lang="en-US"/>
        </a:p>
      </dgm:t>
    </dgm:pt>
    <dgm:pt modelId="{F9D84D4C-04D5-4A54-9579-3825600E2681}">
      <dgm:prSet phldrT="[Text]" custT="1"/>
      <dgm:spPr/>
      <dgm:t>
        <a:bodyPr/>
        <a:lstStyle/>
        <a:p>
          <a:r>
            <a:rPr lang="en-US" sz="2400"/>
            <a:t>House to House</a:t>
          </a:r>
          <a:endParaRPr lang="en-US" sz="2400" dirty="0"/>
        </a:p>
      </dgm:t>
    </dgm:pt>
    <dgm:pt modelId="{377F22CB-3BA0-4413-ABB7-BF3CE8D137B4}" type="parTrans" cxnId="{AF809490-B1F5-4C80-B6D5-D79E46C40458}">
      <dgm:prSet/>
      <dgm:spPr/>
      <dgm:t>
        <a:bodyPr/>
        <a:lstStyle/>
        <a:p>
          <a:endParaRPr lang="en-US"/>
        </a:p>
      </dgm:t>
    </dgm:pt>
    <dgm:pt modelId="{A88947DD-012E-41A2-95B7-DC100F55D141}" type="sibTrans" cxnId="{AF809490-B1F5-4C80-B6D5-D79E46C40458}">
      <dgm:prSet/>
      <dgm:spPr/>
      <dgm:t>
        <a:bodyPr/>
        <a:lstStyle/>
        <a:p>
          <a:endParaRPr lang="en-US"/>
        </a:p>
      </dgm:t>
    </dgm:pt>
    <dgm:pt modelId="{6C458E0B-98F5-4E38-951F-BC1953ED51E4}">
      <dgm:prSet phldrT="[Text]" custT="1"/>
      <dgm:spPr/>
      <dgm:t>
        <a:bodyPr/>
        <a:lstStyle/>
        <a:p>
          <a:r>
            <a:rPr lang="en-US" sz="2400"/>
            <a:t>Witnesses</a:t>
          </a:r>
          <a:endParaRPr lang="en-US" sz="2400" dirty="0"/>
        </a:p>
      </dgm:t>
    </dgm:pt>
    <dgm:pt modelId="{377039A2-595D-4C30-ACFE-E333437F709A}" type="parTrans" cxnId="{619A3DC5-952A-4222-8BD5-A7CDF80162F1}">
      <dgm:prSet/>
      <dgm:spPr/>
      <dgm:t>
        <a:bodyPr/>
        <a:lstStyle/>
        <a:p>
          <a:endParaRPr lang="en-US"/>
        </a:p>
      </dgm:t>
    </dgm:pt>
    <dgm:pt modelId="{2B7DB0F5-76B4-4606-BA66-7D918AAF5A81}" type="sibTrans" cxnId="{619A3DC5-952A-4222-8BD5-A7CDF80162F1}">
      <dgm:prSet/>
      <dgm:spPr/>
      <dgm:t>
        <a:bodyPr/>
        <a:lstStyle/>
        <a:p>
          <a:endParaRPr lang="en-US"/>
        </a:p>
      </dgm:t>
    </dgm:pt>
    <dgm:pt modelId="{31571DCE-95D6-473B-8D94-A7F6C8770A5B}">
      <dgm:prSet phldrT="[Text]" custT="1"/>
      <dgm:spPr/>
      <dgm:t>
        <a:bodyPr/>
        <a:lstStyle/>
        <a:p>
          <a:r>
            <a:rPr lang="en-US" sz="2400">
              <a:latin typeface="+mn-lt"/>
            </a:rPr>
            <a:t>Types of Witness</a:t>
          </a:r>
          <a:endParaRPr lang="en-US" sz="2400" dirty="0">
            <a:latin typeface="+mn-lt"/>
          </a:endParaRPr>
        </a:p>
      </dgm:t>
    </dgm:pt>
    <dgm:pt modelId="{30332852-C747-4447-AD2F-ADB387F2DDB7}" type="parTrans" cxnId="{6A1ED02A-B7D1-4C21-9258-65BA249397BF}">
      <dgm:prSet/>
      <dgm:spPr/>
      <dgm:t>
        <a:bodyPr/>
        <a:lstStyle/>
        <a:p>
          <a:endParaRPr lang="en-US"/>
        </a:p>
      </dgm:t>
    </dgm:pt>
    <dgm:pt modelId="{16A52886-B48F-45D6-889D-65DD2FEA8A25}" type="sibTrans" cxnId="{6A1ED02A-B7D1-4C21-9258-65BA249397BF}">
      <dgm:prSet/>
      <dgm:spPr/>
      <dgm:t>
        <a:bodyPr/>
        <a:lstStyle/>
        <a:p>
          <a:endParaRPr lang="en-US"/>
        </a:p>
      </dgm:t>
    </dgm:pt>
    <dgm:pt modelId="{285AB3EC-C45B-9C47-A87C-AB3E054E7DE9}" type="pres">
      <dgm:prSet presAssocID="{71980E36-2849-4873-8801-36530B719551}" presName="Name0" presStyleCnt="0">
        <dgm:presLayoutVars>
          <dgm:dir/>
          <dgm:animLvl val="lvl"/>
          <dgm:resizeHandles val="exact"/>
        </dgm:presLayoutVars>
      </dgm:prSet>
      <dgm:spPr/>
    </dgm:pt>
    <dgm:pt modelId="{950FEB4E-5373-2C4F-89B2-F2E56C77C451}" type="pres">
      <dgm:prSet presAssocID="{31571DCE-95D6-473B-8D94-A7F6C8770A5B}" presName="boxAndChildren" presStyleCnt="0"/>
      <dgm:spPr/>
    </dgm:pt>
    <dgm:pt modelId="{C522F2D2-D2A3-0E44-BF2D-F19BD3D60889}" type="pres">
      <dgm:prSet presAssocID="{31571DCE-95D6-473B-8D94-A7F6C8770A5B}" presName="parentTextBox" presStyleLbl="node1" presStyleIdx="0" presStyleCnt="5"/>
      <dgm:spPr/>
    </dgm:pt>
    <dgm:pt modelId="{4C07DF25-09FF-E343-9112-4BCE6E7FAA13}" type="pres">
      <dgm:prSet presAssocID="{2B7DB0F5-76B4-4606-BA66-7D918AAF5A81}" presName="sp" presStyleCnt="0"/>
      <dgm:spPr/>
    </dgm:pt>
    <dgm:pt modelId="{655355E9-84AC-7042-B713-2534686FC7D2}" type="pres">
      <dgm:prSet presAssocID="{6C458E0B-98F5-4E38-951F-BC1953ED51E4}" presName="arrowAndChildren" presStyleCnt="0"/>
      <dgm:spPr/>
    </dgm:pt>
    <dgm:pt modelId="{1F28118A-E0E1-6548-B095-080ADE5B616A}" type="pres">
      <dgm:prSet presAssocID="{6C458E0B-98F5-4E38-951F-BC1953ED51E4}" presName="parentTextArrow" presStyleLbl="node1" presStyleIdx="1" presStyleCnt="5"/>
      <dgm:spPr/>
    </dgm:pt>
    <dgm:pt modelId="{82F0409D-DFF2-D646-856D-7DFB3F51753E}" type="pres">
      <dgm:prSet presAssocID="{A88947DD-012E-41A2-95B7-DC100F55D141}" presName="sp" presStyleCnt="0"/>
      <dgm:spPr/>
    </dgm:pt>
    <dgm:pt modelId="{B6DD0FFF-B78B-A841-A67F-6138FF826BF1}" type="pres">
      <dgm:prSet presAssocID="{F9D84D4C-04D5-4A54-9579-3825600E2681}" presName="arrowAndChildren" presStyleCnt="0"/>
      <dgm:spPr/>
    </dgm:pt>
    <dgm:pt modelId="{0B51AC82-9576-6441-8683-DFB503CEEFC0}" type="pres">
      <dgm:prSet presAssocID="{F9D84D4C-04D5-4A54-9579-3825600E2681}" presName="parentTextArrow" presStyleLbl="node1" presStyleIdx="2" presStyleCnt="5"/>
      <dgm:spPr/>
    </dgm:pt>
    <dgm:pt modelId="{1EE4DCB1-B864-5A42-BE94-1FEC844D229D}" type="pres">
      <dgm:prSet presAssocID="{FD8DD5A2-1444-402E-86EA-27A62687C755}" presName="sp" presStyleCnt="0"/>
      <dgm:spPr/>
    </dgm:pt>
    <dgm:pt modelId="{A8801F9B-C403-B14B-9CB5-B1947D4544AD}" type="pres">
      <dgm:prSet presAssocID="{9EE176DE-445E-493B-A331-B76860583115}" presName="arrowAndChildren" presStyleCnt="0"/>
      <dgm:spPr/>
    </dgm:pt>
    <dgm:pt modelId="{BE90E5EA-4DD6-9145-9465-834F0BA54114}" type="pres">
      <dgm:prSet presAssocID="{9EE176DE-445E-493B-A331-B76860583115}" presName="parentTextArrow" presStyleLbl="node1" presStyleIdx="3" presStyleCnt="5"/>
      <dgm:spPr/>
    </dgm:pt>
    <dgm:pt modelId="{9D3C0B3E-36EA-774E-8F8E-E1BCF03AEC43}" type="pres">
      <dgm:prSet presAssocID="{0F5667C0-F9EF-491E-B3CD-352E91EF0E6B}" presName="sp" presStyleCnt="0"/>
      <dgm:spPr/>
    </dgm:pt>
    <dgm:pt modelId="{821D4CD1-7FAA-9D49-B801-259AE4ED7A25}" type="pres">
      <dgm:prSet presAssocID="{FE7497A2-A00F-4BC7-B535-2C608D84C0CB}" presName="arrowAndChildren" presStyleCnt="0"/>
      <dgm:spPr/>
    </dgm:pt>
    <dgm:pt modelId="{FDF169E2-2430-C24B-B065-50B9B0D94D65}" type="pres">
      <dgm:prSet presAssocID="{FE7497A2-A00F-4BC7-B535-2C608D84C0CB}" presName="parentTextArrow" presStyleLbl="node1" presStyleIdx="4" presStyleCnt="5"/>
      <dgm:spPr/>
    </dgm:pt>
  </dgm:ptLst>
  <dgm:cxnLst>
    <dgm:cxn modelId="{64C0F824-FECF-1449-8EEE-2FE1150BF66B}" type="presOf" srcId="{71980E36-2849-4873-8801-36530B719551}" destId="{285AB3EC-C45B-9C47-A87C-AB3E054E7DE9}" srcOrd="0" destOrd="0" presId="urn:microsoft.com/office/officeart/2005/8/layout/process4"/>
    <dgm:cxn modelId="{6A1ED02A-B7D1-4C21-9258-65BA249397BF}" srcId="{71980E36-2849-4873-8801-36530B719551}" destId="{31571DCE-95D6-473B-8D94-A7F6C8770A5B}" srcOrd="4" destOrd="0" parTransId="{30332852-C747-4447-AD2F-ADB387F2DDB7}" sibTransId="{16A52886-B48F-45D6-889D-65DD2FEA8A25}"/>
    <dgm:cxn modelId="{286F703D-A91E-EB46-9FDA-D8BEBDB40954}" type="presOf" srcId="{F9D84D4C-04D5-4A54-9579-3825600E2681}" destId="{0B51AC82-9576-6441-8683-DFB503CEEFC0}" srcOrd="0" destOrd="0" presId="urn:microsoft.com/office/officeart/2005/8/layout/process4"/>
    <dgm:cxn modelId="{B38E3A83-6A68-7244-9FEC-AAF24EFFF116}" type="presOf" srcId="{6C458E0B-98F5-4E38-951F-BC1953ED51E4}" destId="{1F28118A-E0E1-6548-B095-080ADE5B616A}" srcOrd="0" destOrd="0" presId="urn:microsoft.com/office/officeart/2005/8/layout/process4"/>
    <dgm:cxn modelId="{79765087-1ED7-4742-AB67-1D0A182100AB}" type="presOf" srcId="{31571DCE-95D6-473B-8D94-A7F6C8770A5B}" destId="{C522F2D2-D2A3-0E44-BF2D-F19BD3D60889}" srcOrd="0" destOrd="0" presId="urn:microsoft.com/office/officeart/2005/8/layout/process4"/>
    <dgm:cxn modelId="{8FA0828E-F5CD-7841-8925-3F5B8AC00A81}" type="presOf" srcId="{FE7497A2-A00F-4BC7-B535-2C608D84C0CB}" destId="{FDF169E2-2430-C24B-B065-50B9B0D94D65}" srcOrd="0" destOrd="0" presId="urn:microsoft.com/office/officeart/2005/8/layout/process4"/>
    <dgm:cxn modelId="{AF809490-B1F5-4C80-B6D5-D79E46C40458}" srcId="{71980E36-2849-4873-8801-36530B719551}" destId="{F9D84D4C-04D5-4A54-9579-3825600E2681}" srcOrd="2" destOrd="0" parTransId="{377F22CB-3BA0-4413-ABB7-BF3CE8D137B4}" sibTransId="{A88947DD-012E-41A2-95B7-DC100F55D141}"/>
    <dgm:cxn modelId="{683CA3AC-9873-405F-BB00-F0E3C32CD284}" srcId="{71980E36-2849-4873-8801-36530B719551}" destId="{9EE176DE-445E-493B-A331-B76860583115}" srcOrd="1" destOrd="0" parTransId="{5C17E24F-968E-4919-B8F2-9D8F042982CF}" sibTransId="{FD8DD5A2-1444-402E-86EA-27A62687C755}"/>
    <dgm:cxn modelId="{619A3DC5-952A-4222-8BD5-A7CDF80162F1}" srcId="{71980E36-2849-4873-8801-36530B719551}" destId="{6C458E0B-98F5-4E38-951F-BC1953ED51E4}" srcOrd="3" destOrd="0" parTransId="{377039A2-595D-4C30-ACFE-E333437F709A}" sibTransId="{2B7DB0F5-76B4-4606-BA66-7D918AAF5A81}"/>
    <dgm:cxn modelId="{3354EDD8-4CF0-0E47-806F-2A6479B6C965}" type="presOf" srcId="{9EE176DE-445E-493B-A331-B76860583115}" destId="{BE90E5EA-4DD6-9145-9465-834F0BA54114}" srcOrd="0" destOrd="0" presId="urn:microsoft.com/office/officeart/2005/8/layout/process4"/>
    <dgm:cxn modelId="{07D7E3E9-71F0-4A68-994E-C3915627523B}" srcId="{71980E36-2849-4873-8801-36530B719551}" destId="{FE7497A2-A00F-4BC7-B535-2C608D84C0CB}" srcOrd="0" destOrd="0" parTransId="{8134D0C4-8711-41C0-97CA-B3C0176689B6}" sibTransId="{0F5667C0-F9EF-491E-B3CD-352E91EF0E6B}"/>
    <dgm:cxn modelId="{83600510-3330-0B44-94F8-C108E866E032}" type="presParOf" srcId="{285AB3EC-C45B-9C47-A87C-AB3E054E7DE9}" destId="{950FEB4E-5373-2C4F-89B2-F2E56C77C451}" srcOrd="0" destOrd="0" presId="urn:microsoft.com/office/officeart/2005/8/layout/process4"/>
    <dgm:cxn modelId="{F5CA91D0-4100-AB4A-B6AA-E067F2F5AB6E}" type="presParOf" srcId="{950FEB4E-5373-2C4F-89B2-F2E56C77C451}" destId="{C522F2D2-D2A3-0E44-BF2D-F19BD3D60889}" srcOrd="0" destOrd="0" presId="urn:microsoft.com/office/officeart/2005/8/layout/process4"/>
    <dgm:cxn modelId="{CB4DA375-41D1-0D45-85CA-C38D111115EF}" type="presParOf" srcId="{285AB3EC-C45B-9C47-A87C-AB3E054E7DE9}" destId="{4C07DF25-09FF-E343-9112-4BCE6E7FAA13}" srcOrd="1" destOrd="0" presId="urn:microsoft.com/office/officeart/2005/8/layout/process4"/>
    <dgm:cxn modelId="{B626D3AD-C047-6140-A169-A130FD2E9889}" type="presParOf" srcId="{285AB3EC-C45B-9C47-A87C-AB3E054E7DE9}" destId="{655355E9-84AC-7042-B713-2534686FC7D2}" srcOrd="2" destOrd="0" presId="urn:microsoft.com/office/officeart/2005/8/layout/process4"/>
    <dgm:cxn modelId="{3FA21F3B-DD2E-1845-8F6B-B96538A14D42}" type="presParOf" srcId="{655355E9-84AC-7042-B713-2534686FC7D2}" destId="{1F28118A-E0E1-6548-B095-080ADE5B616A}" srcOrd="0" destOrd="0" presId="urn:microsoft.com/office/officeart/2005/8/layout/process4"/>
    <dgm:cxn modelId="{14E2A17B-8F2B-A74B-BE6A-96570701ADDF}" type="presParOf" srcId="{285AB3EC-C45B-9C47-A87C-AB3E054E7DE9}" destId="{82F0409D-DFF2-D646-856D-7DFB3F51753E}" srcOrd="3" destOrd="0" presId="urn:microsoft.com/office/officeart/2005/8/layout/process4"/>
    <dgm:cxn modelId="{E2C5FA08-DB83-5043-A778-10F438D9CD9E}" type="presParOf" srcId="{285AB3EC-C45B-9C47-A87C-AB3E054E7DE9}" destId="{B6DD0FFF-B78B-A841-A67F-6138FF826BF1}" srcOrd="4" destOrd="0" presId="urn:microsoft.com/office/officeart/2005/8/layout/process4"/>
    <dgm:cxn modelId="{7A7E7909-215C-134D-8C79-3C07B5FA5DA6}" type="presParOf" srcId="{B6DD0FFF-B78B-A841-A67F-6138FF826BF1}" destId="{0B51AC82-9576-6441-8683-DFB503CEEFC0}" srcOrd="0" destOrd="0" presId="urn:microsoft.com/office/officeart/2005/8/layout/process4"/>
    <dgm:cxn modelId="{FB79FB4B-558D-A346-AA19-C4C3BC75FA44}" type="presParOf" srcId="{285AB3EC-C45B-9C47-A87C-AB3E054E7DE9}" destId="{1EE4DCB1-B864-5A42-BE94-1FEC844D229D}" srcOrd="5" destOrd="0" presId="urn:microsoft.com/office/officeart/2005/8/layout/process4"/>
    <dgm:cxn modelId="{C7A7CCA7-1F90-5740-9925-416E44C5C039}" type="presParOf" srcId="{285AB3EC-C45B-9C47-A87C-AB3E054E7DE9}" destId="{A8801F9B-C403-B14B-9CB5-B1947D4544AD}" srcOrd="6" destOrd="0" presId="urn:microsoft.com/office/officeart/2005/8/layout/process4"/>
    <dgm:cxn modelId="{0C73C4E3-2A56-8A4D-A86A-AA2FC65E1E8B}" type="presParOf" srcId="{A8801F9B-C403-B14B-9CB5-B1947D4544AD}" destId="{BE90E5EA-4DD6-9145-9465-834F0BA54114}" srcOrd="0" destOrd="0" presId="urn:microsoft.com/office/officeart/2005/8/layout/process4"/>
    <dgm:cxn modelId="{D526AC18-145E-664A-9284-55474DA1F04D}" type="presParOf" srcId="{285AB3EC-C45B-9C47-A87C-AB3E054E7DE9}" destId="{9D3C0B3E-36EA-774E-8F8E-E1BCF03AEC43}" srcOrd="7" destOrd="0" presId="urn:microsoft.com/office/officeart/2005/8/layout/process4"/>
    <dgm:cxn modelId="{D3BAC4F0-3BD6-6040-A1E3-9850396AB5F7}" type="presParOf" srcId="{285AB3EC-C45B-9C47-A87C-AB3E054E7DE9}" destId="{821D4CD1-7FAA-9D49-B801-259AE4ED7A25}" srcOrd="8" destOrd="0" presId="urn:microsoft.com/office/officeart/2005/8/layout/process4"/>
    <dgm:cxn modelId="{E60468BF-3992-794C-A334-BF1936CE8A6B}" type="presParOf" srcId="{821D4CD1-7FAA-9D49-B801-259AE4ED7A25}" destId="{FDF169E2-2430-C24B-B065-50B9B0D94D65}" srcOrd="0" destOrd="0" presId="urn:microsoft.com/office/officeart/2005/8/layout/process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E830F33A-AFF2-422C-8F3F-F78C03FD7B88}" type="doc">
      <dgm:prSet loTypeId="urn:microsoft.com/office/officeart/2005/8/layout/process4" loCatId="process" qsTypeId="urn:microsoft.com/office/officeart/2005/8/quickstyle/simple1" qsCatId="simple" csTypeId="urn:microsoft.com/office/officeart/2005/8/colors/colorful5" csCatId="colorful" phldr="1"/>
      <dgm:spPr/>
      <dgm:t>
        <a:bodyPr/>
        <a:lstStyle/>
        <a:p>
          <a:endParaRPr lang="en-US"/>
        </a:p>
      </dgm:t>
    </dgm:pt>
    <dgm:pt modelId="{94BAD537-A9DB-4D56-B5B1-0A9E75AFC7FA}">
      <dgm:prSet phldrT="[Text]" custT="1"/>
      <dgm:spPr/>
      <dgm:t>
        <a:bodyPr/>
        <a:lstStyle/>
        <a:p>
          <a:pPr algn="l"/>
          <a:r>
            <a:rPr lang="en-US" sz="2400" dirty="0"/>
            <a:t>Crime Scenes</a:t>
          </a:r>
        </a:p>
      </dgm:t>
    </dgm:pt>
    <dgm:pt modelId="{8942D864-6F93-4FA4-B895-65A07FA23D56}" type="parTrans" cxnId="{6C12E9DF-AB2C-4F9D-8123-3819BAC89BA7}">
      <dgm:prSet/>
      <dgm:spPr/>
      <dgm:t>
        <a:bodyPr/>
        <a:lstStyle/>
        <a:p>
          <a:endParaRPr lang="en-US"/>
        </a:p>
      </dgm:t>
    </dgm:pt>
    <dgm:pt modelId="{785B70D9-ED87-40D5-B51D-75474D003304}" type="sibTrans" cxnId="{6C12E9DF-AB2C-4F9D-8123-3819BAC89BA7}">
      <dgm:prSet/>
      <dgm:spPr/>
      <dgm:t>
        <a:bodyPr/>
        <a:lstStyle/>
        <a:p>
          <a:endParaRPr lang="en-US"/>
        </a:p>
      </dgm:t>
    </dgm:pt>
    <dgm:pt modelId="{73B288B1-141A-45A3-8CEA-D5E9A43881B0}">
      <dgm:prSet phldrT="[Text]" custT="1"/>
      <dgm:spPr/>
      <dgm:t>
        <a:bodyPr/>
        <a:lstStyle/>
        <a:p>
          <a:pPr algn="l"/>
          <a:r>
            <a:rPr lang="en-US" sz="2400" dirty="0"/>
            <a:t>Identification</a:t>
          </a:r>
        </a:p>
      </dgm:t>
    </dgm:pt>
    <dgm:pt modelId="{DF315E4E-B866-4B69-9565-5BB9315086A5}" type="parTrans" cxnId="{8A63CCD0-EF1F-48EA-AA48-EFBFFD8E4521}">
      <dgm:prSet/>
      <dgm:spPr/>
      <dgm:t>
        <a:bodyPr/>
        <a:lstStyle/>
        <a:p>
          <a:endParaRPr lang="en-US"/>
        </a:p>
      </dgm:t>
    </dgm:pt>
    <dgm:pt modelId="{10A30DB1-EF92-4C4F-B75F-203278DEFB53}" type="sibTrans" cxnId="{8A63CCD0-EF1F-48EA-AA48-EFBFFD8E4521}">
      <dgm:prSet/>
      <dgm:spPr/>
      <dgm:t>
        <a:bodyPr/>
        <a:lstStyle/>
        <a:p>
          <a:endParaRPr lang="en-US"/>
        </a:p>
      </dgm:t>
    </dgm:pt>
    <dgm:pt modelId="{7868A192-AB3C-44F5-B6C6-E424436FF0E1}">
      <dgm:prSet phldrT="[Text]" custT="1"/>
      <dgm:spPr/>
      <dgm:t>
        <a:bodyPr/>
        <a:lstStyle/>
        <a:p>
          <a:pPr algn="l"/>
          <a:r>
            <a:rPr lang="en-US" sz="2400" dirty="0"/>
            <a:t>Preservation</a:t>
          </a:r>
        </a:p>
      </dgm:t>
    </dgm:pt>
    <dgm:pt modelId="{C6B84B8E-13CA-447B-8559-5C7C604C2E4F}" type="parTrans" cxnId="{7CE65EB6-2953-43B6-B0A7-1FB7A4D525D8}">
      <dgm:prSet/>
      <dgm:spPr/>
      <dgm:t>
        <a:bodyPr/>
        <a:lstStyle/>
        <a:p>
          <a:endParaRPr lang="en-US"/>
        </a:p>
      </dgm:t>
    </dgm:pt>
    <dgm:pt modelId="{8E728046-0C73-4EB5-ACA9-2E6E8285E4D0}" type="sibTrans" cxnId="{7CE65EB6-2953-43B6-B0A7-1FB7A4D525D8}">
      <dgm:prSet/>
      <dgm:spPr/>
      <dgm:t>
        <a:bodyPr/>
        <a:lstStyle/>
        <a:p>
          <a:endParaRPr lang="en-US"/>
        </a:p>
      </dgm:t>
    </dgm:pt>
    <dgm:pt modelId="{A0F4F7A8-5A96-408C-833F-066E58223F94}">
      <dgm:prSet phldrT="[Text]" custT="1"/>
      <dgm:spPr/>
      <dgm:t>
        <a:bodyPr/>
        <a:lstStyle/>
        <a:p>
          <a:pPr algn="l"/>
          <a:r>
            <a:rPr lang="en-US" sz="2400" dirty="0"/>
            <a:t>Common Approach Path</a:t>
          </a:r>
        </a:p>
      </dgm:t>
    </dgm:pt>
    <dgm:pt modelId="{20E15A2F-FB86-4C90-98B9-E5543975C9D7}" type="parTrans" cxnId="{216A56B6-D8E0-4984-AE1D-49584D8BF5DB}">
      <dgm:prSet/>
      <dgm:spPr/>
      <dgm:t>
        <a:bodyPr/>
        <a:lstStyle/>
        <a:p>
          <a:endParaRPr lang="en-US"/>
        </a:p>
      </dgm:t>
    </dgm:pt>
    <dgm:pt modelId="{4ACA4E74-014D-47CF-BA0A-B1569C7378C8}" type="sibTrans" cxnId="{216A56B6-D8E0-4984-AE1D-49584D8BF5DB}">
      <dgm:prSet/>
      <dgm:spPr/>
      <dgm:t>
        <a:bodyPr/>
        <a:lstStyle/>
        <a:p>
          <a:endParaRPr lang="en-US"/>
        </a:p>
      </dgm:t>
    </dgm:pt>
    <dgm:pt modelId="{4883D642-BA8D-49F4-B5ED-2DB5D272C2CA}">
      <dgm:prSet phldrT="[Text]" custT="1"/>
      <dgm:spPr/>
      <dgm:t>
        <a:bodyPr/>
        <a:lstStyle/>
        <a:p>
          <a:pPr algn="l"/>
          <a:r>
            <a:rPr lang="en-US" sz="2400" dirty="0"/>
            <a:t>Log Books/ Cordons </a:t>
          </a:r>
        </a:p>
      </dgm:t>
    </dgm:pt>
    <dgm:pt modelId="{DF470412-DB0F-46B0-B220-BD1A21FFE16D}" type="parTrans" cxnId="{6336623E-459C-46A7-9B29-01161330F271}">
      <dgm:prSet/>
      <dgm:spPr/>
      <dgm:t>
        <a:bodyPr/>
        <a:lstStyle/>
        <a:p>
          <a:endParaRPr lang="en-US"/>
        </a:p>
      </dgm:t>
    </dgm:pt>
    <dgm:pt modelId="{F2443821-E212-4D74-BC30-00BF81253868}" type="sibTrans" cxnId="{6336623E-459C-46A7-9B29-01161330F271}">
      <dgm:prSet/>
      <dgm:spPr/>
      <dgm:t>
        <a:bodyPr/>
        <a:lstStyle/>
        <a:p>
          <a:endParaRPr lang="en-US"/>
        </a:p>
      </dgm:t>
    </dgm:pt>
    <dgm:pt modelId="{6F380ED8-C633-46CD-897E-1E7CF6FD8598}">
      <dgm:prSet phldrT="[Text]" custT="1"/>
      <dgm:spPr/>
      <dgm:t>
        <a:bodyPr/>
        <a:lstStyle/>
        <a:p>
          <a:pPr algn="l"/>
          <a:r>
            <a:rPr lang="en-US" sz="2400" dirty="0"/>
            <a:t>Cross Contamination</a:t>
          </a:r>
        </a:p>
      </dgm:t>
    </dgm:pt>
    <dgm:pt modelId="{EE648F1B-0425-4559-87B5-582E04C526BC}" type="parTrans" cxnId="{53580505-9160-4759-9280-C340B45B320C}">
      <dgm:prSet/>
      <dgm:spPr/>
      <dgm:t>
        <a:bodyPr/>
        <a:lstStyle/>
        <a:p>
          <a:endParaRPr lang="en-US"/>
        </a:p>
      </dgm:t>
    </dgm:pt>
    <dgm:pt modelId="{47810D35-4F62-4CA7-8913-6533D0A469CE}" type="sibTrans" cxnId="{53580505-9160-4759-9280-C340B45B320C}">
      <dgm:prSet/>
      <dgm:spPr/>
      <dgm:t>
        <a:bodyPr/>
        <a:lstStyle/>
        <a:p>
          <a:endParaRPr lang="en-US"/>
        </a:p>
      </dgm:t>
    </dgm:pt>
    <dgm:pt modelId="{B3DD306A-BDE8-464B-9CCC-C926194D0D55}">
      <dgm:prSet phldrT="[Text]" custT="1"/>
      <dgm:spPr/>
      <dgm:t>
        <a:bodyPr/>
        <a:lstStyle/>
        <a:p>
          <a:pPr algn="l"/>
          <a:r>
            <a:rPr lang="en-US" sz="2400" dirty="0"/>
            <a:t>Staff</a:t>
          </a:r>
        </a:p>
      </dgm:t>
    </dgm:pt>
    <dgm:pt modelId="{D41B2220-177F-48E1-ABBF-6FF6B7D0FBC0}" type="parTrans" cxnId="{70982AF4-EC7F-44B3-ACE1-CFEEC078D8E4}">
      <dgm:prSet/>
      <dgm:spPr/>
      <dgm:t>
        <a:bodyPr/>
        <a:lstStyle/>
        <a:p>
          <a:endParaRPr lang="en-US"/>
        </a:p>
      </dgm:t>
    </dgm:pt>
    <dgm:pt modelId="{80BC3A2C-9FBF-4DE1-BF19-1CBE8C484DB9}" type="sibTrans" cxnId="{70982AF4-EC7F-44B3-ACE1-CFEEC078D8E4}">
      <dgm:prSet/>
      <dgm:spPr/>
      <dgm:t>
        <a:bodyPr/>
        <a:lstStyle/>
        <a:p>
          <a:endParaRPr lang="en-US"/>
        </a:p>
      </dgm:t>
    </dgm:pt>
    <dgm:pt modelId="{7BE96528-1573-4371-B8B4-C043042C3548}">
      <dgm:prSet phldrT="[Text]" custT="1"/>
      <dgm:spPr/>
      <dgm:t>
        <a:bodyPr/>
        <a:lstStyle/>
        <a:p>
          <a:pPr algn="l"/>
          <a:r>
            <a:rPr lang="en-US" sz="2400" dirty="0">
              <a:latin typeface="+mn-lt"/>
            </a:rPr>
            <a:t>Recording</a:t>
          </a:r>
        </a:p>
      </dgm:t>
    </dgm:pt>
    <dgm:pt modelId="{C2BC527B-D473-4622-B1D1-71CC96A21C1F}" type="parTrans" cxnId="{48458F04-930D-4D4C-8A37-3BA36F405C8A}">
      <dgm:prSet/>
      <dgm:spPr/>
      <dgm:t>
        <a:bodyPr/>
        <a:lstStyle/>
        <a:p>
          <a:endParaRPr lang="en-US"/>
        </a:p>
      </dgm:t>
    </dgm:pt>
    <dgm:pt modelId="{44DB51CE-AB5B-4B86-AC38-12A13FC3A71F}" type="sibTrans" cxnId="{48458F04-930D-4D4C-8A37-3BA36F405C8A}">
      <dgm:prSet/>
      <dgm:spPr/>
      <dgm:t>
        <a:bodyPr/>
        <a:lstStyle/>
        <a:p>
          <a:endParaRPr lang="en-US"/>
        </a:p>
      </dgm:t>
    </dgm:pt>
    <dgm:pt modelId="{031FB507-9E8E-5D45-A1EF-90DDE4761B9C}" type="pres">
      <dgm:prSet presAssocID="{E830F33A-AFF2-422C-8F3F-F78C03FD7B88}" presName="Name0" presStyleCnt="0">
        <dgm:presLayoutVars>
          <dgm:dir/>
          <dgm:animLvl val="lvl"/>
          <dgm:resizeHandles val="exact"/>
        </dgm:presLayoutVars>
      </dgm:prSet>
      <dgm:spPr/>
    </dgm:pt>
    <dgm:pt modelId="{55E3329C-624E-1242-9D05-80A466D7AAC1}" type="pres">
      <dgm:prSet presAssocID="{7BE96528-1573-4371-B8B4-C043042C3548}" presName="boxAndChildren" presStyleCnt="0"/>
      <dgm:spPr/>
    </dgm:pt>
    <dgm:pt modelId="{2CF156F4-946A-CC4E-880E-A79CA0D757C7}" type="pres">
      <dgm:prSet presAssocID="{7BE96528-1573-4371-B8B4-C043042C3548}" presName="parentTextBox" presStyleLbl="node1" presStyleIdx="0" presStyleCnt="8"/>
      <dgm:spPr/>
    </dgm:pt>
    <dgm:pt modelId="{17FB51A7-BC3D-5042-B65D-B088B61A0D1A}" type="pres">
      <dgm:prSet presAssocID="{80BC3A2C-9FBF-4DE1-BF19-1CBE8C484DB9}" presName="sp" presStyleCnt="0"/>
      <dgm:spPr/>
    </dgm:pt>
    <dgm:pt modelId="{A6F248CB-5738-AD4F-BF69-917A53A15AFA}" type="pres">
      <dgm:prSet presAssocID="{B3DD306A-BDE8-464B-9CCC-C926194D0D55}" presName="arrowAndChildren" presStyleCnt="0"/>
      <dgm:spPr/>
    </dgm:pt>
    <dgm:pt modelId="{0BE3A7D0-C5AA-9143-8C86-96B938463630}" type="pres">
      <dgm:prSet presAssocID="{B3DD306A-BDE8-464B-9CCC-C926194D0D55}" presName="parentTextArrow" presStyleLbl="node1" presStyleIdx="1" presStyleCnt="8"/>
      <dgm:spPr/>
    </dgm:pt>
    <dgm:pt modelId="{8EC8CF0E-ECE2-684C-9C38-54C593F3C293}" type="pres">
      <dgm:prSet presAssocID="{47810D35-4F62-4CA7-8913-6533D0A469CE}" presName="sp" presStyleCnt="0"/>
      <dgm:spPr/>
    </dgm:pt>
    <dgm:pt modelId="{98BDACB9-A33E-BD4D-9CFD-5A8ACE831D55}" type="pres">
      <dgm:prSet presAssocID="{6F380ED8-C633-46CD-897E-1E7CF6FD8598}" presName="arrowAndChildren" presStyleCnt="0"/>
      <dgm:spPr/>
    </dgm:pt>
    <dgm:pt modelId="{E96A2A88-D9A6-7440-B55A-69EF64897AD6}" type="pres">
      <dgm:prSet presAssocID="{6F380ED8-C633-46CD-897E-1E7CF6FD8598}" presName="parentTextArrow" presStyleLbl="node1" presStyleIdx="2" presStyleCnt="8"/>
      <dgm:spPr/>
    </dgm:pt>
    <dgm:pt modelId="{749786EF-8FD0-E34E-81AF-B9F1655733AC}" type="pres">
      <dgm:prSet presAssocID="{F2443821-E212-4D74-BC30-00BF81253868}" presName="sp" presStyleCnt="0"/>
      <dgm:spPr/>
    </dgm:pt>
    <dgm:pt modelId="{0CAEDBD6-0B11-354B-B68E-AF9AE5F17F8E}" type="pres">
      <dgm:prSet presAssocID="{4883D642-BA8D-49F4-B5ED-2DB5D272C2CA}" presName="arrowAndChildren" presStyleCnt="0"/>
      <dgm:spPr/>
    </dgm:pt>
    <dgm:pt modelId="{6F43494D-B1BF-DA4C-A0EC-F1B26D610201}" type="pres">
      <dgm:prSet presAssocID="{4883D642-BA8D-49F4-B5ED-2DB5D272C2CA}" presName="parentTextArrow" presStyleLbl="node1" presStyleIdx="3" presStyleCnt="8"/>
      <dgm:spPr/>
    </dgm:pt>
    <dgm:pt modelId="{E579F8EF-3B52-8543-9A40-54C2EC6F7D30}" type="pres">
      <dgm:prSet presAssocID="{4ACA4E74-014D-47CF-BA0A-B1569C7378C8}" presName="sp" presStyleCnt="0"/>
      <dgm:spPr/>
    </dgm:pt>
    <dgm:pt modelId="{F8B96324-EAE6-F74A-AD28-922E1F8E1CBF}" type="pres">
      <dgm:prSet presAssocID="{A0F4F7A8-5A96-408C-833F-066E58223F94}" presName="arrowAndChildren" presStyleCnt="0"/>
      <dgm:spPr/>
    </dgm:pt>
    <dgm:pt modelId="{DAA39E2D-8359-0944-ACB1-587C231FC622}" type="pres">
      <dgm:prSet presAssocID="{A0F4F7A8-5A96-408C-833F-066E58223F94}" presName="parentTextArrow" presStyleLbl="node1" presStyleIdx="4" presStyleCnt="8"/>
      <dgm:spPr/>
    </dgm:pt>
    <dgm:pt modelId="{E78A6698-15FB-3341-B608-32C2EA3F78F4}" type="pres">
      <dgm:prSet presAssocID="{8E728046-0C73-4EB5-ACA9-2E6E8285E4D0}" presName="sp" presStyleCnt="0"/>
      <dgm:spPr/>
    </dgm:pt>
    <dgm:pt modelId="{D515F29A-8F0A-3E4E-A6FB-763C9C7CA64C}" type="pres">
      <dgm:prSet presAssocID="{7868A192-AB3C-44F5-B6C6-E424436FF0E1}" presName="arrowAndChildren" presStyleCnt="0"/>
      <dgm:spPr/>
    </dgm:pt>
    <dgm:pt modelId="{4CB6A4F4-6521-4146-976D-9C693EAD30BD}" type="pres">
      <dgm:prSet presAssocID="{7868A192-AB3C-44F5-B6C6-E424436FF0E1}" presName="parentTextArrow" presStyleLbl="node1" presStyleIdx="5" presStyleCnt="8"/>
      <dgm:spPr/>
    </dgm:pt>
    <dgm:pt modelId="{E3CEDB20-AF65-E746-8C93-BDD3426DEEBE}" type="pres">
      <dgm:prSet presAssocID="{10A30DB1-EF92-4C4F-B75F-203278DEFB53}" presName="sp" presStyleCnt="0"/>
      <dgm:spPr/>
    </dgm:pt>
    <dgm:pt modelId="{1D1C8408-9F64-9E4B-B82C-A1246651BA9E}" type="pres">
      <dgm:prSet presAssocID="{73B288B1-141A-45A3-8CEA-D5E9A43881B0}" presName="arrowAndChildren" presStyleCnt="0"/>
      <dgm:spPr/>
    </dgm:pt>
    <dgm:pt modelId="{6E20DF2D-1DD6-D446-B683-AB54C3AED141}" type="pres">
      <dgm:prSet presAssocID="{73B288B1-141A-45A3-8CEA-D5E9A43881B0}" presName="parentTextArrow" presStyleLbl="node1" presStyleIdx="6" presStyleCnt="8"/>
      <dgm:spPr/>
    </dgm:pt>
    <dgm:pt modelId="{E8871A9A-56E4-584F-B015-C67390A4641B}" type="pres">
      <dgm:prSet presAssocID="{785B70D9-ED87-40D5-B51D-75474D003304}" presName="sp" presStyleCnt="0"/>
      <dgm:spPr/>
    </dgm:pt>
    <dgm:pt modelId="{A046EE50-821C-D04F-B1CF-34D54A19B3A1}" type="pres">
      <dgm:prSet presAssocID="{94BAD537-A9DB-4D56-B5B1-0A9E75AFC7FA}" presName="arrowAndChildren" presStyleCnt="0"/>
      <dgm:spPr/>
    </dgm:pt>
    <dgm:pt modelId="{4857C2A9-A04A-2B41-A0B3-EF5B91FCC292}" type="pres">
      <dgm:prSet presAssocID="{94BAD537-A9DB-4D56-B5B1-0A9E75AFC7FA}" presName="parentTextArrow" presStyleLbl="node1" presStyleIdx="7" presStyleCnt="8"/>
      <dgm:spPr/>
    </dgm:pt>
  </dgm:ptLst>
  <dgm:cxnLst>
    <dgm:cxn modelId="{48458F04-930D-4D4C-8A37-3BA36F405C8A}" srcId="{E830F33A-AFF2-422C-8F3F-F78C03FD7B88}" destId="{7BE96528-1573-4371-B8B4-C043042C3548}" srcOrd="7" destOrd="0" parTransId="{C2BC527B-D473-4622-B1D1-71CC96A21C1F}" sibTransId="{44DB51CE-AB5B-4B86-AC38-12A13FC3A71F}"/>
    <dgm:cxn modelId="{53580505-9160-4759-9280-C340B45B320C}" srcId="{E830F33A-AFF2-422C-8F3F-F78C03FD7B88}" destId="{6F380ED8-C633-46CD-897E-1E7CF6FD8598}" srcOrd="5" destOrd="0" parTransId="{EE648F1B-0425-4559-87B5-582E04C526BC}" sibTransId="{47810D35-4F62-4CA7-8913-6533D0A469CE}"/>
    <dgm:cxn modelId="{5C5D6A29-1672-064B-9811-8E347C9611E6}" type="presOf" srcId="{4883D642-BA8D-49F4-B5ED-2DB5D272C2CA}" destId="{6F43494D-B1BF-DA4C-A0EC-F1B26D610201}" srcOrd="0" destOrd="0" presId="urn:microsoft.com/office/officeart/2005/8/layout/process4"/>
    <dgm:cxn modelId="{485D1B30-4D52-F04F-B6A0-26B9F99D1BFE}" type="presOf" srcId="{7868A192-AB3C-44F5-B6C6-E424436FF0E1}" destId="{4CB6A4F4-6521-4146-976D-9C693EAD30BD}" srcOrd="0" destOrd="0" presId="urn:microsoft.com/office/officeart/2005/8/layout/process4"/>
    <dgm:cxn modelId="{6336623E-459C-46A7-9B29-01161330F271}" srcId="{E830F33A-AFF2-422C-8F3F-F78C03FD7B88}" destId="{4883D642-BA8D-49F4-B5ED-2DB5D272C2CA}" srcOrd="4" destOrd="0" parTransId="{DF470412-DB0F-46B0-B220-BD1A21FFE16D}" sibTransId="{F2443821-E212-4D74-BC30-00BF81253868}"/>
    <dgm:cxn modelId="{10638840-0545-7A4F-A861-BE08B452F394}" type="presOf" srcId="{73B288B1-141A-45A3-8CEA-D5E9A43881B0}" destId="{6E20DF2D-1DD6-D446-B683-AB54C3AED141}" srcOrd="0" destOrd="0" presId="urn:microsoft.com/office/officeart/2005/8/layout/process4"/>
    <dgm:cxn modelId="{43DE554A-7870-114B-B68E-6590FF4A1B1E}" type="presOf" srcId="{94BAD537-A9DB-4D56-B5B1-0A9E75AFC7FA}" destId="{4857C2A9-A04A-2B41-A0B3-EF5B91FCC292}" srcOrd="0" destOrd="0" presId="urn:microsoft.com/office/officeart/2005/8/layout/process4"/>
    <dgm:cxn modelId="{8633FC74-0B17-3A42-BB6A-191E0B90C7A3}" type="presOf" srcId="{A0F4F7A8-5A96-408C-833F-066E58223F94}" destId="{DAA39E2D-8359-0944-ACB1-587C231FC622}" srcOrd="0" destOrd="0" presId="urn:microsoft.com/office/officeart/2005/8/layout/process4"/>
    <dgm:cxn modelId="{216A56B6-D8E0-4984-AE1D-49584D8BF5DB}" srcId="{E830F33A-AFF2-422C-8F3F-F78C03FD7B88}" destId="{A0F4F7A8-5A96-408C-833F-066E58223F94}" srcOrd="3" destOrd="0" parTransId="{20E15A2F-FB86-4C90-98B9-E5543975C9D7}" sibTransId="{4ACA4E74-014D-47CF-BA0A-B1569C7378C8}"/>
    <dgm:cxn modelId="{7CE65EB6-2953-43B6-B0A7-1FB7A4D525D8}" srcId="{E830F33A-AFF2-422C-8F3F-F78C03FD7B88}" destId="{7868A192-AB3C-44F5-B6C6-E424436FF0E1}" srcOrd="2" destOrd="0" parTransId="{C6B84B8E-13CA-447B-8559-5C7C604C2E4F}" sibTransId="{8E728046-0C73-4EB5-ACA9-2E6E8285E4D0}"/>
    <dgm:cxn modelId="{8F77F3CF-6B06-9841-B4AD-E6A98411F4DD}" type="presOf" srcId="{7BE96528-1573-4371-B8B4-C043042C3548}" destId="{2CF156F4-946A-CC4E-880E-A79CA0D757C7}" srcOrd="0" destOrd="0" presId="urn:microsoft.com/office/officeart/2005/8/layout/process4"/>
    <dgm:cxn modelId="{8A63CCD0-EF1F-48EA-AA48-EFBFFD8E4521}" srcId="{E830F33A-AFF2-422C-8F3F-F78C03FD7B88}" destId="{73B288B1-141A-45A3-8CEA-D5E9A43881B0}" srcOrd="1" destOrd="0" parTransId="{DF315E4E-B866-4B69-9565-5BB9315086A5}" sibTransId="{10A30DB1-EF92-4C4F-B75F-203278DEFB53}"/>
    <dgm:cxn modelId="{6C12E9DF-AB2C-4F9D-8123-3819BAC89BA7}" srcId="{E830F33A-AFF2-422C-8F3F-F78C03FD7B88}" destId="{94BAD537-A9DB-4D56-B5B1-0A9E75AFC7FA}" srcOrd="0" destOrd="0" parTransId="{8942D864-6F93-4FA4-B895-65A07FA23D56}" sibTransId="{785B70D9-ED87-40D5-B51D-75474D003304}"/>
    <dgm:cxn modelId="{428E15EC-87C4-8048-88C1-727B58F79DD1}" type="presOf" srcId="{E830F33A-AFF2-422C-8F3F-F78C03FD7B88}" destId="{031FB507-9E8E-5D45-A1EF-90DDE4761B9C}" srcOrd="0" destOrd="0" presId="urn:microsoft.com/office/officeart/2005/8/layout/process4"/>
    <dgm:cxn modelId="{93EB64F0-1EFC-F342-B6F7-FB050AA7C81C}" type="presOf" srcId="{B3DD306A-BDE8-464B-9CCC-C926194D0D55}" destId="{0BE3A7D0-C5AA-9143-8C86-96B938463630}" srcOrd="0" destOrd="0" presId="urn:microsoft.com/office/officeart/2005/8/layout/process4"/>
    <dgm:cxn modelId="{70982AF4-EC7F-44B3-ACE1-CFEEC078D8E4}" srcId="{E830F33A-AFF2-422C-8F3F-F78C03FD7B88}" destId="{B3DD306A-BDE8-464B-9CCC-C926194D0D55}" srcOrd="6" destOrd="0" parTransId="{D41B2220-177F-48E1-ABBF-6FF6B7D0FBC0}" sibTransId="{80BC3A2C-9FBF-4DE1-BF19-1CBE8C484DB9}"/>
    <dgm:cxn modelId="{516E2CF8-DB1E-3C46-BF20-0F09FD6CB205}" type="presOf" srcId="{6F380ED8-C633-46CD-897E-1E7CF6FD8598}" destId="{E96A2A88-D9A6-7440-B55A-69EF64897AD6}" srcOrd="0" destOrd="0" presId="urn:microsoft.com/office/officeart/2005/8/layout/process4"/>
    <dgm:cxn modelId="{3B8E4A99-FFF6-7949-B0E3-EACFD1D5AA1E}" type="presParOf" srcId="{031FB507-9E8E-5D45-A1EF-90DDE4761B9C}" destId="{55E3329C-624E-1242-9D05-80A466D7AAC1}" srcOrd="0" destOrd="0" presId="urn:microsoft.com/office/officeart/2005/8/layout/process4"/>
    <dgm:cxn modelId="{ED6E3086-F4E4-4443-8183-81CC26979E69}" type="presParOf" srcId="{55E3329C-624E-1242-9D05-80A466D7AAC1}" destId="{2CF156F4-946A-CC4E-880E-A79CA0D757C7}" srcOrd="0" destOrd="0" presId="urn:microsoft.com/office/officeart/2005/8/layout/process4"/>
    <dgm:cxn modelId="{36D6F8F0-B8D5-DB4A-A400-322B294E2C7B}" type="presParOf" srcId="{031FB507-9E8E-5D45-A1EF-90DDE4761B9C}" destId="{17FB51A7-BC3D-5042-B65D-B088B61A0D1A}" srcOrd="1" destOrd="0" presId="urn:microsoft.com/office/officeart/2005/8/layout/process4"/>
    <dgm:cxn modelId="{F2AFFED6-D466-C74F-B7E1-3DC4797B59BF}" type="presParOf" srcId="{031FB507-9E8E-5D45-A1EF-90DDE4761B9C}" destId="{A6F248CB-5738-AD4F-BF69-917A53A15AFA}" srcOrd="2" destOrd="0" presId="urn:microsoft.com/office/officeart/2005/8/layout/process4"/>
    <dgm:cxn modelId="{A72A50E8-2F8B-8347-88B4-F0FF3FEE0801}" type="presParOf" srcId="{A6F248CB-5738-AD4F-BF69-917A53A15AFA}" destId="{0BE3A7D0-C5AA-9143-8C86-96B938463630}" srcOrd="0" destOrd="0" presId="urn:microsoft.com/office/officeart/2005/8/layout/process4"/>
    <dgm:cxn modelId="{6D494790-F2DA-4B47-81F1-EC27A96152A2}" type="presParOf" srcId="{031FB507-9E8E-5D45-A1EF-90DDE4761B9C}" destId="{8EC8CF0E-ECE2-684C-9C38-54C593F3C293}" srcOrd="3" destOrd="0" presId="urn:microsoft.com/office/officeart/2005/8/layout/process4"/>
    <dgm:cxn modelId="{E653268F-9E43-1641-815F-AD5AB3F18DC7}" type="presParOf" srcId="{031FB507-9E8E-5D45-A1EF-90DDE4761B9C}" destId="{98BDACB9-A33E-BD4D-9CFD-5A8ACE831D55}" srcOrd="4" destOrd="0" presId="urn:microsoft.com/office/officeart/2005/8/layout/process4"/>
    <dgm:cxn modelId="{2BC9F249-2154-5D47-A2CC-B99B7B811F47}" type="presParOf" srcId="{98BDACB9-A33E-BD4D-9CFD-5A8ACE831D55}" destId="{E96A2A88-D9A6-7440-B55A-69EF64897AD6}" srcOrd="0" destOrd="0" presId="urn:microsoft.com/office/officeart/2005/8/layout/process4"/>
    <dgm:cxn modelId="{D5F73CFA-7967-9241-B814-A41CCE51EF3D}" type="presParOf" srcId="{031FB507-9E8E-5D45-A1EF-90DDE4761B9C}" destId="{749786EF-8FD0-E34E-81AF-B9F1655733AC}" srcOrd="5" destOrd="0" presId="urn:microsoft.com/office/officeart/2005/8/layout/process4"/>
    <dgm:cxn modelId="{BEDFDC5B-DF41-7040-8861-4223EFD26A98}" type="presParOf" srcId="{031FB507-9E8E-5D45-A1EF-90DDE4761B9C}" destId="{0CAEDBD6-0B11-354B-B68E-AF9AE5F17F8E}" srcOrd="6" destOrd="0" presId="urn:microsoft.com/office/officeart/2005/8/layout/process4"/>
    <dgm:cxn modelId="{BFC3F0C6-5C7E-174F-A1B2-F82D9AFD9A5A}" type="presParOf" srcId="{0CAEDBD6-0B11-354B-B68E-AF9AE5F17F8E}" destId="{6F43494D-B1BF-DA4C-A0EC-F1B26D610201}" srcOrd="0" destOrd="0" presId="urn:microsoft.com/office/officeart/2005/8/layout/process4"/>
    <dgm:cxn modelId="{341F7E81-7B98-3044-8C97-A432B7A37634}" type="presParOf" srcId="{031FB507-9E8E-5D45-A1EF-90DDE4761B9C}" destId="{E579F8EF-3B52-8543-9A40-54C2EC6F7D30}" srcOrd="7" destOrd="0" presId="urn:microsoft.com/office/officeart/2005/8/layout/process4"/>
    <dgm:cxn modelId="{CE0A1187-3B2C-D144-8E53-4273F5E7D44E}" type="presParOf" srcId="{031FB507-9E8E-5D45-A1EF-90DDE4761B9C}" destId="{F8B96324-EAE6-F74A-AD28-922E1F8E1CBF}" srcOrd="8" destOrd="0" presId="urn:microsoft.com/office/officeart/2005/8/layout/process4"/>
    <dgm:cxn modelId="{B46611DD-BFCA-4643-92DA-2A0A2982F863}" type="presParOf" srcId="{F8B96324-EAE6-F74A-AD28-922E1F8E1CBF}" destId="{DAA39E2D-8359-0944-ACB1-587C231FC622}" srcOrd="0" destOrd="0" presId="urn:microsoft.com/office/officeart/2005/8/layout/process4"/>
    <dgm:cxn modelId="{85F24F7F-A7BB-FF44-A2F0-49D098511DF5}" type="presParOf" srcId="{031FB507-9E8E-5D45-A1EF-90DDE4761B9C}" destId="{E78A6698-15FB-3341-B608-32C2EA3F78F4}" srcOrd="9" destOrd="0" presId="urn:microsoft.com/office/officeart/2005/8/layout/process4"/>
    <dgm:cxn modelId="{9A8ECFA6-00CB-084D-A21E-480D6CDB4F68}" type="presParOf" srcId="{031FB507-9E8E-5D45-A1EF-90DDE4761B9C}" destId="{D515F29A-8F0A-3E4E-A6FB-763C9C7CA64C}" srcOrd="10" destOrd="0" presId="urn:microsoft.com/office/officeart/2005/8/layout/process4"/>
    <dgm:cxn modelId="{DEAFE1A6-7426-504E-9BB5-9177DCCEA42E}" type="presParOf" srcId="{D515F29A-8F0A-3E4E-A6FB-763C9C7CA64C}" destId="{4CB6A4F4-6521-4146-976D-9C693EAD30BD}" srcOrd="0" destOrd="0" presId="urn:microsoft.com/office/officeart/2005/8/layout/process4"/>
    <dgm:cxn modelId="{61868EFC-5204-C746-93BF-4470F2931278}" type="presParOf" srcId="{031FB507-9E8E-5D45-A1EF-90DDE4761B9C}" destId="{E3CEDB20-AF65-E746-8C93-BDD3426DEEBE}" srcOrd="11" destOrd="0" presId="urn:microsoft.com/office/officeart/2005/8/layout/process4"/>
    <dgm:cxn modelId="{E910B8FA-8FBC-194E-A1D8-74D729F39B0F}" type="presParOf" srcId="{031FB507-9E8E-5D45-A1EF-90DDE4761B9C}" destId="{1D1C8408-9F64-9E4B-B82C-A1246651BA9E}" srcOrd="12" destOrd="0" presId="urn:microsoft.com/office/officeart/2005/8/layout/process4"/>
    <dgm:cxn modelId="{A5727912-B9FE-6D43-B239-ACD91B846ED6}" type="presParOf" srcId="{1D1C8408-9F64-9E4B-B82C-A1246651BA9E}" destId="{6E20DF2D-1DD6-D446-B683-AB54C3AED141}" srcOrd="0" destOrd="0" presId="urn:microsoft.com/office/officeart/2005/8/layout/process4"/>
    <dgm:cxn modelId="{486CD09C-70CF-9746-A2AF-4FEFB12CE833}" type="presParOf" srcId="{031FB507-9E8E-5D45-A1EF-90DDE4761B9C}" destId="{E8871A9A-56E4-584F-B015-C67390A4641B}" srcOrd="13" destOrd="0" presId="urn:microsoft.com/office/officeart/2005/8/layout/process4"/>
    <dgm:cxn modelId="{EE6AF313-F6F3-E642-946B-474E7FF7B80B}" type="presParOf" srcId="{031FB507-9E8E-5D45-A1EF-90DDE4761B9C}" destId="{A046EE50-821C-D04F-B1CF-34D54A19B3A1}" srcOrd="14" destOrd="0" presId="urn:microsoft.com/office/officeart/2005/8/layout/process4"/>
    <dgm:cxn modelId="{57850205-8C25-0F44-B799-8D0B740E9F22}" type="presParOf" srcId="{A046EE50-821C-D04F-B1CF-34D54A19B3A1}" destId="{4857C2A9-A04A-2B41-A0B3-EF5B91FCC292}" srcOrd="0" destOrd="0" presId="urn:microsoft.com/office/officeart/2005/8/layout/process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5657F78B-97A8-4196-B6A9-9E438AB79F94}" type="doc">
      <dgm:prSet loTypeId="urn:microsoft.com/office/officeart/2005/8/layout/vList2" loCatId="process" qsTypeId="urn:microsoft.com/office/officeart/2005/8/quickstyle/simple1" qsCatId="simple" csTypeId="urn:microsoft.com/office/officeart/2005/8/colors/accent6_1" csCatId="accent6" phldr="1"/>
      <dgm:spPr/>
      <dgm:t>
        <a:bodyPr/>
        <a:lstStyle/>
        <a:p>
          <a:endParaRPr lang="en-US"/>
        </a:p>
      </dgm:t>
    </dgm:pt>
    <dgm:pt modelId="{E60A1570-FFD0-42B9-B8F1-B4016026CF9B}">
      <dgm:prSet phldrT="[Text]" custT="1"/>
      <dgm:spPr/>
      <dgm:t>
        <a:bodyPr/>
        <a:lstStyle/>
        <a:p>
          <a:r>
            <a:rPr lang="en-US" sz="2400"/>
            <a:t>Are there any suspects identified at this early stage?</a:t>
          </a:r>
          <a:endParaRPr lang="en-US" sz="2400" dirty="0"/>
        </a:p>
      </dgm:t>
    </dgm:pt>
    <dgm:pt modelId="{9C4989EA-3391-4627-A68A-9F7EA272B68A}" type="parTrans" cxnId="{4591E51A-B075-4013-9885-927FA10CAAFE}">
      <dgm:prSet/>
      <dgm:spPr/>
      <dgm:t>
        <a:bodyPr/>
        <a:lstStyle/>
        <a:p>
          <a:endParaRPr lang="en-US"/>
        </a:p>
      </dgm:t>
    </dgm:pt>
    <dgm:pt modelId="{1FE884C3-C81E-49BB-B492-849537631FCF}" type="sibTrans" cxnId="{4591E51A-B075-4013-9885-927FA10CAAFE}">
      <dgm:prSet/>
      <dgm:spPr/>
      <dgm:t>
        <a:bodyPr/>
        <a:lstStyle/>
        <a:p>
          <a:endParaRPr lang="en-US"/>
        </a:p>
      </dgm:t>
    </dgm:pt>
    <dgm:pt modelId="{F73A5C6D-0CCE-43EE-B6A5-7B23E1871B74}">
      <dgm:prSet phldrT="[Text]" custT="1"/>
      <dgm:spPr/>
      <dgm:t>
        <a:bodyPr/>
        <a:lstStyle/>
        <a:p>
          <a:r>
            <a:rPr lang="en-US" sz="2400" dirty="0"/>
            <a:t>What do I need to do to preserve material relating to them? </a:t>
          </a:r>
          <a:br>
            <a:rPr lang="en-US" sz="2400" dirty="0"/>
          </a:br>
          <a:r>
            <a:rPr lang="en-US" sz="2400" dirty="0"/>
            <a:t>(</a:t>
          </a:r>
          <a:r>
            <a:rPr lang="en-US" sz="2400" dirty="0" err="1"/>
            <a:t>e.g</a:t>
          </a:r>
          <a:r>
            <a:rPr lang="en-US" sz="2400" dirty="0"/>
            <a:t> medical exam)</a:t>
          </a:r>
        </a:p>
      </dgm:t>
    </dgm:pt>
    <dgm:pt modelId="{40F4E08D-5592-40C9-A7A2-A40589F79C1A}" type="parTrans" cxnId="{9A6181A8-CBB5-4545-9A04-05DA011C966D}">
      <dgm:prSet/>
      <dgm:spPr/>
      <dgm:t>
        <a:bodyPr/>
        <a:lstStyle/>
        <a:p>
          <a:endParaRPr lang="en-US"/>
        </a:p>
      </dgm:t>
    </dgm:pt>
    <dgm:pt modelId="{D16094FA-556E-4D99-97C8-053AE46EA670}" type="sibTrans" cxnId="{9A6181A8-CBB5-4545-9A04-05DA011C966D}">
      <dgm:prSet/>
      <dgm:spPr/>
      <dgm:t>
        <a:bodyPr/>
        <a:lstStyle/>
        <a:p>
          <a:endParaRPr lang="en-US"/>
        </a:p>
      </dgm:t>
    </dgm:pt>
    <dgm:pt modelId="{C7EBB250-8866-4076-B296-913EBED0B26A}">
      <dgm:prSet phldrT="[Text]" custT="1"/>
      <dgm:spPr/>
      <dgm:t>
        <a:bodyPr/>
        <a:lstStyle/>
        <a:p>
          <a:r>
            <a:rPr lang="en-US" sz="2400"/>
            <a:t>Where are they now?</a:t>
          </a:r>
          <a:endParaRPr lang="en-US" sz="2400" dirty="0"/>
        </a:p>
      </dgm:t>
    </dgm:pt>
    <dgm:pt modelId="{30AFF05E-04A7-44D7-9249-A5D2EC01D739}" type="parTrans" cxnId="{FEE0084C-64EB-4BE2-BAE8-D0481B675C10}">
      <dgm:prSet/>
      <dgm:spPr/>
      <dgm:t>
        <a:bodyPr/>
        <a:lstStyle/>
        <a:p>
          <a:endParaRPr lang="en-US"/>
        </a:p>
      </dgm:t>
    </dgm:pt>
    <dgm:pt modelId="{18211F1E-8B23-4BB3-96BB-C39D73897C6B}" type="sibTrans" cxnId="{FEE0084C-64EB-4BE2-BAE8-D0481B675C10}">
      <dgm:prSet/>
      <dgm:spPr/>
      <dgm:t>
        <a:bodyPr/>
        <a:lstStyle/>
        <a:p>
          <a:endParaRPr lang="en-US"/>
        </a:p>
      </dgm:t>
    </dgm:pt>
    <dgm:pt modelId="{F93CC628-19D8-4249-801C-126C5CD8517A}">
      <dgm:prSet phldrT="[Text]" custT="1"/>
      <dgm:spPr/>
      <dgm:t>
        <a:bodyPr/>
        <a:lstStyle/>
        <a:p>
          <a:r>
            <a:rPr lang="en-US" sz="2400"/>
            <a:t>Searches</a:t>
          </a:r>
          <a:endParaRPr lang="en-US" sz="2400" dirty="0"/>
        </a:p>
      </dgm:t>
    </dgm:pt>
    <dgm:pt modelId="{A79CDF39-A95B-42EF-84F1-9DCCCD33875B}" type="parTrans" cxnId="{C4C66DE6-6AD8-4808-9CC7-59D4ADE64B93}">
      <dgm:prSet/>
      <dgm:spPr/>
      <dgm:t>
        <a:bodyPr/>
        <a:lstStyle/>
        <a:p>
          <a:endParaRPr lang="en-US"/>
        </a:p>
      </dgm:t>
    </dgm:pt>
    <dgm:pt modelId="{9E6696C7-33BB-4C8C-981B-9E5C69A8AA09}" type="sibTrans" cxnId="{C4C66DE6-6AD8-4808-9CC7-59D4ADE64B93}">
      <dgm:prSet/>
      <dgm:spPr/>
      <dgm:t>
        <a:bodyPr/>
        <a:lstStyle/>
        <a:p>
          <a:endParaRPr lang="en-US"/>
        </a:p>
      </dgm:t>
    </dgm:pt>
    <dgm:pt modelId="{91CCF1CC-1014-43EA-87BD-3545D2FAB375}">
      <dgm:prSet phldrT="[Text]" custT="1"/>
      <dgm:spPr/>
      <dgm:t>
        <a:bodyPr/>
        <a:lstStyle/>
        <a:p>
          <a:r>
            <a:rPr lang="en-US" sz="2400"/>
            <a:t>Intelligence checks – are there premises or vehicles I need to search?</a:t>
          </a:r>
          <a:endParaRPr lang="en-US" sz="2400" dirty="0"/>
        </a:p>
      </dgm:t>
    </dgm:pt>
    <dgm:pt modelId="{F5340C73-F634-4EAA-ADBF-BB9E1F319300}" type="parTrans" cxnId="{F7759312-16FD-45E8-8EFB-42728F7203D5}">
      <dgm:prSet/>
      <dgm:spPr/>
      <dgm:t>
        <a:bodyPr/>
        <a:lstStyle/>
        <a:p>
          <a:endParaRPr lang="en-US"/>
        </a:p>
      </dgm:t>
    </dgm:pt>
    <dgm:pt modelId="{6399F64A-69CF-440B-B1C1-D9C5A85EB1D8}" type="sibTrans" cxnId="{F7759312-16FD-45E8-8EFB-42728F7203D5}">
      <dgm:prSet/>
      <dgm:spPr/>
      <dgm:t>
        <a:bodyPr/>
        <a:lstStyle/>
        <a:p>
          <a:endParaRPr lang="en-US"/>
        </a:p>
      </dgm:t>
    </dgm:pt>
    <dgm:pt modelId="{93A5854D-40D6-433E-90F7-0637F36DDC49}">
      <dgm:prSet phldrT="[Text]" custT="1"/>
      <dgm:spPr/>
      <dgm:t>
        <a:bodyPr/>
        <a:lstStyle/>
        <a:p>
          <a:r>
            <a:rPr lang="en-US" sz="2400"/>
            <a:t>Do I have enough grounds for arrest and is it necessary for me to do so now?</a:t>
          </a:r>
          <a:endParaRPr lang="en-US" sz="2400" dirty="0"/>
        </a:p>
      </dgm:t>
    </dgm:pt>
    <dgm:pt modelId="{09FEAEEA-862E-4D13-BEB4-61CE0D0116CF}" type="parTrans" cxnId="{3601B0E6-4A2B-488E-AEA1-C89BB95DBDF5}">
      <dgm:prSet/>
      <dgm:spPr/>
      <dgm:t>
        <a:bodyPr/>
        <a:lstStyle/>
        <a:p>
          <a:endParaRPr lang="en-US"/>
        </a:p>
      </dgm:t>
    </dgm:pt>
    <dgm:pt modelId="{F5735B64-C7DD-4072-A0BD-EA54B9A8D587}" type="sibTrans" cxnId="{3601B0E6-4A2B-488E-AEA1-C89BB95DBDF5}">
      <dgm:prSet/>
      <dgm:spPr/>
      <dgm:t>
        <a:bodyPr/>
        <a:lstStyle/>
        <a:p>
          <a:endParaRPr lang="en-US"/>
        </a:p>
      </dgm:t>
    </dgm:pt>
    <dgm:pt modelId="{97828955-1D67-AF48-A7F1-DC8C31E94A3F}" type="pres">
      <dgm:prSet presAssocID="{5657F78B-97A8-4196-B6A9-9E438AB79F94}" presName="linear" presStyleCnt="0">
        <dgm:presLayoutVars>
          <dgm:animLvl val="lvl"/>
          <dgm:resizeHandles val="exact"/>
        </dgm:presLayoutVars>
      </dgm:prSet>
      <dgm:spPr/>
    </dgm:pt>
    <dgm:pt modelId="{545565B7-A326-974E-BFD3-967A6A57FB7D}" type="pres">
      <dgm:prSet presAssocID="{E60A1570-FFD0-42B9-B8F1-B4016026CF9B}" presName="parentText" presStyleLbl="node1" presStyleIdx="0" presStyleCnt="6">
        <dgm:presLayoutVars>
          <dgm:chMax val="0"/>
          <dgm:bulletEnabled val="1"/>
        </dgm:presLayoutVars>
      </dgm:prSet>
      <dgm:spPr/>
    </dgm:pt>
    <dgm:pt modelId="{8EC55556-2099-3544-8FDF-2D35CCED5B93}" type="pres">
      <dgm:prSet presAssocID="{1FE884C3-C81E-49BB-B492-849537631FCF}" presName="spacer" presStyleCnt="0"/>
      <dgm:spPr/>
    </dgm:pt>
    <dgm:pt modelId="{E4313F8A-E423-EA45-8E13-A70F9D018D31}" type="pres">
      <dgm:prSet presAssocID="{F73A5C6D-0CCE-43EE-B6A5-7B23E1871B74}" presName="parentText" presStyleLbl="node1" presStyleIdx="1" presStyleCnt="6">
        <dgm:presLayoutVars>
          <dgm:chMax val="0"/>
          <dgm:bulletEnabled val="1"/>
        </dgm:presLayoutVars>
      </dgm:prSet>
      <dgm:spPr/>
    </dgm:pt>
    <dgm:pt modelId="{815DC75C-C2EA-8B49-8204-5D6CD4ACF8FF}" type="pres">
      <dgm:prSet presAssocID="{D16094FA-556E-4D99-97C8-053AE46EA670}" presName="spacer" presStyleCnt="0"/>
      <dgm:spPr/>
    </dgm:pt>
    <dgm:pt modelId="{AC2FED85-EA3F-6A42-8818-D8F20DD271D3}" type="pres">
      <dgm:prSet presAssocID="{C7EBB250-8866-4076-B296-913EBED0B26A}" presName="parentText" presStyleLbl="node1" presStyleIdx="2" presStyleCnt="6">
        <dgm:presLayoutVars>
          <dgm:chMax val="0"/>
          <dgm:bulletEnabled val="1"/>
        </dgm:presLayoutVars>
      </dgm:prSet>
      <dgm:spPr/>
    </dgm:pt>
    <dgm:pt modelId="{E51CD69C-E638-6246-A8D5-A00737CDA961}" type="pres">
      <dgm:prSet presAssocID="{18211F1E-8B23-4BB3-96BB-C39D73897C6B}" presName="spacer" presStyleCnt="0"/>
      <dgm:spPr/>
    </dgm:pt>
    <dgm:pt modelId="{F69E1B3F-7C43-E647-9C92-9512E02EF4C0}" type="pres">
      <dgm:prSet presAssocID="{F93CC628-19D8-4249-801C-126C5CD8517A}" presName="parentText" presStyleLbl="node1" presStyleIdx="3" presStyleCnt="6">
        <dgm:presLayoutVars>
          <dgm:chMax val="0"/>
          <dgm:bulletEnabled val="1"/>
        </dgm:presLayoutVars>
      </dgm:prSet>
      <dgm:spPr/>
    </dgm:pt>
    <dgm:pt modelId="{B6EC5681-489A-5046-AF9F-0634AF8FF168}" type="pres">
      <dgm:prSet presAssocID="{9E6696C7-33BB-4C8C-981B-9E5C69A8AA09}" presName="spacer" presStyleCnt="0"/>
      <dgm:spPr/>
    </dgm:pt>
    <dgm:pt modelId="{47AB449A-7B79-A642-BFCA-464C9DB6FF45}" type="pres">
      <dgm:prSet presAssocID="{91CCF1CC-1014-43EA-87BD-3545D2FAB375}" presName="parentText" presStyleLbl="node1" presStyleIdx="4" presStyleCnt="6">
        <dgm:presLayoutVars>
          <dgm:chMax val="0"/>
          <dgm:bulletEnabled val="1"/>
        </dgm:presLayoutVars>
      </dgm:prSet>
      <dgm:spPr/>
    </dgm:pt>
    <dgm:pt modelId="{ED364357-1BD5-574B-AA2E-15051DC8DE71}" type="pres">
      <dgm:prSet presAssocID="{6399F64A-69CF-440B-B1C1-D9C5A85EB1D8}" presName="spacer" presStyleCnt="0"/>
      <dgm:spPr/>
    </dgm:pt>
    <dgm:pt modelId="{B35DB0DE-4A90-8940-88F6-280E241C54B5}" type="pres">
      <dgm:prSet presAssocID="{93A5854D-40D6-433E-90F7-0637F36DDC49}" presName="parentText" presStyleLbl="node1" presStyleIdx="5" presStyleCnt="6" custLinFactY="913" custLinFactNeighborX="2956" custLinFactNeighborY="100000">
        <dgm:presLayoutVars>
          <dgm:chMax val="0"/>
          <dgm:bulletEnabled val="1"/>
        </dgm:presLayoutVars>
      </dgm:prSet>
      <dgm:spPr/>
    </dgm:pt>
  </dgm:ptLst>
  <dgm:cxnLst>
    <dgm:cxn modelId="{FBD38D0C-F775-CD45-8513-AA3B7B2C3EE2}" type="presOf" srcId="{91CCF1CC-1014-43EA-87BD-3545D2FAB375}" destId="{47AB449A-7B79-A642-BFCA-464C9DB6FF45}" srcOrd="0" destOrd="0" presId="urn:microsoft.com/office/officeart/2005/8/layout/vList2"/>
    <dgm:cxn modelId="{F7759312-16FD-45E8-8EFB-42728F7203D5}" srcId="{5657F78B-97A8-4196-B6A9-9E438AB79F94}" destId="{91CCF1CC-1014-43EA-87BD-3545D2FAB375}" srcOrd="4" destOrd="0" parTransId="{F5340C73-F634-4EAA-ADBF-BB9E1F319300}" sibTransId="{6399F64A-69CF-440B-B1C1-D9C5A85EB1D8}"/>
    <dgm:cxn modelId="{4591E51A-B075-4013-9885-927FA10CAAFE}" srcId="{5657F78B-97A8-4196-B6A9-9E438AB79F94}" destId="{E60A1570-FFD0-42B9-B8F1-B4016026CF9B}" srcOrd="0" destOrd="0" parTransId="{9C4989EA-3391-4627-A68A-9F7EA272B68A}" sibTransId="{1FE884C3-C81E-49BB-B492-849537631FCF}"/>
    <dgm:cxn modelId="{0BB13F36-62CA-0D4E-BC40-F71BD14A842E}" type="presOf" srcId="{5657F78B-97A8-4196-B6A9-9E438AB79F94}" destId="{97828955-1D67-AF48-A7F1-DC8C31E94A3F}" srcOrd="0" destOrd="0" presId="urn:microsoft.com/office/officeart/2005/8/layout/vList2"/>
    <dgm:cxn modelId="{FEE0084C-64EB-4BE2-BAE8-D0481B675C10}" srcId="{5657F78B-97A8-4196-B6A9-9E438AB79F94}" destId="{C7EBB250-8866-4076-B296-913EBED0B26A}" srcOrd="2" destOrd="0" parTransId="{30AFF05E-04A7-44D7-9249-A5D2EC01D739}" sibTransId="{18211F1E-8B23-4BB3-96BB-C39D73897C6B}"/>
    <dgm:cxn modelId="{B3CE4480-2CD4-8E43-8B66-1910CB36F04A}" type="presOf" srcId="{F73A5C6D-0CCE-43EE-B6A5-7B23E1871B74}" destId="{E4313F8A-E423-EA45-8E13-A70F9D018D31}" srcOrd="0" destOrd="0" presId="urn:microsoft.com/office/officeart/2005/8/layout/vList2"/>
    <dgm:cxn modelId="{7FC046A4-4AB6-6B47-BA9C-74BA59195EFF}" type="presOf" srcId="{E60A1570-FFD0-42B9-B8F1-B4016026CF9B}" destId="{545565B7-A326-974E-BFD3-967A6A57FB7D}" srcOrd="0" destOrd="0" presId="urn:microsoft.com/office/officeart/2005/8/layout/vList2"/>
    <dgm:cxn modelId="{9A6181A8-CBB5-4545-9A04-05DA011C966D}" srcId="{5657F78B-97A8-4196-B6A9-9E438AB79F94}" destId="{F73A5C6D-0CCE-43EE-B6A5-7B23E1871B74}" srcOrd="1" destOrd="0" parTransId="{40F4E08D-5592-40C9-A7A2-A40589F79C1A}" sibTransId="{D16094FA-556E-4D99-97C8-053AE46EA670}"/>
    <dgm:cxn modelId="{F8C9B9C5-146A-AF4A-B1C2-6EA5545F71A9}" type="presOf" srcId="{F93CC628-19D8-4249-801C-126C5CD8517A}" destId="{F69E1B3F-7C43-E647-9C92-9512E02EF4C0}" srcOrd="0" destOrd="0" presId="urn:microsoft.com/office/officeart/2005/8/layout/vList2"/>
    <dgm:cxn modelId="{23D2DBCB-33FB-EC4A-BF4C-37122050990A}" type="presOf" srcId="{C7EBB250-8866-4076-B296-913EBED0B26A}" destId="{AC2FED85-EA3F-6A42-8818-D8F20DD271D3}" srcOrd="0" destOrd="0" presId="urn:microsoft.com/office/officeart/2005/8/layout/vList2"/>
    <dgm:cxn modelId="{C4C66DE6-6AD8-4808-9CC7-59D4ADE64B93}" srcId="{5657F78B-97A8-4196-B6A9-9E438AB79F94}" destId="{F93CC628-19D8-4249-801C-126C5CD8517A}" srcOrd="3" destOrd="0" parTransId="{A79CDF39-A95B-42EF-84F1-9DCCCD33875B}" sibTransId="{9E6696C7-33BB-4C8C-981B-9E5C69A8AA09}"/>
    <dgm:cxn modelId="{3601B0E6-4A2B-488E-AEA1-C89BB95DBDF5}" srcId="{5657F78B-97A8-4196-B6A9-9E438AB79F94}" destId="{93A5854D-40D6-433E-90F7-0637F36DDC49}" srcOrd="5" destOrd="0" parTransId="{09FEAEEA-862E-4D13-BEB4-61CE0D0116CF}" sibTransId="{F5735B64-C7DD-4072-A0BD-EA54B9A8D587}"/>
    <dgm:cxn modelId="{25CE08F6-16CC-3445-87BE-A2E3186FF1BD}" type="presOf" srcId="{93A5854D-40D6-433E-90F7-0637F36DDC49}" destId="{B35DB0DE-4A90-8940-88F6-280E241C54B5}" srcOrd="0" destOrd="0" presId="urn:microsoft.com/office/officeart/2005/8/layout/vList2"/>
    <dgm:cxn modelId="{C1C52FAC-3776-B848-B712-F3DBA8D300A1}" type="presParOf" srcId="{97828955-1D67-AF48-A7F1-DC8C31E94A3F}" destId="{545565B7-A326-974E-BFD3-967A6A57FB7D}" srcOrd="0" destOrd="0" presId="urn:microsoft.com/office/officeart/2005/8/layout/vList2"/>
    <dgm:cxn modelId="{67738BC7-4631-7947-82F6-31245EF39E84}" type="presParOf" srcId="{97828955-1D67-AF48-A7F1-DC8C31E94A3F}" destId="{8EC55556-2099-3544-8FDF-2D35CCED5B93}" srcOrd="1" destOrd="0" presId="urn:microsoft.com/office/officeart/2005/8/layout/vList2"/>
    <dgm:cxn modelId="{D716D919-00B1-3745-AA73-1E39A8F4AECD}" type="presParOf" srcId="{97828955-1D67-AF48-A7F1-DC8C31E94A3F}" destId="{E4313F8A-E423-EA45-8E13-A70F9D018D31}" srcOrd="2" destOrd="0" presId="urn:microsoft.com/office/officeart/2005/8/layout/vList2"/>
    <dgm:cxn modelId="{0A6A5E13-3787-D547-86D4-0703D4A6E072}" type="presParOf" srcId="{97828955-1D67-AF48-A7F1-DC8C31E94A3F}" destId="{815DC75C-C2EA-8B49-8204-5D6CD4ACF8FF}" srcOrd="3" destOrd="0" presId="urn:microsoft.com/office/officeart/2005/8/layout/vList2"/>
    <dgm:cxn modelId="{F2994E38-7531-F84B-BFBF-2A2EC01E311D}" type="presParOf" srcId="{97828955-1D67-AF48-A7F1-DC8C31E94A3F}" destId="{AC2FED85-EA3F-6A42-8818-D8F20DD271D3}" srcOrd="4" destOrd="0" presId="urn:microsoft.com/office/officeart/2005/8/layout/vList2"/>
    <dgm:cxn modelId="{BBD4F5D3-3C7C-0448-B2EE-FCC92777D061}" type="presParOf" srcId="{97828955-1D67-AF48-A7F1-DC8C31E94A3F}" destId="{E51CD69C-E638-6246-A8D5-A00737CDA961}" srcOrd="5" destOrd="0" presId="urn:microsoft.com/office/officeart/2005/8/layout/vList2"/>
    <dgm:cxn modelId="{4DC58103-6C97-9349-B820-9C1884788485}" type="presParOf" srcId="{97828955-1D67-AF48-A7F1-DC8C31E94A3F}" destId="{F69E1B3F-7C43-E647-9C92-9512E02EF4C0}" srcOrd="6" destOrd="0" presId="urn:microsoft.com/office/officeart/2005/8/layout/vList2"/>
    <dgm:cxn modelId="{BF061711-C56C-754B-ABA0-1C5F1E0A0D15}" type="presParOf" srcId="{97828955-1D67-AF48-A7F1-DC8C31E94A3F}" destId="{B6EC5681-489A-5046-AF9F-0634AF8FF168}" srcOrd="7" destOrd="0" presId="urn:microsoft.com/office/officeart/2005/8/layout/vList2"/>
    <dgm:cxn modelId="{361F9775-2546-CA49-9EEA-3AFE891E5D97}" type="presParOf" srcId="{97828955-1D67-AF48-A7F1-DC8C31E94A3F}" destId="{47AB449A-7B79-A642-BFCA-464C9DB6FF45}" srcOrd="8" destOrd="0" presId="urn:microsoft.com/office/officeart/2005/8/layout/vList2"/>
    <dgm:cxn modelId="{140B6AC6-2B56-6D47-900C-223C71ED158F}" type="presParOf" srcId="{97828955-1D67-AF48-A7F1-DC8C31E94A3F}" destId="{ED364357-1BD5-574B-AA2E-15051DC8DE71}" srcOrd="9" destOrd="0" presId="urn:microsoft.com/office/officeart/2005/8/layout/vList2"/>
    <dgm:cxn modelId="{1AFE09EA-6633-8A4A-93B9-82F2EEB65ECC}" type="presParOf" srcId="{97828955-1D67-AF48-A7F1-DC8C31E94A3F}" destId="{B35DB0DE-4A90-8940-88F6-280E241C54B5}" srcOrd="10"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8A7C4D58-029E-4E2B-9294-6805D0206700}" type="doc">
      <dgm:prSet loTypeId="urn:microsoft.com/office/officeart/2005/8/layout/hProcess7" loCatId="list" qsTypeId="urn:microsoft.com/office/officeart/2005/8/quickstyle/simple1" qsCatId="simple" csTypeId="urn:microsoft.com/office/officeart/2005/8/colors/accent2_1" csCatId="accent2" phldr="1"/>
      <dgm:spPr/>
      <dgm:t>
        <a:bodyPr/>
        <a:lstStyle/>
        <a:p>
          <a:endParaRPr lang="en-GB"/>
        </a:p>
      </dgm:t>
    </dgm:pt>
    <dgm:pt modelId="{C7EF176D-72BD-49BE-AAA7-5FD9E0F90EE5}">
      <dgm:prSet phldrT="[Text]" custT="1"/>
      <dgm:spPr/>
      <dgm:t>
        <a:bodyPr/>
        <a:lstStyle/>
        <a:p>
          <a:r>
            <a:rPr lang="en-GB" sz="2800" b="1"/>
            <a:t>Situational Couple Violence</a:t>
          </a:r>
          <a:endParaRPr lang="en-GB" sz="2800" b="1" dirty="0"/>
        </a:p>
      </dgm:t>
    </dgm:pt>
    <dgm:pt modelId="{8D8CF7F9-42A1-4611-8EE1-B741A2B17FCD}" type="parTrans" cxnId="{FC15786E-5C4F-4D31-AAAE-020643B62933}">
      <dgm:prSet/>
      <dgm:spPr/>
      <dgm:t>
        <a:bodyPr/>
        <a:lstStyle/>
        <a:p>
          <a:endParaRPr lang="en-GB"/>
        </a:p>
      </dgm:t>
    </dgm:pt>
    <dgm:pt modelId="{C7EF7E16-EB7D-456E-A85C-500CE5032837}" type="sibTrans" cxnId="{FC15786E-5C4F-4D31-AAAE-020643B62933}">
      <dgm:prSet/>
      <dgm:spPr/>
      <dgm:t>
        <a:bodyPr/>
        <a:lstStyle/>
        <a:p>
          <a:endParaRPr lang="en-GB"/>
        </a:p>
      </dgm:t>
    </dgm:pt>
    <dgm:pt modelId="{3DE6726A-4DAB-4680-A0FD-312DB96CA8FE}">
      <dgm:prSet phldrT="[Text]" custT="1"/>
      <dgm:spPr/>
      <dgm:t>
        <a:bodyPr/>
        <a:lstStyle/>
        <a:p>
          <a:r>
            <a:rPr lang="en-GB" sz="2100"/>
            <a:t>Situation based</a:t>
          </a:r>
        </a:p>
        <a:p>
          <a:r>
            <a:rPr lang="en-GB" sz="2100"/>
            <a:t>No underlying dynamic of control &amp; domination</a:t>
          </a:r>
        </a:p>
        <a:p>
          <a:r>
            <a:rPr lang="en-GB" sz="2100"/>
            <a:t>Perp by both men &amp; women but men’s violence often more frequent &amp; severe</a:t>
          </a:r>
        </a:p>
        <a:p>
          <a:r>
            <a:rPr lang="en-GB" sz="2100"/>
            <a:t>Many see the violence they receive not requiring police involvement</a:t>
          </a:r>
        </a:p>
        <a:p>
          <a:r>
            <a:rPr lang="en-GB" sz="2100"/>
            <a:t>Can be frequent or infrequent</a:t>
          </a:r>
        </a:p>
        <a:p>
          <a:r>
            <a:rPr lang="en-GB" sz="2100"/>
            <a:t>Partners </a:t>
          </a:r>
          <a:r>
            <a:rPr lang="en-GB" sz="2100" b="1"/>
            <a:t>do not live in fear </a:t>
          </a:r>
          <a:r>
            <a:rPr lang="en-GB" sz="2100"/>
            <a:t>of each other</a:t>
          </a:r>
          <a:endParaRPr lang="en-GB" sz="2100" dirty="0"/>
        </a:p>
      </dgm:t>
    </dgm:pt>
    <dgm:pt modelId="{A55CA623-C6E8-44DB-AD7C-7E6CCF2D1F55}" type="parTrans" cxnId="{F5D29D00-0E50-4C2A-990C-90DD915E9F1F}">
      <dgm:prSet/>
      <dgm:spPr/>
      <dgm:t>
        <a:bodyPr/>
        <a:lstStyle/>
        <a:p>
          <a:endParaRPr lang="en-GB"/>
        </a:p>
      </dgm:t>
    </dgm:pt>
    <dgm:pt modelId="{61CA468C-2BAD-4A04-9A1C-0555B8CA4FE9}" type="sibTrans" cxnId="{F5D29D00-0E50-4C2A-990C-90DD915E9F1F}">
      <dgm:prSet/>
      <dgm:spPr/>
      <dgm:t>
        <a:bodyPr/>
        <a:lstStyle/>
        <a:p>
          <a:endParaRPr lang="en-GB"/>
        </a:p>
      </dgm:t>
    </dgm:pt>
    <dgm:pt modelId="{2C2FE7CF-309E-4E6D-8B78-DA115855487F}">
      <dgm:prSet phldrT="[Text]" custT="1"/>
      <dgm:spPr/>
      <dgm:t>
        <a:bodyPr/>
        <a:lstStyle/>
        <a:p>
          <a:r>
            <a:rPr lang="en-GB" sz="2800" b="1"/>
            <a:t>CBB/Intimate Terrorism</a:t>
          </a:r>
          <a:endParaRPr lang="en-GB" sz="2800" b="1" dirty="0"/>
        </a:p>
      </dgm:t>
    </dgm:pt>
    <dgm:pt modelId="{B6975A41-322F-405F-AB41-7B2DEB0F7C70}" type="parTrans" cxnId="{EF54AE46-94C2-4F06-9C24-3FEB3C007572}">
      <dgm:prSet/>
      <dgm:spPr/>
      <dgm:t>
        <a:bodyPr/>
        <a:lstStyle/>
        <a:p>
          <a:endParaRPr lang="en-GB"/>
        </a:p>
      </dgm:t>
    </dgm:pt>
    <dgm:pt modelId="{2F7FBC8A-905E-4066-BBD4-0938D5244F4F}" type="sibTrans" cxnId="{EF54AE46-94C2-4F06-9C24-3FEB3C007572}">
      <dgm:prSet/>
      <dgm:spPr/>
      <dgm:t>
        <a:bodyPr/>
        <a:lstStyle/>
        <a:p>
          <a:endParaRPr lang="en-GB"/>
        </a:p>
      </dgm:t>
    </dgm:pt>
    <dgm:pt modelId="{C1B161BD-9D64-479D-A8FD-0C58F5E4F6DD}">
      <dgm:prSet phldrT="[Text]" custT="1"/>
      <dgm:spPr/>
      <dgm:t>
        <a:bodyPr/>
        <a:lstStyle/>
        <a:p>
          <a:r>
            <a:rPr lang="en-GB" sz="2100" b="0"/>
            <a:t>A pattern of coercive control</a:t>
          </a:r>
        </a:p>
        <a:p>
          <a:r>
            <a:rPr lang="en-GB" sz="2100" b="1"/>
            <a:t>Induces fear</a:t>
          </a:r>
        </a:p>
        <a:p>
          <a:r>
            <a:rPr lang="en-GB" sz="2100" b="0"/>
            <a:t>Continues after separation</a:t>
          </a:r>
        </a:p>
        <a:p>
          <a:r>
            <a:rPr lang="en-GB" sz="2100" b="0"/>
            <a:t>Typically perpetrated by men</a:t>
          </a:r>
        </a:p>
        <a:p>
          <a:r>
            <a:rPr lang="en-GB" sz="2100" b="0"/>
            <a:t>Linked to homicides</a:t>
          </a:r>
        </a:p>
        <a:p>
          <a:r>
            <a:rPr lang="en-GB" sz="2100" b="0"/>
            <a:t>Escalates over time</a:t>
          </a:r>
        </a:p>
        <a:p>
          <a:r>
            <a:rPr lang="en-GB" sz="2100" b="0"/>
            <a:t>Produces a negative impact on victims ability to act independently &amp; in own interest</a:t>
          </a:r>
          <a:endParaRPr lang="en-GB" sz="2100" b="0" dirty="0"/>
        </a:p>
      </dgm:t>
    </dgm:pt>
    <dgm:pt modelId="{33545C0F-FADE-49DB-902C-CAEA77C9D991}" type="parTrans" cxnId="{3799E0BF-866E-4AE2-9287-D1802F5D81C4}">
      <dgm:prSet/>
      <dgm:spPr/>
      <dgm:t>
        <a:bodyPr/>
        <a:lstStyle/>
        <a:p>
          <a:endParaRPr lang="en-GB"/>
        </a:p>
      </dgm:t>
    </dgm:pt>
    <dgm:pt modelId="{B4EAC848-B446-4250-853F-3DEA11E58F2F}" type="sibTrans" cxnId="{3799E0BF-866E-4AE2-9287-D1802F5D81C4}">
      <dgm:prSet/>
      <dgm:spPr/>
      <dgm:t>
        <a:bodyPr/>
        <a:lstStyle/>
        <a:p>
          <a:endParaRPr lang="en-GB"/>
        </a:p>
      </dgm:t>
    </dgm:pt>
    <dgm:pt modelId="{4F20FF04-DFFC-4476-983B-C363E23828E7}">
      <dgm:prSet phldrT="[Text]" custT="1"/>
      <dgm:spPr/>
      <dgm:t>
        <a:bodyPr/>
        <a:lstStyle/>
        <a:p>
          <a:r>
            <a:rPr lang="en-GB" sz="2800" b="1"/>
            <a:t>Violent Resistance</a:t>
          </a:r>
          <a:endParaRPr lang="en-GB" sz="2800" b="1" dirty="0"/>
        </a:p>
      </dgm:t>
    </dgm:pt>
    <dgm:pt modelId="{03A5B743-9E7D-4D6E-ACC8-7AA162D3388D}" type="parTrans" cxnId="{8A84BAE1-A290-4487-B683-B9C2C90714F4}">
      <dgm:prSet/>
      <dgm:spPr/>
      <dgm:t>
        <a:bodyPr/>
        <a:lstStyle/>
        <a:p>
          <a:endParaRPr lang="en-GB"/>
        </a:p>
      </dgm:t>
    </dgm:pt>
    <dgm:pt modelId="{BDFAD762-D71B-4B21-BDC4-29C466C714B9}" type="sibTrans" cxnId="{8A84BAE1-A290-4487-B683-B9C2C90714F4}">
      <dgm:prSet/>
      <dgm:spPr/>
      <dgm:t>
        <a:bodyPr/>
        <a:lstStyle/>
        <a:p>
          <a:endParaRPr lang="en-GB"/>
        </a:p>
      </dgm:t>
    </dgm:pt>
    <dgm:pt modelId="{6148AB6A-9AF0-4D32-8A84-6ACE4596E373}">
      <dgm:prSet phldrT="[Text]" custT="1"/>
      <dgm:spPr/>
      <dgm:t>
        <a:bodyPr/>
        <a:lstStyle/>
        <a:p>
          <a:r>
            <a:rPr lang="en-GB" sz="2100"/>
            <a:t>Victim might fight in self –defence (physically or verbally)</a:t>
          </a:r>
        </a:p>
        <a:p>
          <a:r>
            <a:rPr lang="en-GB" sz="2100"/>
            <a:t>Might act in revenge/retaliation</a:t>
          </a:r>
        </a:p>
        <a:p>
          <a:r>
            <a:rPr lang="en-GB" sz="2100"/>
            <a:t>Might fight in self preservation (i.e when victim kills their abuser)</a:t>
          </a:r>
        </a:p>
        <a:p>
          <a:r>
            <a:rPr lang="en-GB" sz="2100"/>
            <a:t>Victim does not seek power &amp; control</a:t>
          </a:r>
        </a:p>
        <a:p>
          <a:r>
            <a:rPr lang="en-GB" sz="2100"/>
            <a:t>Typically perpetrated by women responding to CCB</a:t>
          </a:r>
          <a:endParaRPr lang="en-GB" sz="2100" dirty="0"/>
        </a:p>
      </dgm:t>
    </dgm:pt>
    <dgm:pt modelId="{1B482C0B-9E1C-4890-AA9C-046E80C07880}" type="parTrans" cxnId="{B09B70DF-0FFA-4A08-9A4F-29945DAC6B6F}">
      <dgm:prSet/>
      <dgm:spPr/>
      <dgm:t>
        <a:bodyPr/>
        <a:lstStyle/>
        <a:p>
          <a:endParaRPr lang="en-GB"/>
        </a:p>
      </dgm:t>
    </dgm:pt>
    <dgm:pt modelId="{1592F037-8904-47FA-A50A-13A61B1C6599}" type="sibTrans" cxnId="{B09B70DF-0FFA-4A08-9A4F-29945DAC6B6F}">
      <dgm:prSet/>
      <dgm:spPr/>
      <dgm:t>
        <a:bodyPr/>
        <a:lstStyle/>
        <a:p>
          <a:endParaRPr lang="en-GB"/>
        </a:p>
      </dgm:t>
    </dgm:pt>
    <dgm:pt modelId="{0DE9296B-2BB2-49EB-B077-D2BABCEF5493}" type="pres">
      <dgm:prSet presAssocID="{8A7C4D58-029E-4E2B-9294-6805D0206700}" presName="Name0" presStyleCnt="0">
        <dgm:presLayoutVars>
          <dgm:dir/>
          <dgm:animLvl val="lvl"/>
          <dgm:resizeHandles val="exact"/>
        </dgm:presLayoutVars>
      </dgm:prSet>
      <dgm:spPr/>
    </dgm:pt>
    <dgm:pt modelId="{BFB41F11-6824-4476-BBAD-49D13D4581A0}" type="pres">
      <dgm:prSet presAssocID="{C7EF176D-72BD-49BE-AAA7-5FD9E0F90EE5}" presName="compositeNode" presStyleCnt="0">
        <dgm:presLayoutVars>
          <dgm:bulletEnabled val="1"/>
        </dgm:presLayoutVars>
      </dgm:prSet>
      <dgm:spPr/>
    </dgm:pt>
    <dgm:pt modelId="{349542F0-4611-420B-BFBA-E95BF65E790A}" type="pres">
      <dgm:prSet presAssocID="{C7EF176D-72BD-49BE-AAA7-5FD9E0F90EE5}" presName="bgRect" presStyleLbl="node1" presStyleIdx="0" presStyleCnt="3" custScaleY="125009"/>
      <dgm:spPr/>
    </dgm:pt>
    <dgm:pt modelId="{5505EFEC-2A7F-4A5E-BBB0-A0F96DDBEFA9}" type="pres">
      <dgm:prSet presAssocID="{C7EF176D-72BD-49BE-AAA7-5FD9E0F90EE5}" presName="parentNode" presStyleLbl="node1" presStyleIdx="0" presStyleCnt="3">
        <dgm:presLayoutVars>
          <dgm:chMax val="0"/>
          <dgm:bulletEnabled val="1"/>
        </dgm:presLayoutVars>
      </dgm:prSet>
      <dgm:spPr/>
    </dgm:pt>
    <dgm:pt modelId="{A4225A3F-A489-4DB6-96BD-123137E9083E}" type="pres">
      <dgm:prSet presAssocID="{C7EF176D-72BD-49BE-AAA7-5FD9E0F90EE5}" presName="childNode" presStyleLbl="node1" presStyleIdx="0" presStyleCnt="3">
        <dgm:presLayoutVars>
          <dgm:bulletEnabled val="1"/>
        </dgm:presLayoutVars>
      </dgm:prSet>
      <dgm:spPr/>
    </dgm:pt>
    <dgm:pt modelId="{F36F08E5-4AF1-4905-9B80-563D2B52DA1E}" type="pres">
      <dgm:prSet presAssocID="{C7EF7E16-EB7D-456E-A85C-500CE5032837}" presName="hSp" presStyleCnt="0"/>
      <dgm:spPr/>
    </dgm:pt>
    <dgm:pt modelId="{BDE13CFA-E2B1-433B-BBDE-DAF64151266F}" type="pres">
      <dgm:prSet presAssocID="{C7EF7E16-EB7D-456E-A85C-500CE5032837}" presName="vProcSp" presStyleCnt="0"/>
      <dgm:spPr/>
    </dgm:pt>
    <dgm:pt modelId="{CBDEEF8E-87A3-4E77-B0E0-4504C5AD23F3}" type="pres">
      <dgm:prSet presAssocID="{C7EF7E16-EB7D-456E-A85C-500CE5032837}" presName="vSp1" presStyleCnt="0"/>
      <dgm:spPr/>
    </dgm:pt>
    <dgm:pt modelId="{ECC30BC4-4470-4DCB-8A16-62A38B74156E}" type="pres">
      <dgm:prSet presAssocID="{C7EF7E16-EB7D-456E-A85C-500CE5032837}" presName="simulatedConn" presStyleLbl="solidFgAcc1" presStyleIdx="0" presStyleCnt="2"/>
      <dgm:spPr/>
    </dgm:pt>
    <dgm:pt modelId="{D67BF945-325D-44B7-A53A-3ED26A51D66A}" type="pres">
      <dgm:prSet presAssocID="{C7EF7E16-EB7D-456E-A85C-500CE5032837}" presName="vSp2" presStyleCnt="0"/>
      <dgm:spPr/>
    </dgm:pt>
    <dgm:pt modelId="{25695D36-5EEF-4276-92EE-CDB3CFD519BA}" type="pres">
      <dgm:prSet presAssocID="{C7EF7E16-EB7D-456E-A85C-500CE5032837}" presName="sibTrans" presStyleCnt="0"/>
      <dgm:spPr/>
    </dgm:pt>
    <dgm:pt modelId="{40AEEAF2-44BD-49DA-8EE4-EA5A5D867C64}" type="pres">
      <dgm:prSet presAssocID="{2C2FE7CF-309E-4E6D-8B78-DA115855487F}" presName="compositeNode" presStyleCnt="0">
        <dgm:presLayoutVars>
          <dgm:bulletEnabled val="1"/>
        </dgm:presLayoutVars>
      </dgm:prSet>
      <dgm:spPr/>
    </dgm:pt>
    <dgm:pt modelId="{54E07D91-4D4E-4203-9DC0-1E942F18F9B9}" type="pres">
      <dgm:prSet presAssocID="{2C2FE7CF-309E-4E6D-8B78-DA115855487F}" presName="bgRect" presStyleLbl="node1" presStyleIdx="1" presStyleCnt="3" custScaleY="124939"/>
      <dgm:spPr/>
    </dgm:pt>
    <dgm:pt modelId="{D4D01B45-E1CE-421F-8219-5FC04056A954}" type="pres">
      <dgm:prSet presAssocID="{2C2FE7CF-309E-4E6D-8B78-DA115855487F}" presName="parentNode" presStyleLbl="node1" presStyleIdx="1" presStyleCnt="3">
        <dgm:presLayoutVars>
          <dgm:chMax val="0"/>
          <dgm:bulletEnabled val="1"/>
        </dgm:presLayoutVars>
      </dgm:prSet>
      <dgm:spPr/>
    </dgm:pt>
    <dgm:pt modelId="{24A3CA79-A962-477A-9461-914B98B5DEED}" type="pres">
      <dgm:prSet presAssocID="{2C2FE7CF-309E-4E6D-8B78-DA115855487F}" presName="childNode" presStyleLbl="node1" presStyleIdx="1" presStyleCnt="3">
        <dgm:presLayoutVars>
          <dgm:bulletEnabled val="1"/>
        </dgm:presLayoutVars>
      </dgm:prSet>
      <dgm:spPr/>
    </dgm:pt>
    <dgm:pt modelId="{3800CAAA-D761-41DE-AB0E-9A3C0D687056}" type="pres">
      <dgm:prSet presAssocID="{2F7FBC8A-905E-4066-BBD4-0938D5244F4F}" presName="hSp" presStyleCnt="0"/>
      <dgm:spPr/>
    </dgm:pt>
    <dgm:pt modelId="{B7BE1830-A4B1-4749-960B-CD0967E78A59}" type="pres">
      <dgm:prSet presAssocID="{2F7FBC8A-905E-4066-BBD4-0938D5244F4F}" presName="vProcSp" presStyleCnt="0"/>
      <dgm:spPr/>
    </dgm:pt>
    <dgm:pt modelId="{BB4BBDB9-4082-41BD-A2DF-4DCC5DFC3FEC}" type="pres">
      <dgm:prSet presAssocID="{2F7FBC8A-905E-4066-BBD4-0938D5244F4F}" presName="vSp1" presStyleCnt="0"/>
      <dgm:spPr/>
    </dgm:pt>
    <dgm:pt modelId="{019594F0-F5F0-43E0-ADD6-1F27008069BB}" type="pres">
      <dgm:prSet presAssocID="{2F7FBC8A-905E-4066-BBD4-0938D5244F4F}" presName="simulatedConn" presStyleLbl="solidFgAcc1" presStyleIdx="1" presStyleCnt="2"/>
      <dgm:spPr/>
    </dgm:pt>
    <dgm:pt modelId="{943437CC-DFFC-4B06-91FB-262D3C34277F}" type="pres">
      <dgm:prSet presAssocID="{2F7FBC8A-905E-4066-BBD4-0938D5244F4F}" presName="vSp2" presStyleCnt="0"/>
      <dgm:spPr/>
    </dgm:pt>
    <dgm:pt modelId="{4BD8209B-A296-40EC-ABC4-4723F4D95FB7}" type="pres">
      <dgm:prSet presAssocID="{2F7FBC8A-905E-4066-BBD4-0938D5244F4F}" presName="sibTrans" presStyleCnt="0"/>
      <dgm:spPr/>
    </dgm:pt>
    <dgm:pt modelId="{A3FAE65C-59D4-4A6F-8DBC-2D51C1ADC31E}" type="pres">
      <dgm:prSet presAssocID="{4F20FF04-DFFC-4476-983B-C363E23828E7}" presName="compositeNode" presStyleCnt="0">
        <dgm:presLayoutVars>
          <dgm:bulletEnabled val="1"/>
        </dgm:presLayoutVars>
      </dgm:prSet>
      <dgm:spPr/>
    </dgm:pt>
    <dgm:pt modelId="{E5F163EC-66ED-45CA-A10A-B3186676EDC0}" type="pres">
      <dgm:prSet presAssocID="{4F20FF04-DFFC-4476-983B-C363E23828E7}" presName="bgRect" presStyleLbl="node1" presStyleIdx="2" presStyleCnt="3" custScaleY="125082"/>
      <dgm:spPr/>
    </dgm:pt>
    <dgm:pt modelId="{452A1D41-37AF-4178-945E-726310EA4841}" type="pres">
      <dgm:prSet presAssocID="{4F20FF04-DFFC-4476-983B-C363E23828E7}" presName="parentNode" presStyleLbl="node1" presStyleIdx="2" presStyleCnt="3">
        <dgm:presLayoutVars>
          <dgm:chMax val="0"/>
          <dgm:bulletEnabled val="1"/>
        </dgm:presLayoutVars>
      </dgm:prSet>
      <dgm:spPr/>
    </dgm:pt>
    <dgm:pt modelId="{2063F13F-FAA8-4B2B-9D93-C3B92BF9E690}" type="pres">
      <dgm:prSet presAssocID="{4F20FF04-DFFC-4476-983B-C363E23828E7}" presName="childNode" presStyleLbl="node1" presStyleIdx="2" presStyleCnt="3">
        <dgm:presLayoutVars>
          <dgm:bulletEnabled val="1"/>
        </dgm:presLayoutVars>
      </dgm:prSet>
      <dgm:spPr/>
    </dgm:pt>
  </dgm:ptLst>
  <dgm:cxnLst>
    <dgm:cxn modelId="{F5D29D00-0E50-4C2A-990C-90DD915E9F1F}" srcId="{C7EF176D-72BD-49BE-AAA7-5FD9E0F90EE5}" destId="{3DE6726A-4DAB-4680-A0FD-312DB96CA8FE}" srcOrd="0" destOrd="0" parTransId="{A55CA623-C6E8-44DB-AD7C-7E6CCF2D1F55}" sibTransId="{61CA468C-2BAD-4A04-9A1C-0555B8CA4FE9}"/>
    <dgm:cxn modelId="{C9BC690E-1101-4F5D-8BEC-FE9ACA03E90B}" type="presOf" srcId="{3DE6726A-4DAB-4680-A0FD-312DB96CA8FE}" destId="{A4225A3F-A489-4DB6-96BD-123137E9083E}" srcOrd="0" destOrd="0" presId="urn:microsoft.com/office/officeart/2005/8/layout/hProcess7"/>
    <dgm:cxn modelId="{EB2F4916-6DA3-47A7-A3A5-DAD51CD6116E}" type="presOf" srcId="{8A7C4D58-029E-4E2B-9294-6805D0206700}" destId="{0DE9296B-2BB2-49EB-B077-D2BABCEF5493}" srcOrd="0" destOrd="0" presId="urn:microsoft.com/office/officeart/2005/8/layout/hProcess7"/>
    <dgm:cxn modelId="{1D81B72A-BCE1-4634-AC8F-5C5D46CC913B}" type="presOf" srcId="{2C2FE7CF-309E-4E6D-8B78-DA115855487F}" destId="{54E07D91-4D4E-4203-9DC0-1E942F18F9B9}" srcOrd="0" destOrd="0" presId="urn:microsoft.com/office/officeart/2005/8/layout/hProcess7"/>
    <dgm:cxn modelId="{CF87FC2D-782D-4A2F-B496-EF29640119D5}" type="presOf" srcId="{C7EF176D-72BD-49BE-AAA7-5FD9E0F90EE5}" destId="{5505EFEC-2A7F-4A5E-BBB0-A0F96DDBEFA9}" srcOrd="1" destOrd="0" presId="urn:microsoft.com/office/officeart/2005/8/layout/hProcess7"/>
    <dgm:cxn modelId="{4C42C145-BCA1-42E4-9A32-67D2D5AF26D3}" type="presOf" srcId="{6148AB6A-9AF0-4D32-8A84-6ACE4596E373}" destId="{2063F13F-FAA8-4B2B-9D93-C3B92BF9E690}" srcOrd="0" destOrd="0" presId="urn:microsoft.com/office/officeart/2005/8/layout/hProcess7"/>
    <dgm:cxn modelId="{EF54AE46-94C2-4F06-9C24-3FEB3C007572}" srcId="{8A7C4D58-029E-4E2B-9294-6805D0206700}" destId="{2C2FE7CF-309E-4E6D-8B78-DA115855487F}" srcOrd="1" destOrd="0" parTransId="{B6975A41-322F-405F-AB41-7B2DEB0F7C70}" sibTransId="{2F7FBC8A-905E-4066-BBD4-0938D5244F4F}"/>
    <dgm:cxn modelId="{A4156166-8D82-4768-B384-2E35AB8D7854}" type="presOf" srcId="{2C2FE7CF-309E-4E6D-8B78-DA115855487F}" destId="{D4D01B45-E1CE-421F-8219-5FC04056A954}" srcOrd="1" destOrd="0" presId="urn:microsoft.com/office/officeart/2005/8/layout/hProcess7"/>
    <dgm:cxn modelId="{A6C7126A-B4F5-4F60-96BF-48F24851C68C}" type="presOf" srcId="{C1B161BD-9D64-479D-A8FD-0C58F5E4F6DD}" destId="{24A3CA79-A962-477A-9461-914B98B5DEED}" srcOrd="0" destOrd="0" presId="urn:microsoft.com/office/officeart/2005/8/layout/hProcess7"/>
    <dgm:cxn modelId="{FC15786E-5C4F-4D31-AAAE-020643B62933}" srcId="{8A7C4D58-029E-4E2B-9294-6805D0206700}" destId="{C7EF176D-72BD-49BE-AAA7-5FD9E0F90EE5}" srcOrd="0" destOrd="0" parTransId="{8D8CF7F9-42A1-4611-8EE1-B741A2B17FCD}" sibTransId="{C7EF7E16-EB7D-456E-A85C-500CE5032837}"/>
    <dgm:cxn modelId="{B1945D8C-8F6B-468D-8DF0-4BE045B83C51}" type="presOf" srcId="{C7EF176D-72BD-49BE-AAA7-5FD9E0F90EE5}" destId="{349542F0-4611-420B-BFBA-E95BF65E790A}" srcOrd="0" destOrd="0" presId="urn:microsoft.com/office/officeart/2005/8/layout/hProcess7"/>
    <dgm:cxn modelId="{6141C7A7-CFE9-484B-8E4F-FC1CB66630C6}" type="presOf" srcId="{4F20FF04-DFFC-4476-983B-C363E23828E7}" destId="{E5F163EC-66ED-45CA-A10A-B3186676EDC0}" srcOrd="0" destOrd="0" presId="urn:microsoft.com/office/officeart/2005/8/layout/hProcess7"/>
    <dgm:cxn modelId="{3799E0BF-866E-4AE2-9287-D1802F5D81C4}" srcId="{2C2FE7CF-309E-4E6D-8B78-DA115855487F}" destId="{C1B161BD-9D64-479D-A8FD-0C58F5E4F6DD}" srcOrd="0" destOrd="0" parTransId="{33545C0F-FADE-49DB-902C-CAEA77C9D991}" sibTransId="{B4EAC848-B446-4250-853F-3DEA11E58F2F}"/>
    <dgm:cxn modelId="{B09B70DF-0FFA-4A08-9A4F-29945DAC6B6F}" srcId="{4F20FF04-DFFC-4476-983B-C363E23828E7}" destId="{6148AB6A-9AF0-4D32-8A84-6ACE4596E373}" srcOrd="0" destOrd="0" parTransId="{1B482C0B-9E1C-4890-AA9C-046E80C07880}" sibTransId="{1592F037-8904-47FA-A50A-13A61B1C6599}"/>
    <dgm:cxn modelId="{8A84BAE1-A290-4487-B683-B9C2C90714F4}" srcId="{8A7C4D58-029E-4E2B-9294-6805D0206700}" destId="{4F20FF04-DFFC-4476-983B-C363E23828E7}" srcOrd="2" destOrd="0" parTransId="{03A5B743-9E7D-4D6E-ACC8-7AA162D3388D}" sibTransId="{BDFAD762-D71B-4B21-BDC4-29C466C714B9}"/>
    <dgm:cxn modelId="{821531EE-2865-4667-B63E-23D67CFB8961}" type="presOf" srcId="{4F20FF04-DFFC-4476-983B-C363E23828E7}" destId="{452A1D41-37AF-4178-945E-726310EA4841}" srcOrd="1" destOrd="0" presId="urn:microsoft.com/office/officeart/2005/8/layout/hProcess7"/>
    <dgm:cxn modelId="{CD720BFC-030A-4B0A-BD4C-93991E40ECE7}" type="presParOf" srcId="{0DE9296B-2BB2-49EB-B077-D2BABCEF5493}" destId="{BFB41F11-6824-4476-BBAD-49D13D4581A0}" srcOrd="0" destOrd="0" presId="urn:microsoft.com/office/officeart/2005/8/layout/hProcess7"/>
    <dgm:cxn modelId="{E94FECE1-7C8F-4275-83CA-9EF13FCE4F41}" type="presParOf" srcId="{BFB41F11-6824-4476-BBAD-49D13D4581A0}" destId="{349542F0-4611-420B-BFBA-E95BF65E790A}" srcOrd="0" destOrd="0" presId="urn:microsoft.com/office/officeart/2005/8/layout/hProcess7"/>
    <dgm:cxn modelId="{14122DDC-753F-4587-90DA-C539ED6B7C82}" type="presParOf" srcId="{BFB41F11-6824-4476-BBAD-49D13D4581A0}" destId="{5505EFEC-2A7F-4A5E-BBB0-A0F96DDBEFA9}" srcOrd="1" destOrd="0" presId="urn:microsoft.com/office/officeart/2005/8/layout/hProcess7"/>
    <dgm:cxn modelId="{2E9FE45A-66B1-4A00-A99B-4E031D7CC50F}" type="presParOf" srcId="{BFB41F11-6824-4476-BBAD-49D13D4581A0}" destId="{A4225A3F-A489-4DB6-96BD-123137E9083E}" srcOrd="2" destOrd="0" presId="urn:microsoft.com/office/officeart/2005/8/layout/hProcess7"/>
    <dgm:cxn modelId="{D584275D-999B-4C26-A3D7-8E120160FB62}" type="presParOf" srcId="{0DE9296B-2BB2-49EB-B077-D2BABCEF5493}" destId="{F36F08E5-4AF1-4905-9B80-563D2B52DA1E}" srcOrd="1" destOrd="0" presId="urn:microsoft.com/office/officeart/2005/8/layout/hProcess7"/>
    <dgm:cxn modelId="{47BFA103-50F7-4416-BEA1-85E4A304CB82}" type="presParOf" srcId="{0DE9296B-2BB2-49EB-B077-D2BABCEF5493}" destId="{BDE13CFA-E2B1-433B-BBDE-DAF64151266F}" srcOrd="2" destOrd="0" presId="urn:microsoft.com/office/officeart/2005/8/layout/hProcess7"/>
    <dgm:cxn modelId="{525727B6-151D-42BF-BA9B-59B35DB0087A}" type="presParOf" srcId="{BDE13CFA-E2B1-433B-BBDE-DAF64151266F}" destId="{CBDEEF8E-87A3-4E77-B0E0-4504C5AD23F3}" srcOrd="0" destOrd="0" presId="urn:microsoft.com/office/officeart/2005/8/layout/hProcess7"/>
    <dgm:cxn modelId="{4113F3DA-B11A-4584-80EE-CCC0FE4B8DA9}" type="presParOf" srcId="{BDE13CFA-E2B1-433B-BBDE-DAF64151266F}" destId="{ECC30BC4-4470-4DCB-8A16-62A38B74156E}" srcOrd="1" destOrd="0" presId="urn:microsoft.com/office/officeart/2005/8/layout/hProcess7"/>
    <dgm:cxn modelId="{47B0F881-D068-419E-A4C1-C5E838BED418}" type="presParOf" srcId="{BDE13CFA-E2B1-433B-BBDE-DAF64151266F}" destId="{D67BF945-325D-44B7-A53A-3ED26A51D66A}" srcOrd="2" destOrd="0" presId="urn:microsoft.com/office/officeart/2005/8/layout/hProcess7"/>
    <dgm:cxn modelId="{913D9B94-A550-465E-965B-78FDB400A088}" type="presParOf" srcId="{0DE9296B-2BB2-49EB-B077-D2BABCEF5493}" destId="{25695D36-5EEF-4276-92EE-CDB3CFD519BA}" srcOrd="3" destOrd="0" presId="urn:microsoft.com/office/officeart/2005/8/layout/hProcess7"/>
    <dgm:cxn modelId="{AA6CB2BC-37AE-4C87-87F0-A10F7D74C6E4}" type="presParOf" srcId="{0DE9296B-2BB2-49EB-B077-D2BABCEF5493}" destId="{40AEEAF2-44BD-49DA-8EE4-EA5A5D867C64}" srcOrd="4" destOrd="0" presId="urn:microsoft.com/office/officeart/2005/8/layout/hProcess7"/>
    <dgm:cxn modelId="{0AA42704-A0F2-4032-9455-96DDC7BB2199}" type="presParOf" srcId="{40AEEAF2-44BD-49DA-8EE4-EA5A5D867C64}" destId="{54E07D91-4D4E-4203-9DC0-1E942F18F9B9}" srcOrd="0" destOrd="0" presId="urn:microsoft.com/office/officeart/2005/8/layout/hProcess7"/>
    <dgm:cxn modelId="{9E1F19DD-D1F6-43FF-B7FD-A311FBE6A63D}" type="presParOf" srcId="{40AEEAF2-44BD-49DA-8EE4-EA5A5D867C64}" destId="{D4D01B45-E1CE-421F-8219-5FC04056A954}" srcOrd="1" destOrd="0" presId="urn:microsoft.com/office/officeart/2005/8/layout/hProcess7"/>
    <dgm:cxn modelId="{8ABF7990-00AD-4F89-BC45-18E4C5F17E5A}" type="presParOf" srcId="{40AEEAF2-44BD-49DA-8EE4-EA5A5D867C64}" destId="{24A3CA79-A962-477A-9461-914B98B5DEED}" srcOrd="2" destOrd="0" presId="urn:microsoft.com/office/officeart/2005/8/layout/hProcess7"/>
    <dgm:cxn modelId="{0EAB17C1-C164-41E6-AEB5-99AEABCDD38A}" type="presParOf" srcId="{0DE9296B-2BB2-49EB-B077-D2BABCEF5493}" destId="{3800CAAA-D761-41DE-AB0E-9A3C0D687056}" srcOrd="5" destOrd="0" presId="urn:microsoft.com/office/officeart/2005/8/layout/hProcess7"/>
    <dgm:cxn modelId="{31AA47D6-B509-44EB-B236-8FFBD4A7F0BC}" type="presParOf" srcId="{0DE9296B-2BB2-49EB-B077-D2BABCEF5493}" destId="{B7BE1830-A4B1-4749-960B-CD0967E78A59}" srcOrd="6" destOrd="0" presId="urn:microsoft.com/office/officeart/2005/8/layout/hProcess7"/>
    <dgm:cxn modelId="{BFBF9F38-CB4A-48C1-B661-A4594E0F0E34}" type="presParOf" srcId="{B7BE1830-A4B1-4749-960B-CD0967E78A59}" destId="{BB4BBDB9-4082-41BD-A2DF-4DCC5DFC3FEC}" srcOrd="0" destOrd="0" presId="urn:microsoft.com/office/officeart/2005/8/layout/hProcess7"/>
    <dgm:cxn modelId="{9D342100-8013-4F87-BDAC-0835DBE4269D}" type="presParOf" srcId="{B7BE1830-A4B1-4749-960B-CD0967E78A59}" destId="{019594F0-F5F0-43E0-ADD6-1F27008069BB}" srcOrd="1" destOrd="0" presId="urn:microsoft.com/office/officeart/2005/8/layout/hProcess7"/>
    <dgm:cxn modelId="{9063B628-831C-4362-B92D-3544D6865997}" type="presParOf" srcId="{B7BE1830-A4B1-4749-960B-CD0967E78A59}" destId="{943437CC-DFFC-4B06-91FB-262D3C34277F}" srcOrd="2" destOrd="0" presId="urn:microsoft.com/office/officeart/2005/8/layout/hProcess7"/>
    <dgm:cxn modelId="{49A68CB5-D5F4-4CAC-81E3-5DBBDDBBC1C1}" type="presParOf" srcId="{0DE9296B-2BB2-49EB-B077-D2BABCEF5493}" destId="{4BD8209B-A296-40EC-ABC4-4723F4D95FB7}" srcOrd="7" destOrd="0" presId="urn:microsoft.com/office/officeart/2005/8/layout/hProcess7"/>
    <dgm:cxn modelId="{9C965027-F904-491F-A47B-0480A23D0F2B}" type="presParOf" srcId="{0DE9296B-2BB2-49EB-B077-D2BABCEF5493}" destId="{A3FAE65C-59D4-4A6F-8DBC-2D51C1ADC31E}" srcOrd="8" destOrd="0" presId="urn:microsoft.com/office/officeart/2005/8/layout/hProcess7"/>
    <dgm:cxn modelId="{8C703E10-D8A0-4276-ADB5-61F6F166D0C2}" type="presParOf" srcId="{A3FAE65C-59D4-4A6F-8DBC-2D51C1ADC31E}" destId="{E5F163EC-66ED-45CA-A10A-B3186676EDC0}" srcOrd="0" destOrd="0" presId="urn:microsoft.com/office/officeart/2005/8/layout/hProcess7"/>
    <dgm:cxn modelId="{17C637D3-66EF-4600-BC15-0378E690957C}" type="presParOf" srcId="{A3FAE65C-59D4-4A6F-8DBC-2D51C1ADC31E}" destId="{452A1D41-37AF-4178-945E-726310EA4841}" srcOrd="1" destOrd="0" presId="urn:microsoft.com/office/officeart/2005/8/layout/hProcess7"/>
    <dgm:cxn modelId="{3570886C-904E-4DF8-9A98-A35389CB2BEF}" type="presParOf" srcId="{A3FAE65C-59D4-4A6F-8DBC-2D51C1ADC31E}" destId="{2063F13F-FAA8-4B2B-9D93-C3B92BF9E690}" srcOrd="2" destOrd="0" presId="urn:microsoft.com/office/officeart/2005/8/layout/hProcess7"/>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41B6334B-D91A-4219-844B-661AB8F426D1}" type="doc">
      <dgm:prSet loTypeId="urn:microsoft.com/office/officeart/2005/8/layout/list1" loCatId="process" qsTypeId="urn:microsoft.com/office/officeart/2005/8/quickstyle/simple1" qsCatId="simple" csTypeId="urn:microsoft.com/office/officeart/2005/8/colors/accent1_1" csCatId="accent1" phldr="1"/>
      <dgm:spPr/>
      <dgm:t>
        <a:bodyPr/>
        <a:lstStyle/>
        <a:p>
          <a:endParaRPr lang="en-US"/>
        </a:p>
      </dgm:t>
    </dgm:pt>
    <dgm:pt modelId="{A07248B4-A450-42EF-876C-480F9EAAEF26}">
      <dgm:prSet phldrT="[Text]" custT="1"/>
      <dgm:spPr/>
      <dgm:t>
        <a:bodyPr/>
        <a:lstStyle/>
        <a:p>
          <a:r>
            <a:rPr lang="en-US" sz="2400"/>
            <a:t>One off</a:t>
          </a:r>
          <a:endParaRPr lang="en-US" sz="2400" dirty="0"/>
        </a:p>
      </dgm:t>
    </dgm:pt>
    <dgm:pt modelId="{93AEBAC5-159B-4F8D-9397-7D69B3E1B88B}" type="parTrans" cxnId="{AF692B47-F9CB-4C88-BE3B-251DE70B0AF4}">
      <dgm:prSet/>
      <dgm:spPr/>
      <dgm:t>
        <a:bodyPr/>
        <a:lstStyle/>
        <a:p>
          <a:endParaRPr lang="en-US"/>
        </a:p>
      </dgm:t>
    </dgm:pt>
    <dgm:pt modelId="{1ED28CF5-B703-4A62-9C4B-A3C849FD59F4}" type="sibTrans" cxnId="{AF692B47-F9CB-4C88-BE3B-251DE70B0AF4}">
      <dgm:prSet/>
      <dgm:spPr/>
      <dgm:t>
        <a:bodyPr/>
        <a:lstStyle/>
        <a:p>
          <a:endParaRPr lang="en-US"/>
        </a:p>
      </dgm:t>
    </dgm:pt>
    <dgm:pt modelId="{D6C5EB3F-A20B-4A50-9284-2A2CA4504E71}">
      <dgm:prSet phldrT="[Text]" custT="1"/>
      <dgm:spPr/>
      <dgm:t>
        <a:bodyPr/>
        <a:lstStyle/>
        <a:p>
          <a:r>
            <a:rPr lang="en-US" sz="2400"/>
            <a:t>Public humiliation</a:t>
          </a:r>
          <a:endParaRPr lang="en-US" sz="2400" dirty="0"/>
        </a:p>
      </dgm:t>
    </dgm:pt>
    <dgm:pt modelId="{B7A620E7-F2DB-495C-8FC1-FF733BE07952}" type="parTrans" cxnId="{DB59BF05-42F9-47B2-813A-50BAD4F1DD83}">
      <dgm:prSet/>
      <dgm:spPr/>
      <dgm:t>
        <a:bodyPr/>
        <a:lstStyle/>
        <a:p>
          <a:endParaRPr lang="en-US"/>
        </a:p>
      </dgm:t>
    </dgm:pt>
    <dgm:pt modelId="{B18AC73E-B1D9-4D20-9ECC-F68419537D94}" type="sibTrans" cxnId="{DB59BF05-42F9-47B2-813A-50BAD4F1DD83}">
      <dgm:prSet/>
      <dgm:spPr/>
      <dgm:t>
        <a:bodyPr/>
        <a:lstStyle/>
        <a:p>
          <a:endParaRPr lang="en-US"/>
        </a:p>
      </dgm:t>
    </dgm:pt>
    <dgm:pt modelId="{925D3940-2472-48C5-9935-60788A4BBF24}">
      <dgm:prSet phldrT="[Text]" custT="1"/>
      <dgm:spPr/>
      <dgm:t>
        <a:bodyPr/>
        <a:lstStyle/>
        <a:p>
          <a:r>
            <a:rPr lang="en-US" sz="2400"/>
            <a:t>Not believed</a:t>
          </a:r>
          <a:endParaRPr lang="en-US" sz="2400" dirty="0"/>
        </a:p>
      </dgm:t>
    </dgm:pt>
    <dgm:pt modelId="{6E4C5477-840A-4861-9A25-CA145AD8DB18}" type="parTrans" cxnId="{C2E82827-A85D-4B6E-9726-FEB080ACA81B}">
      <dgm:prSet/>
      <dgm:spPr/>
      <dgm:t>
        <a:bodyPr/>
        <a:lstStyle/>
        <a:p>
          <a:endParaRPr lang="en-US"/>
        </a:p>
      </dgm:t>
    </dgm:pt>
    <dgm:pt modelId="{67525BC3-E365-48C6-9E97-A42198C61FB6}" type="sibTrans" cxnId="{C2E82827-A85D-4B6E-9726-FEB080ACA81B}">
      <dgm:prSet/>
      <dgm:spPr/>
      <dgm:t>
        <a:bodyPr/>
        <a:lstStyle/>
        <a:p>
          <a:endParaRPr lang="en-US"/>
        </a:p>
      </dgm:t>
    </dgm:pt>
    <dgm:pt modelId="{92F29801-36C9-4589-8983-01E996BAD451}">
      <dgm:prSet phldrT="[Text]" custT="1"/>
      <dgm:spPr/>
      <dgm:t>
        <a:bodyPr/>
        <a:lstStyle/>
        <a:p>
          <a:r>
            <a:rPr lang="en-US" sz="2400"/>
            <a:t>Loss of children</a:t>
          </a:r>
          <a:endParaRPr lang="en-US" sz="2400" dirty="0"/>
        </a:p>
      </dgm:t>
    </dgm:pt>
    <dgm:pt modelId="{85F3D205-4056-464F-8928-68010C0E1EBA}" type="parTrans" cxnId="{F76BEA20-4DA9-4B83-830B-935CF180903F}">
      <dgm:prSet/>
      <dgm:spPr/>
      <dgm:t>
        <a:bodyPr/>
        <a:lstStyle/>
        <a:p>
          <a:endParaRPr lang="en-US"/>
        </a:p>
      </dgm:t>
    </dgm:pt>
    <dgm:pt modelId="{EC6428E8-78B7-45B3-9AA8-0F7A8DD74435}" type="sibTrans" cxnId="{F76BEA20-4DA9-4B83-830B-935CF180903F}">
      <dgm:prSet/>
      <dgm:spPr/>
      <dgm:t>
        <a:bodyPr/>
        <a:lstStyle/>
        <a:p>
          <a:endParaRPr lang="en-US"/>
        </a:p>
      </dgm:t>
    </dgm:pt>
    <dgm:pt modelId="{ACB5350D-90F3-400E-8A2A-12C121C4428E}">
      <dgm:prSet phldrT="[Text]" custT="1"/>
      <dgm:spPr/>
      <dgm:t>
        <a:bodyPr/>
        <a:lstStyle/>
        <a:p>
          <a:r>
            <a:rPr lang="en-US" sz="2400"/>
            <a:t>Wrong outcome</a:t>
          </a:r>
          <a:endParaRPr lang="en-US" sz="2400" dirty="0"/>
        </a:p>
      </dgm:t>
    </dgm:pt>
    <dgm:pt modelId="{B26F594C-677B-4E1E-83AE-98BE62AE09E3}" type="parTrans" cxnId="{B709AC56-C833-4D0E-A6E5-52B0BAC35308}">
      <dgm:prSet/>
      <dgm:spPr/>
      <dgm:t>
        <a:bodyPr/>
        <a:lstStyle/>
        <a:p>
          <a:endParaRPr lang="en-US"/>
        </a:p>
      </dgm:t>
    </dgm:pt>
    <dgm:pt modelId="{8CBB1B87-3A90-44F1-85CC-27AE0AA22286}" type="sibTrans" cxnId="{B709AC56-C833-4D0E-A6E5-52B0BAC35308}">
      <dgm:prSet/>
      <dgm:spPr/>
      <dgm:t>
        <a:bodyPr/>
        <a:lstStyle/>
        <a:p>
          <a:endParaRPr lang="en-US"/>
        </a:p>
      </dgm:t>
    </dgm:pt>
    <dgm:pt modelId="{D49507CB-A0D6-4130-91C8-FE599859644B}">
      <dgm:prSet phldrT="[Text]" custT="1"/>
      <dgm:spPr/>
      <dgm:t>
        <a:bodyPr/>
        <a:lstStyle/>
        <a:p>
          <a:r>
            <a:rPr lang="en-US" sz="2400"/>
            <a:t>What happens when the Police leave?</a:t>
          </a:r>
          <a:endParaRPr lang="en-US" sz="2400" dirty="0"/>
        </a:p>
      </dgm:t>
    </dgm:pt>
    <dgm:pt modelId="{43E935A4-F7CA-47C6-99F2-0DBCD790E2C7}" type="parTrans" cxnId="{2AFD2950-2757-4EF5-BE70-3E905B9BFA0C}">
      <dgm:prSet/>
      <dgm:spPr/>
      <dgm:t>
        <a:bodyPr/>
        <a:lstStyle/>
        <a:p>
          <a:endParaRPr lang="en-US"/>
        </a:p>
      </dgm:t>
    </dgm:pt>
    <dgm:pt modelId="{30D1B2D3-53CD-48EA-8466-2F5860CA9607}" type="sibTrans" cxnId="{2AFD2950-2757-4EF5-BE70-3E905B9BFA0C}">
      <dgm:prSet/>
      <dgm:spPr/>
      <dgm:t>
        <a:bodyPr/>
        <a:lstStyle/>
        <a:p>
          <a:endParaRPr lang="en-US"/>
        </a:p>
      </dgm:t>
    </dgm:pt>
    <dgm:pt modelId="{E958ED39-CF58-4A18-A78A-FD5F586106D9}">
      <dgm:prSet phldrT="[Text]" custT="1"/>
      <dgm:spPr/>
      <dgm:t>
        <a:bodyPr/>
        <a:lstStyle/>
        <a:p>
          <a:r>
            <a:rPr lang="en-US" sz="2400"/>
            <a:t>Can’t accept it’s Domestic Violence</a:t>
          </a:r>
          <a:endParaRPr lang="en-US" sz="2400" dirty="0"/>
        </a:p>
      </dgm:t>
    </dgm:pt>
    <dgm:pt modelId="{0896EF85-F0DA-43A9-A93B-EAF24C101731}" type="parTrans" cxnId="{E8A39EE3-E5E5-4134-AB3A-69001B39679E}">
      <dgm:prSet/>
      <dgm:spPr/>
      <dgm:t>
        <a:bodyPr/>
        <a:lstStyle/>
        <a:p>
          <a:endParaRPr lang="en-US"/>
        </a:p>
      </dgm:t>
    </dgm:pt>
    <dgm:pt modelId="{551EB6A8-DACD-4722-B4CC-5C5250F2FADF}" type="sibTrans" cxnId="{E8A39EE3-E5E5-4134-AB3A-69001B39679E}">
      <dgm:prSet/>
      <dgm:spPr/>
      <dgm:t>
        <a:bodyPr/>
        <a:lstStyle/>
        <a:p>
          <a:endParaRPr lang="en-US"/>
        </a:p>
      </dgm:t>
    </dgm:pt>
    <dgm:pt modelId="{FB799FA7-077F-4FAD-9C86-C55A166D63E7}">
      <dgm:prSet phldrT="[Text]" custT="1"/>
      <dgm:spPr/>
      <dgm:t>
        <a:bodyPr/>
        <a:lstStyle/>
        <a:p>
          <a:r>
            <a:rPr lang="en-US" sz="2400"/>
            <a:t>The victim’s own fault</a:t>
          </a:r>
          <a:endParaRPr lang="en-US" sz="2400" dirty="0"/>
        </a:p>
      </dgm:t>
    </dgm:pt>
    <dgm:pt modelId="{67BC5214-1A33-4157-B72C-95DD25F470A6}" type="parTrans" cxnId="{D2A7FFE7-5308-4949-B94C-A696622AFA76}">
      <dgm:prSet/>
      <dgm:spPr/>
      <dgm:t>
        <a:bodyPr/>
        <a:lstStyle/>
        <a:p>
          <a:endParaRPr lang="en-US"/>
        </a:p>
      </dgm:t>
    </dgm:pt>
    <dgm:pt modelId="{F9295936-4D39-486A-B4F3-E1635E0D0DE2}" type="sibTrans" cxnId="{D2A7FFE7-5308-4949-B94C-A696622AFA76}">
      <dgm:prSet/>
      <dgm:spPr/>
      <dgm:t>
        <a:bodyPr/>
        <a:lstStyle/>
        <a:p>
          <a:endParaRPr lang="en-US"/>
        </a:p>
      </dgm:t>
    </dgm:pt>
    <dgm:pt modelId="{C1869EA2-D29D-40D1-8B98-DED39E11C3D4}">
      <dgm:prSet phldrT="[Text]" custT="1"/>
      <dgm:spPr/>
      <dgm:t>
        <a:bodyPr/>
        <a:lstStyle/>
        <a:p>
          <a:r>
            <a:rPr lang="en-US" sz="2400" dirty="0"/>
            <a:t>Not a police matter</a:t>
          </a:r>
        </a:p>
      </dgm:t>
    </dgm:pt>
    <dgm:pt modelId="{DE26E1F3-93B7-403E-A937-88339CE28407}" type="parTrans" cxnId="{9BD41E77-62C8-46CD-9D28-89BB05612C1B}">
      <dgm:prSet/>
      <dgm:spPr/>
      <dgm:t>
        <a:bodyPr/>
        <a:lstStyle/>
        <a:p>
          <a:endParaRPr lang="en-US"/>
        </a:p>
      </dgm:t>
    </dgm:pt>
    <dgm:pt modelId="{3A46582D-CA08-4B31-BB4C-AA902FA97412}" type="sibTrans" cxnId="{9BD41E77-62C8-46CD-9D28-89BB05612C1B}">
      <dgm:prSet/>
      <dgm:spPr/>
      <dgm:t>
        <a:bodyPr/>
        <a:lstStyle/>
        <a:p>
          <a:endParaRPr lang="en-US"/>
        </a:p>
      </dgm:t>
    </dgm:pt>
    <dgm:pt modelId="{AD1C0D4B-2B74-46AF-B26A-5C82949A5C89}">
      <dgm:prSet phldrT="[Text]" custT="1"/>
      <dgm:spPr/>
      <dgm:t>
        <a:bodyPr/>
        <a:lstStyle/>
        <a:p>
          <a:r>
            <a:rPr lang="en-US" sz="2400" dirty="0"/>
            <a:t>Fear, criticism, </a:t>
          </a:r>
          <a:r>
            <a:rPr lang="en-US" sz="2400" dirty="0" err="1"/>
            <a:t>ostracised</a:t>
          </a:r>
          <a:r>
            <a:rPr lang="en-US" sz="2400" dirty="0"/>
            <a:t>, blamed by family</a:t>
          </a:r>
        </a:p>
      </dgm:t>
    </dgm:pt>
    <dgm:pt modelId="{D4B28A13-0BBD-4303-A039-53CECCBB50E4}" type="sibTrans" cxnId="{3EE2EB88-AAA1-4534-8D22-F9D69613749D}">
      <dgm:prSet/>
      <dgm:spPr/>
      <dgm:t>
        <a:bodyPr/>
        <a:lstStyle/>
        <a:p>
          <a:endParaRPr lang="en-US"/>
        </a:p>
      </dgm:t>
    </dgm:pt>
    <dgm:pt modelId="{2F577DA0-8415-4929-B5C0-40805D01B7AA}" type="parTrans" cxnId="{3EE2EB88-AAA1-4534-8D22-F9D69613749D}">
      <dgm:prSet/>
      <dgm:spPr/>
      <dgm:t>
        <a:bodyPr/>
        <a:lstStyle/>
        <a:p>
          <a:endParaRPr lang="en-US"/>
        </a:p>
      </dgm:t>
    </dgm:pt>
    <dgm:pt modelId="{1C4B5A9C-8B68-164B-A6F1-1ADCD7E2F5B9}" type="pres">
      <dgm:prSet presAssocID="{41B6334B-D91A-4219-844B-661AB8F426D1}" presName="linear" presStyleCnt="0">
        <dgm:presLayoutVars>
          <dgm:dir/>
          <dgm:animLvl val="lvl"/>
          <dgm:resizeHandles val="exact"/>
        </dgm:presLayoutVars>
      </dgm:prSet>
      <dgm:spPr/>
    </dgm:pt>
    <dgm:pt modelId="{55CE528D-D3E7-A14B-AAD5-86635D61F12E}" type="pres">
      <dgm:prSet presAssocID="{A07248B4-A450-42EF-876C-480F9EAAEF26}" presName="parentLin" presStyleCnt="0"/>
      <dgm:spPr/>
    </dgm:pt>
    <dgm:pt modelId="{60B35356-B384-6046-9123-23D8DF6FB98A}" type="pres">
      <dgm:prSet presAssocID="{A07248B4-A450-42EF-876C-480F9EAAEF26}" presName="parentLeftMargin" presStyleLbl="node1" presStyleIdx="0" presStyleCnt="10"/>
      <dgm:spPr/>
    </dgm:pt>
    <dgm:pt modelId="{942A75A0-EF0E-4B46-8D1B-32A11AED0948}" type="pres">
      <dgm:prSet presAssocID="{A07248B4-A450-42EF-876C-480F9EAAEF26}" presName="parentText" presStyleLbl="node1" presStyleIdx="0" presStyleCnt="10">
        <dgm:presLayoutVars>
          <dgm:chMax val="0"/>
          <dgm:bulletEnabled val="1"/>
        </dgm:presLayoutVars>
      </dgm:prSet>
      <dgm:spPr/>
    </dgm:pt>
    <dgm:pt modelId="{EF4E8069-98B8-7B48-AE46-A88EC4BABA9F}" type="pres">
      <dgm:prSet presAssocID="{A07248B4-A450-42EF-876C-480F9EAAEF26}" presName="negativeSpace" presStyleCnt="0"/>
      <dgm:spPr/>
    </dgm:pt>
    <dgm:pt modelId="{86A75B24-8D9F-124A-81A9-F616D5763E14}" type="pres">
      <dgm:prSet presAssocID="{A07248B4-A450-42EF-876C-480F9EAAEF26}" presName="childText" presStyleLbl="conFgAcc1" presStyleIdx="0" presStyleCnt="10">
        <dgm:presLayoutVars>
          <dgm:bulletEnabled val="1"/>
        </dgm:presLayoutVars>
      </dgm:prSet>
      <dgm:spPr/>
    </dgm:pt>
    <dgm:pt modelId="{4AF9A267-1D5E-C346-8DB6-710170B4A205}" type="pres">
      <dgm:prSet presAssocID="{1ED28CF5-B703-4A62-9C4B-A3C849FD59F4}" presName="spaceBetweenRectangles" presStyleCnt="0"/>
      <dgm:spPr/>
    </dgm:pt>
    <dgm:pt modelId="{205437EF-688C-CA42-9263-2D990D9C3C4B}" type="pres">
      <dgm:prSet presAssocID="{D6C5EB3F-A20B-4A50-9284-2A2CA4504E71}" presName="parentLin" presStyleCnt="0"/>
      <dgm:spPr/>
    </dgm:pt>
    <dgm:pt modelId="{4545A25B-A431-2A46-8654-FDF08CC9BDB6}" type="pres">
      <dgm:prSet presAssocID="{D6C5EB3F-A20B-4A50-9284-2A2CA4504E71}" presName="parentLeftMargin" presStyleLbl="node1" presStyleIdx="0" presStyleCnt="10"/>
      <dgm:spPr/>
    </dgm:pt>
    <dgm:pt modelId="{B5B39C16-5DB9-8345-9BB6-96D42C37EA78}" type="pres">
      <dgm:prSet presAssocID="{D6C5EB3F-A20B-4A50-9284-2A2CA4504E71}" presName="parentText" presStyleLbl="node1" presStyleIdx="1" presStyleCnt="10">
        <dgm:presLayoutVars>
          <dgm:chMax val="0"/>
          <dgm:bulletEnabled val="1"/>
        </dgm:presLayoutVars>
      </dgm:prSet>
      <dgm:spPr/>
    </dgm:pt>
    <dgm:pt modelId="{EFF35BFD-FF23-9245-BAE6-37586506C3BA}" type="pres">
      <dgm:prSet presAssocID="{D6C5EB3F-A20B-4A50-9284-2A2CA4504E71}" presName="negativeSpace" presStyleCnt="0"/>
      <dgm:spPr/>
    </dgm:pt>
    <dgm:pt modelId="{D4B27FA7-84D5-BA49-BA2D-D84F1320F04B}" type="pres">
      <dgm:prSet presAssocID="{D6C5EB3F-A20B-4A50-9284-2A2CA4504E71}" presName="childText" presStyleLbl="conFgAcc1" presStyleIdx="1" presStyleCnt="10">
        <dgm:presLayoutVars>
          <dgm:bulletEnabled val="1"/>
        </dgm:presLayoutVars>
      </dgm:prSet>
      <dgm:spPr/>
    </dgm:pt>
    <dgm:pt modelId="{99AAFEC5-A741-3043-B478-F729447C69B3}" type="pres">
      <dgm:prSet presAssocID="{B18AC73E-B1D9-4D20-9ECC-F68419537D94}" presName="spaceBetweenRectangles" presStyleCnt="0"/>
      <dgm:spPr/>
    </dgm:pt>
    <dgm:pt modelId="{CD1A738B-115F-8F4E-B731-86F174605D43}" type="pres">
      <dgm:prSet presAssocID="{925D3940-2472-48C5-9935-60788A4BBF24}" presName="parentLin" presStyleCnt="0"/>
      <dgm:spPr/>
    </dgm:pt>
    <dgm:pt modelId="{6594BF6B-616B-2F4B-90AA-881794457C7F}" type="pres">
      <dgm:prSet presAssocID="{925D3940-2472-48C5-9935-60788A4BBF24}" presName="parentLeftMargin" presStyleLbl="node1" presStyleIdx="1" presStyleCnt="10"/>
      <dgm:spPr/>
    </dgm:pt>
    <dgm:pt modelId="{AE386157-BF79-D04F-B9C2-02511AC4FD6C}" type="pres">
      <dgm:prSet presAssocID="{925D3940-2472-48C5-9935-60788A4BBF24}" presName="parentText" presStyleLbl="node1" presStyleIdx="2" presStyleCnt="10">
        <dgm:presLayoutVars>
          <dgm:chMax val="0"/>
          <dgm:bulletEnabled val="1"/>
        </dgm:presLayoutVars>
      </dgm:prSet>
      <dgm:spPr/>
    </dgm:pt>
    <dgm:pt modelId="{F0EE75BB-79A3-3B48-88A4-3A83981A6BAE}" type="pres">
      <dgm:prSet presAssocID="{925D3940-2472-48C5-9935-60788A4BBF24}" presName="negativeSpace" presStyleCnt="0"/>
      <dgm:spPr/>
    </dgm:pt>
    <dgm:pt modelId="{DFB8DFB9-17DE-8F47-9877-2BC9C40FA9C6}" type="pres">
      <dgm:prSet presAssocID="{925D3940-2472-48C5-9935-60788A4BBF24}" presName="childText" presStyleLbl="conFgAcc1" presStyleIdx="2" presStyleCnt="10">
        <dgm:presLayoutVars>
          <dgm:bulletEnabled val="1"/>
        </dgm:presLayoutVars>
      </dgm:prSet>
      <dgm:spPr/>
    </dgm:pt>
    <dgm:pt modelId="{A8F60796-7FF4-0840-A62A-46193C301292}" type="pres">
      <dgm:prSet presAssocID="{67525BC3-E365-48C6-9E97-A42198C61FB6}" presName="spaceBetweenRectangles" presStyleCnt="0"/>
      <dgm:spPr/>
    </dgm:pt>
    <dgm:pt modelId="{A663D8B3-5A41-564C-BEEA-6A669B7A0F22}" type="pres">
      <dgm:prSet presAssocID="{92F29801-36C9-4589-8983-01E996BAD451}" presName="parentLin" presStyleCnt="0"/>
      <dgm:spPr/>
    </dgm:pt>
    <dgm:pt modelId="{41EBF37F-81F1-F841-BF9D-77913565209D}" type="pres">
      <dgm:prSet presAssocID="{92F29801-36C9-4589-8983-01E996BAD451}" presName="parentLeftMargin" presStyleLbl="node1" presStyleIdx="2" presStyleCnt="10"/>
      <dgm:spPr/>
    </dgm:pt>
    <dgm:pt modelId="{B2E469E3-8C3E-9046-AA2C-7711E605F8EA}" type="pres">
      <dgm:prSet presAssocID="{92F29801-36C9-4589-8983-01E996BAD451}" presName="parentText" presStyleLbl="node1" presStyleIdx="3" presStyleCnt="10">
        <dgm:presLayoutVars>
          <dgm:chMax val="0"/>
          <dgm:bulletEnabled val="1"/>
        </dgm:presLayoutVars>
      </dgm:prSet>
      <dgm:spPr/>
    </dgm:pt>
    <dgm:pt modelId="{0DBA479B-C655-AB4F-83D7-11FB3CC58A54}" type="pres">
      <dgm:prSet presAssocID="{92F29801-36C9-4589-8983-01E996BAD451}" presName="negativeSpace" presStyleCnt="0"/>
      <dgm:spPr/>
    </dgm:pt>
    <dgm:pt modelId="{2554608C-24F1-9E47-A9D0-4394BFCDC37A}" type="pres">
      <dgm:prSet presAssocID="{92F29801-36C9-4589-8983-01E996BAD451}" presName="childText" presStyleLbl="conFgAcc1" presStyleIdx="3" presStyleCnt="10">
        <dgm:presLayoutVars>
          <dgm:bulletEnabled val="1"/>
        </dgm:presLayoutVars>
      </dgm:prSet>
      <dgm:spPr/>
    </dgm:pt>
    <dgm:pt modelId="{1E972984-1D18-CD40-8999-C8E5D1E475FD}" type="pres">
      <dgm:prSet presAssocID="{EC6428E8-78B7-45B3-9AA8-0F7A8DD74435}" presName="spaceBetweenRectangles" presStyleCnt="0"/>
      <dgm:spPr/>
    </dgm:pt>
    <dgm:pt modelId="{4F955AB7-BD2B-FC42-ADA4-5EC8F354A1E1}" type="pres">
      <dgm:prSet presAssocID="{ACB5350D-90F3-400E-8A2A-12C121C4428E}" presName="parentLin" presStyleCnt="0"/>
      <dgm:spPr/>
    </dgm:pt>
    <dgm:pt modelId="{E6D5B020-8315-7248-9EC8-93DF26C2B404}" type="pres">
      <dgm:prSet presAssocID="{ACB5350D-90F3-400E-8A2A-12C121C4428E}" presName="parentLeftMargin" presStyleLbl="node1" presStyleIdx="3" presStyleCnt="10"/>
      <dgm:spPr/>
    </dgm:pt>
    <dgm:pt modelId="{34331D37-9DC2-C146-9F18-89692FDA915D}" type="pres">
      <dgm:prSet presAssocID="{ACB5350D-90F3-400E-8A2A-12C121C4428E}" presName="parentText" presStyleLbl="node1" presStyleIdx="4" presStyleCnt="10">
        <dgm:presLayoutVars>
          <dgm:chMax val="0"/>
          <dgm:bulletEnabled val="1"/>
        </dgm:presLayoutVars>
      </dgm:prSet>
      <dgm:spPr/>
    </dgm:pt>
    <dgm:pt modelId="{7BC44D2B-4B5D-4F43-BF5B-60D31436B90F}" type="pres">
      <dgm:prSet presAssocID="{ACB5350D-90F3-400E-8A2A-12C121C4428E}" presName="negativeSpace" presStyleCnt="0"/>
      <dgm:spPr/>
    </dgm:pt>
    <dgm:pt modelId="{AEBB44C6-7407-8E49-AC28-69D94FA61CED}" type="pres">
      <dgm:prSet presAssocID="{ACB5350D-90F3-400E-8A2A-12C121C4428E}" presName="childText" presStyleLbl="conFgAcc1" presStyleIdx="4" presStyleCnt="10">
        <dgm:presLayoutVars>
          <dgm:bulletEnabled val="1"/>
        </dgm:presLayoutVars>
      </dgm:prSet>
      <dgm:spPr/>
    </dgm:pt>
    <dgm:pt modelId="{08C871E1-6BA9-684E-BF6F-C9CC628DDC4C}" type="pres">
      <dgm:prSet presAssocID="{8CBB1B87-3A90-44F1-85CC-27AE0AA22286}" presName="spaceBetweenRectangles" presStyleCnt="0"/>
      <dgm:spPr/>
    </dgm:pt>
    <dgm:pt modelId="{9DB1D734-BBFD-9942-A887-2B902AB80F00}" type="pres">
      <dgm:prSet presAssocID="{D49507CB-A0D6-4130-91C8-FE599859644B}" presName="parentLin" presStyleCnt="0"/>
      <dgm:spPr/>
    </dgm:pt>
    <dgm:pt modelId="{83044BB1-B4E3-6F41-8448-0E3EC536E2D7}" type="pres">
      <dgm:prSet presAssocID="{D49507CB-A0D6-4130-91C8-FE599859644B}" presName="parentLeftMargin" presStyleLbl="node1" presStyleIdx="4" presStyleCnt="10"/>
      <dgm:spPr/>
    </dgm:pt>
    <dgm:pt modelId="{00A7490D-A568-5E48-9C92-A9559F7C466D}" type="pres">
      <dgm:prSet presAssocID="{D49507CB-A0D6-4130-91C8-FE599859644B}" presName="parentText" presStyleLbl="node1" presStyleIdx="5" presStyleCnt="10">
        <dgm:presLayoutVars>
          <dgm:chMax val="0"/>
          <dgm:bulletEnabled val="1"/>
        </dgm:presLayoutVars>
      </dgm:prSet>
      <dgm:spPr/>
    </dgm:pt>
    <dgm:pt modelId="{E3F7949A-B30D-5B40-A836-6C0AC87A6DDA}" type="pres">
      <dgm:prSet presAssocID="{D49507CB-A0D6-4130-91C8-FE599859644B}" presName="negativeSpace" presStyleCnt="0"/>
      <dgm:spPr/>
    </dgm:pt>
    <dgm:pt modelId="{0CE8B7BC-08C4-D745-9D27-D0CC3A96C6E4}" type="pres">
      <dgm:prSet presAssocID="{D49507CB-A0D6-4130-91C8-FE599859644B}" presName="childText" presStyleLbl="conFgAcc1" presStyleIdx="5" presStyleCnt="10">
        <dgm:presLayoutVars>
          <dgm:bulletEnabled val="1"/>
        </dgm:presLayoutVars>
      </dgm:prSet>
      <dgm:spPr/>
    </dgm:pt>
    <dgm:pt modelId="{5D5607A5-836A-F540-9040-99C4EF3BA763}" type="pres">
      <dgm:prSet presAssocID="{30D1B2D3-53CD-48EA-8466-2F5860CA9607}" presName="spaceBetweenRectangles" presStyleCnt="0"/>
      <dgm:spPr/>
    </dgm:pt>
    <dgm:pt modelId="{C267FBBE-C32C-124C-A418-237DE708D31F}" type="pres">
      <dgm:prSet presAssocID="{E958ED39-CF58-4A18-A78A-FD5F586106D9}" presName="parentLin" presStyleCnt="0"/>
      <dgm:spPr/>
    </dgm:pt>
    <dgm:pt modelId="{75E42153-6B2E-0541-AAAF-9657242DFE4E}" type="pres">
      <dgm:prSet presAssocID="{E958ED39-CF58-4A18-A78A-FD5F586106D9}" presName="parentLeftMargin" presStyleLbl="node1" presStyleIdx="5" presStyleCnt="10"/>
      <dgm:spPr/>
    </dgm:pt>
    <dgm:pt modelId="{B4F15649-4ADE-114E-B2F1-7461DFFA022F}" type="pres">
      <dgm:prSet presAssocID="{E958ED39-CF58-4A18-A78A-FD5F586106D9}" presName="parentText" presStyleLbl="node1" presStyleIdx="6" presStyleCnt="10">
        <dgm:presLayoutVars>
          <dgm:chMax val="0"/>
          <dgm:bulletEnabled val="1"/>
        </dgm:presLayoutVars>
      </dgm:prSet>
      <dgm:spPr/>
    </dgm:pt>
    <dgm:pt modelId="{735D11F3-B0BD-8D43-85E2-EF0CCFA9F6F7}" type="pres">
      <dgm:prSet presAssocID="{E958ED39-CF58-4A18-A78A-FD5F586106D9}" presName="negativeSpace" presStyleCnt="0"/>
      <dgm:spPr/>
    </dgm:pt>
    <dgm:pt modelId="{EB5C8E5B-93DB-C54F-A549-FE4E1357563E}" type="pres">
      <dgm:prSet presAssocID="{E958ED39-CF58-4A18-A78A-FD5F586106D9}" presName="childText" presStyleLbl="conFgAcc1" presStyleIdx="6" presStyleCnt="10">
        <dgm:presLayoutVars>
          <dgm:bulletEnabled val="1"/>
        </dgm:presLayoutVars>
      </dgm:prSet>
      <dgm:spPr/>
    </dgm:pt>
    <dgm:pt modelId="{67314C18-1567-EA46-B6AA-D797D417A588}" type="pres">
      <dgm:prSet presAssocID="{551EB6A8-DACD-4722-B4CC-5C5250F2FADF}" presName="spaceBetweenRectangles" presStyleCnt="0"/>
      <dgm:spPr/>
    </dgm:pt>
    <dgm:pt modelId="{DB786FD0-8509-B84F-95DF-F02978702B33}" type="pres">
      <dgm:prSet presAssocID="{FB799FA7-077F-4FAD-9C86-C55A166D63E7}" presName="parentLin" presStyleCnt="0"/>
      <dgm:spPr/>
    </dgm:pt>
    <dgm:pt modelId="{E507324D-34AA-8440-8406-7BAB0C3F66C7}" type="pres">
      <dgm:prSet presAssocID="{FB799FA7-077F-4FAD-9C86-C55A166D63E7}" presName="parentLeftMargin" presStyleLbl="node1" presStyleIdx="6" presStyleCnt="10"/>
      <dgm:spPr/>
    </dgm:pt>
    <dgm:pt modelId="{2C0D7DF9-075C-5F42-839B-E41F316EC6EE}" type="pres">
      <dgm:prSet presAssocID="{FB799FA7-077F-4FAD-9C86-C55A166D63E7}" presName="parentText" presStyleLbl="node1" presStyleIdx="7" presStyleCnt="10">
        <dgm:presLayoutVars>
          <dgm:chMax val="0"/>
          <dgm:bulletEnabled val="1"/>
        </dgm:presLayoutVars>
      </dgm:prSet>
      <dgm:spPr/>
    </dgm:pt>
    <dgm:pt modelId="{DEB90549-CA6B-C045-8E1C-0253F8A8FFBD}" type="pres">
      <dgm:prSet presAssocID="{FB799FA7-077F-4FAD-9C86-C55A166D63E7}" presName="negativeSpace" presStyleCnt="0"/>
      <dgm:spPr/>
    </dgm:pt>
    <dgm:pt modelId="{22D13D87-7C8A-3D4D-8081-B48EAB03D2F5}" type="pres">
      <dgm:prSet presAssocID="{FB799FA7-077F-4FAD-9C86-C55A166D63E7}" presName="childText" presStyleLbl="conFgAcc1" presStyleIdx="7" presStyleCnt="10">
        <dgm:presLayoutVars>
          <dgm:bulletEnabled val="1"/>
        </dgm:presLayoutVars>
      </dgm:prSet>
      <dgm:spPr/>
    </dgm:pt>
    <dgm:pt modelId="{6D0AEDB7-1C30-2649-AC7C-092D4ADE48A1}" type="pres">
      <dgm:prSet presAssocID="{F9295936-4D39-486A-B4F3-E1635E0D0DE2}" presName="spaceBetweenRectangles" presStyleCnt="0"/>
      <dgm:spPr/>
    </dgm:pt>
    <dgm:pt modelId="{A5E51712-DAFE-584F-ABD4-40C0BE656B20}" type="pres">
      <dgm:prSet presAssocID="{AD1C0D4B-2B74-46AF-B26A-5C82949A5C89}" presName="parentLin" presStyleCnt="0"/>
      <dgm:spPr/>
    </dgm:pt>
    <dgm:pt modelId="{78E51A93-EBCF-2A43-B5B1-6B4E02DA71A9}" type="pres">
      <dgm:prSet presAssocID="{AD1C0D4B-2B74-46AF-B26A-5C82949A5C89}" presName="parentLeftMargin" presStyleLbl="node1" presStyleIdx="7" presStyleCnt="10"/>
      <dgm:spPr/>
    </dgm:pt>
    <dgm:pt modelId="{F93C3D69-AC25-FA41-93D0-0732156ABA9D}" type="pres">
      <dgm:prSet presAssocID="{AD1C0D4B-2B74-46AF-B26A-5C82949A5C89}" presName="parentText" presStyleLbl="node1" presStyleIdx="8" presStyleCnt="10">
        <dgm:presLayoutVars>
          <dgm:chMax val="0"/>
          <dgm:bulletEnabled val="1"/>
        </dgm:presLayoutVars>
      </dgm:prSet>
      <dgm:spPr/>
    </dgm:pt>
    <dgm:pt modelId="{07D36CBE-F822-7C40-ACAC-0C4C9A8D8C53}" type="pres">
      <dgm:prSet presAssocID="{AD1C0D4B-2B74-46AF-B26A-5C82949A5C89}" presName="negativeSpace" presStyleCnt="0"/>
      <dgm:spPr/>
    </dgm:pt>
    <dgm:pt modelId="{B9711409-13CB-1E4C-9F87-90D9BF975CD5}" type="pres">
      <dgm:prSet presAssocID="{AD1C0D4B-2B74-46AF-B26A-5C82949A5C89}" presName="childText" presStyleLbl="conFgAcc1" presStyleIdx="8" presStyleCnt="10">
        <dgm:presLayoutVars>
          <dgm:bulletEnabled val="1"/>
        </dgm:presLayoutVars>
      </dgm:prSet>
      <dgm:spPr/>
    </dgm:pt>
    <dgm:pt modelId="{E96C0147-0ACA-A446-AE75-10AE60890CAE}" type="pres">
      <dgm:prSet presAssocID="{D4B28A13-0BBD-4303-A039-53CECCBB50E4}" presName="spaceBetweenRectangles" presStyleCnt="0"/>
      <dgm:spPr/>
    </dgm:pt>
    <dgm:pt modelId="{484E814D-942E-B24A-900B-7F6BF0AAC9E2}" type="pres">
      <dgm:prSet presAssocID="{C1869EA2-D29D-40D1-8B98-DED39E11C3D4}" presName="parentLin" presStyleCnt="0"/>
      <dgm:spPr/>
    </dgm:pt>
    <dgm:pt modelId="{2802B261-46A6-594F-8AE6-0CE1B46D547E}" type="pres">
      <dgm:prSet presAssocID="{C1869EA2-D29D-40D1-8B98-DED39E11C3D4}" presName="parentLeftMargin" presStyleLbl="node1" presStyleIdx="8" presStyleCnt="10"/>
      <dgm:spPr/>
    </dgm:pt>
    <dgm:pt modelId="{861C669B-813A-4C4A-9C3D-11DF228179E1}" type="pres">
      <dgm:prSet presAssocID="{C1869EA2-D29D-40D1-8B98-DED39E11C3D4}" presName="parentText" presStyleLbl="node1" presStyleIdx="9" presStyleCnt="10">
        <dgm:presLayoutVars>
          <dgm:chMax val="0"/>
          <dgm:bulletEnabled val="1"/>
        </dgm:presLayoutVars>
      </dgm:prSet>
      <dgm:spPr/>
    </dgm:pt>
    <dgm:pt modelId="{D8CEEB9E-046D-ED4C-82E7-A897A41AF221}" type="pres">
      <dgm:prSet presAssocID="{C1869EA2-D29D-40D1-8B98-DED39E11C3D4}" presName="negativeSpace" presStyleCnt="0"/>
      <dgm:spPr/>
    </dgm:pt>
    <dgm:pt modelId="{EB53985A-4F4C-BA45-BC79-8F9B9DC690DF}" type="pres">
      <dgm:prSet presAssocID="{C1869EA2-D29D-40D1-8B98-DED39E11C3D4}" presName="childText" presStyleLbl="conFgAcc1" presStyleIdx="9" presStyleCnt="10">
        <dgm:presLayoutVars>
          <dgm:bulletEnabled val="1"/>
        </dgm:presLayoutVars>
      </dgm:prSet>
      <dgm:spPr/>
    </dgm:pt>
  </dgm:ptLst>
  <dgm:cxnLst>
    <dgm:cxn modelId="{DB59BF05-42F9-47B2-813A-50BAD4F1DD83}" srcId="{41B6334B-D91A-4219-844B-661AB8F426D1}" destId="{D6C5EB3F-A20B-4A50-9284-2A2CA4504E71}" srcOrd="1" destOrd="0" parTransId="{B7A620E7-F2DB-495C-8FC1-FF733BE07952}" sibTransId="{B18AC73E-B1D9-4D20-9ECC-F68419537D94}"/>
    <dgm:cxn modelId="{4C9CF906-03F4-974E-BC5F-0797CFFE6B5D}" type="presOf" srcId="{C1869EA2-D29D-40D1-8B98-DED39E11C3D4}" destId="{2802B261-46A6-594F-8AE6-0CE1B46D547E}" srcOrd="0" destOrd="0" presId="urn:microsoft.com/office/officeart/2005/8/layout/list1"/>
    <dgm:cxn modelId="{0855F910-A45C-D74E-99E8-0302DD14D98E}" type="presOf" srcId="{D6C5EB3F-A20B-4A50-9284-2A2CA4504E71}" destId="{4545A25B-A431-2A46-8654-FDF08CC9BDB6}" srcOrd="0" destOrd="0" presId="urn:microsoft.com/office/officeart/2005/8/layout/list1"/>
    <dgm:cxn modelId="{F76BEA20-4DA9-4B83-830B-935CF180903F}" srcId="{41B6334B-D91A-4219-844B-661AB8F426D1}" destId="{92F29801-36C9-4589-8983-01E996BAD451}" srcOrd="3" destOrd="0" parTransId="{85F3D205-4056-464F-8928-68010C0E1EBA}" sibTransId="{EC6428E8-78B7-45B3-9AA8-0F7A8DD74435}"/>
    <dgm:cxn modelId="{C2E82827-A85D-4B6E-9726-FEB080ACA81B}" srcId="{41B6334B-D91A-4219-844B-661AB8F426D1}" destId="{925D3940-2472-48C5-9935-60788A4BBF24}" srcOrd="2" destOrd="0" parTransId="{6E4C5477-840A-4861-9A25-CA145AD8DB18}" sibTransId="{67525BC3-E365-48C6-9E97-A42198C61FB6}"/>
    <dgm:cxn modelId="{31B7D82E-86AB-9846-82A9-F01E97F62972}" type="presOf" srcId="{925D3940-2472-48C5-9935-60788A4BBF24}" destId="{6594BF6B-616B-2F4B-90AA-881794457C7F}" srcOrd="0" destOrd="0" presId="urn:microsoft.com/office/officeart/2005/8/layout/list1"/>
    <dgm:cxn modelId="{AF692B47-F9CB-4C88-BE3B-251DE70B0AF4}" srcId="{41B6334B-D91A-4219-844B-661AB8F426D1}" destId="{A07248B4-A450-42EF-876C-480F9EAAEF26}" srcOrd="0" destOrd="0" parTransId="{93AEBAC5-159B-4F8D-9397-7D69B3E1B88B}" sibTransId="{1ED28CF5-B703-4A62-9C4B-A3C849FD59F4}"/>
    <dgm:cxn modelId="{2AFD2950-2757-4EF5-BE70-3E905B9BFA0C}" srcId="{41B6334B-D91A-4219-844B-661AB8F426D1}" destId="{D49507CB-A0D6-4130-91C8-FE599859644B}" srcOrd="5" destOrd="0" parTransId="{43E935A4-F7CA-47C6-99F2-0DBCD790E2C7}" sibTransId="{30D1B2D3-53CD-48EA-8466-2F5860CA9607}"/>
    <dgm:cxn modelId="{B709AC56-C833-4D0E-A6E5-52B0BAC35308}" srcId="{41B6334B-D91A-4219-844B-661AB8F426D1}" destId="{ACB5350D-90F3-400E-8A2A-12C121C4428E}" srcOrd="4" destOrd="0" parTransId="{B26F594C-677B-4E1E-83AE-98BE62AE09E3}" sibTransId="{8CBB1B87-3A90-44F1-85CC-27AE0AA22286}"/>
    <dgm:cxn modelId="{65A7705F-EF68-0543-98D9-F124C5D0295E}" type="presOf" srcId="{FB799FA7-077F-4FAD-9C86-C55A166D63E7}" destId="{2C0D7DF9-075C-5F42-839B-E41F316EC6EE}" srcOrd="1" destOrd="0" presId="urn:microsoft.com/office/officeart/2005/8/layout/list1"/>
    <dgm:cxn modelId="{89F19761-750F-864C-8825-987BE0F211AA}" type="presOf" srcId="{ACB5350D-90F3-400E-8A2A-12C121C4428E}" destId="{E6D5B020-8315-7248-9EC8-93DF26C2B404}" srcOrd="0" destOrd="0" presId="urn:microsoft.com/office/officeart/2005/8/layout/list1"/>
    <dgm:cxn modelId="{AB8BD96D-4492-014B-923C-56AEDC092780}" type="presOf" srcId="{FB799FA7-077F-4FAD-9C86-C55A166D63E7}" destId="{E507324D-34AA-8440-8406-7BAB0C3F66C7}" srcOrd="0" destOrd="0" presId="urn:microsoft.com/office/officeart/2005/8/layout/list1"/>
    <dgm:cxn modelId="{62510E71-8109-9240-BD35-8DB0C67B4983}" type="presOf" srcId="{D49507CB-A0D6-4130-91C8-FE599859644B}" destId="{83044BB1-B4E3-6F41-8448-0E3EC536E2D7}" srcOrd="0" destOrd="0" presId="urn:microsoft.com/office/officeart/2005/8/layout/list1"/>
    <dgm:cxn modelId="{9BD41E77-62C8-46CD-9D28-89BB05612C1B}" srcId="{41B6334B-D91A-4219-844B-661AB8F426D1}" destId="{C1869EA2-D29D-40D1-8B98-DED39E11C3D4}" srcOrd="9" destOrd="0" parTransId="{DE26E1F3-93B7-403E-A937-88339CE28407}" sibTransId="{3A46582D-CA08-4B31-BB4C-AA902FA97412}"/>
    <dgm:cxn modelId="{703F0678-D01B-064C-813F-F16BC3F4DC23}" type="presOf" srcId="{925D3940-2472-48C5-9935-60788A4BBF24}" destId="{AE386157-BF79-D04F-B9C2-02511AC4FD6C}" srcOrd="1" destOrd="0" presId="urn:microsoft.com/office/officeart/2005/8/layout/list1"/>
    <dgm:cxn modelId="{B505037A-D01A-D246-8765-A6BA71DF1D8A}" type="presOf" srcId="{D6C5EB3F-A20B-4A50-9284-2A2CA4504E71}" destId="{B5B39C16-5DB9-8345-9BB6-96D42C37EA78}" srcOrd="1" destOrd="0" presId="urn:microsoft.com/office/officeart/2005/8/layout/list1"/>
    <dgm:cxn modelId="{3D4F997A-D7D7-4A47-8C48-68E874AD5419}" type="presOf" srcId="{ACB5350D-90F3-400E-8A2A-12C121C4428E}" destId="{34331D37-9DC2-C146-9F18-89692FDA915D}" srcOrd="1" destOrd="0" presId="urn:microsoft.com/office/officeart/2005/8/layout/list1"/>
    <dgm:cxn modelId="{10E9927B-7093-8C4C-8740-C6152D952F23}" type="presOf" srcId="{A07248B4-A450-42EF-876C-480F9EAAEF26}" destId="{942A75A0-EF0E-4B46-8D1B-32A11AED0948}" srcOrd="1" destOrd="0" presId="urn:microsoft.com/office/officeart/2005/8/layout/list1"/>
    <dgm:cxn modelId="{3EE2EB88-AAA1-4534-8D22-F9D69613749D}" srcId="{41B6334B-D91A-4219-844B-661AB8F426D1}" destId="{AD1C0D4B-2B74-46AF-B26A-5C82949A5C89}" srcOrd="8" destOrd="0" parTransId="{2F577DA0-8415-4929-B5C0-40805D01B7AA}" sibTransId="{D4B28A13-0BBD-4303-A039-53CECCBB50E4}"/>
    <dgm:cxn modelId="{758C399F-8770-5A49-8278-0FF79A2B93F3}" type="presOf" srcId="{AD1C0D4B-2B74-46AF-B26A-5C82949A5C89}" destId="{78E51A93-EBCF-2A43-B5B1-6B4E02DA71A9}" srcOrd="0" destOrd="0" presId="urn:microsoft.com/office/officeart/2005/8/layout/list1"/>
    <dgm:cxn modelId="{83E5EAAB-0FE7-1F48-8A1F-B0154F76CFEB}" type="presOf" srcId="{C1869EA2-D29D-40D1-8B98-DED39E11C3D4}" destId="{861C669B-813A-4C4A-9C3D-11DF228179E1}" srcOrd="1" destOrd="0" presId="urn:microsoft.com/office/officeart/2005/8/layout/list1"/>
    <dgm:cxn modelId="{9870AAAF-0D1E-EF46-A621-042ED816F3BE}" type="presOf" srcId="{D49507CB-A0D6-4130-91C8-FE599859644B}" destId="{00A7490D-A568-5E48-9C92-A9559F7C466D}" srcOrd="1" destOrd="0" presId="urn:microsoft.com/office/officeart/2005/8/layout/list1"/>
    <dgm:cxn modelId="{82F56AC0-E42A-9A43-AB0B-7D63DD3C5EE7}" type="presOf" srcId="{E958ED39-CF58-4A18-A78A-FD5F586106D9}" destId="{75E42153-6B2E-0541-AAAF-9657242DFE4E}" srcOrd="0" destOrd="0" presId="urn:microsoft.com/office/officeart/2005/8/layout/list1"/>
    <dgm:cxn modelId="{EC62F3CC-80E0-504F-9ECA-5397736D7767}" type="presOf" srcId="{92F29801-36C9-4589-8983-01E996BAD451}" destId="{41EBF37F-81F1-F841-BF9D-77913565209D}" srcOrd="0" destOrd="0" presId="urn:microsoft.com/office/officeart/2005/8/layout/list1"/>
    <dgm:cxn modelId="{755DE5D1-E12B-6942-AC3E-E3BEAD73A9B9}" type="presOf" srcId="{92F29801-36C9-4589-8983-01E996BAD451}" destId="{B2E469E3-8C3E-9046-AA2C-7711E605F8EA}" srcOrd="1" destOrd="0" presId="urn:microsoft.com/office/officeart/2005/8/layout/list1"/>
    <dgm:cxn modelId="{922631D6-74D9-224F-965E-B4CCDBA70A81}" type="presOf" srcId="{E958ED39-CF58-4A18-A78A-FD5F586106D9}" destId="{B4F15649-4ADE-114E-B2F1-7461DFFA022F}" srcOrd="1" destOrd="0" presId="urn:microsoft.com/office/officeart/2005/8/layout/list1"/>
    <dgm:cxn modelId="{0F95ADD8-AC56-C94E-A8CC-9A242ADD2689}" type="presOf" srcId="{A07248B4-A450-42EF-876C-480F9EAAEF26}" destId="{60B35356-B384-6046-9123-23D8DF6FB98A}" srcOrd="0" destOrd="0" presId="urn:microsoft.com/office/officeart/2005/8/layout/list1"/>
    <dgm:cxn modelId="{E8A39EE3-E5E5-4134-AB3A-69001B39679E}" srcId="{41B6334B-D91A-4219-844B-661AB8F426D1}" destId="{E958ED39-CF58-4A18-A78A-FD5F586106D9}" srcOrd="6" destOrd="0" parTransId="{0896EF85-F0DA-43A9-A93B-EAF24C101731}" sibTransId="{551EB6A8-DACD-4722-B4CC-5C5250F2FADF}"/>
    <dgm:cxn modelId="{D2A7FFE7-5308-4949-B94C-A696622AFA76}" srcId="{41B6334B-D91A-4219-844B-661AB8F426D1}" destId="{FB799FA7-077F-4FAD-9C86-C55A166D63E7}" srcOrd="7" destOrd="0" parTransId="{67BC5214-1A33-4157-B72C-95DD25F470A6}" sibTransId="{F9295936-4D39-486A-B4F3-E1635E0D0DE2}"/>
    <dgm:cxn modelId="{84B0A5F4-5402-B64B-8D99-50A5B7409405}" type="presOf" srcId="{AD1C0D4B-2B74-46AF-B26A-5C82949A5C89}" destId="{F93C3D69-AC25-FA41-93D0-0732156ABA9D}" srcOrd="1" destOrd="0" presId="urn:microsoft.com/office/officeart/2005/8/layout/list1"/>
    <dgm:cxn modelId="{43E48AFC-4242-F34F-B87A-775D29D242DE}" type="presOf" srcId="{41B6334B-D91A-4219-844B-661AB8F426D1}" destId="{1C4B5A9C-8B68-164B-A6F1-1ADCD7E2F5B9}" srcOrd="0" destOrd="0" presId="urn:microsoft.com/office/officeart/2005/8/layout/list1"/>
    <dgm:cxn modelId="{BB74E457-734F-1C47-AC8A-D96E7E95BA7B}" type="presParOf" srcId="{1C4B5A9C-8B68-164B-A6F1-1ADCD7E2F5B9}" destId="{55CE528D-D3E7-A14B-AAD5-86635D61F12E}" srcOrd="0" destOrd="0" presId="urn:microsoft.com/office/officeart/2005/8/layout/list1"/>
    <dgm:cxn modelId="{D3E92E26-2108-9F46-B0AD-9DDF2846F04A}" type="presParOf" srcId="{55CE528D-D3E7-A14B-AAD5-86635D61F12E}" destId="{60B35356-B384-6046-9123-23D8DF6FB98A}" srcOrd="0" destOrd="0" presId="urn:microsoft.com/office/officeart/2005/8/layout/list1"/>
    <dgm:cxn modelId="{B4833013-C0EE-AB47-A847-2BAC6D6BA218}" type="presParOf" srcId="{55CE528D-D3E7-A14B-AAD5-86635D61F12E}" destId="{942A75A0-EF0E-4B46-8D1B-32A11AED0948}" srcOrd="1" destOrd="0" presId="urn:microsoft.com/office/officeart/2005/8/layout/list1"/>
    <dgm:cxn modelId="{BFCA7040-F652-534B-83FF-316EF3D90ABE}" type="presParOf" srcId="{1C4B5A9C-8B68-164B-A6F1-1ADCD7E2F5B9}" destId="{EF4E8069-98B8-7B48-AE46-A88EC4BABA9F}" srcOrd="1" destOrd="0" presId="urn:microsoft.com/office/officeart/2005/8/layout/list1"/>
    <dgm:cxn modelId="{170BC736-2A41-F749-9175-29FA8843B4AE}" type="presParOf" srcId="{1C4B5A9C-8B68-164B-A6F1-1ADCD7E2F5B9}" destId="{86A75B24-8D9F-124A-81A9-F616D5763E14}" srcOrd="2" destOrd="0" presId="urn:microsoft.com/office/officeart/2005/8/layout/list1"/>
    <dgm:cxn modelId="{51F33BD0-A256-E946-86FA-D695B86150D2}" type="presParOf" srcId="{1C4B5A9C-8B68-164B-A6F1-1ADCD7E2F5B9}" destId="{4AF9A267-1D5E-C346-8DB6-710170B4A205}" srcOrd="3" destOrd="0" presId="urn:microsoft.com/office/officeart/2005/8/layout/list1"/>
    <dgm:cxn modelId="{FA65F13E-5D88-3740-ACCA-08CBADDF39B3}" type="presParOf" srcId="{1C4B5A9C-8B68-164B-A6F1-1ADCD7E2F5B9}" destId="{205437EF-688C-CA42-9263-2D990D9C3C4B}" srcOrd="4" destOrd="0" presId="urn:microsoft.com/office/officeart/2005/8/layout/list1"/>
    <dgm:cxn modelId="{D78D7954-BCFB-5F44-8FDB-A02B2C5F7B47}" type="presParOf" srcId="{205437EF-688C-CA42-9263-2D990D9C3C4B}" destId="{4545A25B-A431-2A46-8654-FDF08CC9BDB6}" srcOrd="0" destOrd="0" presId="urn:microsoft.com/office/officeart/2005/8/layout/list1"/>
    <dgm:cxn modelId="{B9CEB045-3EC1-7242-BC41-31FD6E42E5B9}" type="presParOf" srcId="{205437EF-688C-CA42-9263-2D990D9C3C4B}" destId="{B5B39C16-5DB9-8345-9BB6-96D42C37EA78}" srcOrd="1" destOrd="0" presId="urn:microsoft.com/office/officeart/2005/8/layout/list1"/>
    <dgm:cxn modelId="{84B14BC6-9471-E24A-85DD-069FC187235F}" type="presParOf" srcId="{1C4B5A9C-8B68-164B-A6F1-1ADCD7E2F5B9}" destId="{EFF35BFD-FF23-9245-BAE6-37586506C3BA}" srcOrd="5" destOrd="0" presId="urn:microsoft.com/office/officeart/2005/8/layout/list1"/>
    <dgm:cxn modelId="{8ABA5C64-35CB-4944-BF43-79B6A38F111E}" type="presParOf" srcId="{1C4B5A9C-8B68-164B-A6F1-1ADCD7E2F5B9}" destId="{D4B27FA7-84D5-BA49-BA2D-D84F1320F04B}" srcOrd="6" destOrd="0" presId="urn:microsoft.com/office/officeart/2005/8/layout/list1"/>
    <dgm:cxn modelId="{81778F7E-0295-4842-9A94-017718DFAB95}" type="presParOf" srcId="{1C4B5A9C-8B68-164B-A6F1-1ADCD7E2F5B9}" destId="{99AAFEC5-A741-3043-B478-F729447C69B3}" srcOrd="7" destOrd="0" presId="urn:microsoft.com/office/officeart/2005/8/layout/list1"/>
    <dgm:cxn modelId="{FFD20257-7EF2-9F43-90AA-D45E0C3BC9A7}" type="presParOf" srcId="{1C4B5A9C-8B68-164B-A6F1-1ADCD7E2F5B9}" destId="{CD1A738B-115F-8F4E-B731-86F174605D43}" srcOrd="8" destOrd="0" presId="urn:microsoft.com/office/officeart/2005/8/layout/list1"/>
    <dgm:cxn modelId="{21157190-EEE9-1046-87B7-DA68CFE64DA9}" type="presParOf" srcId="{CD1A738B-115F-8F4E-B731-86F174605D43}" destId="{6594BF6B-616B-2F4B-90AA-881794457C7F}" srcOrd="0" destOrd="0" presId="urn:microsoft.com/office/officeart/2005/8/layout/list1"/>
    <dgm:cxn modelId="{E02259BE-53CD-C841-B07D-CC2F2550F5AD}" type="presParOf" srcId="{CD1A738B-115F-8F4E-B731-86F174605D43}" destId="{AE386157-BF79-D04F-B9C2-02511AC4FD6C}" srcOrd="1" destOrd="0" presId="urn:microsoft.com/office/officeart/2005/8/layout/list1"/>
    <dgm:cxn modelId="{7B5E0FC5-2D29-8241-AEE1-FB4535AB36FF}" type="presParOf" srcId="{1C4B5A9C-8B68-164B-A6F1-1ADCD7E2F5B9}" destId="{F0EE75BB-79A3-3B48-88A4-3A83981A6BAE}" srcOrd="9" destOrd="0" presId="urn:microsoft.com/office/officeart/2005/8/layout/list1"/>
    <dgm:cxn modelId="{55DB7062-9206-854F-9285-FC70162A729C}" type="presParOf" srcId="{1C4B5A9C-8B68-164B-A6F1-1ADCD7E2F5B9}" destId="{DFB8DFB9-17DE-8F47-9877-2BC9C40FA9C6}" srcOrd="10" destOrd="0" presId="urn:microsoft.com/office/officeart/2005/8/layout/list1"/>
    <dgm:cxn modelId="{37EAE51A-E6E5-3E47-874B-F7340437EAB6}" type="presParOf" srcId="{1C4B5A9C-8B68-164B-A6F1-1ADCD7E2F5B9}" destId="{A8F60796-7FF4-0840-A62A-46193C301292}" srcOrd="11" destOrd="0" presId="urn:microsoft.com/office/officeart/2005/8/layout/list1"/>
    <dgm:cxn modelId="{4B0FE86F-5A60-EB4E-8147-83A0DF506872}" type="presParOf" srcId="{1C4B5A9C-8B68-164B-A6F1-1ADCD7E2F5B9}" destId="{A663D8B3-5A41-564C-BEEA-6A669B7A0F22}" srcOrd="12" destOrd="0" presId="urn:microsoft.com/office/officeart/2005/8/layout/list1"/>
    <dgm:cxn modelId="{3095600A-7A82-724A-8EF1-701538D92C19}" type="presParOf" srcId="{A663D8B3-5A41-564C-BEEA-6A669B7A0F22}" destId="{41EBF37F-81F1-F841-BF9D-77913565209D}" srcOrd="0" destOrd="0" presId="urn:microsoft.com/office/officeart/2005/8/layout/list1"/>
    <dgm:cxn modelId="{28DA90EF-7999-984F-B1BB-61F3D23A471D}" type="presParOf" srcId="{A663D8B3-5A41-564C-BEEA-6A669B7A0F22}" destId="{B2E469E3-8C3E-9046-AA2C-7711E605F8EA}" srcOrd="1" destOrd="0" presId="urn:microsoft.com/office/officeart/2005/8/layout/list1"/>
    <dgm:cxn modelId="{1722ACC6-7BB7-1441-9F6D-1F3E58DB413B}" type="presParOf" srcId="{1C4B5A9C-8B68-164B-A6F1-1ADCD7E2F5B9}" destId="{0DBA479B-C655-AB4F-83D7-11FB3CC58A54}" srcOrd="13" destOrd="0" presId="urn:microsoft.com/office/officeart/2005/8/layout/list1"/>
    <dgm:cxn modelId="{954B8566-D399-E64F-BCCD-4934A0EFCA94}" type="presParOf" srcId="{1C4B5A9C-8B68-164B-A6F1-1ADCD7E2F5B9}" destId="{2554608C-24F1-9E47-A9D0-4394BFCDC37A}" srcOrd="14" destOrd="0" presId="urn:microsoft.com/office/officeart/2005/8/layout/list1"/>
    <dgm:cxn modelId="{EDF86F9E-0AEA-A14F-B72B-F07B670484AB}" type="presParOf" srcId="{1C4B5A9C-8B68-164B-A6F1-1ADCD7E2F5B9}" destId="{1E972984-1D18-CD40-8999-C8E5D1E475FD}" srcOrd="15" destOrd="0" presId="urn:microsoft.com/office/officeart/2005/8/layout/list1"/>
    <dgm:cxn modelId="{060079B6-FF83-4D4A-8EF1-07EF070CBB8B}" type="presParOf" srcId="{1C4B5A9C-8B68-164B-A6F1-1ADCD7E2F5B9}" destId="{4F955AB7-BD2B-FC42-ADA4-5EC8F354A1E1}" srcOrd="16" destOrd="0" presId="urn:microsoft.com/office/officeart/2005/8/layout/list1"/>
    <dgm:cxn modelId="{1F96F8F1-35F6-714A-BA34-C7390CFD8312}" type="presParOf" srcId="{4F955AB7-BD2B-FC42-ADA4-5EC8F354A1E1}" destId="{E6D5B020-8315-7248-9EC8-93DF26C2B404}" srcOrd="0" destOrd="0" presId="urn:microsoft.com/office/officeart/2005/8/layout/list1"/>
    <dgm:cxn modelId="{B5F9CF08-0BB8-7A44-A743-DCEFE9A91293}" type="presParOf" srcId="{4F955AB7-BD2B-FC42-ADA4-5EC8F354A1E1}" destId="{34331D37-9DC2-C146-9F18-89692FDA915D}" srcOrd="1" destOrd="0" presId="urn:microsoft.com/office/officeart/2005/8/layout/list1"/>
    <dgm:cxn modelId="{6729F6E0-F39A-BF40-87BC-AD16718840E1}" type="presParOf" srcId="{1C4B5A9C-8B68-164B-A6F1-1ADCD7E2F5B9}" destId="{7BC44D2B-4B5D-4F43-BF5B-60D31436B90F}" srcOrd="17" destOrd="0" presId="urn:microsoft.com/office/officeart/2005/8/layout/list1"/>
    <dgm:cxn modelId="{4E00232F-E70B-3040-8DAC-4824C7765F25}" type="presParOf" srcId="{1C4B5A9C-8B68-164B-A6F1-1ADCD7E2F5B9}" destId="{AEBB44C6-7407-8E49-AC28-69D94FA61CED}" srcOrd="18" destOrd="0" presId="urn:microsoft.com/office/officeart/2005/8/layout/list1"/>
    <dgm:cxn modelId="{6E2CE2FE-6E72-BC49-B737-F8D1BC183309}" type="presParOf" srcId="{1C4B5A9C-8B68-164B-A6F1-1ADCD7E2F5B9}" destId="{08C871E1-6BA9-684E-BF6F-C9CC628DDC4C}" srcOrd="19" destOrd="0" presId="urn:microsoft.com/office/officeart/2005/8/layout/list1"/>
    <dgm:cxn modelId="{5500DC9B-B123-B747-B740-826A0004B27F}" type="presParOf" srcId="{1C4B5A9C-8B68-164B-A6F1-1ADCD7E2F5B9}" destId="{9DB1D734-BBFD-9942-A887-2B902AB80F00}" srcOrd="20" destOrd="0" presId="urn:microsoft.com/office/officeart/2005/8/layout/list1"/>
    <dgm:cxn modelId="{2D72E4F9-5626-B146-BB17-6577845BE08A}" type="presParOf" srcId="{9DB1D734-BBFD-9942-A887-2B902AB80F00}" destId="{83044BB1-B4E3-6F41-8448-0E3EC536E2D7}" srcOrd="0" destOrd="0" presId="urn:microsoft.com/office/officeart/2005/8/layout/list1"/>
    <dgm:cxn modelId="{66CB2754-3AD1-C443-9395-CD31E79C73D8}" type="presParOf" srcId="{9DB1D734-BBFD-9942-A887-2B902AB80F00}" destId="{00A7490D-A568-5E48-9C92-A9559F7C466D}" srcOrd="1" destOrd="0" presId="urn:microsoft.com/office/officeart/2005/8/layout/list1"/>
    <dgm:cxn modelId="{48BC8A09-FBB7-884B-9059-5677C7BA380D}" type="presParOf" srcId="{1C4B5A9C-8B68-164B-A6F1-1ADCD7E2F5B9}" destId="{E3F7949A-B30D-5B40-A836-6C0AC87A6DDA}" srcOrd="21" destOrd="0" presId="urn:microsoft.com/office/officeart/2005/8/layout/list1"/>
    <dgm:cxn modelId="{7573D556-A28B-7C4F-83A1-AFBD13F78B5F}" type="presParOf" srcId="{1C4B5A9C-8B68-164B-A6F1-1ADCD7E2F5B9}" destId="{0CE8B7BC-08C4-D745-9D27-D0CC3A96C6E4}" srcOrd="22" destOrd="0" presId="urn:microsoft.com/office/officeart/2005/8/layout/list1"/>
    <dgm:cxn modelId="{D732D136-18F6-3141-A90F-AA80D4CF25E5}" type="presParOf" srcId="{1C4B5A9C-8B68-164B-A6F1-1ADCD7E2F5B9}" destId="{5D5607A5-836A-F540-9040-99C4EF3BA763}" srcOrd="23" destOrd="0" presId="urn:microsoft.com/office/officeart/2005/8/layout/list1"/>
    <dgm:cxn modelId="{6DF75DD1-AE48-6B41-B0CD-C36F40E8620E}" type="presParOf" srcId="{1C4B5A9C-8B68-164B-A6F1-1ADCD7E2F5B9}" destId="{C267FBBE-C32C-124C-A418-237DE708D31F}" srcOrd="24" destOrd="0" presId="urn:microsoft.com/office/officeart/2005/8/layout/list1"/>
    <dgm:cxn modelId="{2221F521-6A2B-E949-B1BB-36FCCD88E638}" type="presParOf" srcId="{C267FBBE-C32C-124C-A418-237DE708D31F}" destId="{75E42153-6B2E-0541-AAAF-9657242DFE4E}" srcOrd="0" destOrd="0" presId="urn:microsoft.com/office/officeart/2005/8/layout/list1"/>
    <dgm:cxn modelId="{BABE2B10-5BE4-7549-AB04-721790BDFE9C}" type="presParOf" srcId="{C267FBBE-C32C-124C-A418-237DE708D31F}" destId="{B4F15649-4ADE-114E-B2F1-7461DFFA022F}" srcOrd="1" destOrd="0" presId="urn:microsoft.com/office/officeart/2005/8/layout/list1"/>
    <dgm:cxn modelId="{F5CFA615-D51F-8345-9765-AB7EA9A4D921}" type="presParOf" srcId="{1C4B5A9C-8B68-164B-A6F1-1ADCD7E2F5B9}" destId="{735D11F3-B0BD-8D43-85E2-EF0CCFA9F6F7}" srcOrd="25" destOrd="0" presId="urn:microsoft.com/office/officeart/2005/8/layout/list1"/>
    <dgm:cxn modelId="{34CAE598-5A8E-E243-B4D5-3FF4CB9D9032}" type="presParOf" srcId="{1C4B5A9C-8B68-164B-A6F1-1ADCD7E2F5B9}" destId="{EB5C8E5B-93DB-C54F-A549-FE4E1357563E}" srcOrd="26" destOrd="0" presId="urn:microsoft.com/office/officeart/2005/8/layout/list1"/>
    <dgm:cxn modelId="{8DE5799C-CAD8-0A42-8635-1E8AF88CB119}" type="presParOf" srcId="{1C4B5A9C-8B68-164B-A6F1-1ADCD7E2F5B9}" destId="{67314C18-1567-EA46-B6AA-D797D417A588}" srcOrd="27" destOrd="0" presId="urn:microsoft.com/office/officeart/2005/8/layout/list1"/>
    <dgm:cxn modelId="{76E25653-1DBF-F14D-BE46-634129975E12}" type="presParOf" srcId="{1C4B5A9C-8B68-164B-A6F1-1ADCD7E2F5B9}" destId="{DB786FD0-8509-B84F-95DF-F02978702B33}" srcOrd="28" destOrd="0" presId="urn:microsoft.com/office/officeart/2005/8/layout/list1"/>
    <dgm:cxn modelId="{BFE07AA4-58EF-704D-A90F-31FFC42B5655}" type="presParOf" srcId="{DB786FD0-8509-B84F-95DF-F02978702B33}" destId="{E507324D-34AA-8440-8406-7BAB0C3F66C7}" srcOrd="0" destOrd="0" presId="urn:microsoft.com/office/officeart/2005/8/layout/list1"/>
    <dgm:cxn modelId="{F6D42F25-DA12-2549-9038-F70A44DF5ADE}" type="presParOf" srcId="{DB786FD0-8509-B84F-95DF-F02978702B33}" destId="{2C0D7DF9-075C-5F42-839B-E41F316EC6EE}" srcOrd="1" destOrd="0" presId="urn:microsoft.com/office/officeart/2005/8/layout/list1"/>
    <dgm:cxn modelId="{D63DB4AD-AAC0-B54F-8ABF-263759145796}" type="presParOf" srcId="{1C4B5A9C-8B68-164B-A6F1-1ADCD7E2F5B9}" destId="{DEB90549-CA6B-C045-8E1C-0253F8A8FFBD}" srcOrd="29" destOrd="0" presId="urn:microsoft.com/office/officeart/2005/8/layout/list1"/>
    <dgm:cxn modelId="{35780945-4D4E-144E-9EB0-DFC340CAFB04}" type="presParOf" srcId="{1C4B5A9C-8B68-164B-A6F1-1ADCD7E2F5B9}" destId="{22D13D87-7C8A-3D4D-8081-B48EAB03D2F5}" srcOrd="30" destOrd="0" presId="urn:microsoft.com/office/officeart/2005/8/layout/list1"/>
    <dgm:cxn modelId="{9D56E9F8-E643-574E-A67A-16229D2A34A6}" type="presParOf" srcId="{1C4B5A9C-8B68-164B-A6F1-1ADCD7E2F5B9}" destId="{6D0AEDB7-1C30-2649-AC7C-092D4ADE48A1}" srcOrd="31" destOrd="0" presId="urn:microsoft.com/office/officeart/2005/8/layout/list1"/>
    <dgm:cxn modelId="{B8E46F63-6C62-E045-87C6-15B31A651AAF}" type="presParOf" srcId="{1C4B5A9C-8B68-164B-A6F1-1ADCD7E2F5B9}" destId="{A5E51712-DAFE-584F-ABD4-40C0BE656B20}" srcOrd="32" destOrd="0" presId="urn:microsoft.com/office/officeart/2005/8/layout/list1"/>
    <dgm:cxn modelId="{236E6FB7-0193-8F49-A051-EDC72F364D11}" type="presParOf" srcId="{A5E51712-DAFE-584F-ABD4-40C0BE656B20}" destId="{78E51A93-EBCF-2A43-B5B1-6B4E02DA71A9}" srcOrd="0" destOrd="0" presId="urn:microsoft.com/office/officeart/2005/8/layout/list1"/>
    <dgm:cxn modelId="{91FDD119-85DB-0C4E-8545-1837AE495F24}" type="presParOf" srcId="{A5E51712-DAFE-584F-ABD4-40C0BE656B20}" destId="{F93C3D69-AC25-FA41-93D0-0732156ABA9D}" srcOrd="1" destOrd="0" presId="urn:microsoft.com/office/officeart/2005/8/layout/list1"/>
    <dgm:cxn modelId="{37E04FFA-B3D5-364A-8983-4F083F4C2A42}" type="presParOf" srcId="{1C4B5A9C-8B68-164B-A6F1-1ADCD7E2F5B9}" destId="{07D36CBE-F822-7C40-ACAC-0C4C9A8D8C53}" srcOrd="33" destOrd="0" presId="urn:microsoft.com/office/officeart/2005/8/layout/list1"/>
    <dgm:cxn modelId="{042E0C1F-7F2A-7A44-90A7-5A273FA15F7E}" type="presParOf" srcId="{1C4B5A9C-8B68-164B-A6F1-1ADCD7E2F5B9}" destId="{B9711409-13CB-1E4C-9F87-90D9BF975CD5}" srcOrd="34" destOrd="0" presId="urn:microsoft.com/office/officeart/2005/8/layout/list1"/>
    <dgm:cxn modelId="{1AFA2CC2-DB3B-EE46-983C-BBCCA258CE8D}" type="presParOf" srcId="{1C4B5A9C-8B68-164B-A6F1-1ADCD7E2F5B9}" destId="{E96C0147-0ACA-A446-AE75-10AE60890CAE}" srcOrd="35" destOrd="0" presId="urn:microsoft.com/office/officeart/2005/8/layout/list1"/>
    <dgm:cxn modelId="{FAEC7624-C5F2-B042-B918-06BEE3B04F69}" type="presParOf" srcId="{1C4B5A9C-8B68-164B-A6F1-1ADCD7E2F5B9}" destId="{484E814D-942E-B24A-900B-7F6BF0AAC9E2}" srcOrd="36" destOrd="0" presId="urn:microsoft.com/office/officeart/2005/8/layout/list1"/>
    <dgm:cxn modelId="{F6A41313-7EA3-6343-8EA8-CDFE30C6C876}" type="presParOf" srcId="{484E814D-942E-B24A-900B-7F6BF0AAC9E2}" destId="{2802B261-46A6-594F-8AE6-0CE1B46D547E}" srcOrd="0" destOrd="0" presId="urn:microsoft.com/office/officeart/2005/8/layout/list1"/>
    <dgm:cxn modelId="{1E7CB2F7-8C4C-3D41-A2E4-7DDB01BC8A48}" type="presParOf" srcId="{484E814D-942E-B24A-900B-7F6BF0AAC9E2}" destId="{861C669B-813A-4C4A-9C3D-11DF228179E1}" srcOrd="1" destOrd="0" presId="urn:microsoft.com/office/officeart/2005/8/layout/list1"/>
    <dgm:cxn modelId="{DB208709-DB9E-B741-B3C8-DFFAEAB88FD5}" type="presParOf" srcId="{1C4B5A9C-8B68-164B-A6F1-1ADCD7E2F5B9}" destId="{D8CEEB9E-046D-ED4C-82E7-A897A41AF221}" srcOrd="37" destOrd="0" presId="urn:microsoft.com/office/officeart/2005/8/layout/list1"/>
    <dgm:cxn modelId="{7C5F2E88-8E26-5E4D-90B7-5E5E7DBA0384}" type="presParOf" srcId="{1C4B5A9C-8B68-164B-A6F1-1ADCD7E2F5B9}" destId="{EB53985A-4F4C-BA45-BC79-8F9B9DC690DF}" srcOrd="38" destOrd="0" presId="urn:microsoft.com/office/officeart/2005/8/layout/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9921F36F-E32A-433E-85F0-3060974002DD}" type="doc">
      <dgm:prSet loTypeId="urn:microsoft.com/office/officeart/2008/layout/LinedList" loCatId="process" qsTypeId="urn:microsoft.com/office/officeart/2005/8/quickstyle/simple1" qsCatId="simple" csTypeId="urn:microsoft.com/office/officeart/2005/8/colors/accent0_2" csCatId="mainScheme" phldr="1"/>
      <dgm:spPr/>
      <dgm:t>
        <a:bodyPr/>
        <a:lstStyle/>
        <a:p>
          <a:endParaRPr lang="en-US"/>
        </a:p>
      </dgm:t>
    </dgm:pt>
    <dgm:pt modelId="{B85B8F05-E098-421F-BAB8-4AA23B3D580F}">
      <dgm:prSet phldrT="[Text]" custT="1"/>
      <dgm:spPr/>
      <dgm:t>
        <a:bodyPr/>
        <a:lstStyle/>
        <a:p>
          <a:r>
            <a:rPr lang="en-US" sz="6000" dirty="0"/>
            <a:t>.</a:t>
          </a:r>
        </a:p>
      </dgm:t>
    </dgm:pt>
    <dgm:pt modelId="{471096BB-0A7D-4A31-A746-8A97774A9D46}" type="parTrans" cxnId="{65727D37-9978-404D-B588-8F58E60E7BE1}">
      <dgm:prSet/>
      <dgm:spPr/>
      <dgm:t>
        <a:bodyPr/>
        <a:lstStyle/>
        <a:p>
          <a:endParaRPr lang="en-US" sz="1800"/>
        </a:p>
      </dgm:t>
    </dgm:pt>
    <dgm:pt modelId="{1A6E74A1-20D0-4F10-B6EF-0FCE2DAA4C01}" type="sibTrans" cxnId="{65727D37-9978-404D-B588-8F58E60E7BE1}">
      <dgm:prSet/>
      <dgm:spPr/>
      <dgm:t>
        <a:bodyPr/>
        <a:lstStyle/>
        <a:p>
          <a:endParaRPr lang="en-US" sz="1800"/>
        </a:p>
      </dgm:t>
    </dgm:pt>
    <dgm:pt modelId="{5A6C2F4B-9204-415F-BC34-D30B7934F814}">
      <dgm:prSet phldrT="[Text]" custT="1"/>
      <dgm:spPr/>
      <dgm:t>
        <a:bodyPr/>
        <a:lstStyle/>
        <a:p>
          <a:r>
            <a:rPr lang="en-US" sz="2800"/>
            <a:t>Positive feelings towards the victimiser</a:t>
          </a:r>
          <a:endParaRPr lang="en-US" sz="2800" dirty="0"/>
        </a:p>
      </dgm:t>
    </dgm:pt>
    <dgm:pt modelId="{495FBDBC-8BE9-41FE-A7DF-DDC59D413CFC}" type="parTrans" cxnId="{6E6C6455-3400-42EF-840F-FB5431023FDD}">
      <dgm:prSet/>
      <dgm:spPr/>
      <dgm:t>
        <a:bodyPr/>
        <a:lstStyle/>
        <a:p>
          <a:endParaRPr lang="en-US" sz="1800"/>
        </a:p>
      </dgm:t>
    </dgm:pt>
    <dgm:pt modelId="{8BE8FC28-EE28-4EA5-B4EA-AB04A82E3303}" type="sibTrans" cxnId="{6E6C6455-3400-42EF-840F-FB5431023FDD}">
      <dgm:prSet/>
      <dgm:spPr/>
      <dgm:t>
        <a:bodyPr/>
        <a:lstStyle/>
        <a:p>
          <a:endParaRPr lang="en-US" sz="1800"/>
        </a:p>
      </dgm:t>
    </dgm:pt>
    <dgm:pt modelId="{444C926B-50EF-4A41-BB6A-F783732475BE}">
      <dgm:prSet phldrT="[Text]" custT="1"/>
      <dgm:spPr/>
      <dgm:t>
        <a:bodyPr/>
        <a:lstStyle/>
        <a:p>
          <a:r>
            <a:rPr lang="en-US" sz="6000" dirty="0"/>
            <a:t>.</a:t>
          </a:r>
        </a:p>
      </dgm:t>
    </dgm:pt>
    <dgm:pt modelId="{95CB5E05-E530-48F8-9668-A676B215B7D1}" type="parTrans" cxnId="{641DE5E1-280F-4E1F-BD41-411F3165DD41}">
      <dgm:prSet/>
      <dgm:spPr/>
      <dgm:t>
        <a:bodyPr/>
        <a:lstStyle/>
        <a:p>
          <a:endParaRPr lang="en-US" sz="1800"/>
        </a:p>
      </dgm:t>
    </dgm:pt>
    <dgm:pt modelId="{A44085D4-697A-41AF-8CB4-DA96EF55652E}" type="sibTrans" cxnId="{641DE5E1-280F-4E1F-BD41-411F3165DD41}">
      <dgm:prSet/>
      <dgm:spPr/>
      <dgm:t>
        <a:bodyPr/>
        <a:lstStyle/>
        <a:p>
          <a:endParaRPr lang="en-US" sz="1800"/>
        </a:p>
      </dgm:t>
    </dgm:pt>
    <dgm:pt modelId="{C0151F47-3A08-48BC-A49C-D00BD273649E}">
      <dgm:prSet phldrT="[Text]" custT="1"/>
      <dgm:spPr/>
      <dgm:t>
        <a:bodyPr/>
        <a:lstStyle/>
        <a:p>
          <a:r>
            <a:rPr lang="en-US" sz="2800" dirty="0"/>
            <a:t>Negative feelings towards potential rescuer</a:t>
          </a:r>
        </a:p>
      </dgm:t>
    </dgm:pt>
    <dgm:pt modelId="{CC011446-09E5-46E8-AE4F-9BBC13CDA358}" type="parTrans" cxnId="{2443BF5C-4277-4B79-94D8-3A33B55EBC53}">
      <dgm:prSet/>
      <dgm:spPr/>
      <dgm:t>
        <a:bodyPr/>
        <a:lstStyle/>
        <a:p>
          <a:endParaRPr lang="en-US" sz="1800"/>
        </a:p>
      </dgm:t>
    </dgm:pt>
    <dgm:pt modelId="{59478300-F436-4CED-91CF-D05B358889D1}" type="sibTrans" cxnId="{2443BF5C-4277-4B79-94D8-3A33B55EBC53}">
      <dgm:prSet/>
      <dgm:spPr/>
      <dgm:t>
        <a:bodyPr/>
        <a:lstStyle/>
        <a:p>
          <a:endParaRPr lang="en-US" sz="1800"/>
        </a:p>
      </dgm:t>
    </dgm:pt>
    <dgm:pt modelId="{02ECB4F6-E565-4EA1-B798-2D4B8BC34E71}">
      <dgm:prSet phldrT="[Text]" custT="1"/>
      <dgm:spPr/>
      <dgm:t>
        <a:bodyPr/>
        <a:lstStyle/>
        <a:p>
          <a:r>
            <a:rPr lang="en-US" sz="6000" dirty="0"/>
            <a:t>.</a:t>
          </a:r>
        </a:p>
      </dgm:t>
    </dgm:pt>
    <dgm:pt modelId="{FF30BC5D-E061-4AFE-A54E-ABE598767043}" type="parTrans" cxnId="{B38061E3-C3D8-4521-92D1-92C582B747B1}">
      <dgm:prSet/>
      <dgm:spPr/>
      <dgm:t>
        <a:bodyPr/>
        <a:lstStyle/>
        <a:p>
          <a:endParaRPr lang="en-US" sz="1800"/>
        </a:p>
      </dgm:t>
    </dgm:pt>
    <dgm:pt modelId="{C212D825-5516-4151-A664-31E2C5E55BE6}" type="sibTrans" cxnId="{B38061E3-C3D8-4521-92D1-92C582B747B1}">
      <dgm:prSet/>
      <dgm:spPr/>
      <dgm:t>
        <a:bodyPr/>
        <a:lstStyle/>
        <a:p>
          <a:endParaRPr lang="en-US" sz="1800"/>
        </a:p>
      </dgm:t>
    </dgm:pt>
    <dgm:pt modelId="{D486D1D5-D7F2-4A49-A507-6A0112B45D37}">
      <dgm:prSet phldrT="[Text]" custT="1"/>
      <dgm:spPr/>
      <dgm:t>
        <a:bodyPr/>
        <a:lstStyle/>
        <a:p>
          <a:r>
            <a:rPr lang="en-US" sz="2800"/>
            <a:t>Develops after 4 days of captivity</a:t>
          </a:r>
          <a:endParaRPr lang="en-US" sz="2800" dirty="0"/>
        </a:p>
      </dgm:t>
    </dgm:pt>
    <dgm:pt modelId="{38BF09A0-6584-4FB9-A8DF-550DC4639277}" type="parTrans" cxnId="{636AA3CB-C88F-4B84-9A4E-854EA8F4E9B6}">
      <dgm:prSet/>
      <dgm:spPr/>
      <dgm:t>
        <a:bodyPr/>
        <a:lstStyle/>
        <a:p>
          <a:endParaRPr lang="en-US" sz="1800"/>
        </a:p>
      </dgm:t>
    </dgm:pt>
    <dgm:pt modelId="{5152EEA6-A05B-49EC-869F-0A9FD7C9A0FD}" type="sibTrans" cxnId="{636AA3CB-C88F-4B84-9A4E-854EA8F4E9B6}">
      <dgm:prSet/>
      <dgm:spPr/>
      <dgm:t>
        <a:bodyPr/>
        <a:lstStyle/>
        <a:p>
          <a:endParaRPr lang="en-US" sz="1800"/>
        </a:p>
      </dgm:t>
    </dgm:pt>
    <dgm:pt modelId="{B0405F30-C847-E74E-A2DD-CA3AEC638C37}" type="pres">
      <dgm:prSet presAssocID="{9921F36F-E32A-433E-85F0-3060974002DD}" presName="vert0" presStyleCnt="0">
        <dgm:presLayoutVars>
          <dgm:dir/>
          <dgm:animOne val="branch"/>
          <dgm:animLvl val="lvl"/>
        </dgm:presLayoutVars>
      </dgm:prSet>
      <dgm:spPr/>
    </dgm:pt>
    <dgm:pt modelId="{4A13FF81-BE03-F54E-A59F-4E0FD1BB93F9}" type="pres">
      <dgm:prSet presAssocID="{B85B8F05-E098-421F-BAB8-4AA23B3D580F}" presName="thickLine" presStyleLbl="alignNode1" presStyleIdx="0" presStyleCnt="3"/>
      <dgm:spPr/>
    </dgm:pt>
    <dgm:pt modelId="{FFE82988-BB17-6048-8A25-74A7AE1553E8}" type="pres">
      <dgm:prSet presAssocID="{B85B8F05-E098-421F-BAB8-4AA23B3D580F}" presName="horz1" presStyleCnt="0"/>
      <dgm:spPr/>
    </dgm:pt>
    <dgm:pt modelId="{7192B20F-5060-F54D-9966-FA0861EBC167}" type="pres">
      <dgm:prSet presAssocID="{B85B8F05-E098-421F-BAB8-4AA23B3D580F}" presName="tx1" presStyleLbl="revTx" presStyleIdx="0" presStyleCnt="6"/>
      <dgm:spPr/>
    </dgm:pt>
    <dgm:pt modelId="{06B46123-4A3A-A94E-8653-77208C04841A}" type="pres">
      <dgm:prSet presAssocID="{B85B8F05-E098-421F-BAB8-4AA23B3D580F}" presName="vert1" presStyleCnt="0"/>
      <dgm:spPr/>
    </dgm:pt>
    <dgm:pt modelId="{C6BF3A44-BACE-3440-9CC1-675B17982392}" type="pres">
      <dgm:prSet presAssocID="{5A6C2F4B-9204-415F-BC34-D30B7934F814}" presName="vertSpace2a" presStyleCnt="0"/>
      <dgm:spPr/>
    </dgm:pt>
    <dgm:pt modelId="{D8AE1602-5356-9841-A3BA-BB8DC7855B16}" type="pres">
      <dgm:prSet presAssocID="{5A6C2F4B-9204-415F-BC34-D30B7934F814}" presName="horz2" presStyleCnt="0"/>
      <dgm:spPr/>
    </dgm:pt>
    <dgm:pt modelId="{36D7C51F-E7F1-6E4F-A468-226A9E291070}" type="pres">
      <dgm:prSet presAssocID="{5A6C2F4B-9204-415F-BC34-D30B7934F814}" presName="horzSpace2" presStyleCnt="0"/>
      <dgm:spPr/>
    </dgm:pt>
    <dgm:pt modelId="{2A204D4B-C83D-7740-BED2-1294497767E2}" type="pres">
      <dgm:prSet presAssocID="{5A6C2F4B-9204-415F-BC34-D30B7934F814}" presName="tx2" presStyleLbl="revTx" presStyleIdx="1" presStyleCnt="6"/>
      <dgm:spPr/>
    </dgm:pt>
    <dgm:pt modelId="{49224F66-9763-D74E-8920-28E1AC00798F}" type="pres">
      <dgm:prSet presAssocID="{5A6C2F4B-9204-415F-BC34-D30B7934F814}" presName="vert2" presStyleCnt="0"/>
      <dgm:spPr/>
    </dgm:pt>
    <dgm:pt modelId="{E913DE78-6E0F-CA40-A21C-9CC202CEA9BA}" type="pres">
      <dgm:prSet presAssocID="{5A6C2F4B-9204-415F-BC34-D30B7934F814}" presName="thinLine2b" presStyleLbl="callout" presStyleIdx="0" presStyleCnt="3"/>
      <dgm:spPr/>
    </dgm:pt>
    <dgm:pt modelId="{47CD3B9C-43FD-5941-A867-8E5C227F1D34}" type="pres">
      <dgm:prSet presAssocID="{5A6C2F4B-9204-415F-BC34-D30B7934F814}" presName="vertSpace2b" presStyleCnt="0"/>
      <dgm:spPr/>
    </dgm:pt>
    <dgm:pt modelId="{5EA676A8-39D6-A54D-AA67-327E95E53B20}" type="pres">
      <dgm:prSet presAssocID="{444C926B-50EF-4A41-BB6A-F783732475BE}" presName="thickLine" presStyleLbl="alignNode1" presStyleIdx="1" presStyleCnt="3"/>
      <dgm:spPr/>
    </dgm:pt>
    <dgm:pt modelId="{6E790013-2F84-5448-BB27-001F68CD7D85}" type="pres">
      <dgm:prSet presAssocID="{444C926B-50EF-4A41-BB6A-F783732475BE}" presName="horz1" presStyleCnt="0"/>
      <dgm:spPr/>
    </dgm:pt>
    <dgm:pt modelId="{70B5BE8B-7D14-CD44-8A66-A929A468CA21}" type="pres">
      <dgm:prSet presAssocID="{444C926B-50EF-4A41-BB6A-F783732475BE}" presName="tx1" presStyleLbl="revTx" presStyleIdx="2" presStyleCnt="6"/>
      <dgm:spPr/>
    </dgm:pt>
    <dgm:pt modelId="{753670E3-4760-DE4E-8556-7AE7D97F883D}" type="pres">
      <dgm:prSet presAssocID="{444C926B-50EF-4A41-BB6A-F783732475BE}" presName="vert1" presStyleCnt="0"/>
      <dgm:spPr/>
    </dgm:pt>
    <dgm:pt modelId="{D5B0D479-4D7F-BD4A-8CBB-4688E2A191FE}" type="pres">
      <dgm:prSet presAssocID="{C0151F47-3A08-48BC-A49C-D00BD273649E}" presName="vertSpace2a" presStyleCnt="0"/>
      <dgm:spPr/>
    </dgm:pt>
    <dgm:pt modelId="{13980581-30D3-3B4E-A8C4-35CCC0813DF2}" type="pres">
      <dgm:prSet presAssocID="{C0151F47-3A08-48BC-A49C-D00BD273649E}" presName="horz2" presStyleCnt="0"/>
      <dgm:spPr/>
    </dgm:pt>
    <dgm:pt modelId="{BF23150A-301F-FE4E-8544-267E4A4EEE61}" type="pres">
      <dgm:prSet presAssocID="{C0151F47-3A08-48BC-A49C-D00BD273649E}" presName="horzSpace2" presStyleCnt="0"/>
      <dgm:spPr/>
    </dgm:pt>
    <dgm:pt modelId="{EB565E6A-E52D-3C46-BEEE-E80F13361CE8}" type="pres">
      <dgm:prSet presAssocID="{C0151F47-3A08-48BC-A49C-D00BD273649E}" presName="tx2" presStyleLbl="revTx" presStyleIdx="3" presStyleCnt="6"/>
      <dgm:spPr/>
    </dgm:pt>
    <dgm:pt modelId="{B7D897E4-BEF0-AC4A-AF87-497DDEC4DF94}" type="pres">
      <dgm:prSet presAssocID="{C0151F47-3A08-48BC-A49C-D00BD273649E}" presName="vert2" presStyleCnt="0"/>
      <dgm:spPr/>
    </dgm:pt>
    <dgm:pt modelId="{A86F0C4E-4F29-6147-83A2-741C720D2EA0}" type="pres">
      <dgm:prSet presAssocID="{C0151F47-3A08-48BC-A49C-D00BD273649E}" presName="thinLine2b" presStyleLbl="callout" presStyleIdx="1" presStyleCnt="3"/>
      <dgm:spPr/>
    </dgm:pt>
    <dgm:pt modelId="{EBAC4CB3-F69B-D541-86F8-A7B0284FA1BC}" type="pres">
      <dgm:prSet presAssocID="{C0151F47-3A08-48BC-A49C-D00BD273649E}" presName="vertSpace2b" presStyleCnt="0"/>
      <dgm:spPr/>
    </dgm:pt>
    <dgm:pt modelId="{85298A8A-1C85-5748-A502-CDAE255ECE4E}" type="pres">
      <dgm:prSet presAssocID="{02ECB4F6-E565-4EA1-B798-2D4B8BC34E71}" presName="thickLine" presStyleLbl="alignNode1" presStyleIdx="2" presStyleCnt="3"/>
      <dgm:spPr/>
    </dgm:pt>
    <dgm:pt modelId="{4A618891-332E-4B49-A9A5-ECC7C99E0818}" type="pres">
      <dgm:prSet presAssocID="{02ECB4F6-E565-4EA1-B798-2D4B8BC34E71}" presName="horz1" presStyleCnt="0"/>
      <dgm:spPr/>
    </dgm:pt>
    <dgm:pt modelId="{3DFE77B8-02FD-9844-9266-6FFC9DC06C23}" type="pres">
      <dgm:prSet presAssocID="{02ECB4F6-E565-4EA1-B798-2D4B8BC34E71}" presName="tx1" presStyleLbl="revTx" presStyleIdx="4" presStyleCnt="6"/>
      <dgm:spPr/>
    </dgm:pt>
    <dgm:pt modelId="{CE9B1ACF-0302-0341-B137-0A93FB09B351}" type="pres">
      <dgm:prSet presAssocID="{02ECB4F6-E565-4EA1-B798-2D4B8BC34E71}" presName="vert1" presStyleCnt="0"/>
      <dgm:spPr/>
    </dgm:pt>
    <dgm:pt modelId="{26D85510-6474-0E4B-9ABA-944BB952DD53}" type="pres">
      <dgm:prSet presAssocID="{D486D1D5-D7F2-4A49-A507-6A0112B45D37}" presName="vertSpace2a" presStyleCnt="0"/>
      <dgm:spPr/>
    </dgm:pt>
    <dgm:pt modelId="{0F931FDF-3BB8-DC4E-8461-3CDEF9755FB0}" type="pres">
      <dgm:prSet presAssocID="{D486D1D5-D7F2-4A49-A507-6A0112B45D37}" presName="horz2" presStyleCnt="0"/>
      <dgm:spPr/>
    </dgm:pt>
    <dgm:pt modelId="{BD4F28B4-D319-A040-981D-E307C1EC2A8E}" type="pres">
      <dgm:prSet presAssocID="{D486D1D5-D7F2-4A49-A507-6A0112B45D37}" presName="horzSpace2" presStyleCnt="0"/>
      <dgm:spPr/>
    </dgm:pt>
    <dgm:pt modelId="{B24DC6ED-466C-484F-94B5-CB356C8B8892}" type="pres">
      <dgm:prSet presAssocID="{D486D1D5-D7F2-4A49-A507-6A0112B45D37}" presName="tx2" presStyleLbl="revTx" presStyleIdx="5" presStyleCnt="6"/>
      <dgm:spPr/>
    </dgm:pt>
    <dgm:pt modelId="{20E1D3C8-B2E5-AA4E-B311-122253AA8C71}" type="pres">
      <dgm:prSet presAssocID="{D486D1D5-D7F2-4A49-A507-6A0112B45D37}" presName="vert2" presStyleCnt="0"/>
      <dgm:spPr/>
    </dgm:pt>
    <dgm:pt modelId="{515822D6-DA84-EE47-9013-4055458251CF}" type="pres">
      <dgm:prSet presAssocID="{D486D1D5-D7F2-4A49-A507-6A0112B45D37}" presName="thinLine2b" presStyleLbl="callout" presStyleIdx="2" presStyleCnt="3"/>
      <dgm:spPr/>
    </dgm:pt>
    <dgm:pt modelId="{0A62C9E2-490B-C24A-9211-E61610016CA6}" type="pres">
      <dgm:prSet presAssocID="{D486D1D5-D7F2-4A49-A507-6A0112B45D37}" presName="vertSpace2b" presStyleCnt="0"/>
      <dgm:spPr/>
    </dgm:pt>
  </dgm:ptLst>
  <dgm:cxnLst>
    <dgm:cxn modelId="{65727D37-9978-404D-B588-8F58E60E7BE1}" srcId="{9921F36F-E32A-433E-85F0-3060974002DD}" destId="{B85B8F05-E098-421F-BAB8-4AA23B3D580F}" srcOrd="0" destOrd="0" parTransId="{471096BB-0A7D-4A31-A746-8A97774A9D46}" sibTransId="{1A6E74A1-20D0-4F10-B6EF-0FCE2DAA4C01}"/>
    <dgm:cxn modelId="{C272B441-102D-7545-A2FA-60892B94D858}" type="presOf" srcId="{D486D1D5-D7F2-4A49-A507-6A0112B45D37}" destId="{B24DC6ED-466C-484F-94B5-CB356C8B8892}" srcOrd="0" destOrd="0" presId="urn:microsoft.com/office/officeart/2008/layout/LinedList"/>
    <dgm:cxn modelId="{6E6C6455-3400-42EF-840F-FB5431023FDD}" srcId="{B85B8F05-E098-421F-BAB8-4AA23B3D580F}" destId="{5A6C2F4B-9204-415F-BC34-D30B7934F814}" srcOrd="0" destOrd="0" parTransId="{495FBDBC-8BE9-41FE-A7DF-DDC59D413CFC}" sibTransId="{8BE8FC28-EE28-4EA5-B4EA-AB04A82E3303}"/>
    <dgm:cxn modelId="{2443BF5C-4277-4B79-94D8-3A33B55EBC53}" srcId="{444C926B-50EF-4A41-BB6A-F783732475BE}" destId="{C0151F47-3A08-48BC-A49C-D00BD273649E}" srcOrd="0" destOrd="0" parTransId="{CC011446-09E5-46E8-AE4F-9BBC13CDA358}" sibTransId="{59478300-F436-4CED-91CF-D05B358889D1}"/>
    <dgm:cxn modelId="{1EEA1C5F-C959-2D4C-976C-DC3A72BD232C}" type="presOf" srcId="{B85B8F05-E098-421F-BAB8-4AA23B3D580F}" destId="{7192B20F-5060-F54D-9966-FA0861EBC167}" srcOrd="0" destOrd="0" presId="urn:microsoft.com/office/officeart/2008/layout/LinedList"/>
    <dgm:cxn modelId="{1F798967-B0A4-F84A-8DF8-E199A9A8ED66}" type="presOf" srcId="{444C926B-50EF-4A41-BB6A-F783732475BE}" destId="{70B5BE8B-7D14-CD44-8A66-A929A468CA21}" srcOrd="0" destOrd="0" presId="urn:microsoft.com/office/officeart/2008/layout/LinedList"/>
    <dgm:cxn modelId="{B86DDE79-EE84-6B4F-8D44-CE7909746F75}" type="presOf" srcId="{5A6C2F4B-9204-415F-BC34-D30B7934F814}" destId="{2A204D4B-C83D-7740-BED2-1294497767E2}" srcOrd="0" destOrd="0" presId="urn:microsoft.com/office/officeart/2008/layout/LinedList"/>
    <dgm:cxn modelId="{8C9662A3-840C-BB41-ACF4-5B8BD4F3B494}" type="presOf" srcId="{C0151F47-3A08-48BC-A49C-D00BD273649E}" destId="{EB565E6A-E52D-3C46-BEEE-E80F13361CE8}" srcOrd="0" destOrd="0" presId="urn:microsoft.com/office/officeart/2008/layout/LinedList"/>
    <dgm:cxn modelId="{024C35BA-0179-734F-B1CB-79F1D8C643E4}" type="presOf" srcId="{02ECB4F6-E565-4EA1-B798-2D4B8BC34E71}" destId="{3DFE77B8-02FD-9844-9266-6FFC9DC06C23}" srcOrd="0" destOrd="0" presId="urn:microsoft.com/office/officeart/2008/layout/LinedList"/>
    <dgm:cxn modelId="{636AA3CB-C88F-4B84-9A4E-854EA8F4E9B6}" srcId="{02ECB4F6-E565-4EA1-B798-2D4B8BC34E71}" destId="{D486D1D5-D7F2-4A49-A507-6A0112B45D37}" srcOrd="0" destOrd="0" parTransId="{38BF09A0-6584-4FB9-A8DF-550DC4639277}" sibTransId="{5152EEA6-A05B-49EC-869F-0A9FD7C9A0FD}"/>
    <dgm:cxn modelId="{EE9322D0-6F7C-4746-B24C-6EC865BF4EB2}" type="presOf" srcId="{9921F36F-E32A-433E-85F0-3060974002DD}" destId="{B0405F30-C847-E74E-A2DD-CA3AEC638C37}" srcOrd="0" destOrd="0" presId="urn:microsoft.com/office/officeart/2008/layout/LinedList"/>
    <dgm:cxn modelId="{641DE5E1-280F-4E1F-BD41-411F3165DD41}" srcId="{9921F36F-E32A-433E-85F0-3060974002DD}" destId="{444C926B-50EF-4A41-BB6A-F783732475BE}" srcOrd="1" destOrd="0" parTransId="{95CB5E05-E530-48F8-9668-A676B215B7D1}" sibTransId="{A44085D4-697A-41AF-8CB4-DA96EF55652E}"/>
    <dgm:cxn modelId="{B38061E3-C3D8-4521-92D1-92C582B747B1}" srcId="{9921F36F-E32A-433E-85F0-3060974002DD}" destId="{02ECB4F6-E565-4EA1-B798-2D4B8BC34E71}" srcOrd="2" destOrd="0" parTransId="{FF30BC5D-E061-4AFE-A54E-ABE598767043}" sibTransId="{C212D825-5516-4151-A664-31E2C5E55BE6}"/>
    <dgm:cxn modelId="{5A79A049-CFF3-FD47-8D41-22DF15FCF4CF}" type="presParOf" srcId="{B0405F30-C847-E74E-A2DD-CA3AEC638C37}" destId="{4A13FF81-BE03-F54E-A59F-4E0FD1BB93F9}" srcOrd="0" destOrd="0" presId="urn:microsoft.com/office/officeart/2008/layout/LinedList"/>
    <dgm:cxn modelId="{0EEE7CF5-4DED-B841-B517-0D5D6ABA12EB}" type="presParOf" srcId="{B0405F30-C847-E74E-A2DD-CA3AEC638C37}" destId="{FFE82988-BB17-6048-8A25-74A7AE1553E8}" srcOrd="1" destOrd="0" presId="urn:microsoft.com/office/officeart/2008/layout/LinedList"/>
    <dgm:cxn modelId="{DD51A516-5537-9D42-9223-B97E736D972D}" type="presParOf" srcId="{FFE82988-BB17-6048-8A25-74A7AE1553E8}" destId="{7192B20F-5060-F54D-9966-FA0861EBC167}" srcOrd="0" destOrd="0" presId="urn:microsoft.com/office/officeart/2008/layout/LinedList"/>
    <dgm:cxn modelId="{BE4C47F5-69BD-5140-BC7C-25B92C20E1D2}" type="presParOf" srcId="{FFE82988-BB17-6048-8A25-74A7AE1553E8}" destId="{06B46123-4A3A-A94E-8653-77208C04841A}" srcOrd="1" destOrd="0" presId="urn:microsoft.com/office/officeart/2008/layout/LinedList"/>
    <dgm:cxn modelId="{0C431058-7C0C-F242-B26F-FB7A15522271}" type="presParOf" srcId="{06B46123-4A3A-A94E-8653-77208C04841A}" destId="{C6BF3A44-BACE-3440-9CC1-675B17982392}" srcOrd="0" destOrd="0" presId="urn:microsoft.com/office/officeart/2008/layout/LinedList"/>
    <dgm:cxn modelId="{665D622C-B284-4A43-9D24-CF3D2F0712CF}" type="presParOf" srcId="{06B46123-4A3A-A94E-8653-77208C04841A}" destId="{D8AE1602-5356-9841-A3BA-BB8DC7855B16}" srcOrd="1" destOrd="0" presId="urn:microsoft.com/office/officeart/2008/layout/LinedList"/>
    <dgm:cxn modelId="{A47492E9-5B52-5C46-B6AF-4F23796B71C9}" type="presParOf" srcId="{D8AE1602-5356-9841-A3BA-BB8DC7855B16}" destId="{36D7C51F-E7F1-6E4F-A468-226A9E291070}" srcOrd="0" destOrd="0" presId="urn:microsoft.com/office/officeart/2008/layout/LinedList"/>
    <dgm:cxn modelId="{ABFC1BB6-CC2C-D84B-B5B6-2F86A5DA6010}" type="presParOf" srcId="{D8AE1602-5356-9841-A3BA-BB8DC7855B16}" destId="{2A204D4B-C83D-7740-BED2-1294497767E2}" srcOrd="1" destOrd="0" presId="urn:microsoft.com/office/officeart/2008/layout/LinedList"/>
    <dgm:cxn modelId="{BC53DD8A-A0F5-9B4B-A48C-36DA94C083B8}" type="presParOf" srcId="{D8AE1602-5356-9841-A3BA-BB8DC7855B16}" destId="{49224F66-9763-D74E-8920-28E1AC00798F}" srcOrd="2" destOrd="0" presId="urn:microsoft.com/office/officeart/2008/layout/LinedList"/>
    <dgm:cxn modelId="{88F4E1D5-6CE9-2042-A333-A0E98040D9A7}" type="presParOf" srcId="{06B46123-4A3A-A94E-8653-77208C04841A}" destId="{E913DE78-6E0F-CA40-A21C-9CC202CEA9BA}" srcOrd="2" destOrd="0" presId="urn:microsoft.com/office/officeart/2008/layout/LinedList"/>
    <dgm:cxn modelId="{E4A33BEF-8655-7241-8AFF-F7747877E3DC}" type="presParOf" srcId="{06B46123-4A3A-A94E-8653-77208C04841A}" destId="{47CD3B9C-43FD-5941-A867-8E5C227F1D34}" srcOrd="3" destOrd="0" presId="urn:microsoft.com/office/officeart/2008/layout/LinedList"/>
    <dgm:cxn modelId="{C08AA2F1-08D3-1544-A88C-5F078E208E85}" type="presParOf" srcId="{B0405F30-C847-E74E-A2DD-CA3AEC638C37}" destId="{5EA676A8-39D6-A54D-AA67-327E95E53B20}" srcOrd="2" destOrd="0" presId="urn:microsoft.com/office/officeart/2008/layout/LinedList"/>
    <dgm:cxn modelId="{4CFDE92A-4EE7-4F4A-AD8E-80A18EA7308D}" type="presParOf" srcId="{B0405F30-C847-E74E-A2DD-CA3AEC638C37}" destId="{6E790013-2F84-5448-BB27-001F68CD7D85}" srcOrd="3" destOrd="0" presId="urn:microsoft.com/office/officeart/2008/layout/LinedList"/>
    <dgm:cxn modelId="{FDD4CE51-DF09-1B48-B42B-F747A4D03BF2}" type="presParOf" srcId="{6E790013-2F84-5448-BB27-001F68CD7D85}" destId="{70B5BE8B-7D14-CD44-8A66-A929A468CA21}" srcOrd="0" destOrd="0" presId="urn:microsoft.com/office/officeart/2008/layout/LinedList"/>
    <dgm:cxn modelId="{3BF5B5DD-C81C-8A45-B31F-27035C6C1A8A}" type="presParOf" srcId="{6E790013-2F84-5448-BB27-001F68CD7D85}" destId="{753670E3-4760-DE4E-8556-7AE7D97F883D}" srcOrd="1" destOrd="0" presId="urn:microsoft.com/office/officeart/2008/layout/LinedList"/>
    <dgm:cxn modelId="{8C00975C-A703-8244-926E-44FF958E5D40}" type="presParOf" srcId="{753670E3-4760-DE4E-8556-7AE7D97F883D}" destId="{D5B0D479-4D7F-BD4A-8CBB-4688E2A191FE}" srcOrd="0" destOrd="0" presId="urn:microsoft.com/office/officeart/2008/layout/LinedList"/>
    <dgm:cxn modelId="{C8BC0407-821F-1B49-9B65-F33F4B22691A}" type="presParOf" srcId="{753670E3-4760-DE4E-8556-7AE7D97F883D}" destId="{13980581-30D3-3B4E-A8C4-35CCC0813DF2}" srcOrd="1" destOrd="0" presId="urn:microsoft.com/office/officeart/2008/layout/LinedList"/>
    <dgm:cxn modelId="{3648492B-F202-2741-BD55-24BE29FC69DF}" type="presParOf" srcId="{13980581-30D3-3B4E-A8C4-35CCC0813DF2}" destId="{BF23150A-301F-FE4E-8544-267E4A4EEE61}" srcOrd="0" destOrd="0" presId="urn:microsoft.com/office/officeart/2008/layout/LinedList"/>
    <dgm:cxn modelId="{F15693EB-53FF-3549-A4A6-E0C51D70AFE5}" type="presParOf" srcId="{13980581-30D3-3B4E-A8C4-35CCC0813DF2}" destId="{EB565E6A-E52D-3C46-BEEE-E80F13361CE8}" srcOrd="1" destOrd="0" presId="urn:microsoft.com/office/officeart/2008/layout/LinedList"/>
    <dgm:cxn modelId="{2FBD116D-D093-F847-931F-0082C108CCE2}" type="presParOf" srcId="{13980581-30D3-3B4E-A8C4-35CCC0813DF2}" destId="{B7D897E4-BEF0-AC4A-AF87-497DDEC4DF94}" srcOrd="2" destOrd="0" presId="urn:microsoft.com/office/officeart/2008/layout/LinedList"/>
    <dgm:cxn modelId="{79F87C8C-044E-C144-BCFB-B0BA937B61AA}" type="presParOf" srcId="{753670E3-4760-DE4E-8556-7AE7D97F883D}" destId="{A86F0C4E-4F29-6147-83A2-741C720D2EA0}" srcOrd="2" destOrd="0" presId="urn:microsoft.com/office/officeart/2008/layout/LinedList"/>
    <dgm:cxn modelId="{6A65D306-45A2-B545-845D-838CAA5BB2BD}" type="presParOf" srcId="{753670E3-4760-DE4E-8556-7AE7D97F883D}" destId="{EBAC4CB3-F69B-D541-86F8-A7B0284FA1BC}" srcOrd="3" destOrd="0" presId="urn:microsoft.com/office/officeart/2008/layout/LinedList"/>
    <dgm:cxn modelId="{545E34ED-7785-A246-9E94-4F008DAF420C}" type="presParOf" srcId="{B0405F30-C847-E74E-A2DD-CA3AEC638C37}" destId="{85298A8A-1C85-5748-A502-CDAE255ECE4E}" srcOrd="4" destOrd="0" presId="urn:microsoft.com/office/officeart/2008/layout/LinedList"/>
    <dgm:cxn modelId="{8F86D48E-3089-D347-8C95-C23B05B615D9}" type="presParOf" srcId="{B0405F30-C847-E74E-A2DD-CA3AEC638C37}" destId="{4A618891-332E-4B49-A9A5-ECC7C99E0818}" srcOrd="5" destOrd="0" presId="urn:microsoft.com/office/officeart/2008/layout/LinedList"/>
    <dgm:cxn modelId="{06166D67-D92F-824F-801C-D7EC53A6CB99}" type="presParOf" srcId="{4A618891-332E-4B49-A9A5-ECC7C99E0818}" destId="{3DFE77B8-02FD-9844-9266-6FFC9DC06C23}" srcOrd="0" destOrd="0" presId="urn:microsoft.com/office/officeart/2008/layout/LinedList"/>
    <dgm:cxn modelId="{9F0E3F86-9B84-0049-835B-D2B32DEE2B14}" type="presParOf" srcId="{4A618891-332E-4B49-A9A5-ECC7C99E0818}" destId="{CE9B1ACF-0302-0341-B137-0A93FB09B351}" srcOrd="1" destOrd="0" presId="urn:microsoft.com/office/officeart/2008/layout/LinedList"/>
    <dgm:cxn modelId="{7E680F0A-BE29-9D40-B90D-27EACE2E2D62}" type="presParOf" srcId="{CE9B1ACF-0302-0341-B137-0A93FB09B351}" destId="{26D85510-6474-0E4B-9ABA-944BB952DD53}" srcOrd="0" destOrd="0" presId="urn:microsoft.com/office/officeart/2008/layout/LinedList"/>
    <dgm:cxn modelId="{A282FA57-F520-DE4D-A113-A4C0CA957FE2}" type="presParOf" srcId="{CE9B1ACF-0302-0341-B137-0A93FB09B351}" destId="{0F931FDF-3BB8-DC4E-8461-3CDEF9755FB0}" srcOrd="1" destOrd="0" presId="urn:microsoft.com/office/officeart/2008/layout/LinedList"/>
    <dgm:cxn modelId="{F763FD4C-2B45-2C4A-86BF-3A97A5434060}" type="presParOf" srcId="{0F931FDF-3BB8-DC4E-8461-3CDEF9755FB0}" destId="{BD4F28B4-D319-A040-981D-E307C1EC2A8E}" srcOrd="0" destOrd="0" presId="urn:microsoft.com/office/officeart/2008/layout/LinedList"/>
    <dgm:cxn modelId="{44E1E8DB-41A3-F042-8203-57C369865786}" type="presParOf" srcId="{0F931FDF-3BB8-DC4E-8461-3CDEF9755FB0}" destId="{B24DC6ED-466C-484F-94B5-CB356C8B8892}" srcOrd="1" destOrd="0" presId="urn:microsoft.com/office/officeart/2008/layout/LinedList"/>
    <dgm:cxn modelId="{DECA8971-369F-D24F-A83F-B6EC717EE823}" type="presParOf" srcId="{0F931FDF-3BB8-DC4E-8461-3CDEF9755FB0}" destId="{20E1D3C8-B2E5-AA4E-B311-122253AA8C71}" srcOrd="2" destOrd="0" presId="urn:microsoft.com/office/officeart/2008/layout/LinedList"/>
    <dgm:cxn modelId="{A65EB8C4-6670-2641-A1FD-DBDE217C44EB}" type="presParOf" srcId="{CE9B1ACF-0302-0341-B137-0A93FB09B351}" destId="{515822D6-DA84-EE47-9013-4055458251CF}" srcOrd="2" destOrd="0" presId="urn:microsoft.com/office/officeart/2008/layout/LinedList"/>
    <dgm:cxn modelId="{B32FE806-F9A7-6740-84C5-51DCA5082D01}" type="presParOf" srcId="{CE9B1ACF-0302-0341-B137-0A93FB09B351}" destId="{0A62C9E2-490B-C24A-9211-E61610016CA6}" srcOrd="3"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6.xml><?xml version="1.0" encoding="utf-8"?>
<dgm:dataModel xmlns:dgm="http://schemas.openxmlformats.org/drawingml/2006/diagram" xmlns:a="http://schemas.openxmlformats.org/drawingml/2006/main">
  <dgm:ptLst>
    <dgm:pt modelId="{52DA09FC-71EC-4110-A2FC-A4263C84DC72}" type="doc">
      <dgm:prSet loTypeId="urn:microsoft.com/office/officeart/2005/8/layout/default" loCatId="process" qsTypeId="urn:microsoft.com/office/officeart/2005/8/quickstyle/simple1" qsCatId="simple" csTypeId="urn:microsoft.com/office/officeart/2005/8/colors/accent3_3" csCatId="accent3" phldr="1"/>
      <dgm:spPr/>
      <dgm:t>
        <a:bodyPr/>
        <a:lstStyle/>
        <a:p>
          <a:endParaRPr lang="en-US"/>
        </a:p>
      </dgm:t>
    </dgm:pt>
    <dgm:pt modelId="{0E958991-76F1-4E21-89DB-58864AD20057}">
      <dgm:prSet phldrT="[Text]" custT="1"/>
      <dgm:spPr/>
      <dgm:t>
        <a:bodyPr/>
        <a:lstStyle/>
        <a:p>
          <a:r>
            <a:rPr lang="en-US" sz="3200" dirty="0"/>
            <a:t>Domestic Abuse, Stalking, Harassment </a:t>
          </a:r>
          <a:br>
            <a:rPr lang="en-US" sz="3200" dirty="0"/>
          </a:br>
          <a:r>
            <a:rPr lang="en-US" sz="3200" dirty="0"/>
            <a:t>(including </a:t>
          </a:r>
          <a:r>
            <a:rPr lang="en-US" sz="3200" dirty="0" err="1"/>
            <a:t>Honour</a:t>
          </a:r>
          <a:r>
            <a:rPr lang="en-US" sz="3200" dirty="0"/>
            <a:t>-Based Abuse)</a:t>
          </a:r>
        </a:p>
      </dgm:t>
    </dgm:pt>
    <dgm:pt modelId="{2E305853-FCD4-4BCF-AA75-22AA187815EB}" type="parTrans" cxnId="{08E9E2AE-E30B-4CFD-985E-7D3728B9478C}">
      <dgm:prSet/>
      <dgm:spPr/>
      <dgm:t>
        <a:bodyPr/>
        <a:lstStyle/>
        <a:p>
          <a:endParaRPr lang="en-US"/>
        </a:p>
      </dgm:t>
    </dgm:pt>
    <dgm:pt modelId="{5DC46A05-0FA5-4915-8E98-38855C5551B3}" type="sibTrans" cxnId="{08E9E2AE-E30B-4CFD-985E-7D3728B9478C}">
      <dgm:prSet/>
      <dgm:spPr/>
      <dgm:t>
        <a:bodyPr/>
        <a:lstStyle/>
        <a:p>
          <a:endParaRPr lang="en-US"/>
        </a:p>
      </dgm:t>
    </dgm:pt>
    <dgm:pt modelId="{B41F0612-7472-4338-95A1-C68D1A73D836}">
      <dgm:prSet phldrT="[Text]" custT="1"/>
      <dgm:spPr/>
      <dgm:t>
        <a:bodyPr/>
        <a:lstStyle/>
        <a:p>
          <a:r>
            <a:rPr lang="en-US" sz="3200" dirty="0"/>
            <a:t>Risk identification, Assessment and Management</a:t>
          </a:r>
        </a:p>
      </dgm:t>
    </dgm:pt>
    <dgm:pt modelId="{D9775EE3-61E6-48EE-912C-A96FB8C8BE0D}" type="parTrans" cxnId="{4EDC3ACF-6511-4757-8D7E-357CA6F04B0B}">
      <dgm:prSet/>
      <dgm:spPr/>
      <dgm:t>
        <a:bodyPr/>
        <a:lstStyle/>
        <a:p>
          <a:endParaRPr lang="en-US"/>
        </a:p>
      </dgm:t>
    </dgm:pt>
    <dgm:pt modelId="{F5AA01B4-D7E1-41B9-8418-8E6EBC0B038F}" type="sibTrans" cxnId="{4EDC3ACF-6511-4757-8D7E-357CA6F04B0B}">
      <dgm:prSet/>
      <dgm:spPr/>
      <dgm:t>
        <a:bodyPr/>
        <a:lstStyle/>
        <a:p>
          <a:endParaRPr lang="en-US"/>
        </a:p>
      </dgm:t>
    </dgm:pt>
    <dgm:pt modelId="{2429A98A-B1C9-A043-9F7E-9C6E3CF864F7}" type="pres">
      <dgm:prSet presAssocID="{52DA09FC-71EC-4110-A2FC-A4263C84DC72}" presName="diagram" presStyleCnt="0">
        <dgm:presLayoutVars>
          <dgm:dir/>
          <dgm:resizeHandles val="exact"/>
        </dgm:presLayoutVars>
      </dgm:prSet>
      <dgm:spPr/>
    </dgm:pt>
    <dgm:pt modelId="{C00109BD-B236-BE4A-B4FA-C874ED24FB9E}" type="pres">
      <dgm:prSet presAssocID="{0E958991-76F1-4E21-89DB-58864AD20057}" presName="node" presStyleLbl="node1" presStyleIdx="0" presStyleCnt="2">
        <dgm:presLayoutVars>
          <dgm:bulletEnabled val="1"/>
        </dgm:presLayoutVars>
      </dgm:prSet>
      <dgm:spPr/>
    </dgm:pt>
    <dgm:pt modelId="{DE2FA75D-0E29-534F-9E32-BF04B188167C}" type="pres">
      <dgm:prSet presAssocID="{5DC46A05-0FA5-4915-8E98-38855C5551B3}" presName="sibTrans" presStyleCnt="0"/>
      <dgm:spPr/>
    </dgm:pt>
    <dgm:pt modelId="{263204F6-C8A3-0349-BFA9-A4DDDC532223}" type="pres">
      <dgm:prSet presAssocID="{B41F0612-7472-4338-95A1-C68D1A73D836}" presName="node" presStyleLbl="node1" presStyleIdx="1" presStyleCnt="2">
        <dgm:presLayoutVars>
          <dgm:bulletEnabled val="1"/>
        </dgm:presLayoutVars>
      </dgm:prSet>
      <dgm:spPr/>
    </dgm:pt>
  </dgm:ptLst>
  <dgm:cxnLst>
    <dgm:cxn modelId="{F8B25974-14BE-5245-AC77-A044640297BF}" type="presOf" srcId="{B41F0612-7472-4338-95A1-C68D1A73D836}" destId="{263204F6-C8A3-0349-BFA9-A4DDDC532223}" srcOrd="0" destOrd="0" presId="urn:microsoft.com/office/officeart/2005/8/layout/default"/>
    <dgm:cxn modelId="{FB4C6376-ABAC-2642-8EB1-9E964EB1E941}" type="presOf" srcId="{52DA09FC-71EC-4110-A2FC-A4263C84DC72}" destId="{2429A98A-B1C9-A043-9F7E-9C6E3CF864F7}" srcOrd="0" destOrd="0" presId="urn:microsoft.com/office/officeart/2005/8/layout/default"/>
    <dgm:cxn modelId="{08E9E2AE-E30B-4CFD-985E-7D3728B9478C}" srcId="{52DA09FC-71EC-4110-A2FC-A4263C84DC72}" destId="{0E958991-76F1-4E21-89DB-58864AD20057}" srcOrd="0" destOrd="0" parTransId="{2E305853-FCD4-4BCF-AA75-22AA187815EB}" sibTransId="{5DC46A05-0FA5-4915-8E98-38855C5551B3}"/>
    <dgm:cxn modelId="{4EDC3ACF-6511-4757-8D7E-357CA6F04B0B}" srcId="{52DA09FC-71EC-4110-A2FC-A4263C84DC72}" destId="{B41F0612-7472-4338-95A1-C68D1A73D836}" srcOrd="1" destOrd="0" parTransId="{D9775EE3-61E6-48EE-912C-A96FB8C8BE0D}" sibTransId="{F5AA01B4-D7E1-41B9-8418-8E6EBC0B038F}"/>
    <dgm:cxn modelId="{8B042DFE-08E3-4641-BE4B-F73571BBBE18}" type="presOf" srcId="{0E958991-76F1-4E21-89DB-58864AD20057}" destId="{C00109BD-B236-BE4A-B4FA-C874ED24FB9E}" srcOrd="0" destOrd="0" presId="urn:microsoft.com/office/officeart/2005/8/layout/default"/>
    <dgm:cxn modelId="{6ECE4CF1-6630-5144-BCE6-859D575FD236}" type="presParOf" srcId="{2429A98A-B1C9-A043-9F7E-9C6E3CF864F7}" destId="{C00109BD-B236-BE4A-B4FA-C874ED24FB9E}" srcOrd="0" destOrd="0" presId="urn:microsoft.com/office/officeart/2005/8/layout/default"/>
    <dgm:cxn modelId="{585DB5CF-8D10-AC43-825D-E08E1451C929}" type="presParOf" srcId="{2429A98A-B1C9-A043-9F7E-9C6E3CF864F7}" destId="{DE2FA75D-0E29-534F-9E32-BF04B188167C}" srcOrd="1" destOrd="0" presId="urn:microsoft.com/office/officeart/2005/8/layout/default"/>
    <dgm:cxn modelId="{7FA58878-249F-D649-96B0-3BFDA2E60088}" type="presParOf" srcId="{2429A98A-B1C9-A043-9F7E-9C6E3CF864F7}" destId="{263204F6-C8A3-0349-BFA9-A4DDDC532223}" srcOrd="2"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7.xml><?xml version="1.0" encoding="utf-8"?>
<dgm:dataModel xmlns:dgm="http://schemas.openxmlformats.org/drawingml/2006/diagram" xmlns:a="http://schemas.openxmlformats.org/drawingml/2006/main">
  <dgm:ptLst>
    <dgm:pt modelId="{4DE702A4-248A-4AA3-8227-863DFCDD8E9C}" type="doc">
      <dgm:prSet loTypeId="urn:microsoft.com/office/officeart/2005/8/layout/default" loCatId="list" qsTypeId="urn:microsoft.com/office/officeart/2005/8/quickstyle/simple1" qsCatId="simple" csTypeId="urn:microsoft.com/office/officeart/2005/8/colors/colorful5" csCatId="colorful" phldr="1"/>
      <dgm:spPr/>
      <dgm:t>
        <a:bodyPr/>
        <a:lstStyle/>
        <a:p>
          <a:endParaRPr lang="en-US"/>
        </a:p>
      </dgm:t>
    </dgm:pt>
    <dgm:pt modelId="{2762D15C-0717-43AD-B3FC-C8A57503616F}">
      <dgm:prSet phldrT="[Text]" custT="1"/>
      <dgm:spPr/>
      <dgm:t>
        <a:bodyPr/>
        <a:lstStyle/>
        <a:p>
          <a:r>
            <a:rPr lang="en-US" sz="2000" dirty="0"/>
            <a:t>Help front line practitioners &amp; specialist staff identify high risk DA, stalking &amp; harassment &amp; HBV</a:t>
          </a:r>
        </a:p>
      </dgm:t>
    </dgm:pt>
    <dgm:pt modelId="{6DDEFB5B-26B3-4EF3-BFF4-CDE6A20865C0}" type="parTrans" cxnId="{6AEA6A8F-8F13-45FA-848E-04E0E6A6A04C}">
      <dgm:prSet/>
      <dgm:spPr/>
      <dgm:t>
        <a:bodyPr/>
        <a:lstStyle/>
        <a:p>
          <a:endParaRPr lang="en-US"/>
        </a:p>
      </dgm:t>
    </dgm:pt>
    <dgm:pt modelId="{D5111788-179B-4344-952F-6AC25009D9E5}" type="sibTrans" cxnId="{6AEA6A8F-8F13-45FA-848E-04E0E6A6A04C}">
      <dgm:prSet/>
      <dgm:spPr/>
      <dgm:t>
        <a:bodyPr/>
        <a:lstStyle/>
        <a:p>
          <a:endParaRPr lang="en-US"/>
        </a:p>
      </dgm:t>
    </dgm:pt>
    <dgm:pt modelId="{A3184348-DEA4-4429-BDBE-068276500A9F}">
      <dgm:prSet phldrT="[Text]" custT="1"/>
      <dgm:spPr/>
      <dgm:t>
        <a:bodyPr/>
        <a:lstStyle/>
        <a:p>
          <a:r>
            <a:rPr lang="en-US" sz="2000"/>
            <a:t>Help staff to identify dangerous &amp; serial perpetrators </a:t>
          </a:r>
          <a:endParaRPr lang="en-US" sz="2000" dirty="0"/>
        </a:p>
      </dgm:t>
    </dgm:pt>
    <dgm:pt modelId="{1430EA71-9BDA-4718-9194-E4A47BD610C0}" type="parTrans" cxnId="{34013FD7-A8E9-42ED-BA5A-29D2E4142D3E}">
      <dgm:prSet/>
      <dgm:spPr/>
      <dgm:t>
        <a:bodyPr/>
        <a:lstStyle/>
        <a:p>
          <a:endParaRPr lang="en-US"/>
        </a:p>
      </dgm:t>
    </dgm:pt>
    <dgm:pt modelId="{296976FC-3614-4319-AEBB-72D66F8D0C43}" type="sibTrans" cxnId="{34013FD7-A8E9-42ED-BA5A-29D2E4142D3E}">
      <dgm:prSet/>
      <dgm:spPr/>
      <dgm:t>
        <a:bodyPr/>
        <a:lstStyle/>
        <a:p>
          <a:endParaRPr lang="en-US"/>
        </a:p>
      </dgm:t>
    </dgm:pt>
    <dgm:pt modelId="{76ABAEF4-5C9E-4975-9769-2A724885CF36}">
      <dgm:prSet phldrT="[Text]" custT="1"/>
      <dgm:spPr/>
      <dgm:t>
        <a:bodyPr/>
        <a:lstStyle/>
        <a:p>
          <a:r>
            <a:rPr lang="en-US" sz="2000" dirty="0"/>
            <a:t>Decide which cases should be referred to MARAC, &amp; what other support might be required. A completed form becomes an active record</a:t>
          </a:r>
        </a:p>
      </dgm:t>
    </dgm:pt>
    <dgm:pt modelId="{ADEC12B5-7CBE-4819-8FB8-A61CAFA32B34}" type="parTrans" cxnId="{03D12533-A63F-4AEE-95B4-1C5D5D2A9D77}">
      <dgm:prSet/>
      <dgm:spPr/>
      <dgm:t>
        <a:bodyPr/>
        <a:lstStyle/>
        <a:p>
          <a:endParaRPr lang="en-US"/>
        </a:p>
      </dgm:t>
    </dgm:pt>
    <dgm:pt modelId="{F4EA0AD8-EE7E-45FE-A0EC-F1F72553D1D0}" type="sibTrans" cxnId="{03D12533-A63F-4AEE-95B4-1C5D5D2A9D77}">
      <dgm:prSet/>
      <dgm:spPr/>
      <dgm:t>
        <a:bodyPr/>
        <a:lstStyle/>
        <a:p>
          <a:endParaRPr lang="en-US"/>
        </a:p>
      </dgm:t>
    </dgm:pt>
    <dgm:pt modelId="{C4C8194E-492D-415D-8103-C0910A412253}">
      <dgm:prSet phldrT="[Text]" custT="1"/>
      <dgm:spPr/>
      <dgm:t>
        <a:bodyPr/>
        <a:lstStyle/>
        <a:p>
          <a:r>
            <a:rPr lang="en-US" sz="2000" dirty="0"/>
            <a:t>A common tool for agencies that are part of MARAC process &amp; provides a shared understanding of risk in relation to DASH &amp; HBA</a:t>
          </a:r>
        </a:p>
      </dgm:t>
    </dgm:pt>
    <dgm:pt modelId="{8658F913-92DC-4A97-BF9F-2F67A6CA5DB8}" type="parTrans" cxnId="{472DE48C-ED6E-4B64-BB1F-493C3203C0DD}">
      <dgm:prSet/>
      <dgm:spPr/>
      <dgm:t>
        <a:bodyPr/>
        <a:lstStyle/>
        <a:p>
          <a:endParaRPr lang="en-US"/>
        </a:p>
      </dgm:t>
    </dgm:pt>
    <dgm:pt modelId="{07DE764C-C9AF-430E-831B-1D16DA4435C0}" type="sibTrans" cxnId="{472DE48C-ED6E-4B64-BB1F-493C3203C0DD}">
      <dgm:prSet/>
      <dgm:spPr/>
      <dgm:t>
        <a:bodyPr/>
        <a:lstStyle/>
        <a:p>
          <a:endParaRPr lang="en-US"/>
        </a:p>
      </dgm:t>
    </dgm:pt>
    <dgm:pt modelId="{3AF1FC04-11CA-4A86-849E-FB9D2ECCEC60}">
      <dgm:prSet phldrT="[Text]" custT="1"/>
      <dgm:spPr/>
      <dgm:t>
        <a:bodyPr/>
        <a:lstStyle/>
        <a:p>
          <a:r>
            <a:rPr lang="en-US" sz="2000" dirty="0"/>
            <a:t>Enable agencies to make defensible decisions based on the evidence from extensive research of cases, including domestic homicides &amp; ‘near misses’ which underpins most models of RA</a:t>
          </a:r>
        </a:p>
      </dgm:t>
    </dgm:pt>
    <dgm:pt modelId="{F154D8F8-3E9F-4F8F-9C86-B25DABF04A24}" type="parTrans" cxnId="{0A25DEFB-F268-4EA1-8977-A672683486C1}">
      <dgm:prSet/>
      <dgm:spPr/>
      <dgm:t>
        <a:bodyPr/>
        <a:lstStyle/>
        <a:p>
          <a:endParaRPr lang="en-US"/>
        </a:p>
      </dgm:t>
    </dgm:pt>
    <dgm:pt modelId="{5BD1AA3F-B067-487A-85E0-0B130F14E22F}" type="sibTrans" cxnId="{0A25DEFB-F268-4EA1-8977-A672683486C1}">
      <dgm:prSet/>
      <dgm:spPr/>
      <dgm:t>
        <a:bodyPr/>
        <a:lstStyle/>
        <a:p>
          <a:endParaRPr lang="en-US"/>
        </a:p>
      </dgm:t>
    </dgm:pt>
    <dgm:pt modelId="{D45F6167-5C31-48E9-8536-9D901BB8FC00}" type="pres">
      <dgm:prSet presAssocID="{4DE702A4-248A-4AA3-8227-863DFCDD8E9C}" presName="diagram" presStyleCnt="0">
        <dgm:presLayoutVars>
          <dgm:dir/>
          <dgm:resizeHandles val="exact"/>
        </dgm:presLayoutVars>
      </dgm:prSet>
      <dgm:spPr/>
    </dgm:pt>
    <dgm:pt modelId="{95B55F62-4767-40C8-8E8E-822B173240E6}" type="pres">
      <dgm:prSet presAssocID="{2762D15C-0717-43AD-B3FC-C8A57503616F}" presName="node" presStyleLbl="node1" presStyleIdx="0" presStyleCnt="5">
        <dgm:presLayoutVars>
          <dgm:bulletEnabled val="1"/>
        </dgm:presLayoutVars>
      </dgm:prSet>
      <dgm:spPr/>
    </dgm:pt>
    <dgm:pt modelId="{A69EC0CF-9F31-406A-94E7-4CE51C3BE1B0}" type="pres">
      <dgm:prSet presAssocID="{D5111788-179B-4344-952F-6AC25009D9E5}" presName="sibTrans" presStyleCnt="0"/>
      <dgm:spPr/>
    </dgm:pt>
    <dgm:pt modelId="{A4FE2FEA-3FF2-4562-A5EB-B2195AD6BCE6}" type="pres">
      <dgm:prSet presAssocID="{A3184348-DEA4-4429-BDBE-068276500A9F}" presName="node" presStyleLbl="node1" presStyleIdx="1" presStyleCnt="5">
        <dgm:presLayoutVars>
          <dgm:bulletEnabled val="1"/>
        </dgm:presLayoutVars>
      </dgm:prSet>
      <dgm:spPr/>
    </dgm:pt>
    <dgm:pt modelId="{E19BF848-A39A-4D63-A4D0-C6F61947A7E7}" type="pres">
      <dgm:prSet presAssocID="{296976FC-3614-4319-AEBB-72D66F8D0C43}" presName="sibTrans" presStyleCnt="0"/>
      <dgm:spPr/>
    </dgm:pt>
    <dgm:pt modelId="{E19FA2E6-0C98-4EC7-B18F-869F77AD6EFD}" type="pres">
      <dgm:prSet presAssocID="{76ABAEF4-5C9E-4975-9769-2A724885CF36}" presName="node" presStyleLbl="node1" presStyleIdx="2" presStyleCnt="5">
        <dgm:presLayoutVars>
          <dgm:bulletEnabled val="1"/>
        </dgm:presLayoutVars>
      </dgm:prSet>
      <dgm:spPr/>
    </dgm:pt>
    <dgm:pt modelId="{4A5C4E99-EB44-43D5-AE8A-26A02C472598}" type="pres">
      <dgm:prSet presAssocID="{F4EA0AD8-EE7E-45FE-A0EC-F1F72553D1D0}" presName="sibTrans" presStyleCnt="0"/>
      <dgm:spPr/>
    </dgm:pt>
    <dgm:pt modelId="{A65035FC-A9FC-4988-9F21-D772B8923BC8}" type="pres">
      <dgm:prSet presAssocID="{C4C8194E-492D-415D-8103-C0910A412253}" presName="node" presStyleLbl="node1" presStyleIdx="3" presStyleCnt="5">
        <dgm:presLayoutVars>
          <dgm:bulletEnabled val="1"/>
        </dgm:presLayoutVars>
      </dgm:prSet>
      <dgm:spPr/>
    </dgm:pt>
    <dgm:pt modelId="{FA502400-50B9-41D1-B249-CEA26EA07961}" type="pres">
      <dgm:prSet presAssocID="{07DE764C-C9AF-430E-831B-1D16DA4435C0}" presName="sibTrans" presStyleCnt="0"/>
      <dgm:spPr/>
    </dgm:pt>
    <dgm:pt modelId="{0D7F5ED3-6F06-42D3-B455-0E5051335182}" type="pres">
      <dgm:prSet presAssocID="{3AF1FC04-11CA-4A86-849E-FB9D2ECCEC60}" presName="node" presStyleLbl="node1" presStyleIdx="4" presStyleCnt="5">
        <dgm:presLayoutVars>
          <dgm:bulletEnabled val="1"/>
        </dgm:presLayoutVars>
      </dgm:prSet>
      <dgm:spPr/>
    </dgm:pt>
  </dgm:ptLst>
  <dgm:cxnLst>
    <dgm:cxn modelId="{A41D2511-9057-4F60-8F53-87E10EEEA377}" type="presOf" srcId="{2762D15C-0717-43AD-B3FC-C8A57503616F}" destId="{95B55F62-4767-40C8-8E8E-822B173240E6}" srcOrd="0" destOrd="0" presId="urn:microsoft.com/office/officeart/2005/8/layout/default"/>
    <dgm:cxn modelId="{B6A45717-0F72-47DF-8735-0417D8574215}" type="presOf" srcId="{76ABAEF4-5C9E-4975-9769-2A724885CF36}" destId="{E19FA2E6-0C98-4EC7-B18F-869F77AD6EFD}" srcOrd="0" destOrd="0" presId="urn:microsoft.com/office/officeart/2005/8/layout/default"/>
    <dgm:cxn modelId="{03D12533-A63F-4AEE-95B4-1C5D5D2A9D77}" srcId="{4DE702A4-248A-4AA3-8227-863DFCDD8E9C}" destId="{76ABAEF4-5C9E-4975-9769-2A724885CF36}" srcOrd="2" destOrd="0" parTransId="{ADEC12B5-7CBE-4819-8FB8-A61CAFA32B34}" sibTransId="{F4EA0AD8-EE7E-45FE-A0EC-F1F72553D1D0}"/>
    <dgm:cxn modelId="{AED08F42-76CC-41CC-AEE1-D7BD6739BF57}" type="presOf" srcId="{C4C8194E-492D-415D-8103-C0910A412253}" destId="{A65035FC-A9FC-4988-9F21-D772B8923BC8}" srcOrd="0" destOrd="0" presId="urn:microsoft.com/office/officeart/2005/8/layout/default"/>
    <dgm:cxn modelId="{D7320475-E395-4D49-97B9-3F76A8D405BD}" type="presOf" srcId="{A3184348-DEA4-4429-BDBE-068276500A9F}" destId="{A4FE2FEA-3FF2-4562-A5EB-B2195AD6BCE6}" srcOrd="0" destOrd="0" presId="urn:microsoft.com/office/officeart/2005/8/layout/default"/>
    <dgm:cxn modelId="{0D72DF7C-AFF5-42C7-A533-DC885BB95AD6}" type="presOf" srcId="{4DE702A4-248A-4AA3-8227-863DFCDD8E9C}" destId="{D45F6167-5C31-48E9-8536-9D901BB8FC00}" srcOrd="0" destOrd="0" presId="urn:microsoft.com/office/officeart/2005/8/layout/default"/>
    <dgm:cxn modelId="{472DE48C-ED6E-4B64-BB1F-493C3203C0DD}" srcId="{4DE702A4-248A-4AA3-8227-863DFCDD8E9C}" destId="{C4C8194E-492D-415D-8103-C0910A412253}" srcOrd="3" destOrd="0" parTransId="{8658F913-92DC-4A97-BF9F-2F67A6CA5DB8}" sibTransId="{07DE764C-C9AF-430E-831B-1D16DA4435C0}"/>
    <dgm:cxn modelId="{6AEA6A8F-8F13-45FA-848E-04E0E6A6A04C}" srcId="{4DE702A4-248A-4AA3-8227-863DFCDD8E9C}" destId="{2762D15C-0717-43AD-B3FC-C8A57503616F}" srcOrd="0" destOrd="0" parTransId="{6DDEFB5B-26B3-4EF3-BFF4-CDE6A20865C0}" sibTransId="{D5111788-179B-4344-952F-6AC25009D9E5}"/>
    <dgm:cxn modelId="{11BEA69D-9A7D-4041-9FE1-43CCA7A4F82A}" type="presOf" srcId="{3AF1FC04-11CA-4A86-849E-FB9D2ECCEC60}" destId="{0D7F5ED3-6F06-42D3-B455-0E5051335182}" srcOrd="0" destOrd="0" presId="urn:microsoft.com/office/officeart/2005/8/layout/default"/>
    <dgm:cxn modelId="{34013FD7-A8E9-42ED-BA5A-29D2E4142D3E}" srcId="{4DE702A4-248A-4AA3-8227-863DFCDD8E9C}" destId="{A3184348-DEA4-4429-BDBE-068276500A9F}" srcOrd="1" destOrd="0" parTransId="{1430EA71-9BDA-4718-9194-E4A47BD610C0}" sibTransId="{296976FC-3614-4319-AEBB-72D66F8D0C43}"/>
    <dgm:cxn modelId="{0A25DEFB-F268-4EA1-8977-A672683486C1}" srcId="{4DE702A4-248A-4AA3-8227-863DFCDD8E9C}" destId="{3AF1FC04-11CA-4A86-849E-FB9D2ECCEC60}" srcOrd="4" destOrd="0" parTransId="{F154D8F8-3E9F-4F8F-9C86-B25DABF04A24}" sibTransId="{5BD1AA3F-B067-487A-85E0-0B130F14E22F}"/>
    <dgm:cxn modelId="{C3D22BD4-E1C7-47CA-9B2F-0F707635605F}" type="presParOf" srcId="{D45F6167-5C31-48E9-8536-9D901BB8FC00}" destId="{95B55F62-4767-40C8-8E8E-822B173240E6}" srcOrd="0" destOrd="0" presId="urn:microsoft.com/office/officeart/2005/8/layout/default"/>
    <dgm:cxn modelId="{F772E150-3E76-4985-854B-B85754FCE491}" type="presParOf" srcId="{D45F6167-5C31-48E9-8536-9D901BB8FC00}" destId="{A69EC0CF-9F31-406A-94E7-4CE51C3BE1B0}" srcOrd="1" destOrd="0" presId="urn:microsoft.com/office/officeart/2005/8/layout/default"/>
    <dgm:cxn modelId="{FDAF8139-0F4F-47A7-8AA0-208A4219F669}" type="presParOf" srcId="{D45F6167-5C31-48E9-8536-9D901BB8FC00}" destId="{A4FE2FEA-3FF2-4562-A5EB-B2195AD6BCE6}" srcOrd="2" destOrd="0" presId="urn:microsoft.com/office/officeart/2005/8/layout/default"/>
    <dgm:cxn modelId="{C1A69DF8-D624-42C4-B58C-6BBD21EC08B9}" type="presParOf" srcId="{D45F6167-5C31-48E9-8536-9D901BB8FC00}" destId="{E19BF848-A39A-4D63-A4D0-C6F61947A7E7}" srcOrd="3" destOrd="0" presId="urn:microsoft.com/office/officeart/2005/8/layout/default"/>
    <dgm:cxn modelId="{BBC958ED-30F0-47C4-8346-95BE4C29A69D}" type="presParOf" srcId="{D45F6167-5C31-48E9-8536-9D901BB8FC00}" destId="{E19FA2E6-0C98-4EC7-B18F-869F77AD6EFD}" srcOrd="4" destOrd="0" presId="urn:microsoft.com/office/officeart/2005/8/layout/default"/>
    <dgm:cxn modelId="{BD91E0B7-D351-4E5F-A4EC-3ECD48CE31F2}" type="presParOf" srcId="{D45F6167-5C31-48E9-8536-9D901BB8FC00}" destId="{4A5C4E99-EB44-43D5-AE8A-26A02C472598}" srcOrd="5" destOrd="0" presId="urn:microsoft.com/office/officeart/2005/8/layout/default"/>
    <dgm:cxn modelId="{6B0A3BE7-5F4C-459B-8DB1-C78B934A6A3C}" type="presParOf" srcId="{D45F6167-5C31-48E9-8536-9D901BB8FC00}" destId="{A65035FC-A9FC-4988-9F21-D772B8923BC8}" srcOrd="6" destOrd="0" presId="urn:microsoft.com/office/officeart/2005/8/layout/default"/>
    <dgm:cxn modelId="{91E3EE93-038A-42D6-A805-9CAE71898684}" type="presParOf" srcId="{D45F6167-5C31-48E9-8536-9D901BB8FC00}" destId="{FA502400-50B9-41D1-B249-CEA26EA07961}" srcOrd="7" destOrd="0" presId="urn:microsoft.com/office/officeart/2005/8/layout/default"/>
    <dgm:cxn modelId="{5D1447A7-1677-4D73-8724-E8C2F2DACE10}" type="presParOf" srcId="{D45F6167-5C31-48E9-8536-9D901BB8FC00}" destId="{0D7F5ED3-6F06-42D3-B455-0E5051335182}" srcOrd="8"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8.xml><?xml version="1.0" encoding="utf-8"?>
<dgm:dataModel xmlns:dgm="http://schemas.openxmlformats.org/drawingml/2006/diagram" xmlns:a="http://schemas.openxmlformats.org/drawingml/2006/main">
  <dgm:ptLst>
    <dgm:pt modelId="{913DBD95-544E-4EFF-84B2-B073C3A60252}" type="doc">
      <dgm:prSet loTypeId="urn:microsoft.com/office/officeart/2009/3/layout/IncreasingArrowsProcess" loCatId="process" qsTypeId="urn:microsoft.com/office/officeart/2005/8/quickstyle/simple1" qsCatId="simple" csTypeId="urn:microsoft.com/office/officeart/2005/8/colors/colorful5" csCatId="colorful" phldr="1"/>
      <dgm:spPr/>
      <dgm:t>
        <a:bodyPr/>
        <a:lstStyle/>
        <a:p>
          <a:endParaRPr lang="en-US"/>
        </a:p>
      </dgm:t>
    </dgm:pt>
    <dgm:pt modelId="{2441ED3B-C844-4437-BC2E-42F4B9F6A2A2}">
      <dgm:prSet phldrT="[Text]"/>
      <dgm:spPr/>
      <dgm:t>
        <a:bodyPr/>
        <a:lstStyle/>
        <a:p>
          <a:r>
            <a:rPr lang="en-US" b="1"/>
            <a:t>STANDARD</a:t>
          </a:r>
          <a:endParaRPr lang="en-US" b="1" dirty="0"/>
        </a:p>
      </dgm:t>
    </dgm:pt>
    <dgm:pt modelId="{47F65CCA-419E-4D88-AAD2-2FBF50A5B0E3}" type="parTrans" cxnId="{DF696807-AAA5-4243-BE01-F487361534A2}">
      <dgm:prSet/>
      <dgm:spPr/>
      <dgm:t>
        <a:bodyPr/>
        <a:lstStyle/>
        <a:p>
          <a:endParaRPr lang="en-US"/>
        </a:p>
      </dgm:t>
    </dgm:pt>
    <dgm:pt modelId="{93D6EED8-5056-4A9D-807A-C6D9C3CE22B4}" type="sibTrans" cxnId="{DF696807-AAA5-4243-BE01-F487361534A2}">
      <dgm:prSet/>
      <dgm:spPr/>
      <dgm:t>
        <a:bodyPr/>
        <a:lstStyle/>
        <a:p>
          <a:endParaRPr lang="en-US"/>
        </a:p>
      </dgm:t>
    </dgm:pt>
    <dgm:pt modelId="{715159C6-5C03-43AC-AA7F-3CDD02D84D47}">
      <dgm:prSet phldrT="[Text]" custT="1"/>
      <dgm:spPr/>
      <dgm:t>
        <a:bodyPr/>
        <a:lstStyle/>
        <a:p>
          <a:r>
            <a:rPr lang="en-US" sz="2400" dirty="0"/>
            <a:t>Current evidence does not indicate likelihood of causing </a:t>
          </a:r>
          <a:r>
            <a:rPr lang="en-US" sz="2400" b="1" dirty="0"/>
            <a:t>serious harm</a:t>
          </a:r>
        </a:p>
      </dgm:t>
    </dgm:pt>
    <dgm:pt modelId="{5675B667-18F3-429F-B190-2338312B95CC}" type="parTrans" cxnId="{619EF926-C249-4430-BEAD-B53E3E9B6DE1}">
      <dgm:prSet/>
      <dgm:spPr/>
      <dgm:t>
        <a:bodyPr/>
        <a:lstStyle/>
        <a:p>
          <a:endParaRPr lang="en-US"/>
        </a:p>
      </dgm:t>
    </dgm:pt>
    <dgm:pt modelId="{1E46F75E-8892-4D82-9ECA-833B5F22B388}" type="sibTrans" cxnId="{619EF926-C249-4430-BEAD-B53E3E9B6DE1}">
      <dgm:prSet/>
      <dgm:spPr/>
      <dgm:t>
        <a:bodyPr/>
        <a:lstStyle/>
        <a:p>
          <a:endParaRPr lang="en-US"/>
        </a:p>
      </dgm:t>
    </dgm:pt>
    <dgm:pt modelId="{CF5EE0AC-1383-4654-9A5B-561CC2D53FD9}">
      <dgm:prSet phldrT="[Text]"/>
      <dgm:spPr/>
      <dgm:t>
        <a:bodyPr/>
        <a:lstStyle/>
        <a:p>
          <a:r>
            <a:rPr lang="en-US" b="1"/>
            <a:t>MEDIUM</a:t>
          </a:r>
          <a:endParaRPr lang="en-US" b="1" dirty="0"/>
        </a:p>
      </dgm:t>
    </dgm:pt>
    <dgm:pt modelId="{C0EE541D-A308-4F14-9148-7835459D2E8B}" type="parTrans" cxnId="{A2CB5839-1303-486B-AB7C-8E7DD61EDCC1}">
      <dgm:prSet/>
      <dgm:spPr/>
      <dgm:t>
        <a:bodyPr/>
        <a:lstStyle/>
        <a:p>
          <a:endParaRPr lang="en-US"/>
        </a:p>
      </dgm:t>
    </dgm:pt>
    <dgm:pt modelId="{94739A15-138F-4721-A2E7-31D8315858BE}" type="sibTrans" cxnId="{A2CB5839-1303-486B-AB7C-8E7DD61EDCC1}">
      <dgm:prSet/>
      <dgm:spPr/>
      <dgm:t>
        <a:bodyPr/>
        <a:lstStyle/>
        <a:p>
          <a:endParaRPr lang="en-US"/>
        </a:p>
      </dgm:t>
    </dgm:pt>
    <dgm:pt modelId="{1ABC3519-EDF9-4337-BA04-DE2B1A0EC55E}">
      <dgm:prSet phldrT="[Text]" custT="1"/>
      <dgm:spPr/>
      <dgm:t>
        <a:bodyPr/>
        <a:lstStyle/>
        <a:p>
          <a:r>
            <a:rPr lang="en-US" sz="2400" dirty="0"/>
            <a:t>There are identifiable indicators of risk of </a:t>
          </a:r>
          <a:r>
            <a:rPr lang="en-US" sz="2400" b="1" dirty="0"/>
            <a:t>serious harm</a:t>
          </a:r>
          <a:r>
            <a:rPr lang="en-US" sz="2400" dirty="0"/>
            <a:t>. Offender has potential to cause serious harm but unlikely unless there is a change of circumstances</a:t>
          </a:r>
        </a:p>
      </dgm:t>
    </dgm:pt>
    <dgm:pt modelId="{0A77A11E-E7FA-4B58-9AE9-0A340EAAE875}" type="parTrans" cxnId="{165879E6-C2B7-4CD3-81E4-9C5B38FCF237}">
      <dgm:prSet/>
      <dgm:spPr/>
      <dgm:t>
        <a:bodyPr/>
        <a:lstStyle/>
        <a:p>
          <a:endParaRPr lang="en-US"/>
        </a:p>
      </dgm:t>
    </dgm:pt>
    <dgm:pt modelId="{F230646A-6CBB-4D37-9DE9-3DDFED5D570A}" type="sibTrans" cxnId="{165879E6-C2B7-4CD3-81E4-9C5B38FCF237}">
      <dgm:prSet/>
      <dgm:spPr/>
      <dgm:t>
        <a:bodyPr/>
        <a:lstStyle/>
        <a:p>
          <a:endParaRPr lang="en-US"/>
        </a:p>
      </dgm:t>
    </dgm:pt>
    <dgm:pt modelId="{8661089E-1DF4-4D27-93CB-68E112EEAC4E}">
      <dgm:prSet phldrT="[Text]"/>
      <dgm:spPr/>
      <dgm:t>
        <a:bodyPr/>
        <a:lstStyle/>
        <a:p>
          <a:r>
            <a:rPr lang="en-US" b="1"/>
            <a:t>HIGH</a:t>
          </a:r>
          <a:endParaRPr lang="en-US" b="1" dirty="0"/>
        </a:p>
      </dgm:t>
    </dgm:pt>
    <dgm:pt modelId="{67549570-E9CA-474A-B469-A28A239568F2}" type="parTrans" cxnId="{A9052969-4E87-4FE5-BA37-22D385663B6F}">
      <dgm:prSet/>
      <dgm:spPr/>
      <dgm:t>
        <a:bodyPr/>
        <a:lstStyle/>
        <a:p>
          <a:endParaRPr lang="en-US"/>
        </a:p>
      </dgm:t>
    </dgm:pt>
    <dgm:pt modelId="{92DD0095-6B0F-4BE8-93FC-DB8270FCBA49}" type="sibTrans" cxnId="{A9052969-4E87-4FE5-BA37-22D385663B6F}">
      <dgm:prSet/>
      <dgm:spPr/>
      <dgm:t>
        <a:bodyPr/>
        <a:lstStyle/>
        <a:p>
          <a:endParaRPr lang="en-US"/>
        </a:p>
      </dgm:t>
    </dgm:pt>
    <dgm:pt modelId="{08021769-3CEB-4734-8188-F1350B95983B}">
      <dgm:prSet phldrT="[Text]" custT="1"/>
      <dgm:spPr/>
      <dgm:t>
        <a:bodyPr/>
        <a:lstStyle/>
        <a:p>
          <a:r>
            <a:rPr lang="en-US" sz="2400" dirty="0"/>
            <a:t>There are identifiable indicators of risk of </a:t>
          </a:r>
          <a:r>
            <a:rPr lang="en-US" sz="2400" b="1" dirty="0"/>
            <a:t>serious harm</a:t>
          </a:r>
          <a:r>
            <a:rPr lang="en-US" sz="2400" dirty="0"/>
            <a:t>, which could happen at anytime.</a:t>
          </a:r>
        </a:p>
      </dgm:t>
    </dgm:pt>
    <dgm:pt modelId="{09FBBFB1-331F-4AD5-A934-13E1119DC7D1}" type="parTrans" cxnId="{253F7691-0DD3-4977-A202-7BFD397184BC}">
      <dgm:prSet/>
      <dgm:spPr/>
      <dgm:t>
        <a:bodyPr/>
        <a:lstStyle/>
        <a:p>
          <a:endParaRPr lang="en-US"/>
        </a:p>
      </dgm:t>
    </dgm:pt>
    <dgm:pt modelId="{EE0FE6DB-1936-498D-9D1E-1ACEE448B06A}" type="sibTrans" cxnId="{253F7691-0DD3-4977-A202-7BFD397184BC}">
      <dgm:prSet/>
      <dgm:spPr/>
      <dgm:t>
        <a:bodyPr/>
        <a:lstStyle/>
        <a:p>
          <a:endParaRPr lang="en-US"/>
        </a:p>
      </dgm:t>
    </dgm:pt>
    <dgm:pt modelId="{9D6EDCE8-01C8-4168-91D0-ADADC5054A11}" type="pres">
      <dgm:prSet presAssocID="{913DBD95-544E-4EFF-84B2-B073C3A60252}" presName="Name0" presStyleCnt="0">
        <dgm:presLayoutVars>
          <dgm:chMax val="5"/>
          <dgm:chPref val="5"/>
          <dgm:dir/>
          <dgm:animLvl val="lvl"/>
        </dgm:presLayoutVars>
      </dgm:prSet>
      <dgm:spPr/>
    </dgm:pt>
    <dgm:pt modelId="{1243F8F9-AC9C-4EE4-80EB-FD770EF474AD}" type="pres">
      <dgm:prSet presAssocID="{2441ED3B-C844-4437-BC2E-42F4B9F6A2A2}" presName="parentText1" presStyleLbl="node1" presStyleIdx="0" presStyleCnt="3">
        <dgm:presLayoutVars>
          <dgm:chMax/>
          <dgm:chPref val="3"/>
          <dgm:bulletEnabled val="1"/>
        </dgm:presLayoutVars>
      </dgm:prSet>
      <dgm:spPr/>
    </dgm:pt>
    <dgm:pt modelId="{139751AC-0AED-4424-821A-F381E18123BF}" type="pres">
      <dgm:prSet presAssocID="{2441ED3B-C844-4437-BC2E-42F4B9F6A2A2}" presName="childText1" presStyleLbl="solidAlignAcc1" presStyleIdx="0" presStyleCnt="3">
        <dgm:presLayoutVars>
          <dgm:chMax val="0"/>
          <dgm:chPref val="0"/>
          <dgm:bulletEnabled val="1"/>
        </dgm:presLayoutVars>
      </dgm:prSet>
      <dgm:spPr/>
    </dgm:pt>
    <dgm:pt modelId="{8D10A967-5243-4171-9D85-44B80B37AC32}" type="pres">
      <dgm:prSet presAssocID="{CF5EE0AC-1383-4654-9A5B-561CC2D53FD9}" presName="parentText2" presStyleLbl="node1" presStyleIdx="1" presStyleCnt="3">
        <dgm:presLayoutVars>
          <dgm:chMax/>
          <dgm:chPref val="3"/>
          <dgm:bulletEnabled val="1"/>
        </dgm:presLayoutVars>
      </dgm:prSet>
      <dgm:spPr/>
    </dgm:pt>
    <dgm:pt modelId="{556B7B87-8588-4E0E-B135-A2DB3B449533}" type="pres">
      <dgm:prSet presAssocID="{CF5EE0AC-1383-4654-9A5B-561CC2D53FD9}" presName="childText2" presStyleLbl="solidAlignAcc1" presStyleIdx="1" presStyleCnt="3">
        <dgm:presLayoutVars>
          <dgm:chMax val="0"/>
          <dgm:chPref val="0"/>
          <dgm:bulletEnabled val="1"/>
        </dgm:presLayoutVars>
      </dgm:prSet>
      <dgm:spPr/>
    </dgm:pt>
    <dgm:pt modelId="{81EBAE8B-39CF-4F82-84F7-995BDD54DE96}" type="pres">
      <dgm:prSet presAssocID="{8661089E-1DF4-4D27-93CB-68E112EEAC4E}" presName="parentText3" presStyleLbl="node1" presStyleIdx="2" presStyleCnt="3">
        <dgm:presLayoutVars>
          <dgm:chMax/>
          <dgm:chPref val="3"/>
          <dgm:bulletEnabled val="1"/>
        </dgm:presLayoutVars>
      </dgm:prSet>
      <dgm:spPr/>
    </dgm:pt>
    <dgm:pt modelId="{5F2C1207-45A4-4D06-83AF-DE274E6C639D}" type="pres">
      <dgm:prSet presAssocID="{8661089E-1DF4-4D27-93CB-68E112EEAC4E}" presName="childText3" presStyleLbl="solidAlignAcc1" presStyleIdx="2" presStyleCnt="3">
        <dgm:presLayoutVars>
          <dgm:chMax val="0"/>
          <dgm:chPref val="0"/>
          <dgm:bulletEnabled val="1"/>
        </dgm:presLayoutVars>
      </dgm:prSet>
      <dgm:spPr/>
    </dgm:pt>
  </dgm:ptLst>
  <dgm:cxnLst>
    <dgm:cxn modelId="{DF696807-AAA5-4243-BE01-F487361534A2}" srcId="{913DBD95-544E-4EFF-84B2-B073C3A60252}" destId="{2441ED3B-C844-4437-BC2E-42F4B9F6A2A2}" srcOrd="0" destOrd="0" parTransId="{47F65CCA-419E-4D88-AAD2-2FBF50A5B0E3}" sibTransId="{93D6EED8-5056-4A9D-807A-C6D9C3CE22B4}"/>
    <dgm:cxn modelId="{619EF926-C249-4430-BEAD-B53E3E9B6DE1}" srcId="{2441ED3B-C844-4437-BC2E-42F4B9F6A2A2}" destId="{715159C6-5C03-43AC-AA7F-3CDD02D84D47}" srcOrd="0" destOrd="0" parTransId="{5675B667-18F3-429F-B190-2338312B95CC}" sibTransId="{1E46F75E-8892-4D82-9ECA-833B5F22B388}"/>
    <dgm:cxn modelId="{885B932C-C953-4EED-B511-9E75D8E9BBD1}" type="presOf" srcId="{2441ED3B-C844-4437-BC2E-42F4B9F6A2A2}" destId="{1243F8F9-AC9C-4EE4-80EB-FD770EF474AD}" srcOrd="0" destOrd="0" presId="urn:microsoft.com/office/officeart/2009/3/layout/IncreasingArrowsProcess"/>
    <dgm:cxn modelId="{A2CB5839-1303-486B-AB7C-8E7DD61EDCC1}" srcId="{913DBD95-544E-4EFF-84B2-B073C3A60252}" destId="{CF5EE0AC-1383-4654-9A5B-561CC2D53FD9}" srcOrd="1" destOrd="0" parTransId="{C0EE541D-A308-4F14-9148-7835459D2E8B}" sibTransId="{94739A15-138F-4721-A2E7-31D8315858BE}"/>
    <dgm:cxn modelId="{3F520C5D-803F-4AD6-8CA8-DAC36E92C6C3}" type="presOf" srcId="{913DBD95-544E-4EFF-84B2-B073C3A60252}" destId="{9D6EDCE8-01C8-4168-91D0-ADADC5054A11}" srcOrd="0" destOrd="0" presId="urn:microsoft.com/office/officeart/2009/3/layout/IncreasingArrowsProcess"/>
    <dgm:cxn modelId="{A9052969-4E87-4FE5-BA37-22D385663B6F}" srcId="{913DBD95-544E-4EFF-84B2-B073C3A60252}" destId="{8661089E-1DF4-4D27-93CB-68E112EEAC4E}" srcOrd="2" destOrd="0" parTransId="{67549570-E9CA-474A-B469-A28A239568F2}" sibTransId="{92DD0095-6B0F-4BE8-93FC-DB8270FCBA49}"/>
    <dgm:cxn modelId="{9CDD6A69-6BF9-40E3-B075-ABB612790E3B}" type="presOf" srcId="{CF5EE0AC-1383-4654-9A5B-561CC2D53FD9}" destId="{8D10A967-5243-4171-9D85-44B80B37AC32}" srcOrd="0" destOrd="0" presId="urn:microsoft.com/office/officeart/2009/3/layout/IncreasingArrowsProcess"/>
    <dgm:cxn modelId="{01AAE07B-4A4B-4C9C-9A5E-4529A0863FE9}" type="presOf" srcId="{08021769-3CEB-4734-8188-F1350B95983B}" destId="{5F2C1207-45A4-4D06-83AF-DE274E6C639D}" srcOrd="0" destOrd="0" presId="urn:microsoft.com/office/officeart/2009/3/layout/IncreasingArrowsProcess"/>
    <dgm:cxn modelId="{3975CB7F-70D3-48B0-90F1-97E3EAB35AA9}" type="presOf" srcId="{1ABC3519-EDF9-4337-BA04-DE2B1A0EC55E}" destId="{556B7B87-8588-4E0E-B135-A2DB3B449533}" srcOrd="0" destOrd="0" presId="urn:microsoft.com/office/officeart/2009/3/layout/IncreasingArrowsProcess"/>
    <dgm:cxn modelId="{253F7691-0DD3-4977-A202-7BFD397184BC}" srcId="{8661089E-1DF4-4D27-93CB-68E112EEAC4E}" destId="{08021769-3CEB-4734-8188-F1350B95983B}" srcOrd="0" destOrd="0" parTransId="{09FBBFB1-331F-4AD5-A934-13E1119DC7D1}" sibTransId="{EE0FE6DB-1936-498D-9D1E-1ACEE448B06A}"/>
    <dgm:cxn modelId="{B0A8A696-E4C6-4C95-9D38-4EA41879B6AC}" type="presOf" srcId="{715159C6-5C03-43AC-AA7F-3CDD02D84D47}" destId="{139751AC-0AED-4424-821A-F381E18123BF}" srcOrd="0" destOrd="0" presId="urn:microsoft.com/office/officeart/2009/3/layout/IncreasingArrowsProcess"/>
    <dgm:cxn modelId="{886856B8-DD77-4AC9-A4C0-80D94B0A1BC5}" type="presOf" srcId="{8661089E-1DF4-4D27-93CB-68E112EEAC4E}" destId="{81EBAE8B-39CF-4F82-84F7-995BDD54DE96}" srcOrd="0" destOrd="0" presId="urn:microsoft.com/office/officeart/2009/3/layout/IncreasingArrowsProcess"/>
    <dgm:cxn modelId="{165879E6-C2B7-4CD3-81E4-9C5B38FCF237}" srcId="{CF5EE0AC-1383-4654-9A5B-561CC2D53FD9}" destId="{1ABC3519-EDF9-4337-BA04-DE2B1A0EC55E}" srcOrd="0" destOrd="0" parTransId="{0A77A11E-E7FA-4B58-9AE9-0A340EAAE875}" sibTransId="{F230646A-6CBB-4D37-9DE9-3DDFED5D570A}"/>
    <dgm:cxn modelId="{AA56A539-A9AD-43D9-AE39-430952E346AE}" type="presParOf" srcId="{9D6EDCE8-01C8-4168-91D0-ADADC5054A11}" destId="{1243F8F9-AC9C-4EE4-80EB-FD770EF474AD}" srcOrd="0" destOrd="0" presId="urn:microsoft.com/office/officeart/2009/3/layout/IncreasingArrowsProcess"/>
    <dgm:cxn modelId="{4FE2D002-2BF4-4A31-9856-D79AC5C37AC3}" type="presParOf" srcId="{9D6EDCE8-01C8-4168-91D0-ADADC5054A11}" destId="{139751AC-0AED-4424-821A-F381E18123BF}" srcOrd="1" destOrd="0" presId="urn:microsoft.com/office/officeart/2009/3/layout/IncreasingArrowsProcess"/>
    <dgm:cxn modelId="{6EC3AC82-6E92-4618-8EFA-81B4FB89D247}" type="presParOf" srcId="{9D6EDCE8-01C8-4168-91D0-ADADC5054A11}" destId="{8D10A967-5243-4171-9D85-44B80B37AC32}" srcOrd="2" destOrd="0" presId="urn:microsoft.com/office/officeart/2009/3/layout/IncreasingArrowsProcess"/>
    <dgm:cxn modelId="{B18A4B96-002B-498B-98DD-A36E6689F27C}" type="presParOf" srcId="{9D6EDCE8-01C8-4168-91D0-ADADC5054A11}" destId="{556B7B87-8588-4E0E-B135-A2DB3B449533}" srcOrd="3" destOrd="0" presId="urn:microsoft.com/office/officeart/2009/3/layout/IncreasingArrowsProcess"/>
    <dgm:cxn modelId="{8BEA0B25-A542-4A42-A6EC-34CCDF927658}" type="presParOf" srcId="{9D6EDCE8-01C8-4168-91D0-ADADC5054A11}" destId="{81EBAE8B-39CF-4F82-84F7-995BDD54DE96}" srcOrd="4" destOrd="0" presId="urn:microsoft.com/office/officeart/2009/3/layout/IncreasingArrowsProcess"/>
    <dgm:cxn modelId="{E30656D8-6176-40B2-A1BC-3D30AC06583C}" type="presParOf" srcId="{9D6EDCE8-01C8-4168-91D0-ADADC5054A11}" destId="{5F2C1207-45A4-4D06-83AF-DE274E6C639D}" srcOrd="5" destOrd="0" presId="urn:microsoft.com/office/officeart/2009/3/layout/IncreasingArrowsProces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9.xml><?xml version="1.0" encoding="utf-8"?>
<dgm:dataModel xmlns:dgm="http://schemas.openxmlformats.org/drawingml/2006/diagram" xmlns:a="http://schemas.openxmlformats.org/drawingml/2006/main">
  <dgm:ptLst>
    <dgm:pt modelId="{96F0B1A0-C633-4784-A087-36BCF41A6C1F}" type="doc">
      <dgm:prSet loTypeId="urn:microsoft.com/office/officeart/2005/8/layout/process4" loCatId="process" qsTypeId="urn:microsoft.com/office/officeart/2005/8/quickstyle/simple1" qsCatId="simple" csTypeId="urn:microsoft.com/office/officeart/2005/8/colors/colorful5" csCatId="colorful"/>
      <dgm:spPr/>
      <dgm:t>
        <a:bodyPr/>
        <a:lstStyle/>
        <a:p>
          <a:endParaRPr lang="en-US"/>
        </a:p>
      </dgm:t>
    </dgm:pt>
    <dgm:pt modelId="{3F724291-6FE0-4AE9-BEC0-7C5F914C36A3}">
      <dgm:prSet/>
      <dgm:spPr/>
      <dgm:t>
        <a:bodyPr/>
        <a:lstStyle/>
        <a:p>
          <a:r>
            <a:rPr lang="en-GB"/>
            <a:t>A PPN form must be submitted in every Domestic Abuse and Stalking and Harassment incident</a:t>
          </a:r>
          <a:endParaRPr lang="en-US"/>
        </a:p>
      </dgm:t>
    </dgm:pt>
    <dgm:pt modelId="{D1B7D523-96A4-41EA-8BB3-E93BB3B5751F}" type="parTrans" cxnId="{44C56EBF-34B6-49C3-A815-9B033F60D134}">
      <dgm:prSet/>
      <dgm:spPr/>
      <dgm:t>
        <a:bodyPr/>
        <a:lstStyle/>
        <a:p>
          <a:endParaRPr lang="en-US"/>
        </a:p>
      </dgm:t>
    </dgm:pt>
    <dgm:pt modelId="{55F33BC7-685A-4508-BAF4-615FDC7BECA9}" type="sibTrans" cxnId="{44C56EBF-34B6-49C3-A815-9B033F60D134}">
      <dgm:prSet/>
      <dgm:spPr/>
      <dgm:t>
        <a:bodyPr/>
        <a:lstStyle/>
        <a:p>
          <a:endParaRPr lang="en-US"/>
        </a:p>
      </dgm:t>
    </dgm:pt>
    <dgm:pt modelId="{088BF6CC-5BBD-43F6-BF13-37CD56DEEF66}">
      <dgm:prSet/>
      <dgm:spPr/>
      <dgm:t>
        <a:bodyPr/>
        <a:lstStyle/>
        <a:p>
          <a:r>
            <a:rPr lang="en-GB" dirty="0"/>
            <a:t>The PPN is used to update partner agencies and share information they may be aware of in order for them to provide further assistance to the victims and other vulnerable persons</a:t>
          </a:r>
          <a:endParaRPr lang="en-US" dirty="0"/>
        </a:p>
      </dgm:t>
    </dgm:pt>
    <dgm:pt modelId="{9DAD5D1F-4F77-47DB-8A86-4C5B8FF1BFFF}" type="parTrans" cxnId="{515A3839-B036-4ECB-85C8-BD20C4F8EC6D}">
      <dgm:prSet/>
      <dgm:spPr/>
      <dgm:t>
        <a:bodyPr/>
        <a:lstStyle/>
        <a:p>
          <a:endParaRPr lang="en-US"/>
        </a:p>
      </dgm:t>
    </dgm:pt>
    <dgm:pt modelId="{500CB9BE-B605-459B-9E4F-87264AF384F5}" type="sibTrans" cxnId="{515A3839-B036-4ECB-85C8-BD20C4F8EC6D}">
      <dgm:prSet/>
      <dgm:spPr/>
      <dgm:t>
        <a:bodyPr/>
        <a:lstStyle/>
        <a:p>
          <a:endParaRPr lang="en-US"/>
        </a:p>
      </dgm:t>
    </dgm:pt>
    <dgm:pt modelId="{BFE05594-A995-8F4D-96E9-21DF2D2CA55A}" type="pres">
      <dgm:prSet presAssocID="{96F0B1A0-C633-4784-A087-36BCF41A6C1F}" presName="Name0" presStyleCnt="0">
        <dgm:presLayoutVars>
          <dgm:dir/>
          <dgm:animLvl val="lvl"/>
          <dgm:resizeHandles val="exact"/>
        </dgm:presLayoutVars>
      </dgm:prSet>
      <dgm:spPr/>
    </dgm:pt>
    <dgm:pt modelId="{DAC2C65A-2B10-FC46-97FF-DF3F4ABEC69F}" type="pres">
      <dgm:prSet presAssocID="{088BF6CC-5BBD-43F6-BF13-37CD56DEEF66}" presName="boxAndChildren" presStyleCnt="0"/>
      <dgm:spPr/>
    </dgm:pt>
    <dgm:pt modelId="{3BD540C0-9A91-A744-A422-3530EEE61EAF}" type="pres">
      <dgm:prSet presAssocID="{088BF6CC-5BBD-43F6-BF13-37CD56DEEF66}" presName="parentTextBox" presStyleLbl="node1" presStyleIdx="0" presStyleCnt="2" custLinFactNeighborY="1593"/>
      <dgm:spPr/>
    </dgm:pt>
    <dgm:pt modelId="{D9EEB839-9B28-8D43-A896-5B0E8AA7DCCE}" type="pres">
      <dgm:prSet presAssocID="{55F33BC7-685A-4508-BAF4-615FDC7BECA9}" presName="sp" presStyleCnt="0"/>
      <dgm:spPr/>
    </dgm:pt>
    <dgm:pt modelId="{97136ED8-66ED-2040-8960-7D72AB87DD1E}" type="pres">
      <dgm:prSet presAssocID="{3F724291-6FE0-4AE9-BEC0-7C5F914C36A3}" presName="arrowAndChildren" presStyleCnt="0"/>
      <dgm:spPr/>
    </dgm:pt>
    <dgm:pt modelId="{BA110314-C6CB-3D45-BBAF-03C6272E6EE5}" type="pres">
      <dgm:prSet presAssocID="{3F724291-6FE0-4AE9-BEC0-7C5F914C36A3}" presName="parentTextArrow" presStyleLbl="node1" presStyleIdx="1" presStyleCnt="2" custLinFactNeighborY="1850"/>
      <dgm:spPr/>
    </dgm:pt>
  </dgm:ptLst>
  <dgm:cxnLst>
    <dgm:cxn modelId="{515A3839-B036-4ECB-85C8-BD20C4F8EC6D}" srcId="{96F0B1A0-C633-4784-A087-36BCF41A6C1F}" destId="{088BF6CC-5BBD-43F6-BF13-37CD56DEEF66}" srcOrd="1" destOrd="0" parTransId="{9DAD5D1F-4F77-47DB-8A86-4C5B8FF1BFFF}" sibTransId="{500CB9BE-B605-459B-9E4F-87264AF384F5}"/>
    <dgm:cxn modelId="{5F7054AF-AB77-084E-A6C4-D1932A23FF9C}" type="presOf" srcId="{088BF6CC-5BBD-43F6-BF13-37CD56DEEF66}" destId="{3BD540C0-9A91-A744-A422-3530EEE61EAF}" srcOrd="0" destOrd="0" presId="urn:microsoft.com/office/officeart/2005/8/layout/process4"/>
    <dgm:cxn modelId="{44C56EBF-34B6-49C3-A815-9B033F60D134}" srcId="{96F0B1A0-C633-4784-A087-36BCF41A6C1F}" destId="{3F724291-6FE0-4AE9-BEC0-7C5F914C36A3}" srcOrd="0" destOrd="0" parTransId="{D1B7D523-96A4-41EA-8BB3-E93BB3B5751F}" sibTransId="{55F33BC7-685A-4508-BAF4-615FDC7BECA9}"/>
    <dgm:cxn modelId="{AFB1EFF3-CD8F-3548-94B3-D0B0DBA3A18F}" type="presOf" srcId="{3F724291-6FE0-4AE9-BEC0-7C5F914C36A3}" destId="{BA110314-C6CB-3D45-BBAF-03C6272E6EE5}" srcOrd="0" destOrd="0" presId="urn:microsoft.com/office/officeart/2005/8/layout/process4"/>
    <dgm:cxn modelId="{EEBFB6F6-A3EF-9A47-92F3-D9F914D38F61}" type="presOf" srcId="{96F0B1A0-C633-4784-A087-36BCF41A6C1F}" destId="{BFE05594-A995-8F4D-96E9-21DF2D2CA55A}" srcOrd="0" destOrd="0" presId="urn:microsoft.com/office/officeart/2005/8/layout/process4"/>
    <dgm:cxn modelId="{8A3FE924-7A2E-8749-80CA-E3C86E9E9E08}" type="presParOf" srcId="{BFE05594-A995-8F4D-96E9-21DF2D2CA55A}" destId="{DAC2C65A-2B10-FC46-97FF-DF3F4ABEC69F}" srcOrd="0" destOrd="0" presId="urn:microsoft.com/office/officeart/2005/8/layout/process4"/>
    <dgm:cxn modelId="{1024C58C-EEF3-8541-844B-1428FD6CEBDE}" type="presParOf" srcId="{DAC2C65A-2B10-FC46-97FF-DF3F4ABEC69F}" destId="{3BD540C0-9A91-A744-A422-3530EEE61EAF}" srcOrd="0" destOrd="0" presId="urn:microsoft.com/office/officeart/2005/8/layout/process4"/>
    <dgm:cxn modelId="{264C0307-A254-DC49-B938-A4C6C28D3C1B}" type="presParOf" srcId="{BFE05594-A995-8F4D-96E9-21DF2D2CA55A}" destId="{D9EEB839-9B28-8D43-A896-5B0E8AA7DCCE}" srcOrd="1" destOrd="0" presId="urn:microsoft.com/office/officeart/2005/8/layout/process4"/>
    <dgm:cxn modelId="{EE62B9B0-4AA5-AB40-A831-665B999B0EB4}" type="presParOf" srcId="{BFE05594-A995-8F4D-96E9-21DF2D2CA55A}" destId="{97136ED8-66ED-2040-8960-7D72AB87DD1E}" srcOrd="2" destOrd="0" presId="urn:microsoft.com/office/officeart/2005/8/layout/process4"/>
    <dgm:cxn modelId="{9D065620-DAC8-B44D-8F03-3D1CCA5CCE36}" type="presParOf" srcId="{97136ED8-66ED-2040-8960-7D72AB87DD1E}" destId="{BA110314-C6CB-3D45-BBAF-03C6272E6EE5}" srcOrd="0" destOrd="0" presId="urn:microsoft.com/office/officeart/2005/8/layout/process4"/>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0.xml><?xml version="1.0" encoding="utf-8"?>
<dgm:dataModel xmlns:dgm="http://schemas.openxmlformats.org/drawingml/2006/diagram" xmlns:a="http://schemas.openxmlformats.org/drawingml/2006/main">
  <dgm:ptLst>
    <dgm:pt modelId="{8E99F96A-B983-4451-9976-775B06ECBCC1}" type="doc">
      <dgm:prSet loTypeId="urn:microsoft.com/office/officeart/2005/8/layout/list1" loCatId="list" qsTypeId="urn:microsoft.com/office/officeart/2005/8/quickstyle/simple1" qsCatId="simple" csTypeId="urn:microsoft.com/office/officeart/2005/8/colors/colorful5" csCatId="colorful" phldr="1"/>
      <dgm:spPr/>
      <dgm:t>
        <a:bodyPr/>
        <a:lstStyle/>
        <a:p>
          <a:endParaRPr lang="en-US"/>
        </a:p>
      </dgm:t>
    </dgm:pt>
    <dgm:pt modelId="{3BBB2F7D-95CC-454B-A301-347A2B65ABF3}">
      <dgm:prSet phldrT="[Text]" custT="1"/>
      <dgm:spPr/>
      <dgm:t>
        <a:bodyPr/>
        <a:lstStyle/>
        <a:p>
          <a:r>
            <a:rPr lang="en-US" sz="2400"/>
            <a:t>The PPN lists 29 questions which are used to identify, assess &amp; manage risk in relation to DA</a:t>
          </a:r>
          <a:endParaRPr lang="en-US" sz="2400" dirty="0"/>
        </a:p>
      </dgm:t>
    </dgm:pt>
    <dgm:pt modelId="{6D16D29D-5748-4088-944C-D73E1D84E55F}" type="parTrans" cxnId="{554CED25-C8AD-4957-B032-863E959DED45}">
      <dgm:prSet/>
      <dgm:spPr/>
      <dgm:t>
        <a:bodyPr/>
        <a:lstStyle/>
        <a:p>
          <a:endParaRPr lang="en-US"/>
        </a:p>
      </dgm:t>
    </dgm:pt>
    <dgm:pt modelId="{C0A6DB43-39EE-4499-AF12-2F888BB33A91}" type="sibTrans" cxnId="{554CED25-C8AD-4957-B032-863E959DED45}">
      <dgm:prSet/>
      <dgm:spPr/>
      <dgm:t>
        <a:bodyPr/>
        <a:lstStyle/>
        <a:p>
          <a:endParaRPr lang="en-US"/>
        </a:p>
      </dgm:t>
    </dgm:pt>
    <dgm:pt modelId="{706B49C2-CEF6-4802-A4CD-68468939F3BD}">
      <dgm:prSet phldrT="[Text]" custT="1"/>
      <dgm:spPr/>
      <dgm:t>
        <a:bodyPr/>
        <a:lstStyle/>
        <a:p>
          <a:r>
            <a:rPr lang="en-US" sz="2400"/>
            <a:t>All 29 questions must be asked for every DASH incident</a:t>
          </a:r>
          <a:endParaRPr lang="en-US" sz="2400" dirty="0"/>
        </a:p>
      </dgm:t>
    </dgm:pt>
    <dgm:pt modelId="{E5AE471C-5C3E-42B8-B09E-8F63330DDA3D}" type="parTrans" cxnId="{A425BDEE-C9BC-47DF-A124-D84056F684D4}">
      <dgm:prSet/>
      <dgm:spPr/>
      <dgm:t>
        <a:bodyPr/>
        <a:lstStyle/>
        <a:p>
          <a:endParaRPr lang="en-US"/>
        </a:p>
      </dgm:t>
    </dgm:pt>
    <dgm:pt modelId="{BB99B61F-78A4-4ED0-9D8C-D3100FF90A60}" type="sibTrans" cxnId="{A425BDEE-C9BC-47DF-A124-D84056F684D4}">
      <dgm:prSet/>
      <dgm:spPr/>
      <dgm:t>
        <a:bodyPr/>
        <a:lstStyle/>
        <a:p>
          <a:endParaRPr lang="en-US" dirty="0"/>
        </a:p>
      </dgm:t>
    </dgm:pt>
    <dgm:pt modelId="{8CB6387F-D14C-416F-AA06-A9F8B8D7C523}">
      <dgm:prSet phldrT="[Text]" custT="1"/>
      <dgm:spPr/>
      <dgm:t>
        <a:bodyPr/>
        <a:lstStyle/>
        <a:p>
          <a:r>
            <a:rPr lang="en-US" sz="2400"/>
            <a:t>All decisions &amp; actions must be reviewed, recorded &amp; updated</a:t>
          </a:r>
          <a:endParaRPr lang="en-US" sz="2400" dirty="0"/>
        </a:p>
      </dgm:t>
    </dgm:pt>
    <dgm:pt modelId="{E2EE30A3-5EE1-4EED-8AD4-E1397904D987}" type="parTrans" cxnId="{788D192C-8FB5-4FEA-A47B-9594DF5F7C46}">
      <dgm:prSet/>
      <dgm:spPr/>
      <dgm:t>
        <a:bodyPr/>
        <a:lstStyle/>
        <a:p>
          <a:endParaRPr lang="en-US"/>
        </a:p>
      </dgm:t>
    </dgm:pt>
    <dgm:pt modelId="{737B2C67-E9FF-42B9-A196-0DEA22D80437}" type="sibTrans" cxnId="{788D192C-8FB5-4FEA-A47B-9594DF5F7C46}">
      <dgm:prSet/>
      <dgm:spPr/>
      <dgm:t>
        <a:bodyPr/>
        <a:lstStyle/>
        <a:p>
          <a:endParaRPr lang="en-US"/>
        </a:p>
      </dgm:t>
    </dgm:pt>
    <dgm:pt modelId="{43D316DD-E053-4C10-840A-CBA6DFF15699}">
      <dgm:prSet phldrT="[Text]" custT="1"/>
      <dgm:spPr/>
      <dgm:t>
        <a:bodyPr/>
        <a:lstStyle/>
        <a:p>
          <a:r>
            <a:rPr lang="en-US" sz="2400"/>
            <a:t>The risk identification process remains dynamic &amp; must be kept under review</a:t>
          </a:r>
          <a:endParaRPr lang="en-US" sz="2400" dirty="0"/>
        </a:p>
      </dgm:t>
    </dgm:pt>
    <dgm:pt modelId="{D6C3A747-F40D-4B40-8957-EB8FD81E09CA}" type="parTrans" cxnId="{AE2800C7-960B-4317-AD30-5C14BBE41212}">
      <dgm:prSet/>
      <dgm:spPr/>
      <dgm:t>
        <a:bodyPr/>
        <a:lstStyle/>
        <a:p>
          <a:endParaRPr lang="en-US"/>
        </a:p>
      </dgm:t>
    </dgm:pt>
    <dgm:pt modelId="{B0704309-91D0-4830-AE6F-FDE9A8D34C1F}" type="sibTrans" cxnId="{AE2800C7-960B-4317-AD30-5C14BBE41212}">
      <dgm:prSet/>
      <dgm:spPr/>
      <dgm:t>
        <a:bodyPr/>
        <a:lstStyle/>
        <a:p>
          <a:endParaRPr lang="en-US"/>
        </a:p>
      </dgm:t>
    </dgm:pt>
    <dgm:pt modelId="{F09C7FB2-2853-DF46-AFC7-7A003E6998CE}" type="pres">
      <dgm:prSet presAssocID="{8E99F96A-B983-4451-9976-775B06ECBCC1}" presName="linear" presStyleCnt="0">
        <dgm:presLayoutVars>
          <dgm:dir/>
          <dgm:animLvl val="lvl"/>
          <dgm:resizeHandles val="exact"/>
        </dgm:presLayoutVars>
      </dgm:prSet>
      <dgm:spPr/>
    </dgm:pt>
    <dgm:pt modelId="{6B46CC3A-2E52-F547-8509-DFD11742EA38}" type="pres">
      <dgm:prSet presAssocID="{3BBB2F7D-95CC-454B-A301-347A2B65ABF3}" presName="parentLin" presStyleCnt="0"/>
      <dgm:spPr/>
    </dgm:pt>
    <dgm:pt modelId="{7B923325-5BD3-FC44-8387-366CD43471C4}" type="pres">
      <dgm:prSet presAssocID="{3BBB2F7D-95CC-454B-A301-347A2B65ABF3}" presName="parentLeftMargin" presStyleLbl="node1" presStyleIdx="0" presStyleCnt="4"/>
      <dgm:spPr/>
    </dgm:pt>
    <dgm:pt modelId="{FEEA8054-4E6F-1A47-ABC1-D38167F7FF50}" type="pres">
      <dgm:prSet presAssocID="{3BBB2F7D-95CC-454B-A301-347A2B65ABF3}" presName="parentText" presStyleLbl="node1" presStyleIdx="0" presStyleCnt="4">
        <dgm:presLayoutVars>
          <dgm:chMax val="0"/>
          <dgm:bulletEnabled val="1"/>
        </dgm:presLayoutVars>
      </dgm:prSet>
      <dgm:spPr/>
    </dgm:pt>
    <dgm:pt modelId="{55E0AB98-EAE0-8047-93C8-C4BD8935CF0D}" type="pres">
      <dgm:prSet presAssocID="{3BBB2F7D-95CC-454B-A301-347A2B65ABF3}" presName="negativeSpace" presStyleCnt="0"/>
      <dgm:spPr/>
    </dgm:pt>
    <dgm:pt modelId="{5C10E496-E57C-0E45-B63F-A8D3EDF3823D}" type="pres">
      <dgm:prSet presAssocID="{3BBB2F7D-95CC-454B-A301-347A2B65ABF3}" presName="childText" presStyleLbl="conFgAcc1" presStyleIdx="0" presStyleCnt="4">
        <dgm:presLayoutVars>
          <dgm:bulletEnabled val="1"/>
        </dgm:presLayoutVars>
      </dgm:prSet>
      <dgm:spPr/>
    </dgm:pt>
    <dgm:pt modelId="{A9803113-11E2-B445-93CB-BA254DCAC4C4}" type="pres">
      <dgm:prSet presAssocID="{C0A6DB43-39EE-4499-AF12-2F888BB33A91}" presName="spaceBetweenRectangles" presStyleCnt="0"/>
      <dgm:spPr/>
    </dgm:pt>
    <dgm:pt modelId="{37C6221D-3E6F-5D47-8707-76462BB5E7B7}" type="pres">
      <dgm:prSet presAssocID="{706B49C2-CEF6-4802-A4CD-68468939F3BD}" presName="parentLin" presStyleCnt="0"/>
      <dgm:spPr/>
    </dgm:pt>
    <dgm:pt modelId="{989D7953-A375-D24E-A51B-CA5DAC01224F}" type="pres">
      <dgm:prSet presAssocID="{706B49C2-CEF6-4802-A4CD-68468939F3BD}" presName="parentLeftMargin" presStyleLbl="node1" presStyleIdx="0" presStyleCnt="4"/>
      <dgm:spPr/>
    </dgm:pt>
    <dgm:pt modelId="{12261C9D-AB09-6749-A80D-DF83AD00FD4A}" type="pres">
      <dgm:prSet presAssocID="{706B49C2-CEF6-4802-A4CD-68468939F3BD}" presName="parentText" presStyleLbl="node1" presStyleIdx="1" presStyleCnt="4">
        <dgm:presLayoutVars>
          <dgm:chMax val="0"/>
          <dgm:bulletEnabled val="1"/>
        </dgm:presLayoutVars>
      </dgm:prSet>
      <dgm:spPr/>
    </dgm:pt>
    <dgm:pt modelId="{C688E53C-61C2-4643-A2AF-5BC2803274A8}" type="pres">
      <dgm:prSet presAssocID="{706B49C2-CEF6-4802-A4CD-68468939F3BD}" presName="negativeSpace" presStyleCnt="0"/>
      <dgm:spPr/>
    </dgm:pt>
    <dgm:pt modelId="{3226F5AF-7DCB-4F46-8EF7-159723350A93}" type="pres">
      <dgm:prSet presAssocID="{706B49C2-CEF6-4802-A4CD-68468939F3BD}" presName="childText" presStyleLbl="conFgAcc1" presStyleIdx="1" presStyleCnt="4">
        <dgm:presLayoutVars>
          <dgm:bulletEnabled val="1"/>
        </dgm:presLayoutVars>
      </dgm:prSet>
      <dgm:spPr/>
    </dgm:pt>
    <dgm:pt modelId="{2CCAAAB5-C939-3A4E-B854-F06C4BBDC18F}" type="pres">
      <dgm:prSet presAssocID="{BB99B61F-78A4-4ED0-9D8C-D3100FF90A60}" presName="spaceBetweenRectangles" presStyleCnt="0"/>
      <dgm:spPr/>
    </dgm:pt>
    <dgm:pt modelId="{C81ED031-45EF-1F4B-80B8-8B712838DD5E}" type="pres">
      <dgm:prSet presAssocID="{8CB6387F-D14C-416F-AA06-A9F8B8D7C523}" presName="parentLin" presStyleCnt="0"/>
      <dgm:spPr/>
    </dgm:pt>
    <dgm:pt modelId="{B8E8D6BF-7E19-FA40-87FD-D47FCFECD061}" type="pres">
      <dgm:prSet presAssocID="{8CB6387F-D14C-416F-AA06-A9F8B8D7C523}" presName="parentLeftMargin" presStyleLbl="node1" presStyleIdx="1" presStyleCnt="4"/>
      <dgm:spPr/>
    </dgm:pt>
    <dgm:pt modelId="{F4C60DC2-5931-5C4B-8312-F01D77230E6C}" type="pres">
      <dgm:prSet presAssocID="{8CB6387F-D14C-416F-AA06-A9F8B8D7C523}" presName="parentText" presStyleLbl="node1" presStyleIdx="2" presStyleCnt="4">
        <dgm:presLayoutVars>
          <dgm:chMax val="0"/>
          <dgm:bulletEnabled val="1"/>
        </dgm:presLayoutVars>
      </dgm:prSet>
      <dgm:spPr/>
    </dgm:pt>
    <dgm:pt modelId="{602C9376-8A42-9B47-AC46-A069A24ADBE4}" type="pres">
      <dgm:prSet presAssocID="{8CB6387F-D14C-416F-AA06-A9F8B8D7C523}" presName="negativeSpace" presStyleCnt="0"/>
      <dgm:spPr/>
    </dgm:pt>
    <dgm:pt modelId="{2452EBA8-0096-374F-B2EB-32F1BBAB20A0}" type="pres">
      <dgm:prSet presAssocID="{8CB6387F-D14C-416F-AA06-A9F8B8D7C523}" presName="childText" presStyleLbl="conFgAcc1" presStyleIdx="2" presStyleCnt="4">
        <dgm:presLayoutVars>
          <dgm:bulletEnabled val="1"/>
        </dgm:presLayoutVars>
      </dgm:prSet>
      <dgm:spPr/>
    </dgm:pt>
    <dgm:pt modelId="{61C72459-FE49-0D45-9B66-8E3A3563BC14}" type="pres">
      <dgm:prSet presAssocID="{737B2C67-E9FF-42B9-A196-0DEA22D80437}" presName="spaceBetweenRectangles" presStyleCnt="0"/>
      <dgm:spPr/>
    </dgm:pt>
    <dgm:pt modelId="{1F46A5E5-AC86-E540-90F6-D0084405E13F}" type="pres">
      <dgm:prSet presAssocID="{43D316DD-E053-4C10-840A-CBA6DFF15699}" presName="parentLin" presStyleCnt="0"/>
      <dgm:spPr/>
    </dgm:pt>
    <dgm:pt modelId="{60D27A9D-87A2-1F47-AB02-F74A4748B598}" type="pres">
      <dgm:prSet presAssocID="{43D316DD-E053-4C10-840A-CBA6DFF15699}" presName="parentLeftMargin" presStyleLbl="node1" presStyleIdx="2" presStyleCnt="4"/>
      <dgm:spPr/>
    </dgm:pt>
    <dgm:pt modelId="{112F83FB-0DF7-B54D-95D8-646048946594}" type="pres">
      <dgm:prSet presAssocID="{43D316DD-E053-4C10-840A-CBA6DFF15699}" presName="parentText" presStyleLbl="node1" presStyleIdx="3" presStyleCnt="4">
        <dgm:presLayoutVars>
          <dgm:chMax val="0"/>
          <dgm:bulletEnabled val="1"/>
        </dgm:presLayoutVars>
      </dgm:prSet>
      <dgm:spPr/>
    </dgm:pt>
    <dgm:pt modelId="{4B749510-3FCC-284F-8A9A-BC6A25352F3E}" type="pres">
      <dgm:prSet presAssocID="{43D316DD-E053-4C10-840A-CBA6DFF15699}" presName="negativeSpace" presStyleCnt="0"/>
      <dgm:spPr/>
    </dgm:pt>
    <dgm:pt modelId="{C09FE0EE-8718-914B-9878-D41630AF750B}" type="pres">
      <dgm:prSet presAssocID="{43D316DD-E053-4C10-840A-CBA6DFF15699}" presName="childText" presStyleLbl="conFgAcc1" presStyleIdx="3" presStyleCnt="4">
        <dgm:presLayoutVars>
          <dgm:bulletEnabled val="1"/>
        </dgm:presLayoutVars>
      </dgm:prSet>
      <dgm:spPr/>
    </dgm:pt>
  </dgm:ptLst>
  <dgm:cxnLst>
    <dgm:cxn modelId="{C40C4D0F-9361-8148-B890-5BB8B0C2A250}" type="presOf" srcId="{43D316DD-E053-4C10-840A-CBA6DFF15699}" destId="{60D27A9D-87A2-1F47-AB02-F74A4748B598}" srcOrd="0" destOrd="0" presId="urn:microsoft.com/office/officeart/2005/8/layout/list1"/>
    <dgm:cxn modelId="{E5FF680F-87AA-5E4C-90B1-2627138B105F}" type="presOf" srcId="{706B49C2-CEF6-4802-A4CD-68468939F3BD}" destId="{989D7953-A375-D24E-A51B-CA5DAC01224F}" srcOrd="0" destOrd="0" presId="urn:microsoft.com/office/officeart/2005/8/layout/list1"/>
    <dgm:cxn modelId="{554CED25-C8AD-4957-B032-863E959DED45}" srcId="{8E99F96A-B983-4451-9976-775B06ECBCC1}" destId="{3BBB2F7D-95CC-454B-A301-347A2B65ABF3}" srcOrd="0" destOrd="0" parTransId="{6D16D29D-5748-4088-944C-D73E1D84E55F}" sibTransId="{C0A6DB43-39EE-4499-AF12-2F888BB33A91}"/>
    <dgm:cxn modelId="{2E33D427-F830-7E4B-93C5-669E2C582371}" type="presOf" srcId="{706B49C2-CEF6-4802-A4CD-68468939F3BD}" destId="{12261C9D-AB09-6749-A80D-DF83AD00FD4A}" srcOrd="1" destOrd="0" presId="urn:microsoft.com/office/officeart/2005/8/layout/list1"/>
    <dgm:cxn modelId="{83A0E927-3C25-7748-94C8-25C0E0B29F37}" type="presOf" srcId="{43D316DD-E053-4C10-840A-CBA6DFF15699}" destId="{112F83FB-0DF7-B54D-95D8-646048946594}" srcOrd="1" destOrd="0" presId="urn:microsoft.com/office/officeart/2005/8/layout/list1"/>
    <dgm:cxn modelId="{788D192C-8FB5-4FEA-A47B-9594DF5F7C46}" srcId="{8E99F96A-B983-4451-9976-775B06ECBCC1}" destId="{8CB6387F-D14C-416F-AA06-A9F8B8D7C523}" srcOrd="2" destOrd="0" parTransId="{E2EE30A3-5EE1-4EED-8AD4-E1397904D987}" sibTransId="{737B2C67-E9FF-42B9-A196-0DEA22D80437}"/>
    <dgm:cxn modelId="{9F6D8F3F-81C0-144E-BAEF-025FEF9487D8}" type="presOf" srcId="{8CB6387F-D14C-416F-AA06-A9F8B8D7C523}" destId="{B8E8D6BF-7E19-FA40-87FD-D47FCFECD061}" srcOrd="0" destOrd="0" presId="urn:microsoft.com/office/officeart/2005/8/layout/list1"/>
    <dgm:cxn modelId="{F603E752-8FE2-3543-B0FB-C4F6F133E5FC}" type="presOf" srcId="{8CB6387F-D14C-416F-AA06-A9F8B8D7C523}" destId="{F4C60DC2-5931-5C4B-8312-F01D77230E6C}" srcOrd="1" destOrd="0" presId="urn:microsoft.com/office/officeart/2005/8/layout/list1"/>
    <dgm:cxn modelId="{9C7321B8-D465-E249-BF14-34C8B9374678}" type="presOf" srcId="{3BBB2F7D-95CC-454B-A301-347A2B65ABF3}" destId="{FEEA8054-4E6F-1A47-ABC1-D38167F7FF50}" srcOrd="1" destOrd="0" presId="urn:microsoft.com/office/officeart/2005/8/layout/list1"/>
    <dgm:cxn modelId="{AE2800C7-960B-4317-AD30-5C14BBE41212}" srcId="{8E99F96A-B983-4451-9976-775B06ECBCC1}" destId="{43D316DD-E053-4C10-840A-CBA6DFF15699}" srcOrd="3" destOrd="0" parTransId="{D6C3A747-F40D-4B40-8957-EB8FD81E09CA}" sibTransId="{B0704309-91D0-4830-AE6F-FDE9A8D34C1F}"/>
    <dgm:cxn modelId="{98F979C8-7086-0847-9F88-C6175BCA3DD8}" type="presOf" srcId="{3BBB2F7D-95CC-454B-A301-347A2B65ABF3}" destId="{7B923325-5BD3-FC44-8387-366CD43471C4}" srcOrd="0" destOrd="0" presId="urn:microsoft.com/office/officeart/2005/8/layout/list1"/>
    <dgm:cxn modelId="{56EDA6DB-13CE-D949-9B45-F9AAD1D9E57B}" type="presOf" srcId="{8E99F96A-B983-4451-9976-775B06ECBCC1}" destId="{F09C7FB2-2853-DF46-AFC7-7A003E6998CE}" srcOrd="0" destOrd="0" presId="urn:microsoft.com/office/officeart/2005/8/layout/list1"/>
    <dgm:cxn modelId="{A425BDEE-C9BC-47DF-A124-D84056F684D4}" srcId="{8E99F96A-B983-4451-9976-775B06ECBCC1}" destId="{706B49C2-CEF6-4802-A4CD-68468939F3BD}" srcOrd="1" destOrd="0" parTransId="{E5AE471C-5C3E-42B8-B09E-8F63330DDA3D}" sibTransId="{BB99B61F-78A4-4ED0-9D8C-D3100FF90A60}"/>
    <dgm:cxn modelId="{58149752-7355-5E4E-A8AF-D12148F95EF0}" type="presParOf" srcId="{F09C7FB2-2853-DF46-AFC7-7A003E6998CE}" destId="{6B46CC3A-2E52-F547-8509-DFD11742EA38}" srcOrd="0" destOrd="0" presId="urn:microsoft.com/office/officeart/2005/8/layout/list1"/>
    <dgm:cxn modelId="{1941B234-9BF0-E148-8684-ECADD7C11C7A}" type="presParOf" srcId="{6B46CC3A-2E52-F547-8509-DFD11742EA38}" destId="{7B923325-5BD3-FC44-8387-366CD43471C4}" srcOrd="0" destOrd="0" presId="urn:microsoft.com/office/officeart/2005/8/layout/list1"/>
    <dgm:cxn modelId="{47B07EC6-75E7-E340-87BB-201F26138382}" type="presParOf" srcId="{6B46CC3A-2E52-F547-8509-DFD11742EA38}" destId="{FEEA8054-4E6F-1A47-ABC1-D38167F7FF50}" srcOrd="1" destOrd="0" presId="urn:microsoft.com/office/officeart/2005/8/layout/list1"/>
    <dgm:cxn modelId="{BFE392DD-E333-A14B-896C-4AE225542A56}" type="presParOf" srcId="{F09C7FB2-2853-DF46-AFC7-7A003E6998CE}" destId="{55E0AB98-EAE0-8047-93C8-C4BD8935CF0D}" srcOrd="1" destOrd="0" presId="urn:microsoft.com/office/officeart/2005/8/layout/list1"/>
    <dgm:cxn modelId="{6A0CEF27-5C73-804A-8531-4E7AA9A7A73E}" type="presParOf" srcId="{F09C7FB2-2853-DF46-AFC7-7A003E6998CE}" destId="{5C10E496-E57C-0E45-B63F-A8D3EDF3823D}" srcOrd="2" destOrd="0" presId="urn:microsoft.com/office/officeart/2005/8/layout/list1"/>
    <dgm:cxn modelId="{77FCF328-3634-934D-AF88-1D06B24D69EF}" type="presParOf" srcId="{F09C7FB2-2853-DF46-AFC7-7A003E6998CE}" destId="{A9803113-11E2-B445-93CB-BA254DCAC4C4}" srcOrd="3" destOrd="0" presId="urn:microsoft.com/office/officeart/2005/8/layout/list1"/>
    <dgm:cxn modelId="{FEE75C86-9D4B-BF45-8BE1-AB1EA3883C10}" type="presParOf" srcId="{F09C7FB2-2853-DF46-AFC7-7A003E6998CE}" destId="{37C6221D-3E6F-5D47-8707-76462BB5E7B7}" srcOrd="4" destOrd="0" presId="urn:microsoft.com/office/officeart/2005/8/layout/list1"/>
    <dgm:cxn modelId="{9F2B2D70-1C1B-0F4E-BD20-CED06FD2D979}" type="presParOf" srcId="{37C6221D-3E6F-5D47-8707-76462BB5E7B7}" destId="{989D7953-A375-D24E-A51B-CA5DAC01224F}" srcOrd="0" destOrd="0" presId="urn:microsoft.com/office/officeart/2005/8/layout/list1"/>
    <dgm:cxn modelId="{4420A639-FD33-FE43-9F0C-564C97B6EDC9}" type="presParOf" srcId="{37C6221D-3E6F-5D47-8707-76462BB5E7B7}" destId="{12261C9D-AB09-6749-A80D-DF83AD00FD4A}" srcOrd="1" destOrd="0" presId="urn:microsoft.com/office/officeart/2005/8/layout/list1"/>
    <dgm:cxn modelId="{0C320158-43D1-9D41-AC4A-518D96E7994F}" type="presParOf" srcId="{F09C7FB2-2853-DF46-AFC7-7A003E6998CE}" destId="{C688E53C-61C2-4643-A2AF-5BC2803274A8}" srcOrd="5" destOrd="0" presId="urn:microsoft.com/office/officeart/2005/8/layout/list1"/>
    <dgm:cxn modelId="{2AC61C8E-4A7E-8B4D-B905-919496C0A2BA}" type="presParOf" srcId="{F09C7FB2-2853-DF46-AFC7-7A003E6998CE}" destId="{3226F5AF-7DCB-4F46-8EF7-159723350A93}" srcOrd="6" destOrd="0" presId="urn:microsoft.com/office/officeart/2005/8/layout/list1"/>
    <dgm:cxn modelId="{346A98A5-32D2-814C-B7A6-CDD517366076}" type="presParOf" srcId="{F09C7FB2-2853-DF46-AFC7-7A003E6998CE}" destId="{2CCAAAB5-C939-3A4E-B854-F06C4BBDC18F}" srcOrd="7" destOrd="0" presId="urn:microsoft.com/office/officeart/2005/8/layout/list1"/>
    <dgm:cxn modelId="{AF5C7346-8114-CD40-8C4F-45B8A4662EBC}" type="presParOf" srcId="{F09C7FB2-2853-DF46-AFC7-7A003E6998CE}" destId="{C81ED031-45EF-1F4B-80B8-8B712838DD5E}" srcOrd="8" destOrd="0" presId="urn:microsoft.com/office/officeart/2005/8/layout/list1"/>
    <dgm:cxn modelId="{6752DD82-B7B6-DA4F-882C-5F376187A27D}" type="presParOf" srcId="{C81ED031-45EF-1F4B-80B8-8B712838DD5E}" destId="{B8E8D6BF-7E19-FA40-87FD-D47FCFECD061}" srcOrd="0" destOrd="0" presId="urn:microsoft.com/office/officeart/2005/8/layout/list1"/>
    <dgm:cxn modelId="{0C6ED658-706F-694A-B735-5D971D4E3F27}" type="presParOf" srcId="{C81ED031-45EF-1F4B-80B8-8B712838DD5E}" destId="{F4C60DC2-5931-5C4B-8312-F01D77230E6C}" srcOrd="1" destOrd="0" presId="urn:microsoft.com/office/officeart/2005/8/layout/list1"/>
    <dgm:cxn modelId="{C6E5EF19-63EB-1540-85E5-F5547409EC06}" type="presParOf" srcId="{F09C7FB2-2853-DF46-AFC7-7A003E6998CE}" destId="{602C9376-8A42-9B47-AC46-A069A24ADBE4}" srcOrd="9" destOrd="0" presId="urn:microsoft.com/office/officeart/2005/8/layout/list1"/>
    <dgm:cxn modelId="{60B1CFCF-260B-8140-BF95-9DD5A42E8205}" type="presParOf" srcId="{F09C7FB2-2853-DF46-AFC7-7A003E6998CE}" destId="{2452EBA8-0096-374F-B2EB-32F1BBAB20A0}" srcOrd="10" destOrd="0" presId="urn:microsoft.com/office/officeart/2005/8/layout/list1"/>
    <dgm:cxn modelId="{823C5178-A0AC-9346-AA98-A4CB69333A72}" type="presParOf" srcId="{F09C7FB2-2853-DF46-AFC7-7A003E6998CE}" destId="{61C72459-FE49-0D45-9B66-8E3A3563BC14}" srcOrd="11" destOrd="0" presId="urn:microsoft.com/office/officeart/2005/8/layout/list1"/>
    <dgm:cxn modelId="{058CFDC9-A735-A947-8E44-C190210B3071}" type="presParOf" srcId="{F09C7FB2-2853-DF46-AFC7-7A003E6998CE}" destId="{1F46A5E5-AC86-E540-90F6-D0084405E13F}" srcOrd="12" destOrd="0" presId="urn:microsoft.com/office/officeart/2005/8/layout/list1"/>
    <dgm:cxn modelId="{C7807B81-5ABD-F844-BAFB-6083161EDC1F}" type="presParOf" srcId="{1F46A5E5-AC86-E540-90F6-D0084405E13F}" destId="{60D27A9D-87A2-1F47-AB02-F74A4748B598}" srcOrd="0" destOrd="0" presId="urn:microsoft.com/office/officeart/2005/8/layout/list1"/>
    <dgm:cxn modelId="{E9D7DA0D-45A6-F042-8EA4-FE3535C7650E}" type="presParOf" srcId="{1F46A5E5-AC86-E540-90F6-D0084405E13F}" destId="{112F83FB-0DF7-B54D-95D8-646048946594}" srcOrd="1" destOrd="0" presId="urn:microsoft.com/office/officeart/2005/8/layout/list1"/>
    <dgm:cxn modelId="{D11DB419-E8B2-5142-A2A8-3C4C79743759}" type="presParOf" srcId="{F09C7FB2-2853-DF46-AFC7-7A003E6998CE}" destId="{4B749510-3FCC-284F-8A9A-BC6A25352F3E}" srcOrd="13" destOrd="0" presId="urn:microsoft.com/office/officeart/2005/8/layout/list1"/>
    <dgm:cxn modelId="{89DDAF3F-AD2D-534F-9F69-C73674A2426D}" type="presParOf" srcId="{F09C7FB2-2853-DF46-AFC7-7A003E6998CE}" destId="{C09FE0EE-8718-914B-9878-D41630AF750B}" srcOrd="14" destOrd="0" presId="urn:microsoft.com/office/officeart/2005/8/layout/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1.xml><?xml version="1.0" encoding="utf-8"?>
<dgm:dataModel xmlns:dgm="http://schemas.openxmlformats.org/drawingml/2006/diagram" xmlns:a="http://schemas.openxmlformats.org/drawingml/2006/main">
  <dgm:ptLst>
    <dgm:pt modelId="{15EB1765-4152-44AB-8B0F-1A028AD1EFFF}" type="doc">
      <dgm:prSet loTypeId="urn:microsoft.com/office/officeart/2005/8/layout/process2" loCatId="process" qsTypeId="urn:microsoft.com/office/officeart/2005/8/quickstyle/simple1" qsCatId="simple" csTypeId="urn:microsoft.com/office/officeart/2005/8/colors/accent1_1" csCatId="accent1" phldr="1"/>
      <dgm:spPr/>
    </dgm:pt>
    <dgm:pt modelId="{3C1C8D15-C1A8-433F-8136-F8C8381C30C5}">
      <dgm:prSet phldrT="[Text]" custT="1"/>
      <dgm:spPr/>
      <dgm:t>
        <a:bodyPr/>
        <a:lstStyle/>
        <a:p>
          <a:r>
            <a:rPr lang="en-US" sz="2400" dirty="0"/>
            <a:t>PPN completed by Officer</a:t>
          </a:r>
        </a:p>
      </dgm:t>
    </dgm:pt>
    <dgm:pt modelId="{EFBDF8E8-F733-4F9A-B285-45A4CEC97C29}" type="parTrans" cxnId="{2D702257-66D3-4F33-B8BC-53A1E56C594D}">
      <dgm:prSet/>
      <dgm:spPr/>
      <dgm:t>
        <a:bodyPr/>
        <a:lstStyle/>
        <a:p>
          <a:endParaRPr lang="en-US"/>
        </a:p>
      </dgm:t>
    </dgm:pt>
    <dgm:pt modelId="{DF9C4278-C878-418F-AEB6-D78887F56258}" type="sibTrans" cxnId="{2D702257-66D3-4F33-B8BC-53A1E56C594D}">
      <dgm:prSet/>
      <dgm:spPr/>
      <dgm:t>
        <a:bodyPr/>
        <a:lstStyle/>
        <a:p>
          <a:endParaRPr lang="en-US"/>
        </a:p>
      </dgm:t>
    </dgm:pt>
    <dgm:pt modelId="{EA1EDD70-499B-4955-BE7C-58EF5D8ADB6F}">
      <dgm:prSet phldrT="[Text]" custT="1"/>
      <dgm:spPr/>
      <dgm:t>
        <a:bodyPr/>
        <a:lstStyle/>
        <a:p>
          <a:r>
            <a:rPr lang="en-US" sz="2400"/>
            <a:t>Officers tasks DAU box according to RA made on PPN</a:t>
          </a:r>
          <a:endParaRPr lang="en-US" sz="2400" dirty="0"/>
        </a:p>
      </dgm:t>
    </dgm:pt>
    <dgm:pt modelId="{4C755D79-A429-4AD0-8C28-D9C821DA7964}" type="parTrans" cxnId="{D531C11A-6676-4796-AD3E-F1E981908C96}">
      <dgm:prSet/>
      <dgm:spPr/>
      <dgm:t>
        <a:bodyPr/>
        <a:lstStyle/>
        <a:p>
          <a:endParaRPr lang="en-US"/>
        </a:p>
      </dgm:t>
    </dgm:pt>
    <dgm:pt modelId="{2DEDC4BC-3562-4D99-90F5-4A9EF8745B7A}" type="sibTrans" cxnId="{D531C11A-6676-4796-AD3E-F1E981908C96}">
      <dgm:prSet/>
      <dgm:spPr/>
      <dgm:t>
        <a:bodyPr/>
        <a:lstStyle/>
        <a:p>
          <a:endParaRPr lang="en-US"/>
        </a:p>
      </dgm:t>
    </dgm:pt>
    <dgm:pt modelId="{30532A52-836F-4598-9680-7B2A770FA113}">
      <dgm:prSet phldrT="[Text]" custT="1"/>
      <dgm:spPr/>
      <dgm:t>
        <a:bodyPr/>
        <a:lstStyle/>
        <a:p>
          <a:r>
            <a:rPr lang="en-US" sz="2400"/>
            <a:t>PPU Risk Assessor</a:t>
          </a:r>
          <a:endParaRPr lang="en-US" sz="2400" dirty="0"/>
        </a:p>
      </dgm:t>
    </dgm:pt>
    <dgm:pt modelId="{2FEA30FA-AFD0-43FA-844A-4CE49BCDA50E}" type="parTrans" cxnId="{09422EA6-B980-46D2-AB8D-11FF243B7CB2}">
      <dgm:prSet/>
      <dgm:spPr/>
      <dgm:t>
        <a:bodyPr/>
        <a:lstStyle/>
        <a:p>
          <a:endParaRPr lang="en-US"/>
        </a:p>
      </dgm:t>
    </dgm:pt>
    <dgm:pt modelId="{DBBBB970-D0BE-4D17-ACED-D64DDB868FA8}" type="sibTrans" cxnId="{09422EA6-B980-46D2-AB8D-11FF243B7CB2}">
      <dgm:prSet/>
      <dgm:spPr/>
      <dgm:t>
        <a:bodyPr/>
        <a:lstStyle/>
        <a:p>
          <a:endParaRPr lang="en-US"/>
        </a:p>
      </dgm:t>
    </dgm:pt>
    <dgm:pt modelId="{3AC6672A-E138-4452-96C5-51E85E7A8189}" type="pres">
      <dgm:prSet presAssocID="{15EB1765-4152-44AB-8B0F-1A028AD1EFFF}" presName="linearFlow" presStyleCnt="0">
        <dgm:presLayoutVars>
          <dgm:resizeHandles val="exact"/>
        </dgm:presLayoutVars>
      </dgm:prSet>
      <dgm:spPr/>
    </dgm:pt>
    <dgm:pt modelId="{C870D607-C674-49CE-AFCC-29380EDF181F}" type="pres">
      <dgm:prSet presAssocID="{3C1C8D15-C1A8-433F-8136-F8C8381C30C5}" presName="node" presStyleLbl="node1" presStyleIdx="0" presStyleCnt="3" custScaleX="111941" custLinFactNeighborX="622" custLinFactNeighborY="-6681">
        <dgm:presLayoutVars>
          <dgm:bulletEnabled val="1"/>
        </dgm:presLayoutVars>
      </dgm:prSet>
      <dgm:spPr/>
    </dgm:pt>
    <dgm:pt modelId="{F1B7FF27-33AA-4E6F-9E36-C83C00CEB1FC}" type="pres">
      <dgm:prSet presAssocID="{DF9C4278-C878-418F-AEB6-D78887F56258}" presName="sibTrans" presStyleLbl="sibTrans2D1" presStyleIdx="0" presStyleCnt="2"/>
      <dgm:spPr/>
    </dgm:pt>
    <dgm:pt modelId="{7141312E-965D-4303-9944-66921F2FDC7E}" type="pres">
      <dgm:prSet presAssocID="{DF9C4278-C878-418F-AEB6-D78887F56258}" presName="connectorText" presStyleLbl="sibTrans2D1" presStyleIdx="0" presStyleCnt="2"/>
      <dgm:spPr/>
    </dgm:pt>
    <dgm:pt modelId="{E75BF005-DCC8-4A92-BB23-4D084A0C1F91}" type="pres">
      <dgm:prSet presAssocID="{EA1EDD70-499B-4955-BE7C-58EF5D8ADB6F}" presName="node" presStyleLbl="node1" presStyleIdx="1" presStyleCnt="3" custScaleX="115846">
        <dgm:presLayoutVars>
          <dgm:bulletEnabled val="1"/>
        </dgm:presLayoutVars>
      </dgm:prSet>
      <dgm:spPr/>
    </dgm:pt>
    <dgm:pt modelId="{E3D9024A-D0B8-4134-A508-0125B7D9788B}" type="pres">
      <dgm:prSet presAssocID="{2DEDC4BC-3562-4D99-90F5-4A9EF8745B7A}" presName="sibTrans" presStyleLbl="sibTrans2D1" presStyleIdx="1" presStyleCnt="2"/>
      <dgm:spPr/>
    </dgm:pt>
    <dgm:pt modelId="{840BE056-47D6-4F1A-B886-B2BB14FEF4EA}" type="pres">
      <dgm:prSet presAssocID="{2DEDC4BC-3562-4D99-90F5-4A9EF8745B7A}" presName="connectorText" presStyleLbl="sibTrans2D1" presStyleIdx="1" presStyleCnt="2"/>
      <dgm:spPr/>
    </dgm:pt>
    <dgm:pt modelId="{05F54417-84CF-4C61-829C-6F380911DF0F}" type="pres">
      <dgm:prSet presAssocID="{30532A52-836F-4598-9680-7B2A770FA113}" presName="node" presStyleLbl="node1" presStyleIdx="2" presStyleCnt="3" custScaleX="113893" custLinFactNeighborX="79" custLinFactNeighborY="-4361">
        <dgm:presLayoutVars>
          <dgm:bulletEnabled val="1"/>
        </dgm:presLayoutVars>
      </dgm:prSet>
      <dgm:spPr/>
    </dgm:pt>
  </dgm:ptLst>
  <dgm:cxnLst>
    <dgm:cxn modelId="{542A4301-A2A5-4A23-9ABA-A4CEE5DAB8D8}" type="presOf" srcId="{15EB1765-4152-44AB-8B0F-1A028AD1EFFF}" destId="{3AC6672A-E138-4452-96C5-51E85E7A8189}" srcOrd="0" destOrd="0" presId="urn:microsoft.com/office/officeart/2005/8/layout/process2"/>
    <dgm:cxn modelId="{D531C11A-6676-4796-AD3E-F1E981908C96}" srcId="{15EB1765-4152-44AB-8B0F-1A028AD1EFFF}" destId="{EA1EDD70-499B-4955-BE7C-58EF5D8ADB6F}" srcOrd="1" destOrd="0" parTransId="{4C755D79-A429-4AD0-8C28-D9C821DA7964}" sibTransId="{2DEDC4BC-3562-4D99-90F5-4A9EF8745B7A}"/>
    <dgm:cxn modelId="{7231E83A-76E8-4BD0-BD4A-29701454A274}" type="presOf" srcId="{DF9C4278-C878-418F-AEB6-D78887F56258}" destId="{F1B7FF27-33AA-4E6F-9E36-C83C00CEB1FC}" srcOrd="0" destOrd="0" presId="urn:microsoft.com/office/officeart/2005/8/layout/process2"/>
    <dgm:cxn modelId="{2D702257-66D3-4F33-B8BC-53A1E56C594D}" srcId="{15EB1765-4152-44AB-8B0F-1A028AD1EFFF}" destId="{3C1C8D15-C1A8-433F-8136-F8C8381C30C5}" srcOrd="0" destOrd="0" parTransId="{EFBDF8E8-F733-4F9A-B285-45A4CEC97C29}" sibTransId="{DF9C4278-C878-418F-AEB6-D78887F56258}"/>
    <dgm:cxn modelId="{430D615C-BBA8-4B99-BCE3-63D4AD14DECE}" type="presOf" srcId="{EA1EDD70-499B-4955-BE7C-58EF5D8ADB6F}" destId="{E75BF005-DCC8-4A92-BB23-4D084A0C1F91}" srcOrd="0" destOrd="0" presId="urn:microsoft.com/office/officeart/2005/8/layout/process2"/>
    <dgm:cxn modelId="{64ADCE73-B040-4E75-BB0C-707491A7BDFA}" type="presOf" srcId="{DF9C4278-C878-418F-AEB6-D78887F56258}" destId="{7141312E-965D-4303-9944-66921F2FDC7E}" srcOrd="1" destOrd="0" presId="urn:microsoft.com/office/officeart/2005/8/layout/process2"/>
    <dgm:cxn modelId="{BF5B348E-7DE6-4251-9DFA-E6ECDE0926AB}" type="presOf" srcId="{3C1C8D15-C1A8-433F-8136-F8C8381C30C5}" destId="{C870D607-C674-49CE-AFCC-29380EDF181F}" srcOrd="0" destOrd="0" presId="urn:microsoft.com/office/officeart/2005/8/layout/process2"/>
    <dgm:cxn modelId="{534D9297-3990-4A39-B680-DA2A9C80BDEE}" type="presOf" srcId="{30532A52-836F-4598-9680-7B2A770FA113}" destId="{05F54417-84CF-4C61-829C-6F380911DF0F}" srcOrd="0" destOrd="0" presId="urn:microsoft.com/office/officeart/2005/8/layout/process2"/>
    <dgm:cxn modelId="{09422EA6-B980-46D2-AB8D-11FF243B7CB2}" srcId="{15EB1765-4152-44AB-8B0F-1A028AD1EFFF}" destId="{30532A52-836F-4598-9680-7B2A770FA113}" srcOrd="2" destOrd="0" parTransId="{2FEA30FA-AFD0-43FA-844A-4CE49BCDA50E}" sibTransId="{DBBBB970-D0BE-4D17-ACED-D64DDB868FA8}"/>
    <dgm:cxn modelId="{1D212DBB-6AF2-4204-86E6-9C57B0C4A404}" type="presOf" srcId="{2DEDC4BC-3562-4D99-90F5-4A9EF8745B7A}" destId="{E3D9024A-D0B8-4134-A508-0125B7D9788B}" srcOrd="0" destOrd="0" presId="urn:microsoft.com/office/officeart/2005/8/layout/process2"/>
    <dgm:cxn modelId="{E5D092D4-3AAE-46E7-8025-03BE3B75DBBE}" type="presOf" srcId="{2DEDC4BC-3562-4D99-90F5-4A9EF8745B7A}" destId="{840BE056-47D6-4F1A-B886-B2BB14FEF4EA}" srcOrd="1" destOrd="0" presId="urn:microsoft.com/office/officeart/2005/8/layout/process2"/>
    <dgm:cxn modelId="{1EB9A652-D94B-454D-90FB-D2C7B33DA54A}" type="presParOf" srcId="{3AC6672A-E138-4452-96C5-51E85E7A8189}" destId="{C870D607-C674-49CE-AFCC-29380EDF181F}" srcOrd="0" destOrd="0" presId="urn:microsoft.com/office/officeart/2005/8/layout/process2"/>
    <dgm:cxn modelId="{1E55745A-E57A-4557-87DF-EB9AE785FF49}" type="presParOf" srcId="{3AC6672A-E138-4452-96C5-51E85E7A8189}" destId="{F1B7FF27-33AA-4E6F-9E36-C83C00CEB1FC}" srcOrd="1" destOrd="0" presId="urn:microsoft.com/office/officeart/2005/8/layout/process2"/>
    <dgm:cxn modelId="{9F6A3EAC-12FC-4BEE-BE1B-6E3336A7E281}" type="presParOf" srcId="{F1B7FF27-33AA-4E6F-9E36-C83C00CEB1FC}" destId="{7141312E-965D-4303-9944-66921F2FDC7E}" srcOrd="0" destOrd="0" presId="urn:microsoft.com/office/officeart/2005/8/layout/process2"/>
    <dgm:cxn modelId="{36F50697-76C9-4983-8737-5FEC63E61349}" type="presParOf" srcId="{3AC6672A-E138-4452-96C5-51E85E7A8189}" destId="{E75BF005-DCC8-4A92-BB23-4D084A0C1F91}" srcOrd="2" destOrd="0" presId="urn:microsoft.com/office/officeart/2005/8/layout/process2"/>
    <dgm:cxn modelId="{693101E8-DDF4-4F3B-AB61-A95C5A0B4490}" type="presParOf" srcId="{3AC6672A-E138-4452-96C5-51E85E7A8189}" destId="{E3D9024A-D0B8-4134-A508-0125B7D9788B}" srcOrd="3" destOrd="0" presId="urn:microsoft.com/office/officeart/2005/8/layout/process2"/>
    <dgm:cxn modelId="{A884719D-352C-46C3-8F3E-2E737BC91268}" type="presParOf" srcId="{E3D9024A-D0B8-4134-A508-0125B7D9788B}" destId="{840BE056-47D6-4F1A-B886-B2BB14FEF4EA}" srcOrd="0" destOrd="0" presId="urn:microsoft.com/office/officeart/2005/8/layout/process2"/>
    <dgm:cxn modelId="{9D4C6A02-0FD8-431A-B14F-9CD931F81210}" type="presParOf" srcId="{3AC6672A-E138-4452-96C5-51E85E7A8189}" destId="{05F54417-84CF-4C61-829C-6F380911DF0F}" srcOrd="4" destOrd="0" presId="urn:microsoft.com/office/officeart/2005/8/layout/process2"/>
  </dgm:cxnLst>
  <dgm:bg>
    <a:noFill/>
  </dgm:bg>
  <dgm:whole/>
  <dgm:extLst>
    <a:ext uri="http://schemas.microsoft.com/office/drawing/2008/diagram">
      <dsp:dataModelExt xmlns:dsp="http://schemas.microsoft.com/office/drawing/2008/diagram" relId="rId7" minVer="http://schemas.openxmlformats.org/drawingml/2006/diagram"/>
    </a:ext>
  </dgm:extLst>
</dgm:dataModel>
</file>

<file path=ppt/diagrams/data22.xml><?xml version="1.0" encoding="utf-8"?>
<dgm:dataModel xmlns:dgm="http://schemas.openxmlformats.org/drawingml/2006/diagram" xmlns:a="http://schemas.openxmlformats.org/drawingml/2006/main">
  <dgm:ptLst>
    <dgm:pt modelId="{8C6DEC7C-81C9-49A9-A3EC-8685085A7950}" type="doc">
      <dgm:prSet loTypeId="urn:microsoft.com/office/officeart/2005/8/layout/vList2" loCatId="list" qsTypeId="urn:microsoft.com/office/officeart/2005/8/quickstyle/simple1" qsCatId="simple" csTypeId="urn:microsoft.com/office/officeart/2005/8/colors/colorful5" csCatId="colorful"/>
      <dgm:spPr/>
      <dgm:t>
        <a:bodyPr/>
        <a:lstStyle/>
        <a:p>
          <a:endParaRPr lang="en-US"/>
        </a:p>
      </dgm:t>
    </dgm:pt>
    <dgm:pt modelId="{E1AF0B57-E6BB-4481-818B-D55342438069}">
      <dgm:prSet/>
      <dgm:spPr/>
      <dgm:t>
        <a:bodyPr/>
        <a:lstStyle/>
        <a:p>
          <a:r>
            <a:rPr lang="en-GB" dirty="0"/>
            <a:t>• There are extreme levels of fear.</a:t>
          </a:r>
          <a:endParaRPr lang="en-US" dirty="0"/>
        </a:p>
      </dgm:t>
    </dgm:pt>
    <dgm:pt modelId="{B266B4D6-6F8E-47E3-ADC0-CEF94B12ADC6}" type="parTrans" cxnId="{E946DEE7-35A8-40BE-A53C-5F01EC1B8C3A}">
      <dgm:prSet/>
      <dgm:spPr/>
      <dgm:t>
        <a:bodyPr/>
        <a:lstStyle/>
        <a:p>
          <a:endParaRPr lang="en-US"/>
        </a:p>
      </dgm:t>
    </dgm:pt>
    <dgm:pt modelId="{D47F5C2C-3B98-43E9-A776-123604776FB4}" type="sibTrans" cxnId="{E946DEE7-35A8-40BE-A53C-5F01EC1B8C3A}">
      <dgm:prSet/>
      <dgm:spPr/>
      <dgm:t>
        <a:bodyPr/>
        <a:lstStyle/>
        <a:p>
          <a:endParaRPr lang="en-US"/>
        </a:p>
      </dgm:t>
    </dgm:pt>
    <dgm:pt modelId="{B1ABEDA0-0BA0-4A00-B3DB-0EB75767284D}">
      <dgm:prSet/>
      <dgm:spPr/>
      <dgm:t>
        <a:bodyPr/>
        <a:lstStyle/>
        <a:p>
          <a:r>
            <a:rPr lang="en-GB"/>
            <a:t>• Cultural barriers to disclosure such as in cases of ‘honour-based violence’ and female genital mutilation.</a:t>
          </a:r>
          <a:endParaRPr lang="en-US"/>
        </a:p>
      </dgm:t>
    </dgm:pt>
    <dgm:pt modelId="{BEAD3FBD-6E79-49C2-BD32-1ACB61F6C0AE}" type="parTrans" cxnId="{D8E9F73B-0F10-4D7D-9E54-5603A84FDBB9}">
      <dgm:prSet/>
      <dgm:spPr/>
      <dgm:t>
        <a:bodyPr/>
        <a:lstStyle/>
        <a:p>
          <a:endParaRPr lang="en-US"/>
        </a:p>
      </dgm:t>
    </dgm:pt>
    <dgm:pt modelId="{3C699CCF-4663-48D9-9B5D-6411EA514831}" type="sibTrans" cxnId="{D8E9F73B-0F10-4D7D-9E54-5603A84FDBB9}">
      <dgm:prSet/>
      <dgm:spPr/>
      <dgm:t>
        <a:bodyPr/>
        <a:lstStyle/>
        <a:p>
          <a:endParaRPr lang="en-US"/>
        </a:p>
      </dgm:t>
    </dgm:pt>
    <dgm:pt modelId="{2312C69F-03C2-438D-BED4-32082ECB1E6B}">
      <dgm:prSet/>
      <dgm:spPr/>
      <dgm:t>
        <a:bodyPr/>
        <a:lstStyle/>
        <a:p>
          <a:r>
            <a:rPr lang="en-GB"/>
            <a:t>• Extreme levels of control and/or isolation.</a:t>
          </a:r>
          <a:endParaRPr lang="en-US"/>
        </a:p>
      </dgm:t>
    </dgm:pt>
    <dgm:pt modelId="{22B83830-649B-47B6-B401-078BABDABCA8}" type="parTrans" cxnId="{F6ED432A-9F67-4E99-87C2-B3614277150A}">
      <dgm:prSet/>
      <dgm:spPr/>
      <dgm:t>
        <a:bodyPr/>
        <a:lstStyle/>
        <a:p>
          <a:endParaRPr lang="en-US"/>
        </a:p>
      </dgm:t>
    </dgm:pt>
    <dgm:pt modelId="{BC00621B-F680-49C9-92D9-3A3790F9C885}" type="sibTrans" cxnId="{F6ED432A-9F67-4E99-87C2-B3614277150A}">
      <dgm:prSet/>
      <dgm:spPr/>
      <dgm:t>
        <a:bodyPr/>
        <a:lstStyle/>
        <a:p>
          <a:endParaRPr lang="en-US"/>
        </a:p>
      </dgm:t>
    </dgm:pt>
    <dgm:pt modelId="{48133AED-2A2A-48C8-9F1B-DC6BE5BC6B62}">
      <dgm:prSet/>
      <dgm:spPr/>
      <dgm:t>
        <a:bodyPr/>
        <a:lstStyle/>
        <a:p>
          <a:r>
            <a:rPr lang="en-GB"/>
            <a:t>• Obsessive stalking behaviour.</a:t>
          </a:r>
          <a:endParaRPr lang="en-US"/>
        </a:p>
      </dgm:t>
    </dgm:pt>
    <dgm:pt modelId="{02AB483F-B85E-4742-AD5B-469DF839FB29}" type="parTrans" cxnId="{D77CE945-AE54-4576-B891-1B674D8AEA3D}">
      <dgm:prSet/>
      <dgm:spPr/>
      <dgm:t>
        <a:bodyPr/>
        <a:lstStyle/>
        <a:p>
          <a:endParaRPr lang="en-US"/>
        </a:p>
      </dgm:t>
    </dgm:pt>
    <dgm:pt modelId="{1C475F9A-53C0-4E85-B448-A7CCEDB0B957}" type="sibTrans" cxnId="{D77CE945-AE54-4576-B891-1B674D8AEA3D}">
      <dgm:prSet/>
      <dgm:spPr/>
      <dgm:t>
        <a:bodyPr/>
        <a:lstStyle/>
        <a:p>
          <a:endParaRPr lang="en-US"/>
        </a:p>
      </dgm:t>
    </dgm:pt>
    <dgm:pt modelId="{695139D0-D0D8-41BB-9AD0-2DA08371DA34}">
      <dgm:prSet/>
      <dgm:spPr/>
      <dgm:t>
        <a:bodyPr/>
        <a:lstStyle/>
        <a:p>
          <a:r>
            <a:rPr lang="en-GB"/>
            <a:t>• Where the perpetrator is abusing more than one partner.</a:t>
          </a:r>
          <a:endParaRPr lang="en-US"/>
        </a:p>
      </dgm:t>
    </dgm:pt>
    <dgm:pt modelId="{5C488E1B-5964-4871-8C7A-34B716EA25DF}" type="parTrans" cxnId="{9C067131-B6E8-4E54-A350-D4388FA744FB}">
      <dgm:prSet/>
      <dgm:spPr/>
      <dgm:t>
        <a:bodyPr/>
        <a:lstStyle/>
        <a:p>
          <a:endParaRPr lang="en-US"/>
        </a:p>
      </dgm:t>
    </dgm:pt>
    <dgm:pt modelId="{B0F3C43C-39BE-4AC9-B9A5-CDA1C4255574}" type="sibTrans" cxnId="{9C067131-B6E8-4E54-A350-D4388FA744FB}">
      <dgm:prSet/>
      <dgm:spPr/>
      <dgm:t>
        <a:bodyPr/>
        <a:lstStyle/>
        <a:p>
          <a:endParaRPr lang="en-US"/>
        </a:p>
      </dgm:t>
    </dgm:pt>
    <dgm:pt modelId="{E9719E65-BAA3-45AF-9038-852E4C3309A4}">
      <dgm:prSet/>
      <dgm:spPr/>
      <dgm:t>
        <a:bodyPr/>
        <a:lstStyle/>
        <a:p>
          <a:r>
            <a:rPr lang="en-GB"/>
            <a:t>• Fear of loss of financial support, or losing children, house etc.</a:t>
          </a:r>
          <a:endParaRPr lang="en-US"/>
        </a:p>
      </dgm:t>
    </dgm:pt>
    <dgm:pt modelId="{4A0126F2-F8DC-4C40-A944-1EE83F720403}" type="parTrans" cxnId="{4F7809C0-E21A-4C5D-96BF-06A250282384}">
      <dgm:prSet/>
      <dgm:spPr/>
      <dgm:t>
        <a:bodyPr/>
        <a:lstStyle/>
        <a:p>
          <a:endParaRPr lang="en-US"/>
        </a:p>
      </dgm:t>
    </dgm:pt>
    <dgm:pt modelId="{7783E2AF-8547-4CC4-9916-654D77A26D2E}" type="sibTrans" cxnId="{4F7809C0-E21A-4C5D-96BF-06A250282384}">
      <dgm:prSet/>
      <dgm:spPr/>
      <dgm:t>
        <a:bodyPr/>
        <a:lstStyle/>
        <a:p>
          <a:endParaRPr lang="en-US"/>
        </a:p>
      </dgm:t>
    </dgm:pt>
    <dgm:pt modelId="{D81C775D-880E-AF4B-9AB4-21CF635BAD87}" type="pres">
      <dgm:prSet presAssocID="{8C6DEC7C-81C9-49A9-A3EC-8685085A7950}" presName="linear" presStyleCnt="0">
        <dgm:presLayoutVars>
          <dgm:animLvl val="lvl"/>
          <dgm:resizeHandles val="exact"/>
        </dgm:presLayoutVars>
      </dgm:prSet>
      <dgm:spPr/>
    </dgm:pt>
    <dgm:pt modelId="{FCE0370F-070F-F44A-A992-0AF3993D8519}" type="pres">
      <dgm:prSet presAssocID="{E1AF0B57-E6BB-4481-818B-D55342438069}" presName="parentText" presStyleLbl="node1" presStyleIdx="0" presStyleCnt="6">
        <dgm:presLayoutVars>
          <dgm:chMax val="0"/>
          <dgm:bulletEnabled val="1"/>
        </dgm:presLayoutVars>
      </dgm:prSet>
      <dgm:spPr/>
    </dgm:pt>
    <dgm:pt modelId="{7D28D940-CC81-E441-99E7-55C4759BDF3F}" type="pres">
      <dgm:prSet presAssocID="{D47F5C2C-3B98-43E9-A776-123604776FB4}" presName="spacer" presStyleCnt="0"/>
      <dgm:spPr/>
    </dgm:pt>
    <dgm:pt modelId="{3FE432BD-A9D7-284C-8983-B4B15901C757}" type="pres">
      <dgm:prSet presAssocID="{B1ABEDA0-0BA0-4A00-B3DB-0EB75767284D}" presName="parentText" presStyleLbl="node1" presStyleIdx="1" presStyleCnt="6">
        <dgm:presLayoutVars>
          <dgm:chMax val="0"/>
          <dgm:bulletEnabled val="1"/>
        </dgm:presLayoutVars>
      </dgm:prSet>
      <dgm:spPr/>
    </dgm:pt>
    <dgm:pt modelId="{C228D474-7F0A-174E-864C-EEEF26CE4EC0}" type="pres">
      <dgm:prSet presAssocID="{3C699CCF-4663-48D9-9B5D-6411EA514831}" presName="spacer" presStyleCnt="0"/>
      <dgm:spPr/>
    </dgm:pt>
    <dgm:pt modelId="{1EFB028A-955B-2346-A30B-531A56A66C37}" type="pres">
      <dgm:prSet presAssocID="{2312C69F-03C2-438D-BED4-32082ECB1E6B}" presName="parentText" presStyleLbl="node1" presStyleIdx="2" presStyleCnt="6">
        <dgm:presLayoutVars>
          <dgm:chMax val="0"/>
          <dgm:bulletEnabled val="1"/>
        </dgm:presLayoutVars>
      </dgm:prSet>
      <dgm:spPr/>
    </dgm:pt>
    <dgm:pt modelId="{B3CB9679-DB2E-194A-B715-C85AC0F79948}" type="pres">
      <dgm:prSet presAssocID="{BC00621B-F680-49C9-92D9-3A3790F9C885}" presName="spacer" presStyleCnt="0"/>
      <dgm:spPr/>
    </dgm:pt>
    <dgm:pt modelId="{6BC1DC6B-C011-E341-A47C-72337B6CEE81}" type="pres">
      <dgm:prSet presAssocID="{48133AED-2A2A-48C8-9F1B-DC6BE5BC6B62}" presName="parentText" presStyleLbl="node1" presStyleIdx="3" presStyleCnt="6">
        <dgm:presLayoutVars>
          <dgm:chMax val="0"/>
          <dgm:bulletEnabled val="1"/>
        </dgm:presLayoutVars>
      </dgm:prSet>
      <dgm:spPr/>
    </dgm:pt>
    <dgm:pt modelId="{E2AC2CF9-DBB8-DB47-8EFC-8A4DAA950522}" type="pres">
      <dgm:prSet presAssocID="{1C475F9A-53C0-4E85-B448-A7CCEDB0B957}" presName="spacer" presStyleCnt="0"/>
      <dgm:spPr/>
    </dgm:pt>
    <dgm:pt modelId="{1FB3B420-30C7-114E-A0F4-2AF4BF273B5E}" type="pres">
      <dgm:prSet presAssocID="{695139D0-D0D8-41BB-9AD0-2DA08371DA34}" presName="parentText" presStyleLbl="node1" presStyleIdx="4" presStyleCnt="6">
        <dgm:presLayoutVars>
          <dgm:chMax val="0"/>
          <dgm:bulletEnabled val="1"/>
        </dgm:presLayoutVars>
      </dgm:prSet>
      <dgm:spPr/>
    </dgm:pt>
    <dgm:pt modelId="{042E2D86-6404-744A-B2CF-7105487EB92B}" type="pres">
      <dgm:prSet presAssocID="{B0F3C43C-39BE-4AC9-B9A5-CDA1C4255574}" presName="spacer" presStyleCnt="0"/>
      <dgm:spPr/>
    </dgm:pt>
    <dgm:pt modelId="{3776B381-93DD-1B48-AF7B-0774485C1860}" type="pres">
      <dgm:prSet presAssocID="{E9719E65-BAA3-45AF-9038-852E4C3309A4}" presName="parentText" presStyleLbl="node1" presStyleIdx="5" presStyleCnt="6">
        <dgm:presLayoutVars>
          <dgm:chMax val="0"/>
          <dgm:bulletEnabled val="1"/>
        </dgm:presLayoutVars>
      </dgm:prSet>
      <dgm:spPr/>
    </dgm:pt>
  </dgm:ptLst>
  <dgm:cxnLst>
    <dgm:cxn modelId="{F8255A0B-CD59-7B44-A6FF-9D5AD94EB368}" type="presOf" srcId="{E9719E65-BAA3-45AF-9038-852E4C3309A4}" destId="{3776B381-93DD-1B48-AF7B-0774485C1860}" srcOrd="0" destOrd="0" presId="urn:microsoft.com/office/officeart/2005/8/layout/vList2"/>
    <dgm:cxn modelId="{6EA38618-E38E-A444-86D8-2155639B6F32}" type="presOf" srcId="{48133AED-2A2A-48C8-9F1B-DC6BE5BC6B62}" destId="{6BC1DC6B-C011-E341-A47C-72337B6CEE81}" srcOrd="0" destOrd="0" presId="urn:microsoft.com/office/officeart/2005/8/layout/vList2"/>
    <dgm:cxn modelId="{05EA5D1B-4E3C-C143-BD4C-6BD9EA9E294D}" type="presOf" srcId="{2312C69F-03C2-438D-BED4-32082ECB1E6B}" destId="{1EFB028A-955B-2346-A30B-531A56A66C37}" srcOrd="0" destOrd="0" presId="urn:microsoft.com/office/officeart/2005/8/layout/vList2"/>
    <dgm:cxn modelId="{F6ED432A-9F67-4E99-87C2-B3614277150A}" srcId="{8C6DEC7C-81C9-49A9-A3EC-8685085A7950}" destId="{2312C69F-03C2-438D-BED4-32082ECB1E6B}" srcOrd="2" destOrd="0" parTransId="{22B83830-649B-47B6-B401-078BABDABCA8}" sibTransId="{BC00621B-F680-49C9-92D9-3A3790F9C885}"/>
    <dgm:cxn modelId="{6249AF2C-0C07-5F48-8969-29C3CB13999B}" type="presOf" srcId="{B1ABEDA0-0BA0-4A00-B3DB-0EB75767284D}" destId="{3FE432BD-A9D7-284C-8983-B4B15901C757}" srcOrd="0" destOrd="0" presId="urn:microsoft.com/office/officeart/2005/8/layout/vList2"/>
    <dgm:cxn modelId="{9C067131-B6E8-4E54-A350-D4388FA744FB}" srcId="{8C6DEC7C-81C9-49A9-A3EC-8685085A7950}" destId="{695139D0-D0D8-41BB-9AD0-2DA08371DA34}" srcOrd="4" destOrd="0" parTransId="{5C488E1B-5964-4871-8C7A-34B716EA25DF}" sibTransId="{B0F3C43C-39BE-4AC9-B9A5-CDA1C4255574}"/>
    <dgm:cxn modelId="{D8E9F73B-0F10-4D7D-9E54-5603A84FDBB9}" srcId="{8C6DEC7C-81C9-49A9-A3EC-8685085A7950}" destId="{B1ABEDA0-0BA0-4A00-B3DB-0EB75767284D}" srcOrd="1" destOrd="0" parTransId="{BEAD3FBD-6E79-49C2-BD32-1ACB61F6C0AE}" sibTransId="{3C699CCF-4663-48D9-9B5D-6411EA514831}"/>
    <dgm:cxn modelId="{D77CE945-AE54-4576-B891-1B674D8AEA3D}" srcId="{8C6DEC7C-81C9-49A9-A3EC-8685085A7950}" destId="{48133AED-2A2A-48C8-9F1B-DC6BE5BC6B62}" srcOrd="3" destOrd="0" parTransId="{02AB483F-B85E-4742-AD5B-469DF839FB29}" sibTransId="{1C475F9A-53C0-4E85-B448-A7CCEDB0B957}"/>
    <dgm:cxn modelId="{E1186F59-9BBE-8945-96CF-74C536723434}" type="presOf" srcId="{8C6DEC7C-81C9-49A9-A3EC-8685085A7950}" destId="{D81C775D-880E-AF4B-9AB4-21CF635BAD87}" srcOrd="0" destOrd="0" presId="urn:microsoft.com/office/officeart/2005/8/layout/vList2"/>
    <dgm:cxn modelId="{B0F1E0A8-033B-8949-8EDE-4F388E5DCCE5}" type="presOf" srcId="{E1AF0B57-E6BB-4481-818B-D55342438069}" destId="{FCE0370F-070F-F44A-A992-0AF3993D8519}" srcOrd="0" destOrd="0" presId="urn:microsoft.com/office/officeart/2005/8/layout/vList2"/>
    <dgm:cxn modelId="{4F7809C0-E21A-4C5D-96BF-06A250282384}" srcId="{8C6DEC7C-81C9-49A9-A3EC-8685085A7950}" destId="{E9719E65-BAA3-45AF-9038-852E4C3309A4}" srcOrd="5" destOrd="0" parTransId="{4A0126F2-F8DC-4C40-A944-1EE83F720403}" sibTransId="{7783E2AF-8547-4CC4-9916-654D77A26D2E}"/>
    <dgm:cxn modelId="{2215DAD0-EF6E-A849-920A-E31B2BDA36D2}" type="presOf" srcId="{695139D0-D0D8-41BB-9AD0-2DA08371DA34}" destId="{1FB3B420-30C7-114E-A0F4-2AF4BF273B5E}" srcOrd="0" destOrd="0" presId="urn:microsoft.com/office/officeart/2005/8/layout/vList2"/>
    <dgm:cxn modelId="{E946DEE7-35A8-40BE-A53C-5F01EC1B8C3A}" srcId="{8C6DEC7C-81C9-49A9-A3EC-8685085A7950}" destId="{E1AF0B57-E6BB-4481-818B-D55342438069}" srcOrd="0" destOrd="0" parTransId="{B266B4D6-6F8E-47E3-ADC0-CEF94B12ADC6}" sibTransId="{D47F5C2C-3B98-43E9-A776-123604776FB4}"/>
    <dgm:cxn modelId="{6BD9726C-79C6-0643-952F-A51394F511CC}" type="presParOf" srcId="{D81C775D-880E-AF4B-9AB4-21CF635BAD87}" destId="{FCE0370F-070F-F44A-A992-0AF3993D8519}" srcOrd="0" destOrd="0" presId="urn:microsoft.com/office/officeart/2005/8/layout/vList2"/>
    <dgm:cxn modelId="{BE6A6268-274D-F14B-A39D-B1714D47EC22}" type="presParOf" srcId="{D81C775D-880E-AF4B-9AB4-21CF635BAD87}" destId="{7D28D940-CC81-E441-99E7-55C4759BDF3F}" srcOrd="1" destOrd="0" presId="urn:microsoft.com/office/officeart/2005/8/layout/vList2"/>
    <dgm:cxn modelId="{8CC3F2F0-652C-2E4B-B5C5-C4B3B7C7A9C6}" type="presParOf" srcId="{D81C775D-880E-AF4B-9AB4-21CF635BAD87}" destId="{3FE432BD-A9D7-284C-8983-B4B15901C757}" srcOrd="2" destOrd="0" presId="urn:microsoft.com/office/officeart/2005/8/layout/vList2"/>
    <dgm:cxn modelId="{C8ACD273-96F8-0E4E-B8B9-80A0361A9027}" type="presParOf" srcId="{D81C775D-880E-AF4B-9AB4-21CF635BAD87}" destId="{C228D474-7F0A-174E-864C-EEEF26CE4EC0}" srcOrd="3" destOrd="0" presId="urn:microsoft.com/office/officeart/2005/8/layout/vList2"/>
    <dgm:cxn modelId="{8C64A8EA-A9C1-3B41-85C1-3EB002AC5C6D}" type="presParOf" srcId="{D81C775D-880E-AF4B-9AB4-21CF635BAD87}" destId="{1EFB028A-955B-2346-A30B-531A56A66C37}" srcOrd="4" destOrd="0" presId="urn:microsoft.com/office/officeart/2005/8/layout/vList2"/>
    <dgm:cxn modelId="{80879F9E-0A85-0A4C-B548-165C1910029A}" type="presParOf" srcId="{D81C775D-880E-AF4B-9AB4-21CF635BAD87}" destId="{B3CB9679-DB2E-194A-B715-C85AC0F79948}" srcOrd="5" destOrd="0" presId="urn:microsoft.com/office/officeart/2005/8/layout/vList2"/>
    <dgm:cxn modelId="{7AB8BDE7-D450-8D41-B36F-E159D438FAA7}" type="presParOf" srcId="{D81C775D-880E-AF4B-9AB4-21CF635BAD87}" destId="{6BC1DC6B-C011-E341-A47C-72337B6CEE81}" srcOrd="6" destOrd="0" presId="urn:microsoft.com/office/officeart/2005/8/layout/vList2"/>
    <dgm:cxn modelId="{45291681-A3CC-4A4B-8323-E07848DC6650}" type="presParOf" srcId="{D81C775D-880E-AF4B-9AB4-21CF635BAD87}" destId="{E2AC2CF9-DBB8-DB47-8EFC-8A4DAA950522}" srcOrd="7" destOrd="0" presId="urn:microsoft.com/office/officeart/2005/8/layout/vList2"/>
    <dgm:cxn modelId="{01FA9C44-27A6-C04F-A1BA-E5248E232475}" type="presParOf" srcId="{D81C775D-880E-AF4B-9AB4-21CF635BAD87}" destId="{1FB3B420-30C7-114E-A0F4-2AF4BF273B5E}" srcOrd="8" destOrd="0" presId="urn:microsoft.com/office/officeart/2005/8/layout/vList2"/>
    <dgm:cxn modelId="{39A7FBF0-7EE3-2443-91DD-339200252964}" type="presParOf" srcId="{D81C775D-880E-AF4B-9AB4-21CF635BAD87}" destId="{042E2D86-6404-744A-B2CF-7105487EB92B}" srcOrd="9" destOrd="0" presId="urn:microsoft.com/office/officeart/2005/8/layout/vList2"/>
    <dgm:cxn modelId="{69ECB1AC-C053-4341-B2D6-FA55E7783E87}" type="presParOf" srcId="{D81C775D-880E-AF4B-9AB4-21CF635BAD87}" destId="{3776B381-93DD-1B48-AF7B-0774485C1860}" srcOrd="10"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3.xml><?xml version="1.0" encoding="utf-8"?>
<dgm:dataModel xmlns:dgm="http://schemas.openxmlformats.org/drawingml/2006/diagram" xmlns:a="http://schemas.openxmlformats.org/drawingml/2006/main">
  <dgm:ptLst>
    <dgm:pt modelId="{BEC1A80F-10AB-4C1C-B671-6581A414C4D1}" type="doc">
      <dgm:prSet loTypeId="urn:microsoft.com/office/officeart/2005/8/layout/default" loCatId="list" qsTypeId="urn:microsoft.com/office/officeart/2005/8/quickstyle/simple1" qsCatId="simple" csTypeId="urn:microsoft.com/office/officeart/2005/8/colors/colorful5" csCatId="colorful" phldr="1"/>
      <dgm:spPr/>
      <dgm:t>
        <a:bodyPr/>
        <a:lstStyle/>
        <a:p>
          <a:endParaRPr lang="en-GB"/>
        </a:p>
      </dgm:t>
    </dgm:pt>
    <dgm:pt modelId="{52A9FAD7-EAF8-4035-BBC2-D4DC37C75DC5}">
      <dgm:prSet phldrT="[Text]" custT="1"/>
      <dgm:spPr>
        <a:solidFill>
          <a:schemeClr val="accent6">
            <a:lumMod val="40000"/>
            <a:lumOff val="60000"/>
          </a:schemeClr>
        </a:solidFill>
      </dgm:spPr>
      <dgm:t>
        <a:bodyPr/>
        <a:lstStyle/>
        <a:p>
          <a:r>
            <a:rPr lang="en-GB" sz="2400" dirty="0"/>
            <a:t>75A(1) A person (‘A’) commits an offence if-</a:t>
          </a:r>
        </a:p>
        <a:p>
          <a:r>
            <a:rPr lang="en-GB" sz="2400" dirty="0"/>
            <a:t>(a) A intentionally strangles another person (‘B’), or</a:t>
          </a:r>
        </a:p>
        <a:p>
          <a:r>
            <a:rPr lang="en-GB" sz="2400" dirty="0"/>
            <a:t>(b) A does any other act to B that –</a:t>
          </a:r>
        </a:p>
        <a:p>
          <a:r>
            <a:rPr lang="en-GB" sz="2400" dirty="0"/>
            <a:t>(</a:t>
          </a:r>
          <a:r>
            <a:rPr lang="en-GB" sz="2400" dirty="0" err="1"/>
            <a:t>i</a:t>
          </a:r>
          <a:r>
            <a:rPr lang="en-GB" sz="2400" dirty="0"/>
            <a:t>) affects B’s ability to breath, &amp;</a:t>
          </a:r>
        </a:p>
        <a:p>
          <a:r>
            <a:rPr lang="en-GB" sz="2400" dirty="0"/>
            <a:t>(ii) constitutes battery of B </a:t>
          </a:r>
        </a:p>
      </dgm:t>
    </dgm:pt>
    <dgm:pt modelId="{284F126A-4C87-47D0-8F41-52221D0F0108}" type="parTrans" cxnId="{EBE9675B-2C1C-4147-AC3B-CFBCF4BB2DFC}">
      <dgm:prSet/>
      <dgm:spPr/>
      <dgm:t>
        <a:bodyPr/>
        <a:lstStyle/>
        <a:p>
          <a:endParaRPr lang="en-GB"/>
        </a:p>
      </dgm:t>
    </dgm:pt>
    <dgm:pt modelId="{B0B3653E-8C9E-4CAD-817B-4087F23A4B0C}" type="sibTrans" cxnId="{EBE9675B-2C1C-4147-AC3B-CFBCF4BB2DFC}">
      <dgm:prSet/>
      <dgm:spPr/>
      <dgm:t>
        <a:bodyPr/>
        <a:lstStyle/>
        <a:p>
          <a:endParaRPr lang="en-GB"/>
        </a:p>
      </dgm:t>
    </dgm:pt>
    <dgm:pt modelId="{B9B05FEB-37E4-4F83-8EA5-3CB1C41E6345}">
      <dgm:prSet phldrT="[Text]" custT="1"/>
      <dgm:spPr>
        <a:solidFill>
          <a:schemeClr val="accent6">
            <a:lumMod val="40000"/>
            <a:lumOff val="60000"/>
          </a:schemeClr>
        </a:solidFill>
      </dgm:spPr>
      <dgm:t>
        <a:bodyPr/>
        <a:lstStyle/>
        <a:p>
          <a:r>
            <a:rPr lang="en-GB" sz="2400"/>
            <a:t>75A (2) It is a defence to an offence under this section for A to show that B consented to the strangulation or other act</a:t>
          </a:r>
          <a:endParaRPr lang="en-GB" sz="2400" dirty="0"/>
        </a:p>
      </dgm:t>
    </dgm:pt>
    <dgm:pt modelId="{4DB4FF5D-B00C-46FF-BE07-50BFC9D952DC}" type="parTrans" cxnId="{890BA7E6-F0F6-46B8-BD30-AD20A76F67BF}">
      <dgm:prSet/>
      <dgm:spPr/>
      <dgm:t>
        <a:bodyPr/>
        <a:lstStyle/>
        <a:p>
          <a:endParaRPr lang="en-GB"/>
        </a:p>
      </dgm:t>
    </dgm:pt>
    <dgm:pt modelId="{54107DC1-386C-4F78-A543-A564C8ABED1D}" type="sibTrans" cxnId="{890BA7E6-F0F6-46B8-BD30-AD20A76F67BF}">
      <dgm:prSet/>
      <dgm:spPr/>
      <dgm:t>
        <a:bodyPr/>
        <a:lstStyle/>
        <a:p>
          <a:endParaRPr lang="en-GB"/>
        </a:p>
      </dgm:t>
    </dgm:pt>
    <dgm:pt modelId="{A0DD87EB-B84F-4C1B-BF39-694C3BF4656E}">
      <dgm:prSet phldrT="[Text]" custT="1"/>
      <dgm:spPr>
        <a:solidFill>
          <a:schemeClr val="accent6">
            <a:lumMod val="40000"/>
            <a:lumOff val="60000"/>
          </a:schemeClr>
        </a:solidFill>
      </dgm:spPr>
      <dgm:t>
        <a:bodyPr/>
        <a:lstStyle/>
        <a:p>
          <a:r>
            <a:rPr lang="en-GB" sz="2400" dirty="0"/>
            <a:t>75A(3) But subsection (2 ) does not apply if-</a:t>
          </a:r>
        </a:p>
        <a:p>
          <a:r>
            <a:rPr lang="en-GB" sz="2400" dirty="0"/>
            <a:t>(a) B suffers serious harm as a result of the strangulation or other act, &amp;</a:t>
          </a:r>
        </a:p>
        <a:p>
          <a:r>
            <a:rPr lang="en-GB" sz="2400" dirty="0"/>
            <a:t>(b) A either – </a:t>
          </a:r>
        </a:p>
        <a:p>
          <a:r>
            <a:rPr lang="en-GB" sz="2400" dirty="0"/>
            <a:t>(</a:t>
          </a:r>
          <a:r>
            <a:rPr lang="en-GB" sz="2400" dirty="0" err="1"/>
            <a:t>i</a:t>
          </a:r>
          <a:r>
            <a:rPr lang="en-GB" sz="2400" dirty="0"/>
            <a:t>) intended to cause B serios harm, or</a:t>
          </a:r>
        </a:p>
        <a:p>
          <a:r>
            <a:rPr lang="en-GB" sz="2400" dirty="0"/>
            <a:t>(ii) was reckless as to whether B would suffer serious harm </a:t>
          </a:r>
        </a:p>
      </dgm:t>
    </dgm:pt>
    <dgm:pt modelId="{089BB95C-0347-45A3-9518-C427BF178820}" type="parTrans" cxnId="{8B037E09-8903-475F-BFED-EEE618425677}">
      <dgm:prSet/>
      <dgm:spPr/>
      <dgm:t>
        <a:bodyPr/>
        <a:lstStyle/>
        <a:p>
          <a:endParaRPr lang="en-GB"/>
        </a:p>
      </dgm:t>
    </dgm:pt>
    <dgm:pt modelId="{F44E61A8-729E-48A5-A910-DAB9D6FBE726}" type="sibTrans" cxnId="{8B037E09-8903-475F-BFED-EEE618425677}">
      <dgm:prSet/>
      <dgm:spPr/>
      <dgm:t>
        <a:bodyPr/>
        <a:lstStyle/>
        <a:p>
          <a:endParaRPr lang="en-GB"/>
        </a:p>
      </dgm:t>
    </dgm:pt>
    <dgm:pt modelId="{EF3D27CE-B30B-455C-8E1E-BA5369D15BF9}" type="pres">
      <dgm:prSet presAssocID="{BEC1A80F-10AB-4C1C-B671-6581A414C4D1}" presName="diagram" presStyleCnt="0">
        <dgm:presLayoutVars>
          <dgm:dir/>
          <dgm:resizeHandles val="exact"/>
        </dgm:presLayoutVars>
      </dgm:prSet>
      <dgm:spPr/>
    </dgm:pt>
    <dgm:pt modelId="{2F3C6CA3-14C5-4E77-B0EE-9541DCD977BB}" type="pres">
      <dgm:prSet presAssocID="{52A9FAD7-EAF8-4035-BBC2-D4DC37C75DC5}" presName="node" presStyleLbl="node1" presStyleIdx="0" presStyleCnt="3" custScaleY="241724">
        <dgm:presLayoutVars>
          <dgm:bulletEnabled val="1"/>
        </dgm:presLayoutVars>
      </dgm:prSet>
      <dgm:spPr/>
    </dgm:pt>
    <dgm:pt modelId="{92057096-21BB-4453-9A71-94D50FFA0F6A}" type="pres">
      <dgm:prSet presAssocID="{B0B3653E-8C9E-4CAD-817B-4087F23A4B0C}" presName="sibTrans" presStyleCnt="0"/>
      <dgm:spPr/>
    </dgm:pt>
    <dgm:pt modelId="{042C692B-C018-4C2F-8188-E1CE546AD41F}" type="pres">
      <dgm:prSet presAssocID="{B9B05FEB-37E4-4F83-8EA5-3CB1C41E6345}" presName="node" presStyleLbl="node1" presStyleIdx="1" presStyleCnt="3" custScaleY="159797" custLinFactNeighborX="0" custLinFactNeighborY="-39359">
        <dgm:presLayoutVars>
          <dgm:bulletEnabled val="1"/>
        </dgm:presLayoutVars>
      </dgm:prSet>
      <dgm:spPr/>
    </dgm:pt>
    <dgm:pt modelId="{77212139-2E52-4A6C-B2AE-4D8912A14582}" type="pres">
      <dgm:prSet presAssocID="{54107DC1-386C-4F78-A543-A564C8ABED1D}" presName="sibTrans" presStyleCnt="0"/>
      <dgm:spPr/>
    </dgm:pt>
    <dgm:pt modelId="{BFB0BDF1-FF97-4053-AAD9-1D011090D870}" type="pres">
      <dgm:prSet presAssocID="{A0DD87EB-B84F-4C1B-BF39-694C3BF4656E}" presName="node" presStyleLbl="node1" presStyleIdx="2" presStyleCnt="3" custScaleY="240101">
        <dgm:presLayoutVars>
          <dgm:bulletEnabled val="1"/>
        </dgm:presLayoutVars>
      </dgm:prSet>
      <dgm:spPr/>
    </dgm:pt>
  </dgm:ptLst>
  <dgm:cxnLst>
    <dgm:cxn modelId="{8B037E09-8903-475F-BFED-EEE618425677}" srcId="{BEC1A80F-10AB-4C1C-B671-6581A414C4D1}" destId="{A0DD87EB-B84F-4C1B-BF39-694C3BF4656E}" srcOrd="2" destOrd="0" parTransId="{089BB95C-0347-45A3-9518-C427BF178820}" sibTransId="{F44E61A8-729E-48A5-A910-DAB9D6FBE726}"/>
    <dgm:cxn modelId="{DF9C6E4D-67B3-46E6-A9ED-C8035802B365}" type="presOf" srcId="{52A9FAD7-EAF8-4035-BBC2-D4DC37C75DC5}" destId="{2F3C6CA3-14C5-4E77-B0EE-9541DCD977BB}" srcOrd="0" destOrd="0" presId="urn:microsoft.com/office/officeart/2005/8/layout/default"/>
    <dgm:cxn modelId="{EBE9675B-2C1C-4147-AC3B-CFBCF4BB2DFC}" srcId="{BEC1A80F-10AB-4C1C-B671-6581A414C4D1}" destId="{52A9FAD7-EAF8-4035-BBC2-D4DC37C75DC5}" srcOrd="0" destOrd="0" parTransId="{284F126A-4C87-47D0-8F41-52221D0F0108}" sibTransId="{B0B3653E-8C9E-4CAD-817B-4087F23A4B0C}"/>
    <dgm:cxn modelId="{97BBEA6C-E74F-4ADE-B742-16717C4F1566}" type="presOf" srcId="{B9B05FEB-37E4-4F83-8EA5-3CB1C41E6345}" destId="{042C692B-C018-4C2F-8188-E1CE546AD41F}" srcOrd="0" destOrd="0" presId="urn:microsoft.com/office/officeart/2005/8/layout/default"/>
    <dgm:cxn modelId="{2CCCD77A-CA4D-4EA3-8A15-657100142C12}" type="presOf" srcId="{A0DD87EB-B84F-4C1B-BF39-694C3BF4656E}" destId="{BFB0BDF1-FF97-4053-AAD9-1D011090D870}" srcOrd="0" destOrd="0" presId="urn:microsoft.com/office/officeart/2005/8/layout/default"/>
    <dgm:cxn modelId="{47D4ED93-B4C5-44C8-AECA-FA3639686892}" type="presOf" srcId="{BEC1A80F-10AB-4C1C-B671-6581A414C4D1}" destId="{EF3D27CE-B30B-455C-8E1E-BA5369D15BF9}" srcOrd="0" destOrd="0" presId="urn:microsoft.com/office/officeart/2005/8/layout/default"/>
    <dgm:cxn modelId="{890BA7E6-F0F6-46B8-BD30-AD20A76F67BF}" srcId="{BEC1A80F-10AB-4C1C-B671-6581A414C4D1}" destId="{B9B05FEB-37E4-4F83-8EA5-3CB1C41E6345}" srcOrd="1" destOrd="0" parTransId="{4DB4FF5D-B00C-46FF-BE07-50BFC9D952DC}" sibTransId="{54107DC1-386C-4F78-A543-A564C8ABED1D}"/>
    <dgm:cxn modelId="{D131DEC6-A82E-4445-925F-B66859155703}" type="presParOf" srcId="{EF3D27CE-B30B-455C-8E1E-BA5369D15BF9}" destId="{2F3C6CA3-14C5-4E77-B0EE-9541DCD977BB}" srcOrd="0" destOrd="0" presId="urn:microsoft.com/office/officeart/2005/8/layout/default"/>
    <dgm:cxn modelId="{C8BE8DE0-7192-4B2E-B9B5-D9FA41803C1E}" type="presParOf" srcId="{EF3D27CE-B30B-455C-8E1E-BA5369D15BF9}" destId="{92057096-21BB-4453-9A71-94D50FFA0F6A}" srcOrd="1" destOrd="0" presId="urn:microsoft.com/office/officeart/2005/8/layout/default"/>
    <dgm:cxn modelId="{67AC65D8-BB40-4ACB-8593-14B0B409AF87}" type="presParOf" srcId="{EF3D27CE-B30B-455C-8E1E-BA5369D15BF9}" destId="{042C692B-C018-4C2F-8188-E1CE546AD41F}" srcOrd="2" destOrd="0" presId="urn:microsoft.com/office/officeart/2005/8/layout/default"/>
    <dgm:cxn modelId="{D701C12D-2836-4EF3-A313-3DEED44B65EF}" type="presParOf" srcId="{EF3D27CE-B30B-455C-8E1E-BA5369D15BF9}" destId="{77212139-2E52-4A6C-B2AE-4D8912A14582}" srcOrd="3" destOrd="0" presId="urn:microsoft.com/office/officeart/2005/8/layout/default"/>
    <dgm:cxn modelId="{78BF8C4C-1220-48AD-B5BB-84A032463A34}" type="presParOf" srcId="{EF3D27CE-B30B-455C-8E1E-BA5369D15BF9}" destId="{BFB0BDF1-FF97-4053-AAD9-1D011090D870}" srcOrd="4"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4.xml><?xml version="1.0" encoding="utf-8"?>
<dgm:dataModel xmlns:dgm="http://schemas.openxmlformats.org/drawingml/2006/diagram" xmlns:a="http://schemas.openxmlformats.org/drawingml/2006/main">
  <dgm:ptLst>
    <dgm:pt modelId="{7AC1428C-6025-41C2-B8CD-FFAD555EE692}" type="doc">
      <dgm:prSet loTypeId="urn:microsoft.com/office/officeart/2005/8/layout/process4" loCatId="list" qsTypeId="urn:microsoft.com/office/officeart/2005/8/quickstyle/simple3" qsCatId="simple" csTypeId="urn:microsoft.com/office/officeart/2005/8/colors/accent1_1" csCatId="accent1" phldr="1"/>
      <dgm:spPr/>
      <dgm:t>
        <a:bodyPr/>
        <a:lstStyle/>
        <a:p>
          <a:endParaRPr lang="en-US"/>
        </a:p>
      </dgm:t>
    </dgm:pt>
    <dgm:pt modelId="{D7813408-09FC-492F-9DFA-033889B8CDD5}">
      <dgm:prSet phldrT="[Text]" custT="1"/>
      <dgm:spPr/>
      <dgm:t>
        <a:bodyPr/>
        <a:lstStyle/>
        <a:p>
          <a:pPr algn="l"/>
          <a:r>
            <a:rPr lang="en-US" sz="2400" dirty="0"/>
            <a:t>Police &amp; Cocoon Watch</a:t>
          </a:r>
        </a:p>
      </dgm:t>
    </dgm:pt>
    <dgm:pt modelId="{BFE3FA2F-C6DC-4FF3-964C-BF8451AA1FCE}" type="parTrans" cxnId="{BADA0B4D-D993-4666-920E-0BC28E9D2849}">
      <dgm:prSet/>
      <dgm:spPr/>
      <dgm:t>
        <a:bodyPr/>
        <a:lstStyle/>
        <a:p>
          <a:endParaRPr lang="en-US"/>
        </a:p>
      </dgm:t>
    </dgm:pt>
    <dgm:pt modelId="{738FB93D-DB85-47E6-A085-E36A18A6D343}" type="sibTrans" cxnId="{BADA0B4D-D993-4666-920E-0BC28E9D2849}">
      <dgm:prSet/>
      <dgm:spPr/>
      <dgm:t>
        <a:bodyPr/>
        <a:lstStyle/>
        <a:p>
          <a:endParaRPr lang="en-US"/>
        </a:p>
      </dgm:t>
    </dgm:pt>
    <dgm:pt modelId="{11EEF7AE-D9A7-4417-98A1-C9A19202CFF3}">
      <dgm:prSet phldrT="[Text]" custT="1"/>
      <dgm:spPr/>
      <dgm:t>
        <a:bodyPr/>
        <a:lstStyle/>
        <a:p>
          <a:pPr algn="l"/>
          <a:r>
            <a:rPr lang="en-US" sz="2400" dirty="0"/>
            <a:t>MARAC</a:t>
          </a:r>
        </a:p>
      </dgm:t>
    </dgm:pt>
    <dgm:pt modelId="{2441BBF3-F235-4591-8DA9-E014EC2F02D8}" type="parTrans" cxnId="{4E72E17A-94D7-40FA-AC6D-5051B727E2BE}">
      <dgm:prSet/>
      <dgm:spPr/>
      <dgm:t>
        <a:bodyPr/>
        <a:lstStyle/>
        <a:p>
          <a:endParaRPr lang="en-US"/>
        </a:p>
      </dgm:t>
    </dgm:pt>
    <dgm:pt modelId="{E287493D-BEFF-4D1D-B6FF-93F1B38D43EC}" type="sibTrans" cxnId="{4E72E17A-94D7-40FA-AC6D-5051B727E2BE}">
      <dgm:prSet/>
      <dgm:spPr/>
      <dgm:t>
        <a:bodyPr/>
        <a:lstStyle/>
        <a:p>
          <a:endParaRPr lang="en-US"/>
        </a:p>
      </dgm:t>
    </dgm:pt>
    <dgm:pt modelId="{54DD9BE8-CC27-4C0D-93CF-A368A79B69B9}">
      <dgm:prSet phldrT="[Text]" custT="1"/>
      <dgm:spPr/>
      <dgm:t>
        <a:bodyPr/>
        <a:lstStyle/>
        <a:p>
          <a:pPr algn="l"/>
          <a:r>
            <a:rPr lang="en-US" sz="2400" dirty="0" err="1"/>
            <a:t>TecSOS</a:t>
          </a:r>
          <a:endParaRPr lang="en-US" sz="2400" dirty="0"/>
        </a:p>
      </dgm:t>
    </dgm:pt>
    <dgm:pt modelId="{7C8172D8-9661-47D6-B6ED-E87EFDFE2EF1}" type="parTrans" cxnId="{404760FA-5D13-40D9-B19B-77B4B065F7E3}">
      <dgm:prSet/>
      <dgm:spPr/>
      <dgm:t>
        <a:bodyPr/>
        <a:lstStyle/>
        <a:p>
          <a:endParaRPr lang="en-US"/>
        </a:p>
      </dgm:t>
    </dgm:pt>
    <dgm:pt modelId="{76047467-FAFE-4BA9-953B-B1A3CDD63D93}" type="sibTrans" cxnId="{404760FA-5D13-40D9-B19B-77B4B065F7E3}">
      <dgm:prSet/>
      <dgm:spPr/>
      <dgm:t>
        <a:bodyPr/>
        <a:lstStyle/>
        <a:p>
          <a:endParaRPr lang="en-US"/>
        </a:p>
      </dgm:t>
    </dgm:pt>
    <dgm:pt modelId="{B8CA7488-A5B1-4D72-9E09-834496992BD9}">
      <dgm:prSet phldrT="[Text]" custT="1"/>
      <dgm:spPr/>
      <dgm:t>
        <a:bodyPr/>
        <a:lstStyle/>
        <a:p>
          <a:pPr algn="l"/>
          <a:r>
            <a:rPr lang="en-US" sz="2400" dirty="0"/>
            <a:t>Wisdom</a:t>
          </a:r>
        </a:p>
      </dgm:t>
    </dgm:pt>
    <dgm:pt modelId="{1E93D9E5-9AB4-49A9-BA7B-D8C7A1383FF2}" type="parTrans" cxnId="{FCA70F4E-AF7E-45F6-A046-D559C96EA660}">
      <dgm:prSet/>
      <dgm:spPr/>
      <dgm:t>
        <a:bodyPr/>
        <a:lstStyle/>
        <a:p>
          <a:endParaRPr lang="en-US"/>
        </a:p>
      </dgm:t>
    </dgm:pt>
    <dgm:pt modelId="{5C4F498B-9316-4678-8CB2-6BE94646D721}" type="sibTrans" cxnId="{FCA70F4E-AF7E-45F6-A046-D559C96EA660}">
      <dgm:prSet/>
      <dgm:spPr/>
      <dgm:t>
        <a:bodyPr/>
        <a:lstStyle/>
        <a:p>
          <a:endParaRPr lang="en-US"/>
        </a:p>
      </dgm:t>
    </dgm:pt>
    <dgm:pt modelId="{AFCDE61A-EF79-4A6E-8B79-22DD089B644A}">
      <dgm:prSet phldrT="[Text]" custT="1"/>
      <dgm:spPr/>
      <dgm:t>
        <a:bodyPr/>
        <a:lstStyle/>
        <a:p>
          <a:pPr algn="l"/>
          <a:r>
            <a:rPr lang="en-US" sz="2400" dirty="0"/>
            <a:t>Drive Project</a:t>
          </a:r>
        </a:p>
      </dgm:t>
    </dgm:pt>
    <dgm:pt modelId="{56789594-169F-4BB3-B2E0-C0C3286E4536}" type="parTrans" cxnId="{EC4612DA-7D6F-4495-BEB1-A8D3BA12F19A}">
      <dgm:prSet/>
      <dgm:spPr/>
      <dgm:t>
        <a:bodyPr/>
        <a:lstStyle/>
        <a:p>
          <a:endParaRPr lang="en-US"/>
        </a:p>
      </dgm:t>
    </dgm:pt>
    <dgm:pt modelId="{FF76D343-D531-40F8-98EA-3270300E01D3}" type="sibTrans" cxnId="{EC4612DA-7D6F-4495-BEB1-A8D3BA12F19A}">
      <dgm:prSet/>
      <dgm:spPr/>
      <dgm:t>
        <a:bodyPr/>
        <a:lstStyle/>
        <a:p>
          <a:endParaRPr lang="en-US"/>
        </a:p>
      </dgm:t>
    </dgm:pt>
    <dgm:pt modelId="{F253411E-AF83-48CE-B399-475A28E10763}">
      <dgm:prSet phldrT="[Text]" custT="1"/>
      <dgm:spPr/>
      <dgm:t>
        <a:bodyPr/>
        <a:lstStyle/>
        <a:p>
          <a:pPr algn="l"/>
          <a:r>
            <a:rPr lang="en-US" sz="2400" dirty="0"/>
            <a:t>Clare’s Law</a:t>
          </a:r>
        </a:p>
      </dgm:t>
    </dgm:pt>
    <dgm:pt modelId="{E11CFE69-4816-4A80-A709-71812B9F549E}" type="parTrans" cxnId="{995B40D1-05C8-4550-BA8E-CFDF636699AA}">
      <dgm:prSet/>
      <dgm:spPr/>
      <dgm:t>
        <a:bodyPr/>
        <a:lstStyle/>
        <a:p>
          <a:endParaRPr lang="en-US"/>
        </a:p>
      </dgm:t>
    </dgm:pt>
    <dgm:pt modelId="{DC9D5CB2-010A-44E5-89EB-BB8BF2B90489}" type="sibTrans" cxnId="{995B40D1-05C8-4550-BA8E-CFDF636699AA}">
      <dgm:prSet/>
      <dgm:spPr/>
      <dgm:t>
        <a:bodyPr/>
        <a:lstStyle/>
        <a:p>
          <a:endParaRPr lang="en-US"/>
        </a:p>
      </dgm:t>
    </dgm:pt>
    <dgm:pt modelId="{FAB4548D-DEA0-4C40-9279-C82EE0C888DA}">
      <dgm:prSet phldrT="[Text]" custT="1"/>
      <dgm:spPr/>
      <dgm:t>
        <a:bodyPr/>
        <a:lstStyle/>
        <a:p>
          <a:pPr algn="l"/>
          <a:r>
            <a:rPr lang="en-US" sz="2400" dirty="0"/>
            <a:t>Live Fear Free (SWP)</a:t>
          </a:r>
        </a:p>
      </dgm:t>
    </dgm:pt>
    <dgm:pt modelId="{70C501CE-9867-48ED-84F7-198F34D17704}" type="parTrans" cxnId="{78F3B655-DD9D-4E9A-B96A-AA4934591AA4}">
      <dgm:prSet/>
      <dgm:spPr/>
      <dgm:t>
        <a:bodyPr/>
        <a:lstStyle/>
        <a:p>
          <a:endParaRPr lang="en-US"/>
        </a:p>
      </dgm:t>
    </dgm:pt>
    <dgm:pt modelId="{67E8FD67-57F5-4C9C-9EBD-061D6E3CDFD7}" type="sibTrans" cxnId="{78F3B655-DD9D-4E9A-B96A-AA4934591AA4}">
      <dgm:prSet/>
      <dgm:spPr/>
      <dgm:t>
        <a:bodyPr/>
        <a:lstStyle/>
        <a:p>
          <a:endParaRPr lang="en-US"/>
        </a:p>
      </dgm:t>
    </dgm:pt>
    <dgm:pt modelId="{637EB1E2-0501-46DD-8412-583DBFF3971B}">
      <dgm:prSet phldrT="[Text]" custT="1"/>
      <dgm:spPr/>
      <dgm:t>
        <a:bodyPr/>
        <a:lstStyle/>
        <a:p>
          <a:pPr algn="l"/>
          <a:r>
            <a:rPr lang="en-US" sz="2400" dirty="0"/>
            <a:t>Assertive Outreach Crisis (GWP)</a:t>
          </a:r>
        </a:p>
      </dgm:t>
    </dgm:pt>
    <dgm:pt modelId="{35E07367-2070-4A7B-B818-765EC7D20E58}" type="parTrans" cxnId="{597CB134-34F2-4675-9EBB-AE3CEB4CD82C}">
      <dgm:prSet/>
      <dgm:spPr/>
      <dgm:t>
        <a:bodyPr/>
        <a:lstStyle/>
        <a:p>
          <a:endParaRPr lang="en-US"/>
        </a:p>
      </dgm:t>
    </dgm:pt>
    <dgm:pt modelId="{874F5C61-2257-4546-AFDD-BF30CE41828D}" type="sibTrans" cxnId="{597CB134-34F2-4675-9EBB-AE3CEB4CD82C}">
      <dgm:prSet/>
      <dgm:spPr/>
      <dgm:t>
        <a:bodyPr/>
        <a:lstStyle/>
        <a:p>
          <a:endParaRPr lang="en-US"/>
        </a:p>
      </dgm:t>
    </dgm:pt>
    <dgm:pt modelId="{3FE7EACD-4FF4-4F23-848F-25ED913A2647}">
      <dgm:prSet phldrT="[Text]" custT="1"/>
      <dgm:spPr/>
      <dgm:t>
        <a:bodyPr/>
        <a:lstStyle/>
        <a:p>
          <a:pPr algn="l"/>
          <a:r>
            <a:rPr lang="en-US" sz="2400" dirty="0"/>
            <a:t>DVPN/DVPO      -       DAPN/DAPO</a:t>
          </a:r>
        </a:p>
      </dgm:t>
    </dgm:pt>
    <dgm:pt modelId="{EB1F4CB7-964B-4678-A957-DB833F9CEA5E}" type="parTrans" cxnId="{0BFFE1BF-E47B-48CD-A435-5B43424FF53F}">
      <dgm:prSet/>
      <dgm:spPr/>
      <dgm:t>
        <a:bodyPr/>
        <a:lstStyle/>
        <a:p>
          <a:endParaRPr lang="en-US"/>
        </a:p>
      </dgm:t>
    </dgm:pt>
    <dgm:pt modelId="{F406E07D-7BB4-401E-A7C1-563C8DFBA630}" type="sibTrans" cxnId="{0BFFE1BF-E47B-48CD-A435-5B43424FF53F}">
      <dgm:prSet/>
      <dgm:spPr/>
      <dgm:t>
        <a:bodyPr/>
        <a:lstStyle/>
        <a:p>
          <a:endParaRPr lang="en-US"/>
        </a:p>
      </dgm:t>
    </dgm:pt>
    <dgm:pt modelId="{606BAC5B-77CD-5340-9D3B-E343CC85C79D}" type="pres">
      <dgm:prSet presAssocID="{7AC1428C-6025-41C2-B8CD-FFAD555EE692}" presName="Name0" presStyleCnt="0">
        <dgm:presLayoutVars>
          <dgm:dir/>
          <dgm:animLvl val="lvl"/>
          <dgm:resizeHandles val="exact"/>
        </dgm:presLayoutVars>
      </dgm:prSet>
      <dgm:spPr/>
    </dgm:pt>
    <dgm:pt modelId="{E56BAF64-367F-684D-8C9A-343BCFC15B27}" type="pres">
      <dgm:prSet presAssocID="{3FE7EACD-4FF4-4F23-848F-25ED913A2647}" presName="boxAndChildren" presStyleCnt="0"/>
      <dgm:spPr/>
    </dgm:pt>
    <dgm:pt modelId="{244A4EDC-67B1-B440-B7F6-8F26F59B4B08}" type="pres">
      <dgm:prSet presAssocID="{3FE7EACD-4FF4-4F23-848F-25ED913A2647}" presName="parentTextBox" presStyleLbl="node1" presStyleIdx="0" presStyleCnt="9" custScaleY="175837"/>
      <dgm:spPr/>
    </dgm:pt>
    <dgm:pt modelId="{DBB3EDAF-FFE8-B74C-B719-D672E401A286}" type="pres">
      <dgm:prSet presAssocID="{874F5C61-2257-4546-AFDD-BF30CE41828D}" presName="sp" presStyleCnt="0"/>
      <dgm:spPr/>
    </dgm:pt>
    <dgm:pt modelId="{AB9548E2-30F7-2742-A438-DF2EB418A246}" type="pres">
      <dgm:prSet presAssocID="{637EB1E2-0501-46DD-8412-583DBFF3971B}" presName="arrowAndChildren" presStyleCnt="0"/>
      <dgm:spPr/>
    </dgm:pt>
    <dgm:pt modelId="{50AA94D7-0313-4A4B-8DE7-401F3724B597}" type="pres">
      <dgm:prSet presAssocID="{637EB1E2-0501-46DD-8412-583DBFF3971B}" presName="parentTextArrow" presStyleLbl="node1" presStyleIdx="1" presStyleCnt="9"/>
      <dgm:spPr/>
    </dgm:pt>
    <dgm:pt modelId="{0C38D316-CA85-CC46-B498-1C1626F40A8B}" type="pres">
      <dgm:prSet presAssocID="{67E8FD67-57F5-4C9C-9EBD-061D6E3CDFD7}" presName="sp" presStyleCnt="0"/>
      <dgm:spPr/>
    </dgm:pt>
    <dgm:pt modelId="{B66F6A55-8217-1040-A8E8-95CA42047A79}" type="pres">
      <dgm:prSet presAssocID="{FAB4548D-DEA0-4C40-9279-C82EE0C888DA}" presName="arrowAndChildren" presStyleCnt="0"/>
      <dgm:spPr/>
    </dgm:pt>
    <dgm:pt modelId="{21653C7E-DD4F-504A-AC60-4DCDF93399F1}" type="pres">
      <dgm:prSet presAssocID="{FAB4548D-DEA0-4C40-9279-C82EE0C888DA}" presName="parentTextArrow" presStyleLbl="node1" presStyleIdx="2" presStyleCnt="9"/>
      <dgm:spPr/>
    </dgm:pt>
    <dgm:pt modelId="{6FB6BB38-F2C0-B349-AF7A-D1ECE879E5D4}" type="pres">
      <dgm:prSet presAssocID="{DC9D5CB2-010A-44E5-89EB-BB8BF2B90489}" presName="sp" presStyleCnt="0"/>
      <dgm:spPr/>
    </dgm:pt>
    <dgm:pt modelId="{14C2B64F-2E56-3540-8D4D-EFECE6289B57}" type="pres">
      <dgm:prSet presAssocID="{F253411E-AF83-48CE-B399-475A28E10763}" presName="arrowAndChildren" presStyleCnt="0"/>
      <dgm:spPr/>
    </dgm:pt>
    <dgm:pt modelId="{AEFE48C1-8712-6844-802B-FB93C51FB356}" type="pres">
      <dgm:prSet presAssocID="{F253411E-AF83-48CE-B399-475A28E10763}" presName="parentTextArrow" presStyleLbl="node1" presStyleIdx="3" presStyleCnt="9"/>
      <dgm:spPr/>
    </dgm:pt>
    <dgm:pt modelId="{518021A7-D6B3-1448-B778-9184C397598E}" type="pres">
      <dgm:prSet presAssocID="{FF76D343-D531-40F8-98EA-3270300E01D3}" presName="sp" presStyleCnt="0"/>
      <dgm:spPr/>
    </dgm:pt>
    <dgm:pt modelId="{4BE168B6-19B3-8C44-913B-863025E750C5}" type="pres">
      <dgm:prSet presAssocID="{AFCDE61A-EF79-4A6E-8B79-22DD089B644A}" presName="arrowAndChildren" presStyleCnt="0"/>
      <dgm:spPr/>
    </dgm:pt>
    <dgm:pt modelId="{F6C48066-FA8F-A849-83DF-4FFDA19518D4}" type="pres">
      <dgm:prSet presAssocID="{AFCDE61A-EF79-4A6E-8B79-22DD089B644A}" presName="parentTextArrow" presStyleLbl="node1" presStyleIdx="4" presStyleCnt="9"/>
      <dgm:spPr/>
    </dgm:pt>
    <dgm:pt modelId="{E61D9C41-8500-7543-89B4-C7553CDB049C}" type="pres">
      <dgm:prSet presAssocID="{5C4F498B-9316-4678-8CB2-6BE94646D721}" presName="sp" presStyleCnt="0"/>
      <dgm:spPr/>
    </dgm:pt>
    <dgm:pt modelId="{FD1F37FA-A1B2-E549-B7B6-D6813A964C72}" type="pres">
      <dgm:prSet presAssocID="{B8CA7488-A5B1-4D72-9E09-834496992BD9}" presName="arrowAndChildren" presStyleCnt="0"/>
      <dgm:spPr/>
    </dgm:pt>
    <dgm:pt modelId="{4ABF5646-D731-A54B-9CD7-C0C0EC4ADC22}" type="pres">
      <dgm:prSet presAssocID="{B8CA7488-A5B1-4D72-9E09-834496992BD9}" presName="parentTextArrow" presStyleLbl="node1" presStyleIdx="5" presStyleCnt="9"/>
      <dgm:spPr/>
    </dgm:pt>
    <dgm:pt modelId="{524EB93D-123F-E547-95BE-AAB33617B88C}" type="pres">
      <dgm:prSet presAssocID="{76047467-FAFE-4BA9-953B-B1A3CDD63D93}" presName="sp" presStyleCnt="0"/>
      <dgm:spPr/>
    </dgm:pt>
    <dgm:pt modelId="{29D2E220-4981-ED4D-AC1A-04546BF00354}" type="pres">
      <dgm:prSet presAssocID="{54DD9BE8-CC27-4C0D-93CF-A368A79B69B9}" presName="arrowAndChildren" presStyleCnt="0"/>
      <dgm:spPr/>
    </dgm:pt>
    <dgm:pt modelId="{6BE399C6-4FE7-4F4D-AF63-772B0390F851}" type="pres">
      <dgm:prSet presAssocID="{54DD9BE8-CC27-4C0D-93CF-A368A79B69B9}" presName="parentTextArrow" presStyleLbl="node1" presStyleIdx="6" presStyleCnt="9"/>
      <dgm:spPr/>
    </dgm:pt>
    <dgm:pt modelId="{B9C5952C-1C7F-5943-AEE8-86884B71B696}" type="pres">
      <dgm:prSet presAssocID="{E287493D-BEFF-4D1D-B6FF-93F1B38D43EC}" presName="sp" presStyleCnt="0"/>
      <dgm:spPr/>
    </dgm:pt>
    <dgm:pt modelId="{E6E82044-3EF5-1041-9440-BBAF4934CB9B}" type="pres">
      <dgm:prSet presAssocID="{11EEF7AE-D9A7-4417-98A1-C9A19202CFF3}" presName="arrowAndChildren" presStyleCnt="0"/>
      <dgm:spPr/>
    </dgm:pt>
    <dgm:pt modelId="{A10DD0B3-050B-C64F-841C-378F9C228C11}" type="pres">
      <dgm:prSet presAssocID="{11EEF7AE-D9A7-4417-98A1-C9A19202CFF3}" presName="parentTextArrow" presStyleLbl="node1" presStyleIdx="7" presStyleCnt="9"/>
      <dgm:spPr/>
    </dgm:pt>
    <dgm:pt modelId="{9382D457-97CA-5A42-A465-5CCECE40ED8E}" type="pres">
      <dgm:prSet presAssocID="{738FB93D-DB85-47E6-A085-E36A18A6D343}" presName="sp" presStyleCnt="0"/>
      <dgm:spPr/>
    </dgm:pt>
    <dgm:pt modelId="{6E08EC48-1ADF-3E46-A182-3DF6B9F62C39}" type="pres">
      <dgm:prSet presAssocID="{D7813408-09FC-492F-9DFA-033889B8CDD5}" presName="arrowAndChildren" presStyleCnt="0"/>
      <dgm:spPr/>
    </dgm:pt>
    <dgm:pt modelId="{8E232D6D-14DE-6D44-A53A-C3FE673E4D4C}" type="pres">
      <dgm:prSet presAssocID="{D7813408-09FC-492F-9DFA-033889B8CDD5}" presName="parentTextArrow" presStyleLbl="node1" presStyleIdx="8" presStyleCnt="9"/>
      <dgm:spPr/>
    </dgm:pt>
  </dgm:ptLst>
  <dgm:cxnLst>
    <dgm:cxn modelId="{6BD25905-46AA-2940-BD0D-C9AE42677C4F}" type="presOf" srcId="{3FE7EACD-4FF4-4F23-848F-25ED913A2647}" destId="{244A4EDC-67B1-B440-B7F6-8F26F59B4B08}" srcOrd="0" destOrd="0" presId="urn:microsoft.com/office/officeart/2005/8/layout/process4"/>
    <dgm:cxn modelId="{65C50F0C-F51C-044E-AFA6-A29276834A24}" type="presOf" srcId="{7AC1428C-6025-41C2-B8CD-FFAD555EE692}" destId="{606BAC5B-77CD-5340-9D3B-E343CC85C79D}" srcOrd="0" destOrd="0" presId="urn:microsoft.com/office/officeart/2005/8/layout/process4"/>
    <dgm:cxn modelId="{597CB134-34F2-4675-9EBB-AE3CEB4CD82C}" srcId="{7AC1428C-6025-41C2-B8CD-FFAD555EE692}" destId="{637EB1E2-0501-46DD-8412-583DBFF3971B}" srcOrd="7" destOrd="0" parTransId="{35E07367-2070-4A7B-B818-765EC7D20E58}" sibTransId="{874F5C61-2257-4546-AFDD-BF30CE41828D}"/>
    <dgm:cxn modelId="{2651EA37-C44A-704E-81CF-0B435FADF4BE}" type="presOf" srcId="{B8CA7488-A5B1-4D72-9E09-834496992BD9}" destId="{4ABF5646-D731-A54B-9CD7-C0C0EC4ADC22}" srcOrd="0" destOrd="0" presId="urn:microsoft.com/office/officeart/2005/8/layout/process4"/>
    <dgm:cxn modelId="{BADA0B4D-D993-4666-920E-0BC28E9D2849}" srcId="{7AC1428C-6025-41C2-B8CD-FFAD555EE692}" destId="{D7813408-09FC-492F-9DFA-033889B8CDD5}" srcOrd="0" destOrd="0" parTransId="{BFE3FA2F-C6DC-4FF3-964C-BF8451AA1FCE}" sibTransId="{738FB93D-DB85-47E6-A085-E36A18A6D343}"/>
    <dgm:cxn modelId="{FCA70F4E-AF7E-45F6-A046-D559C96EA660}" srcId="{7AC1428C-6025-41C2-B8CD-FFAD555EE692}" destId="{B8CA7488-A5B1-4D72-9E09-834496992BD9}" srcOrd="3" destOrd="0" parTransId="{1E93D9E5-9AB4-49A9-BA7B-D8C7A1383FF2}" sibTransId="{5C4F498B-9316-4678-8CB2-6BE94646D721}"/>
    <dgm:cxn modelId="{78F3B655-DD9D-4E9A-B96A-AA4934591AA4}" srcId="{7AC1428C-6025-41C2-B8CD-FFAD555EE692}" destId="{FAB4548D-DEA0-4C40-9279-C82EE0C888DA}" srcOrd="6" destOrd="0" parTransId="{70C501CE-9867-48ED-84F7-198F34D17704}" sibTransId="{67E8FD67-57F5-4C9C-9EBD-061D6E3CDFD7}"/>
    <dgm:cxn modelId="{09BD2656-5A3D-4D45-AE8D-B4FB270A535D}" type="presOf" srcId="{637EB1E2-0501-46DD-8412-583DBFF3971B}" destId="{50AA94D7-0313-4A4B-8DE7-401F3724B597}" srcOrd="0" destOrd="0" presId="urn:microsoft.com/office/officeart/2005/8/layout/process4"/>
    <dgm:cxn modelId="{A4EB8A73-B0A7-1D45-A137-EA6FDDD54297}" type="presOf" srcId="{11EEF7AE-D9A7-4417-98A1-C9A19202CFF3}" destId="{A10DD0B3-050B-C64F-841C-378F9C228C11}" srcOrd="0" destOrd="0" presId="urn:microsoft.com/office/officeart/2005/8/layout/process4"/>
    <dgm:cxn modelId="{4E72E17A-94D7-40FA-AC6D-5051B727E2BE}" srcId="{7AC1428C-6025-41C2-B8CD-FFAD555EE692}" destId="{11EEF7AE-D9A7-4417-98A1-C9A19202CFF3}" srcOrd="1" destOrd="0" parTransId="{2441BBF3-F235-4591-8DA9-E014EC2F02D8}" sibTransId="{E287493D-BEFF-4D1D-B6FF-93F1B38D43EC}"/>
    <dgm:cxn modelId="{E1AF7D85-F4A3-5745-A983-1D2E17B2F7DF}" type="presOf" srcId="{D7813408-09FC-492F-9DFA-033889B8CDD5}" destId="{8E232D6D-14DE-6D44-A53A-C3FE673E4D4C}" srcOrd="0" destOrd="0" presId="urn:microsoft.com/office/officeart/2005/8/layout/process4"/>
    <dgm:cxn modelId="{D4A5B495-DCA0-7148-8F67-9F6683776461}" type="presOf" srcId="{AFCDE61A-EF79-4A6E-8B79-22DD089B644A}" destId="{F6C48066-FA8F-A849-83DF-4FFDA19518D4}" srcOrd="0" destOrd="0" presId="urn:microsoft.com/office/officeart/2005/8/layout/process4"/>
    <dgm:cxn modelId="{CB8509BA-BA80-1F49-A17C-D00E7448015D}" type="presOf" srcId="{F253411E-AF83-48CE-B399-475A28E10763}" destId="{AEFE48C1-8712-6844-802B-FB93C51FB356}" srcOrd="0" destOrd="0" presId="urn:microsoft.com/office/officeart/2005/8/layout/process4"/>
    <dgm:cxn modelId="{0BFFE1BF-E47B-48CD-A435-5B43424FF53F}" srcId="{7AC1428C-6025-41C2-B8CD-FFAD555EE692}" destId="{3FE7EACD-4FF4-4F23-848F-25ED913A2647}" srcOrd="8" destOrd="0" parTransId="{EB1F4CB7-964B-4678-A957-DB833F9CEA5E}" sibTransId="{F406E07D-7BB4-401E-A7C1-563C8DFBA630}"/>
    <dgm:cxn modelId="{D6881EC2-1A41-8243-A876-09D194806848}" type="presOf" srcId="{54DD9BE8-CC27-4C0D-93CF-A368A79B69B9}" destId="{6BE399C6-4FE7-4F4D-AF63-772B0390F851}" srcOrd="0" destOrd="0" presId="urn:microsoft.com/office/officeart/2005/8/layout/process4"/>
    <dgm:cxn modelId="{41CB6DCC-28DC-A146-8760-23E735327547}" type="presOf" srcId="{FAB4548D-DEA0-4C40-9279-C82EE0C888DA}" destId="{21653C7E-DD4F-504A-AC60-4DCDF93399F1}" srcOrd="0" destOrd="0" presId="urn:microsoft.com/office/officeart/2005/8/layout/process4"/>
    <dgm:cxn modelId="{995B40D1-05C8-4550-BA8E-CFDF636699AA}" srcId="{7AC1428C-6025-41C2-B8CD-FFAD555EE692}" destId="{F253411E-AF83-48CE-B399-475A28E10763}" srcOrd="5" destOrd="0" parTransId="{E11CFE69-4816-4A80-A709-71812B9F549E}" sibTransId="{DC9D5CB2-010A-44E5-89EB-BB8BF2B90489}"/>
    <dgm:cxn modelId="{EC4612DA-7D6F-4495-BEB1-A8D3BA12F19A}" srcId="{7AC1428C-6025-41C2-B8CD-FFAD555EE692}" destId="{AFCDE61A-EF79-4A6E-8B79-22DD089B644A}" srcOrd="4" destOrd="0" parTransId="{56789594-169F-4BB3-B2E0-C0C3286E4536}" sibTransId="{FF76D343-D531-40F8-98EA-3270300E01D3}"/>
    <dgm:cxn modelId="{404760FA-5D13-40D9-B19B-77B4B065F7E3}" srcId="{7AC1428C-6025-41C2-B8CD-FFAD555EE692}" destId="{54DD9BE8-CC27-4C0D-93CF-A368A79B69B9}" srcOrd="2" destOrd="0" parTransId="{7C8172D8-9661-47D6-B6ED-E87EFDFE2EF1}" sibTransId="{76047467-FAFE-4BA9-953B-B1A3CDD63D93}"/>
    <dgm:cxn modelId="{B65A33FB-FEBD-DB45-A985-5AED5CB5DC71}" type="presParOf" srcId="{606BAC5B-77CD-5340-9D3B-E343CC85C79D}" destId="{E56BAF64-367F-684D-8C9A-343BCFC15B27}" srcOrd="0" destOrd="0" presId="urn:microsoft.com/office/officeart/2005/8/layout/process4"/>
    <dgm:cxn modelId="{02F67F21-CEE2-384B-9250-2AB6D65B375D}" type="presParOf" srcId="{E56BAF64-367F-684D-8C9A-343BCFC15B27}" destId="{244A4EDC-67B1-B440-B7F6-8F26F59B4B08}" srcOrd="0" destOrd="0" presId="urn:microsoft.com/office/officeart/2005/8/layout/process4"/>
    <dgm:cxn modelId="{D91CBCEC-F725-B345-B847-0A0C281A5FAF}" type="presParOf" srcId="{606BAC5B-77CD-5340-9D3B-E343CC85C79D}" destId="{DBB3EDAF-FFE8-B74C-B719-D672E401A286}" srcOrd="1" destOrd="0" presId="urn:microsoft.com/office/officeart/2005/8/layout/process4"/>
    <dgm:cxn modelId="{F26AB4B2-4783-D441-BCB5-8DBC8A71833B}" type="presParOf" srcId="{606BAC5B-77CD-5340-9D3B-E343CC85C79D}" destId="{AB9548E2-30F7-2742-A438-DF2EB418A246}" srcOrd="2" destOrd="0" presId="urn:microsoft.com/office/officeart/2005/8/layout/process4"/>
    <dgm:cxn modelId="{5460590B-8265-604B-A7E1-5081D056F3B2}" type="presParOf" srcId="{AB9548E2-30F7-2742-A438-DF2EB418A246}" destId="{50AA94D7-0313-4A4B-8DE7-401F3724B597}" srcOrd="0" destOrd="0" presId="urn:microsoft.com/office/officeart/2005/8/layout/process4"/>
    <dgm:cxn modelId="{C125DC69-4184-C84C-B47C-112BDCF8F534}" type="presParOf" srcId="{606BAC5B-77CD-5340-9D3B-E343CC85C79D}" destId="{0C38D316-CA85-CC46-B498-1C1626F40A8B}" srcOrd="3" destOrd="0" presId="urn:microsoft.com/office/officeart/2005/8/layout/process4"/>
    <dgm:cxn modelId="{BFE6A54B-D1E7-5E42-8C48-B74BFF4C2F42}" type="presParOf" srcId="{606BAC5B-77CD-5340-9D3B-E343CC85C79D}" destId="{B66F6A55-8217-1040-A8E8-95CA42047A79}" srcOrd="4" destOrd="0" presId="urn:microsoft.com/office/officeart/2005/8/layout/process4"/>
    <dgm:cxn modelId="{68370A77-FC51-DA40-8BD6-A964918AF5A6}" type="presParOf" srcId="{B66F6A55-8217-1040-A8E8-95CA42047A79}" destId="{21653C7E-DD4F-504A-AC60-4DCDF93399F1}" srcOrd="0" destOrd="0" presId="urn:microsoft.com/office/officeart/2005/8/layout/process4"/>
    <dgm:cxn modelId="{681B2BA1-8DDB-EE45-85C6-935AC833F08C}" type="presParOf" srcId="{606BAC5B-77CD-5340-9D3B-E343CC85C79D}" destId="{6FB6BB38-F2C0-B349-AF7A-D1ECE879E5D4}" srcOrd="5" destOrd="0" presId="urn:microsoft.com/office/officeart/2005/8/layout/process4"/>
    <dgm:cxn modelId="{06C41EA0-2B76-C84D-A1C6-8F38E765E5F9}" type="presParOf" srcId="{606BAC5B-77CD-5340-9D3B-E343CC85C79D}" destId="{14C2B64F-2E56-3540-8D4D-EFECE6289B57}" srcOrd="6" destOrd="0" presId="urn:microsoft.com/office/officeart/2005/8/layout/process4"/>
    <dgm:cxn modelId="{D548C371-A379-314C-AA23-02B22F9221D3}" type="presParOf" srcId="{14C2B64F-2E56-3540-8D4D-EFECE6289B57}" destId="{AEFE48C1-8712-6844-802B-FB93C51FB356}" srcOrd="0" destOrd="0" presId="urn:microsoft.com/office/officeart/2005/8/layout/process4"/>
    <dgm:cxn modelId="{06B15C6C-7DF5-9F4B-BC3E-B7864FE3FE82}" type="presParOf" srcId="{606BAC5B-77CD-5340-9D3B-E343CC85C79D}" destId="{518021A7-D6B3-1448-B778-9184C397598E}" srcOrd="7" destOrd="0" presId="urn:microsoft.com/office/officeart/2005/8/layout/process4"/>
    <dgm:cxn modelId="{CA42E2D2-DBA6-6B45-B2D5-D69BC0714C21}" type="presParOf" srcId="{606BAC5B-77CD-5340-9D3B-E343CC85C79D}" destId="{4BE168B6-19B3-8C44-913B-863025E750C5}" srcOrd="8" destOrd="0" presId="urn:microsoft.com/office/officeart/2005/8/layout/process4"/>
    <dgm:cxn modelId="{FAC670B0-E1BE-3648-A9FB-808B960385EC}" type="presParOf" srcId="{4BE168B6-19B3-8C44-913B-863025E750C5}" destId="{F6C48066-FA8F-A849-83DF-4FFDA19518D4}" srcOrd="0" destOrd="0" presId="urn:microsoft.com/office/officeart/2005/8/layout/process4"/>
    <dgm:cxn modelId="{EB40A628-6AA2-6641-B2F9-C41869183B9F}" type="presParOf" srcId="{606BAC5B-77CD-5340-9D3B-E343CC85C79D}" destId="{E61D9C41-8500-7543-89B4-C7553CDB049C}" srcOrd="9" destOrd="0" presId="urn:microsoft.com/office/officeart/2005/8/layout/process4"/>
    <dgm:cxn modelId="{73280BDD-EBE9-614B-BBEA-67A0B70D577D}" type="presParOf" srcId="{606BAC5B-77CD-5340-9D3B-E343CC85C79D}" destId="{FD1F37FA-A1B2-E549-B7B6-D6813A964C72}" srcOrd="10" destOrd="0" presId="urn:microsoft.com/office/officeart/2005/8/layout/process4"/>
    <dgm:cxn modelId="{7A58798F-0171-E348-B7A5-5D0D3C2C94C6}" type="presParOf" srcId="{FD1F37FA-A1B2-E549-B7B6-D6813A964C72}" destId="{4ABF5646-D731-A54B-9CD7-C0C0EC4ADC22}" srcOrd="0" destOrd="0" presId="urn:microsoft.com/office/officeart/2005/8/layout/process4"/>
    <dgm:cxn modelId="{66373B5B-9E41-A241-8E57-7CFE0CC6F9E0}" type="presParOf" srcId="{606BAC5B-77CD-5340-9D3B-E343CC85C79D}" destId="{524EB93D-123F-E547-95BE-AAB33617B88C}" srcOrd="11" destOrd="0" presId="urn:microsoft.com/office/officeart/2005/8/layout/process4"/>
    <dgm:cxn modelId="{36AC972F-DA7C-074B-A9A8-E7506639D4B3}" type="presParOf" srcId="{606BAC5B-77CD-5340-9D3B-E343CC85C79D}" destId="{29D2E220-4981-ED4D-AC1A-04546BF00354}" srcOrd="12" destOrd="0" presId="urn:microsoft.com/office/officeart/2005/8/layout/process4"/>
    <dgm:cxn modelId="{57B193F3-2C01-9847-B79F-2B4C1AFB1D99}" type="presParOf" srcId="{29D2E220-4981-ED4D-AC1A-04546BF00354}" destId="{6BE399C6-4FE7-4F4D-AF63-772B0390F851}" srcOrd="0" destOrd="0" presId="urn:microsoft.com/office/officeart/2005/8/layout/process4"/>
    <dgm:cxn modelId="{91FF09B2-F8E0-3C47-BD62-0AAC72605C5D}" type="presParOf" srcId="{606BAC5B-77CD-5340-9D3B-E343CC85C79D}" destId="{B9C5952C-1C7F-5943-AEE8-86884B71B696}" srcOrd="13" destOrd="0" presId="urn:microsoft.com/office/officeart/2005/8/layout/process4"/>
    <dgm:cxn modelId="{A77C2B3C-C40A-A546-B0B1-0D9AE7888DFB}" type="presParOf" srcId="{606BAC5B-77CD-5340-9D3B-E343CC85C79D}" destId="{E6E82044-3EF5-1041-9440-BBAF4934CB9B}" srcOrd="14" destOrd="0" presId="urn:microsoft.com/office/officeart/2005/8/layout/process4"/>
    <dgm:cxn modelId="{1FCCE707-7AAD-294D-A23A-BD9E5754060A}" type="presParOf" srcId="{E6E82044-3EF5-1041-9440-BBAF4934CB9B}" destId="{A10DD0B3-050B-C64F-841C-378F9C228C11}" srcOrd="0" destOrd="0" presId="urn:microsoft.com/office/officeart/2005/8/layout/process4"/>
    <dgm:cxn modelId="{42344789-22A4-2244-BBD4-5F0F1F1A3BE3}" type="presParOf" srcId="{606BAC5B-77CD-5340-9D3B-E343CC85C79D}" destId="{9382D457-97CA-5A42-A465-5CCECE40ED8E}" srcOrd="15" destOrd="0" presId="urn:microsoft.com/office/officeart/2005/8/layout/process4"/>
    <dgm:cxn modelId="{5EFDF82C-9C6E-E34E-A01D-1374ABAAA9C2}" type="presParOf" srcId="{606BAC5B-77CD-5340-9D3B-E343CC85C79D}" destId="{6E08EC48-1ADF-3E46-A182-3DF6B9F62C39}" srcOrd="16" destOrd="0" presId="urn:microsoft.com/office/officeart/2005/8/layout/process4"/>
    <dgm:cxn modelId="{D7E4349C-8FCD-2047-8D14-FEA0BB5FCC5A}" type="presParOf" srcId="{6E08EC48-1ADF-3E46-A182-3DF6B9F62C39}" destId="{8E232D6D-14DE-6D44-A53A-C3FE673E4D4C}" srcOrd="0" destOrd="0" presId="urn:microsoft.com/office/officeart/2005/8/layout/process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5.xml><?xml version="1.0" encoding="utf-8"?>
<dgm:dataModel xmlns:dgm="http://schemas.openxmlformats.org/drawingml/2006/diagram" xmlns:a="http://schemas.openxmlformats.org/drawingml/2006/main">
  <dgm:ptLst>
    <dgm:pt modelId="{5802B787-66BD-48BE-945D-7B88B5157367}" type="doc">
      <dgm:prSet loTypeId="urn:microsoft.com/office/officeart/2005/8/layout/vList2" loCatId="list" qsTypeId="urn:microsoft.com/office/officeart/2005/8/quickstyle/simple1" qsCatId="simple" csTypeId="urn:microsoft.com/office/officeart/2005/8/colors/colorful2" csCatId="colorful"/>
      <dgm:spPr/>
      <dgm:t>
        <a:bodyPr/>
        <a:lstStyle/>
        <a:p>
          <a:endParaRPr lang="en-US"/>
        </a:p>
      </dgm:t>
    </dgm:pt>
    <dgm:pt modelId="{E706B0B5-C4D8-436C-A902-5CE67DBE628C}">
      <dgm:prSet/>
      <dgm:spPr/>
      <dgm:t>
        <a:bodyPr/>
        <a:lstStyle/>
        <a:p>
          <a:r>
            <a:rPr lang="en-GB" b="1" i="0" baseline="0"/>
            <a:t>Criteria:</a:t>
          </a:r>
          <a:endParaRPr lang="en-US"/>
        </a:p>
      </dgm:t>
    </dgm:pt>
    <dgm:pt modelId="{C3CD1E4D-AC09-4454-BD5C-326753E9D9B6}" type="parTrans" cxnId="{360BAD6A-9A42-4DCE-A275-A240B3CA4224}">
      <dgm:prSet/>
      <dgm:spPr/>
      <dgm:t>
        <a:bodyPr/>
        <a:lstStyle/>
        <a:p>
          <a:endParaRPr lang="en-US"/>
        </a:p>
      </dgm:t>
    </dgm:pt>
    <dgm:pt modelId="{7235F449-FB6D-4F8F-B249-2CC274AC7BE5}" type="sibTrans" cxnId="{360BAD6A-9A42-4DCE-A275-A240B3CA4224}">
      <dgm:prSet/>
      <dgm:spPr/>
      <dgm:t>
        <a:bodyPr/>
        <a:lstStyle/>
        <a:p>
          <a:endParaRPr lang="en-US"/>
        </a:p>
      </dgm:t>
    </dgm:pt>
    <dgm:pt modelId="{69144AAC-35FA-4524-8250-AA66EA125DAC}">
      <dgm:prSet/>
      <dgm:spPr/>
      <dgm:t>
        <a:bodyPr/>
        <a:lstStyle/>
        <a:p>
          <a:r>
            <a:rPr lang="en-GB" b="0" i="0" baseline="0"/>
            <a:t>The Person at Risk MUST reside in the Police area in which they are applying</a:t>
          </a:r>
          <a:endParaRPr lang="en-US"/>
        </a:p>
      </dgm:t>
    </dgm:pt>
    <dgm:pt modelId="{D2DBFEC7-C8AD-4DE8-8AB6-8A880CE28AC6}" type="parTrans" cxnId="{9BDC58DA-07EA-45DF-9DA1-3796D0866E4F}">
      <dgm:prSet/>
      <dgm:spPr/>
      <dgm:t>
        <a:bodyPr/>
        <a:lstStyle/>
        <a:p>
          <a:endParaRPr lang="en-US"/>
        </a:p>
      </dgm:t>
    </dgm:pt>
    <dgm:pt modelId="{5E5D055B-F83E-4D29-BEE1-AF8AF055818B}" type="sibTrans" cxnId="{9BDC58DA-07EA-45DF-9DA1-3796D0866E4F}">
      <dgm:prSet/>
      <dgm:spPr/>
      <dgm:t>
        <a:bodyPr/>
        <a:lstStyle/>
        <a:p>
          <a:endParaRPr lang="en-US"/>
        </a:p>
      </dgm:t>
    </dgm:pt>
    <dgm:pt modelId="{9F77B9CC-2FB8-4E68-AF35-1B80B49221D4}">
      <dgm:prSet/>
      <dgm:spPr/>
      <dgm:t>
        <a:bodyPr/>
        <a:lstStyle/>
        <a:p>
          <a:r>
            <a:rPr lang="en-GB" b="0" i="0" baseline="0"/>
            <a:t>The Person at risk MUST be in a current relationship with the subject (potential abuser) – states ‘Intimate Relationship’ – Relationship between two people which may be reasonably characterised as being physically and emotionally intimate.</a:t>
          </a:r>
          <a:endParaRPr lang="en-US"/>
        </a:p>
      </dgm:t>
    </dgm:pt>
    <dgm:pt modelId="{9249BD3F-C2DB-4B64-A000-9D0533BBF4C3}" type="parTrans" cxnId="{B6CAFC73-6A95-4551-9BA5-1058CC83507A}">
      <dgm:prSet/>
      <dgm:spPr/>
      <dgm:t>
        <a:bodyPr/>
        <a:lstStyle/>
        <a:p>
          <a:endParaRPr lang="en-US"/>
        </a:p>
      </dgm:t>
    </dgm:pt>
    <dgm:pt modelId="{BB73AF73-271B-4076-9A29-EB94000D712B}" type="sibTrans" cxnId="{B6CAFC73-6A95-4551-9BA5-1058CC83507A}">
      <dgm:prSet/>
      <dgm:spPr/>
      <dgm:t>
        <a:bodyPr/>
        <a:lstStyle/>
        <a:p>
          <a:endParaRPr lang="en-US"/>
        </a:p>
      </dgm:t>
    </dgm:pt>
    <dgm:pt modelId="{4FA317A3-2814-4BDC-B72A-681B11194863}">
      <dgm:prSet/>
      <dgm:spPr/>
      <dgm:t>
        <a:bodyPr/>
        <a:lstStyle/>
        <a:p>
          <a:r>
            <a:rPr lang="en-GB" b="1" i="0" u="sng" baseline="0"/>
            <a:t>Right to Ask: </a:t>
          </a:r>
          <a:endParaRPr lang="en-US"/>
        </a:p>
      </dgm:t>
    </dgm:pt>
    <dgm:pt modelId="{DD18C5EF-A5CC-4F21-9251-DF941FFE1621}" type="parTrans" cxnId="{CDD95A1A-F093-4C21-8888-2B90485ABFCE}">
      <dgm:prSet/>
      <dgm:spPr/>
      <dgm:t>
        <a:bodyPr/>
        <a:lstStyle/>
        <a:p>
          <a:endParaRPr lang="en-US"/>
        </a:p>
      </dgm:t>
    </dgm:pt>
    <dgm:pt modelId="{CA7C5E02-F1D5-4032-8EA4-7E0666C86690}" type="sibTrans" cxnId="{CDD95A1A-F093-4C21-8888-2B90485ABFCE}">
      <dgm:prSet/>
      <dgm:spPr/>
      <dgm:t>
        <a:bodyPr/>
        <a:lstStyle/>
        <a:p>
          <a:endParaRPr lang="en-US"/>
        </a:p>
      </dgm:t>
    </dgm:pt>
    <dgm:pt modelId="{EAE9DECA-EF18-43D3-A58A-7010E22A20B9}">
      <dgm:prSet/>
      <dgm:spPr/>
      <dgm:t>
        <a:bodyPr/>
        <a:lstStyle/>
        <a:p>
          <a:r>
            <a:rPr lang="en-GB" b="0" i="0" baseline="0"/>
            <a:t>Applications are made via a number of methods including ringing 101, attending at a police station, speaking to an officer/member of police staff in the street or via email asking about specific information on ‘their partner’s’ previous violent offending.</a:t>
          </a:r>
          <a:endParaRPr lang="en-US"/>
        </a:p>
      </dgm:t>
    </dgm:pt>
    <dgm:pt modelId="{1547FBAA-2AF6-47E4-B206-8E47E3F8CC8D}" type="parTrans" cxnId="{0D0587D5-48E5-49D9-AB3D-63686C1D8AF6}">
      <dgm:prSet/>
      <dgm:spPr/>
      <dgm:t>
        <a:bodyPr/>
        <a:lstStyle/>
        <a:p>
          <a:endParaRPr lang="en-US"/>
        </a:p>
      </dgm:t>
    </dgm:pt>
    <dgm:pt modelId="{DA73502E-4F13-4BCC-853A-98330EDD9AD0}" type="sibTrans" cxnId="{0D0587D5-48E5-49D9-AB3D-63686C1D8AF6}">
      <dgm:prSet/>
      <dgm:spPr/>
      <dgm:t>
        <a:bodyPr/>
        <a:lstStyle/>
        <a:p>
          <a:endParaRPr lang="en-US"/>
        </a:p>
      </dgm:t>
    </dgm:pt>
    <dgm:pt modelId="{A655B7CA-D94C-43CF-8853-00779EE2141A}">
      <dgm:prSet/>
      <dgm:spPr/>
      <dgm:t>
        <a:bodyPr/>
        <a:lstStyle/>
        <a:p>
          <a:r>
            <a:rPr lang="en-GB" b="0" i="0" baseline="0"/>
            <a:t>Applications can be made from a partner or by a third party i.e a neighbour/relative or friend</a:t>
          </a:r>
          <a:endParaRPr lang="en-US"/>
        </a:p>
      </dgm:t>
    </dgm:pt>
    <dgm:pt modelId="{11B9ADFC-6AC6-4925-8672-7E050602E801}" type="parTrans" cxnId="{328A6730-F153-47A2-A1FE-547B3BA8386F}">
      <dgm:prSet/>
      <dgm:spPr/>
      <dgm:t>
        <a:bodyPr/>
        <a:lstStyle/>
        <a:p>
          <a:endParaRPr lang="en-US"/>
        </a:p>
      </dgm:t>
    </dgm:pt>
    <dgm:pt modelId="{7F68DA33-C3B9-41D9-AA97-A4F7C4A048C8}" type="sibTrans" cxnId="{328A6730-F153-47A2-A1FE-547B3BA8386F}">
      <dgm:prSet/>
      <dgm:spPr/>
      <dgm:t>
        <a:bodyPr/>
        <a:lstStyle/>
        <a:p>
          <a:endParaRPr lang="en-US"/>
        </a:p>
      </dgm:t>
    </dgm:pt>
    <dgm:pt modelId="{1E7B00FC-6303-134B-B45A-E54D01444283}" type="pres">
      <dgm:prSet presAssocID="{5802B787-66BD-48BE-945D-7B88B5157367}" presName="linear" presStyleCnt="0">
        <dgm:presLayoutVars>
          <dgm:animLvl val="lvl"/>
          <dgm:resizeHandles val="exact"/>
        </dgm:presLayoutVars>
      </dgm:prSet>
      <dgm:spPr/>
    </dgm:pt>
    <dgm:pt modelId="{D4D6A6B7-380E-2C43-B601-EAC1CF8FC9E5}" type="pres">
      <dgm:prSet presAssocID="{E706B0B5-C4D8-436C-A902-5CE67DBE628C}" presName="parentText" presStyleLbl="node1" presStyleIdx="0" presStyleCnt="2">
        <dgm:presLayoutVars>
          <dgm:chMax val="0"/>
          <dgm:bulletEnabled val="1"/>
        </dgm:presLayoutVars>
      </dgm:prSet>
      <dgm:spPr/>
    </dgm:pt>
    <dgm:pt modelId="{E4DCD530-09F0-5C41-B1D2-133FB7FBDAB9}" type="pres">
      <dgm:prSet presAssocID="{E706B0B5-C4D8-436C-A902-5CE67DBE628C}" presName="childText" presStyleLbl="revTx" presStyleIdx="0" presStyleCnt="2">
        <dgm:presLayoutVars>
          <dgm:bulletEnabled val="1"/>
        </dgm:presLayoutVars>
      </dgm:prSet>
      <dgm:spPr/>
    </dgm:pt>
    <dgm:pt modelId="{9293A660-0564-3F49-B649-455F8A50500B}" type="pres">
      <dgm:prSet presAssocID="{4FA317A3-2814-4BDC-B72A-681B11194863}" presName="parentText" presStyleLbl="node1" presStyleIdx="1" presStyleCnt="2">
        <dgm:presLayoutVars>
          <dgm:chMax val="0"/>
          <dgm:bulletEnabled val="1"/>
        </dgm:presLayoutVars>
      </dgm:prSet>
      <dgm:spPr/>
    </dgm:pt>
    <dgm:pt modelId="{5E8F7298-E69C-5A4E-B4A5-59DC140CE1E0}" type="pres">
      <dgm:prSet presAssocID="{4FA317A3-2814-4BDC-B72A-681B11194863}" presName="childText" presStyleLbl="revTx" presStyleIdx="1" presStyleCnt="2">
        <dgm:presLayoutVars>
          <dgm:bulletEnabled val="1"/>
        </dgm:presLayoutVars>
      </dgm:prSet>
      <dgm:spPr/>
    </dgm:pt>
  </dgm:ptLst>
  <dgm:cxnLst>
    <dgm:cxn modelId="{1EE24609-BEE4-F44D-BC1B-B1F48513DE39}" type="presOf" srcId="{69144AAC-35FA-4524-8250-AA66EA125DAC}" destId="{E4DCD530-09F0-5C41-B1D2-133FB7FBDAB9}" srcOrd="0" destOrd="0" presId="urn:microsoft.com/office/officeart/2005/8/layout/vList2"/>
    <dgm:cxn modelId="{CDD95A1A-F093-4C21-8888-2B90485ABFCE}" srcId="{5802B787-66BD-48BE-945D-7B88B5157367}" destId="{4FA317A3-2814-4BDC-B72A-681B11194863}" srcOrd="1" destOrd="0" parTransId="{DD18C5EF-A5CC-4F21-9251-DF941FFE1621}" sibTransId="{CA7C5E02-F1D5-4032-8EA4-7E0666C86690}"/>
    <dgm:cxn modelId="{328A6730-F153-47A2-A1FE-547B3BA8386F}" srcId="{4FA317A3-2814-4BDC-B72A-681B11194863}" destId="{A655B7CA-D94C-43CF-8853-00779EE2141A}" srcOrd="1" destOrd="0" parTransId="{11B9ADFC-6AC6-4925-8672-7E050602E801}" sibTransId="{7F68DA33-C3B9-41D9-AA97-A4F7C4A048C8}"/>
    <dgm:cxn modelId="{2091FB34-4BB9-564F-B701-723A3AF2F13F}" type="presOf" srcId="{5802B787-66BD-48BE-945D-7B88B5157367}" destId="{1E7B00FC-6303-134B-B45A-E54D01444283}" srcOrd="0" destOrd="0" presId="urn:microsoft.com/office/officeart/2005/8/layout/vList2"/>
    <dgm:cxn modelId="{A6046444-ED47-9144-B849-AAE157A320FA}" type="presOf" srcId="{4FA317A3-2814-4BDC-B72A-681B11194863}" destId="{9293A660-0564-3F49-B649-455F8A50500B}" srcOrd="0" destOrd="0" presId="urn:microsoft.com/office/officeart/2005/8/layout/vList2"/>
    <dgm:cxn modelId="{360BAD6A-9A42-4DCE-A275-A240B3CA4224}" srcId="{5802B787-66BD-48BE-945D-7B88B5157367}" destId="{E706B0B5-C4D8-436C-A902-5CE67DBE628C}" srcOrd="0" destOrd="0" parTransId="{C3CD1E4D-AC09-4454-BD5C-326753E9D9B6}" sibTransId="{7235F449-FB6D-4F8F-B249-2CC274AC7BE5}"/>
    <dgm:cxn modelId="{7EBF7873-1AD4-FD45-9349-97AD850AFFD6}" type="presOf" srcId="{A655B7CA-D94C-43CF-8853-00779EE2141A}" destId="{5E8F7298-E69C-5A4E-B4A5-59DC140CE1E0}" srcOrd="0" destOrd="1" presId="urn:microsoft.com/office/officeart/2005/8/layout/vList2"/>
    <dgm:cxn modelId="{B6CAFC73-6A95-4551-9BA5-1058CC83507A}" srcId="{E706B0B5-C4D8-436C-A902-5CE67DBE628C}" destId="{9F77B9CC-2FB8-4E68-AF35-1B80B49221D4}" srcOrd="1" destOrd="0" parTransId="{9249BD3F-C2DB-4B64-A000-9D0533BBF4C3}" sibTransId="{BB73AF73-271B-4076-9A29-EB94000D712B}"/>
    <dgm:cxn modelId="{005E7B82-F7E4-314E-A0E2-F0754EBACD67}" type="presOf" srcId="{E706B0B5-C4D8-436C-A902-5CE67DBE628C}" destId="{D4D6A6B7-380E-2C43-B601-EAC1CF8FC9E5}" srcOrd="0" destOrd="0" presId="urn:microsoft.com/office/officeart/2005/8/layout/vList2"/>
    <dgm:cxn modelId="{CD1196A8-2FC3-C441-B6AB-8FC6EBF53D8A}" type="presOf" srcId="{9F77B9CC-2FB8-4E68-AF35-1B80B49221D4}" destId="{E4DCD530-09F0-5C41-B1D2-133FB7FBDAB9}" srcOrd="0" destOrd="1" presId="urn:microsoft.com/office/officeart/2005/8/layout/vList2"/>
    <dgm:cxn modelId="{D5E099CE-4DDC-A24C-B0E2-10DA881CF1DB}" type="presOf" srcId="{EAE9DECA-EF18-43D3-A58A-7010E22A20B9}" destId="{5E8F7298-E69C-5A4E-B4A5-59DC140CE1E0}" srcOrd="0" destOrd="0" presId="urn:microsoft.com/office/officeart/2005/8/layout/vList2"/>
    <dgm:cxn modelId="{0D0587D5-48E5-49D9-AB3D-63686C1D8AF6}" srcId="{4FA317A3-2814-4BDC-B72A-681B11194863}" destId="{EAE9DECA-EF18-43D3-A58A-7010E22A20B9}" srcOrd="0" destOrd="0" parTransId="{1547FBAA-2AF6-47E4-B206-8E47E3F8CC8D}" sibTransId="{DA73502E-4F13-4BCC-853A-98330EDD9AD0}"/>
    <dgm:cxn modelId="{9BDC58DA-07EA-45DF-9DA1-3796D0866E4F}" srcId="{E706B0B5-C4D8-436C-A902-5CE67DBE628C}" destId="{69144AAC-35FA-4524-8250-AA66EA125DAC}" srcOrd="0" destOrd="0" parTransId="{D2DBFEC7-C8AD-4DE8-8AB6-8A880CE28AC6}" sibTransId="{5E5D055B-F83E-4D29-BEE1-AF8AF055818B}"/>
    <dgm:cxn modelId="{7CA75179-E097-9146-9FA5-249F6985DDFC}" type="presParOf" srcId="{1E7B00FC-6303-134B-B45A-E54D01444283}" destId="{D4D6A6B7-380E-2C43-B601-EAC1CF8FC9E5}" srcOrd="0" destOrd="0" presId="urn:microsoft.com/office/officeart/2005/8/layout/vList2"/>
    <dgm:cxn modelId="{C18C347A-B962-0346-B3E5-B986452F6150}" type="presParOf" srcId="{1E7B00FC-6303-134B-B45A-E54D01444283}" destId="{E4DCD530-09F0-5C41-B1D2-133FB7FBDAB9}" srcOrd="1" destOrd="0" presId="urn:microsoft.com/office/officeart/2005/8/layout/vList2"/>
    <dgm:cxn modelId="{57413023-A13E-864B-90AD-5A41C271B3A4}" type="presParOf" srcId="{1E7B00FC-6303-134B-B45A-E54D01444283}" destId="{9293A660-0564-3F49-B649-455F8A50500B}" srcOrd="2" destOrd="0" presId="urn:microsoft.com/office/officeart/2005/8/layout/vList2"/>
    <dgm:cxn modelId="{0FC45C74-D672-264D-B000-CCDAAFAA376D}" type="presParOf" srcId="{1E7B00FC-6303-134B-B45A-E54D01444283}" destId="{5E8F7298-E69C-5A4E-B4A5-59DC140CE1E0}" srcOrd="3"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6.xml><?xml version="1.0" encoding="utf-8"?>
<dgm:dataModel xmlns:dgm="http://schemas.openxmlformats.org/drawingml/2006/diagram" xmlns:a="http://schemas.openxmlformats.org/drawingml/2006/main">
  <dgm:ptLst>
    <dgm:pt modelId="{3800F4C2-14B2-4DBE-B5D0-65D30616B3C2}" type="doc">
      <dgm:prSet loTypeId="urn:microsoft.com/office/officeart/2005/8/layout/process5" loCatId="process" qsTypeId="urn:microsoft.com/office/officeart/2005/8/quickstyle/simple1" qsCatId="simple" csTypeId="urn:microsoft.com/office/officeart/2005/8/colors/accent1_1" csCatId="accent1" phldr="1"/>
      <dgm:spPr/>
      <dgm:t>
        <a:bodyPr/>
        <a:lstStyle/>
        <a:p>
          <a:endParaRPr lang="en-US"/>
        </a:p>
      </dgm:t>
    </dgm:pt>
    <dgm:pt modelId="{E4EB731F-BBD3-4823-BC31-150073292BB5}">
      <dgm:prSet phldrT="[Text]" custT="1"/>
      <dgm:spPr/>
      <dgm:t>
        <a:bodyPr/>
        <a:lstStyle/>
        <a:p>
          <a:r>
            <a:rPr lang="en-US" sz="2400"/>
            <a:t>MARAC is a gathering of agencies who aim to:</a:t>
          </a:r>
          <a:endParaRPr lang="en-US" sz="2400" dirty="0"/>
        </a:p>
      </dgm:t>
    </dgm:pt>
    <dgm:pt modelId="{C6248D38-A7F2-4E9B-8A83-519CB0BE5767}" type="parTrans" cxnId="{75115A83-6384-4E7E-8F2F-EE6913D1B07F}">
      <dgm:prSet/>
      <dgm:spPr/>
      <dgm:t>
        <a:bodyPr/>
        <a:lstStyle/>
        <a:p>
          <a:endParaRPr lang="en-US"/>
        </a:p>
      </dgm:t>
    </dgm:pt>
    <dgm:pt modelId="{0B39D7A1-33E1-415B-8070-E098116470D4}" type="sibTrans" cxnId="{75115A83-6384-4E7E-8F2F-EE6913D1B07F}">
      <dgm:prSet/>
      <dgm:spPr/>
      <dgm:t>
        <a:bodyPr/>
        <a:lstStyle/>
        <a:p>
          <a:endParaRPr lang="en-US"/>
        </a:p>
      </dgm:t>
    </dgm:pt>
    <dgm:pt modelId="{E511C28B-5710-4426-A47E-1F0B29BB4DE7}">
      <dgm:prSet phldrT="[Text]" custT="1"/>
      <dgm:spPr/>
      <dgm:t>
        <a:bodyPr/>
        <a:lstStyle/>
        <a:p>
          <a:r>
            <a:rPr lang="en-US" sz="2400"/>
            <a:t>Safeguard adult victims</a:t>
          </a:r>
          <a:endParaRPr lang="en-US" sz="2400" dirty="0"/>
        </a:p>
      </dgm:t>
    </dgm:pt>
    <dgm:pt modelId="{97F4E8AA-6284-46C2-943D-12A15A8EEDDF}" type="parTrans" cxnId="{AF0C08DC-350C-4228-8ECC-99E72B1DEC45}">
      <dgm:prSet/>
      <dgm:spPr/>
      <dgm:t>
        <a:bodyPr/>
        <a:lstStyle/>
        <a:p>
          <a:endParaRPr lang="en-US"/>
        </a:p>
      </dgm:t>
    </dgm:pt>
    <dgm:pt modelId="{7E78427D-F8D1-4858-8640-ABBAD4D0234C}" type="sibTrans" cxnId="{AF0C08DC-350C-4228-8ECC-99E72B1DEC45}">
      <dgm:prSet/>
      <dgm:spPr/>
      <dgm:t>
        <a:bodyPr/>
        <a:lstStyle/>
        <a:p>
          <a:endParaRPr lang="en-US"/>
        </a:p>
      </dgm:t>
    </dgm:pt>
    <dgm:pt modelId="{B7DEB45C-77F6-477A-A931-41232A67B8D4}">
      <dgm:prSet phldrT="[Text]" custT="1"/>
      <dgm:spPr/>
      <dgm:t>
        <a:bodyPr/>
        <a:lstStyle/>
        <a:p>
          <a:r>
            <a:rPr lang="en-US" sz="2400" dirty="0"/>
            <a:t>Link with other PP Agencies in relation to children, perpetrators &amp; other VA’s</a:t>
          </a:r>
        </a:p>
      </dgm:t>
    </dgm:pt>
    <dgm:pt modelId="{D383B4EC-5924-4062-9F15-D63716E28609}" type="parTrans" cxnId="{E765C20E-52BE-4627-963A-51C54410AEDA}">
      <dgm:prSet/>
      <dgm:spPr/>
      <dgm:t>
        <a:bodyPr/>
        <a:lstStyle/>
        <a:p>
          <a:endParaRPr lang="en-US"/>
        </a:p>
      </dgm:t>
    </dgm:pt>
    <dgm:pt modelId="{F7DACCEF-C70E-47B3-8819-1A74857E184A}" type="sibTrans" cxnId="{E765C20E-52BE-4627-963A-51C54410AEDA}">
      <dgm:prSet/>
      <dgm:spPr/>
      <dgm:t>
        <a:bodyPr/>
        <a:lstStyle/>
        <a:p>
          <a:endParaRPr lang="en-US"/>
        </a:p>
      </dgm:t>
    </dgm:pt>
    <dgm:pt modelId="{56A116EC-5740-4473-9E6D-FA9D79C7C98C}">
      <dgm:prSet phldrT="[Text]" custT="1"/>
      <dgm:spPr/>
      <dgm:t>
        <a:bodyPr/>
        <a:lstStyle/>
        <a:p>
          <a:r>
            <a:rPr lang="en-US" sz="2400"/>
            <a:t>To safeguard agency staff</a:t>
          </a:r>
          <a:endParaRPr lang="en-US" sz="2400" dirty="0"/>
        </a:p>
      </dgm:t>
    </dgm:pt>
    <dgm:pt modelId="{3FA794EB-A7B5-46E4-AF17-2B559C804050}" type="parTrans" cxnId="{C105DA21-5320-4332-86F4-E21081168F11}">
      <dgm:prSet/>
      <dgm:spPr/>
      <dgm:t>
        <a:bodyPr/>
        <a:lstStyle/>
        <a:p>
          <a:endParaRPr lang="en-US"/>
        </a:p>
      </dgm:t>
    </dgm:pt>
    <dgm:pt modelId="{C6A922BF-E509-4DB2-AB85-A1BE2A7C76B9}" type="sibTrans" cxnId="{C105DA21-5320-4332-86F4-E21081168F11}">
      <dgm:prSet/>
      <dgm:spPr/>
      <dgm:t>
        <a:bodyPr/>
        <a:lstStyle/>
        <a:p>
          <a:endParaRPr lang="en-US"/>
        </a:p>
      </dgm:t>
    </dgm:pt>
    <dgm:pt modelId="{1BAE79E4-3C51-4ECD-B81D-C28894A4D679}">
      <dgm:prSet phldrT="[Text]" custT="1"/>
      <dgm:spPr/>
      <dgm:t>
        <a:bodyPr/>
        <a:lstStyle/>
        <a:p>
          <a:r>
            <a:rPr lang="en-US" sz="2400"/>
            <a:t>To address the behaviour of perpetrators</a:t>
          </a:r>
          <a:endParaRPr lang="en-US" sz="2400" dirty="0"/>
        </a:p>
      </dgm:t>
    </dgm:pt>
    <dgm:pt modelId="{80865E9B-B2AB-44D2-BF75-B2FAE0CC7CEF}" type="parTrans" cxnId="{70F4D37A-1C1A-4B36-A5CD-6B4A48DD194D}">
      <dgm:prSet/>
      <dgm:spPr/>
      <dgm:t>
        <a:bodyPr/>
        <a:lstStyle/>
        <a:p>
          <a:endParaRPr lang="en-US"/>
        </a:p>
      </dgm:t>
    </dgm:pt>
    <dgm:pt modelId="{FD6BB03D-B08E-498A-8B01-66ABD2DE0817}" type="sibTrans" cxnId="{70F4D37A-1C1A-4B36-A5CD-6B4A48DD194D}">
      <dgm:prSet/>
      <dgm:spPr/>
      <dgm:t>
        <a:bodyPr/>
        <a:lstStyle/>
        <a:p>
          <a:endParaRPr lang="en-US"/>
        </a:p>
      </dgm:t>
    </dgm:pt>
    <dgm:pt modelId="{73F85DCF-B890-4E7A-BFFC-65D84FB681FE}" type="pres">
      <dgm:prSet presAssocID="{3800F4C2-14B2-4DBE-B5D0-65D30616B3C2}" presName="diagram" presStyleCnt="0">
        <dgm:presLayoutVars>
          <dgm:dir/>
          <dgm:resizeHandles val="exact"/>
        </dgm:presLayoutVars>
      </dgm:prSet>
      <dgm:spPr/>
    </dgm:pt>
    <dgm:pt modelId="{9BED8C46-F87D-4CB6-ACEE-29FF88F73C65}" type="pres">
      <dgm:prSet presAssocID="{E4EB731F-BBD3-4823-BC31-150073292BB5}" presName="node" presStyleLbl="node1" presStyleIdx="0" presStyleCnt="5">
        <dgm:presLayoutVars>
          <dgm:bulletEnabled val="1"/>
        </dgm:presLayoutVars>
      </dgm:prSet>
      <dgm:spPr/>
    </dgm:pt>
    <dgm:pt modelId="{5117BF76-DDF7-491A-B40D-0F5D5F8AFBFE}" type="pres">
      <dgm:prSet presAssocID="{0B39D7A1-33E1-415B-8070-E098116470D4}" presName="sibTrans" presStyleLbl="sibTrans2D1" presStyleIdx="0" presStyleCnt="4"/>
      <dgm:spPr/>
    </dgm:pt>
    <dgm:pt modelId="{84AFDE61-CC08-4BCE-80F8-2814BB91F486}" type="pres">
      <dgm:prSet presAssocID="{0B39D7A1-33E1-415B-8070-E098116470D4}" presName="connectorText" presStyleLbl="sibTrans2D1" presStyleIdx="0" presStyleCnt="4"/>
      <dgm:spPr/>
    </dgm:pt>
    <dgm:pt modelId="{6EDEF75F-7AD9-49A6-BAA7-508AF8A71A95}" type="pres">
      <dgm:prSet presAssocID="{E511C28B-5710-4426-A47E-1F0B29BB4DE7}" presName="node" presStyleLbl="node1" presStyleIdx="1" presStyleCnt="5">
        <dgm:presLayoutVars>
          <dgm:bulletEnabled val="1"/>
        </dgm:presLayoutVars>
      </dgm:prSet>
      <dgm:spPr/>
    </dgm:pt>
    <dgm:pt modelId="{DB99A2BD-AF92-4F80-8421-FC28836621E4}" type="pres">
      <dgm:prSet presAssocID="{7E78427D-F8D1-4858-8640-ABBAD4D0234C}" presName="sibTrans" presStyleLbl="sibTrans2D1" presStyleIdx="1" presStyleCnt="4"/>
      <dgm:spPr/>
    </dgm:pt>
    <dgm:pt modelId="{F85B97DE-9D0C-44FF-8CBD-E045EE2D41C9}" type="pres">
      <dgm:prSet presAssocID="{7E78427D-F8D1-4858-8640-ABBAD4D0234C}" presName="connectorText" presStyleLbl="sibTrans2D1" presStyleIdx="1" presStyleCnt="4"/>
      <dgm:spPr/>
    </dgm:pt>
    <dgm:pt modelId="{59ABEF19-A8F0-4C76-A91E-170A56D8B9C6}" type="pres">
      <dgm:prSet presAssocID="{B7DEB45C-77F6-477A-A931-41232A67B8D4}" presName="node" presStyleLbl="node1" presStyleIdx="2" presStyleCnt="5">
        <dgm:presLayoutVars>
          <dgm:bulletEnabled val="1"/>
        </dgm:presLayoutVars>
      </dgm:prSet>
      <dgm:spPr/>
    </dgm:pt>
    <dgm:pt modelId="{69ED9C22-35A1-4573-9553-3BBD68F553D8}" type="pres">
      <dgm:prSet presAssocID="{F7DACCEF-C70E-47B3-8819-1A74857E184A}" presName="sibTrans" presStyleLbl="sibTrans2D1" presStyleIdx="2" presStyleCnt="4"/>
      <dgm:spPr/>
    </dgm:pt>
    <dgm:pt modelId="{D9313088-CEEC-41C4-A0B7-687433D5BE77}" type="pres">
      <dgm:prSet presAssocID="{F7DACCEF-C70E-47B3-8819-1A74857E184A}" presName="connectorText" presStyleLbl="sibTrans2D1" presStyleIdx="2" presStyleCnt="4"/>
      <dgm:spPr/>
    </dgm:pt>
    <dgm:pt modelId="{0B782093-56E5-4289-A9D9-6EDD759F836E}" type="pres">
      <dgm:prSet presAssocID="{56A116EC-5740-4473-9E6D-FA9D79C7C98C}" presName="node" presStyleLbl="node1" presStyleIdx="3" presStyleCnt="5">
        <dgm:presLayoutVars>
          <dgm:bulletEnabled val="1"/>
        </dgm:presLayoutVars>
      </dgm:prSet>
      <dgm:spPr/>
    </dgm:pt>
    <dgm:pt modelId="{6BF012FE-D9E0-44BE-9CCB-80C0A3343B3E}" type="pres">
      <dgm:prSet presAssocID="{C6A922BF-E509-4DB2-AB85-A1BE2A7C76B9}" presName="sibTrans" presStyleLbl="sibTrans2D1" presStyleIdx="3" presStyleCnt="4"/>
      <dgm:spPr/>
    </dgm:pt>
    <dgm:pt modelId="{02D21B47-E677-4E50-84E1-E9EB01AA94B8}" type="pres">
      <dgm:prSet presAssocID="{C6A922BF-E509-4DB2-AB85-A1BE2A7C76B9}" presName="connectorText" presStyleLbl="sibTrans2D1" presStyleIdx="3" presStyleCnt="4"/>
      <dgm:spPr/>
    </dgm:pt>
    <dgm:pt modelId="{4555BBF4-FD70-4376-BAE6-B808520AF0F9}" type="pres">
      <dgm:prSet presAssocID="{1BAE79E4-3C51-4ECD-B81D-C28894A4D679}" presName="node" presStyleLbl="node1" presStyleIdx="4" presStyleCnt="5">
        <dgm:presLayoutVars>
          <dgm:bulletEnabled val="1"/>
        </dgm:presLayoutVars>
      </dgm:prSet>
      <dgm:spPr/>
    </dgm:pt>
  </dgm:ptLst>
  <dgm:cxnLst>
    <dgm:cxn modelId="{E765C20E-52BE-4627-963A-51C54410AEDA}" srcId="{3800F4C2-14B2-4DBE-B5D0-65D30616B3C2}" destId="{B7DEB45C-77F6-477A-A931-41232A67B8D4}" srcOrd="2" destOrd="0" parTransId="{D383B4EC-5924-4062-9F15-D63716E28609}" sibTransId="{F7DACCEF-C70E-47B3-8819-1A74857E184A}"/>
    <dgm:cxn modelId="{AA44160F-A59B-4975-89DD-4C0B1C9CC5B6}" type="presOf" srcId="{0B39D7A1-33E1-415B-8070-E098116470D4}" destId="{84AFDE61-CC08-4BCE-80F8-2814BB91F486}" srcOrd="1" destOrd="0" presId="urn:microsoft.com/office/officeart/2005/8/layout/process5"/>
    <dgm:cxn modelId="{F7521D11-C538-4D39-BCC0-40EC92603911}" type="presOf" srcId="{0B39D7A1-33E1-415B-8070-E098116470D4}" destId="{5117BF76-DDF7-491A-B40D-0F5D5F8AFBFE}" srcOrd="0" destOrd="0" presId="urn:microsoft.com/office/officeart/2005/8/layout/process5"/>
    <dgm:cxn modelId="{C105DA21-5320-4332-86F4-E21081168F11}" srcId="{3800F4C2-14B2-4DBE-B5D0-65D30616B3C2}" destId="{56A116EC-5740-4473-9E6D-FA9D79C7C98C}" srcOrd="3" destOrd="0" parTransId="{3FA794EB-A7B5-46E4-AF17-2B559C804050}" sibTransId="{C6A922BF-E509-4DB2-AB85-A1BE2A7C76B9}"/>
    <dgm:cxn modelId="{FCBCED22-4619-4FD0-B465-AD8F5B89A90F}" type="presOf" srcId="{F7DACCEF-C70E-47B3-8819-1A74857E184A}" destId="{69ED9C22-35A1-4573-9553-3BBD68F553D8}" srcOrd="0" destOrd="0" presId="urn:microsoft.com/office/officeart/2005/8/layout/process5"/>
    <dgm:cxn modelId="{5A6D832C-51BB-4BE7-A6A9-C95A3EC6167B}" type="presOf" srcId="{7E78427D-F8D1-4858-8640-ABBAD4D0234C}" destId="{DB99A2BD-AF92-4F80-8421-FC28836621E4}" srcOrd="0" destOrd="0" presId="urn:microsoft.com/office/officeart/2005/8/layout/process5"/>
    <dgm:cxn modelId="{10C9B747-0BFC-49A0-98A3-5D9B31B63D19}" type="presOf" srcId="{1BAE79E4-3C51-4ECD-B81D-C28894A4D679}" destId="{4555BBF4-FD70-4376-BAE6-B808520AF0F9}" srcOrd="0" destOrd="0" presId="urn:microsoft.com/office/officeart/2005/8/layout/process5"/>
    <dgm:cxn modelId="{51DD785D-C229-48FB-91D8-A35F3675E898}" type="presOf" srcId="{F7DACCEF-C70E-47B3-8819-1A74857E184A}" destId="{D9313088-CEEC-41C4-A0B7-687433D5BE77}" srcOrd="1" destOrd="0" presId="urn:microsoft.com/office/officeart/2005/8/layout/process5"/>
    <dgm:cxn modelId="{AA817466-BCE6-4726-89B1-077CDCCEDE6B}" type="presOf" srcId="{7E78427D-F8D1-4858-8640-ABBAD4D0234C}" destId="{F85B97DE-9D0C-44FF-8CBD-E045EE2D41C9}" srcOrd="1" destOrd="0" presId="urn:microsoft.com/office/officeart/2005/8/layout/process5"/>
    <dgm:cxn modelId="{70F4D37A-1C1A-4B36-A5CD-6B4A48DD194D}" srcId="{3800F4C2-14B2-4DBE-B5D0-65D30616B3C2}" destId="{1BAE79E4-3C51-4ECD-B81D-C28894A4D679}" srcOrd="4" destOrd="0" parTransId="{80865E9B-B2AB-44D2-BF75-B2FAE0CC7CEF}" sibTransId="{FD6BB03D-B08E-498A-8B01-66ABD2DE0817}"/>
    <dgm:cxn modelId="{1430847F-A748-4D36-AB35-490E0E752DEF}" type="presOf" srcId="{B7DEB45C-77F6-477A-A931-41232A67B8D4}" destId="{59ABEF19-A8F0-4C76-A91E-170A56D8B9C6}" srcOrd="0" destOrd="0" presId="urn:microsoft.com/office/officeart/2005/8/layout/process5"/>
    <dgm:cxn modelId="{75115A83-6384-4E7E-8F2F-EE6913D1B07F}" srcId="{3800F4C2-14B2-4DBE-B5D0-65D30616B3C2}" destId="{E4EB731F-BBD3-4823-BC31-150073292BB5}" srcOrd="0" destOrd="0" parTransId="{C6248D38-A7F2-4E9B-8A83-519CB0BE5767}" sibTransId="{0B39D7A1-33E1-415B-8070-E098116470D4}"/>
    <dgm:cxn modelId="{17F12586-65A6-4C3F-8024-0244235F952C}" type="presOf" srcId="{C6A922BF-E509-4DB2-AB85-A1BE2A7C76B9}" destId="{6BF012FE-D9E0-44BE-9CCB-80C0A3343B3E}" srcOrd="0" destOrd="0" presId="urn:microsoft.com/office/officeart/2005/8/layout/process5"/>
    <dgm:cxn modelId="{BD80E38A-72D6-498D-8E02-346DD0B27C07}" type="presOf" srcId="{E511C28B-5710-4426-A47E-1F0B29BB4DE7}" destId="{6EDEF75F-7AD9-49A6-BAA7-508AF8A71A95}" srcOrd="0" destOrd="0" presId="urn:microsoft.com/office/officeart/2005/8/layout/process5"/>
    <dgm:cxn modelId="{27FD8A97-F89E-4E22-B47A-C7B832B0491E}" type="presOf" srcId="{C6A922BF-E509-4DB2-AB85-A1BE2A7C76B9}" destId="{02D21B47-E677-4E50-84E1-E9EB01AA94B8}" srcOrd="1" destOrd="0" presId="urn:microsoft.com/office/officeart/2005/8/layout/process5"/>
    <dgm:cxn modelId="{61E176A8-0D15-4899-B679-3812C2D107D0}" type="presOf" srcId="{56A116EC-5740-4473-9E6D-FA9D79C7C98C}" destId="{0B782093-56E5-4289-A9D9-6EDD759F836E}" srcOrd="0" destOrd="0" presId="urn:microsoft.com/office/officeart/2005/8/layout/process5"/>
    <dgm:cxn modelId="{AF0C08DC-350C-4228-8ECC-99E72B1DEC45}" srcId="{3800F4C2-14B2-4DBE-B5D0-65D30616B3C2}" destId="{E511C28B-5710-4426-A47E-1F0B29BB4DE7}" srcOrd="1" destOrd="0" parTransId="{97F4E8AA-6284-46C2-943D-12A15A8EEDDF}" sibTransId="{7E78427D-F8D1-4858-8640-ABBAD4D0234C}"/>
    <dgm:cxn modelId="{EBEB0BE5-EBFB-490C-AE1B-C9A04E5FC47D}" type="presOf" srcId="{E4EB731F-BBD3-4823-BC31-150073292BB5}" destId="{9BED8C46-F87D-4CB6-ACEE-29FF88F73C65}" srcOrd="0" destOrd="0" presId="urn:microsoft.com/office/officeart/2005/8/layout/process5"/>
    <dgm:cxn modelId="{860320F3-67BF-406C-912A-1569948985C0}" type="presOf" srcId="{3800F4C2-14B2-4DBE-B5D0-65D30616B3C2}" destId="{73F85DCF-B890-4E7A-BFFC-65D84FB681FE}" srcOrd="0" destOrd="0" presId="urn:microsoft.com/office/officeart/2005/8/layout/process5"/>
    <dgm:cxn modelId="{4732ED5B-2AF1-40DB-9A76-DB3D1196B688}" type="presParOf" srcId="{73F85DCF-B890-4E7A-BFFC-65D84FB681FE}" destId="{9BED8C46-F87D-4CB6-ACEE-29FF88F73C65}" srcOrd="0" destOrd="0" presId="urn:microsoft.com/office/officeart/2005/8/layout/process5"/>
    <dgm:cxn modelId="{F4E9B839-A75A-4E69-A320-76EF7E3F7207}" type="presParOf" srcId="{73F85DCF-B890-4E7A-BFFC-65D84FB681FE}" destId="{5117BF76-DDF7-491A-B40D-0F5D5F8AFBFE}" srcOrd="1" destOrd="0" presId="urn:microsoft.com/office/officeart/2005/8/layout/process5"/>
    <dgm:cxn modelId="{C64C8AA1-9585-4455-AAEE-F183599BD740}" type="presParOf" srcId="{5117BF76-DDF7-491A-B40D-0F5D5F8AFBFE}" destId="{84AFDE61-CC08-4BCE-80F8-2814BB91F486}" srcOrd="0" destOrd="0" presId="urn:microsoft.com/office/officeart/2005/8/layout/process5"/>
    <dgm:cxn modelId="{8B52BE82-B283-4E41-9569-498FA11979B3}" type="presParOf" srcId="{73F85DCF-B890-4E7A-BFFC-65D84FB681FE}" destId="{6EDEF75F-7AD9-49A6-BAA7-508AF8A71A95}" srcOrd="2" destOrd="0" presId="urn:microsoft.com/office/officeart/2005/8/layout/process5"/>
    <dgm:cxn modelId="{64786F50-ADBD-4465-8837-00A87F2F475C}" type="presParOf" srcId="{73F85DCF-B890-4E7A-BFFC-65D84FB681FE}" destId="{DB99A2BD-AF92-4F80-8421-FC28836621E4}" srcOrd="3" destOrd="0" presId="urn:microsoft.com/office/officeart/2005/8/layout/process5"/>
    <dgm:cxn modelId="{A69F9F1D-C8C0-4DF2-B489-611F9B768D17}" type="presParOf" srcId="{DB99A2BD-AF92-4F80-8421-FC28836621E4}" destId="{F85B97DE-9D0C-44FF-8CBD-E045EE2D41C9}" srcOrd="0" destOrd="0" presId="urn:microsoft.com/office/officeart/2005/8/layout/process5"/>
    <dgm:cxn modelId="{D81EC83A-E272-47B8-A985-8799E34A4180}" type="presParOf" srcId="{73F85DCF-B890-4E7A-BFFC-65D84FB681FE}" destId="{59ABEF19-A8F0-4C76-A91E-170A56D8B9C6}" srcOrd="4" destOrd="0" presId="urn:microsoft.com/office/officeart/2005/8/layout/process5"/>
    <dgm:cxn modelId="{D8A5B173-23D9-4A3C-9BF3-417C7008FB3D}" type="presParOf" srcId="{73F85DCF-B890-4E7A-BFFC-65D84FB681FE}" destId="{69ED9C22-35A1-4573-9553-3BBD68F553D8}" srcOrd="5" destOrd="0" presId="urn:microsoft.com/office/officeart/2005/8/layout/process5"/>
    <dgm:cxn modelId="{4417A2AE-7531-41F2-97EA-9FE39F5B0A8F}" type="presParOf" srcId="{69ED9C22-35A1-4573-9553-3BBD68F553D8}" destId="{D9313088-CEEC-41C4-A0B7-687433D5BE77}" srcOrd="0" destOrd="0" presId="urn:microsoft.com/office/officeart/2005/8/layout/process5"/>
    <dgm:cxn modelId="{B3265810-6FAC-4CD8-8FFF-1FDB0AC7C881}" type="presParOf" srcId="{73F85DCF-B890-4E7A-BFFC-65D84FB681FE}" destId="{0B782093-56E5-4289-A9D9-6EDD759F836E}" srcOrd="6" destOrd="0" presId="urn:microsoft.com/office/officeart/2005/8/layout/process5"/>
    <dgm:cxn modelId="{0AFFC085-1FB5-497E-AB71-1F09B1C3444F}" type="presParOf" srcId="{73F85DCF-B890-4E7A-BFFC-65D84FB681FE}" destId="{6BF012FE-D9E0-44BE-9CCB-80C0A3343B3E}" srcOrd="7" destOrd="0" presId="urn:microsoft.com/office/officeart/2005/8/layout/process5"/>
    <dgm:cxn modelId="{01380204-2CB4-4E27-80B3-DCAFF731E1EB}" type="presParOf" srcId="{6BF012FE-D9E0-44BE-9CCB-80C0A3343B3E}" destId="{02D21B47-E677-4E50-84E1-E9EB01AA94B8}" srcOrd="0" destOrd="0" presId="urn:microsoft.com/office/officeart/2005/8/layout/process5"/>
    <dgm:cxn modelId="{EE42D579-C0D1-4CC5-95C5-C3E2C75518DA}" type="presParOf" srcId="{73F85DCF-B890-4E7A-BFFC-65D84FB681FE}" destId="{4555BBF4-FD70-4376-BAE6-B808520AF0F9}" srcOrd="8" destOrd="0" presId="urn:microsoft.com/office/officeart/2005/8/layout/process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7.xml><?xml version="1.0" encoding="utf-8"?>
<dgm:dataModel xmlns:dgm="http://schemas.openxmlformats.org/drawingml/2006/diagram" xmlns:a="http://schemas.openxmlformats.org/drawingml/2006/main">
  <dgm:ptLst>
    <dgm:pt modelId="{44040A51-5FF1-46C4-82A3-33BC40CB9B9E}" type="doc">
      <dgm:prSet loTypeId="urn:microsoft.com/office/officeart/2005/8/layout/matrix1" loCatId="matrix" qsTypeId="urn:microsoft.com/office/officeart/2005/8/quickstyle/simple1" qsCatId="simple" csTypeId="urn:microsoft.com/office/officeart/2005/8/colors/accent2_1" csCatId="accent2" phldr="1"/>
      <dgm:spPr/>
      <dgm:t>
        <a:bodyPr/>
        <a:lstStyle/>
        <a:p>
          <a:endParaRPr lang="en-US"/>
        </a:p>
      </dgm:t>
    </dgm:pt>
    <dgm:pt modelId="{53F9A38B-256F-44A9-9462-A5DECA60F24C}">
      <dgm:prSet phldrT="[Text]" custT="1"/>
      <dgm:spPr/>
      <dgm:t>
        <a:bodyPr/>
        <a:lstStyle/>
        <a:p>
          <a:r>
            <a:rPr lang="en-US" sz="2800" dirty="0"/>
            <a:t>DVPNs &amp; DVPOs</a:t>
          </a:r>
        </a:p>
      </dgm:t>
    </dgm:pt>
    <dgm:pt modelId="{8BBFA6D6-ACDF-4877-B0E2-0E7D08BB196A}" type="parTrans" cxnId="{F87652CB-3F97-4529-9426-B86868958461}">
      <dgm:prSet/>
      <dgm:spPr/>
      <dgm:t>
        <a:bodyPr/>
        <a:lstStyle/>
        <a:p>
          <a:endParaRPr lang="en-US"/>
        </a:p>
      </dgm:t>
    </dgm:pt>
    <dgm:pt modelId="{1EABE6F8-A199-42CE-A82D-C8C49D67F554}" type="sibTrans" cxnId="{F87652CB-3F97-4529-9426-B86868958461}">
      <dgm:prSet/>
      <dgm:spPr/>
      <dgm:t>
        <a:bodyPr/>
        <a:lstStyle/>
        <a:p>
          <a:endParaRPr lang="en-US"/>
        </a:p>
      </dgm:t>
    </dgm:pt>
    <dgm:pt modelId="{46133400-7AEA-41DC-B906-7A7C2A5EC758}">
      <dgm:prSet phldrT="[Text]" custT="1"/>
      <dgm:spPr/>
      <dgm:t>
        <a:bodyPr/>
        <a:lstStyle/>
        <a:p>
          <a:r>
            <a:rPr lang="en-US" sz="2400"/>
            <a:t>Introduced by the Crime &amp; Security Act 2010</a:t>
          </a:r>
          <a:endParaRPr lang="en-US" sz="2400" dirty="0"/>
        </a:p>
      </dgm:t>
    </dgm:pt>
    <dgm:pt modelId="{3136CFD9-9EB5-489D-B889-ABB4D6002254}" type="parTrans" cxnId="{8996FBB8-BE19-4EDE-9F13-AB7CDD146E6B}">
      <dgm:prSet/>
      <dgm:spPr/>
      <dgm:t>
        <a:bodyPr/>
        <a:lstStyle/>
        <a:p>
          <a:endParaRPr lang="en-US"/>
        </a:p>
      </dgm:t>
    </dgm:pt>
    <dgm:pt modelId="{A2569A8E-C80C-4727-A34B-8D684E77E92C}" type="sibTrans" cxnId="{8996FBB8-BE19-4EDE-9F13-AB7CDD146E6B}">
      <dgm:prSet/>
      <dgm:spPr/>
      <dgm:t>
        <a:bodyPr/>
        <a:lstStyle/>
        <a:p>
          <a:endParaRPr lang="en-US"/>
        </a:p>
      </dgm:t>
    </dgm:pt>
    <dgm:pt modelId="{7CBF8400-DF90-4FCC-961A-D60F88709481}">
      <dgm:prSet phldrT="[Text]" custT="1"/>
      <dgm:spPr/>
      <dgm:t>
        <a:bodyPr/>
        <a:lstStyle/>
        <a:p>
          <a:r>
            <a:rPr lang="en-US" sz="2400"/>
            <a:t>Enable Police to put protection in place for the victim in the immediate aftermath of a DV incident</a:t>
          </a:r>
          <a:endParaRPr lang="en-US" sz="2400" dirty="0"/>
        </a:p>
      </dgm:t>
    </dgm:pt>
    <dgm:pt modelId="{B08E38F8-93F7-429F-B076-57EDC4F77C19}" type="parTrans" cxnId="{8B286AB0-41A3-4B96-9C5D-AE24BD846354}">
      <dgm:prSet/>
      <dgm:spPr/>
      <dgm:t>
        <a:bodyPr/>
        <a:lstStyle/>
        <a:p>
          <a:endParaRPr lang="en-US"/>
        </a:p>
      </dgm:t>
    </dgm:pt>
    <dgm:pt modelId="{5393F899-65D2-4D0D-BF16-B28133CF4133}" type="sibTrans" cxnId="{8B286AB0-41A3-4B96-9C5D-AE24BD846354}">
      <dgm:prSet/>
      <dgm:spPr/>
      <dgm:t>
        <a:bodyPr/>
        <a:lstStyle/>
        <a:p>
          <a:endParaRPr lang="en-US"/>
        </a:p>
      </dgm:t>
    </dgm:pt>
    <dgm:pt modelId="{5803BC57-C7F9-4C57-9C60-C73238731C1F}">
      <dgm:prSet phldrT="[Text]" custT="1"/>
      <dgm:spPr/>
      <dgm:t>
        <a:bodyPr/>
        <a:lstStyle/>
        <a:p>
          <a:r>
            <a:rPr lang="en-US" sz="2400"/>
            <a:t>DVPOs can prevent the perpetrator from returning to the residence &amp; from having contact with the victim for up to 28 days</a:t>
          </a:r>
          <a:endParaRPr lang="en-US" sz="2400" dirty="0"/>
        </a:p>
      </dgm:t>
    </dgm:pt>
    <dgm:pt modelId="{782CA11B-E60F-4ACC-915A-7B0F1230F056}" type="parTrans" cxnId="{2AF8B6CF-A55E-45C2-88FE-EDAAC53595AC}">
      <dgm:prSet/>
      <dgm:spPr/>
      <dgm:t>
        <a:bodyPr/>
        <a:lstStyle/>
        <a:p>
          <a:endParaRPr lang="en-US"/>
        </a:p>
      </dgm:t>
    </dgm:pt>
    <dgm:pt modelId="{4D395531-446B-4130-80B7-5F57B3D1C710}" type="sibTrans" cxnId="{2AF8B6CF-A55E-45C2-88FE-EDAAC53595AC}">
      <dgm:prSet/>
      <dgm:spPr/>
      <dgm:t>
        <a:bodyPr/>
        <a:lstStyle/>
        <a:p>
          <a:endParaRPr lang="en-US"/>
        </a:p>
      </dgm:t>
    </dgm:pt>
    <dgm:pt modelId="{E201995F-60FB-48D8-B3E9-9CF5456BC851}">
      <dgm:prSet phldrT="[Text]" custT="1"/>
      <dgm:spPr/>
      <dgm:t>
        <a:bodyPr/>
        <a:lstStyle/>
        <a:p>
          <a:r>
            <a:rPr lang="en-US" sz="2400"/>
            <a:t>This allows the victim a level of “breathing space” to consider options, with the help of support agencies</a:t>
          </a:r>
          <a:endParaRPr lang="en-US" sz="2400" dirty="0"/>
        </a:p>
      </dgm:t>
    </dgm:pt>
    <dgm:pt modelId="{135A8F60-203C-41F1-B2F7-4381CB999EAC}" type="parTrans" cxnId="{2C2A6501-F3E5-400D-8A2E-C95855A82D46}">
      <dgm:prSet/>
      <dgm:spPr/>
      <dgm:t>
        <a:bodyPr/>
        <a:lstStyle/>
        <a:p>
          <a:endParaRPr lang="en-US"/>
        </a:p>
      </dgm:t>
    </dgm:pt>
    <dgm:pt modelId="{DA775CA6-F7AA-4D7A-BBBC-FA254C4F23C0}" type="sibTrans" cxnId="{2C2A6501-F3E5-400D-8A2E-C95855A82D46}">
      <dgm:prSet/>
      <dgm:spPr/>
      <dgm:t>
        <a:bodyPr/>
        <a:lstStyle/>
        <a:p>
          <a:endParaRPr lang="en-US"/>
        </a:p>
      </dgm:t>
    </dgm:pt>
    <dgm:pt modelId="{44DB87DF-D56A-43FF-9A90-1E93177CBA9A}" type="pres">
      <dgm:prSet presAssocID="{44040A51-5FF1-46C4-82A3-33BC40CB9B9E}" presName="diagram" presStyleCnt="0">
        <dgm:presLayoutVars>
          <dgm:chMax val="1"/>
          <dgm:dir/>
          <dgm:animLvl val="ctr"/>
          <dgm:resizeHandles val="exact"/>
        </dgm:presLayoutVars>
      </dgm:prSet>
      <dgm:spPr/>
    </dgm:pt>
    <dgm:pt modelId="{20300DF9-93F5-40A6-98E7-FC4711333507}" type="pres">
      <dgm:prSet presAssocID="{44040A51-5FF1-46C4-82A3-33BC40CB9B9E}" presName="matrix" presStyleCnt="0"/>
      <dgm:spPr/>
    </dgm:pt>
    <dgm:pt modelId="{9F9188E3-F0AB-4B3C-A3E6-8F156A728EB5}" type="pres">
      <dgm:prSet presAssocID="{44040A51-5FF1-46C4-82A3-33BC40CB9B9E}" presName="tile1" presStyleLbl="node1" presStyleIdx="0" presStyleCnt="4"/>
      <dgm:spPr/>
    </dgm:pt>
    <dgm:pt modelId="{2C22260A-AE4B-401E-9394-5098E2628FC0}" type="pres">
      <dgm:prSet presAssocID="{44040A51-5FF1-46C4-82A3-33BC40CB9B9E}" presName="tile1text" presStyleLbl="node1" presStyleIdx="0" presStyleCnt="4">
        <dgm:presLayoutVars>
          <dgm:chMax val="0"/>
          <dgm:chPref val="0"/>
          <dgm:bulletEnabled val="1"/>
        </dgm:presLayoutVars>
      </dgm:prSet>
      <dgm:spPr/>
    </dgm:pt>
    <dgm:pt modelId="{D522B565-8489-41E8-A719-3633DA50B195}" type="pres">
      <dgm:prSet presAssocID="{44040A51-5FF1-46C4-82A3-33BC40CB9B9E}" presName="tile2" presStyleLbl="node1" presStyleIdx="1" presStyleCnt="4" custLinFactNeighborX="31388"/>
      <dgm:spPr/>
    </dgm:pt>
    <dgm:pt modelId="{B5DE7CAE-735A-402E-BD19-FDC44D1BE559}" type="pres">
      <dgm:prSet presAssocID="{44040A51-5FF1-46C4-82A3-33BC40CB9B9E}" presName="tile2text" presStyleLbl="node1" presStyleIdx="1" presStyleCnt="4">
        <dgm:presLayoutVars>
          <dgm:chMax val="0"/>
          <dgm:chPref val="0"/>
          <dgm:bulletEnabled val="1"/>
        </dgm:presLayoutVars>
      </dgm:prSet>
      <dgm:spPr/>
    </dgm:pt>
    <dgm:pt modelId="{894CE869-77B6-46AE-B7C6-D70A06FA9AF7}" type="pres">
      <dgm:prSet presAssocID="{44040A51-5FF1-46C4-82A3-33BC40CB9B9E}" presName="tile3" presStyleLbl="node1" presStyleIdx="2" presStyleCnt="4"/>
      <dgm:spPr/>
    </dgm:pt>
    <dgm:pt modelId="{4FAF82C3-DBAB-4C13-8DEE-EE55481A7E1B}" type="pres">
      <dgm:prSet presAssocID="{44040A51-5FF1-46C4-82A3-33BC40CB9B9E}" presName="tile3text" presStyleLbl="node1" presStyleIdx="2" presStyleCnt="4">
        <dgm:presLayoutVars>
          <dgm:chMax val="0"/>
          <dgm:chPref val="0"/>
          <dgm:bulletEnabled val="1"/>
        </dgm:presLayoutVars>
      </dgm:prSet>
      <dgm:spPr/>
    </dgm:pt>
    <dgm:pt modelId="{8CF591FD-E0E5-4B04-AA39-FCCACF8AA402}" type="pres">
      <dgm:prSet presAssocID="{44040A51-5FF1-46C4-82A3-33BC40CB9B9E}" presName="tile4" presStyleLbl="node1" presStyleIdx="3" presStyleCnt="4"/>
      <dgm:spPr/>
    </dgm:pt>
    <dgm:pt modelId="{B833F4A0-C8DD-4A54-988C-CDF120B70C5D}" type="pres">
      <dgm:prSet presAssocID="{44040A51-5FF1-46C4-82A3-33BC40CB9B9E}" presName="tile4text" presStyleLbl="node1" presStyleIdx="3" presStyleCnt="4">
        <dgm:presLayoutVars>
          <dgm:chMax val="0"/>
          <dgm:chPref val="0"/>
          <dgm:bulletEnabled val="1"/>
        </dgm:presLayoutVars>
      </dgm:prSet>
      <dgm:spPr/>
    </dgm:pt>
    <dgm:pt modelId="{D8F06F63-1C83-4DA4-834C-75D850750FFF}" type="pres">
      <dgm:prSet presAssocID="{44040A51-5FF1-46C4-82A3-33BC40CB9B9E}" presName="centerTile" presStyleLbl="fgShp" presStyleIdx="0" presStyleCnt="1">
        <dgm:presLayoutVars>
          <dgm:chMax val="0"/>
          <dgm:chPref val="0"/>
        </dgm:presLayoutVars>
      </dgm:prSet>
      <dgm:spPr/>
    </dgm:pt>
  </dgm:ptLst>
  <dgm:cxnLst>
    <dgm:cxn modelId="{2C2A6501-F3E5-400D-8A2E-C95855A82D46}" srcId="{53F9A38B-256F-44A9-9462-A5DECA60F24C}" destId="{E201995F-60FB-48D8-B3E9-9CF5456BC851}" srcOrd="3" destOrd="0" parTransId="{135A8F60-203C-41F1-B2F7-4381CB999EAC}" sibTransId="{DA775CA6-F7AA-4D7A-BBBC-FA254C4F23C0}"/>
    <dgm:cxn modelId="{93BC4B0D-89A8-4350-A79C-A6DB7AF5DEC7}" type="presOf" srcId="{44040A51-5FF1-46C4-82A3-33BC40CB9B9E}" destId="{44DB87DF-D56A-43FF-9A90-1E93177CBA9A}" srcOrd="0" destOrd="0" presId="urn:microsoft.com/office/officeart/2005/8/layout/matrix1"/>
    <dgm:cxn modelId="{0122A030-F9C3-4B0D-96C7-C98000166E9D}" type="presOf" srcId="{7CBF8400-DF90-4FCC-961A-D60F88709481}" destId="{D522B565-8489-41E8-A719-3633DA50B195}" srcOrd="0" destOrd="0" presId="urn:microsoft.com/office/officeart/2005/8/layout/matrix1"/>
    <dgm:cxn modelId="{9715603A-7021-41F2-B7F9-2BF5C6462AE9}" type="presOf" srcId="{5803BC57-C7F9-4C57-9C60-C73238731C1F}" destId="{894CE869-77B6-46AE-B7C6-D70A06FA9AF7}" srcOrd="0" destOrd="0" presId="urn:microsoft.com/office/officeart/2005/8/layout/matrix1"/>
    <dgm:cxn modelId="{24C35441-FFD2-4554-92B1-4AABFF799450}" type="presOf" srcId="{5803BC57-C7F9-4C57-9C60-C73238731C1F}" destId="{4FAF82C3-DBAB-4C13-8DEE-EE55481A7E1B}" srcOrd="1" destOrd="0" presId="urn:microsoft.com/office/officeart/2005/8/layout/matrix1"/>
    <dgm:cxn modelId="{2AEF6358-3E05-4289-8942-91BDEE027CC1}" type="presOf" srcId="{E201995F-60FB-48D8-B3E9-9CF5456BC851}" destId="{B833F4A0-C8DD-4A54-988C-CDF120B70C5D}" srcOrd="1" destOrd="0" presId="urn:microsoft.com/office/officeart/2005/8/layout/matrix1"/>
    <dgm:cxn modelId="{F682BC62-97EA-49A0-8DEC-604D423F2310}" type="presOf" srcId="{53F9A38B-256F-44A9-9462-A5DECA60F24C}" destId="{D8F06F63-1C83-4DA4-834C-75D850750FFF}" srcOrd="0" destOrd="0" presId="urn:microsoft.com/office/officeart/2005/8/layout/matrix1"/>
    <dgm:cxn modelId="{CA6D5B7E-D376-4ED1-AE3D-A8C01790180D}" type="presOf" srcId="{46133400-7AEA-41DC-B906-7A7C2A5EC758}" destId="{2C22260A-AE4B-401E-9394-5098E2628FC0}" srcOrd="1" destOrd="0" presId="urn:microsoft.com/office/officeart/2005/8/layout/matrix1"/>
    <dgm:cxn modelId="{8B286AB0-41A3-4B96-9C5D-AE24BD846354}" srcId="{53F9A38B-256F-44A9-9462-A5DECA60F24C}" destId="{7CBF8400-DF90-4FCC-961A-D60F88709481}" srcOrd="1" destOrd="0" parTransId="{B08E38F8-93F7-429F-B076-57EDC4F77C19}" sibTransId="{5393F899-65D2-4D0D-BF16-B28133CF4133}"/>
    <dgm:cxn modelId="{8996FBB8-BE19-4EDE-9F13-AB7CDD146E6B}" srcId="{53F9A38B-256F-44A9-9462-A5DECA60F24C}" destId="{46133400-7AEA-41DC-B906-7A7C2A5EC758}" srcOrd="0" destOrd="0" parTransId="{3136CFD9-9EB5-489D-B889-ABB4D6002254}" sibTransId="{A2569A8E-C80C-4727-A34B-8D684E77E92C}"/>
    <dgm:cxn modelId="{F87652CB-3F97-4529-9426-B86868958461}" srcId="{44040A51-5FF1-46C4-82A3-33BC40CB9B9E}" destId="{53F9A38B-256F-44A9-9462-A5DECA60F24C}" srcOrd="0" destOrd="0" parTransId="{8BBFA6D6-ACDF-4877-B0E2-0E7D08BB196A}" sibTransId="{1EABE6F8-A199-42CE-A82D-C8C49D67F554}"/>
    <dgm:cxn modelId="{2AF8B6CF-A55E-45C2-88FE-EDAAC53595AC}" srcId="{53F9A38B-256F-44A9-9462-A5DECA60F24C}" destId="{5803BC57-C7F9-4C57-9C60-C73238731C1F}" srcOrd="2" destOrd="0" parTransId="{782CA11B-E60F-4ACC-915A-7B0F1230F056}" sibTransId="{4D395531-446B-4130-80B7-5F57B3D1C710}"/>
    <dgm:cxn modelId="{D6D217DC-7591-424F-AE0D-ADE65A711422}" type="presOf" srcId="{E201995F-60FB-48D8-B3E9-9CF5456BC851}" destId="{8CF591FD-E0E5-4B04-AA39-FCCACF8AA402}" srcOrd="0" destOrd="0" presId="urn:microsoft.com/office/officeart/2005/8/layout/matrix1"/>
    <dgm:cxn modelId="{A00DEFE4-1861-44AD-B2E4-C4A7F07F1764}" type="presOf" srcId="{46133400-7AEA-41DC-B906-7A7C2A5EC758}" destId="{9F9188E3-F0AB-4B3C-A3E6-8F156A728EB5}" srcOrd="0" destOrd="0" presId="urn:microsoft.com/office/officeart/2005/8/layout/matrix1"/>
    <dgm:cxn modelId="{5057B7EB-09E2-4703-BA8E-5A0B8778CF91}" type="presOf" srcId="{7CBF8400-DF90-4FCC-961A-D60F88709481}" destId="{B5DE7CAE-735A-402E-BD19-FDC44D1BE559}" srcOrd="1" destOrd="0" presId="urn:microsoft.com/office/officeart/2005/8/layout/matrix1"/>
    <dgm:cxn modelId="{6594C2D1-A496-4986-AC18-E8545A27A28B}" type="presParOf" srcId="{44DB87DF-D56A-43FF-9A90-1E93177CBA9A}" destId="{20300DF9-93F5-40A6-98E7-FC4711333507}" srcOrd="0" destOrd="0" presId="urn:microsoft.com/office/officeart/2005/8/layout/matrix1"/>
    <dgm:cxn modelId="{52496CD0-9B18-4435-8DC7-89E882C3710C}" type="presParOf" srcId="{20300DF9-93F5-40A6-98E7-FC4711333507}" destId="{9F9188E3-F0AB-4B3C-A3E6-8F156A728EB5}" srcOrd="0" destOrd="0" presId="urn:microsoft.com/office/officeart/2005/8/layout/matrix1"/>
    <dgm:cxn modelId="{672F2CDF-CE04-4939-AF60-0246C4CE38B2}" type="presParOf" srcId="{20300DF9-93F5-40A6-98E7-FC4711333507}" destId="{2C22260A-AE4B-401E-9394-5098E2628FC0}" srcOrd="1" destOrd="0" presId="urn:microsoft.com/office/officeart/2005/8/layout/matrix1"/>
    <dgm:cxn modelId="{0C9CC4D4-A9FA-46CA-9231-3472A8736D7B}" type="presParOf" srcId="{20300DF9-93F5-40A6-98E7-FC4711333507}" destId="{D522B565-8489-41E8-A719-3633DA50B195}" srcOrd="2" destOrd="0" presId="urn:microsoft.com/office/officeart/2005/8/layout/matrix1"/>
    <dgm:cxn modelId="{594BE9AD-4898-43CC-9A45-02D0E2F46DAC}" type="presParOf" srcId="{20300DF9-93F5-40A6-98E7-FC4711333507}" destId="{B5DE7CAE-735A-402E-BD19-FDC44D1BE559}" srcOrd="3" destOrd="0" presId="urn:microsoft.com/office/officeart/2005/8/layout/matrix1"/>
    <dgm:cxn modelId="{0DD64D4D-BC69-48E6-BFBD-259C1059B9DB}" type="presParOf" srcId="{20300DF9-93F5-40A6-98E7-FC4711333507}" destId="{894CE869-77B6-46AE-B7C6-D70A06FA9AF7}" srcOrd="4" destOrd="0" presId="urn:microsoft.com/office/officeart/2005/8/layout/matrix1"/>
    <dgm:cxn modelId="{9CA2811B-2722-4D83-8FA5-93F92680B0FD}" type="presParOf" srcId="{20300DF9-93F5-40A6-98E7-FC4711333507}" destId="{4FAF82C3-DBAB-4C13-8DEE-EE55481A7E1B}" srcOrd="5" destOrd="0" presId="urn:microsoft.com/office/officeart/2005/8/layout/matrix1"/>
    <dgm:cxn modelId="{C4221E56-6B16-45E3-B03D-7666485FB5B7}" type="presParOf" srcId="{20300DF9-93F5-40A6-98E7-FC4711333507}" destId="{8CF591FD-E0E5-4B04-AA39-FCCACF8AA402}" srcOrd="6" destOrd="0" presId="urn:microsoft.com/office/officeart/2005/8/layout/matrix1"/>
    <dgm:cxn modelId="{761295F2-4D51-41E0-B79A-90E5C1EC4C9D}" type="presParOf" srcId="{20300DF9-93F5-40A6-98E7-FC4711333507}" destId="{B833F4A0-C8DD-4A54-988C-CDF120B70C5D}" srcOrd="7" destOrd="0" presId="urn:microsoft.com/office/officeart/2005/8/layout/matrix1"/>
    <dgm:cxn modelId="{7104D345-EAF2-4313-BA86-CCF89EEA9B33}" type="presParOf" srcId="{44DB87DF-D56A-43FF-9A90-1E93177CBA9A}" destId="{D8F06F63-1C83-4DA4-834C-75D850750FFF}" srcOrd="1" destOrd="0" presId="urn:microsoft.com/office/officeart/2005/8/layout/matrix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8.xml><?xml version="1.0" encoding="utf-8"?>
<dgm:dataModel xmlns:dgm="http://schemas.openxmlformats.org/drawingml/2006/diagram" xmlns:a="http://schemas.openxmlformats.org/drawingml/2006/main">
  <dgm:ptLst>
    <dgm:pt modelId="{57756617-796E-459F-AA20-089FA252A5A6}" type="doc">
      <dgm:prSet loTypeId="urn:microsoft.com/office/officeart/2005/8/layout/hList1" loCatId="list" qsTypeId="urn:microsoft.com/office/officeart/2005/8/quickstyle/simple1" qsCatId="simple" csTypeId="urn:microsoft.com/office/officeart/2005/8/colors/accent2_1" csCatId="accent2" phldr="1"/>
      <dgm:spPr/>
      <dgm:t>
        <a:bodyPr/>
        <a:lstStyle/>
        <a:p>
          <a:endParaRPr lang="en-US"/>
        </a:p>
      </dgm:t>
    </dgm:pt>
    <dgm:pt modelId="{D02FF751-75E4-4D83-AD35-F7BFD85B4F20}">
      <dgm:prSet phldrT="[Text]" custT="1"/>
      <dgm:spPr/>
      <dgm:t>
        <a:bodyPr/>
        <a:lstStyle/>
        <a:p>
          <a:r>
            <a:rPr lang="en-US" sz="3600"/>
            <a:t>DVPN</a:t>
          </a:r>
          <a:endParaRPr lang="en-US" sz="3600" dirty="0"/>
        </a:p>
      </dgm:t>
    </dgm:pt>
    <dgm:pt modelId="{84774C41-AD2E-461A-8655-66AB4F47A293}" type="parTrans" cxnId="{114BF7C3-A285-46A4-A4E2-B7F62E7617DF}">
      <dgm:prSet/>
      <dgm:spPr/>
      <dgm:t>
        <a:bodyPr/>
        <a:lstStyle/>
        <a:p>
          <a:endParaRPr lang="en-US"/>
        </a:p>
      </dgm:t>
    </dgm:pt>
    <dgm:pt modelId="{3ED5813F-47D1-4B7A-9083-0708B7557F3A}" type="sibTrans" cxnId="{114BF7C3-A285-46A4-A4E2-B7F62E7617DF}">
      <dgm:prSet/>
      <dgm:spPr/>
      <dgm:t>
        <a:bodyPr/>
        <a:lstStyle/>
        <a:p>
          <a:endParaRPr lang="en-US"/>
        </a:p>
      </dgm:t>
    </dgm:pt>
    <dgm:pt modelId="{11340E9D-DC4A-480D-9AF6-932BFB04C8D5}">
      <dgm:prSet phldrT="[Text]" custT="1"/>
      <dgm:spPr/>
      <dgm:t>
        <a:bodyPr/>
        <a:lstStyle/>
        <a:p>
          <a:r>
            <a:rPr lang="en-US" sz="2800" dirty="0"/>
            <a:t>Issued by the Police to provide emergency protection to the victim. Includes prohibitions &amp; must be heard by a Magistrates Court within 48 hours</a:t>
          </a:r>
        </a:p>
      </dgm:t>
    </dgm:pt>
    <dgm:pt modelId="{2D03085B-4D61-40B8-ADE6-76B137871A0B}" type="parTrans" cxnId="{C3FFC339-DC4C-4F19-BC7C-E42240A12EBE}">
      <dgm:prSet/>
      <dgm:spPr/>
      <dgm:t>
        <a:bodyPr/>
        <a:lstStyle/>
        <a:p>
          <a:endParaRPr lang="en-US"/>
        </a:p>
      </dgm:t>
    </dgm:pt>
    <dgm:pt modelId="{5B3139F8-4AEA-4624-B41B-A7452A79EE69}" type="sibTrans" cxnId="{C3FFC339-DC4C-4F19-BC7C-E42240A12EBE}">
      <dgm:prSet/>
      <dgm:spPr/>
      <dgm:t>
        <a:bodyPr/>
        <a:lstStyle/>
        <a:p>
          <a:endParaRPr lang="en-US"/>
        </a:p>
      </dgm:t>
    </dgm:pt>
    <dgm:pt modelId="{4A00E853-F8ED-4F75-B950-7272DAB67501}">
      <dgm:prSet phldrT="[Text]" custT="1"/>
      <dgm:spPr/>
      <dgm:t>
        <a:bodyPr/>
        <a:lstStyle/>
        <a:p>
          <a:r>
            <a:rPr lang="en-US" sz="3600"/>
            <a:t>DVPO</a:t>
          </a:r>
          <a:endParaRPr lang="en-US" sz="3600" dirty="0"/>
        </a:p>
      </dgm:t>
    </dgm:pt>
    <dgm:pt modelId="{B717EAED-B83A-4FB7-87BD-0485165B86E8}" type="parTrans" cxnId="{0207B39B-CCDA-4F1F-87A4-51400D2C67DD}">
      <dgm:prSet/>
      <dgm:spPr/>
      <dgm:t>
        <a:bodyPr/>
        <a:lstStyle/>
        <a:p>
          <a:endParaRPr lang="en-US"/>
        </a:p>
      </dgm:t>
    </dgm:pt>
    <dgm:pt modelId="{6B0379B2-9BE5-4953-A465-2CB3A66190CA}" type="sibTrans" cxnId="{0207B39B-CCDA-4F1F-87A4-51400D2C67DD}">
      <dgm:prSet/>
      <dgm:spPr/>
      <dgm:t>
        <a:bodyPr/>
        <a:lstStyle/>
        <a:p>
          <a:endParaRPr lang="en-US"/>
        </a:p>
      </dgm:t>
    </dgm:pt>
    <dgm:pt modelId="{6A5A5168-8D90-4DAE-80D4-307EE2CA04FA}">
      <dgm:prSet phldrT="[Text]" custT="1"/>
      <dgm:spPr/>
      <dgm:t>
        <a:bodyPr/>
        <a:lstStyle/>
        <a:p>
          <a:r>
            <a:rPr lang="en-US" sz="2800" dirty="0"/>
            <a:t>Police then apply at the Court for a DVPO. Prohibitions are extended for a period between 14 – 28 days</a:t>
          </a:r>
        </a:p>
      </dgm:t>
    </dgm:pt>
    <dgm:pt modelId="{98A71B39-D554-47DA-B3AD-3E18BC2C15DC}" type="parTrans" cxnId="{27C2B855-AFAB-4A2D-8CF5-210F0484F1F7}">
      <dgm:prSet/>
      <dgm:spPr/>
      <dgm:t>
        <a:bodyPr/>
        <a:lstStyle/>
        <a:p>
          <a:endParaRPr lang="en-US"/>
        </a:p>
      </dgm:t>
    </dgm:pt>
    <dgm:pt modelId="{F54AA36F-C0CE-4E3A-BE5E-9CFD8161AFF2}" type="sibTrans" cxnId="{27C2B855-AFAB-4A2D-8CF5-210F0484F1F7}">
      <dgm:prSet/>
      <dgm:spPr/>
      <dgm:t>
        <a:bodyPr/>
        <a:lstStyle/>
        <a:p>
          <a:endParaRPr lang="en-US"/>
        </a:p>
      </dgm:t>
    </dgm:pt>
    <dgm:pt modelId="{BEAADD2F-5B8B-4900-8BAE-57F8DCE0541E}" type="pres">
      <dgm:prSet presAssocID="{57756617-796E-459F-AA20-089FA252A5A6}" presName="Name0" presStyleCnt="0">
        <dgm:presLayoutVars>
          <dgm:dir/>
          <dgm:animLvl val="lvl"/>
          <dgm:resizeHandles val="exact"/>
        </dgm:presLayoutVars>
      </dgm:prSet>
      <dgm:spPr/>
    </dgm:pt>
    <dgm:pt modelId="{EFA32547-E3F9-4D40-8EA5-6D6B6606165E}" type="pres">
      <dgm:prSet presAssocID="{D02FF751-75E4-4D83-AD35-F7BFD85B4F20}" presName="composite" presStyleCnt="0"/>
      <dgm:spPr/>
    </dgm:pt>
    <dgm:pt modelId="{F894B797-3728-4E83-B021-DB14536242A4}" type="pres">
      <dgm:prSet presAssocID="{D02FF751-75E4-4D83-AD35-F7BFD85B4F20}" presName="parTx" presStyleLbl="alignNode1" presStyleIdx="0" presStyleCnt="2" custScaleY="100000">
        <dgm:presLayoutVars>
          <dgm:chMax val="0"/>
          <dgm:chPref val="0"/>
          <dgm:bulletEnabled val="1"/>
        </dgm:presLayoutVars>
      </dgm:prSet>
      <dgm:spPr/>
    </dgm:pt>
    <dgm:pt modelId="{570C883A-E749-4028-89FB-872BEC1297E0}" type="pres">
      <dgm:prSet presAssocID="{D02FF751-75E4-4D83-AD35-F7BFD85B4F20}" presName="desTx" presStyleLbl="alignAccFollowNode1" presStyleIdx="0" presStyleCnt="2">
        <dgm:presLayoutVars>
          <dgm:bulletEnabled val="1"/>
        </dgm:presLayoutVars>
      </dgm:prSet>
      <dgm:spPr/>
    </dgm:pt>
    <dgm:pt modelId="{C30EC85A-9FAA-42D2-A8F2-8CDBB4E1BFA6}" type="pres">
      <dgm:prSet presAssocID="{3ED5813F-47D1-4B7A-9083-0708B7557F3A}" presName="space" presStyleCnt="0"/>
      <dgm:spPr/>
    </dgm:pt>
    <dgm:pt modelId="{25D8AD39-9A30-4401-A80B-BE2CE2DBDDD8}" type="pres">
      <dgm:prSet presAssocID="{4A00E853-F8ED-4F75-B950-7272DAB67501}" presName="composite" presStyleCnt="0"/>
      <dgm:spPr/>
    </dgm:pt>
    <dgm:pt modelId="{5834330D-1923-474E-B78D-AC3782498AF8}" type="pres">
      <dgm:prSet presAssocID="{4A00E853-F8ED-4F75-B950-7272DAB67501}" presName="parTx" presStyleLbl="alignNode1" presStyleIdx="1" presStyleCnt="2" custScaleY="100000">
        <dgm:presLayoutVars>
          <dgm:chMax val="0"/>
          <dgm:chPref val="0"/>
          <dgm:bulletEnabled val="1"/>
        </dgm:presLayoutVars>
      </dgm:prSet>
      <dgm:spPr/>
    </dgm:pt>
    <dgm:pt modelId="{F02D4F3D-76C6-4F34-8F46-3AEFFE79E99D}" type="pres">
      <dgm:prSet presAssocID="{4A00E853-F8ED-4F75-B950-7272DAB67501}" presName="desTx" presStyleLbl="alignAccFollowNode1" presStyleIdx="1" presStyleCnt="2">
        <dgm:presLayoutVars>
          <dgm:bulletEnabled val="1"/>
        </dgm:presLayoutVars>
      </dgm:prSet>
      <dgm:spPr/>
    </dgm:pt>
  </dgm:ptLst>
  <dgm:cxnLst>
    <dgm:cxn modelId="{65F8C411-DA2E-458F-9E0C-9DDC5B166729}" type="presOf" srcId="{D02FF751-75E4-4D83-AD35-F7BFD85B4F20}" destId="{F894B797-3728-4E83-B021-DB14536242A4}" srcOrd="0" destOrd="0" presId="urn:microsoft.com/office/officeart/2005/8/layout/hList1"/>
    <dgm:cxn modelId="{C3FFC339-DC4C-4F19-BC7C-E42240A12EBE}" srcId="{D02FF751-75E4-4D83-AD35-F7BFD85B4F20}" destId="{11340E9D-DC4A-480D-9AF6-932BFB04C8D5}" srcOrd="0" destOrd="0" parTransId="{2D03085B-4D61-40B8-ADE6-76B137871A0B}" sibTransId="{5B3139F8-4AEA-4624-B41B-A7452A79EE69}"/>
    <dgm:cxn modelId="{27C2B855-AFAB-4A2D-8CF5-210F0484F1F7}" srcId="{4A00E853-F8ED-4F75-B950-7272DAB67501}" destId="{6A5A5168-8D90-4DAE-80D4-307EE2CA04FA}" srcOrd="0" destOrd="0" parTransId="{98A71B39-D554-47DA-B3AD-3E18BC2C15DC}" sibTransId="{F54AA36F-C0CE-4E3A-BE5E-9CFD8161AFF2}"/>
    <dgm:cxn modelId="{DFA5926B-492D-4F71-90A6-51CAF0CCACD5}" type="presOf" srcId="{57756617-796E-459F-AA20-089FA252A5A6}" destId="{BEAADD2F-5B8B-4900-8BAE-57F8DCE0541E}" srcOrd="0" destOrd="0" presId="urn:microsoft.com/office/officeart/2005/8/layout/hList1"/>
    <dgm:cxn modelId="{0A30037D-CB20-406D-AC94-3503A727E8C8}" type="presOf" srcId="{4A00E853-F8ED-4F75-B950-7272DAB67501}" destId="{5834330D-1923-474E-B78D-AC3782498AF8}" srcOrd="0" destOrd="0" presId="urn:microsoft.com/office/officeart/2005/8/layout/hList1"/>
    <dgm:cxn modelId="{A3623D91-4884-4B0F-B3C8-F0994EBA59B7}" type="presOf" srcId="{11340E9D-DC4A-480D-9AF6-932BFB04C8D5}" destId="{570C883A-E749-4028-89FB-872BEC1297E0}" srcOrd="0" destOrd="0" presId="urn:microsoft.com/office/officeart/2005/8/layout/hList1"/>
    <dgm:cxn modelId="{0207B39B-CCDA-4F1F-87A4-51400D2C67DD}" srcId="{57756617-796E-459F-AA20-089FA252A5A6}" destId="{4A00E853-F8ED-4F75-B950-7272DAB67501}" srcOrd="1" destOrd="0" parTransId="{B717EAED-B83A-4FB7-87BD-0485165B86E8}" sibTransId="{6B0379B2-9BE5-4953-A465-2CB3A66190CA}"/>
    <dgm:cxn modelId="{114BF7C3-A285-46A4-A4E2-B7F62E7617DF}" srcId="{57756617-796E-459F-AA20-089FA252A5A6}" destId="{D02FF751-75E4-4D83-AD35-F7BFD85B4F20}" srcOrd="0" destOrd="0" parTransId="{84774C41-AD2E-461A-8655-66AB4F47A293}" sibTransId="{3ED5813F-47D1-4B7A-9083-0708B7557F3A}"/>
    <dgm:cxn modelId="{89E35ED4-DBF0-4A47-B2D3-E00AFD5CD8F6}" type="presOf" srcId="{6A5A5168-8D90-4DAE-80D4-307EE2CA04FA}" destId="{F02D4F3D-76C6-4F34-8F46-3AEFFE79E99D}" srcOrd="0" destOrd="0" presId="urn:microsoft.com/office/officeart/2005/8/layout/hList1"/>
    <dgm:cxn modelId="{BA562488-0562-44C2-A99D-DC847B0EBDF7}" type="presParOf" srcId="{BEAADD2F-5B8B-4900-8BAE-57F8DCE0541E}" destId="{EFA32547-E3F9-4D40-8EA5-6D6B6606165E}" srcOrd="0" destOrd="0" presId="urn:microsoft.com/office/officeart/2005/8/layout/hList1"/>
    <dgm:cxn modelId="{3F1E6042-2661-47A2-A297-78F8618DE623}" type="presParOf" srcId="{EFA32547-E3F9-4D40-8EA5-6D6B6606165E}" destId="{F894B797-3728-4E83-B021-DB14536242A4}" srcOrd="0" destOrd="0" presId="urn:microsoft.com/office/officeart/2005/8/layout/hList1"/>
    <dgm:cxn modelId="{D41E975B-05E6-48F7-ADB5-31938DEFCAC4}" type="presParOf" srcId="{EFA32547-E3F9-4D40-8EA5-6D6B6606165E}" destId="{570C883A-E749-4028-89FB-872BEC1297E0}" srcOrd="1" destOrd="0" presId="urn:microsoft.com/office/officeart/2005/8/layout/hList1"/>
    <dgm:cxn modelId="{21C4A0E5-412F-469A-B6B7-DAA0DD2A6272}" type="presParOf" srcId="{BEAADD2F-5B8B-4900-8BAE-57F8DCE0541E}" destId="{C30EC85A-9FAA-42D2-A8F2-8CDBB4E1BFA6}" srcOrd="1" destOrd="0" presId="urn:microsoft.com/office/officeart/2005/8/layout/hList1"/>
    <dgm:cxn modelId="{ACD59924-A25D-4D76-82E5-3A0CD5030DC8}" type="presParOf" srcId="{BEAADD2F-5B8B-4900-8BAE-57F8DCE0541E}" destId="{25D8AD39-9A30-4401-A80B-BE2CE2DBDDD8}" srcOrd="2" destOrd="0" presId="urn:microsoft.com/office/officeart/2005/8/layout/hList1"/>
    <dgm:cxn modelId="{C04A3D01-FBAB-46CC-B935-B3F112AA143F}" type="presParOf" srcId="{25D8AD39-9A30-4401-A80B-BE2CE2DBDDD8}" destId="{5834330D-1923-474E-B78D-AC3782498AF8}" srcOrd="0" destOrd="0" presId="urn:microsoft.com/office/officeart/2005/8/layout/hList1"/>
    <dgm:cxn modelId="{1839C49D-C44F-412A-80C5-AA5EE81110BF}" type="presParOf" srcId="{25D8AD39-9A30-4401-A80B-BE2CE2DBDDD8}" destId="{F02D4F3D-76C6-4F34-8F46-3AEFFE79E99D}" srcOrd="1" destOrd="0" presId="urn:microsoft.com/office/officeart/2005/8/layout/h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9.xml><?xml version="1.0" encoding="utf-8"?>
<dgm:dataModel xmlns:dgm="http://schemas.openxmlformats.org/drawingml/2006/diagram" xmlns:a="http://schemas.openxmlformats.org/drawingml/2006/main">
  <dgm:ptLst>
    <dgm:pt modelId="{7A19EB20-2479-426D-9E06-B86578D11D98}" type="doc">
      <dgm:prSet loTypeId="urn:microsoft.com/office/officeart/2005/8/layout/process5" loCatId="process" qsTypeId="urn:microsoft.com/office/officeart/2005/8/quickstyle/simple1" qsCatId="simple" csTypeId="urn:microsoft.com/office/officeart/2005/8/colors/accent3_1" csCatId="accent3" phldr="1"/>
      <dgm:spPr/>
      <dgm:t>
        <a:bodyPr/>
        <a:lstStyle/>
        <a:p>
          <a:endParaRPr lang="en-US"/>
        </a:p>
      </dgm:t>
    </dgm:pt>
    <dgm:pt modelId="{5540FAC1-A261-4DE7-92F1-E5D396480A77}">
      <dgm:prSet phldrT="[Text]" custT="1"/>
      <dgm:spPr/>
      <dgm:t>
        <a:bodyPr/>
        <a:lstStyle/>
        <a:p>
          <a:r>
            <a:rPr lang="en-US" sz="2400"/>
            <a:t>A </a:t>
          </a:r>
          <a:r>
            <a:rPr lang="en-US" sz="2400" b="1" i="1" u="sng"/>
            <a:t>senior police officer </a:t>
          </a:r>
          <a:r>
            <a:rPr lang="en-US" sz="2400"/>
            <a:t>may give a DAPN to a person (‘P’) if conditions </a:t>
          </a:r>
          <a:r>
            <a:rPr lang="en-US" sz="2400" b="1" i="1" u="sng"/>
            <a:t>A and B </a:t>
          </a:r>
          <a:r>
            <a:rPr lang="en-US" sz="2400"/>
            <a:t>are met </a:t>
          </a:r>
          <a:endParaRPr lang="en-US" sz="2400" dirty="0"/>
        </a:p>
      </dgm:t>
    </dgm:pt>
    <dgm:pt modelId="{1FD50AED-61AA-403E-9B87-1F6690189085}" type="parTrans" cxnId="{59F92175-C2E1-4F42-8D49-164F9BDFA30F}">
      <dgm:prSet/>
      <dgm:spPr/>
      <dgm:t>
        <a:bodyPr/>
        <a:lstStyle/>
        <a:p>
          <a:endParaRPr lang="en-US"/>
        </a:p>
      </dgm:t>
    </dgm:pt>
    <dgm:pt modelId="{FC7730F2-0FEE-48BD-B078-09F0B70C6668}" type="sibTrans" cxnId="{59F92175-C2E1-4F42-8D49-164F9BDFA30F}">
      <dgm:prSet/>
      <dgm:spPr/>
      <dgm:t>
        <a:bodyPr/>
        <a:lstStyle/>
        <a:p>
          <a:endParaRPr lang="en-US"/>
        </a:p>
      </dgm:t>
    </dgm:pt>
    <dgm:pt modelId="{0ADA8788-7923-4952-8AF9-695128E923B7}">
      <dgm:prSet phldrT="[Text]" custT="1"/>
      <dgm:spPr/>
      <dgm:t>
        <a:bodyPr/>
        <a:lstStyle/>
        <a:p>
          <a:r>
            <a:rPr lang="en-US" sz="2400"/>
            <a:t>A DAPN is a notice prohibiting P from being abusive to a person aged 16 or over to whom P is personally connected</a:t>
          </a:r>
          <a:endParaRPr lang="en-US" sz="2400" dirty="0"/>
        </a:p>
      </dgm:t>
    </dgm:pt>
    <dgm:pt modelId="{00FBE2D8-775F-41E8-800A-64D03C9A9384}" type="parTrans" cxnId="{EEAE9221-4A73-4F18-B3B7-F7BE476B1EDC}">
      <dgm:prSet/>
      <dgm:spPr/>
      <dgm:t>
        <a:bodyPr/>
        <a:lstStyle/>
        <a:p>
          <a:endParaRPr lang="en-US"/>
        </a:p>
      </dgm:t>
    </dgm:pt>
    <dgm:pt modelId="{1C8075E1-E49A-4F22-B679-D4687DA2FEA0}" type="sibTrans" cxnId="{EEAE9221-4A73-4F18-B3B7-F7BE476B1EDC}">
      <dgm:prSet/>
      <dgm:spPr/>
      <dgm:t>
        <a:bodyPr/>
        <a:lstStyle/>
        <a:p>
          <a:endParaRPr lang="en-US"/>
        </a:p>
      </dgm:t>
    </dgm:pt>
    <dgm:pt modelId="{C61BB555-3DF8-4914-AF90-C2572BAE8334}">
      <dgm:prSet phldrT="[Text]" custT="1"/>
      <dgm:spPr/>
      <dgm:t>
        <a:bodyPr/>
        <a:lstStyle/>
        <a:p>
          <a:r>
            <a:rPr lang="en-US" sz="2400" b="1" i="1" u="sng"/>
            <a:t>Condition A </a:t>
          </a:r>
          <a:r>
            <a:rPr lang="en-US" sz="2400"/>
            <a:t>is that the senior police officer has RGTB that P has been abusive towards a person aged 16 or over to whom P is personally connected</a:t>
          </a:r>
          <a:endParaRPr lang="en-US" sz="2400" dirty="0"/>
        </a:p>
      </dgm:t>
    </dgm:pt>
    <dgm:pt modelId="{081B3DD6-40ED-4447-9587-ACAFDFBFCBB1}" type="parTrans" cxnId="{0F2FF44C-F477-4322-9E9E-27D16B9DD68D}">
      <dgm:prSet/>
      <dgm:spPr/>
      <dgm:t>
        <a:bodyPr/>
        <a:lstStyle/>
        <a:p>
          <a:endParaRPr lang="en-US"/>
        </a:p>
      </dgm:t>
    </dgm:pt>
    <dgm:pt modelId="{98DAD4E7-E837-4451-8EBB-EA8FD8424566}" type="sibTrans" cxnId="{0F2FF44C-F477-4322-9E9E-27D16B9DD68D}">
      <dgm:prSet/>
      <dgm:spPr/>
      <dgm:t>
        <a:bodyPr/>
        <a:lstStyle/>
        <a:p>
          <a:endParaRPr lang="en-US"/>
        </a:p>
      </dgm:t>
    </dgm:pt>
    <dgm:pt modelId="{16A0A7B6-8BC2-4214-8335-F49DBA01AE49}">
      <dgm:prSet phldrT="[Text]" custT="1"/>
      <dgm:spPr/>
      <dgm:t>
        <a:bodyPr/>
        <a:lstStyle/>
        <a:p>
          <a:r>
            <a:rPr lang="en-US" sz="2400" b="1" i="1" u="sng" dirty="0"/>
            <a:t>Condition B </a:t>
          </a:r>
          <a:r>
            <a:rPr lang="en-US" sz="2400" b="0" i="0" dirty="0"/>
            <a:t>is that the senior police officer has RGTB that it is necessary to give the notice to protect that person from DA, or the risk of DA, carried out by P</a:t>
          </a:r>
        </a:p>
      </dgm:t>
    </dgm:pt>
    <dgm:pt modelId="{4E05D3F8-8908-41F9-9EAA-218153AE2592}" type="parTrans" cxnId="{DD21F1B2-B139-4A97-8786-FEAD3FE6EE39}">
      <dgm:prSet/>
      <dgm:spPr/>
      <dgm:t>
        <a:bodyPr/>
        <a:lstStyle/>
        <a:p>
          <a:endParaRPr lang="en-US"/>
        </a:p>
      </dgm:t>
    </dgm:pt>
    <dgm:pt modelId="{F12C7AE5-4912-4E35-96E1-541BE3A704EC}" type="sibTrans" cxnId="{DD21F1B2-B139-4A97-8786-FEAD3FE6EE39}">
      <dgm:prSet/>
      <dgm:spPr/>
      <dgm:t>
        <a:bodyPr/>
        <a:lstStyle/>
        <a:p>
          <a:endParaRPr lang="en-US"/>
        </a:p>
      </dgm:t>
    </dgm:pt>
    <dgm:pt modelId="{84888867-F33C-4B98-87F1-7B96A844F5B1}" type="pres">
      <dgm:prSet presAssocID="{7A19EB20-2479-426D-9E06-B86578D11D98}" presName="diagram" presStyleCnt="0">
        <dgm:presLayoutVars>
          <dgm:dir/>
          <dgm:resizeHandles val="exact"/>
        </dgm:presLayoutVars>
      </dgm:prSet>
      <dgm:spPr/>
    </dgm:pt>
    <dgm:pt modelId="{FA0F7084-3B43-4033-BE6C-344F3DE52CBC}" type="pres">
      <dgm:prSet presAssocID="{5540FAC1-A261-4DE7-92F1-E5D396480A77}" presName="node" presStyleLbl="node1" presStyleIdx="0" presStyleCnt="4" custScaleX="142843" custScaleY="98340">
        <dgm:presLayoutVars>
          <dgm:bulletEnabled val="1"/>
        </dgm:presLayoutVars>
      </dgm:prSet>
      <dgm:spPr/>
    </dgm:pt>
    <dgm:pt modelId="{AE9C1E0F-BDA3-4396-B6A4-D1D0B1194B94}" type="pres">
      <dgm:prSet presAssocID="{FC7730F2-0FEE-48BD-B078-09F0B70C6668}" presName="sibTrans" presStyleLbl="sibTrans2D1" presStyleIdx="0" presStyleCnt="3"/>
      <dgm:spPr/>
    </dgm:pt>
    <dgm:pt modelId="{DC662B0A-FF40-4104-B412-C1EBAC82A1E2}" type="pres">
      <dgm:prSet presAssocID="{FC7730F2-0FEE-48BD-B078-09F0B70C6668}" presName="connectorText" presStyleLbl="sibTrans2D1" presStyleIdx="0" presStyleCnt="3"/>
      <dgm:spPr/>
    </dgm:pt>
    <dgm:pt modelId="{DBED27BE-D8A8-416B-9346-E95758559B94}" type="pres">
      <dgm:prSet presAssocID="{0ADA8788-7923-4952-8AF9-695128E923B7}" presName="node" presStyleLbl="node1" presStyleIdx="1" presStyleCnt="4" custScaleX="146651" custLinFactNeighborX="-884" custLinFactNeighborY="-73">
        <dgm:presLayoutVars>
          <dgm:bulletEnabled val="1"/>
        </dgm:presLayoutVars>
      </dgm:prSet>
      <dgm:spPr/>
    </dgm:pt>
    <dgm:pt modelId="{96A52D31-A5A4-426D-BC67-5EBED46C7B36}" type="pres">
      <dgm:prSet presAssocID="{1C8075E1-E49A-4F22-B679-D4687DA2FEA0}" presName="sibTrans" presStyleLbl="sibTrans2D1" presStyleIdx="1" presStyleCnt="3" custLinFactNeighborX="62483" custLinFactNeighborY="592"/>
      <dgm:spPr/>
    </dgm:pt>
    <dgm:pt modelId="{FA6FC40F-7719-4D15-8389-C45373148F71}" type="pres">
      <dgm:prSet presAssocID="{1C8075E1-E49A-4F22-B679-D4687DA2FEA0}" presName="connectorText" presStyleLbl="sibTrans2D1" presStyleIdx="1" presStyleCnt="3"/>
      <dgm:spPr/>
    </dgm:pt>
    <dgm:pt modelId="{C4138732-B23C-48D5-946F-B25BE69C02EB}" type="pres">
      <dgm:prSet presAssocID="{C61BB555-3DF8-4914-AF90-C2572BAE8334}" presName="node" presStyleLbl="node1" presStyleIdx="2" presStyleCnt="4" custScaleX="147030" custScaleY="123817" custLinFactNeighborY="-12804">
        <dgm:presLayoutVars>
          <dgm:bulletEnabled val="1"/>
        </dgm:presLayoutVars>
      </dgm:prSet>
      <dgm:spPr/>
    </dgm:pt>
    <dgm:pt modelId="{D79FD665-8D59-43AF-87D4-94E8804B0213}" type="pres">
      <dgm:prSet presAssocID="{98DAD4E7-E837-4451-8EBB-EA8FD8424566}" presName="sibTrans" presStyleLbl="sibTrans2D1" presStyleIdx="2" presStyleCnt="3"/>
      <dgm:spPr/>
    </dgm:pt>
    <dgm:pt modelId="{47FC4CC4-8C87-473E-B700-2125EEBA0972}" type="pres">
      <dgm:prSet presAssocID="{98DAD4E7-E837-4451-8EBB-EA8FD8424566}" presName="connectorText" presStyleLbl="sibTrans2D1" presStyleIdx="2" presStyleCnt="3"/>
      <dgm:spPr/>
    </dgm:pt>
    <dgm:pt modelId="{D2B24071-474C-4B18-937A-8DF7981B79B0}" type="pres">
      <dgm:prSet presAssocID="{16A0A7B6-8BC2-4214-8335-F49DBA01AE49}" presName="node" presStyleLbl="node1" presStyleIdx="3" presStyleCnt="4" custScaleX="144075" custScaleY="124454" custLinFactNeighborX="2561" custLinFactNeighborY="-17072">
        <dgm:presLayoutVars>
          <dgm:bulletEnabled val="1"/>
        </dgm:presLayoutVars>
      </dgm:prSet>
      <dgm:spPr/>
    </dgm:pt>
  </dgm:ptLst>
  <dgm:cxnLst>
    <dgm:cxn modelId="{33335703-9F2D-44B4-AB69-528544C65684}" type="presOf" srcId="{1C8075E1-E49A-4F22-B679-D4687DA2FEA0}" destId="{FA6FC40F-7719-4D15-8389-C45373148F71}" srcOrd="1" destOrd="0" presId="urn:microsoft.com/office/officeart/2005/8/layout/process5"/>
    <dgm:cxn modelId="{EEAE9221-4A73-4F18-B3B7-F7BE476B1EDC}" srcId="{7A19EB20-2479-426D-9E06-B86578D11D98}" destId="{0ADA8788-7923-4952-8AF9-695128E923B7}" srcOrd="1" destOrd="0" parTransId="{00FBE2D8-775F-41E8-800A-64D03C9A9384}" sibTransId="{1C8075E1-E49A-4F22-B679-D4687DA2FEA0}"/>
    <dgm:cxn modelId="{D5B99025-866B-4503-AA40-0318B322F356}" type="presOf" srcId="{7A19EB20-2479-426D-9E06-B86578D11D98}" destId="{84888867-F33C-4B98-87F1-7B96A844F5B1}" srcOrd="0" destOrd="0" presId="urn:microsoft.com/office/officeart/2005/8/layout/process5"/>
    <dgm:cxn modelId="{0F2FF44C-F477-4322-9E9E-27D16B9DD68D}" srcId="{7A19EB20-2479-426D-9E06-B86578D11D98}" destId="{C61BB555-3DF8-4914-AF90-C2572BAE8334}" srcOrd="2" destOrd="0" parTransId="{081B3DD6-40ED-4447-9587-ACAFDFBFCBB1}" sibTransId="{98DAD4E7-E837-4451-8EBB-EA8FD8424566}"/>
    <dgm:cxn modelId="{59F92175-C2E1-4F42-8D49-164F9BDFA30F}" srcId="{7A19EB20-2479-426D-9E06-B86578D11D98}" destId="{5540FAC1-A261-4DE7-92F1-E5D396480A77}" srcOrd="0" destOrd="0" parTransId="{1FD50AED-61AA-403E-9B87-1F6690189085}" sibTransId="{FC7730F2-0FEE-48BD-B078-09F0B70C6668}"/>
    <dgm:cxn modelId="{8114BA88-2001-4378-8415-F759ECE8F3D4}" type="presOf" srcId="{C61BB555-3DF8-4914-AF90-C2572BAE8334}" destId="{C4138732-B23C-48D5-946F-B25BE69C02EB}" srcOrd="0" destOrd="0" presId="urn:microsoft.com/office/officeart/2005/8/layout/process5"/>
    <dgm:cxn modelId="{B6D7099E-CFD5-4461-8C36-5F4BE49C441A}" type="presOf" srcId="{FC7730F2-0FEE-48BD-B078-09F0B70C6668}" destId="{DC662B0A-FF40-4104-B412-C1EBAC82A1E2}" srcOrd="1" destOrd="0" presId="urn:microsoft.com/office/officeart/2005/8/layout/process5"/>
    <dgm:cxn modelId="{DD21F1B2-B139-4A97-8786-FEAD3FE6EE39}" srcId="{7A19EB20-2479-426D-9E06-B86578D11D98}" destId="{16A0A7B6-8BC2-4214-8335-F49DBA01AE49}" srcOrd="3" destOrd="0" parTransId="{4E05D3F8-8908-41F9-9EAA-218153AE2592}" sibTransId="{F12C7AE5-4912-4E35-96E1-541BE3A704EC}"/>
    <dgm:cxn modelId="{A46B38B8-E544-4094-8167-DB5EF103CF59}" type="presOf" srcId="{FC7730F2-0FEE-48BD-B078-09F0B70C6668}" destId="{AE9C1E0F-BDA3-4396-B6A4-D1D0B1194B94}" srcOrd="0" destOrd="0" presId="urn:microsoft.com/office/officeart/2005/8/layout/process5"/>
    <dgm:cxn modelId="{183D5FBE-4DDC-4AF7-B655-BE26EED26524}" type="presOf" srcId="{1C8075E1-E49A-4F22-B679-D4687DA2FEA0}" destId="{96A52D31-A5A4-426D-BC67-5EBED46C7B36}" srcOrd="0" destOrd="0" presId="urn:microsoft.com/office/officeart/2005/8/layout/process5"/>
    <dgm:cxn modelId="{D7E432CE-4A7F-42DD-91F7-27ADE031DD89}" type="presOf" srcId="{98DAD4E7-E837-4451-8EBB-EA8FD8424566}" destId="{D79FD665-8D59-43AF-87D4-94E8804B0213}" srcOrd="0" destOrd="0" presId="urn:microsoft.com/office/officeart/2005/8/layout/process5"/>
    <dgm:cxn modelId="{ABE9BCCE-F43A-4B1E-ACCE-C9093C45A5E2}" type="presOf" srcId="{5540FAC1-A261-4DE7-92F1-E5D396480A77}" destId="{FA0F7084-3B43-4033-BE6C-344F3DE52CBC}" srcOrd="0" destOrd="0" presId="urn:microsoft.com/office/officeart/2005/8/layout/process5"/>
    <dgm:cxn modelId="{0188E2E4-5EF2-480D-A41D-82E61C850733}" type="presOf" srcId="{0ADA8788-7923-4952-8AF9-695128E923B7}" destId="{DBED27BE-D8A8-416B-9346-E95758559B94}" srcOrd="0" destOrd="0" presId="urn:microsoft.com/office/officeart/2005/8/layout/process5"/>
    <dgm:cxn modelId="{551F87F6-05FA-4A94-B838-0F85F754FC4D}" type="presOf" srcId="{16A0A7B6-8BC2-4214-8335-F49DBA01AE49}" destId="{D2B24071-474C-4B18-937A-8DF7981B79B0}" srcOrd="0" destOrd="0" presId="urn:microsoft.com/office/officeart/2005/8/layout/process5"/>
    <dgm:cxn modelId="{03695CFD-FB94-4FA0-B1D1-68F4302491B3}" type="presOf" srcId="{98DAD4E7-E837-4451-8EBB-EA8FD8424566}" destId="{47FC4CC4-8C87-473E-B700-2125EEBA0972}" srcOrd="1" destOrd="0" presId="urn:microsoft.com/office/officeart/2005/8/layout/process5"/>
    <dgm:cxn modelId="{138EF439-B595-46F6-882B-4A80E235A1FA}" type="presParOf" srcId="{84888867-F33C-4B98-87F1-7B96A844F5B1}" destId="{FA0F7084-3B43-4033-BE6C-344F3DE52CBC}" srcOrd="0" destOrd="0" presId="urn:microsoft.com/office/officeart/2005/8/layout/process5"/>
    <dgm:cxn modelId="{B3BDA68B-FD7F-4A8D-BADC-FAD1E3736D54}" type="presParOf" srcId="{84888867-F33C-4B98-87F1-7B96A844F5B1}" destId="{AE9C1E0F-BDA3-4396-B6A4-D1D0B1194B94}" srcOrd="1" destOrd="0" presId="urn:microsoft.com/office/officeart/2005/8/layout/process5"/>
    <dgm:cxn modelId="{E13651CF-BD5F-4DCF-B121-0CC2A5AAFBC1}" type="presParOf" srcId="{AE9C1E0F-BDA3-4396-B6A4-D1D0B1194B94}" destId="{DC662B0A-FF40-4104-B412-C1EBAC82A1E2}" srcOrd="0" destOrd="0" presId="urn:microsoft.com/office/officeart/2005/8/layout/process5"/>
    <dgm:cxn modelId="{9664A3A7-08FC-4856-8D9A-D0DB8DDBF0A8}" type="presParOf" srcId="{84888867-F33C-4B98-87F1-7B96A844F5B1}" destId="{DBED27BE-D8A8-416B-9346-E95758559B94}" srcOrd="2" destOrd="0" presId="urn:microsoft.com/office/officeart/2005/8/layout/process5"/>
    <dgm:cxn modelId="{863EB6C8-B546-481C-BA13-34DF0A15C5A2}" type="presParOf" srcId="{84888867-F33C-4B98-87F1-7B96A844F5B1}" destId="{96A52D31-A5A4-426D-BC67-5EBED46C7B36}" srcOrd="3" destOrd="0" presId="urn:microsoft.com/office/officeart/2005/8/layout/process5"/>
    <dgm:cxn modelId="{7DF0FF8B-E376-4C9D-AD96-E33456FA3BE7}" type="presParOf" srcId="{96A52D31-A5A4-426D-BC67-5EBED46C7B36}" destId="{FA6FC40F-7719-4D15-8389-C45373148F71}" srcOrd="0" destOrd="0" presId="urn:microsoft.com/office/officeart/2005/8/layout/process5"/>
    <dgm:cxn modelId="{AF4AD1CA-4D0D-4F49-9D41-EF4FE74FE738}" type="presParOf" srcId="{84888867-F33C-4B98-87F1-7B96A844F5B1}" destId="{C4138732-B23C-48D5-946F-B25BE69C02EB}" srcOrd="4" destOrd="0" presId="urn:microsoft.com/office/officeart/2005/8/layout/process5"/>
    <dgm:cxn modelId="{7CBF0DE1-F488-46CD-8780-57844DB9836D}" type="presParOf" srcId="{84888867-F33C-4B98-87F1-7B96A844F5B1}" destId="{D79FD665-8D59-43AF-87D4-94E8804B0213}" srcOrd="5" destOrd="0" presId="urn:microsoft.com/office/officeart/2005/8/layout/process5"/>
    <dgm:cxn modelId="{0EE15489-8F62-4112-B08C-0B6C6114879B}" type="presParOf" srcId="{D79FD665-8D59-43AF-87D4-94E8804B0213}" destId="{47FC4CC4-8C87-473E-B700-2125EEBA0972}" srcOrd="0" destOrd="0" presId="urn:microsoft.com/office/officeart/2005/8/layout/process5"/>
    <dgm:cxn modelId="{6814A348-D9FA-4892-9E4F-33A4CEDF9350}" type="presParOf" srcId="{84888867-F33C-4B98-87F1-7B96A844F5B1}" destId="{D2B24071-474C-4B18-937A-8DF7981B79B0}" srcOrd="6" destOrd="0" presId="urn:microsoft.com/office/officeart/2005/8/layout/process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0.xml><?xml version="1.0" encoding="utf-8"?>
<dgm:dataModel xmlns:dgm="http://schemas.openxmlformats.org/drawingml/2006/diagram" xmlns:a="http://schemas.openxmlformats.org/drawingml/2006/main">
  <dgm:ptLst>
    <dgm:pt modelId="{C080A119-FD25-4C1B-A8C7-8E459ED150DB}" type="doc">
      <dgm:prSet loTypeId="urn:microsoft.com/office/officeart/2005/8/layout/process2" loCatId="process" qsTypeId="urn:microsoft.com/office/officeart/2005/8/quickstyle/simple1" qsCatId="simple" csTypeId="urn:microsoft.com/office/officeart/2005/8/colors/accent1_1" csCatId="accent1" phldr="1"/>
      <dgm:spPr/>
    </dgm:pt>
    <dgm:pt modelId="{7C49651C-760B-4A4D-8823-FDC13F42B4CC}">
      <dgm:prSet phldrT="[Text]" custT="1"/>
      <dgm:spPr/>
      <dgm:t>
        <a:bodyPr/>
        <a:lstStyle/>
        <a:p>
          <a:r>
            <a:rPr lang="en-US" sz="2400" dirty="0"/>
            <a:t>Coercive control is a term developed by Evan STARK to help us understand domestic abuse as more than a “fight.” It is a pattern of </a:t>
          </a:r>
          <a:r>
            <a:rPr lang="en-US" sz="2400" dirty="0" err="1"/>
            <a:t>behaviour</a:t>
          </a:r>
          <a:r>
            <a:rPr lang="en-US" sz="2400" dirty="0"/>
            <a:t> which seeks to take away the victim’s liberty or freedom, to strip away their sense of self</a:t>
          </a:r>
        </a:p>
      </dgm:t>
    </dgm:pt>
    <dgm:pt modelId="{9DFBC000-1726-4A85-8525-EEA0F2DAFFC0}" type="parTrans" cxnId="{F66F8762-075F-4CF1-AF46-2A4331580314}">
      <dgm:prSet/>
      <dgm:spPr/>
      <dgm:t>
        <a:bodyPr/>
        <a:lstStyle/>
        <a:p>
          <a:endParaRPr lang="en-US"/>
        </a:p>
      </dgm:t>
    </dgm:pt>
    <dgm:pt modelId="{5673C0EF-6495-4549-9BBC-3DD33BD0030C}" type="sibTrans" cxnId="{F66F8762-075F-4CF1-AF46-2A4331580314}">
      <dgm:prSet/>
      <dgm:spPr/>
      <dgm:t>
        <a:bodyPr/>
        <a:lstStyle/>
        <a:p>
          <a:endParaRPr lang="en-US"/>
        </a:p>
      </dgm:t>
    </dgm:pt>
    <dgm:pt modelId="{58FC169A-51F0-4856-BA97-8171A812449A}">
      <dgm:prSet phldrT="[Text]" custT="1"/>
      <dgm:spPr/>
      <dgm:t>
        <a:bodyPr/>
        <a:lstStyle/>
        <a:p>
          <a:r>
            <a:rPr lang="en-US" sz="2400"/>
            <a:t>“Not only is coercive control the most common context in which women are abused, it is also the most dangerous – Stark 20</a:t>
          </a:r>
          <a:endParaRPr lang="en-US" sz="2400" dirty="0"/>
        </a:p>
      </dgm:t>
    </dgm:pt>
    <dgm:pt modelId="{03B9A503-3732-417B-8FBF-C9E05F0DAB46}" type="parTrans" cxnId="{D0DFC27C-7934-44FD-969D-3806573C7ACF}">
      <dgm:prSet/>
      <dgm:spPr/>
      <dgm:t>
        <a:bodyPr/>
        <a:lstStyle/>
        <a:p>
          <a:endParaRPr lang="en-US"/>
        </a:p>
      </dgm:t>
    </dgm:pt>
    <dgm:pt modelId="{FB86A775-DEDE-49E7-8157-2747E2C2D72D}" type="sibTrans" cxnId="{D0DFC27C-7934-44FD-969D-3806573C7ACF}">
      <dgm:prSet/>
      <dgm:spPr/>
      <dgm:t>
        <a:bodyPr/>
        <a:lstStyle/>
        <a:p>
          <a:endParaRPr lang="en-US"/>
        </a:p>
      </dgm:t>
    </dgm:pt>
    <dgm:pt modelId="{A1D97AA5-AC94-425E-9FB3-3C92836D5178}" type="pres">
      <dgm:prSet presAssocID="{C080A119-FD25-4C1B-A8C7-8E459ED150DB}" presName="linearFlow" presStyleCnt="0">
        <dgm:presLayoutVars>
          <dgm:resizeHandles val="exact"/>
        </dgm:presLayoutVars>
      </dgm:prSet>
      <dgm:spPr/>
    </dgm:pt>
    <dgm:pt modelId="{C521180C-F460-4158-A746-87CB5645B5C1}" type="pres">
      <dgm:prSet presAssocID="{7C49651C-760B-4A4D-8823-FDC13F42B4CC}" presName="node" presStyleLbl="node1" presStyleIdx="0" presStyleCnt="2" custScaleX="195672">
        <dgm:presLayoutVars>
          <dgm:bulletEnabled val="1"/>
        </dgm:presLayoutVars>
      </dgm:prSet>
      <dgm:spPr/>
    </dgm:pt>
    <dgm:pt modelId="{C907614A-A96C-4E96-8DA8-EF954AA7D928}" type="pres">
      <dgm:prSet presAssocID="{5673C0EF-6495-4549-9BBC-3DD33BD0030C}" presName="sibTrans" presStyleLbl="sibTrans2D1" presStyleIdx="0" presStyleCnt="1"/>
      <dgm:spPr/>
    </dgm:pt>
    <dgm:pt modelId="{23D84EAC-D92A-428D-80E1-52CF18897927}" type="pres">
      <dgm:prSet presAssocID="{5673C0EF-6495-4549-9BBC-3DD33BD0030C}" presName="connectorText" presStyleLbl="sibTrans2D1" presStyleIdx="0" presStyleCnt="1"/>
      <dgm:spPr/>
    </dgm:pt>
    <dgm:pt modelId="{5422AF66-804C-4241-94BC-B74AEB26B423}" type="pres">
      <dgm:prSet presAssocID="{58FC169A-51F0-4856-BA97-8171A812449A}" presName="node" presStyleLbl="node1" presStyleIdx="1" presStyleCnt="2" custScaleX="126974">
        <dgm:presLayoutVars>
          <dgm:bulletEnabled val="1"/>
        </dgm:presLayoutVars>
      </dgm:prSet>
      <dgm:spPr/>
    </dgm:pt>
  </dgm:ptLst>
  <dgm:cxnLst>
    <dgm:cxn modelId="{BADF6E1D-B3FA-4A1B-A765-F8E51B40845E}" type="presOf" srcId="{C080A119-FD25-4C1B-A8C7-8E459ED150DB}" destId="{A1D97AA5-AC94-425E-9FB3-3C92836D5178}" srcOrd="0" destOrd="0" presId="urn:microsoft.com/office/officeart/2005/8/layout/process2"/>
    <dgm:cxn modelId="{032AFE33-523C-44C4-9EBB-7893BD8FD6D4}" type="presOf" srcId="{58FC169A-51F0-4856-BA97-8171A812449A}" destId="{5422AF66-804C-4241-94BC-B74AEB26B423}" srcOrd="0" destOrd="0" presId="urn:microsoft.com/office/officeart/2005/8/layout/process2"/>
    <dgm:cxn modelId="{F66F8762-075F-4CF1-AF46-2A4331580314}" srcId="{C080A119-FD25-4C1B-A8C7-8E459ED150DB}" destId="{7C49651C-760B-4A4D-8823-FDC13F42B4CC}" srcOrd="0" destOrd="0" parTransId="{9DFBC000-1726-4A85-8525-EEA0F2DAFFC0}" sibTransId="{5673C0EF-6495-4549-9BBC-3DD33BD0030C}"/>
    <dgm:cxn modelId="{C6D9AF6F-6AE1-4646-B5E3-99C40B8B5644}" type="presOf" srcId="{7C49651C-760B-4A4D-8823-FDC13F42B4CC}" destId="{C521180C-F460-4158-A746-87CB5645B5C1}" srcOrd="0" destOrd="0" presId="urn:microsoft.com/office/officeart/2005/8/layout/process2"/>
    <dgm:cxn modelId="{D0DFC27C-7934-44FD-969D-3806573C7ACF}" srcId="{C080A119-FD25-4C1B-A8C7-8E459ED150DB}" destId="{58FC169A-51F0-4856-BA97-8171A812449A}" srcOrd="1" destOrd="0" parTransId="{03B9A503-3732-417B-8FBF-C9E05F0DAB46}" sibTransId="{FB86A775-DEDE-49E7-8157-2747E2C2D72D}"/>
    <dgm:cxn modelId="{6E176588-DE1B-43A6-BB99-8A4098C67A95}" type="presOf" srcId="{5673C0EF-6495-4549-9BBC-3DD33BD0030C}" destId="{23D84EAC-D92A-428D-80E1-52CF18897927}" srcOrd="1" destOrd="0" presId="urn:microsoft.com/office/officeart/2005/8/layout/process2"/>
    <dgm:cxn modelId="{E852F4D3-20A0-426B-B461-72A9A0A30277}" type="presOf" srcId="{5673C0EF-6495-4549-9BBC-3DD33BD0030C}" destId="{C907614A-A96C-4E96-8DA8-EF954AA7D928}" srcOrd="0" destOrd="0" presId="urn:microsoft.com/office/officeart/2005/8/layout/process2"/>
    <dgm:cxn modelId="{C503A10A-D5CF-4DBC-9F5E-AC0670AEECCC}" type="presParOf" srcId="{A1D97AA5-AC94-425E-9FB3-3C92836D5178}" destId="{C521180C-F460-4158-A746-87CB5645B5C1}" srcOrd="0" destOrd="0" presId="urn:microsoft.com/office/officeart/2005/8/layout/process2"/>
    <dgm:cxn modelId="{5C916BAC-E655-4B3A-B948-C32732A5D0D6}" type="presParOf" srcId="{A1D97AA5-AC94-425E-9FB3-3C92836D5178}" destId="{C907614A-A96C-4E96-8DA8-EF954AA7D928}" srcOrd="1" destOrd="0" presId="urn:microsoft.com/office/officeart/2005/8/layout/process2"/>
    <dgm:cxn modelId="{E4ED6267-BD44-44D5-8D1B-957871A1B849}" type="presParOf" srcId="{C907614A-A96C-4E96-8DA8-EF954AA7D928}" destId="{23D84EAC-D92A-428D-80E1-52CF18897927}" srcOrd="0" destOrd="0" presId="urn:microsoft.com/office/officeart/2005/8/layout/process2"/>
    <dgm:cxn modelId="{CC48E93C-EEA1-4F3B-A7AF-CA843D61B217}" type="presParOf" srcId="{A1D97AA5-AC94-425E-9FB3-3C92836D5178}" destId="{5422AF66-804C-4241-94BC-B74AEB26B423}" srcOrd="2" destOrd="0" presId="urn:microsoft.com/office/officeart/2005/8/layout/process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1.xml><?xml version="1.0" encoding="utf-8"?>
<dgm:dataModel xmlns:dgm="http://schemas.openxmlformats.org/drawingml/2006/diagram" xmlns:a="http://schemas.openxmlformats.org/drawingml/2006/main">
  <dgm:ptLst>
    <dgm:pt modelId="{85EC892A-C603-4931-B702-6D25E5AD2328}" type="doc">
      <dgm:prSet loTypeId="urn:microsoft.com/office/officeart/2005/8/layout/process5" loCatId="process" qsTypeId="urn:microsoft.com/office/officeart/2005/8/quickstyle/simple1" qsCatId="simple" csTypeId="urn:microsoft.com/office/officeart/2005/8/colors/accent1_1" csCatId="accent1" phldr="1"/>
      <dgm:spPr/>
      <dgm:t>
        <a:bodyPr/>
        <a:lstStyle/>
        <a:p>
          <a:endParaRPr lang="en-US"/>
        </a:p>
      </dgm:t>
    </dgm:pt>
    <dgm:pt modelId="{334E338C-6C02-4684-98C5-DDF338B2F4E4}">
      <dgm:prSet phldrT="[Text]" custT="1"/>
      <dgm:spPr/>
      <dgm:t>
        <a:bodyPr/>
        <a:lstStyle/>
        <a:p>
          <a:pPr marL="0" marR="0" lvl="0" indent="0" defTabSz="914400" eaLnBrk="1" fontAlgn="auto" latinLnBrk="0" hangingPunct="1">
            <a:lnSpc>
              <a:spcPct val="100000"/>
            </a:lnSpc>
            <a:spcBef>
              <a:spcPts val="0"/>
            </a:spcBef>
            <a:spcAft>
              <a:spcPts val="0"/>
            </a:spcAft>
            <a:buClrTx/>
            <a:buSzTx/>
            <a:buFontTx/>
            <a:buNone/>
            <a:tabLst/>
            <a:defRPr/>
          </a:pPr>
          <a:r>
            <a:rPr lang="en-US" sz="2400"/>
            <a:t>(A) </a:t>
          </a:r>
          <a:r>
            <a:rPr lang="en-US" sz="2400" b="1" i="1" u="sng"/>
            <a:t>repeatedly</a:t>
          </a:r>
          <a:r>
            <a:rPr lang="en-US" sz="2400"/>
            <a:t> or </a:t>
          </a:r>
          <a:r>
            <a:rPr lang="en-US" sz="2400" b="1" i="1" u="sng"/>
            <a:t>continuously</a:t>
          </a:r>
          <a:r>
            <a:rPr lang="en-US" sz="2400"/>
            <a:t> engages in </a:t>
          </a:r>
          <a:r>
            <a:rPr lang="en-US" sz="2400" b="1" i="1" u="sng"/>
            <a:t>behaviour </a:t>
          </a:r>
          <a:r>
            <a:rPr lang="en-US" sz="2400"/>
            <a:t>towards another person (B) that is </a:t>
          </a:r>
          <a:r>
            <a:rPr lang="en-US" sz="2400" b="1" i="1" u="sng"/>
            <a:t>coercive</a:t>
          </a:r>
          <a:r>
            <a:rPr lang="en-US" sz="2400"/>
            <a:t> or </a:t>
          </a:r>
          <a:r>
            <a:rPr lang="en-US" sz="2400" b="1" i="1" u="sng"/>
            <a:t>controlling</a:t>
          </a:r>
          <a:r>
            <a:rPr lang="en-US" sz="2400"/>
            <a:t> and </a:t>
          </a:r>
          <a:endParaRPr lang="en-US" sz="2400" b="1" i="1" u="sng" dirty="0"/>
        </a:p>
      </dgm:t>
    </dgm:pt>
    <dgm:pt modelId="{3E98884B-A990-4A24-8792-6CF3E7850495}" type="parTrans" cxnId="{F79136A9-074E-4F88-89D9-3D8867080DA9}">
      <dgm:prSet/>
      <dgm:spPr/>
      <dgm:t>
        <a:bodyPr/>
        <a:lstStyle/>
        <a:p>
          <a:endParaRPr lang="en-US"/>
        </a:p>
      </dgm:t>
    </dgm:pt>
    <dgm:pt modelId="{5305DDFC-E64E-44E3-A084-14910EE2199D}" type="sibTrans" cxnId="{F79136A9-074E-4F88-89D9-3D8867080DA9}">
      <dgm:prSet/>
      <dgm:spPr/>
      <dgm:t>
        <a:bodyPr/>
        <a:lstStyle/>
        <a:p>
          <a:endParaRPr lang="en-US">
            <a:solidFill>
              <a:schemeClr val="tx1"/>
            </a:solidFill>
          </a:endParaRPr>
        </a:p>
      </dgm:t>
    </dgm:pt>
    <dgm:pt modelId="{40D40C14-01F4-4ADE-88A7-574D55CED377}">
      <dgm:prSet phldrT="[Text]" custT="1"/>
      <dgm:spPr/>
      <dgm:t>
        <a:bodyPr/>
        <a:lstStyle/>
        <a:p>
          <a:r>
            <a:rPr lang="en-US" sz="2400"/>
            <a:t>At the time of the behaviour, (A) and (B) are </a:t>
          </a:r>
          <a:r>
            <a:rPr lang="en-US" sz="2400" b="1" i="1" u="sng"/>
            <a:t>personally connected</a:t>
          </a:r>
          <a:r>
            <a:rPr lang="en-US" sz="2400"/>
            <a:t>,</a:t>
          </a:r>
          <a:endParaRPr lang="en-US" sz="2400" dirty="0"/>
        </a:p>
      </dgm:t>
    </dgm:pt>
    <dgm:pt modelId="{F7DB8BA3-C9F9-4242-9A5D-D8CD76C04F7A}" type="parTrans" cxnId="{5D4D73D8-595A-435C-AC7D-9B9217FA3C05}">
      <dgm:prSet/>
      <dgm:spPr/>
      <dgm:t>
        <a:bodyPr/>
        <a:lstStyle/>
        <a:p>
          <a:endParaRPr lang="en-US"/>
        </a:p>
      </dgm:t>
    </dgm:pt>
    <dgm:pt modelId="{D037CF4F-0A3D-4FA2-A031-A528C4B99C67}" type="sibTrans" cxnId="{5D4D73D8-595A-435C-AC7D-9B9217FA3C05}">
      <dgm:prSet/>
      <dgm:spPr/>
      <dgm:t>
        <a:bodyPr/>
        <a:lstStyle/>
        <a:p>
          <a:endParaRPr lang="en-US"/>
        </a:p>
      </dgm:t>
    </dgm:pt>
    <dgm:pt modelId="{074CDBB6-DB87-4FAA-95F9-2FC5CA428488}">
      <dgm:prSet phldrT="[Text]" custT="1"/>
      <dgm:spPr/>
      <dgm:t>
        <a:bodyPr/>
        <a:lstStyle/>
        <a:p>
          <a:r>
            <a:rPr lang="en-US" sz="2400" b="0"/>
            <a:t>The behaviour has a </a:t>
          </a:r>
          <a:r>
            <a:rPr lang="en-US" sz="2400" b="1" i="1" u="sng"/>
            <a:t>serious effect </a:t>
          </a:r>
          <a:r>
            <a:rPr lang="en-US" sz="2400" b="0"/>
            <a:t>on (B), and</a:t>
          </a:r>
          <a:endParaRPr lang="en-US" sz="2400" b="0" dirty="0"/>
        </a:p>
      </dgm:t>
    </dgm:pt>
    <dgm:pt modelId="{138EECC9-0DC6-4838-A39B-EA0EC1D991BE}" type="parTrans" cxnId="{A26CE6CE-55FB-45D8-9AD9-D566515A2100}">
      <dgm:prSet/>
      <dgm:spPr/>
      <dgm:t>
        <a:bodyPr/>
        <a:lstStyle/>
        <a:p>
          <a:endParaRPr lang="en-US"/>
        </a:p>
      </dgm:t>
    </dgm:pt>
    <dgm:pt modelId="{3DD2C1F4-828C-4AD9-BC7C-F358DB4B10AE}" type="sibTrans" cxnId="{A26CE6CE-55FB-45D8-9AD9-D566515A2100}">
      <dgm:prSet/>
      <dgm:spPr/>
      <dgm:t>
        <a:bodyPr/>
        <a:lstStyle/>
        <a:p>
          <a:endParaRPr lang="en-US"/>
        </a:p>
      </dgm:t>
    </dgm:pt>
    <dgm:pt modelId="{CCBA6B44-5568-470B-A81A-18423AD5033B}">
      <dgm:prSet phldrT="[Text]" custT="1"/>
      <dgm:spPr/>
      <dgm:t>
        <a:bodyPr/>
        <a:lstStyle/>
        <a:p>
          <a:r>
            <a:rPr lang="en-US" sz="2400"/>
            <a:t>(A) </a:t>
          </a:r>
          <a:r>
            <a:rPr lang="en-US" sz="2400" b="1" i="1" u="sng"/>
            <a:t>knows</a:t>
          </a:r>
          <a:r>
            <a:rPr lang="en-US" sz="2400"/>
            <a:t> or </a:t>
          </a:r>
          <a:r>
            <a:rPr lang="en-US" sz="2400" b="1" i="1" u="sng"/>
            <a:t>ought to know </a:t>
          </a:r>
          <a:r>
            <a:rPr lang="en-US" sz="2400"/>
            <a:t>that the behaviour will have a serious effect on (B)</a:t>
          </a:r>
          <a:endParaRPr lang="en-US" sz="2400" dirty="0"/>
        </a:p>
      </dgm:t>
    </dgm:pt>
    <dgm:pt modelId="{5CBAF075-ED61-4326-B45D-7BAFF35329EA}" type="parTrans" cxnId="{1EFFC12E-84C0-44ED-80E3-4A997C7D72D4}">
      <dgm:prSet/>
      <dgm:spPr/>
      <dgm:t>
        <a:bodyPr/>
        <a:lstStyle/>
        <a:p>
          <a:endParaRPr lang="en-US"/>
        </a:p>
      </dgm:t>
    </dgm:pt>
    <dgm:pt modelId="{51EE079C-D141-4BC8-9AA6-A3D1AEDD465B}" type="sibTrans" cxnId="{1EFFC12E-84C0-44ED-80E3-4A997C7D72D4}">
      <dgm:prSet/>
      <dgm:spPr/>
      <dgm:t>
        <a:bodyPr/>
        <a:lstStyle/>
        <a:p>
          <a:endParaRPr lang="en-US"/>
        </a:p>
      </dgm:t>
    </dgm:pt>
    <dgm:pt modelId="{9FA57D44-9AFA-42C2-B8AE-E97D0712A6B8}" type="pres">
      <dgm:prSet presAssocID="{85EC892A-C603-4931-B702-6D25E5AD2328}" presName="diagram" presStyleCnt="0">
        <dgm:presLayoutVars>
          <dgm:dir/>
          <dgm:resizeHandles val="exact"/>
        </dgm:presLayoutVars>
      </dgm:prSet>
      <dgm:spPr/>
    </dgm:pt>
    <dgm:pt modelId="{4500FFB8-E857-4500-B2A1-EEB248AB4A12}" type="pres">
      <dgm:prSet presAssocID="{334E338C-6C02-4684-98C5-DDF338B2F4E4}" presName="node" presStyleLbl="node1" presStyleIdx="0" presStyleCnt="4" custScaleX="154225">
        <dgm:presLayoutVars>
          <dgm:bulletEnabled val="1"/>
        </dgm:presLayoutVars>
      </dgm:prSet>
      <dgm:spPr/>
    </dgm:pt>
    <dgm:pt modelId="{1E53AD96-B75F-4863-8942-85109074B5C1}" type="pres">
      <dgm:prSet presAssocID="{5305DDFC-E64E-44E3-A084-14910EE2199D}" presName="sibTrans" presStyleLbl="sibTrans2D1" presStyleIdx="0" presStyleCnt="3"/>
      <dgm:spPr/>
    </dgm:pt>
    <dgm:pt modelId="{E73361B3-3F41-403E-BD25-832373CBFE80}" type="pres">
      <dgm:prSet presAssocID="{5305DDFC-E64E-44E3-A084-14910EE2199D}" presName="connectorText" presStyleLbl="sibTrans2D1" presStyleIdx="0" presStyleCnt="3"/>
      <dgm:spPr/>
    </dgm:pt>
    <dgm:pt modelId="{AC771D00-C12D-4B51-99BF-654958DD68F7}" type="pres">
      <dgm:prSet presAssocID="{40D40C14-01F4-4ADE-88A7-574D55CED377}" presName="node" presStyleLbl="node1" presStyleIdx="1" presStyleCnt="4" custScaleX="158555">
        <dgm:presLayoutVars>
          <dgm:bulletEnabled val="1"/>
        </dgm:presLayoutVars>
      </dgm:prSet>
      <dgm:spPr/>
    </dgm:pt>
    <dgm:pt modelId="{99E26FEC-BA96-4819-9100-51D62119055B}" type="pres">
      <dgm:prSet presAssocID="{D037CF4F-0A3D-4FA2-A031-A528C4B99C67}" presName="sibTrans" presStyleLbl="sibTrans2D1" presStyleIdx="1" presStyleCnt="3"/>
      <dgm:spPr/>
    </dgm:pt>
    <dgm:pt modelId="{ED033BEF-5733-4BAE-A7E3-30F3B8FCFCA3}" type="pres">
      <dgm:prSet presAssocID="{D037CF4F-0A3D-4FA2-A031-A528C4B99C67}" presName="connectorText" presStyleLbl="sibTrans2D1" presStyleIdx="1" presStyleCnt="3"/>
      <dgm:spPr/>
    </dgm:pt>
    <dgm:pt modelId="{7ECD85DD-296A-4C49-9ACD-0B463D362F35}" type="pres">
      <dgm:prSet presAssocID="{074CDBB6-DB87-4FAA-95F9-2FC5CA428488}" presName="node" presStyleLbl="node1" presStyleIdx="2" presStyleCnt="4" custScaleX="153719" custLinFactNeighborX="-2028" custLinFactNeighborY="-845">
        <dgm:presLayoutVars>
          <dgm:bulletEnabled val="1"/>
        </dgm:presLayoutVars>
      </dgm:prSet>
      <dgm:spPr/>
    </dgm:pt>
    <dgm:pt modelId="{A42370A4-0148-4772-A0BC-321106E43F56}" type="pres">
      <dgm:prSet presAssocID="{3DD2C1F4-828C-4AD9-BC7C-F358DB4B10AE}" presName="sibTrans" presStyleLbl="sibTrans2D1" presStyleIdx="2" presStyleCnt="3"/>
      <dgm:spPr/>
    </dgm:pt>
    <dgm:pt modelId="{EC7B1323-F54E-4CBE-A86A-2DEA5CDD1B9D}" type="pres">
      <dgm:prSet presAssocID="{3DD2C1F4-828C-4AD9-BC7C-F358DB4B10AE}" presName="connectorText" presStyleLbl="sibTrans2D1" presStyleIdx="2" presStyleCnt="3"/>
      <dgm:spPr/>
    </dgm:pt>
    <dgm:pt modelId="{B60FAB35-9B2F-471D-A65C-0E46E3995C20}" type="pres">
      <dgm:prSet presAssocID="{CCBA6B44-5568-470B-A81A-18423AD5033B}" presName="node" presStyleLbl="node1" presStyleIdx="3" presStyleCnt="4" custScaleX="157180">
        <dgm:presLayoutVars>
          <dgm:bulletEnabled val="1"/>
        </dgm:presLayoutVars>
      </dgm:prSet>
      <dgm:spPr/>
    </dgm:pt>
  </dgm:ptLst>
  <dgm:cxnLst>
    <dgm:cxn modelId="{1EFFC12E-84C0-44ED-80E3-4A997C7D72D4}" srcId="{85EC892A-C603-4931-B702-6D25E5AD2328}" destId="{CCBA6B44-5568-470B-A81A-18423AD5033B}" srcOrd="3" destOrd="0" parTransId="{5CBAF075-ED61-4326-B45D-7BAFF35329EA}" sibTransId="{51EE079C-D141-4BC8-9AA6-A3D1AEDD465B}"/>
    <dgm:cxn modelId="{6662B43C-BD67-4C8B-B78C-EC612C8DA4C8}" type="presOf" srcId="{074CDBB6-DB87-4FAA-95F9-2FC5CA428488}" destId="{7ECD85DD-296A-4C49-9ACD-0B463D362F35}" srcOrd="0" destOrd="0" presId="urn:microsoft.com/office/officeart/2005/8/layout/process5"/>
    <dgm:cxn modelId="{393E2F58-DBE2-4B94-BE92-5789C49AC88B}" type="presOf" srcId="{CCBA6B44-5568-470B-A81A-18423AD5033B}" destId="{B60FAB35-9B2F-471D-A65C-0E46E3995C20}" srcOrd="0" destOrd="0" presId="urn:microsoft.com/office/officeart/2005/8/layout/process5"/>
    <dgm:cxn modelId="{E126B25F-5744-4EB4-B36B-0AB1FC91A866}" type="presOf" srcId="{D037CF4F-0A3D-4FA2-A031-A528C4B99C67}" destId="{ED033BEF-5733-4BAE-A7E3-30F3B8FCFCA3}" srcOrd="1" destOrd="0" presId="urn:microsoft.com/office/officeart/2005/8/layout/process5"/>
    <dgm:cxn modelId="{6384E262-C393-4A9F-A768-4562DBD1B3E5}" type="presOf" srcId="{40D40C14-01F4-4ADE-88A7-574D55CED377}" destId="{AC771D00-C12D-4B51-99BF-654958DD68F7}" srcOrd="0" destOrd="0" presId="urn:microsoft.com/office/officeart/2005/8/layout/process5"/>
    <dgm:cxn modelId="{26D5D08A-8F12-4D47-9766-FFDE28D2A190}" type="presOf" srcId="{85EC892A-C603-4931-B702-6D25E5AD2328}" destId="{9FA57D44-9AFA-42C2-B8AE-E97D0712A6B8}" srcOrd="0" destOrd="0" presId="urn:microsoft.com/office/officeart/2005/8/layout/process5"/>
    <dgm:cxn modelId="{E341D790-D069-49DC-AD11-F4B1A34D3F4F}" type="presOf" srcId="{5305DDFC-E64E-44E3-A084-14910EE2199D}" destId="{1E53AD96-B75F-4863-8942-85109074B5C1}" srcOrd="0" destOrd="0" presId="urn:microsoft.com/office/officeart/2005/8/layout/process5"/>
    <dgm:cxn modelId="{22E83AA8-264E-4C7E-BF1A-90CE02396B29}" type="presOf" srcId="{5305DDFC-E64E-44E3-A084-14910EE2199D}" destId="{E73361B3-3F41-403E-BD25-832373CBFE80}" srcOrd="1" destOrd="0" presId="urn:microsoft.com/office/officeart/2005/8/layout/process5"/>
    <dgm:cxn modelId="{F79136A9-074E-4F88-89D9-3D8867080DA9}" srcId="{85EC892A-C603-4931-B702-6D25E5AD2328}" destId="{334E338C-6C02-4684-98C5-DDF338B2F4E4}" srcOrd="0" destOrd="0" parTransId="{3E98884B-A990-4A24-8792-6CF3E7850495}" sibTransId="{5305DDFC-E64E-44E3-A084-14910EE2199D}"/>
    <dgm:cxn modelId="{A26CE6CE-55FB-45D8-9AD9-D566515A2100}" srcId="{85EC892A-C603-4931-B702-6D25E5AD2328}" destId="{074CDBB6-DB87-4FAA-95F9-2FC5CA428488}" srcOrd="2" destOrd="0" parTransId="{138EECC9-0DC6-4838-A39B-EA0EC1D991BE}" sibTransId="{3DD2C1F4-828C-4AD9-BC7C-F358DB4B10AE}"/>
    <dgm:cxn modelId="{5D4D73D8-595A-435C-AC7D-9B9217FA3C05}" srcId="{85EC892A-C603-4931-B702-6D25E5AD2328}" destId="{40D40C14-01F4-4ADE-88A7-574D55CED377}" srcOrd="1" destOrd="0" parTransId="{F7DB8BA3-C9F9-4242-9A5D-D8CD76C04F7A}" sibTransId="{D037CF4F-0A3D-4FA2-A031-A528C4B99C67}"/>
    <dgm:cxn modelId="{CE1B89D9-7A3B-4154-BE30-907E69ED80CD}" type="presOf" srcId="{3DD2C1F4-828C-4AD9-BC7C-F358DB4B10AE}" destId="{A42370A4-0148-4772-A0BC-321106E43F56}" srcOrd="0" destOrd="0" presId="urn:microsoft.com/office/officeart/2005/8/layout/process5"/>
    <dgm:cxn modelId="{AE77A6E3-8906-41A0-AE1F-F7E5F9D492E1}" type="presOf" srcId="{334E338C-6C02-4684-98C5-DDF338B2F4E4}" destId="{4500FFB8-E857-4500-B2A1-EEB248AB4A12}" srcOrd="0" destOrd="0" presId="urn:microsoft.com/office/officeart/2005/8/layout/process5"/>
    <dgm:cxn modelId="{0ADC92E4-AFAD-441F-837E-70099659FCDA}" type="presOf" srcId="{3DD2C1F4-828C-4AD9-BC7C-F358DB4B10AE}" destId="{EC7B1323-F54E-4CBE-A86A-2DEA5CDD1B9D}" srcOrd="1" destOrd="0" presId="urn:microsoft.com/office/officeart/2005/8/layout/process5"/>
    <dgm:cxn modelId="{2D83FCED-3C06-4F8C-8652-9344D4F28D2B}" type="presOf" srcId="{D037CF4F-0A3D-4FA2-A031-A528C4B99C67}" destId="{99E26FEC-BA96-4819-9100-51D62119055B}" srcOrd="0" destOrd="0" presId="urn:microsoft.com/office/officeart/2005/8/layout/process5"/>
    <dgm:cxn modelId="{9EDBFBFE-2AB3-4D8B-A6B5-AC8FAFBEF6FF}" type="presParOf" srcId="{9FA57D44-9AFA-42C2-B8AE-E97D0712A6B8}" destId="{4500FFB8-E857-4500-B2A1-EEB248AB4A12}" srcOrd="0" destOrd="0" presId="urn:microsoft.com/office/officeart/2005/8/layout/process5"/>
    <dgm:cxn modelId="{44628CC8-2FB1-4554-9CCD-8CD1335CA623}" type="presParOf" srcId="{9FA57D44-9AFA-42C2-B8AE-E97D0712A6B8}" destId="{1E53AD96-B75F-4863-8942-85109074B5C1}" srcOrd="1" destOrd="0" presId="urn:microsoft.com/office/officeart/2005/8/layout/process5"/>
    <dgm:cxn modelId="{932E5E27-CAE2-46FD-A333-A6F84DF86AC1}" type="presParOf" srcId="{1E53AD96-B75F-4863-8942-85109074B5C1}" destId="{E73361B3-3F41-403E-BD25-832373CBFE80}" srcOrd="0" destOrd="0" presId="urn:microsoft.com/office/officeart/2005/8/layout/process5"/>
    <dgm:cxn modelId="{46F9D80C-4234-4547-969F-F0C2345DE494}" type="presParOf" srcId="{9FA57D44-9AFA-42C2-B8AE-E97D0712A6B8}" destId="{AC771D00-C12D-4B51-99BF-654958DD68F7}" srcOrd="2" destOrd="0" presId="urn:microsoft.com/office/officeart/2005/8/layout/process5"/>
    <dgm:cxn modelId="{483351DB-5BFD-45E4-9938-BA1981138AA4}" type="presParOf" srcId="{9FA57D44-9AFA-42C2-B8AE-E97D0712A6B8}" destId="{99E26FEC-BA96-4819-9100-51D62119055B}" srcOrd="3" destOrd="0" presId="urn:microsoft.com/office/officeart/2005/8/layout/process5"/>
    <dgm:cxn modelId="{7A9384BB-1A50-45A4-91DD-75084CFDE344}" type="presParOf" srcId="{99E26FEC-BA96-4819-9100-51D62119055B}" destId="{ED033BEF-5733-4BAE-A7E3-30F3B8FCFCA3}" srcOrd="0" destOrd="0" presId="urn:microsoft.com/office/officeart/2005/8/layout/process5"/>
    <dgm:cxn modelId="{116549A1-607E-425D-A75B-0377EC205179}" type="presParOf" srcId="{9FA57D44-9AFA-42C2-B8AE-E97D0712A6B8}" destId="{7ECD85DD-296A-4C49-9ACD-0B463D362F35}" srcOrd="4" destOrd="0" presId="urn:microsoft.com/office/officeart/2005/8/layout/process5"/>
    <dgm:cxn modelId="{A85EF027-3283-4276-AC74-477A9EBF317C}" type="presParOf" srcId="{9FA57D44-9AFA-42C2-B8AE-E97D0712A6B8}" destId="{A42370A4-0148-4772-A0BC-321106E43F56}" srcOrd="5" destOrd="0" presId="urn:microsoft.com/office/officeart/2005/8/layout/process5"/>
    <dgm:cxn modelId="{C14FCDB5-2328-4BAA-95CD-A0A81E55C9B8}" type="presParOf" srcId="{A42370A4-0148-4772-A0BC-321106E43F56}" destId="{EC7B1323-F54E-4CBE-A86A-2DEA5CDD1B9D}" srcOrd="0" destOrd="0" presId="urn:microsoft.com/office/officeart/2005/8/layout/process5"/>
    <dgm:cxn modelId="{338DED03-754C-4FAB-983A-FBBB82376F6F}" type="presParOf" srcId="{9FA57D44-9AFA-42C2-B8AE-E97D0712A6B8}" destId="{B60FAB35-9B2F-471D-A65C-0E46E3995C20}" srcOrd="6" destOrd="0" presId="urn:microsoft.com/office/officeart/2005/8/layout/process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2.xml><?xml version="1.0" encoding="utf-8"?>
<dgm:dataModel xmlns:dgm="http://schemas.openxmlformats.org/drawingml/2006/diagram" xmlns:a="http://schemas.openxmlformats.org/drawingml/2006/main">
  <dgm:ptLst>
    <dgm:pt modelId="{9EE7A8D4-FCCE-40B3-9DD4-7793C50FBEE2}" type="doc">
      <dgm:prSet loTypeId="urn:microsoft.com/office/officeart/2005/8/layout/default" loCatId="list" qsTypeId="urn:microsoft.com/office/officeart/2005/8/quickstyle/simple1" qsCatId="simple" csTypeId="urn:microsoft.com/office/officeart/2005/8/colors/accent1_1" csCatId="accent1" phldr="1"/>
      <dgm:spPr/>
      <dgm:t>
        <a:bodyPr/>
        <a:lstStyle/>
        <a:p>
          <a:endParaRPr lang="en-US"/>
        </a:p>
      </dgm:t>
    </dgm:pt>
    <dgm:pt modelId="{D6743891-C301-47FC-BCBE-288C816BE7B1}">
      <dgm:prSet phldrT="[Text]" custT="1"/>
      <dgm:spPr/>
      <dgm:t>
        <a:bodyPr/>
        <a:lstStyle/>
        <a:p>
          <a:r>
            <a:rPr lang="en-US" sz="2000"/>
            <a:t>Dependent/ Subordinate</a:t>
          </a:r>
          <a:endParaRPr lang="en-US" sz="2000" dirty="0"/>
        </a:p>
      </dgm:t>
    </dgm:pt>
    <dgm:pt modelId="{7F368B74-30B7-4017-AA1A-2635E2CFA519}" type="parTrans" cxnId="{74AC676C-67A8-421C-9DB5-3905635C8837}">
      <dgm:prSet/>
      <dgm:spPr/>
      <dgm:t>
        <a:bodyPr/>
        <a:lstStyle/>
        <a:p>
          <a:endParaRPr lang="en-US"/>
        </a:p>
      </dgm:t>
    </dgm:pt>
    <dgm:pt modelId="{CE1E8233-BB89-479D-AB5D-9AD6EA3D6A4E}" type="sibTrans" cxnId="{74AC676C-67A8-421C-9DB5-3905635C8837}">
      <dgm:prSet/>
      <dgm:spPr/>
      <dgm:t>
        <a:bodyPr/>
        <a:lstStyle/>
        <a:p>
          <a:endParaRPr lang="en-US"/>
        </a:p>
      </dgm:t>
    </dgm:pt>
    <dgm:pt modelId="{96FCAB61-9DFC-46B9-A7BE-272D24B14DFF}">
      <dgm:prSet phldrT="[Text]" custT="1"/>
      <dgm:spPr/>
      <dgm:t>
        <a:bodyPr/>
        <a:lstStyle/>
        <a:p>
          <a:r>
            <a:rPr lang="en-US" sz="2000"/>
            <a:t>Isolating</a:t>
          </a:r>
          <a:endParaRPr lang="en-US" sz="2000" dirty="0"/>
        </a:p>
      </dgm:t>
    </dgm:pt>
    <dgm:pt modelId="{6A1B2B99-E5A2-41DA-8C92-7C819EA81AEC}" type="parTrans" cxnId="{A1DD5EFD-F623-4B05-A36D-B9277D002C5D}">
      <dgm:prSet/>
      <dgm:spPr/>
      <dgm:t>
        <a:bodyPr/>
        <a:lstStyle/>
        <a:p>
          <a:endParaRPr lang="en-US"/>
        </a:p>
      </dgm:t>
    </dgm:pt>
    <dgm:pt modelId="{A63EB1BC-63FD-4C80-B672-0CCBD30F5F1A}" type="sibTrans" cxnId="{A1DD5EFD-F623-4B05-A36D-B9277D002C5D}">
      <dgm:prSet/>
      <dgm:spPr/>
      <dgm:t>
        <a:bodyPr/>
        <a:lstStyle/>
        <a:p>
          <a:endParaRPr lang="en-US"/>
        </a:p>
      </dgm:t>
    </dgm:pt>
    <dgm:pt modelId="{884E112C-BE88-49E0-AD96-9D1F7111763F}">
      <dgm:prSet phldrT="[Text]" custT="1"/>
      <dgm:spPr/>
      <dgm:t>
        <a:bodyPr/>
        <a:lstStyle/>
        <a:p>
          <a:r>
            <a:rPr lang="en-US" sz="2000"/>
            <a:t>Fear of/ or actual violence</a:t>
          </a:r>
          <a:endParaRPr lang="en-US" sz="2000" dirty="0"/>
        </a:p>
      </dgm:t>
    </dgm:pt>
    <dgm:pt modelId="{0DC87A52-8C28-4BDC-949D-F448E7C38782}" type="parTrans" cxnId="{BC102ABA-F8F5-4BF7-9D15-7CE677AD459C}">
      <dgm:prSet/>
      <dgm:spPr/>
      <dgm:t>
        <a:bodyPr/>
        <a:lstStyle/>
        <a:p>
          <a:endParaRPr lang="en-US"/>
        </a:p>
      </dgm:t>
    </dgm:pt>
    <dgm:pt modelId="{FEF3207C-EAA9-46AE-BF98-F6709385A4F8}" type="sibTrans" cxnId="{BC102ABA-F8F5-4BF7-9D15-7CE677AD459C}">
      <dgm:prSet/>
      <dgm:spPr/>
      <dgm:t>
        <a:bodyPr/>
        <a:lstStyle/>
        <a:p>
          <a:endParaRPr lang="en-US"/>
        </a:p>
      </dgm:t>
    </dgm:pt>
    <dgm:pt modelId="{17FAD290-E280-4D95-8552-B4D09C639D28}">
      <dgm:prSet phldrT="[Text]" custT="1"/>
      <dgm:spPr/>
      <dgm:t>
        <a:bodyPr/>
        <a:lstStyle/>
        <a:p>
          <a:r>
            <a:rPr lang="en-US" sz="2000"/>
            <a:t>Fear consequences of Victim’s behaviour</a:t>
          </a:r>
          <a:endParaRPr lang="en-US" sz="2000" dirty="0"/>
        </a:p>
      </dgm:t>
    </dgm:pt>
    <dgm:pt modelId="{5C63A125-8957-4167-8CBE-3497C8CEB484}" type="parTrans" cxnId="{0AE1B8E5-6515-4252-B281-5D49F5B836B3}">
      <dgm:prSet/>
      <dgm:spPr/>
      <dgm:t>
        <a:bodyPr/>
        <a:lstStyle/>
        <a:p>
          <a:endParaRPr lang="en-US"/>
        </a:p>
      </dgm:t>
    </dgm:pt>
    <dgm:pt modelId="{581E3809-C2C8-4D63-8419-DD5CE32556C6}" type="sibTrans" cxnId="{0AE1B8E5-6515-4252-B281-5D49F5B836B3}">
      <dgm:prSet/>
      <dgm:spPr/>
      <dgm:t>
        <a:bodyPr/>
        <a:lstStyle/>
        <a:p>
          <a:endParaRPr lang="en-US"/>
        </a:p>
      </dgm:t>
    </dgm:pt>
    <dgm:pt modelId="{091EC8C0-8373-481D-BD11-924AB596B954}">
      <dgm:prSet phldrT="[Text]" custT="1"/>
      <dgm:spPr/>
      <dgm:t>
        <a:bodyPr/>
        <a:lstStyle/>
        <a:p>
          <a:r>
            <a:rPr lang="en-US" sz="2000" dirty="0"/>
            <a:t>Humiliate, harm, punish, frighten</a:t>
          </a:r>
        </a:p>
      </dgm:t>
    </dgm:pt>
    <dgm:pt modelId="{870E6EC5-CBD0-4B59-936E-98AFBEDFCDAC}" type="parTrans" cxnId="{CFD765B8-8658-4FF2-BB83-D83E3C9551A1}">
      <dgm:prSet/>
      <dgm:spPr/>
      <dgm:t>
        <a:bodyPr/>
        <a:lstStyle/>
        <a:p>
          <a:endParaRPr lang="en-US"/>
        </a:p>
      </dgm:t>
    </dgm:pt>
    <dgm:pt modelId="{08FAA1B7-9B82-467D-8955-1EB6BEC216F3}" type="sibTrans" cxnId="{CFD765B8-8658-4FF2-BB83-D83E3C9551A1}">
      <dgm:prSet/>
      <dgm:spPr/>
      <dgm:t>
        <a:bodyPr/>
        <a:lstStyle/>
        <a:p>
          <a:endParaRPr lang="en-US"/>
        </a:p>
      </dgm:t>
    </dgm:pt>
    <dgm:pt modelId="{344246A0-D795-FE48-B5F3-A434957913E2}" type="pres">
      <dgm:prSet presAssocID="{9EE7A8D4-FCCE-40B3-9DD4-7793C50FBEE2}" presName="diagram" presStyleCnt="0">
        <dgm:presLayoutVars>
          <dgm:dir/>
          <dgm:resizeHandles val="exact"/>
        </dgm:presLayoutVars>
      </dgm:prSet>
      <dgm:spPr/>
    </dgm:pt>
    <dgm:pt modelId="{87E43E5B-4CB7-E64D-BDA4-EA9FD2D342F2}" type="pres">
      <dgm:prSet presAssocID="{D6743891-C301-47FC-BCBE-288C816BE7B1}" presName="node" presStyleLbl="node1" presStyleIdx="0" presStyleCnt="5">
        <dgm:presLayoutVars>
          <dgm:bulletEnabled val="1"/>
        </dgm:presLayoutVars>
      </dgm:prSet>
      <dgm:spPr/>
    </dgm:pt>
    <dgm:pt modelId="{4C278DD6-7681-1345-9E66-027CCF14B8ED}" type="pres">
      <dgm:prSet presAssocID="{CE1E8233-BB89-479D-AB5D-9AD6EA3D6A4E}" presName="sibTrans" presStyleCnt="0"/>
      <dgm:spPr/>
    </dgm:pt>
    <dgm:pt modelId="{FE410ACE-180C-6E4D-BA78-B74A1A292A81}" type="pres">
      <dgm:prSet presAssocID="{96FCAB61-9DFC-46B9-A7BE-272D24B14DFF}" presName="node" presStyleLbl="node1" presStyleIdx="1" presStyleCnt="5">
        <dgm:presLayoutVars>
          <dgm:bulletEnabled val="1"/>
        </dgm:presLayoutVars>
      </dgm:prSet>
      <dgm:spPr/>
    </dgm:pt>
    <dgm:pt modelId="{6287EB63-98DF-FD4A-B1CD-A2B01E90ED6D}" type="pres">
      <dgm:prSet presAssocID="{A63EB1BC-63FD-4C80-B672-0CCBD30F5F1A}" presName="sibTrans" presStyleCnt="0"/>
      <dgm:spPr/>
    </dgm:pt>
    <dgm:pt modelId="{DD5B2163-B980-874F-AC91-44EEF2BB476B}" type="pres">
      <dgm:prSet presAssocID="{884E112C-BE88-49E0-AD96-9D1F7111763F}" presName="node" presStyleLbl="node1" presStyleIdx="2" presStyleCnt="5">
        <dgm:presLayoutVars>
          <dgm:bulletEnabled val="1"/>
        </dgm:presLayoutVars>
      </dgm:prSet>
      <dgm:spPr/>
    </dgm:pt>
    <dgm:pt modelId="{4EDB82F2-0C14-2743-A031-E498A7CADBE6}" type="pres">
      <dgm:prSet presAssocID="{FEF3207C-EAA9-46AE-BF98-F6709385A4F8}" presName="sibTrans" presStyleCnt="0"/>
      <dgm:spPr/>
    </dgm:pt>
    <dgm:pt modelId="{51EEDB53-8A88-044E-96EA-AC48DACB73B6}" type="pres">
      <dgm:prSet presAssocID="{17FAD290-E280-4D95-8552-B4D09C639D28}" presName="node" presStyleLbl="node1" presStyleIdx="3" presStyleCnt="5">
        <dgm:presLayoutVars>
          <dgm:bulletEnabled val="1"/>
        </dgm:presLayoutVars>
      </dgm:prSet>
      <dgm:spPr/>
    </dgm:pt>
    <dgm:pt modelId="{14836AF0-E589-6F42-B289-804EAD4035D0}" type="pres">
      <dgm:prSet presAssocID="{581E3809-C2C8-4D63-8419-DD5CE32556C6}" presName="sibTrans" presStyleCnt="0"/>
      <dgm:spPr/>
    </dgm:pt>
    <dgm:pt modelId="{D8A5DA75-B54A-DE4C-994A-AC86228797A8}" type="pres">
      <dgm:prSet presAssocID="{091EC8C0-8373-481D-BD11-924AB596B954}" presName="node" presStyleLbl="node1" presStyleIdx="4" presStyleCnt="5">
        <dgm:presLayoutVars>
          <dgm:bulletEnabled val="1"/>
        </dgm:presLayoutVars>
      </dgm:prSet>
      <dgm:spPr/>
    </dgm:pt>
  </dgm:ptLst>
  <dgm:cxnLst>
    <dgm:cxn modelId="{10BFF60B-E2D8-0647-983C-EB0B67482A4F}" type="presOf" srcId="{091EC8C0-8373-481D-BD11-924AB596B954}" destId="{D8A5DA75-B54A-DE4C-994A-AC86228797A8}" srcOrd="0" destOrd="0" presId="urn:microsoft.com/office/officeart/2005/8/layout/default"/>
    <dgm:cxn modelId="{A4AE3347-C853-AC4C-AD59-E54BB8B23874}" type="presOf" srcId="{17FAD290-E280-4D95-8552-B4D09C639D28}" destId="{51EEDB53-8A88-044E-96EA-AC48DACB73B6}" srcOrd="0" destOrd="0" presId="urn:microsoft.com/office/officeart/2005/8/layout/default"/>
    <dgm:cxn modelId="{E2A90B4E-0287-7B4F-BDB8-D2E7C9C68AA3}" type="presOf" srcId="{9EE7A8D4-FCCE-40B3-9DD4-7793C50FBEE2}" destId="{344246A0-D795-FE48-B5F3-A434957913E2}" srcOrd="0" destOrd="0" presId="urn:microsoft.com/office/officeart/2005/8/layout/default"/>
    <dgm:cxn modelId="{295AB469-9398-4540-BE87-93939ED0ABF6}" type="presOf" srcId="{96FCAB61-9DFC-46B9-A7BE-272D24B14DFF}" destId="{FE410ACE-180C-6E4D-BA78-B74A1A292A81}" srcOrd="0" destOrd="0" presId="urn:microsoft.com/office/officeart/2005/8/layout/default"/>
    <dgm:cxn modelId="{74AC676C-67A8-421C-9DB5-3905635C8837}" srcId="{9EE7A8D4-FCCE-40B3-9DD4-7793C50FBEE2}" destId="{D6743891-C301-47FC-BCBE-288C816BE7B1}" srcOrd="0" destOrd="0" parTransId="{7F368B74-30B7-4017-AA1A-2635E2CFA519}" sibTransId="{CE1E8233-BB89-479D-AB5D-9AD6EA3D6A4E}"/>
    <dgm:cxn modelId="{ECE4DF73-37A0-CC45-8D52-B86FB3F3C6C8}" type="presOf" srcId="{884E112C-BE88-49E0-AD96-9D1F7111763F}" destId="{DD5B2163-B980-874F-AC91-44EEF2BB476B}" srcOrd="0" destOrd="0" presId="urn:microsoft.com/office/officeart/2005/8/layout/default"/>
    <dgm:cxn modelId="{CFD765B8-8658-4FF2-BB83-D83E3C9551A1}" srcId="{9EE7A8D4-FCCE-40B3-9DD4-7793C50FBEE2}" destId="{091EC8C0-8373-481D-BD11-924AB596B954}" srcOrd="4" destOrd="0" parTransId="{870E6EC5-CBD0-4B59-936E-98AFBEDFCDAC}" sibTransId="{08FAA1B7-9B82-467D-8955-1EB6BEC216F3}"/>
    <dgm:cxn modelId="{BC102ABA-F8F5-4BF7-9D15-7CE677AD459C}" srcId="{9EE7A8D4-FCCE-40B3-9DD4-7793C50FBEE2}" destId="{884E112C-BE88-49E0-AD96-9D1F7111763F}" srcOrd="2" destOrd="0" parTransId="{0DC87A52-8C28-4BDC-949D-F448E7C38782}" sibTransId="{FEF3207C-EAA9-46AE-BF98-F6709385A4F8}"/>
    <dgm:cxn modelId="{3C7110C9-6D59-AA41-9A10-A9096399E713}" type="presOf" srcId="{D6743891-C301-47FC-BCBE-288C816BE7B1}" destId="{87E43E5B-4CB7-E64D-BDA4-EA9FD2D342F2}" srcOrd="0" destOrd="0" presId="urn:microsoft.com/office/officeart/2005/8/layout/default"/>
    <dgm:cxn modelId="{0AE1B8E5-6515-4252-B281-5D49F5B836B3}" srcId="{9EE7A8D4-FCCE-40B3-9DD4-7793C50FBEE2}" destId="{17FAD290-E280-4D95-8552-B4D09C639D28}" srcOrd="3" destOrd="0" parTransId="{5C63A125-8957-4167-8CBE-3497C8CEB484}" sibTransId="{581E3809-C2C8-4D63-8419-DD5CE32556C6}"/>
    <dgm:cxn modelId="{A1DD5EFD-F623-4B05-A36D-B9277D002C5D}" srcId="{9EE7A8D4-FCCE-40B3-9DD4-7793C50FBEE2}" destId="{96FCAB61-9DFC-46B9-A7BE-272D24B14DFF}" srcOrd="1" destOrd="0" parTransId="{6A1B2B99-E5A2-41DA-8C92-7C819EA81AEC}" sibTransId="{A63EB1BC-63FD-4C80-B672-0CCBD30F5F1A}"/>
    <dgm:cxn modelId="{C09C28C6-F0E8-D340-A3AF-F501488418D6}" type="presParOf" srcId="{344246A0-D795-FE48-B5F3-A434957913E2}" destId="{87E43E5B-4CB7-E64D-BDA4-EA9FD2D342F2}" srcOrd="0" destOrd="0" presId="urn:microsoft.com/office/officeart/2005/8/layout/default"/>
    <dgm:cxn modelId="{B7E242E1-7D8A-5B4D-A513-082F1A635AD9}" type="presParOf" srcId="{344246A0-D795-FE48-B5F3-A434957913E2}" destId="{4C278DD6-7681-1345-9E66-027CCF14B8ED}" srcOrd="1" destOrd="0" presId="urn:microsoft.com/office/officeart/2005/8/layout/default"/>
    <dgm:cxn modelId="{1B634D88-EE74-EA4A-AE15-04F21FF77BF8}" type="presParOf" srcId="{344246A0-D795-FE48-B5F3-A434957913E2}" destId="{FE410ACE-180C-6E4D-BA78-B74A1A292A81}" srcOrd="2" destOrd="0" presId="urn:microsoft.com/office/officeart/2005/8/layout/default"/>
    <dgm:cxn modelId="{BA660CD3-F11C-DB4E-A72A-4E8CA9E85CA1}" type="presParOf" srcId="{344246A0-D795-FE48-B5F3-A434957913E2}" destId="{6287EB63-98DF-FD4A-B1CD-A2B01E90ED6D}" srcOrd="3" destOrd="0" presId="urn:microsoft.com/office/officeart/2005/8/layout/default"/>
    <dgm:cxn modelId="{5EAF9164-C690-7C47-A345-8996069FD123}" type="presParOf" srcId="{344246A0-D795-FE48-B5F3-A434957913E2}" destId="{DD5B2163-B980-874F-AC91-44EEF2BB476B}" srcOrd="4" destOrd="0" presId="urn:microsoft.com/office/officeart/2005/8/layout/default"/>
    <dgm:cxn modelId="{119F3632-C3F3-4A40-A654-60CBC2E27A2B}" type="presParOf" srcId="{344246A0-D795-FE48-B5F3-A434957913E2}" destId="{4EDB82F2-0C14-2743-A031-E498A7CADBE6}" srcOrd="5" destOrd="0" presId="urn:microsoft.com/office/officeart/2005/8/layout/default"/>
    <dgm:cxn modelId="{7A59CDF5-2B4C-3046-B22A-465F23599D90}" type="presParOf" srcId="{344246A0-D795-FE48-B5F3-A434957913E2}" destId="{51EEDB53-8A88-044E-96EA-AC48DACB73B6}" srcOrd="6" destOrd="0" presId="urn:microsoft.com/office/officeart/2005/8/layout/default"/>
    <dgm:cxn modelId="{1AAF886D-F0E0-5A40-8F15-146D3652696C}" type="presParOf" srcId="{344246A0-D795-FE48-B5F3-A434957913E2}" destId="{14836AF0-E589-6F42-B289-804EAD4035D0}" srcOrd="7" destOrd="0" presId="urn:microsoft.com/office/officeart/2005/8/layout/default"/>
    <dgm:cxn modelId="{23E1C07C-5388-BF4C-81A6-0C50E729C306}" type="presParOf" srcId="{344246A0-D795-FE48-B5F3-A434957913E2}" destId="{D8A5DA75-B54A-DE4C-994A-AC86228797A8}" srcOrd="8" destOrd="0" presId="urn:microsoft.com/office/officeart/2005/8/layout/default"/>
  </dgm:cxnLst>
  <dgm:bg>
    <a:noFill/>
  </dgm:bg>
  <dgm:whole/>
  <dgm:extLst>
    <a:ext uri="http://schemas.microsoft.com/office/drawing/2008/diagram">
      <dsp:dataModelExt xmlns:dsp="http://schemas.microsoft.com/office/drawing/2008/diagram" relId="rId8" minVer="http://schemas.openxmlformats.org/drawingml/2006/diagram"/>
    </a:ext>
  </dgm:extLst>
</dgm:dataModel>
</file>

<file path=ppt/diagrams/data33.xml><?xml version="1.0" encoding="utf-8"?>
<dgm:dataModel xmlns:dgm="http://schemas.openxmlformats.org/drawingml/2006/diagram" xmlns:a="http://schemas.openxmlformats.org/drawingml/2006/main">
  <dgm:ptLst>
    <dgm:pt modelId="{37EFBD78-DE1D-4A67-AA48-58682886091B}" type="doc">
      <dgm:prSet loTypeId="urn:microsoft.com/office/officeart/2005/8/layout/process5" loCatId="process" qsTypeId="urn:microsoft.com/office/officeart/2005/8/quickstyle/simple1" qsCatId="simple" csTypeId="urn:microsoft.com/office/officeart/2005/8/colors/accent1_1" csCatId="accent1" phldr="1"/>
      <dgm:spPr/>
      <dgm:t>
        <a:bodyPr/>
        <a:lstStyle/>
        <a:p>
          <a:endParaRPr lang="en-US"/>
        </a:p>
      </dgm:t>
    </dgm:pt>
    <dgm:pt modelId="{1B1A7C41-9B15-4C24-A4DB-412B7ECD7C84}">
      <dgm:prSet phldrT="[Text]" custT="1"/>
      <dgm:spPr/>
      <dgm:t>
        <a:bodyPr/>
        <a:lstStyle/>
        <a:p>
          <a:r>
            <a:rPr lang="en-US" sz="2400"/>
            <a:t>They are, or have been married to or have been civil partners of each other</a:t>
          </a:r>
          <a:endParaRPr lang="en-US" sz="2400" dirty="0"/>
        </a:p>
      </dgm:t>
    </dgm:pt>
    <dgm:pt modelId="{B603E22A-B43C-4C0D-910D-90D2A2B61FF1}" type="parTrans" cxnId="{F027A9B5-AF9B-4384-80DC-8F0BBC5CE706}">
      <dgm:prSet/>
      <dgm:spPr/>
      <dgm:t>
        <a:bodyPr/>
        <a:lstStyle/>
        <a:p>
          <a:endParaRPr lang="en-US"/>
        </a:p>
      </dgm:t>
    </dgm:pt>
    <dgm:pt modelId="{038F0AC9-7F9E-4BF3-BA8E-DB07A62AE261}" type="sibTrans" cxnId="{F027A9B5-AF9B-4384-80DC-8F0BBC5CE706}">
      <dgm:prSet/>
      <dgm:spPr/>
      <dgm:t>
        <a:bodyPr/>
        <a:lstStyle/>
        <a:p>
          <a:endParaRPr lang="en-US"/>
        </a:p>
      </dgm:t>
    </dgm:pt>
    <dgm:pt modelId="{8EB0AB05-FAD7-4F72-BE2B-7F31DA723E1C}">
      <dgm:prSet phldrT="[Text]" custT="1"/>
      <dgm:spPr/>
      <dgm:t>
        <a:bodyPr/>
        <a:lstStyle/>
        <a:p>
          <a:r>
            <a:rPr lang="en-US" sz="2400"/>
            <a:t>They have agreed to marry each other or enter into a civil partnership agreement</a:t>
          </a:r>
          <a:endParaRPr lang="en-US" sz="2400" dirty="0"/>
        </a:p>
      </dgm:t>
    </dgm:pt>
    <dgm:pt modelId="{5D36C3A1-1448-43D0-9241-537764AE43BC}" type="parTrans" cxnId="{04DF2631-3CBF-4E15-BE41-F3D8F4FFE88F}">
      <dgm:prSet/>
      <dgm:spPr/>
      <dgm:t>
        <a:bodyPr/>
        <a:lstStyle/>
        <a:p>
          <a:endParaRPr lang="en-US"/>
        </a:p>
      </dgm:t>
    </dgm:pt>
    <dgm:pt modelId="{3DD9046F-5BAB-4ED4-A74C-26C7073118BF}" type="sibTrans" cxnId="{04DF2631-3CBF-4E15-BE41-F3D8F4FFE88F}">
      <dgm:prSet/>
      <dgm:spPr/>
      <dgm:t>
        <a:bodyPr/>
        <a:lstStyle/>
        <a:p>
          <a:endParaRPr lang="en-US"/>
        </a:p>
      </dgm:t>
    </dgm:pt>
    <dgm:pt modelId="{8687587E-D242-463D-8AAD-CFEC166FA02B}">
      <dgm:prSet phldrT="[Text]" custT="1"/>
      <dgm:spPr/>
      <dgm:t>
        <a:bodyPr/>
        <a:lstStyle/>
        <a:p>
          <a:r>
            <a:rPr lang="en-US" sz="2400"/>
            <a:t>They are, or have been in an intimate personal relationship with each other</a:t>
          </a:r>
          <a:endParaRPr lang="en-US" sz="2400" dirty="0"/>
        </a:p>
      </dgm:t>
    </dgm:pt>
    <dgm:pt modelId="{C2C9C8DF-5EC3-4086-8C87-A39EBB3D3B48}" type="parTrans" cxnId="{38EB65C4-516D-474C-A30F-BCF84BD96E9D}">
      <dgm:prSet/>
      <dgm:spPr/>
      <dgm:t>
        <a:bodyPr/>
        <a:lstStyle/>
        <a:p>
          <a:endParaRPr lang="en-US"/>
        </a:p>
      </dgm:t>
    </dgm:pt>
    <dgm:pt modelId="{8D951EF3-5684-48A8-A7F8-BAB85A7E00D2}" type="sibTrans" cxnId="{38EB65C4-516D-474C-A30F-BCF84BD96E9D}">
      <dgm:prSet/>
      <dgm:spPr/>
      <dgm:t>
        <a:bodyPr/>
        <a:lstStyle/>
        <a:p>
          <a:endParaRPr lang="en-US"/>
        </a:p>
      </dgm:t>
    </dgm:pt>
    <dgm:pt modelId="{16746D20-08E2-46A1-90DC-041497A136DA}">
      <dgm:prSet phldrT="[Text]" custT="1"/>
      <dgm:spPr/>
      <dgm:t>
        <a:bodyPr/>
        <a:lstStyle/>
        <a:p>
          <a:r>
            <a:rPr lang="en-US" sz="2400"/>
            <a:t>They have, or there has been a time when they each have had, a parental relationship in relation to the same child</a:t>
          </a:r>
          <a:endParaRPr lang="en-US" sz="2400" dirty="0"/>
        </a:p>
      </dgm:t>
    </dgm:pt>
    <dgm:pt modelId="{17B8D18F-A00C-4304-9535-C5B67CC2115D}" type="parTrans" cxnId="{B4F0168E-78AA-49FC-A62A-313C1353E5F7}">
      <dgm:prSet/>
      <dgm:spPr/>
      <dgm:t>
        <a:bodyPr/>
        <a:lstStyle/>
        <a:p>
          <a:endParaRPr lang="en-US"/>
        </a:p>
      </dgm:t>
    </dgm:pt>
    <dgm:pt modelId="{A70A829D-13F2-44C8-882E-9A7BCA1927B9}" type="sibTrans" cxnId="{B4F0168E-78AA-49FC-A62A-313C1353E5F7}">
      <dgm:prSet/>
      <dgm:spPr/>
      <dgm:t>
        <a:bodyPr/>
        <a:lstStyle/>
        <a:p>
          <a:endParaRPr lang="en-US"/>
        </a:p>
      </dgm:t>
    </dgm:pt>
    <dgm:pt modelId="{F019277D-B541-4D60-B31E-CB26D5C3E5DE}">
      <dgm:prSet phldrT="[Text]" custT="1"/>
      <dgm:spPr/>
      <dgm:t>
        <a:bodyPr/>
        <a:lstStyle/>
        <a:p>
          <a:r>
            <a:rPr lang="en-US" sz="2400"/>
            <a:t>They are relatives</a:t>
          </a:r>
          <a:endParaRPr lang="en-US" sz="2400" dirty="0"/>
        </a:p>
      </dgm:t>
    </dgm:pt>
    <dgm:pt modelId="{751C9011-14D5-4BE9-A094-819CA67C9453}" type="parTrans" cxnId="{A4718077-57EC-4557-8C7F-71E5FDC303B6}">
      <dgm:prSet/>
      <dgm:spPr/>
      <dgm:t>
        <a:bodyPr/>
        <a:lstStyle/>
        <a:p>
          <a:endParaRPr lang="en-US"/>
        </a:p>
      </dgm:t>
    </dgm:pt>
    <dgm:pt modelId="{E182ED7C-7CDF-4BCD-AAC2-A91FFD711C9C}" type="sibTrans" cxnId="{A4718077-57EC-4557-8C7F-71E5FDC303B6}">
      <dgm:prSet/>
      <dgm:spPr/>
      <dgm:t>
        <a:bodyPr/>
        <a:lstStyle/>
        <a:p>
          <a:endParaRPr lang="en-US"/>
        </a:p>
      </dgm:t>
    </dgm:pt>
    <dgm:pt modelId="{8A1F095D-C651-4E9B-A232-010779D55DC4}" type="pres">
      <dgm:prSet presAssocID="{37EFBD78-DE1D-4A67-AA48-58682886091B}" presName="diagram" presStyleCnt="0">
        <dgm:presLayoutVars>
          <dgm:dir/>
          <dgm:resizeHandles val="exact"/>
        </dgm:presLayoutVars>
      </dgm:prSet>
      <dgm:spPr/>
    </dgm:pt>
    <dgm:pt modelId="{C91699C4-A8A8-4960-B775-62AC81518D2B}" type="pres">
      <dgm:prSet presAssocID="{1B1A7C41-9B15-4C24-A4DB-412B7ECD7C84}" presName="node" presStyleLbl="node1" presStyleIdx="0" presStyleCnt="5">
        <dgm:presLayoutVars>
          <dgm:bulletEnabled val="1"/>
        </dgm:presLayoutVars>
      </dgm:prSet>
      <dgm:spPr/>
    </dgm:pt>
    <dgm:pt modelId="{2CA3B89F-7E6A-415D-BE87-1419266DE789}" type="pres">
      <dgm:prSet presAssocID="{038F0AC9-7F9E-4BF3-BA8E-DB07A62AE261}" presName="sibTrans" presStyleLbl="sibTrans2D1" presStyleIdx="0" presStyleCnt="4"/>
      <dgm:spPr/>
    </dgm:pt>
    <dgm:pt modelId="{8AE9C441-7626-486B-BB2E-ED2BF1E19DE1}" type="pres">
      <dgm:prSet presAssocID="{038F0AC9-7F9E-4BF3-BA8E-DB07A62AE261}" presName="connectorText" presStyleLbl="sibTrans2D1" presStyleIdx="0" presStyleCnt="4"/>
      <dgm:spPr/>
    </dgm:pt>
    <dgm:pt modelId="{CD358876-3A79-4E78-94AE-4B55BBF3EB57}" type="pres">
      <dgm:prSet presAssocID="{8EB0AB05-FAD7-4F72-BE2B-7F31DA723E1C}" presName="node" presStyleLbl="node1" presStyleIdx="1" presStyleCnt="5">
        <dgm:presLayoutVars>
          <dgm:bulletEnabled val="1"/>
        </dgm:presLayoutVars>
      </dgm:prSet>
      <dgm:spPr/>
    </dgm:pt>
    <dgm:pt modelId="{AA7E5B75-B7F6-499E-8981-EB7E89ECD7C8}" type="pres">
      <dgm:prSet presAssocID="{3DD9046F-5BAB-4ED4-A74C-26C7073118BF}" presName="sibTrans" presStyleLbl="sibTrans2D1" presStyleIdx="1" presStyleCnt="4"/>
      <dgm:spPr/>
    </dgm:pt>
    <dgm:pt modelId="{859EF1BB-2FE0-448B-853C-7EE7630B0CBA}" type="pres">
      <dgm:prSet presAssocID="{3DD9046F-5BAB-4ED4-A74C-26C7073118BF}" presName="connectorText" presStyleLbl="sibTrans2D1" presStyleIdx="1" presStyleCnt="4"/>
      <dgm:spPr/>
    </dgm:pt>
    <dgm:pt modelId="{109D75A0-C2C5-45B3-A782-7E0B07B20461}" type="pres">
      <dgm:prSet presAssocID="{8687587E-D242-463D-8AAD-CFEC166FA02B}" presName="node" presStyleLbl="node1" presStyleIdx="2" presStyleCnt="5">
        <dgm:presLayoutVars>
          <dgm:bulletEnabled val="1"/>
        </dgm:presLayoutVars>
      </dgm:prSet>
      <dgm:spPr/>
    </dgm:pt>
    <dgm:pt modelId="{7BB5F962-9E2D-4CA4-B995-240BD0A9D72F}" type="pres">
      <dgm:prSet presAssocID="{8D951EF3-5684-48A8-A7F8-BAB85A7E00D2}" presName="sibTrans" presStyleLbl="sibTrans2D1" presStyleIdx="2" presStyleCnt="4" custAng="21190416" custScaleX="91244" custScaleY="95734"/>
      <dgm:spPr/>
    </dgm:pt>
    <dgm:pt modelId="{5FA01892-20F9-4919-8419-CE8821D8D5F2}" type="pres">
      <dgm:prSet presAssocID="{8D951EF3-5684-48A8-A7F8-BAB85A7E00D2}" presName="connectorText" presStyleLbl="sibTrans2D1" presStyleIdx="2" presStyleCnt="4"/>
      <dgm:spPr/>
    </dgm:pt>
    <dgm:pt modelId="{4371A2F0-454C-4C43-97B3-F9273240BB37}" type="pres">
      <dgm:prSet presAssocID="{16746D20-08E2-46A1-90DC-041497A136DA}" presName="node" presStyleLbl="node1" presStyleIdx="3" presStyleCnt="5" custScaleX="123942" custLinFactNeighborX="335" custLinFactNeighborY="-17120">
        <dgm:presLayoutVars>
          <dgm:bulletEnabled val="1"/>
        </dgm:presLayoutVars>
      </dgm:prSet>
      <dgm:spPr/>
    </dgm:pt>
    <dgm:pt modelId="{18AAD3E9-A4E7-456F-BA94-8E9AFDC7D003}" type="pres">
      <dgm:prSet presAssocID="{A70A829D-13F2-44C8-882E-9A7BCA1927B9}" presName="sibTrans" presStyleLbl="sibTrans2D1" presStyleIdx="3" presStyleCnt="4"/>
      <dgm:spPr/>
    </dgm:pt>
    <dgm:pt modelId="{DEE7E5DB-7744-4A8C-BE55-3F1FC8B26E98}" type="pres">
      <dgm:prSet presAssocID="{A70A829D-13F2-44C8-882E-9A7BCA1927B9}" presName="connectorText" presStyleLbl="sibTrans2D1" presStyleIdx="3" presStyleCnt="4"/>
      <dgm:spPr/>
    </dgm:pt>
    <dgm:pt modelId="{85C619A2-8537-4114-B0AE-2F08BB422EFA}" type="pres">
      <dgm:prSet presAssocID="{F019277D-B541-4D60-B31E-CB26D5C3E5DE}" presName="node" presStyleLbl="node1" presStyleIdx="4" presStyleCnt="5" custLinFactNeighborX="-10268" custLinFactNeighborY="-17442">
        <dgm:presLayoutVars>
          <dgm:bulletEnabled val="1"/>
        </dgm:presLayoutVars>
      </dgm:prSet>
      <dgm:spPr/>
    </dgm:pt>
  </dgm:ptLst>
  <dgm:cxnLst>
    <dgm:cxn modelId="{324EC003-790A-4D71-9F12-D52F27ACA61C}" type="presOf" srcId="{8D951EF3-5684-48A8-A7F8-BAB85A7E00D2}" destId="{7BB5F962-9E2D-4CA4-B995-240BD0A9D72F}" srcOrd="0" destOrd="0" presId="urn:microsoft.com/office/officeart/2005/8/layout/process5"/>
    <dgm:cxn modelId="{63A88108-4E26-4103-ACE0-927DD11A2CA3}" type="presOf" srcId="{8EB0AB05-FAD7-4F72-BE2B-7F31DA723E1C}" destId="{CD358876-3A79-4E78-94AE-4B55BBF3EB57}" srcOrd="0" destOrd="0" presId="urn:microsoft.com/office/officeart/2005/8/layout/process5"/>
    <dgm:cxn modelId="{911D691F-4B6F-448C-9D2E-32801BE2C208}" type="presOf" srcId="{F019277D-B541-4D60-B31E-CB26D5C3E5DE}" destId="{85C619A2-8537-4114-B0AE-2F08BB422EFA}" srcOrd="0" destOrd="0" presId="urn:microsoft.com/office/officeart/2005/8/layout/process5"/>
    <dgm:cxn modelId="{93BE4B29-A720-49E5-B14F-913CEC7FB1A8}" type="presOf" srcId="{3DD9046F-5BAB-4ED4-A74C-26C7073118BF}" destId="{859EF1BB-2FE0-448B-853C-7EE7630B0CBA}" srcOrd="1" destOrd="0" presId="urn:microsoft.com/office/officeart/2005/8/layout/process5"/>
    <dgm:cxn modelId="{04DF2631-3CBF-4E15-BE41-F3D8F4FFE88F}" srcId="{37EFBD78-DE1D-4A67-AA48-58682886091B}" destId="{8EB0AB05-FAD7-4F72-BE2B-7F31DA723E1C}" srcOrd="1" destOrd="0" parTransId="{5D36C3A1-1448-43D0-9241-537764AE43BC}" sibTransId="{3DD9046F-5BAB-4ED4-A74C-26C7073118BF}"/>
    <dgm:cxn modelId="{16D9B45B-1AA5-4B27-BA85-D1D1958CF6E4}" type="presOf" srcId="{37EFBD78-DE1D-4A67-AA48-58682886091B}" destId="{8A1F095D-C651-4E9B-A232-010779D55DC4}" srcOrd="0" destOrd="0" presId="urn:microsoft.com/office/officeart/2005/8/layout/process5"/>
    <dgm:cxn modelId="{9C21B262-D96C-42CE-A210-215B5215EE0D}" type="presOf" srcId="{A70A829D-13F2-44C8-882E-9A7BCA1927B9}" destId="{18AAD3E9-A4E7-456F-BA94-8E9AFDC7D003}" srcOrd="0" destOrd="0" presId="urn:microsoft.com/office/officeart/2005/8/layout/process5"/>
    <dgm:cxn modelId="{A80E7371-8701-420D-A744-5F767EF82AC7}" type="presOf" srcId="{8687587E-D242-463D-8AAD-CFEC166FA02B}" destId="{109D75A0-C2C5-45B3-A782-7E0B07B20461}" srcOrd="0" destOrd="0" presId="urn:microsoft.com/office/officeart/2005/8/layout/process5"/>
    <dgm:cxn modelId="{1E529372-38D2-41BD-898D-D2C93CAE1481}" type="presOf" srcId="{1B1A7C41-9B15-4C24-A4DB-412B7ECD7C84}" destId="{C91699C4-A8A8-4960-B775-62AC81518D2B}" srcOrd="0" destOrd="0" presId="urn:microsoft.com/office/officeart/2005/8/layout/process5"/>
    <dgm:cxn modelId="{A4718077-57EC-4557-8C7F-71E5FDC303B6}" srcId="{37EFBD78-DE1D-4A67-AA48-58682886091B}" destId="{F019277D-B541-4D60-B31E-CB26D5C3E5DE}" srcOrd="4" destOrd="0" parTransId="{751C9011-14D5-4BE9-A094-819CA67C9453}" sibTransId="{E182ED7C-7CDF-4BCD-AAC2-A91FFD711C9C}"/>
    <dgm:cxn modelId="{48B4187A-1217-45CF-99F5-F9E488BEE8B7}" type="presOf" srcId="{16746D20-08E2-46A1-90DC-041497A136DA}" destId="{4371A2F0-454C-4C43-97B3-F9273240BB37}" srcOrd="0" destOrd="0" presId="urn:microsoft.com/office/officeart/2005/8/layout/process5"/>
    <dgm:cxn modelId="{B4F0168E-78AA-49FC-A62A-313C1353E5F7}" srcId="{37EFBD78-DE1D-4A67-AA48-58682886091B}" destId="{16746D20-08E2-46A1-90DC-041497A136DA}" srcOrd="3" destOrd="0" parTransId="{17B8D18F-A00C-4304-9535-C5B67CC2115D}" sibTransId="{A70A829D-13F2-44C8-882E-9A7BCA1927B9}"/>
    <dgm:cxn modelId="{B698A19D-F468-4B09-A4CE-3A6156B6B4F4}" type="presOf" srcId="{8D951EF3-5684-48A8-A7F8-BAB85A7E00D2}" destId="{5FA01892-20F9-4919-8419-CE8821D8D5F2}" srcOrd="1" destOrd="0" presId="urn:microsoft.com/office/officeart/2005/8/layout/process5"/>
    <dgm:cxn modelId="{F027A9B5-AF9B-4384-80DC-8F0BBC5CE706}" srcId="{37EFBD78-DE1D-4A67-AA48-58682886091B}" destId="{1B1A7C41-9B15-4C24-A4DB-412B7ECD7C84}" srcOrd="0" destOrd="0" parTransId="{B603E22A-B43C-4C0D-910D-90D2A2B61FF1}" sibTransId="{038F0AC9-7F9E-4BF3-BA8E-DB07A62AE261}"/>
    <dgm:cxn modelId="{E3B3F5B8-94FF-49AF-B7C7-3E34FC72CA27}" type="presOf" srcId="{038F0AC9-7F9E-4BF3-BA8E-DB07A62AE261}" destId="{2CA3B89F-7E6A-415D-BE87-1419266DE789}" srcOrd="0" destOrd="0" presId="urn:microsoft.com/office/officeart/2005/8/layout/process5"/>
    <dgm:cxn modelId="{15A2B7C3-B9C6-412B-8113-9A840017A81E}" type="presOf" srcId="{A70A829D-13F2-44C8-882E-9A7BCA1927B9}" destId="{DEE7E5DB-7744-4A8C-BE55-3F1FC8B26E98}" srcOrd="1" destOrd="0" presId="urn:microsoft.com/office/officeart/2005/8/layout/process5"/>
    <dgm:cxn modelId="{38EB65C4-516D-474C-A30F-BCF84BD96E9D}" srcId="{37EFBD78-DE1D-4A67-AA48-58682886091B}" destId="{8687587E-D242-463D-8AAD-CFEC166FA02B}" srcOrd="2" destOrd="0" parTransId="{C2C9C8DF-5EC3-4086-8C87-A39EBB3D3B48}" sibTransId="{8D951EF3-5684-48A8-A7F8-BAB85A7E00D2}"/>
    <dgm:cxn modelId="{557815E2-48CE-4D0B-8BA5-9146D3A578CB}" type="presOf" srcId="{3DD9046F-5BAB-4ED4-A74C-26C7073118BF}" destId="{AA7E5B75-B7F6-499E-8981-EB7E89ECD7C8}" srcOrd="0" destOrd="0" presId="urn:microsoft.com/office/officeart/2005/8/layout/process5"/>
    <dgm:cxn modelId="{4E58ACE8-94D2-4868-96F3-44799568128F}" type="presOf" srcId="{038F0AC9-7F9E-4BF3-BA8E-DB07A62AE261}" destId="{8AE9C441-7626-486B-BB2E-ED2BF1E19DE1}" srcOrd="1" destOrd="0" presId="urn:microsoft.com/office/officeart/2005/8/layout/process5"/>
    <dgm:cxn modelId="{9EB9EFB6-C3F2-4865-A7E7-FBEA8AA70789}" type="presParOf" srcId="{8A1F095D-C651-4E9B-A232-010779D55DC4}" destId="{C91699C4-A8A8-4960-B775-62AC81518D2B}" srcOrd="0" destOrd="0" presId="urn:microsoft.com/office/officeart/2005/8/layout/process5"/>
    <dgm:cxn modelId="{B02CB9A1-7CE9-4AF9-808C-0CA3A13F7A99}" type="presParOf" srcId="{8A1F095D-C651-4E9B-A232-010779D55DC4}" destId="{2CA3B89F-7E6A-415D-BE87-1419266DE789}" srcOrd="1" destOrd="0" presId="urn:microsoft.com/office/officeart/2005/8/layout/process5"/>
    <dgm:cxn modelId="{BD88ED80-7D6F-4FE3-8226-2A938F72A1E4}" type="presParOf" srcId="{2CA3B89F-7E6A-415D-BE87-1419266DE789}" destId="{8AE9C441-7626-486B-BB2E-ED2BF1E19DE1}" srcOrd="0" destOrd="0" presId="urn:microsoft.com/office/officeart/2005/8/layout/process5"/>
    <dgm:cxn modelId="{52E738A6-F922-4F41-A66F-6648B8A69E57}" type="presParOf" srcId="{8A1F095D-C651-4E9B-A232-010779D55DC4}" destId="{CD358876-3A79-4E78-94AE-4B55BBF3EB57}" srcOrd="2" destOrd="0" presId="urn:microsoft.com/office/officeart/2005/8/layout/process5"/>
    <dgm:cxn modelId="{191EC201-F2BE-4122-9F75-C3870E892737}" type="presParOf" srcId="{8A1F095D-C651-4E9B-A232-010779D55DC4}" destId="{AA7E5B75-B7F6-499E-8981-EB7E89ECD7C8}" srcOrd="3" destOrd="0" presId="urn:microsoft.com/office/officeart/2005/8/layout/process5"/>
    <dgm:cxn modelId="{4BD45601-E48D-4AEE-9E12-0FF28CA72960}" type="presParOf" srcId="{AA7E5B75-B7F6-499E-8981-EB7E89ECD7C8}" destId="{859EF1BB-2FE0-448B-853C-7EE7630B0CBA}" srcOrd="0" destOrd="0" presId="urn:microsoft.com/office/officeart/2005/8/layout/process5"/>
    <dgm:cxn modelId="{17117EEA-49AD-4C48-9B7E-DC750A8A60E5}" type="presParOf" srcId="{8A1F095D-C651-4E9B-A232-010779D55DC4}" destId="{109D75A0-C2C5-45B3-A782-7E0B07B20461}" srcOrd="4" destOrd="0" presId="urn:microsoft.com/office/officeart/2005/8/layout/process5"/>
    <dgm:cxn modelId="{1261756C-675B-439B-9C4E-3BA4A8C749F3}" type="presParOf" srcId="{8A1F095D-C651-4E9B-A232-010779D55DC4}" destId="{7BB5F962-9E2D-4CA4-B995-240BD0A9D72F}" srcOrd="5" destOrd="0" presId="urn:microsoft.com/office/officeart/2005/8/layout/process5"/>
    <dgm:cxn modelId="{60B0AD2E-B289-4372-8B18-488708BEAEE0}" type="presParOf" srcId="{7BB5F962-9E2D-4CA4-B995-240BD0A9D72F}" destId="{5FA01892-20F9-4919-8419-CE8821D8D5F2}" srcOrd="0" destOrd="0" presId="urn:microsoft.com/office/officeart/2005/8/layout/process5"/>
    <dgm:cxn modelId="{43666B17-1C54-40D8-B6BF-BBE68559F7BA}" type="presParOf" srcId="{8A1F095D-C651-4E9B-A232-010779D55DC4}" destId="{4371A2F0-454C-4C43-97B3-F9273240BB37}" srcOrd="6" destOrd="0" presId="urn:microsoft.com/office/officeart/2005/8/layout/process5"/>
    <dgm:cxn modelId="{9A86E8C3-D783-4380-8D17-9ADEC72198F9}" type="presParOf" srcId="{8A1F095D-C651-4E9B-A232-010779D55DC4}" destId="{18AAD3E9-A4E7-456F-BA94-8E9AFDC7D003}" srcOrd="7" destOrd="0" presId="urn:microsoft.com/office/officeart/2005/8/layout/process5"/>
    <dgm:cxn modelId="{CAAF031E-EFEA-48D7-A9F2-0B964C3383F7}" type="presParOf" srcId="{18AAD3E9-A4E7-456F-BA94-8E9AFDC7D003}" destId="{DEE7E5DB-7744-4A8C-BE55-3F1FC8B26E98}" srcOrd="0" destOrd="0" presId="urn:microsoft.com/office/officeart/2005/8/layout/process5"/>
    <dgm:cxn modelId="{DC95E068-DE03-4881-82CC-36841FC0A956}" type="presParOf" srcId="{8A1F095D-C651-4E9B-A232-010779D55DC4}" destId="{85C619A2-8537-4114-B0AE-2F08BB422EFA}" srcOrd="8" destOrd="0" presId="urn:microsoft.com/office/officeart/2005/8/layout/process5"/>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34.xml><?xml version="1.0" encoding="utf-8"?>
<dgm:dataModel xmlns:dgm="http://schemas.openxmlformats.org/drawingml/2006/diagram" xmlns:a="http://schemas.openxmlformats.org/drawingml/2006/main">
  <dgm:ptLst>
    <dgm:pt modelId="{FF9CCA6C-E447-4BD2-8A16-FD1E7E2D1ED9}" type="doc">
      <dgm:prSet loTypeId="urn:microsoft.com/office/officeart/2005/8/layout/vProcess5" loCatId="process" qsTypeId="urn:microsoft.com/office/officeart/2005/8/quickstyle/simple1" qsCatId="simple" csTypeId="urn:microsoft.com/office/officeart/2005/8/colors/accent1_1" csCatId="accent1" phldr="1"/>
      <dgm:spPr/>
      <dgm:t>
        <a:bodyPr/>
        <a:lstStyle/>
        <a:p>
          <a:endParaRPr lang="en-US"/>
        </a:p>
      </dgm:t>
    </dgm:pt>
    <dgm:pt modelId="{57E91AD4-3F29-4F98-91CB-E7CF4D800E6B}">
      <dgm:prSet phldrT="[Text]" custT="1"/>
      <dgm:spPr/>
      <dgm:t>
        <a:bodyPr/>
        <a:lstStyle/>
        <a:p>
          <a:r>
            <a:rPr lang="en-US" sz="2800"/>
            <a:t>To prove ‘serious effect’</a:t>
          </a:r>
          <a:endParaRPr lang="en-US" sz="2800" dirty="0"/>
        </a:p>
      </dgm:t>
    </dgm:pt>
    <dgm:pt modelId="{DED30B8A-7C2D-4209-9151-EB2F2C306992}" type="parTrans" cxnId="{EABD521B-66AF-44AD-9EE7-00492631BE1F}">
      <dgm:prSet/>
      <dgm:spPr/>
      <dgm:t>
        <a:bodyPr/>
        <a:lstStyle/>
        <a:p>
          <a:endParaRPr lang="en-US"/>
        </a:p>
      </dgm:t>
    </dgm:pt>
    <dgm:pt modelId="{4442E880-410F-416E-AEBA-972EADAD0682}" type="sibTrans" cxnId="{EABD521B-66AF-44AD-9EE7-00492631BE1F}">
      <dgm:prSet/>
      <dgm:spPr/>
      <dgm:t>
        <a:bodyPr/>
        <a:lstStyle/>
        <a:p>
          <a:endParaRPr lang="en-US"/>
        </a:p>
      </dgm:t>
    </dgm:pt>
    <dgm:pt modelId="{9B993BD9-82B2-4D21-ACC1-86868FF17EE3}">
      <dgm:prSet phldrT="[Text]" custT="1"/>
      <dgm:spPr/>
      <dgm:t>
        <a:bodyPr/>
        <a:lstStyle/>
        <a:p>
          <a:r>
            <a:rPr lang="en-US" sz="2400"/>
            <a:t>Causes the victim to fear on at least 2 occasions that violence will be used against them S76(4)(a)</a:t>
          </a:r>
          <a:endParaRPr lang="en-US" sz="2400" dirty="0"/>
        </a:p>
      </dgm:t>
    </dgm:pt>
    <dgm:pt modelId="{677CB435-1CB0-499C-B998-0DBB09D422AE}" type="parTrans" cxnId="{E2CAB9D4-3C98-4F4C-8984-ADA635B6E9DF}">
      <dgm:prSet/>
      <dgm:spPr/>
      <dgm:t>
        <a:bodyPr/>
        <a:lstStyle/>
        <a:p>
          <a:endParaRPr lang="en-US"/>
        </a:p>
      </dgm:t>
    </dgm:pt>
    <dgm:pt modelId="{0C24B70A-49AF-4A28-B362-F0CD5A18E6CC}" type="sibTrans" cxnId="{E2CAB9D4-3C98-4F4C-8984-ADA635B6E9DF}">
      <dgm:prSet/>
      <dgm:spPr/>
      <dgm:t>
        <a:bodyPr/>
        <a:lstStyle/>
        <a:p>
          <a:endParaRPr lang="en-US"/>
        </a:p>
      </dgm:t>
    </dgm:pt>
    <dgm:pt modelId="{F7A0958C-B16B-4153-9CFC-8D0E6262C92A}">
      <dgm:prSet phldrT="[Text]" custT="1"/>
      <dgm:spPr/>
      <dgm:t>
        <a:bodyPr/>
        <a:lstStyle/>
        <a:p>
          <a:r>
            <a:rPr lang="en-US" sz="2400"/>
            <a:t>Causes the victim serious alarm or distress which has a substantial adverse effect on their day to day activities S76(4)(b)</a:t>
          </a:r>
          <a:endParaRPr lang="en-US" sz="2400" dirty="0"/>
        </a:p>
      </dgm:t>
    </dgm:pt>
    <dgm:pt modelId="{5380CFB7-7EEC-49C5-B211-7DE5AACB2978}" type="parTrans" cxnId="{780852E2-E26A-486B-89AD-E5A59293AD61}">
      <dgm:prSet/>
      <dgm:spPr/>
      <dgm:t>
        <a:bodyPr/>
        <a:lstStyle/>
        <a:p>
          <a:endParaRPr lang="en-US"/>
        </a:p>
      </dgm:t>
    </dgm:pt>
    <dgm:pt modelId="{7FECEDA7-15D8-4117-A6CB-130B7BF83DB7}" type="sibTrans" cxnId="{780852E2-E26A-486B-89AD-E5A59293AD61}">
      <dgm:prSet/>
      <dgm:spPr/>
      <dgm:t>
        <a:bodyPr/>
        <a:lstStyle/>
        <a:p>
          <a:endParaRPr lang="en-US"/>
        </a:p>
      </dgm:t>
    </dgm:pt>
    <dgm:pt modelId="{808FF695-F083-4BAE-8824-66AFEF55E18C}" type="pres">
      <dgm:prSet presAssocID="{FF9CCA6C-E447-4BD2-8A16-FD1E7E2D1ED9}" presName="outerComposite" presStyleCnt="0">
        <dgm:presLayoutVars>
          <dgm:chMax val="5"/>
          <dgm:dir/>
          <dgm:resizeHandles val="exact"/>
        </dgm:presLayoutVars>
      </dgm:prSet>
      <dgm:spPr/>
    </dgm:pt>
    <dgm:pt modelId="{98CECC99-2985-431E-A087-3AF9EEE72056}" type="pres">
      <dgm:prSet presAssocID="{FF9CCA6C-E447-4BD2-8A16-FD1E7E2D1ED9}" presName="dummyMaxCanvas" presStyleCnt="0">
        <dgm:presLayoutVars/>
      </dgm:prSet>
      <dgm:spPr/>
    </dgm:pt>
    <dgm:pt modelId="{F779D126-C2D2-4F1A-88AD-E31B9758ECC4}" type="pres">
      <dgm:prSet presAssocID="{FF9CCA6C-E447-4BD2-8A16-FD1E7E2D1ED9}" presName="ThreeNodes_1" presStyleLbl="node1" presStyleIdx="0" presStyleCnt="3" custScaleY="58636" custLinFactNeighborY="-13544">
        <dgm:presLayoutVars>
          <dgm:bulletEnabled val="1"/>
        </dgm:presLayoutVars>
      </dgm:prSet>
      <dgm:spPr/>
    </dgm:pt>
    <dgm:pt modelId="{85FBBA52-4ABE-41AC-B235-9DB2E73DFB1E}" type="pres">
      <dgm:prSet presAssocID="{FF9CCA6C-E447-4BD2-8A16-FD1E7E2D1ED9}" presName="ThreeNodes_2" presStyleLbl="node1" presStyleIdx="1" presStyleCnt="3">
        <dgm:presLayoutVars>
          <dgm:bulletEnabled val="1"/>
        </dgm:presLayoutVars>
      </dgm:prSet>
      <dgm:spPr/>
    </dgm:pt>
    <dgm:pt modelId="{CF47AF04-5CC7-4AFE-B892-66D43B8201BC}" type="pres">
      <dgm:prSet presAssocID="{FF9CCA6C-E447-4BD2-8A16-FD1E7E2D1ED9}" presName="ThreeNodes_3" presStyleLbl="node1" presStyleIdx="2" presStyleCnt="3">
        <dgm:presLayoutVars>
          <dgm:bulletEnabled val="1"/>
        </dgm:presLayoutVars>
      </dgm:prSet>
      <dgm:spPr/>
    </dgm:pt>
    <dgm:pt modelId="{63887205-7919-45F5-AF41-6DB1D980CDC0}" type="pres">
      <dgm:prSet presAssocID="{FF9CCA6C-E447-4BD2-8A16-FD1E7E2D1ED9}" presName="ThreeConn_1-2" presStyleLbl="fgAccFollowNode1" presStyleIdx="0" presStyleCnt="2">
        <dgm:presLayoutVars>
          <dgm:bulletEnabled val="1"/>
        </dgm:presLayoutVars>
      </dgm:prSet>
      <dgm:spPr/>
    </dgm:pt>
    <dgm:pt modelId="{02056663-B3C4-4D47-83A9-47EEBF36601E}" type="pres">
      <dgm:prSet presAssocID="{FF9CCA6C-E447-4BD2-8A16-FD1E7E2D1ED9}" presName="ThreeConn_2-3" presStyleLbl="fgAccFollowNode1" presStyleIdx="1" presStyleCnt="2">
        <dgm:presLayoutVars>
          <dgm:bulletEnabled val="1"/>
        </dgm:presLayoutVars>
      </dgm:prSet>
      <dgm:spPr/>
    </dgm:pt>
    <dgm:pt modelId="{5C2858AB-E1D9-4DD8-ADC6-D97BFC44B2CE}" type="pres">
      <dgm:prSet presAssocID="{FF9CCA6C-E447-4BD2-8A16-FD1E7E2D1ED9}" presName="ThreeNodes_1_text" presStyleLbl="node1" presStyleIdx="2" presStyleCnt="3">
        <dgm:presLayoutVars>
          <dgm:bulletEnabled val="1"/>
        </dgm:presLayoutVars>
      </dgm:prSet>
      <dgm:spPr/>
    </dgm:pt>
    <dgm:pt modelId="{5DF07E8B-CB91-49E8-A3DA-ABA94325A4F4}" type="pres">
      <dgm:prSet presAssocID="{FF9CCA6C-E447-4BD2-8A16-FD1E7E2D1ED9}" presName="ThreeNodes_2_text" presStyleLbl="node1" presStyleIdx="2" presStyleCnt="3">
        <dgm:presLayoutVars>
          <dgm:bulletEnabled val="1"/>
        </dgm:presLayoutVars>
      </dgm:prSet>
      <dgm:spPr/>
    </dgm:pt>
    <dgm:pt modelId="{7543C61A-766C-4EAE-ADF7-E38DF1E26414}" type="pres">
      <dgm:prSet presAssocID="{FF9CCA6C-E447-4BD2-8A16-FD1E7E2D1ED9}" presName="ThreeNodes_3_text" presStyleLbl="node1" presStyleIdx="2" presStyleCnt="3">
        <dgm:presLayoutVars>
          <dgm:bulletEnabled val="1"/>
        </dgm:presLayoutVars>
      </dgm:prSet>
      <dgm:spPr/>
    </dgm:pt>
  </dgm:ptLst>
  <dgm:cxnLst>
    <dgm:cxn modelId="{82F9BA0F-D5B8-4B35-9265-67AE940371CB}" type="presOf" srcId="{F7A0958C-B16B-4153-9CFC-8D0E6262C92A}" destId="{CF47AF04-5CC7-4AFE-B892-66D43B8201BC}" srcOrd="0" destOrd="0" presId="urn:microsoft.com/office/officeart/2005/8/layout/vProcess5"/>
    <dgm:cxn modelId="{EABD521B-66AF-44AD-9EE7-00492631BE1F}" srcId="{FF9CCA6C-E447-4BD2-8A16-FD1E7E2D1ED9}" destId="{57E91AD4-3F29-4F98-91CB-E7CF4D800E6B}" srcOrd="0" destOrd="0" parTransId="{DED30B8A-7C2D-4209-9151-EB2F2C306992}" sibTransId="{4442E880-410F-416E-AEBA-972EADAD0682}"/>
    <dgm:cxn modelId="{CC915A22-E118-43F3-939B-2E006EF77586}" type="presOf" srcId="{FF9CCA6C-E447-4BD2-8A16-FD1E7E2D1ED9}" destId="{808FF695-F083-4BAE-8824-66AFEF55E18C}" srcOrd="0" destOrd="0" presId="urn:microsoft.com/office/officeart/2005/8/layout/vProcess5"/>
    <dgm:cxn modelId="{D38D6222-8545-4686-B768-A54B33EDDB37}" type="presOf" srcId="{F7A0958C-B16B-4153-9CFC-8D0E6262C92A}" destId="{7543C61A-766C-4EAE-ADF7-E38DF1E26414}" srcOrd="1" destOrd="0" presId="urn:microsoft.com/office/officeart/2005/8/layout/vProcess5"/>
    <dgm:cxn modelId="{04485C44-12B3-4776-9054-064BDB33D0AE}" type="presOf" srcId="{57E91AD4-3F29-4F98-91CB-E7CF4D800E6B}" destId="{F779D126-C2D2-4F1A-88AD-E31B9758ECC4}" srcOrd="0" destOrd="0" presId="urn:microsoft.com/office/officeart/2005/8/layout/vProcess5"/>
    <dgm:cxn modelId="{25BBC76C-FF1A-47E1-9796-838F25D60C16}" type="presOf" srcId="{9B993BD9-82B2-4D21-ACC1-86868FF17EE3}" destId="{85FBBA52-4ABE-41AC-B235-9DB2E73DFB1E}" srcOrd="0" destOrd="0" presId="urn:microsoft.com/office/officeart/2005/8/layout/vProcess5"/>
    <dgm:cxn modelId="{13E9647D-385E-4D22-91C6-C4D0500F6F93}" type="presOf" srcId="{0C24B70A-49AF-4A28-B362-F0CD5A18E6CC}" destId="{02056663-B3C4-4D47-83A9-47EEBF36601E}" srcOrd="0" destOrd="0" presId="urn:microsoft.com/office/officeart/2005/8/layout/vProcess5"/>
    <dgm:cxn modelId="{F9B62E7E-2E47-42B6-A7A5-72C64B526F42}" type="presOf" srcId="{9B993BD9-82B2-4D21-ACC1-86868FF17EE3}" destId="{5DF07E8B-CB91-49E8-A3DA-ABA94325A4F4}" srcOrd="1" destOrd="0" presId="urn:microsoft.com/office/officeart/2005/8/layout/vProcess5"/>
    <dgm:cxn modelId="{A7E39BC1-EBDC-4B5D-896D-5884D1EFE0D4}" type="presOf" srcId="{4442E880-410F-416E-AEBA-972EADAD0682}" destId="{63887205-7919-45F5-AF41-6DB1D980CDC0}" srcOrd="0" destOrd="0" presId="urn:microsoft.com/office/officeart/2005/8/layout/vProcess5"/>
    <dgm:cxn modelId="{E2CAB9D4-3C98-4F4C-8984-ADA635B6E9DF}" srcId="{FF9CCA6C-E447-4BD2-8A16-FD1E7E2D1ED9}" destId="{9B993BD9-82B2-4D21-ACC1-86868FF17EE3}" srcOrd="1" destOrd="0" parTransId="{677CB435-1CB0-499C-B998-0DBB09D422AE}" sibTransId="{0C24B70A-49AF-4A28-B362-F0CD5A18E6CC}"/>
    <dgm:cxn modelId="{780852E2-E26A-486B-89AD-E5A59293AD61}" srcId="{FF9CCA6C-E447-4BD2-8A16-FD1E7E2D1ED9}" destId="{F7A0958C-B16B-4153-9CFC-8D0E6262C92A}" srcOrd="2" destOrd="0" parTransId="{5380CFB7-7EEC-49C5-B211-7DE5AACB2978}" sibTransId="{7FECEDA7-15D8-4117-A6CB-130B7BF83DB7}"/>
    <dgm:cxn modelId="{28CEF3F3-9AAE-4EFE-B6B0-39AF1CCAF5E4}" type="presOf" srcId="{57E91AD4-3F29-4F98-91CB-E7CF4D800E6B}" destId="{5C2858AB-E1D9-4DD8-ADC6-D97BFC44B2CE}" srcOrd="1" destOrd="0" presId="urn:microsoft.com/office/officeart/2005/8/layout/vProcess5"/>
    <dgm:cxn modelId="{6592C64A-CAC2-4AED-9559-72173625C00E}" type="presParOf" srcId="{808FF695-F083-4BAE-8824-66AFEF55E18C}" destId="{98CECC99-2985-431E-A087-3AF9EEE72056}" srcOrd="0" destOrd="0" presId="urn:microsoft.com/office/officeart/2005/8/layout/vProcess5"/>
    <dgm:cxn modelId="{9ECA45DC-9381-418E-AA17-33644A8AF23D}" type="presParOf" srcId="{808FF695-F083-4BAE-8824-66AFEF55E18C}" destId="{F779D126-C2D2-4F1A-88AD-E31B9758ECC4}" srcOrd="1" destOrd="0" presId="urn:microsoft.com/office/officeart/2005/8/layout/vProcess5"/>
    <dgm:cxn modelId="{97C81BDE-345C-43FF-A0C0-E3697916DBFC}" type="presParOf" srcId="{808FF695-F083-4BAE-8824-66AFEF55E18C}" destId="{85FBBA52-4ABE-41AC-B235-9DB2E73DFB1E}" srcOrd="2" destOrd="0" presId="urn:microsoft.com/office/officeart/2005/8/layout/vProcess5"/>
    <dgm:cxn modelId="{768E471F-FD7D-4297-8F8A-3D21D7E13218}" type="presParOf" srcId="{808FF695-F083-4BAE-8824-66AFEF55E18C}" destId="{CF47AF04-5CC7-4AFE-B892-66D43B8201BC}" srcOrd="3" destOrd="0" presId="urn:microsoft.com/office/officeart/2005/8/layout/vProcess5"/>
    <dgm:cxn modelId="{209DF2B9-BB79-4321-AE28-D45547B3D2A3}" type="presParOf" srcId="{808FF695-F083-4BAE-8824-66AFEF55E18C}" destId="{63887205-7919-45F5-AF41-6DB1D980CDC0}" srcOrd="4" destOrd="0" presId="urn:microsoft.com/office/officeart/2005/8/layout/vProcess5"/>
    <dgm:cxn modelId="{6A746392-1E3A-4E9E-86AA-71A2CB7A0FAB}" type="presParOf" srcId="{808FF695-F083-4BAE-8824-66AFEF55E18C}" destId="{02056663-B3C4-4D47-83A9-47EEBF36601E}" srcOrd="5" destOrd="0" presId="urn:microsoft.com/office/officeart/2005/8/layout/vProcess5"/>
    <dgm:cxn modelId="{EC2D151D-CD86-4353-8C51-33B41FB8F728}" type="presParOf" srcId="{808FF695-F083-4BAE-8824-66AFEF55E18C}" destId="{5C2858AB-E1D9-4DD8-ADC6-D97BFC44B2CE}" srcOrd="6" destOrd="0" presId="urn:microsoft.com/office/officeart/2005/8/layout/vProcess5"/>
    <dgm:cxn modelId="{61CCFB05-77BC-4C63-B319-8CD0B345F655}" type="presParOf" srcId="{808FF695-F083-4BAE-8824-66AFEF55E18C}" destId="{5DF07E8B-CB91-49E8-A3DA-ABA94325A4F4}" srcOrd="7" destOrd="0" presId="urn:microsoft.com/office/officeart/2005/8/layout/vProcess5"/>
    <dgm:cxn modelId="{CE6041C5-0DCE-460A-AB23-ECDD8ED9A1DC}" type="presParOf" srcId="{808FF695-F083-4BAE-8824-66AFEF55E18C}" destId="{7543C61A-766C-4EAE-ADF7-E38DF1E26414}" srcOrd="8" destOrd="0" presId="urn:microsoft.com/office/officeart/2005/8/layout/vProcess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5.xml><?xml version="1.0" encoding="utf-8"?>
<dgm:dataModel xmlns:dgm="http://schemas.openxmlformats.org/drawingml/2006/diagram" xmlns:a="http://schemas.openxmlformats.org/drawingml/2006/main">
  <dgm:ptLst>
    <dgm:pt modelId="{54B190D9-8FD9-4C56-8E91-47B39D350F8F}" type="doc">
      <dgm:prSet loTypeId="urn:microsoft.com/office/officeart/2005/8/layout/pList2" loCatId="picture" qsTypeId="urn:microsoft.com/office/officeart/2005/8/quickstyle/simple1" qsCatId="simple" csTypeId="urn:microsoft.com/office/officeart/2005/8/colors/accent1_1" csCatId="accent1" phldr="1"/>
      <dgm:spPr/>
    </dgm:pt>
    <dgm:pt modelId="{9EDA9EB1-C23C-4A53-847D-8AA0E9A56BA7}">
      <dgm:prSet phldrT="[Text]" custT="1"/>
      <dgm:spPr/>
      <dgm:t>
        <a:bodyPr/>
        <a:lstStyle/>
        <a:p>
          <a:r>
            <a:rPr lang="en-US" sz="2200"/>
            <a:t>Intimidation</a:t>
          </a:r>
          <a:endParaRPr lang="en-US" sz="2200" dirty="0"/>
        </a:p>
      </dgm:t>
    </dgm:pt>
    <dgm:pt modelId="{225B28A8-98F3-4355-B385-7A509C702040}" type="parTrans" cxnId="{6500765C-8B3E-43C3-86DB-C805C0E142AA}">
      <dgm:prSet/>
      <dgm:spPr/>
      <dgm:t>
        <a:bodyPr/>
        <a:lstStyle/>
        <a:p>
          <a:endParaRPr lang="en-US"/>
        </a:p>
      </dgm:t>
    </dgm:pt>
    <dgm:pt modelId="{CD0E9235-9CE4-447E-AFF7-8CD40BB7931B}" type="sibTrans" cxnId="{6500765C-8B3E-43C3-86DB-C805C0E142AA}">
      <dgm:prSet/>
      <dgm:spPr/>
      <dgm:t>
        <a:bodyPr/>
        <a:lstStyle/>
        <a:p>
          <a:endParaRPr lang="en-US"/>
        </a:p>
      </dgm:t>
    </dgm:pt>
    <dgm:pt modelId="{418CA041-CE3E-4B10-8B33-0DFEB95442C5}">
      <dgm:prSet phldrT="[Text]" custT="1"/>
      <dgm:spPr/>
      <dgm:t>
        <a:bodyPr/>
        <a:lstStyle/>
        <a:p>
          <a:r>
            <a:rPr lang="en-US" sz="2200"/>
            <a:t>Degradation &amp; Humiliation</a:t>
          </a:r>
          <a:endParaRPr lang="en-US" sz="2200" dirty="0"/>
        </a:p>
      </dgm:t>
    </dgm:pt>
    <dgm:pt modelId="{CFA95809-4935-40CD-B1E8-E48546ACACB7}" type="parTrans" cxnId="{880DBBC5-1F05-478A-BA8E-A3EAEDE01D62}">
      <dgm:prSet/>
      <dgm:spPr/>
      <dgm:t>
        <a:bodyPr/>
        <a:lstStyle/>
        <a:p>
          <a:endParaRPr lang="en-US"/>
        </a:p>
      </dgm:t>
    </dgm:pt>
    <dgm:pt modelId="{69AC8028-0CAF-4FFA-8D21-BC04B674D2A0}" type="sibTrans" cxnId="{880DBBC5-1F05-478A-BA8E-A3EAEDE01D62}">
      <dgm:prSet/>
      <dgm:spPr/>
      <dgm:t>
        <a:bodyPr/>
        <a:lstStyle/>
        <a:p>
          <a:endParaRPr lang="en-US"/>
        </a:p>
      </dgm:t>
    </dgm:pt>
    <dgm:pt modelId="{2CE2A00C-2353-4BF0-92FD-30E012D8F874}">
      <dgm:prSet phldrT="[Text]" custT="1"/>
      <dgm:spPr/>
      <dgm:t>
        <a:bodyPr/>
        <a:lstStyle/>
        <a:p>
          <a:r>
            <a:rPr lang="en-US" sz="2200"/>
            <a:t>Surveillance</a:t>
          </a:r>
          <a:endParaRPr lang="en-US" sz="2200" dirty="0"/>
        </a:p>
      </dgm:t>
    </dgm:pt>
    <dgm:pt modelId="{BDBB90AE-7151-4097-8265-49CC312DA5A0}" type="parTrans" cxnId="{973AE0A2-2874-4D6F-A636-9D8A9A1D091F}">
      <dgm:prSet/>
      <dgm:spPr/>
      <dgm:t>
        <a:bodyPr/>
        <a:lstStyle/>
        <a:p>
          <a:endParaRPr lang="en-US"/>
        </a:p>
      </dgm:t>
    </dgm:pt>
    <dgm:pt modelId="{1F9E8100-CE45-46CC-8ED0-FDA3D55E9BD1}" type="sibTrans" cxnId="{973AE0A2-2874-4D6F-A636-9D8A9A1D091F}">
      <dgm:prSet/>
      <dgm:spPr/>
      <dgm:t>
        <a:bodyPr/>
        <a:lstStyle/>
        <a:p>
          <a:endParaRPr lang="en-US"/>
        </a:p>
      </dgm:t>
    </dgm:pt>
    <dgm:pt modelId="{3ACB56DD-0EC5-4DEF-AE8F-E089F03E2CF6}" type="pres">
      <dgm:prSet presAssocID="{54B190D9-8FD9-4C56-8E91-47B39D350F8F}" presName="Name0" presStyleCnt="0">
        <dgm:presLayoutVars>
          <dgm:dir/>
          <dgm:resizeHandles val="exact"/>
        </dgm:presLayoutVars>
      </dgm:prSet>
      <dgm:spPr/>
    </dgm:pt>
    <dgm:pt modelId="{F28C006B-F45E-4142-9890-0FF77A20C94D}" type="pres">
      <dgm:prSet presAssocID="{54B190D9-8FD9-4C56-8E91-47B39D350F8F}" presName="bkgdShp" presStyleLbl="alignAccFollowNode1" presStyleIdx="0" presStyleCnt="1" custScaleY="158759" custLinFactNeighborX="-2411" custLinFactNeighborY="1656"/>
      <dgm:spPr/>
    </dgm:pt>
    <dgm:pt modelId="{A167D648-4BE0-4227-A5D7-05249566D5F4}" type="pres">
      <dgm:prSet presAssocID="{54B190D9-8FD9-4C56-8E91-47B39D350F8F}" presName="linComp" presStyleCnt="0"/>
      <dgm:spPr/>
    </dgm:pt>
    <dgm:pt modelId="{EB79F4E6-1BC1-4D90-8F0E-9B0FDCA3917B}" type="pres">
      <dgm:prSet presAssocID="{9EDA9EB1-C23C-4A53-847D-8AA0E9A56BA7}" presName="compNode" presStyleCnt="0"/>
      <dgm:spPr/>
    </dgm:pt>
    <dgm:pt modelId="{1777B3BF-58F8-4B59-8F67-1ABA925EC6A6}" type="pres">
      <dgm:prSet presAssocID="{9EDA9EB1-C23C-4A53-847D-8AA0E9A56BA7}" presName="node" presStyleLbl="node1" presStyleIdx="0" presStyleCnt="3">
        <dgm:presLayoutVars>
          <dgm:bulletEnabled val="1"/>
        </dgm:presLayoutVars>
      </dgm:prSet>
      <dgm:spPr/>
    </dgm:pt>
    <dgm:pt modelId="{CD502B90-02A4-4E1D-ADCE-7E6730A6F8D1}" type="pres">
      <dgm:prSet presAssocID="{9EDA9EB1-C23C-4A53-847D-8AA0E9A56BA7}" presName="invisiNode" presStyleLbl="node1" presStyleIdx="0" presStyleCnt="3"/>
      <dgm:spPr/>
    </dgm:pt>
    <dgm:pt modelId="{8B63A88B-1864-4B1D-8875-AAFC8A9F2922}" type="pres">
      <dgm:prSet presAssocID="{9EDA9EB1-C23C-4A53-847D-8AA0E9A56BA7}" presName="imagNode" presStyleLbl="fgImgPlace1" presStyleIdx="0" presStyleCnt="3"/>
      <dgm:spPr>
        <a:blipFill rotWithShape="1">
          <a:blip xmlns:r="http://schemas.openxmlformats.org/officeDocument/2006/relationships" r:embed="rId1"/>
          <a:stretch>
            <a:fillRect/>
          </a:stretch>
        </a:blipFill>
      </dgm:spPr>
    </dgm:pt>
    <dgm:pt modelId="{E7BB614F-98A5-4738-A33B-7A40A5EEE10C}" type="pres">
      <dgm:prSet presAssocID="{CD0E9235-9CE4-447E-AFF7-8CD40BB7931B}" presName="sibTrans" presStyleLbl="sibTrans2D1" presStyleIdx="0" presStyleCnt="0"/>
      <dgm:spPr/>
    </dgm:pt>
    <dgm:pt modelId="{45889C05-BD24-41B4-AD7A-21B5E456BB2A}" type="pres">
      <dgm:prSet presAssocID="{418CA041-CE3E-4B10-8B33-0DFEB95442C5}" presName="compNode" presStyleCnt="0"/>
      <dgm:spPr/>
    </dgm:pt>
    <dgm:pt modelId="{ABC2270F-32CF-41D0-B42F-2B4451DD4C3F}" type="pres">
      <dgm:prSet presAssocID="{418CA041-CE3E-4B10-8B33-0DFEB95442C5}" presName="node" presStyleLbl="node1" presStyleIdx="1" presStyleCnt="3">
        <dgm:presLayoutVars>
          <dgm:bulletEnabled val="1"/>
        </dgm:presLayoutVars>
      </dgm:prSet>
      <dgm:spPr/>
    </dgm:pt>
    <dgm:pt modelId="{6B5F5A8F-09DE-4CAA-8064-95D47F72F797}" type="pres">
      <dgm:prSet presAssocID="{418CA041-CE3E-4B10-8B33-0DFEB95442C5}" presName="invisiNode" presStyleLbl="node1" presStyleIdx="1" presStyleCnt="3"/>
      <dgm:spPr/>
    </dgm:pt>
    <dgm:pt modelId="{23DC17A0-BB55-46E6-9153-EDBA10826467}" type="pres">
      <dgm:prSet presAssocID="{418CA041-CE3E-4B10-8B33-0DFEB95442C5}" presName="imagNode" presStyleLbl="fgImgPlace1" presStyleIdx="1" presStyleCnt="3"/>
      <dgm:spPr>
        <a:blipFill rotWithShape="1">
          <a:blip xmlns:r="http://schemas.openxmlformats.org/officeDocument/2006/relationships" r:embed="rId2"/>
          <a:stretch>
            <a:fillRect/>
          </a:stretch>
        </a:blipFill>
      </dgm:spPr>
    </dgm:pt>
    <dgm:pt modelId="{27FA1A62-EBE9-48BF-831F-AA99BEFB8F88}" type="pres">
      <dgm:prSet presAssocID="{69AC8028-0CAF-4FFA-8D21-BC04B674D2A0}" presName="sibTrans" presStyleLbl="sibTrans2D1" presStyleIdx="0" presStyleCnt="0"/>
      <dgm:spPr/>
    </dgm:pt>
    <dgm:pt modelId="{99FEC75B-5341-468A-9DCB-6364E018AD03}" type="pres">
      <dgm:prSet presAssocID="{2CE2A00C-2353-4BF0-92FD-30E012D8F874}" presName="compNode" presStyleCnt="0"/>
      <dgm:spPr/>
    </dgm:pt>
    <dgm:pt modelId="{6F66FD7B-BB01-4435-9FB9-46F223ADB31A}" type="pres">
      <dgm:prSet presAssocID="{2CE2A00C-2353-4BF0-92FD-30E012D8F874}" presName="node" presStyleLbl="node1" presStyleIdx="2" presStyleCnt="3">
        <dgm:presLayoutVars>
          <dgm:bulletEnabled val="1"/>
        </dgm:presLayoutVars>
      </dgm:prSet>
      <dgm:spPr/>
    </dgm:pt>
    <dgm:pt modelId="{FAE6ED8F-EC8E-441A-874C-05470900223C}" type="pres">
      <dgm:prSet presAssocID="{2CE2A00C-2353-4BF0-92FD-30E012D8F874}" presName="invisiNode" presStyleLbl="node1" presStyleIdx="2" presStyleCnt="3"/>
      <dgm:spPr/>
    </dgm:pt>
    <dgm:pt modelId="{59274B8E-9335-4D5E-A578-F5B4282FBAC2}" type="pres">
      <dgm:prSet presAssocID="{2CE2A00C-2353-4BF0-92FD-30E012D8F874}" presName="imagNode" presStyleLbl="fgImgPlace1" presStyleIdx="2" presStyleCnt="3"/>
      <dgm:spPr>
        <a:blipFill rotWithShape="1">
          <a:blip xmlns:r="http://schemas.openxmlformats.org/officeDocument/2006/relationships" r:embed="rId3"/>
          <a:stretch>
            <a:fillRect/>
          </a:stretch>
        </a:blipFill>
      </dgm:spPr>
    </dgm:pt>
  </dgm:ptLst>
  <dgm:cxnLst>
    <dgm:cxn modelId="{28B39C1E-31ED-471F-9D60-08EE241023A5}" type="presOf" srcId="{CD0E9235-9CE4-447E-AFF7-8CD40BB7931B}" destId="{E7BB614F-98A5-4738-A33B-7A40A5EEE10C}" srcOrd="0" destOrd="0" presId="urn:microsoft.com/office/officeart/2005/8/layout/pList2"/>
    <dgm:cxn modelId="{DF2AA94C-CB10-408B-B6C4-66FEEA6C3890}" type="presOf" srcId="{418CA041-CE3E-4B10-8B33-0DFEB95442C5}" destId="{ABC2270F-32CF-41D0-B42F-2B4451DD4C3F}" srcOrd="0" destOrd="0" presId="urn:microsoft.com/office/officeart/2005/8/layout/pList2"/>
    <dgm:cxn modelId="{6500765C-8B3E-43C3-86DB-C805C0E142AA}" srcId="{54B190D9-8FD9-4C56-8E91-47B39D350F8F}" destId="{9EDA9EB1-C23C-4A53-847D-8AA0E9A56BA7}" srcOrd="0" destOrd="0" parTransId="{225B28A8-98F3-4355-B385-7A509C702040}" sibTransId="{CD0E9235-9CE4-447E-AFF7-8CD40BB7931B}"/>
    <dgm:cxn modelId="{6C241998-FB9D-4F90-8C6D-093147F7E880}" type="presOf" srcId="{69AC8028-0CAF-4FFA-8D21-BC04B674D2A0}" destId="{27FA1A62-EBE9-48BF-831F-AA99BEFB8F88}" srcOrd="0" destOrd="0" presId="urn:microsoft.com/office/officeart/2005/8/layout/pList2"/>
    <dgm:cxn modelId="{973AE0A2-2874-4D6F-A636-9D8A9A1D091F}" srcId="{54B190D9-8FD9-4C56-8E91-47B39D350F8F}" destId="{2CE2A00C-2353-4BF0-92FD-30E012D8F874}" srcOrd="2" destOrd="0" parTransId="{BDBB90AE-7151-4097-8265-49CC312DA5A0}" sibTransId="{1F9E8100-CE45-46CC-8ED0-FDA3D55E9BD1}"/>
    <dgm:cxn modelId="{605AB1B1-AB56-4276-BDA8-6262C9DD4A83}" type="presOf" srcId="{2CE2A00C-2353-4BF0-92FD-30E012D8F874}" destId="{6F66FD7B-BB01-4435-9FB9-46F223ADB31A}" srcOrd="0" destOrd="0" presId="urn:microsoft.com/office/officeart/2005/8/layout/pList2"/>
    <dgm:cxn modelId="{6BBF69C3-A566-4DCD-9E0C-893BB1E56EB1}" type="presOf" srcId="{54B190D9-8FD9-4C56-8E91-47B39D350F8F}" destId="{3ACB56DD-0EC5-4DEF-AE8F-E089F03E2CF6}" srcOrd="0" destOrd="0" presId="urn:microsoft.com/office/officeart/2005/8/layout/pList2"/>
    <dgm:cxn modelId="{880DBBC5-1F05-478A-BA8E-A3EAEDE01D62}" srcId="{54B190D9-8FD9-4C56-8E91-47B39D350F8F}" destId="{418CA041-CE3E-4B10-8B33-0DFEB95442C5}" srcOrd="1" destOrd="0" parTransId="{CFA95809-4935-40CD-B1E8-E48546ACACB7}" sibTransId="{69AC8028-0CAF-4FFA-8D21-BC04B674D2A0}"/>
    <dgm:cxn modelId="{921A86D6-93D4-4D9E-A0AE-C8B7166FDE9E}" type="presOf" srcId="{9EDA9EB1-C23C-4A53-847D-8AA0E9A56BA7}" destId="{1777B3BF-58F8-4B59-8F67-1ABA925EC6A6}" srcOrd="0" destOrd="0" presId="urn:microsoft.com/office/officeart/2005/8/layout/pList2"/>
    <dgm:cxn modelId="{4E9EFCB9-E0DA-41D5-9F4B-65805079A56E}" type="presParOf" srcId="{3ACB56DD-0EC5-4DEF-AE8F-E089F03E2CF6}" destId="{F28C006B-F45E-4142-9890-0FF77A20C94D}" srcOrd="0" destOrd="0" presId="urn:microsoft.com/office/officeart/2005/8/layout/pList2"/>
    <dgm:cxn modelId="{F39FBF04-FBD7-436C-AD5E-5FCFB91BD293}" type="presParOf" srcId="{3ACB56DD-0EC5-4DEF-AE8F-E089F03E2CF6}" destId="{A167D648-4BE0-4227-A5D7-05249566D5F4}" srcOrd="1" destOrd="0" presId="urn:microsoft.com/office/officeart/2005/8/layout/pList2"/>
    <dgm:cxn modelId="{CBF65FFD-F11C-4E29-8C18-0B255A0CF5AE}" type="presParOf" srcId="{A167D648-4BE0-4227-A5D7-05249566D5F4}" destId="{EB79F4E6-1BC1-4D90-8F0E-9B0FDCA3917B}" srcOrd="0" destOrd="0" presId="urn:microsoft.com/office/officeart/2005/8/layout/pList2"/>
    <dgm:cxn modelId="{65649385-A359-489A-BA9B-8FAA25B4EE52}" type="presParOf" srcId="{EB79F4E6-1BC1-4D90-8F0E-9B0FDCA3917B}" destId="{1777B3BF-58F8-4B59-8F67-1ABA925EC6A6}" srcOrd="0" destOrd="0" presId="urn:microsoft.com/office/officeart/2005/8/layout/pList2"/>
    <dgm:cxn modelId="{D22B8A20-A1D9-4B67-9A8A-7A4009BE00E7}" type="presParOf" srcId="{EB79F4E6-1BC1-4D90-8F0E-9B0FDCA3917B}" destId="{CD502B90-02A4-4E1D-ADCE-7E6730A6F8D1}" srcOrd="1" destOrd="0" presId="urn:microsoft.com/office/officeart/2005/8/layout/pList2"/>
    <dgm:cxn modelId="{1360C1B7-E970-4AC3-B8BC-41DE52E1E87B}" type="presParOf" srcId="{EB79F4E6-1BC1-4D90-8F0E-9B0FDCA3917B}" destId="{8B63A88B-1864-4B1D-8875-AAFC8A9F2922}" srcOrd="2" destOrd="0" presId="urn:microsoft.com/office/officeart/2005/8/layout/pList2"/>
    <dgm:cxn modelId="{DEC8BADC-786C-40D1-B4E1-C66FF9FB01B8}" type="presParOf" srcId="{A167D648-4BE0-4227-A5D7-05249566D5F4}" destId="{E7BB614F-98A5-4738-A33B-7A40A5EEE10C}" srcOrd="1" destOrd="0" presId="urn:microsoft.com/office/officeart/2005/8/layout/pList2"/>
    <dgm:cxn modelId="{A089D50F-C403-4F33-A81C-E30A4989EF3A}" type="presParOf" srcId="{A167D648-4BE0-4227-A5D7-05249566D5F4}" destId="{45889C05-BD24-41B4-AD7A-21B5E456BB2A}" srcOrd="2" destOrd="0" presId="urn:microsoft.com/office/officeart/2005/8/layout/pList2"/>
    <dgm:cxn modelId="{AF096548-E530-413A-B48A-7FA4B05CDC9E}" type="presParOf" srcId="{45889C05-BD24-41B4-AD7A-21B5E456BB2A}" destId="{ABC2270F-32CF-41D0-B42F-2B4451DD4C3F}" srcOrd="0" destOrd="0" presId="urn:microsoft.com/office/officeart/2005/8/layout/pList2"/>
    <dgm:cxn modelId="{3165B18A-7CE9-4615-A129-3DFAA23B377B}" type="presParOf" srcId="{45889C05-BD24-41B4-AD7A-21B5E456BB2A}" destId="{6B5F5A8F-09DE-4CAA-8064-95D47F72F797}" srcOrd="1" destOrd="0" presId="urn:microsoft.com/office/officeart/2005/8/layout/pList2"/>
    <dgm:cxn modelId="{A4337813-2E97-46DC-AEF6-922F45C1E728}" type="presParOf" srcId="{45889C05-BD24-41B4-AD7A-21B5E456BB2A}" destId="{23DC17A0-BB55-46E6-9153-EDBA10826467}" srcOrd="2" destOrd="0" presId="urn:microsoft.com/office/officeart/2005/8/layout/pList2"/>
    <dgm:cxn modelId="{9DCA9DED-659F-4256-B20F-ABB51FE15E58}" type="presParOf" srcId="{A167D648-4BE0-4227-A5D7-05249566D5F4}" destId="{27FA1A62-EBE9-48BF-831F-AA99BEFB8F88}" srcOrd="3" destOrd="0" presId="urn:microsoft.com/office/officeart/2005/8/layout/pList2"/>
    <dgm:cxn modelId="{FCFCB876-FDB1-4B3E-9E08-C2E2866243AF}" type="presParOf" srcId="{A167D648-4BE0-4227-A5D7-05249566D5F4}" destId="{99FEC75B-5341-468A-9DCB-6364E018AD03}" srcOrd="4" destOrd="0" presId="urn:microsoft.com/office/officeart/2005/8/layout/pList2"/>
    <dgm:cxn modelId="{13145DF1-33CF-4415-B6FF-7829E45E1E5A}" type="presParOf" srcId="{99FEC75B-5341-468A-9DCB-6364E018AD03}" destId="{6F66FD7B-BB01-4435-9FB9-46F223ADB31A}" srcOrd="0" destOrd="0" presId="urn:microsoft.com/office/officeart/2005/8/layout/pList2"/>
    <dgm:cxn modelId="{2E11CD9B-16C7-4CF1-BA66-BDD530705945}" type="presParOf" srcId="{99FEC75B-5341-468A-9DCB-6364E018AD03}" destId="{FAE6ED8F-EC8E-441A-874C-05470900223C}" srcOrd="1" destOrd="0" presId="urn:microsoft.com/office/officeart/2005/8/layout/pList2"/>
    <dgm:cxn modelId="{6D4B747B-F23D-4E4A-898C-A9184A15FD89}" type="presParOf" srcId="{99FEC75B-5341-468A-9DCB-6364E018AD03}" destId="{59274B8E-9335-4D5E-A578-F5B4282FBAC2}" srcOrd="2" destOrd="0" presId="urn:microsoft.com/office/officeart/2005/8/layout/p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6.xml><?xml version="1.0" encoding="utf-8"?>
<dgm:dataModel xmlns:dgm="http://schemas.openxmlformats.org/drawingml/2006/diagram" xmlns:a="http://schemas.openxmlformats.org/drawingml/2006/main">
  <dgm:ptLst>
    <dgm:pt modelId="{54B190D9-8FD9-4C56-8E91-47B39D350F8F}" type="doc">
      <dgm:prSet loTypeId="urn:microsoft.com/office/officeart/2005/8/layout/pList2" loCatId="picture" qsTypeId="urn:microsoft.com/office/officeart/2005/8/quickstyle/simple1" qsCatId="simple" csTypeId="urn:microsoft.com/office/officeart/2005/8/colors/accent1_1" csCatId="accent1" phldr="1"/>
      <dgm:spPr/>
    </dgm:pt>
    <dgm:pt modelId="{418CA041-CE3E-4B10-8B33-0DFEB95442C5}">
      <dgm:prSet phldrT="[Text]" custT="1"/>
      <dgm:spPr/>
      <dgm:t>
        <a:bodyPr/>
        <a:lstStyle/>
        <a:p>
          <a:r>
            <a:rPr lang="en-US" sz="2200"/>
            <a:t>Control</a:t>
          </a:r>
          <a:endParaRPr lang="en-US" sz="2200" dirty="0"/>
        </a:p>
      </dgm:t>
    </dgm:pt>
    <dgm:pt modelId="{CFA95809-4935-40CD-B1E8-E48546ACACB7}" type="parTrans" cxnId="{880DBBC5-1F05-478A-BA8E-A3EAEDE01D62}">
      <dgm:prSet/>
      <dgm:spPr/>
      <dgm:t>
        <a:bodyPr/>
        <a:lstStyle/>
        <a:p>
          <a:endParaRPr lang="en-US"/>
        </a:p>
      </dgm:t>
    </dgm:pt>
    <dgm:pt modelId="{69AC8028-0CAF-4FFA-8D21-BC04B674D2A0}" type="sibTrans" cxnId="{880DBBC5-1F05-478A-BA8E-A3EAEDE01D62}">
      <dgm:prSet/>
      <dgm:spPr/>
      <dgm:t>
        <a:bodyPr/>
        <a:lstStyle/>
        <a:p>
          <a:endParaRPr lang="en-US"/>
        </a:p>
      </dgm:t>
    </dgm:pt>
    <dgm:pt modelId="{2CE2A00C-2353-4BF0-92FD-30E012D8F874}">
      <dgm:prSet phldrT="[Text]" custT="1"/>
      <dgm:spPr/>
      <dgm:t>
        <a:bodyPr/>
        <a:lstStyle/>
        <a:p>
          <a:r>
            <a:rPr lang="en-US" sz="2200"/>
            <a:t>Violence</a:t>
          </a:r>
          <a:endParaRPr lang="en-US" sz="2200" dirty="0"/>
        </a:p>
      </dgm:t>
    </dgm:pt>
    <dgm:pt modelId="{BDBB90AE-7151-4097-8265-49CC312DA5A0}" type="parTrans" cxnId="{973AE0A2-2874-4D6F-A636-9D8A9A1D091F}">
      <dgm:prSet/>
      <dgm:spPr/>
      <dgm:t>
        <a:bodyPr/>
        <a:lstStyle/>
        <a:p>
          <a:endParaRPr lang="en-US"/>
        </a:p>
      </dgm:t>
    </dgm:pt>
    <dgm:pt modelId="{1F9E8100-CE45-46CC-8ED0-FDA3D55E9BD1}" type="sibTrans" cxnId="{973AE0A2-2874-4D6F-A636-9D8A9A1D091F}">
      <dgm:prSet/>
      <dgm:spPr/>
      <dgm:t>
        <a:bodyPr/>
        <a:lstStyle/>
        <a:p>
          <a:endParaRPr lang="en-US"/>
        </a:p>
      </dgm:t>
    </dgm:pt>
    <dgm:pt modelId="{3ACB56DD-0EC5-4DEF-AE8F-E089F03E2CF6}" type="pres">
      <dgm:prSet presAssocID="{54B190D9-8FD9-4C56-8E91-47B39D350F8F}" presName="Name0" presStyleCnt="0">
        <dgm:presLayoutVars>
          <dgm:dir/>
          <dgm:resizeHandles val="exact"/>
        </dgm:presLayoutVars>
      </dgm:prSet>
      <dgm:spPr/>
    </dgm:pt>
    <dgm:pt modelId="{F28C006B-F45E-4142-9890-0FF77A20C94D}" type="pres">
      <dgm:prSet presAssocID="{54B190D9-8FD9-4C56-8E91-47B39D350F8F}" presName="bkgdShp" presStyleLbl="alignAccFollowNode1" presStyleIdx="0" presStyleCnt="1" custScaleY="158759" custLinFactY="-41577" custLinFactNeighborX="32841" custLinFactNeighborY="-100000"/>
      <dgm:spPr/>
    </dgm:pt>
    <dgm:pt modelId="{A167D648-4BE0-4227-A5D7-05249566D5F4}" type="pres">
      <dgm:prSet presAssocID="{54B190D9-8FD9-4C56-8E91-47B39D350F8F}" presName="linComp" presStyleCnt="0"/>
      <dgm:spPr/>
    </dgm:pt>
    <dgm:pt modelId="{45889C05-BD24-41B4-AD7A-21B5E456BB2A}" type="pres">
      <dgm:prSet presAssocID="{418CA041-CE3E-4B10-8B33-0DFEB95442C5}" presName="compNode" presStyleCnt="0"/>
      <dgm:spPr/>
    </dgm:pt>
    <dgm:pt modelId="{ABC2270F-32CF-41D0-B42F-2B4451DD4C3F}" type="pres">
      <dgm:prSet presAssocID="{418CA041-CE3E-4B10-8B33-0DFEB95442C5}" presName="node" presStyleLbl="node1" presStyleIdx="0" presStyleCnt="2">
        <dgm:presLayoutVars>
          <dgm:bulletEnabled val="1"/>
        </dgm:presLayoutVars>
      </dgm:prSet>
      <dgm:spPr/>
    </dgm:pt>
    <dgm:pt modelId="{6B5F5A8F-09DE-4CAA-8064-95D47F72F797}" type="pres">
      <dgm:prSet presAssocID="{418CA041-CE3E-4B10-8B33-0DFEB95442C5}" presName="invisiNode" presStyleLbl="node1" presStyleIdx="0" presStyleCnt="2"/>
      <dgm:spPr/>
    </dgm:pt>
    <dgm:pt modelId="{23DC17A0-BB55-46E6-9153-EDBA10826467}" type="pres">
      <dgm:prSet presAssocID="{418CA041-CE3E-4B10-8B33-0DFEB95442C5}" presName="imagNode" presStyleLbl="fgImgPlace1" presStyleIdx="0" presStyleCnt="2"/>
      <dgm:spPr>
        <a:blipFill rotWithShape="1">
          <a:blip xmlns:r="http://schemas.openxmlformats.org/officeDocument/2006/relationships" r:embed="rId1"/>
          <a:stretch>
            <a:fillRect/>
          </a:stretch>
        </a:blipFill>
      </dgm:spPr>
    </dgm:pt>
    <dgm:pt modelId="{27FA1A62-EBE9-48BF-831F-AA99BEFB8F88}" type="pres">
      <dgm:prSet presAssocID="{69AC8028-0CAF-4FFA-8D21-BC04B674D2A0}" presName="sibTrans" presStyleLbl="sibTrans2D1" presStyleIdx="0" presStyleCnt="0"/>
      <dgm:spPr/>
    </dgm:pt>
    <dgm:pt modelId="{99FEC75B-5341-468A-9DCB-6364E018AD03}" type="pres">
      <dgm:prSet presAssocID="{2CE2A00C-2353-4BF0-92FD-30E012D8F874}" presName="compNode" presStyleCnt="0"/>
      <dgm:spPr/>
    </dgm:pt>
    <dgm:pt modelId="{6F66FD7B-BB01-4435-9FB9-46F223ADB31A}" type="pres">
      <dgm:prSet presAssocID="{2CE2A00C-2353-4BF0-92FD-30E012D8F874}" presName="node" presStyleLbl="node1" presStyleIdx="1" presStyleCnt="2">
        <dgm:presLayoutVars>
          <dgm:bulletEnabled val="1"/>
        </dgm:presLayoutVars>
      </dgm:prSet>
      <dgm:spPr/>
    </dgm:pt>
    <dgm:pt modelId="{FAE6ED8F-EC8E-441A-874C-05470900223C}" type="pres">
      <dgm:prSet presAssocID="{2CE2A00C-2353-4BF0-92FD-30E012D8F874}" presName="invisiNode" presStyleLbl="node1" presStyleIdx="1" presStyleCnt="2"/>
      <dgm:spPr/>
    </dgm:pt>
    <dgm:pt modelId="{59274B8E-9335-4D5E-A578-F5B4282FBAC2}" type="pres">
      <dgm:prSet presAssocID="{2CE2A00C-2353-4BF0-92FD-30E012D8F874}" presName="imagNode" presStyleLbl="fgImgPlace1" presStyleIdx="1" presStyleCnt="2"/>
      <dgm:spPr>
        <a:blipFill rotWithShape="1">
          <a:blip xmlns:r="http://schemas.openxmlformats.org/officeDocument/2006/relationships" r:embed="rId2"/>
          <a:stretch>
            <a:fillRect/>
          </a:stretch>
        </a:blipFill>
      </dgm:spPr>
    </dgm:pt>
  </dgm:ptLst>
  <dgm:cxnLst>
    <dgm:cxn modelId="{DF2AA94C-CB10-408B-B6C4-66FEEA6C3890}" type="presOf" srcId="{418CA041-CE3E-4B10-8B33-0DFEB95442C5}" destId="{ABC2270F-32CF-41D0-B42F-2B4451DD4C3F}" srcOrd="0" destOrd="0" presId="urn:microsoft.com/office/officeart/2005/8/layout/pList2"/>
    <dgm:cxn modelId="{6C241998-FB9D-4F90-8C6D-093147F7E880}" type="presOf" srcId="{69AC8028-0CAF-4FFA-8D21-BC04B674D2A0}" destId="{27FA1A62-EBE9-48BF-831F-AA99BEFB8F88}" srcOrd="0" destOrd="0" presId="urn:microsoft.com/office/officeart/2005/8/layout/pList2"/>
    <dgm:cxn modelId="{973AE0A2-2874-4D6F-A636-9D8A9A1D091F}" srcId="{54B190D9-8FD9-4C56-8E91-47B39D350F8F}" destId="{2CE2A00C-2353-4BF0-92FD-30E012D8F874}" srcOrd="1" destOrd="0" parTransId="{BDBB90AE-7151-4097-8265-49CC312DA5A0}" sibTransId="{1F9E8100-CE45-46CC-8ED0-FDA3D55E9BD1}"/>
    <dgm:cxn modelId="{605AB1B1-AB56-4276-BDA8-6262C9DD4A83}" type="presOf" srcId="{2CE2A00C-2353-4BF0-92FD-30E012D8F874}" destId="{6F66FD7B-BB01-4435-9FB9-46F223ADB31A}" srcOrd="0" destOrd="0" presId="urn:microsoft.com/office/officeart/2005/8/layout/pList2"/>
    <dgm:cxn modelId="{6BBF69C3-A566-4DCD-9E0C-893BB1E56EB1}" type="presOf" srcId="{54B190D9-8FD9-4C56-8E91-47B39D350F8F}" destId="{3ACB56DD-0EC5-4DEF-AE8F-E089F03E2CF6}" srcOrd="0" destOrd="0" presId="urn:microsoft.com/office/officeart/2005/8/layout/pList2"/>
    <dgm:cxn modelId="{880DBBC5-1F05-478A-BA8E-A3EAEDE01D62}" srcId="{54B190D9-8FD9-4C56-8E91-47B39D350F8F}" destId="{418CA041-CE3E-4B10-8B33-0DFEB95442C5}" srcOrd="0" destOrd="0" parTransId="{CFA95809-4935-40CD-B1E8-E48546ACACB7}" sibTransId="{69AC8028-0CAF-4FFA-8D21-BC04B674D2A0}"/>
    <dgm:cxn modelId="{4E9EFCB9-E0DA-41D5-9F4B-65805079A56E}" type="presParOf" srcId="{3ACB56DD-0EC5-4DEF-AE8F-E089F03E2CF6}" destId="{F28C006B-F45E-4142-9890-0FF77A20C94D}" srcOrd="0" destOrd="0" presId="urn:microsoft.com/office/officeart/2005/8/layout/pList2"/>
    <dgm:cxn modelId="{F39FBF04-FBD7-436C-AD5E-5FCFB91BD293}" type="presParOf" srcId="{3ACB56DD-0EC5-4DEF-AE8F-E089F03E2CF6}" destId="{A167D648-4BE0-4227-A5D7-05249566D5F4}" srcOrd="1" destOrd="0" presId="urn:microsoft.com/office/officeart/2005/8/layout/pList2"/>
    <dgm:cxn modelId="{A089D50F-C403-4F33-A81C-E30A4989EF3A}" type="presParOf" srcId="{A167D648-4BE0-4227-A5D7-05249566D5F4}" destId="{45889C05-BD24-41B4-AD7A-21B5E456BB2A}" srcOrd="0" destOrd="0" presId="urn:microsoft.com/office/officeart/2005/8/layout/pList2"/>
    <dgm:cxn modelId="{AF096548-E530-413A-B48A-7FA4B05CDC9E}" type="presParOf" srcId="{45889C05-BD24-41B4-AD7A-21B5E456BB2A}" destId="{ABC2270F-32CF-41D0-B42F-2B4451DD4C3F}" srcOrd="0" destOrd="0" presId="urn:microsoft.com/office/officeart/2005/8/layout/pList2"/>
    <dgm:cxn modelId="{3165B18A-7CE9-4615-A129-3DFAA23B377B}" type="presParOf" srcId="{45889C05-BD24-41B4-AD7A-21B5E456BB2A}" destId="{6B5F5A8F-09DE-4CAA-8064-95D47F72F797}" srcOrd="1" destOrd="0" presId="urn:microsoft.com/office/officeart/2005/8/layout/pList2"/>
    <dgm:cxn modelId="{A4337813-2E97-46DC-AEF6-922F45C1E728}" type="presParOf" srcId="{45889C05-BD24-41B4-AD7A-21B5E456BB2A}" destId="{23DC17A0-BB55-46E6-9153-EDBA10826467}" srcOrd="2" destOrd="0" presId="urn:microsoft.com/office/officeart/2005/8/layout/pList2"/>
    <dgm:cxn modelId="{9DCA9DED-659F-4256-B20F-ABB51FE15E58}" type="presParOf" srcId="{A167D648-4BE0-4227-A5D7-05249566D5F4}" destId="{27FA1A62-EBE9-48BF-831F-AA99BEFB8F88}" srcOrd="1" destOrd="0" presId="urn:microsoft.com/office/officeart/2005/8/layout/pList2"/>
    <dgm:cxn modelId="{FCFCB876-FDB1-4B3E-9E08-C2E2866243AF}" type="presParOf" srcId="{A167D648-4BE0-4227-A5D7-05249566D5F4}" destId="{99FEC75B-5341-468A-9DCB-6364E018AD03}" srcOrd="2" destOrd="0" presId="urn:microsoft.com/office/officeart/2005/8/layout/pList2"/>
    <dgm:cxn modelId="{13145DF1-33CF-4415-B6FF-7829E45E1E5A}" type="presParOf" srcId="{99FEC75B-5341-468A-9DCB-6364E018AD03}" destId="{6F66FD7B-BB01-4435-9FB9-46F223ADB31A}" srcOrd="0" destOrd="0" presId="urn:microsoft.com/office/officeart/2005/8/layout/pList2"/>
    <dgm:cxn modelId="{2E11CD9B-16C7-4CF1-BA66-BDD530705945}" type="presParOf" srcId="{99FEC75B-5341-468A-9DCB-6364E018AD03}" destId="{FAE6ED8F-EC8E-441A-874C-05470900223C}" srcOrd="1" destOrd="0" presId="urn:microsoft.com/office/officeart/2005/8/layout/pList2"/>
    <dgm:cxn modelId="{6D4B747B-F23D-4E4A-898C-A9184A15FD89}" type="presParOf" srcId="{99FEC75B-5341-468A-9DCB-6364E018AD03}" destId="{59274B8E-9335-4D5E-A578-F5B4282FBAC2}" srcOrd="2" destOrd="0" presId="urn:microsoft.com/office/officeart/2005/8/layout/pList2"/>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37.xml><?xml version="1.0" encoding="utf-8"?>
<dgm:dataModel xmlns:dgm="http://schemas.openxmlformats.org/drawingml/2006/diagram" xmlns:a="http://schemas.openxmlformats.org/drawingml/2006/main">
  <dgm:ptLst>
    <dgm:pt modelId="{A8FBE9DE-BDDA-41F2-B8DB-8F6EC6468387}" type="doc">
      <dgm:prSet loTypeId="urn:microsoft.com/office/officeart/2009/3/layout/IncreasingArrowsProcess" loCatId="process" qsTypeId="urn:microsoft.com/office/officeart/2005/8/quickstyle/simple2" qsCatId="simple" csTypeId="urn:microsoft.com/office/officeart/2005/8/colors/accent1_2" csCatId="accent1" phldr="1"/>
      <dgm:spPr/>
      <dgm:t>
        <a:bodyPr/>
        <a:lstStyle/>
        <a:p>
          <a:endParaRPr lang="en-US"/>
        </a:p>
      </dgm:t>
    </dgm:pt>
    <dgm:pt modelId="{A481003E-1FF1-47C6-B9DE-B84664581588}">
      <dgm:prSet phldrT="[Text]" custT="1"/>
      <dgm:spPr/>
      <dgm:t>
        <a:bodyPr/>
        <a:lstStyle/>
        <a:p>
          <a:r>
            <a:rPr lang="en-US" sz="3200"/>
            <a:t>Stage 1</a:t>
          </a:r>
          <a:endParaRPr lang="en-US" sz="3200" dirty="0"/>
        </a:p>
      </dgm:t>
    </dgm:pt>
    <dgm:pt modelId="{94CE3043-3FD3-4A18-ABDF-5184CD059D3D}" type="parTrans" cxnId="{E7B019A5-C0A9-412D-A46E-C38D30BC18E4}">
      <dgm:prSet/>
      <dgm:spPr/>
      <dgm:t>
        <a:bodyPr/>
        <a:lstStyle/>
        <a:p>
          <a:endParaRPr lang="en-US"/>
        </a:p>
      </dgm:t>
    </dgm:pt>
    <dgm:pt modelId="{14569994-1EAA-4732-A093-A9ABA7D3E21F}" type="sibTrans" cxnId="{E7B019A5-C0A9-412D-A46E-C38D30BC18E4}">
      <dgm:prSet/>
      <dgm:spPr/>
      <dgm:t>
        <a:bodyPr/>
        <a:lstStyle/>
        <a:p>
          <a:endParaRPr lang="en-US"/>
        </a:p>
      </dgm:t>
    </dgm:pt>
    <dgm:pt modelId="{DB414201-05AB-49F0-B0AA-D5A53E660E77}">
      <dgm:prSet phldrT="[Text]" custT="1"/>
      <dgm:spPr/>
      <dgm:t>
        <a:bodyPr/>
        <a:lstStyle/>
        <a:p>
          <a:r>
            <a:rPr lang="en-US" sz="2800" dirty="0"/>
            <a:t>Grooming/ Conditioning</a:t>
          </a:r>
        </a:p>
      </dgm:t>
    </dgm:pt>
    <dgm:pt modelId="{38D6C86E-666D-47A1-B976-942FC81B06BE}" type="parTrans" cxnId="{BB87128F-EBC4-4E50-8E3E-AAADE94636AC}">
      <dgm:prSet/>
      <dgm:spPr/>
      <dgm:t>
        <a:bodyPr/>
        <a:lstStyle/>
        <a:p>
          <a:endParaRPr lang="en-US"/>
        </a:p>
      </dgm:t>
    </dgm:pt>
    <dgm:pt modelId="{7AE79AD8-9453-46A1-B6CD-267F0B6C24EC}" type="sibTrans" cxnId="{BB87128F-EBC4-4E50-8E3E-AAADE94636AC}">
      <dgm:prSet/>
      <dgm:spPr/>
      <dgm:t>
        <a:bodyPr/>
        <a:lstStyle/>
        <a:p>
          <a:endParaRPr lang="en-US"/>
        </a:p>
      </dgm:t>
    </dgm:pt>
    <dgm:pt modelId="{CA0A2B7B-2F74-4863-9E98-FA634775E551}">
      <dgm:prSet phldrT="[Text]" custT="1"/>
      <dgm:spPr/>
      <dgm:t>
        <a:bodyPr/>
        <a:lstStyle/>
        <a:p>
          <a:r>
            <a:rPr lang="en-US" sz="3200"/>
            <a:t>Stage 2</a:t>
          </a:r>
          <a:endParaRPr lang="en-US" sz="3200" dirty="0"/>
        </a:p>
      </dgm:t>
    </dgm:pt>
    <dgm:pt modelId="{FEC33907-56DB-47E0-BEC3-819580A016FB}" type="parTrans" cxnId="{932808BA-3DA1-4BC1-840C-7D8249884315}">
      <dgm:prSet/>
      <dgm:spPr/>
      <dgm:t>
        <a:bodyPr/>
        <a:lstStyle/>
        <a:p>
          <a:endParaRPr lang="en-US"/>
        </a:p>
      </dgm:t>
    </dgm:pt>
    <dgm:pt modelId="{72D9CA0C-69C4-4015-B6A4-BD27AA9A7E0D}" type="sibTrans" cxnId="{932808BA-3DA1-4BC1-840C-7D8249884315}">
      <dgm:prSet/>
      <dgm:spPr/>
      <dgm:t>
        <a:bodyPr/>
        <a:lstStyle/>
        <a:p>
          <a:endParaRPr lang="en-US"/>
        </a:p>
      </dgm:t>
    </dgm:pt>
    <dgm:pt modelId="{09035945-0A60-4949-9D29-4962A455C76A}">
      <dgm:prSet phldrT="[Text]" custT="1"/>
      <dgm:spPr/>
      <dgm:t>
        <a:bodyPr/>
        <a:lstStyle/>
        <a:p>
          <a:r>
            <a:rPr lang="en-US" sz="2800" dirty="0" err="1"/>
            <a:t>Normalisation</a:t>
          </a:r>
          <a:endParaRPr lang="en-US" sz="2800" dirty="0"/>
        </a:p>
      </dgm:t>
    </dgm:pt>
    <dgm:pt modelId="{3ED6520D-6A1B-400E-951C-00285617CEBD}" type="parTrans" cxnId="{3B50EE64-6614-4A47-BBDD-87D58EB303DA}">
      <dgm:prSet/>
      <dgm:spPr/>
      <dgm:t>
        <a:bodyPr/>
        <a:lstStyle/>
        <a:p>
          <a:endParaRPr lang="en-US"/>
        </a:p>
      </dgm:t>
    </dgm:pt>
    <dgm:pt modelId="{54B9471C-FAA1-49D7-AE88-89DCD1C8EB15}" type="sibTrans" cxnId="{3B50EE64-6614-4A47-BBDD-87D58EB303DA}">
      <dgm:prSet/>
      <dgm:spPr/>
      <dgm:t>
        <a:bodyPr/>
        <a:lstStyle/>
        <a:p>
          <a:endParaRPr lang="en-US"/>
        </a:p>
      </dgm:t>
    </dgm:pt>
    <dgm:pt modelId="{44FD0549-79EA-4891-A9DD-62282BD3807C}">
      <dgm:prSet phldrT="[Text]" custT="1"/>
      <dgm:spPr/>
      <dgm:t>
        <a:bodyPr/>
        <a:lstStyle/>
        <a:p>
          <a:r>
            <a:rPr lang="en-US" sz="3200"/>
            <a:t>Stage 3</a:t>
          </a:r>
          <a:endParaRPr lang="en-US" sz="3200" dirty="0"/>
        </a:p>
      </dgm:t>
    </dgm:pt>
    <dgm:pt modelId="{1A077805-278A-4DF2-8B5B-E76335F0CEC7}" type="parTrans" cxnId="{6C13E01C-C471-4372-99C8-B6621128B734}">
      <dgm:prSet/>
      <dgm:spPr/>
      <dgm:t>
        <a:bodyPr/>
        <a:lstStyle/>
        <a:p>
          <a:endParaRPr lang="en-US"/>
        </a:p>
      </dgm:t>
    </dgm:pt>
    <dgm:pt modelId="{75E11C5E-C49C-42AC-BABE-B3D2FB5E7148}" type="sibTrans" cxnId="{6C13E01C-C471-4372-99C8-B6621128B734}">
      <dgm:prSet/>
      <dgm:spPr/>
      <dgm:t>
        <a:bodyPr/>
        <a:lstStyle/>
        <a:p>
          <a:endParaRPr lang="en-US"/>
        </a:p>
      </dgm:t>
    </dgm:pt>
    <dgm:pt modelId="{988A668E-C02B-462B-8B27-4CD75227DC06}">
      <dgm:prSet phldrT="[Text]" custT="1"/>
      <dgm:spPr/>
      <dgm:t>
        <a:bodyPr/>
        <a:lstStyle/>
        <a:p>
          <a:r>
            <a:rPr lang="en-US" sz="2800" dirty="0"/>
            <a:t>Entrapment</a:t>
          </a:r>
        </a:p>
      </dgm:t>
    </dgm:pt>
    <dgm:pt modelId="{B97E7A5D-2279-44A3-B76A-82EE4C38D86A}" type="parTrans" cxnId="{1141BA34-CC79-4840-98C5-DF688075040B}">
      <dgm:prSet/>
      <dgm:spPr/>
      <dgm:t>
        <a:bodyPr/>
        <a:lstStyle/>
        <a:p>
          <a:endParaRPr lang="en-US"/>
        </a:p>
      </dgm:t>
    </dgm:pt>
    <dgm:pt modelId="{3C2F5B78-A5C2-48E7-8161-FF95A71679A1}" type="sibTrans" cxnId="{1141BA34-CC79-4840-98C5-DF688075040B}">
      <dgm:prSet/>
      <dgm:spPr/>
      <dgm:t>
        <a:bodyPr/>
        <a:lstStyle/>
        <a:p>
          <a:endParaRPr lang="en-US"/>
        </a:p>
      </dgm:t>
    </dgm:pt>
    <dgm:pt modelId="{025B5FF7-5912-4043-9624-1446199B2911}" type="pres">
      <dgm:prSet presAssocID="{A8FBE9DE-BDDA-41F2-B8DB-8F6EC6468387}" presName="Name0" presStyleCnt="0">
        <dgm:presLayoutVars>
          <dgm:chMax val="5"/>
          <dgm:chPref val="5"/>
          <dgm:dir/>
          <dgm:animLvl val="lvl"/>
        </dgm:presLayoutVars>
      </dgm:prSet>
      <dgm:spPr/>
    </dgm:pt>
    <dgm:pt modelId="{E6AF3575-1248-45FE-9CA6-4830B74A745B}" type="pres">
      <dgm:prSet presAssocID="{A481003E-1FF1-47C6-B9DE-B84664581588}" presName="parentText1" presStyleLbl="node1" presStyleIdx="0" presStyleCnt="3">
        <dgm:presLayoutVars>
          <dgm:chMax/>
          <dgm:chPref val="3"/>
          <dgm:bulletEnabled val="1"/>
        </dgm:presLayoutVars>
      </dgm:prSet>
      <dgm:spPr/>
    </dgm:pt>
    <dgm:pt modelId="{95F020CD-BCD7-42C3-B54D-6454A6C66EE8}" type="pres">
      <dgm:prSet presAssocID="{A481003E-1FF1-47C6-B9DE-B84664581588}" presName="childText1" presStyleLbl="solidAlignAcc1" presStyleIdx="0" presStyleCnt="3">
        <dgm:presLayoutVars>
          <dgm:chMax val="0"/>
          <dgm:chPref val="0"/>
          <dgm:bulletEnabled val="1"/>
        </dgm:presLayoutVars>
      </dgm:prSet>
      <dgm:spPr/>
    </dgm:pt>
    <dgm:pt modelId="{FB20E0E7-773A-4D99-B484-D1A415D92C07}" type="pres">
      <dgm:prSet presAssocID="{CA0A2B7B-2F74-4863-9E98-FA634775E551}" presName="parentText2" presStyleLbl="node1" presStyleIdx="1" presStyleCnt="3">
        <dgm:presLayoutVars>
          <dgm:chMax/>
          <dgm:chPref val="3"/>
          <dgm:bulletEnabled val="1"/>
        </dgm:presLayoutVars>
      </dgm:prSet>
      <dgm:spPr/>
    </dgm:pt>
    <dgm:pt modelId="{EA7CAB92-9707-4346-875D-EEAA5E6D57EB}" type="pres">
      <dgm:prSet presAssocID="{CA0A2B7B-2F74-4863-9E98-FA634775E551}" presName="childText2" presStyleLbl="solidAlignAcc1" presStyleIdx="1" presStyleCnt="3">
        <dgm:presLayoutVars>
          <dgm:chMax val="0"/>
          <dgm:chPref val="0"/>
          <dgm:bulletEnabled val="1"/>
        </dgm:presLayoutVars>
      </dgm:prSet>
      <dgm:spPr/>
    </dgm:pt>
    <dgm:pt modelId="{9E565513-33E0-4784-9D51-05ED1005F226}" type="pres">
      <dgm:prSet presAssocID="{44FD0549-79EA-4891-A9DD-62282BD3807C}" presName="parentText3" presStyleLbl="node1" presStyleIdx="2" presStyleCnt="3">
        <dgm:presLayoutVars>
          <dgm:chMax/>
          <dgm:chPref val="3"/>
          <dgm:bulletEnabled val="1"/>
        </dgm:presLayoutVars>
      </dgm:prSet>
      <dgm:spPr/>
    </dgm:pt>
    <dgm:pt modelId="{B86055F1-403C-47CC-9C0F-E23A33BCD56A}" type="pres">
      <dgm:prSet presAssocID="{44FD0549-79EA-4891-A9DD-62282BD3807C}" presName="childText3" presStyleLbl="solidAlignAcc1" presStyleIdx="2" presStyleCnt="3">
        <dgm:presLayoutVars>
          <dgm:chMax val="0"/>
          <dgm:chPref val="0"/>
          <dgm:bulletEnabled val="1"/>
        </dgm:presLayoutVars>
      </dgm:prSet>
      <dgm:spPr/>
    </dgm:pt>
  </dgm:ptLst>
  <dgm:cxnLst>
    <dgm:cxn modelId="{FED29C07-A927-4909-BC6E-5AE4FF0BD701}" type="presOf" srcId="{CA0A2B7B-2F74-4863-9E98-FA634775E551}" destId="{FB20E0E7-773A-4D99-B484-D1A415D92C07}" srcOrd="0" destOrd="0" presId="urn:microsoft.com/office/officeart/2009/3/layout/IncreasingArrowsProcess"/>
    <dgm:cxn modelId="{6C13E01C-C471-4372-99C8-B6621128B734}" srcId="{A8FBE9DE-BDDA-41F2-B8DB-8F6EC6468387}" destId="{44FD0549-79EA-4891-A9DD-62282BD3807C}" srcOrd="2" destOrd="0" parTransId="{1A077805-278A-4DF2-8B5B-E76335F0CEC7}" sibTransId="{75E11C5E-C49C-42AC-BABE-B3D2FB5E7148}"/>
    <dgm:cxn modelId="{1141BA34-CC79-4840-98C5-DF688075040B}" srcId="{44FD0549-79EA-4891-A9DD-62282BD3807C}" destId="{988A668E-C02B-462B-8B27-4CD75227DC06}" srcOrd="0" destOrd="0" parTransId="{B97E7A5D-2279-44A3-B76A-82EE4C38D86A}" sibTransId="{3C2F5B78-A5C2-48E7-8161-FF95A71679A1}"/>
    <dgm:cxn modelId="{B0CF943E-431C-4DF0-9256-573034AC62BD}" type="presOf" srcId="{A8FBE9DE-BDDA-41F2-B8DB-8F6EC6468387}" destId="{025B5FF7-5912-4043-9624-1446199B2911}" srcOrd="0" destOrd="0" presId="urn:microsoft.com/office/officeart/2009/3/layout/IncreasingArrowsProcess"/>
    <dgm:cxn modelId="{3B50EE64-6614-4A47-BBDD-87D58EB303DA}" srcId="{CA0A2B7B-2F74-4863-9E98-FA634775E551}" destId="{09035945-0A60-4949-9D29-4962A455C76A}" srcOrd="0" destOrd="0" parTransId="{3ED6520D-6A1B-400E-951C-00285617CEBD}" sibTransId="{54B9471C-FAA1-49D7-AE88-89DCD1C8EB15}"/>
    <dgm:cxn modelId="{BB87128F-EBC4-4E50-8E3E-AAADE94636AC}" srcId="{A481003E-1FF1-47C6-B9DE-B84664581588}" destId="{DB414201-05AB-49F0-B0AA-D5A53E660E77}" srcOrd="0" destOrd="0" parTransId="{38D6C86E-666D-47A1-B976-942FC81B06BE}" sibTransId="{7AE79AD8-9453-46A1-B6CD-267F0B6C24EC}"/>
    <dgm:cxn modelId="{D670DB9F-4877-45E1-B0F4-B0DB4A9D9995}" type="presOf" srcId="{DB414201-05AB-49F0-B0AA-D5A53E660E77}" destId="{95F020CD-BCD7-42C3-B54D-6454A6C66EE8}" srcOrd="0" destOrd="0" presId="urn:microsoft.com/office/officeart/2009/3/layout/IncreasingArrowsProcess"/>
    <dgm:cxn modelId="{E7B019A5-C0A9-412D-A46E-C38D30BC18E4}" srcId="{A8FBE9DE-BDDA-41F2-B8DB-8F6EC6468387}" destId="{A481003E-1FF1-47C6-B9DE-B84664581588}" srcOrd="0" destOrd="0" parTransId="{94CE3043-3FD3-4A18-ABDF-5184CD059D3D}" sibTransId="{14569994-1EAA-4732-A093-A9ABA7D3E21F}"/>
    <dgm:cxn modelId="{932808BA-3DA1-4BC1-840C-7D8249884315}" srcId="{A8FBE9DE-BDDA-41F2-B8DB-8F6EC6468387}" destId="{CA0A2B7B-2F74-4863-9E98-FA634775E551}" srcOrd="1" destOrd="0" parTransId="{FEC33907-56DB-47E0-BEC3-819580A016FB}" sibTransId="{72D9CA0C-69C4-4015-B6A4-BD27AA9A7E0D}"/>
    <dgm:cxn modelId="{9BC657BA-DFE4-4F4D-8EDC-276D08931CFB}" type="presOf" srcId="{988A668E-C02B-462B-8B27-4CD75227DC06}" destId="{B86055F1-403C-47CC-9C0F-E23A33BCD56A}" srcOrd="0" destOrd="0" presId="urn:microsoft.com/office/officeart/2009/3/layout/IncreasingArrowsProcess"/>
    <dgm:cxn modelId="{133761E5-5E33-4CCF-A5D8-3C7D2230A0A6}" type="presOf" srcId="{44FD0549-79EA-4891-A9DD-62282BD3807C}" destId="{9E565513-33E0-4784-9D51-05ED1005F226}" srcOrd="0" destOrd="0" presId="urn:microsoft.com/office/officeart/2009/3/layout/IncreasingArrowsProcess"/>
    <dgm:cxn modelId="{1BBA53ED-9602-451E-8394-3E93A28F9EEA}" type="presOf" srcId="{09035945-0A60-4949-9D29-4962A455C76A}" destId="{EA7CAB92-9707-4346-875D-EEAA5E6D57EB}" srcOrd="0" destOrd="0" presId="urn:microsoft.com/office/officeart/2009/3/layout/IncreasingArrowsProcess"/>
    <dgm:cxn modelId="{AEBA02F0-79C8-483D-884B-CA820720FC80}" type="presOf" srcId="{A481003E-1FF1-47C6-B9DE-B84664581588}" destId="{E6AF3575-1248-45FE-9CA6-4830B74A745B}" srcOrd="0" destOrd="0" presId="urn:microsoft.com/office/officeart/2009/3/layout/IncreasingArrowsProcess"/>
    <dgm:cxn modelId="{E492FA40-B418-4037-953E-5E2A56A4919A}" type="presParOf" srcId="{025B5FF7-5912-4043-9624-1446199B2911}" destId="{E6AF3575-1248-45FE-9CA6-4830B74A745B}" srcOrd="0" destOrd="0" presId="urn:microsoft.com/office/officeart/2009/3/layout/IncreasingArrowsProcess"/>
    <dgm:cxn modelId="{2CFC105F-BB1E-41D8-A45E-89595EA77EAA}" type="presParOf" srcId="{025B5FF7-5912-4043-9624-1446199B2911}" destId="{95F020CD-BCD7-42C3-B54D-6454A6C66EE8}" srcOrd="1" destOrd="0" presId="urn:microsoft.com/office/officeart/2009/3/layout/IncreasingArrowsProcess"/>
    <dgm:cxn modelId="{B0B95DC7-8F99-4B59-9C5B-66079DC12FF6}" type="presParOf" srcId="{025B5FF7-5912-4043-9624-1446199B2911}" destId="{FB20E0E7-773A-4D99-B484-D1A415D92C07}" srcOrd="2" destOrd="0" presId="urn:microsoft.com/office/officeart/2009/3/layout/IncreasingArrowsProcess"/>
    <dgm:cxn modelId="{00847E63-64ED-4F60-9718-F8A5363CDBBF}" type="presParOf" srcId="{025B5FF7-5912-4043-9624-1446199B2911}" destId="{EA7CAB92-9707-4346-875D-EEAA5E6D57EB}" srcOrd="3" destOrd="0" presId="urn:microsoft.com/office/officeart/2009/3/layout/IncreasingArrowsProcess"/>
    <dgm:cxn modelId="{3E63B324-6468-413F-ADAB-E33AED705CA7}" type="presParOf" srcId="{025B5FF7-5912-4043-9624-1446199B2911}" destId="{9E565513-33E0-4784-9D51-05ED1005F226}" srcOrd="4" destOrd="0" presId="urn:microsoft.com/office/officeart/2009/3/layout/IncreasingArrowsProcess"/>
    <dgm:cxn modelId="{A97F6CBF-918D-4620-B8A9-64A47186D8F6}" type="presParOf" srcId="{025B5FF7-5912-4043-9624-1446199B2911}" destId="{B86055F1-403C-47CC-9C0F-E23A33BCD56A}" srcOrd="5" destOrd="0" presId="urn:microsoft.com/office/officeart/2009/3/layout/IncreasingArrowsProces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8.xml><?xml version="1.0" encoding="utf-8"?>
<dgm:dataModel xmlns:dgm="http://schemas.openxmlformats.org/drawingml/2006/diagram" xmlns:a="http://schemas.openxmlformats.org/drawingml/2006/main">
  <dgm:ptLst>
    <dgm:pt modelId="{F8450005-44CF-404D-9096-5FBDA2C227AB}" type="doc">
      <dgm:prSet loTypeId="urn:microsoft.com/office/officeart/2005/8/layout/cycle7" loCatId="cycle" qsTypeId="urn:microsoft.com/office/officeart/2005/8/quickstyle/simple1" qsCatId="simple" csTypeId="urn:microsoft.com/office/officeart/2005/8/colors/accent1_1" csCatId="accent1" phldr="1"/>
      <dgm:spPr/>
      <dgm:t>
        <a:bodyPr/>
        <a:lstStyle/>
        <a:p>
          <a:endParaRPr lang="en-US"/>
        </a:p>
      </dgm:t>
    </dgm:pt>
    <dgm:pt modelId="{E364F1E2-0971-434D-BB24-C16695C59A81}">
      <dgm:prSet phldrT="[Text]" custT="1"/>
      <dgm:spPr/>
      <dgm:t>
        <a:bodyPr/>
        <a:lstStyle/>
        <a:p>
          <a:r>
            <a:rPr lang="en-US" sz="2400" dirty="0"/>
            <a:t>Framing the reactions/difficulties within the woman’s experience of coercive control</a:t>
          </a:r>
        </a:p>
      </dgm:t>
    </dgm:pt>
    <dgm:pt modelId="{507C8FA8-C78A-4C2B-BC25-C576E0144A6A}" type="parTrans" cxnId="{F56BFE1F-0C47-4D83-821C-29610F0D07FD}">
      <dgm:prSet/>
      <dgm:spPr/>
      <dgm:t>
        <a:bodyPr/>
        <a:lstStyle/>
        <a:p>
          <a:endParaRPr lang="en-US"/>
        </a:p>
      </dgm:t>
    </dgm:pt>
    <dgm:pt modelId="{C8DDABAE-CEC0-4CB4-A3D0-9784CDD4FF39}" type="sibTrans" cxnId="{F56BFE1F-0C47-4D83-821C-29610F0D07FD}">
      <dgm:prSet/>
      <dgm:spPr/>
      <dgm:t>
        <a:bodyPr/>
        <a:lstStyle/>
        <a:p>
          <a:endParaRPr lang="en-US"/>
        </a:p>
      </dgm:t>
    </dgm:pt>
    <dgm:pt modelId="{9AE7F4D8-CD3D-4BE3-8E39-0274E1A338FF}">
      <dgm:prSet phldrT="[Text]" custT="1"/>
      <dgm:spPr/>
      <dgm:t>
        <a:bodyPr/>
        <a:lstStyle/>
        <a:p>
          <a:r>
            <a:rPr lang="en-US" sz="2400"/>
            <a:t>Manipulated by the perpetrator?</a:t>
          </a:r>
          <a:endParaRPr lang="en-US" sz="2400" dirty="0"/>
        </a:p>
      </dgm:t>
    </dgm:pt>
    <dgm:pt modelId="{7601DEE2-870E-4968-9112-3CAF99E9F928}" type="parTrans" cxnId="{E3A176A0-EC0C-44A3-AD06-4BB9CC5AA7C0}">
      <dgm:prSet/>
      <dgm:spPr/>
      <dgm:t>
        <a:bodyPr/>
        <a:lstStyle/>
        <a:p>
          <a:endParaRPr lang="en-US"/>
        </a:p>
      </dgm:t>
    </dgm:pt>
    <dgm:pt modelId="{E283CCC5-1636-4523-A51E-271C92057F92}" type="sibTrans" cxnId="{E3A176A0-EC0C-44A3-AD06-4BB9CC5AA7C0}">
      <dgm:prSet/>
      <dgm:spPr/>
      <dgm:t>
        <a:bodyPr/>
        <a:lstStyle/>
        <a:p>
          <a:endParaRPr lang="en-US"/>
        </a:p>
      </dgm:t>
    </dgm:pt>
    <dgm:pt modelId="{506E3270-60E7-4F86-912E-2457A1A63D21}">
      <dgm:prSet phldrT="[Text]" custT="1"/>
      <dgm:spPr/>
      <dgm:t>
        <a:bodyPr/>
        <a:lstStyle/>
        <a:p>
          <a:r>
            <a:rPr lang="en-US" sz="2400"/>
            <a:t>Affirm or validate the behavior of the perpetrator?</a:t>
          </a:r>
          <a:endParaRPr lang="en-US" sz="2400" dirty="0"/>
        </a:p>
      </dgm:t>
    </dgm:pt>
    <dgm:pt modelId="{A5F3FA2A-3825-42E1-A219-93C5A9E03B68}" type="parTrans" cxnId="{967EBCC0-390C-4070-A7C1-35AB78657479}">
      <dgm:prSet/>
      <dgm:spPr/>
      <dgm:t>
        <a:bodyPr/>
        <a:lstStyle/>
        <a:p>
          <a:endParaRPr lang="en-US"/>
        </a:p>
      </dgm:t>
    </dgm:pt>
    <dgm:pt modelId="{784DD58F-5747-4B36-8086-52ECBD05251A}" type="sibTrans" cxnId="{967EBCC0-390C-4070-A7C1-35AB78657479}">
      <dgm:prSet/>
      <dgm:spPr/>
      <dgm:t>
        <a:bodyPr/>
        <a:lstStyle/>
        <a:p>
          <a:endParaRPr lang="en-US"/>
        </a:p>
      </dgm:t>
    </dgm:pt>
    <dgm:pt modelId="{C2199DC3-1BBB-498E-B51B-005A9038C372}" type="pres">
      <dgm:prSet presAssocID="{F8450005-44CF-404D-9096-5FBDA2C227AB}" presName="Name0" presStyleCnt="0">
        <dgm:presLayoutVars>
          <dgm:dir/>
          <dgm:resizeHandles val="exact"/>
        </dgm:presLayoutVars>
      </dgm:prSet>
      <dgm:spPr/>
    </dgm:pt>
    <dgm:pt modelId="{F649A5FF-2C99-4C7E-B00B-3CDB134819A9}" type="pres">
      <dgm:prSet presAssocID="{E364F1E2-0971-434D-BB24-C16695C59A81}" presName="node" presStyleLbl="node1" presStyleIdx="0" presStyleCnt="3" custScaleX="226815">
        <dgm:presLayoutVars>
          <dgm:bulletEnabled val="1"/>
        </dgm:presLayoutVars>
      </dgm:prSet>
      <dgm:spPr/>
    </dgm:pt>
    <dgm:pt modelId="{3B9FF3DB-54ED-4900-B4C4-734ABD6CC458}" type="pres">
      <dgm:prSet presAssocID="{C8DDABAE-CEC0-4CB4-A3D0-9784CDD4FF39}" presName="sibTrans" presStyleLbl="sibTrans2D1" presStyleIdx="0" presStyleCnt="3"/>
      <dgm:spPr/>
    </dgm:pt>
    <dgm:pt modelId="{4F9C0CEC-DF59-4077-901C-9F2BCEBBF07B}" type="pres">
      <dgm:prSet presAssocID="{C8DDABAE-CEC0-4CB4-A3D0-9784CDD4FF39}" presName="connectorText" presStyleLbl="sibTrans2D1" presStyleIdx="0" presStyleCnt="3"/>
      <dgm:spPr/>
    </dgm:pt>
    <dgm:pt modelId="{5A576EC0-12DF-4324-8B95-28214211109C}" type="pres">
      <dgm:prSet presAssocID="{9AE7F4D8-CD3D-4BE3-8E39-0274E1A338FF}" presName="node" presStyleLbl="node1" presStyleIdx="1" presStyleCnt="3" custScaleX="128589" custRadScaleRad="147654" custRadScaleInc="-16965">
        <dgm:presLayoutVars>
          <dgm:bulletEnabled val="1"/>
        </dgm:presLayoutVars>
      </dgm:prSet>
      <dgm:spPr/>
    </dgm:pt>
    <dgm:pt modelId="{48B74EEA-25C9-4B27-AA3C-95AE611D643E}" type="pres">
      <dgm:prSet presAssocID="{E283CCC5-1636-4523-A51E-271C92057F92}" presName="sibTrans" presStyleLbl="sibTrans2D1" presStyleIdx="1" presStyleCnt="3"/>
      <dgm:spPr/>
    </dgm:pt>
    <dgm:pt modelId="{0F133841-B74B-40C8-B326-11A657710A27}" type="pres">
      <dgm:prSet presAssocID="{E283CCC5-1636-4523-A51E-271C92057F92}" presName="connectorText" presStyleLbl="sibTrans2D1" presStyleIdx="1" presStyleCnt="3"/>
      <dgm:spPr/>
    </dgm:pt>
    <dgm:pt modelId="{A4B974DF-0081-4BE8-ABD8-FF7F344BC2F5}" type="pres">
      <dgm:prSet presAssocID="{506E3270-60E7-4F86-912E-2457A1A63D21}" presName="node" presStyleLbl="node1" presStyleIdx="2" presStyleCnt="3" custScaleX="127729" custRadScaleRad="139674" custRadScaleInc="14991">
        <dgm:presLayoutVars>
          <dgm:bulletEnabled val="1"/>
        </dgm:presLayoutVars>
      </dgm:prSet>
      <dgm:spPr/>
    </dgm:pt>
    <dgm:pt modelId="{B6244A49-5DE7-4A7C-9ED4-ABE08295EA4B}" type="pres">
      <dgm:prSet presAssocID="{784DD58F-5747-4B36-8086-52ECBD05251A}" presName="sibTrans" presStyleLbl="sibTrans2D1" presStyleIdx="2" presStyleCnt="3"/>
      <dgm:spPr/>
    </dgm:pt>
    <dgm:pt modelId="{6C238A97-0F99-483F-B5E3-6C789C7AAC1B}" type="pres">
      <dgm:prSet presAssocID="{784DD58F-5747-4B36-8086-52ECBD05251A}" presName="connectorText" presStyleLbl="sibTrans2D1" presStyleIdx="2" presStyleCnt="3"/>
      <dgm:spPr/>
    </dgm:pt>
  </dgm:ptLst>
  <dgm:cxnLst>
    <dgm:cxn modelId="{F56BFE1F-0C47-4D83-821C-29610F0D07FD}" srcId="{F8450005-44CF-404D-9096-5FBDA2C227AB}" destId="{E364F1E2-0971-434D-BB24-C16695C59A81}" srcOrd="0" destOrd="0" parTransId="{507C8FA8-C78A-4C2B-BC25-C576E0144A6A}" sibTransId="{C8DDABAE-CEC0-4CB4-A3D0-9784CDD4FF39}"/>
    <dgm:cxn modelId="{B5967459-3ADC-44F5-A681-1E9F75A4228B}" type="presOf" srcId="{F8450005-44CF-404D-9096-5FBDA2C227AB}" destId="{C2199DC3-1BBB-498E-B51B-005A9038C372}" srcOrd="0" destOrd="0" presId="urn:microsoft.com/office/officeart/2005/8/layout/cycle7"/>
    <dgm:cxn modelId="{471D2D66-7D69-4AAD-83B3-82DC65DEC7C9}" type="presOf" srcId="{C8DDABAE-CEC0-4CB4-A3D0-9784CDD4FF39}" destId="{4F9C0CEC-DF59-4077-901C-9F2BCEBBF07B}" srcOrd="1" destOrd="0" presId="urn:microsoft.com/office/officeart/2005/8/layout/cycle7"/>
    <dgm:cxn modelId="{5B10B371-A47A-4FEA-8E35-6733AD779B85}" type="presOf" srcId="{E364F1E2-0971-434D-BB24-C16695C59A81}" destId="{F649A5FF-2C99-4C7E-B00B-3CDB134819A9}" srcOrd="0" destOrd="0" presId="urn:microsoft.com/office/officeart/2005/8/layout/cycle7"/>
    <dgm:cxn modelId="{E3A176A0-EC0C-44A3-AD06-4BB9CC5AA7C0}" srcId="{F8450005-44CF-404D-9096-5FBDA2C227AB}" destId="{9AE7F4D8-CD3D-4BE3-8E39-0274E1A338FF}" srcOrd="1" destOrd="0" parTransId="{7601DEE2-870E-4968-9112-3CAF99E9F928}" sibTransId="{E283CCC5-1636-4523-A51E-271C92057F92}"/>
    <dgm:cxn modelId="{0EC812A8-B48F-4F5A-8055-B7951AB1642C}" type="presOf" srcId="{784DD58F-5747-4B36-8086-52ECBD05251A}" destId="{6C238A97-0F99-483F-B5E3-6C789C7AAC1B}" srcOrd="1" destOrd="0" presId="urn:microsoft.com/office/officeart/2005/8/layout/cycle7"/>
    <dgm:cxn modelId="{8BB7EEAB-FEC9-44F8-8134-7430BC13CAFD}" type="presOf" srcId="{E283CCC5-1636-4523-A51E-271C92057F92}" destId="{0F133841-B74B-40C8-B326-11A657710A27}" srcOrd="1" destOrd="0" presId="urn:microsoft.com/office/officeart/2005/8/layout/cycle7"/>
    <dgm:cxn modelId="{967EBCC0-390C-4070-A7C1-35AB78657479}" srcId="{F8450005-44CF-404D-9096-5FBDA2C227AB}" destId="{506E3270-60E7-4F86-912E-2457A1A63D21}" srcOrd="2" destOrd="0" parTransId="{A5F3FA2A-3825-42E1-A219-93C5A9E03B68}" sibTransId="{784DD58F-5747-4B36-8086-52ECBD05251A}"/>
    <dgm:cxn modelId="{4BC246D2-16C1-4D21-899B-DAA3F2865927}" type="presOf" srcId="{9AE7F4D8-CD3D-4BE3-8E39-0274E1A338FF}" destId="{5A576EC0-12DF-4324-8B95-28214211109C}" srcOrd="0" destOrd="0" presId="urn:microsoft.com/office/officeart/2005/8/layout/cycle7"/>
    <dgm:cxn modelId="{5C0BB3DC-7E45-4D77-B1F2-F6301B5C2FA2}" type="presOf" srcId="{506E3270-60E7-4F86-912E-2457A1A63D21}" destId="{A4B974DF-0081-4BE8-ABD8-FF7F344BC2F5}" srcOrd="0" destOrd="0" presId="urn:microsoft.com/office/officeart/2005/8/layout/cycle7"/>
    <dgm:cxn modelId="{1DED73E6-15CD-4A47-81DD-D23DE197CD68}" type="presOf" srcId="{784DD58F-5747-4B36-8086-52ECBD05251A}" destId="{B6244A49-5DE7-4A7C-9ED4-ABE08295EA4B}" srcOrd="0" destOrd="0" presId="urn:microsoft.com/office/officeart/2005/8/layout/cycle7"/>
    <dgm:cxn modelId="{FD5D79E9-33DE-498A-B50B-E8651601139D}" type="presOf" srcId="{C8DDABAE-CEC0-4CB4-A3D0-9784CDD4FF39}" destId="{3B9FF3DB-54ED-4900-B4C4-734ABD6CC458}" srcOrd="0" destOrd="0" presId="urn:microsoft.com/office/officeart/2005/8/layout/cycle7"/>
    <dgm:cxn modelId="{DCA39EFB-3ED1-4F26-9C2A-C3BB1DC7F9E9}" type="presOf" srcId="{E283CCC5-1636-4523-A51E-271C92057F92}" destId="{48B74EEA-25C9-4B27-AA3C-95AE611D643E}" srcOrd="0" destOrd="0" presId="urn:microsoft.com/office/officeart/2005/8/layout/cycle7"/>
    <dgm:cxn modelId="{024A6466-C759-46B4-BA54-C1F14E0795CD}" type="presParOf" srcId="{C2199DC3-1BBB-498E-B51B-005A9038C372}" destId="{F649A5FF-2C99-4C7E-B00B-3CDB134819A9}" srcOrd="0" destOrd="0" presId="urn:microsoft.com/office/officeart/2005/8/layout/cycle7"/>
    <dgm:cxn modelId="{42AEFEDE-CC39-4A69-AA86-39A6F517E8F2}" type="presParOf" srcId="{C2199DC3-1BBB-498E-B51B-005A9038C372}" destId="{3B9FF3DB-54ED-4900-B4C4-734ABD6CC458}" srcOrd="1" destOrd="0" presId="urn:microsoft.com/office/officeart/2005/8/layout/cycle7"/>
    <dgm:cxn modelId="{9E64BC72-386D-45BF-AB01-92686FCD1E8F}" type="presParOf" srcId="{3B9FF3DB-54ED-4900-B4C4-734ABD6CC458}" destId="{4F9C0CEC-DF59-4077-901C-9F2BCEBBF07B}" srcOrd="0" destOrd="0" presId="urn:microsoft.com/office/officeart/2005/8/layout/cycle7"/>
    <dgm:cxn modelId="{ABA7C138-1B5F-4697-A3EA-9315F08CA2D1}" type="presParOf" srcId="{C2199DC3-1BBB-498E-B51B-005A9038C372}" destId="{5A576EC0-12DF-4324-8B95-28214211109C}" srcOrd="2" destOrd="0" presId="urn:microsoft.com/office/officeart/2005/8/layout/cycle7"/>
    <dgm:cxn modelId="{C87D6D83-CE98-4AAC-9856-5EBEC2C7A790}" type="presParOf" srcId="{C2199DC3-1BBB-498E-B51B-005A9038C372}" destId="{48B74EEA-25C9-4B27-AA3C-95AE611D643E}" srcOrd="3" destOrd="0" presId="urn:microsoft.com/office/officeart/2005/8/layout/cycle7"/>
    <dgm:cxn modelId="{16D28741-DAFA-4164-8546-EB7FCB2E3A8F}" type="presParOf" srcId="{48B74EEA-25C9-4B27-AA3C-95AE611D643E}" destId="{0F133841-B74B-40C8-B326-11A657710A27}" srcOrd="0" destOrd="0" presId="urn:microsoft.com/office/officeart/2005/8/layout/cycle7"/>
    <dgm:cxn modelId="{1D694EAC-AA7E-4D37-B5FC-87F4558CA46C}" type="presParOf" srcId="{C2199DC3-1BBB-498E-B51B-005A9038C372}" destId="{A4B974DF-0081-4BE8-ABD8-FF7F344BC2F5}" srcOrd="4" destOrd="0" presId="urn:microsoft.com/office/officeart/2005/8/layout/cycle7"/>
    <dgm:cxn modelId="{1F4FBD20-2AA5-4CE1-B54D-7256A344C2FF}" type="presParOf" srcId="{C2199DC3-1BBB-498E-B51B-005A9038C372}" destId="{B6244A49-5DE7-4A7C-9ED4-ABE08295EA4B}" srcOrd="5" destOrd="0" presId="urn:microsoft.com/office/officeart/2005/8/layout/cycle7"/>
    <dgm:cxn modelId="{28F43C67-DD78-494D-A521-A19487E7B962}" type="presParOf" srcId="{B6244A49-5DE7-4A7C-9ED4-ABE08295EA4B}" destId="{6C238A97-0F99-483F-B5E3-6C789C7AAC1B}" srcOrd="0" destOrd="0" presId="urn:microsoft.com/office/officeart/2005/8/layout/cycle7"/>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9.xml><?xml version="1.0" encoding="utf-8"?>
<dgm:dataModel xmlns:dgm="http://schemas.openxmlformats.org/drawingml/2006/diagram" xmlns:a="http://schemas.openxmlformats.org/drawingml/2006/main">
  <dgm:ptLst>
    <dgm:pt modelId="{4E691012-6F7D-41CE-B6C6-B00064BA4CCE}" type="doc">
      <dgm:prSet loTypeId="urn:microsoft.com/office/officeart/2005/8/layout/StepDownProcess" loCatId="process" qsTypeId="urn:microsoft.com/office/officeart/2005/8/quickstyle/simple1" qsCatId="simple" csTypeId="urn:microsoft.com/office/officeart/2005/8/colors/accent1_2" csCatId="accent1" phldr="1"/>
      <dgm:spPr/>
      <dgm:t>
        <a:bodyPr/>
        <a:lstStyle/>
        <a:p>
          <a:endParaRPr lang="en-US"/>
        </a:p>
      </dgm:t>
    </dgm:pt>
    <dgm:pt modelId="{8308197A-70D1-4BAB-893A-34932394DDF0}">
      <dgm:prSet phldrT="[Text]" custT="1"/>
      <dgm:spPr>
        <a:solidFill>
          <a:schemeClr val="accent2">
            <a:lumMod val="20000"/>
            <a:lumOff val="80000"/>
          </a:schemeClr>
        </a:solidFill>
        <a:ln>
          <a:solidFill>
            <a:schemeClr val="tx1"/>
          </a:solidFill>
        </a:ln>
      </dgm:spPr>
      <dgm:t>
        <a:bodyPr/>
        <a:lstStyle/>
        <a:p>
          <a:r>
            <a:rPr lang="en-US" sz="2400" dirty="0">
              <a:solidFill>
                <a:schemeClr val="tx1"/>
              </a:solidFill>
            </a:rPr>
            <a:t>Ending the abuse</a:t>
          </a:r>
        </a:p>
      </dgm:t>
    </dgm:pt>
    <dgm:pt modelId="{35403E1E-D844-45AA-BF30-DEA218F99B7D}" type="parTrans" cxnId="{901990B1-E98D-48FB-AE2B-224B06549548}">
      <dgm:prSet/>
      <dgm:spPr/>
      <dgm:t>
        <a:bodyPr/>
        <a:lstStyle/>
        <a:p>
          <a:endParaRPr lang="en-US"/>
        </a:p>
      </dgm:t>
    </dgm:pt>
    <dgm:pt modelId="{CF101780-CF4A-49B2-A4E6-3A93E36B5960}" type="sibTrans" cxnId="{901990B1-E98D-48FB-AE2B-224B06549548}">
      <dgm:prSet/>
      <dgm:spPr/>
      <dgm:t>
        <a:bodyPr/>
        <a:lstStyle/>
        <a:p>
          <a:endParaRPr lang="en-US"/>
        </a:p>
      </dgm:t>
    </dgm:pt>
    <dgm:pt modelId="{CDAA3887-E715-44CC-AB4F-80A4B58A754F}">
      <dgm:prSet phldrT="[Text]" custT="1"/>
      <dgm:spPr>
        <a:solidFill>
          <a:schemeClr val="accent2">
            <a:lumMod val="20000"/>
            <a:lumOff val="80000"/>
          </a:schemeClr>
        </a:solidFill>
        <a:ln>
          <a:solidFill>
            <a:schemeClr val="tx1"/>
          </a:solidFill>
        </a:ln>
      </dgm:spPr>
      <dgm:t>
        <a:bodyPr/>
        <a:lstStyle/>
        <a:p>
          <a:r>
            <a:rPr lang="en-US" sz="2400" dirty="0">
              <a:solidFill>
                <a:schemeClr val="tx1"/>
              </a:solidFill>
            </a:rPr>
            <a:t>Ending the Relationship</a:t>
          </a:r>
        </a:p>
      </dgm:t>
    </dgm:pt>
    <dgm:pt modelId="{EA55E24E-80AE-4F0B-A9E9-564E88B2017F}" type="parTrans" cxnId="{22CB164A-A44C-43B3-BD8C-1287B2434BD1}">
      <dgm:prSet/>
      <dgm:spPr/>
      <dgm:t>
        <a:bodyPr/>
        <a:lstStyle/>
        <a:p>
          <a:endParaRPr lang="en-US"/>
        </a:p>
      </dgm:t>
    </dgm:pt>
    <dgm:pt modelId="{E8C22B5B-650F-4B8E-B545-B2244486FBC6}" type="sibTrans" cxnId="{22CB164A-A44C-43B3-BD8C-1287B2434BD1}">
      <dgm:prSet/>
      <dgm:spPr/>
      <dgm:t>
        <a:bodyPr/>
        <a:lstStyle/>
        <a:p>
          <a:endParaRPr lang="en-US"/>
        </a:p>
      </dgm:t>
    </dgm:pt>
    <dgm:pt modelId="{40007116-5F84-4E79-8A2A-A47B377B2583}">
      <dgm:prSet phldrT="[Text]" custT="1"/>
      <dgm:spPr>
        <a:solidFill>
          <a:schemeClr val="accent2">
            <a:lumMod val="20000"/>
            <a:lumOff val="80000"/>
          </a:schemeClr>
        </a:solidFill>
        <a:ln>
          <a:solidFill>
            <a:schemeClr val="tx1"/>
          </a:solidFill>
        </a:ln>
      </dgm:spPr>
      <dgm:t>
        <a:bodyPr/>
        <a:lstStyle/>
        <a:p>
          <a:r>
            <a:rPr lang="en-US" sz="2400" dirty="0">
              <a:solidFill>
                <a:schemeClr val="tx1"/>
              </a:solidFill>
            </a:rPr>
            <a:t>Re-evaluating the Relationship</a:t>
          </a:r>
        </a:p>
      </dgm:t>
    </dgm:pt>
    <dgm:pt modelId="{F9B417F6-2791-4A27-8E2B-E6C6D7637DE6}" type="parTrans" cxnId="{B8B50555-0F91-42AA-AFF5-45B86CD9F018}">
      <dgm:prSet/>
      <dgm:spPr/>
      <dgm:t>
        <a:bodyPr/>
        <a:lstStyle/>
        <a:p>
          <a:endParaRPr lang="en-US"/>
        </a:p>
      </dgm:t>
    </dgm:pt>
    <dgm:pt modelId="{F564CE38-A9B1-44AB-8FD4-11FE57C6B9D7}" type="sibTrans" cxnId="{B8B50555-0F91-42AA-AFF5-45B86CD9F018}">
      <dgm:prSet/>
      <dgm:spPr/>
      <dgm:t>
        <a:bodyPr/>
        <a:lstStyle/>
        <a:p>
          <a:endParaRPr lang="en-US"/>
        </a:p>
      </dgm:t>
    </dgm:pt>
    <dgm:pt modelId="{9E3474CB-EEFC-4B1B-A99E-5DBC9A54CAE7}" type="pres">
      <dgm:prSet presAssocID="{4E691012-6F7D-41CE-B6C6-B00064BA4CCE}" presName="rootnode" presStyleCnt="0">
        <dgm:presLayoutVars>
          <dgm:chMax/>
          <dgm:chPref/>
          <dgm:dir/>
          <dgm:animLvl val="lvl"/>
        </dgm:presLayoutVars>
      </dgm:prSet>
      <dgm:spPr/>
    </dgm:pt>
    <dgm:pt modelId="{F26FB3EF-4295-4D93-9AE8-53D9FAB6A2CB}" type="pres">
      <dgm:prSet presAssocID="{8308197A-70D1-4BAB-893A-34932394DDF0}" presName="composite" presStyleCnt="0"/>
      <dgm:spPr/>
    </dgm:pt>
    <dgm:pt modelId="{C6AD7BAC-E047-461E-BDBA-B4941FFF5453}" type="pres">
      <dgm:prSet presAssocID="{8308197A-70D1-4BAB-893A-34932394DDF0}" presName="bentUpArrow1" presStyleLbl="alignImgPlace1" presStyleIdx="0" presStyleCnt="2"/>
      <dgm:spPr>
        <a:solidFill>
          <a:schemeClr val="accent1">
            <a:lumMod val="60000"/>
            <a:lumOff val="40000"/>
          </a:schemeClr>
        </a:solidFill>
        <a:ln>
          <a:solidFill>
            <a:schemeClr val="tx1"/>
          </a:solidFill>
        </a:ln>
      </dgm:spPr>
    </dgm:pt>
    <dgm:pt modelId="{01156EB3-96E5-4F57-B3A8-0A7EDF72B323}" type="pres">
      <dgm:prSet presAssocID="{8308197A-70D1-4BAB-893A-34932394DDF0}" presName="ParentText" presStyleLbl="node1" presStyleIdx="0" presStyleCnt="3" custScaleX="251314">
        <dgm:presLayoutVars>
          <dgm:chMax val="1"/>
          <dgm:chPref val="1"/>
          <dgm:bulletEnabled val="1"/>
        </dgm:presLayoutVars>
      </dgm:prSet>
      <dgm:spPr/>
    </dgm:pt>
    <dgm:pt modelId="{5D7E9AD9-D3C5-4046-A416-81F27D4E94B1}" type="pres">
      <dgm:prSet presAssocID="{8308197A-70D1-4BAB-893A-34932394DDF0}" presName="ChildText" presStyleLbl="revTx" presStyleIdx="0" presStyleCnt="2">
        <dgm:presLayoutVars>
          <dgm:chMax val="0"/>
          <dgm:chPref val="0"/>
          <dgm:bulletEnabled val="1"/>
        </dgm:presLayoutVars>
      </dgm:prSet>
      <dgm:spPr/>
    </dgm:pt>
    <dgm:pt modelId="{FD97DAFA-A070-4672-B3DA-AE8B6E7EB63A}" type="pres">
      <dgm:prSet presAssocID="{CF101780-CF4A-49B2-A4E6-3A93E36B5960}" presName="sibTrans" presStyleCnt="0"/>
      <dgm:spPr/>
    </dgm:pt>
    <dgm:pt modelId="{0AB03318-8958-45CC-BAF2-EF3780CA2E01}" type="pres">
      <dgm:prSet presAssocID="{CDAA3887-E715-44CC-AB4F-80A4B58A754F}" presName="composite" presStyleCnt="0"/>
      <dgm:spPr/>
    </dgm:pt>
    <dgm:pt modelId="{E0520407-0DE8-4926-A232-E3C30AE4A1B0}" type="pres">
      <dgm:prSet presAssocID="{CDAA3887-E715-44CC-AB4F-80A4B58A754F}" presName="bentUpArrow1" presStyleLbl="alignImgPlace1" presStyleIdx="1" presStyleCnt="2"/>
      <dgm:spPr>
        <a:solidFill>
          <a:schemeClr val="accent1">
            <a:lumMod val="60000"/>
            <a:lumOff val="40000"/>
          </a:schemeClr>
        </a:solidFill>
        <a:ln>
          <a:solidFill>
            <a:schemeClr val="tx1"/>
          </a:solidFill>
        </a:ln>
      </dgm:spPr>
    </dgm:pt>
    <dgm:pt modelId="{952C9ADC-1729-42E9-8B2F-E2C2E425FADE}" type="pres">
      <dgm:prSet presAssocID="{CDAA3887-E715-44CC-AB4F-80A4B58A754F}" presName="ParentText" presStyleLbl="node1" presStyleIdx="1" presStyleCnt="3" custScaleX="224531">
        <dgm:presLayoutVars>
          <dgm:chMax val="1"/>
          <dgm:chPref val="1"/>
          <dgm:bulletEnabled val="1"/>
        </dgm:presLayoutVars>
      </dgm:prSet>
      <dgm:spPr/>
    </dgm:pt>
    <dgm:pt modelId="{78F138B1-074D-4738-B2E9-048B97063D06}" type="pres">
      <dgm:prSet presAssocID="{CDAA3887-E715-44CC-AB4F-80A4B58A754F}" presName="ChildText" presStyleLbl="revTx" presStyleIdx="1" presStyleCnt="2">
        <dgm:presLayoutVars>
          <dgm:chMax val="0"/>
          <dgm:chPref val="0"/>
          <dgm:bulletEnabled val="1"/>
        </dgm:presLayoutVars>
      </dgm:prSet>
      <dgm:spPr/>
    </dgm:pt>
    <dgm:pt modelId="{9FC1F1C0-B0CD-4138-A4EF-91AA62C1019E}" type="pres">
      <dgm:prSet presAssocID="{E8C22B5B-650F-4B8E-B545-B2244486FBC6}" presName="sibTrans" presStyleCnt="0"/>
      <dgm:spPr/>
    </dgm:pt>
    <dgm:pt modelId="{190BE3EA-813D-4DC1-90A2-1C692B4F2CF0}" type="pres">
      <dgm:prSet presAssocID="{40007116-5F84-4E79-8A2A-A47B377B2583}" presName="composite" presStyleCnt="0"/>
      <dgm:spPr/>
    </dgm:pt>
    <dgm:pt modelId="{99EE3F47-3A84-4DCA-8CC8-339CEFB4BF5D}" type="pres">
      <dgm:prSet presAssocID="{40007116-5F84-4E79-8A2A-A47B377B2583}" presName="ParentText" presStyleLbl="node1" presStyleIdx="2" presStyleCnt="3" custScaleX="224133">
        <dgm:presLayoutVars>
          <dgm:chMax val="1"/>
          <dgm:chPref val="1"/>
          <dgm:bulletEnabled val="1"/>
        </dgm:presLayoutVars>
      </dgm:prSet>
      <dgm:spPr/>
    </dgm:pt>
  </dgm:ptLst>
  <dgm:cxnLst>
    <dgm:cxn modelId="{22CB164A-A44C-43B3-BD8C-1287B2434BD1}" srcId="{4E691012-6F7D-41CE-B6C6-B00064BA4CCE}" destId="{CDAA3887-E715-44CC-AB4F-80A4B58A754F}" srcOrd="1" destOrd="0" parTransId="{EA55E24E-80AE-4F0B-A9E9-564E88B2017F}" sibTransId="{E8C22B5B-650F-4B8E-B545-B2244486FBC6}"/>
    <dgm:cxn modelId="{0A8A8C4B-F037-4A77-9429-35973FE47FBC}" type="presOf" srcId="{CDAA3887-E715-44CC-AB4F-80A4B58A754F}" destId="{952C9ADC-1729-42E9-8B2F-E2C2E425FADE}" srcOrd="0" destOrd="0" presId="urn:microsoft.com/office/officeart/2005/8/layout/StepDownProcess"/>
    <dgm:cxn modelId="{B8B50555-0F91-42AA-AFF5-45B86CD9F018}" srcId="{4E691012-6F7D-41CE-B6C6-B00064BA4CCE}" destId="{40007116-5F84-4E79-8A2A-A47B377B2583}" srcOrd="2" destOrd="0" parTransId="{F9B417F6-2791-4A27-8E2B-E6C6D7637DE6}" sibTransId="{F564CE38-A9B1-44AB-8FD4-11FE57C6B9D7}"/>
    <dgm:cxn modelId="{D6323291-CD1E-471A-83B7-46D5F45A2D0E}" type="presOf" srcId="{40007116-5F84-4E79-8A2A-A47B377B2583}" destId="{99EE3F47-3A84-4DCA-8CC8-339CEFB4BF5D}" srcOrd="0" destOrd="0" presId="urn:microsoft.com/office/officeart/2005/8/layout/StepDownProcess"/>
    <dgm:cxn modelId="{901990B1-E98D-48FB-AE2B-224B06549548}" srcId="{4E691012-6F7D-41CE-B6C6-B00064BA4CCE}" destId="{8308197A-70D1-4BAB-893A-34932394DDF0}" srcOrd="0" destOrd="0" parTransId="{35403E1E-D844-45AA-BF30-DEA218F99B7D}" sibTransId="{CF101780-CF4A-49B2-A4E6-3A93E36B5960}"/>
    <dgm:cxn modelId="{EF3405D5-9F2D-41E2-B9AF-1B29DA7DCE41}" type="presOf" srcId="{8308197A-70D1-4BAB-893A-34932394DDF0}" destId="{01156EB3-96E5-4F57-B3A8-0A7EDF72B323}" srcOrd="0" destOrd="0" presId="urn:microsoft.com/office/officeart/2005/8/layout/StepDownProcess"/>
    <dgm:cxn modelId="{AA2E24E4-4223-4FD0-A836-D3BA97648369}" type="presOf" srcId="{4E691012-6F7D-41CE-B6C6-B00064BA4CCE}" destId="{9E3474CB-EEFC-4B1B-A99E-5DBC9A54CAE7}" srcOrd="0" destOrd="0" presId="urn:microsoft.com/office/officeart/2005/8/layout/StepDownProcess"/>
    <dgm:cxn modelId="{24129984-EBEF-47F3-ABF3-09EE6C35B4F0}" type="presParOf" srcId="{9E3474CB-EEFC-4B1B-A99E-5DBC9A54CAE7}" destId="{F26FB3EF-4295-4D93-9AE8-53D9FAB6A2CB}" srcOrd="0" destOrd="0" presId="urn:microsoft.com/office/officeart/2005/8/layout/StepDownProcess"/>
    <dgm:cxn modelId="{2386C148-1321-42D1-817B-584DF9536ACD}" type="presParOf" srcId="{F26FB3EF-4295-4D93-9AE8-53D9FAB6A2CB}" destId="{C6AD7BAC-E047-461E-BDBA-B4941FFF5453}" srcOrd="0" destOrd="0" presId="urn:microsoft.com/office/officeart/2005/8/layout/StepDownProcess"/>
    <dgm:cxn modelId="{EF660DBF-1C3E-460E-988C-535ACC51E3B0}" type="presParOf" srcId="{F26FB3EF-4295-4D93-9AE8-53D9FAB6A2CB}" destId="{01156EB3-96E5-4F57-B3A8-0A7EDF72B323}" srcOrd="1" destOrd="0" presId="urn:microsoft.com/office/officeart/2005/8/layout/StepDownProcess"/>
    <dgm:cxn modelId="{3781096D-F347-4222-A09B-BBE0C19804A8}" type="presParOf" srcId="{F26FB3EF-4295-4D93-9AE8-53D9FAB6A2CB}" destId="{5D7E9AD9-D3C5-4046-A416-81F27D4E94B1}" srcOrd="2" destOrd="0" presId="urn:microsoft.com/office/officeart/2005/8/layout/StepDownProcess"/>
    <dgm:cxn modelId="{D8D218B0-DA46-4833-B0BF-E62A6880C4EB}" type="presParOf" srcId="{9E3474CB-EEFC-4B1B-A99E-5DBC9A54CAE7}" destId="{FD97DAFA-A070-4672-B3DA-AE8B6E7EB63A}" srcOrd="1" destOrd="0" presId="urn:microsoft.com/office/officeart/2005/8/layout/StepDownProcess"/>
    <dgm:cxn modelId="{A75CB820-35B7-4FF1-8ABC-0D535050CB56}" type="presParOf" srcId="{9E3474CB-EEFC-4B1B-A99E-5DBC9A54CAE7}" destId="{0AB03318-8958-45CC-BAF2-EF3780CA2E01}" srcOrd="2" destOrd="0" presId="urn:microsoft.com/office/officeart/2005/8/layout/StepDownProcess"/>
    <dgm:cxn modelId="{8E2239B4-A09A-479F-83D3-7A360375A66F}" type="presParOf" srcId="{0AB03318-8958-45CC-BAF2-EF3780CA2E01}" destId="{E0520407-0DE8-4926-A232-E3C30AE4A1B0}" srcOrd="0" destOrd="0" presId="urn:microsoft.com/office/officeart/2005/8/layout/StepDownProcess"/>
    <dgm:cxn modelId="{86D9D5C3-712D-4BFE-8117-3BE026ADF6CD}" type="presParOf" srcId="{0AB03318-8958-45CC-BAF2-EF3780CA2E01}" destId="{952C9ADC-1729-42E9-8B2F-E2C2E425FADE}" srcOrd="1" destOrd="0" presId="urn:microsoft.com/office/officeart/2005/8/layout/StepDownProcess"/>
    <dgm:cxn modelId="{A8FA91EA-991B-44DA-87A3-A5BFBA9E0DFF}" type="presParOf" srcId="{0AB03318-8958-45CC-BAF2-EF3780CA2E01}" destId="{78F138B1-074D-4738-B2E9-048B97063D06}" srcOrd="2" destOrd="0" presId="urn:microsoft.com/office/officeart/2005/8/layout/StepDownProcess"/>
    <dgm:cxn modelId="{9BE42927-AA6A-4635-B2C7-949BBBDED776}" type="presParOf" srcId="{9E3474CB-EEFC-4B1B-A99E-5DBC9A54CAE7}" destId="{9FC1F1C0-B0CD-4138-A4EF-91AA62C1019E}" srcOrd="3" destOrd="0" presId="urn:microsoft.com/office/officeart/2005/8/layout/StepDownProcess"/>
    <dgm:cxn modelId="{BAA58E53-B0CC-4626-A645-53FCCD42A64C}" type="presParOf" srcId="{9E3474CB-EEFC-4B1B-A99E-5DBC9A54CAE7}" destId="{190BE3EA-813D-4DC1-90A2-1C692B4F2CF0}" srcOrd="4" destOrd="0" presId="urn:microsoft.com/office/officeart/2005/8/layout/StepDownProcess"/>
    <dgm:cxn modelId="{6D94DC79-7AF1-495F-B07E-3A1B5C2472CA}" type="presParOf" srcId="{190BE3EA-813D-4DC1-90A2-1C692B4F2CF0}" destId="{99EE3F47-3A84-4DCA-8CC8-339CEFB4BF5D}" srcOrd="0" destOrd="0" presId="urn:microsoft.com/office/officeart/2005/8/layout/StepDownProces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0.xml><?xml version="1.0" encoding="utf-8"?>
<dgm:dataModel xmlns:dgm="http://schemas.openxmlformats.org/drawingml/2006/diagram" xmlns:a="http://schemas.openxmlformats.org/drawingml/2006/main">
  <dgm:ptLst>
    <dgm:pt modelId="{4E691012-6F7D-41CE-B6C6-B00064BA4CCE}" type="doc">
      <dgm:prSet loTypeId="urn:microsoft.com/office/officeart/2005/8/layout/StepDownProcess" loCatId="process" qsTypeId="urn:microsoft.com/office/officeart/2005/8/quickstyle/simple1" qsCatId="simple" csTypeId="urn:microsoft.com/office/officeart/2005/8/colors/accent1_2" csCatId="accent1" phldr="1"/>
      <dgm:spPr/>
      <dgm:t>
        <a:bodyPr/>
        <a:lstStyle/>
        <a:p>
          <a:endParaRPr lang="en-US"/>
        </a:p>
      </dgm:t>
    </dgm:pt>
    <dgm:pt modelId="{8308197A-70D1-4BAB-893A-34932394DDF0}">
      <dgm:prSet phldrT="[Text]" custT="1"/>
      <dgm:spPr>
        <a:solidFill>
          <a:schemeClr val="accent2">
            <a:lumMod val="20000"/>
            <a:lumOff val="80000"/>
          </a:schemeClr>
        </a:solidFill>
        <a:ln>
          <a:solidFill>
            <a:schemeClr val="tx1"/>
          </a:solidFill>
        </a:ln>
      </dgm:spPr>
      <dgm:t>
        <a:bodyPr/>
        <a:lstStyle/>
        <a:p>
          <a:r>
            <a:rPr lang="en-US" sz="2400" dirty="0">
              <a:solidFill>
                <a:schemeClr val="tx1"/>
              </a:solidFill>
            </a:rPr>
            <a:t>Defining the abuse</a:t>
          </a:r>
        </a:p>
      </dgm:t>
    </dgm:pt>
    <dgm:pt modelId="{35403E1E-D844-45AA-BF30-DEA218F99B7D}" type="parTrans" cxnId="{901990B1-E98D-48FB-AE2B-224B06549548}">
      <dgm:prSet/>
      <dgm:spPr/>
      <dgm:t>
        <a:bodyPr/>
        <a:lstStyle/>
        <a:p>
          <a:endParaRPr lang="en-US"/>
        </a:p>
      </dgm:t>
    </dgm:pt>
    <dgm:pt modelId="{CF101780-CF4A-49B2-A4E6-3A93E36B5960}" type="sibTrans" cxnId="{901990B1-E98D-48FB-AE2B-224B06549548}">
      <dgm:prSet/>
      <dgm:spPr/>
      <dgm:t>
        <a:bodyPr/>
        <a:lstStyle/>
        <a:p>
          <a:endParaRPr lang="en-US"/>
        </a:p>
      </dgm:t>
    </dgm:pt>
    <dgm:pt modelId="{CDAA3887-E715-44CC-AB4F-80A4B58A754F}">
      <dgm:prSet phldrT="[Text]" custT="1"/>
      <dgm:spPr>
        <a:solidFill>
          <a:schemeClr val="accent2">
            <a:lumMod val="20000"/>
            <a:lumOff val="80000"/>
          </a:schemeClr>
        </a:solidFill>
        <a:ln>
          <a:solidFill>
            <a:schemeClr val="tx1"/>
          </a:solidFill>
        </a:ln>
      </dgm:spPr>
      <dgm:t>
        <a:bodyPr/>
        <a:lstStyle/>
        <a:p>
          <a:r>
            <a:rPr lang="en-US" sz="2400" dirty="0">
              <a:solidFill>
                <a:schemeClr val="tx1"/>
              </a:solidFill>
            </a:rPr>
            <a:t>Distortion of Perspective/Reality</a:t>
          </a:r>
        </a:p>
      </dgm:t>
    </dgm:pt>
    <dgm:pt modelId="{EA55E24E-80AE-4F0B-A9E9-564E88B2017F}" type="parTrans" cxnId="{22CB164A-A44C-43B3-BD8C-1287B2434BD1}">
      <dgm:prSet/>
      <dgm:spPr/>
      <dgm:t>
        <a:bodyPr/>
        <a:lstStyle/>
        <a:p>
          <a:endParaRPr lang="en-US"/>
        </a:p>
      </dgm:t>
    </dgm:pt>
    <dgm:pt modelId="{E8C22B5B-650F-4B8E-B545-B2244486FBC6}" type="sibTrans" cxnId="{22CB164A-A44C-43B3-BD8C-1287B2434BD1}">
      <dgm:prSet/>
      <dgm:spPr/>
      <dgm:t>
        <a:bodyPr/>
        <a:lstStyle/>
        <a:p>
          <a:endParaRPr lang="en-US"/>
        </a:p>
      </dgm:t>
    </dgm:pt>
    <dgm:pt modelId="{40007116-5F84-4E79-8A2A-A47B377B2583}">
      <dgm:prSet phldrT="[Text]" custT="1"/>
      <dgm:spPr>
        <a:solidFill>
          <a:schemeClr val="accent2">
            <a:lumMod val="20000"/>
            <a:lumOff val="80000"/>
          </a:schemeClr>
        </a:solidFill>
        <a:ln>
          <a:solidFill>
            <a:schemeClr val="tx1"/>
          </a:solidFill>
        </a:ln>
      </dgm:spPr>
      <dgm:t>
        <a:bodyPr/>
        <a:lstStyle/>
        <a:p>
          <a:r>
            <a:rPr lang="en-US" sz="2400" dirty="0">
              <a:solidFill>
                <a:schemeClr val="tx1"/>
              </a:solidFill>
            </a:rPr>
            <a:t>Managing the Situation</a:t>
          </a:r>
        </a:p>
      </dgm:t>
    </dgm:pt>
    <dgm:pt modelId="{F9B417F6-2791-4A27-8E2B-E6C6D7637DE6}" type="parTrans" cxnId="{B8B50555-0F91-42AA-AFF5-45B86CD9F018}">
      <dgm:prSet/>
      <dgm:spPr/>
      <dgm:t>
        <a:bodyPr/>
        <a:lstStyle/>
        <a:p>
          <a:endParaRPr lang="en-US"/>
        </a:p>
      </dgm:t>
    </dgm:pt>
    <dgm:pt modelId="{F564CE38-A9B1-44AB-8FD4-11FE57C6B9D7}" type="sibTrans" cxnId="{B8B50555-0F91-42AA-AFF5-45B86CD9F018}">
      <dgm:prSet/>
      <dgm:spPr/>
      <dgm:t>
        <a:bodyPr/>
        <a:lstStyle/>
        <a:p>
          <a:endParaRPr lang="en-US"/>
        </a:p>
      </dgm:t>
    </dgm:pt>
    <dgm:pt modelId="{9E3474CB-EEFC-4B1B-A99E-5DBC9A54CAE7}" type="pres">
      <dgm:prSet presAssocID="{4E691012-6F7D-41CE-B6C6-B00064BA4CCE}" presName="rootnode" presStyleCnt="0">
        <dgm:presLayoutVars>
          <dgm:chMax/>
          <dgm:chPref/>
          <dgm:dir/>
          <dgm:animLvl val="lvl"/>
        </dgm:presLayoutVars>
      </dgm:prSet>
      <dgm:spPr/>
    </dgm:pt>
    <dgm:pt modelId="{F26FB3EF-4295-4D93-9AE8-53D9FAB6A2CB}" type="pres">
      <dgm:prSet presAssocID="{8308197A-70D1-4BAB-893A-34932394DDF0}" presName="composite" presStyleCnt="0"/>
      <dgm:spPr/>
    </dgm:pt>
    <dgm:pt modelId="{C6AD7BAC-E047-461E-BDBA-B4941FFF5453}" type="pres">
      <dgm:prSet presAssocID="{8308197A-70D1-4BAB-893A-34932394DDF0}" presName="bentUpArrow1" presStyleLbl="alignImgPlace1" presStyleIdx="0" presStyleCnt="2"/>
      <dgm:spPr>
        <a:solidFill>
          <a:schemeClr val="accent1">
            <a:lumMod val="60000"/>
            <a:lumOff val="40000"/>
          </a:schemeClr>
        </a:solidFill>
        <a:ln>
          <a:solidFill>
            <a:schemeClr val="tx1"/>
          </a:solidFill>
        </a:ln>
      </dgm:spPr>
    </dgm:pt>
    <dgm:pt modelId="{01156EB3-96E5-4F57-B3A8-0A7EDF72B323}" type="pres">
      <dgm:prSet presAssocID="{8308197A-70D1-4BAB-893A-34932394DDF0}" presName="ParentText" presStyleLbl="node1" presStyleIdx="0" presStyleCnt="3" custScaleX="299942">
        <dgm:presLayoutVars>
          <dgm:chMax val="1"/>
          <dgm:chPref val="1"/>
          <dgm:bulletEnabled val="1"/>
        </dgm:presLayoutVars>
      </dgm:prSet>
      <dgm:spPr/>
    </dgm:pt>
    <dgm:pt modelId="{5D7E9AD9-D3C5-4046-A416-81F27D4E94B1}" type="pres">
      <dgm:prSet presAssocID="{8308197A-70D1-4BAB-893A-34932394DDF0}" presName="ChildText" presStyleLbl="revTx" presStyleIdx="0" presStyleCnt="2">
        <dgm:presLayoutVars>
          <dgm:chMax val="0"/>
          <dgm:chPref val="0"/>
          <dgm:bulletEnabled val="1"/>
        </dgm:presLayoutVars>
      </dgm:prSet>
      <dgm:spPr/>
    </dgm:pt>
    <dgm:pt modelId="{FD97DAFA-A070-4672-B3DA-AE8B6E7EB63A}" type="pres">
      <dgm:prSet presAssocID="{CF101780-CF4A-49B2-A4E6-3A93E36B5960}" presName="sibTrans" presStyleCnt="0"/>
      <dgm:spPr/>
    </dgm:pt>
    <dgm:pt modelId="{0AB03318-8958-45CC-BAF2-EF3780CA2E01}" type="pres">
      <dgm:prSet presAssocID="{CDAA3887-E715-44CC-AB4F-80A4B58A754F}" presName="composite" presStyleCnt="0"/>
      <dgm:spPr/>
    </dgm:pt>
    <dgm:pt modelId="{E0520407-0DE8-4926-A232-E3C30AE4A1B0}" type="pres">
      <dgm:prSet presAssocID="{CDAA3887-E715-44CC-AB4F-80A4B58A754F}" presName="bentUpArrow1" presStyleLbl="alignImgPlace1" presStyleIdx="1" presStyleCnt="2"/>
      <dgm:spPr>
        <a:solidFill>
          <a:schemeClr val="accent1">
            <a:lumMod val="60000"/>
            <a:lumOff val="40000"/>
          </a:schemeClr>
        </a:solidFill>
        <a:ln>
          <a:solidFill>
            <a:schemeClr val="tx1"/>
          </a:solidFill>
        </a:ln>
      </dgm:spPr>
    </dgm:pt>
    <dgm:pt modelId="{952C9ADC-1729-42E9-8B2F-E2C2E425FADE}" type="pres">
      <dgm:prSet presAssocID="{CDAA3887-E715-44CC-AB4F-80A4B58A754F}" presName="ParentText" presStyleLbl="node1" presStyleIdx="1" presStyleCnt="3" custScaleX="224531">
        <dgm:presLayoutVars>
          <dgm:chMax val="1"/>
          <dgm:chPref val="1"/>
          <dgm:bulletEnabled val="1"/>
        </dgm:presLayoutVars>
      </dgm:prSet>
      <dgm:spPr/>
    </dgm:pt>
    <dgm:pt modelId="{78F138B1-074D-4738-B2E9-048B97063D06}" type="pres">
      <dgm:prSet presAssocID="{CDAA3887-E715-44CC-AB4F-80A4B58A754F}" presName="ChildText" presStyleLbl="revTx" presStyleIdx="1" presStyleCnt="2">
        <dgm:presLayoutVars>
          <dgm:chMax val="0"/>
          <dgm:chPref val="0"/>
          <dgm:bulletEnabled val="1"/>
        </dgm:presLayoutVars>
      </dgm:prSet>
      <dgm:spPr/>
    </dgm:pt>
    <dgm:pt modelId="{9FC1F1C0-B0CD-4138-A4EF-91AA62C1019E}" type="pres">
      <dgm:prSet presAssocID="{E8C22B5B-650F-4B8E-B545-B2244486FBC6}" presName="sibTrans" presStyleCnt="0"/>
      <dgm:spPr/>
    </dgm:pt>
    <dgm:pt modelId="{190BE3EA-813D-4DC1-90A2-1C692B4F2CF0}" type="pres">
      <dgm:prSet presAssocID="{40007116-5F84-4E79-8A2A-A47B377B2583}" presName="composite" presStyleCnt="0"/>
      <dgm:spPr/>
    </dgm:pt>
    <dgm:pt modelId="{99EE3F47-3A84-4DCA-8CC8-339CEFB4BF5D}" type="pres">
      <dgm:prSet presAssocID="{40007116-5F84-4E79-8A2A-A47B377B2583}" presName="ParentText" presStyleLbl="node1" presStyleIdx="2" presStyleCnt="3" custScaleX="224133">
        <dgm:presLayoutVars>
          <dgm:chMax val="1"/>
          <dgm:chPref val="1"/>
          <dgm:bulletEnabled val="1"/>
        </dgm:presLayoutVars>
      </dgm:prSet>
      <dgm:spPr/>
    </dgm:pt>
  </dgm:ptLst>
  <dgm:cxnLst>
    <dgm:cxn modelId="{22CB164A-A44C-43B3-BD8C-1287B2434BD1}" srcId="{4E691012-6F7D-41CE-B6C6-B00064BA4CCE}" destId="{CDAA3887-E715-44CC-AB4F-80A4B58A754F}" srcOrd="1" destOrd="0" parTransId="{EA55E24E-80AE-4F0B-A9E9-564E88B2017F}" sibTransId="{E8C22B5B-650F-4B8E-B545-B2244486FBC6}"/>
    <dgm:cxn modelId="{0A8A8C4B-F037-4A77-9429-35973FE47FBC}" type="presOf" srcId="{CDAA3887-E715-44CC-AB4F-80A4B58A754F}" destId="{952C9ADC-1729-42E9-8B2F-E2C2E425FADE}" srcOrd="0" destOrd="0" presId="urn:microsoft.com/office/officeart/2005/8/layout/StepDownProcess"/>
    <dgm:cxn modelId="{B8B50555-0F91-42AA-AFF5-45B86CD9F018}" srcId="{4E691012-6F7D-41CE-B6C6-B00064BA4CCE}" destId="{40007116-5F84-4E79-8A2A-A47B377B2583}" srcOrd="2" destOrd="0" parTransId="{F9B417F6-2791-4A27-8E2B-E6C6D7637DE6}" sibTransId="{F564CE38-A9B1-44AB-8FD4-11FE57C6B9D7}"/>
    <dgm:cxn modelId="{D6323291-CD1E-471A-83B7-46D5F45A2D0E}" type="presOf" srcId="{40007116-5F84-4E79-8A2A-A47B377B2583}" destId="{99EE3F47-3A84-4DCA-8CC8-339CEFB4BF5D}" srcOrd="0" destOrd="0" presId="urn:microsoft.com/office/officeart/2005/8/layout/StepDownProcess"/>
    <dgm:cxn modelId="{901990B1-E98D-48FB-AE2B-224B06549548}" srcId="{4E691012-6F7D-41CE-B6C6-B00064BA4CCE}" destId="{8308197A-70D1-4BAB-893A-34932394DDF0}" srcOrd="0" destOrd="0" parTransId="{35403E1E-D844-45AA-BF30-DEA218F99B7D}" sibTransId="{CF101780-CF4A-49B2-A4E6-3A93E36B5960}"/>
    <dgm:cxn modelId="{EF3405D5-9F2D-41E2-B9AF-1B29DA7DCE41}" type="presOf" srcId="{8308197A-70D1-4BAB-893A-34932394DDF0}" destId="{01156EB3-96E5-4F57-B3A8-0A7EDF72B323}" srcOrd="0" destOrd="0" presId="urn:microsoft.com/office/officeart/2005/8/layout/StepDownProcess"/>
    <dgm:cxn modelId="{AA2E24E4-4223-4FD0-A836-D3BA97648369}" type="presOf" srcId="{4E691012-6F7D-41CE-B6C6-B00064BA4CCE}" destId="{9E3474CB-EEFC-4B1B-A99E-5DBC9A54CAE7}" srcOrd="0" destOrd="0" presId="urn:microsoft.com/office/officeart/2005/8/layout/StepDownProcess"/>
    <dgm:cxn modelId="{24129984-EBEF-47F3-ABF3-09EE6C35B4F0}" type="presParOf" srcId="{9E3474CB-EEFC-4B1B-A99E-5DBC9A54CAE7}" destId="{F26FB3EF-4295-4D93-9AE8-53D9FAB6A2CB}" srcOrd="0" destOrd="0" presId="urn:microsoft.com/office/officeart/2005/8/layout/StepDownProcess"/>
    <dgm:cxn modelId="{2386C148-1321-42D1-817B-584DF9536ACD}" type="presParOf" srcId="{F26FB3EF-4295-4D93-9AE8-53D9FAB6A2CB}" destId="{C6AD7BAC-E047-461E-BDBA-B4941FFF5453}" srcOrd="0" destOrd="0" presId="urn:microsoft.com/office/officeart/2005/8/layout/StepDownProcess"/>
    <dgm:cxn modelId="{EF660DBF-1C3E-460E-988C-535ACC51E3B0}" type="presParOf" srcId="{F26FB3EF-4295-4D93-9AE8-53D9FAB6A2CB}" destId="{01156EB3-96E5-4F57-B3A8-0A7EDF72B323}" srcOrd="1" destOrd="0" presId="urn:microsoft.com/office/officeart/2005/8/layout/StepDownProcess"/>
    <dgm:cxn modelId="{3781096D-F347-4222-A09B-BBE0C19804A8}" type="presParOf" srcId="{F26FB3EF-4295-4D93-9AE8-53D9FAB6A2CB}" destId="{5D7E9AD9-D3C5-4046-A416-81F27D4E94B1}" srcOrd="2" destOrd="0" presId="urn:microsoft.com/office/officeart/2005/8/layout/StepDownProcess"/>
    <dgm:cxn modelId="{D8D218B0-DA46-4833-B0BF-E62A6880C4EB}" type="presParOf" srcId="{9E3474CB-EEFC-4B1B-A99E-5DBC9A54CAE7}" destId="{FD97DAFA-A070-4672-B3DA-AE8B6E7EB63A}" srcOrd="1" destOrd="0" presId="urn:microsoft.com/office/officeart/2005/8/layout/StepDownProcess"/>
    <dgm:cxn modelId="{A75CB820-35B7-4FF1-8ABC-0D535050CB56}" type="presParOf" srcId="{9E3474CB-EEFC-4B1B-A99E-5DBC9A54CAE7}" destId="{0AB03318-8958-45CC-BAF2-EF3780CA2E01}" srcOrd="2" destOrd="0" presId="urn:microsoft.com/office/officeart/2005/8/layout/StepDownProcess"/>
    <dgm:cxn modelId="{8E2239B4-A09A-479F-83D3-7A360375A66F}" type="presParOf" srcId="{0AB03318-8958-45CC-BAF2-EF3780CA2E01}" destId="{E0520407-0DE8-4926-A232-E3C30AE4A1B0}" srcOrd="0" destOrd="0" presId="urn:microsoft.com/office/officeart/2005/8/layout/StepDownProcess"/>
    <dgm:cxn modelId="{86D9D5C3-712D-4BFE-8117-3BE026ADF6CD}" type="presParOf" srcId="{0AB03318-8958-45CC-BAF2-EF3780CA2E01}" destId="{952C9ADC-1729-42E9-8B2F-E2C2E425FADE}" srcOrd="1" destOrd="0" presId="urn:microsoft.com/office/officeart/2005/8/layout/StepDownProcess"/>
    <dgm:cxn modelId="{A8FA91EA-991B-44DA-87A3-A5BFBA9E0DFF}" type="presParOf" srcId="{0AB03318-8958-45CC-BAF2-EF3780CA2E01}" destId="{78F138B1-074D-4738-B2E9-048B97063D06}" srcOrd="2" destOrd="0" presId="urn:microsoft.com/office/officeart/2005/8/layout/StepDownProcess"/>
    <dgm:cxn modelId="{9BE42927-AA6A-4635-B2C7-949BBBDED776}" type="presParOf" srcId="{9E3474CB-EEFC-4B1B-A99E-5DBC9A54CAE7}" destId="{9FC1F1C0-B0CD-4138-A4EF-91AA62C1019E}" srcOrd="3" destOrd="0" presId="urn:microsoft.com/office/officeart/2005/8/layout/StepDownProcess"/>
    <dgm:cxn modelId="{BAA58E53-B0CC-4626-A645-53FCCD42A64C}" type="presParOf" srcId="{9E3474CB-EEFC-4B1B-A99E-5DBC9A54CAE7}" destId="{190BE3EA-813D-4DC1-90A2-1C692B4F2CF0}" srcOrd="4" destOrd="0" presId="urn:microsoft.com/office/officeart/2005/8/layout/StepDownProcess"/>
    <dgm:cxn modelId="{6D94DC79-7AF1-495F-B07E-3A1B5C2472CA}" type="presParOf" srcId="{190BE3EA-813D-4DC1-90A2-1C692B4F2CF0}" destId="{99EE3F47-3A84-4DCA-8CC8-339CEFB4BF5D}" srcOrd="0" destOrd="0" presId="urn:microsoft.com/office/officeart/2005/8/layout/StepDownProcess"/>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41.xml><?xml version="1.0" encoding="utf-8"?>
<dgm:dataModel xmlns:dgm="http://schemas.openxmlformats.org/drawingml/2006/diagram" xmlns:a="http://schemas.openxmlformats.org/drawingml/2006/main">
  <dgm:ptLst>
    <dgm:pt modelId="{FB0B0553-1D7E-4DFE-B97E-419A080B9347}" type="doc">
      <dgm:prSet loTypeId="urn:microsoft.com/office/officeart/2005/8/layout/vList6" loCatId="list" qsTypeId="urn:microsoft.com/office/officeart/2005/8/quickstyle/simple1" qsCatId="simple" csTypeId="urn:microsoft.com/office/officeart/2005/8/colors/accent1_1" csCatId="accent1" phldr="1"/>
      <dgm:spPr/>
      <dgm:t>
        <a:bodyPr/>
        <a:lstStyle/>
        <a:p>
          <a:endParaRPr lang="en-US"/>
        </a:p>
      </dgm:t>
    </dgm:pt>
    <dgm:pt modelId="{2A360553-49F7-4916-ADEF-E6789B2991D1}">
      <dgm:prSet phldrT="[Text]" custT="1"/>
      <dgm:spPr/>
      <dgm:t>
        <a:bodyPr/>
        <a:lstStyle/>
        <a:p>
          <a:r>
            <a:rPr lang="en-US" sz="2400"/>
            <a:t>The victim won’t leave</a:t>
          </a:r>
          <a:endParaRPr lang="en-US" sz="2400" dirty="0"/>
        </a:p>
      </dgm:t>
    </dgm:pt>
    <dgm:pt modelId="{A3467922-9D4B-4F10-9169-91128E189446}" type="parTrans" cxnId="{43A6E911-682C-4605-BE6F-8E45F7A4D2BB}">
      <dgm:prSet/>
      <dgm:spPr/>
      <dgm:t>
        <a:bodyPr/>
        <a:lstStyle/>
        <a:p>
          <a:endParaRPr lang="en-US"/>
        </a:p>
      </dgm:t>
    </dgm:pt>
    <dgm:pt modelId="{FC1B5380-1525-4A69-851A-3AAB693E18ED}" type="sibTrans" cxnId="{43A6E911-682C-4605-BE6F-8E45F7A4D2BB}">
      <dgm:prSet/>
      <dgm:spPr/>
      <dgm:t>
        <a:bodyPr/>
        <a:lstStyle/>
        <a:p>
          <a:endParaRPr lang="en-US"/>
        </a:p>
      </dgm:t>
    </dgm:pt>
    <dgm:pt modelId="{BDA60592-DB45-4C63-97EE-6A179780BCDB}">
      <dgm:prSet phldrT="[Text]" custT="1"/>
      <dgm:spPr/>
      <dgm:t>
        <a:bodyPr/>
        <a:lstStyle/>
        <a:p>
          <a:r>
            <a:rPr lang="en-US" sz="2400" dirty="0"/>
            <a:t>The victim feels it is not safe to leave</a:t>
          </a:r>
        </a:p>
      </dgm:t>
    </dgm:pt>
    <dgm:pt modelId="{48198429-83A6-4CC0-A7B1-A727224E3B37}" type="parTrans" cxnId="{17E5E992-FC6B-4FF5-B11E-8ADCF95ED32E}">
      <dgm:prSet/>
      <dgm:spPr/>
      <dgm:t>
        <a:bodyPr/>
        <a:lstStyle/>
        <a:p>
          <a:endParaRPr lang="en-US"/>
        </a:p>
      </dgm:t>
    </dgm:pt>
    <dgm:pt modelId="{28021F06-10FC-4207-BCE9-D32AC1CB82F6}" type="sibTrans" cxnId="{17E5E992-FC6B-4FF5-B11E-8ADCF95ED32E}">
      <dgm:prSet/>
      <dgm:spPr/>
      <dgm:t>
        <a:bodyPr/>
        <a:lstStyle/>
        <a:p>
          <a:endParaRPr lang="en-US"/>
        </a:p>
      </dgm:t>
    </dgm:pt>
    <dgm:pt modelId="{4F7D67FD-8E51-4610-84A2-D2F61DA462EC}">
      <dgm:prSet phldrT="[Text]" custT="1"/>
      <dgm:spPr/>
      <dgm:t>
        <a:bodyPr/>
        <a:lstStyle/>
        <a:p>
          <a:r>
            <a:rPr lang="en-US" sz="2400"/>
            <a:t>The victim refuses to make a statement</a:t>
          </a:r>
          <a:endParaRPr lang="en-US" sz="2400" dirty="0"/>
        </a:p>
      </dgm:t>
    </dgm:pt>
    <dgm:pt modelId="{7AF076E3-7AAE-4AEC-99F5-713CF16F8F94}" type="parTrans" cxnId="{CDE0DF91-83C4-4CF4-A6E0-C664B5AEDD03}">
      <dgm:prSet/>
      <dgm:spPr/>
      <dgm:t>
        <a:bodyPr/>
        <a:lstStyle/>
        <a:p>
          <a:endParaRPr lang="en-US"/>
        </a:p>
      </dgm:t>
    </dgm:pt>
    <dgm:pt modelId="{02C4B300-81D5-4EC2-B854-FAD773F50253}" type="sibTrans" cxnId="{CDE0DF91-83C4-4CF4-A6E0-C664B5AEDD03}">
      <dgm:prSet/>
      <dgm:spPr/>
      <dgm:t>
        <a:bodyPr/>
        <a:lstStyle/>
        <a:p>
          <a:endParaRPr lang="en-US"/>
        </a:p>
      </dgm:t>
    </dgm:pt>
    <dgm:pt modelId="{65CB0980-A73F-4CDB-B5FE-13836E57E664}">
      <dgm:prSet phldrT="[Text]" custT="1"/>
      <dgm:spPr/>
      <dgm:t>
        <a:bodyPr/>
        <a:lstStyle/>
        <a:p>
          <a:r>
            <a:rPr lang="en-US" sz="2400" dirty="0"/>
            <a:t>The victim is too frightened to make a statement in fear of repercussion</a:t>
          </a:r>
        </a:p>
      </dgm:t>
    </dgm:pt>
    <dgm:pt modelId="{3120B5D0-D090-409E-8B5E-567F5CA882B0}" type="parTrans" cxnId="{3D5DE9FC-C262-4002-A492-33267C2A2E62}">
      <dgm:prSet/>
      <dgm:spPr/>
      <dgm:t>
        <a:bodyPr/>
        <a:lstStyle/>
        <a:p>
          <a:endParaRPr lang="en-US"/>
        </a:p>
      </dgm:t>
    </dgm:pt>
    <dgm:pt modelId="{0AA9D1A7-01F1-472B-A774-13687CFB48C9}" type="sibTrans" cxnId="{3D5DE9FC-C262-4002-A492-33267C2A2E62}">
      <dgm:prSet/>
      <dgm:spPr/>
      <dgm:t>
        <a:bodyPr/>
        <a:lstStyle/>
        <a:p>
          <a:endParaRPr lang="en-US"/>
        </a:p>
      </dgm:t>
    </dgm:pt>
    <dgm:pt modelId="{D9B1B090-3651-497C-84EC-0AEB9508CA69}" type="pres">
      <dgm:prSet presAssocID="{FB0B0553-1D7E-4DFE-B97E-419A080B9347}" presName="Name0" presStyleCnt="0">
        <dgm:presLayoutVars>
          <dgm:dir/>
          <dgm:animLvl val="lvl"/>
          <dgm:resizeHandles/>
        </dgm:presLayoutVars>
      </dgm:prSet>
      <dgm:spPr/>
    </dgm:pt>
    <dgm:pt modelId="{EBA12FE1-8912-4618-988B-30B815F31992}" type="pres">
      <dgm:prSet presAssocID="{2A360553-49F7-4916-ADEF-E6789B2991D1}" presName="linNode" presStyleCnt="0"/>
      <dgm:spPr/>
    </dgm:pt>
    <dgm:pt modelId="{CC74092A-9B7E-461A-A4C2-604261015A20}" type="pres">
      <dgm:prSet presAssocID="{2A360553-49F7-4916-ADEF-E6789B2991D1}" presName="parentShp" presStyleLbl="node1" presStyleIdx="0" presStyleCnt="2">
        <dgm:presLayoutVars>
          <dgm:bulletEnabled val="1"/>
        </dgm:presLayoutVars>
      </dgm:prSet>
      <dgm:spPr/>
    </dgm:pt>
    <dgm:pt modelId="{15970287-2D34-45EB-974F-0EAEBD943BA0}" type="pres">
      <dgm:prSet presAssocID="{2A360553-49F7-4916-ADEF-E6789B2991D1}" presName="childShp" presStyleLbl="bgAccFollowNode1" presStyleIdx="0" presStyleCnt="2">
        <dgm:presLayoutVars>
          <dgm:bulletEnabled val="1"/>
        </dgm:presLayoutVars>
      </dgm:prSet>
      <dgm:spPr/>
    </dgm:pt>
    <dgm:pt modelId="{29250635-0B68-41CA-86BC-9A56FFA1AF5A}" type="pres">
      <dgm:prSet presAssocID="{FC1B5380-1525-4A69-851A-3AAB693E18ED}" presName="spacing" presStyleCnt="0"/>
      <dgm:spPr/>
    </dgm:pt>
    <dgm:pt modelId="{E6B685B4-B4AF-42DA-B2BF-0C195DB21A45}" type="pres">
      <dgm:prSet presAssocID="{4F7D67FD-8E51-4610-84A2-D2F61DA462EC}" presName="linNode" presStyleCnt="0"/>
      <dgm:spPr/>
    </dgm:pt>
    <dgm:pt modelId="{F91AFD9B-D343-42BA-AC7C-D76D53A7C478}" type="pres">
      <dgm:prSet presAssocID="{4F7D67FD-8E51-4610-84A2-D2F61DA462EC}" presName="parentShp" presStyleLbl="node1" presStyleIdx="1" presStyleCnt="2">
        <dgm:presLayoutVars>
          <dgm:bulletEnabled val="1"/>
        </dgm:presLayoutVars>
      </dgm:prSet>
      <dgm:spPr/>
    </dgm:pt>
    <dgm:pt modelId="{54023B46-5270-4561-9518-BF9D9022C058}" type="pres">
      <dgm:prSet presAssocID="{4F7D67FD-8E51-4610-84A2-D2F61DA462EC}" presName="childShp" presStyleLbl="bgAccFollowNode1" presStyleIdx="1" presStyleCnt="2">
        <dgm:presLayoutVars>
          <dgm:bulletEnabled val="1"/>
        </dgm:presLayoutVars>
      </dgm:prSet>
      <dgm:spPr/>
    </dgm:pt>
  </dgm:ptLst>
  <dgm:cxnLst>
    <dgm:cxn modelId="{43A6E911-682C-4605-BE6F-8E45F7A4D2BB}" srcId="{FB0B0553-1D7E-4DFE-B97E-419A080B9347}" destId="{2A360553-49F7-4916-ADEF-E6789B2991D1}" srcOrd="0" destOrd="0" parTransId="{A3467922-9D4B-4F10-9169-91128E189446}" sibTransId="{FC1B5380-1525-4A69-851A-3AAB693E18ED}"/>
    <dgm:cxn modelId="{4303ED1C-3A96-4CC8-AE66-22A6057A8E1C}" type="presOf" srcId="{4F7D67FD-8E51-4610-84A2-D2F61DA462EC}" destId="{F91AFD9B-D343-42BA-AC7C-D76D53A7C478}" srcOrd="0" destOrd="0" presId="urn:microsoft.com/office/officeart/2005/8/layout/vList6"/>
    <dgm:cxn modelId="{57E12930-4C0B-439D-8AFE-6EF2F3BA0D9B}" type="presOf" srcId="{2A360553-49F7-4916-ADEF-E6789B2991D1}" destId="{CC74092A-9B7E-461A-A4C2-604261015A20}" srcOrd="0" destOrd="0" presId="urn:microsoft.com/office/officeart/2005/8/layout/vList6"/>
    <dgm:cxn modelId="{2A84AA37-9832-4282-B43B-492978D677C3}" type="presOf" srcId="{BDA60592-DB45-4C63-97EE-6A179780BCDB}" destId="{15970287-2D34-45EB-974F-0EAEBD943BA0}" srcOrd="0" destOrd="0" presId="urn:microsoft.com/office/officeart/2005/8/layout/vList6"/>
    <dgm:cxn modelId="{577F5E59-392D-4A24-A1DB-4317FF2D0763}" type="presOf" srcId="{FB0B0553-1D7E-4DFE-B97E-419A080B9347}" destId="{D9B1B090-3651-497C-84EC-0AEB9508CA69}" srcOrd="0" destOrd="0" presId="urn:microsoft.com/office/officeart/2005/8/layout/vList6"/>
    <dgm:cxn modelId="{3A5CA965-328B-4854-B0FA-D0BD138306D4}" type="presOf" srcId="{65CB0980-A73F-4CDB-B5FE-13836E57E664}" destId="{54023B46-5270-4561-9518-BF9D9022C058}" srcOrd="0" destOrd="0" presId="urn:microsoft.com/office/officeart/2005/8/layout/vList6"/>
    <dgm:cxn modelId="{CDE0DF91-83C4-4CF4-A6E0-C664B5AEDD03}" srcId="{FB0B0553-1D7E-4DFE-B97E-419A080B9347}" destId="{4F7D67FD-8E51-4610-84A2-D2F61DA462EC}" srcOrd="1" destOrd="0" parTransId="{7AF076E3-7AAE-4AEC-99F5-713CF16F8F94}" sibTransId="{02C4B300-81D5-4EC2-B854-FAD773F50253}"/>
    <dgm:cxn modelId="{17E5E992-FC6B-4FF5-B11E-8ADCF95ED32E}" srcId="{2A360553-49F7-4916-ADEF-E6789B2991D1}" destId="{BDA60592-DB45-4C63-97EE-6A179780BCDB}" srcOrd="0" destOrd="0" parTransId="{48198429-83A6-4CC0-A7B1-A727224E3B37}" sibTransId="{28021F06-10FC-4207-BCE9-D32AC1CB82F6}"/>
    <dgm:cxn modelId="{3D5DE9FC-C262-4002-A492-33267C2A2E62}" srcId="{4F7D67FD-8E51-4610-84A2-D2F61DA462EC}" destId="{65CB0980-A73F-4CDB-B5FE-13836E57E664}" srcOrd="0" destOrd="0" parTransId="{3120B5D0-D090-409E-8B5E-567F5CA882B0}" sibTransId="{0AA9D1A7-01F1-472B-A774-13687CFB48C9}"/>
    <dgm:cxn modelId="{6449DE95-D5EE-4F0A-A7F7-C06D2D9C9D30}" type="presParOf" srcId="{D9B1B090-3651-497C-84EC-0AEB9508CA69}" destId="{EBA12FE1-8912-4618-988B-30B815F31992}" srcOrd="0" destOrd="0" presId="urn:microsoft.com/office/officeart/2005/8/layout/vList6"/>
    <dgm:cxn modelId="{05E2F51C-D27D-4B7D-9F4F-59CDCBE37EED}" type="presParOf" srcId="{EBA12FE1-8912-4618-988B-30B815F31992}" destId="{CC74092A-9B7E-461A-A4C2-604261015A20}" srcOrd="0" destOrd="0" presId="urn:microsoft.com/office/officeart/2005/8/layout/vList6"/>
    <dgm:cxn modelId="{E0428A7B-5F09-4C20-A55A-D8D6CA8C81A2}" type="presParOf" srcId="{EBA12FE1-8912-4618-988B-30B815F31992}" destId="{15970287-2D34-45EB-974F-0EAEBD943BA0}" srcOrd="1" destOrd="0" presId="urn:microsoft.com/office/officeart/2005/8/layout/vList6"/>
    <dgm:cxn modelId="{C227EF02-8044-4727-8601-191F994E78A2}" type="presParOf" srcId="{D9B1B090-3651-497C-84EC-0AEB9508CA69}" destId="{29250635-0B68-41CA-86BC-9A56FFA1AF5A}" srcOrd="1" destOrd="0" presId="urn:microsoft.com/office/officeart/2005/8/layout/vList6"/>
    <dgm:cxn modelId="{E6E64F35-96A8-45CE-9D89-22573704DC68}" type="presParOf" srcId="{D9B1B090-3651-497C-84EC-0AEB9508CA69}" destId="{E6B685B4-B4AF-42DA-B2BF-0C195DB21A45}" srcOrd="2" destOrd="0" presId="urn:microsoft.com/office/officeart/2005/8/layout/vList6"/>
    <dgm:cxn modelId="{A01093E2-D93D-45EF-B3FC-BCDFC7C09353}" type="presParOf" srcId="{E6B685B4-B4AF-42DA-B2BF-0C195DB21A45}" destId="{F91AFD9B-D343-42BA-AC7C-D76D53A7C478}" srcOrd="0" destOrd="0" presId="urn:microsoft.com/office/officeart/2005/8/layout/vList6"/>
    <dgm:cxn modelId="{F1785A61-4FFF-413F-A474-093CACE217F2}" type="presParOf" srcId="{E6B685B4-B4AF-42DA-B2BF-0C195DB21A45}" destId="{54023B46-5270-4561-9518-BF9D9022C058}" srcOrd="1" destOrd="0" presId="urn:microsoft.com/office/officeart/2005/8/layout/vList6"/>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2.xml><?xml version="1.0" encoding="utf-8"?>
<dgm:dataModel xmlns:dgm="http://schemas.openxmlformats.org/drawingml/2006/diagram" xmlns:a="http://schemas.openxmlformats.org/drawingml/2006/main">
  <dgm:ptLst>
    <dgm:pt modelId="{FB0B0553-1D7E-4DFE-B97E-419A080B9347}" type="doc">
      <dgm:prSet loTypeId="urn:microsoft.com/office/officeart/2005/8/layout/vList6" loCatId="list" qsTypeId="urn:microsoft.com/office/officeart/2005/8/quickstyle/simple1" qsCatId="simple" csTypeId="urn:microsoft.com/office/officeart/2005/8/colors/accent1_1" csCatId="accent1" phldr="1"/>
      <dgm:spPr/>
      <dgm:t>
        <a:bodyPr/>
        <a:lstStyle/>
        <a:p>
          <a:endParaRPr lang="en-US"/>
        </a:p>
      </dgm:t>
    </dgm:pt>
    <dgm:pt modelId="{2A360553-49F7-4916-ADEF-E6789B2991D1}">
      <dgm:prSet phldrT="[Text]" custT="1"/>
      <dgm:spPr/>
      <dgm:t>
        <a:bodyPr/>
        <a:lstStyle/>
        <a:p>
          <a:r>
            <a:rPr lang="en-US" sz="2400"/>
            <a:t>The victim answers the perpetrators calls and texts</a:t>
          </a:r>
          <a:endParaRPr lang="en-US" sz="2400" dirty="0"/>
        </a:p>
      </dgm:t>
    </dgm:pt>
    <dgm:pt modelId="{A3467922-9D4B-4F10-9169-91128E189446}" type="parTrans" cxnId="{43A6E911-682C-4605-BE6F-8E45F7A4D2BB}">
      <dgm:prSet/>
      <dgm:spPr/>
      <dgm:t>
        <a:bodyPr/>
        <a:lstStyle/>
        <a:p>
          <a:endParaRPr lang="en-US"/>
        </a:p>
      </dgm:t>
    </dgm:pt>
    <dgm:pt modelId="{FC1B5380-1525-4A69-851A-3AAB693E18ED}" type="sibTrans" cxnId="{43A6E911-682C-4605-BE6F-8E45F7A4D2BB}">
      <dgm:prSet/>
      <dgm:spPr/>
      <dgm:t>
        <a:bodyPr/>
        <a:lstStyle/>
        <a:p>
          <a:endParaRPr lang="en-US"/>
        </a:p>
      </dgm:t>
    </dgm:pt>
    <dgm:pt modelId="{BDA60592-DB45-4C63-97EE-6A179780BCDB}">
      <dgm:prSet phldrT="[Text]" custT="1"/>
      <dgm:spPr/>
      <dgm:t>
        <a:bodyPr/>
        <a:lstStyle/>
        <a:p>
          <a:r>
            <a:rPr lang="en-US" sz="2400" dirty="0"/>
            <a:t>The victim answers the perpetrator’s calls and texts because they fear the consequences of not responding</a:t>
          </a:r>
        </a:p>
      </dgm:t>
    </dgm:pt>
    <dgm:pt modelId="{48198429-83A6-4CC0-A7B1-A727224E3B37}" type="parTrans" cxnId="{17E5E992-FC6B-4FF5-B11E-8ADCF95ED32E}">
      <dgm:prSet/>
      <dgm:spPr/>
      <dgm:t>
        <a:bodyPr/>
        <a:lstStyle/>
        <a:p>
          <a:endParaRPr lang="en-US"/>
        </a:p>
      </dgm:t>
    </dgm:pt>
    <dgm:pt modelId="{28021F06-10FC-4207-BCE9-D32AC1CB82F6}" type="sibTrans" cxnId="{17E5E992-FC6B-4FF5-B11E-8ADCF95ED32E}">
      <dgm:prSet/>
      <dgm:spPr/>
      <dgm:t>
        <a:bodyPr/>
        <a:lstStyle/>
        <a:p>
          <a:endParaRPr lang="en-US"/>
        </a:p>
      </dgm:t>
    </dgm:pt>
    <dgm:pt modelId="{4F7D67FD-8E51-4610-84A2-D2F61DA462EC}">
      <dgm:prSet phldrT="[Text]" custT="1"/>
      <dgm:spPr/>
      <dgm:t>
        <a:bodyPr/>
        <a:lstStyle/>
        <a:p>
          <a:r>
            <a:rPr lang="en-US" sz="2400"/>
            <a:t>The victim let the perpetrator into her home</a:t>
          </a:r>
          <a:endParaRPr lang="en-US" sz="2400" dirty="0"/>
        </a:p>
      </dgm:t>
    </dgm:pt>
    <dgm:pt modelId="{7AF076E3-7AAE-4AEC-99F5-713CF16F8F94}" type="parTrans" cxnId="{CDE0DF91-83C4-4CF4-A6E0-C664B5AEDD03}">
      <dgm:prSet/>
      <dgm:spPr/>
      <dgm:t>
        <a:bodyPr/>
        <a:lstStyle/>
        <a:p>
          <a:endParaRPr lang="en-US"/>
        </a:p>
      </dgm:t>
    </dgm:pt>
    <dgm:pt modelId="{02C4B300-81D5-4EC2-B854-FAD773F50253}" type="sibTrans" cxnId="{CDE0DF91-83C4-4CF4-A6E0-C664B5AEDD03}">
      <dgm:prSet/>
      <dgm:spPr/>
      <dgm:t>
        <a:bodyPr/>
        <a:lstStyle/>
        <a:p>
          <a:endParaRPr lang="en-US"/>
        </a:p>
      </dgm:t>
    </dgm:pt>
    <dgm:pt modelId="{65CB0980-A73F-4CDB-B5FE-13836E57E664}">
      <dgm:prSet phldrT="[Text]" custT="1"/>
      <dgm:spPr/>
      <dgm:t>
        <a:bodyPr/>
        <a:lstStyle/>
        <a:p>
          <a:r>
            <a:rPr lang="en-US" sz="2400" dirty="0"/>
            <a:t>The victim allowed the perpetrator into her home because they were fearful not to. The perpetrator had threatened……</a:t>
          </a:r>
        </a:p>
      </dgm:t>
    </dgm:pt>
    <dgm:pt modelId="{3120B5D0-D090-409E-8B5E-567F5CA882B0}" type="parTrans" cxnId="{3D5DE9FC-C262-4002-A492-33267C2A2E62}">
      <dgm:prSet/>
      <dgm:spPr/>
      <dgm:t>
        <a:bodyPr/>
        <a:lstStyle/>
        <a:p>
          <a:endParaRPr lang="en-US"/>
        </a:p>
      </dgm:t>
    </dgm:pt>
    <dgm:pt modelId="{0AA9D1A7-01F1-472B-A774-13687CFB48C9}" type="sibTrans" cxnId="{3D5DE9FC-C262-4002-A492-33267C2A2E62}">
      <dgm:prSet/>
      <dgm:spPr/>
      <dgm:t>
        <a:bodyPr/>
        <a:lstStyle/>
        <a:p>
          <a:endParaRPr lang="en-US"/>
        </a:p>
      </dgm:t>
    </dgm:pt>
    <dgm:pt modelId="{D9B1B090-3651-497C-84EC-0AEB9508CA69}" type="pres">
      <dgm:prSet presAssocID="{FB0B0553-1D7E-4DFE-B97E-419A080B9347}" presName="Name0" presStyleCnt="0">
        <dgm:presLayoutVars>
          <dgm:dir/>
          <dgm:animLvl val="lvl"/>
          <dgm:resizeHandles/>
        </dgm:presLayoutVars>
      </dgm:prSet>
      <dgm:spPr/>
    </dgm:pt>
    <dgm:pt modelId="{EBA12FE1-8912-4618-988B-30B815F31992}" type="pres">
      <dgm:prSet presAssocID="{2A360553-49F7-4916-ADEF-E6789B2991D1}" presName="linNode" presStyleCnt="0"/>
      <dgm:spPr/>
    </dgm:pt>
    <dgm:pt modelId="{CC74092A-9B7E-461A-A4C2-604261015A20}" type="pres">
      <dgm:prSet presAssocID="{2A360553-49F7-4916-ADEF-E6789B2991D1}" presName="parentShp" presStyleLbl="node1" presStyleIdx="0" presStyleCnt="2">
        <dgm:presLayoutVars>
          <dgm:bulletEnabled val="1"/>
        </dgm:presLayoutVars>
      </dgm:prSet>
      <dgm:spPr/>
    </dgm:pt>
    <dgm:pt modelId="{15970287-2D34-45EB-974F-0EAEBD943BA0}" type="pres">
      <dgm:prSet presAssocID="{2A360553-49F7-4916-ADEF-E6789B2991D1}" presName="childShp" presStyleLbl="bgAccFollowNode1" presStyleIdx="0" presStyleCnt="2" custScaleY="146948" custLinFactNeighborX="0" custLinFactNeighborY="213">
        <dgm:presLayoutVars>
          <dgm:bulletEnabled val="1"/>
        </dgm:presLayoutVars>
      </dgm:prSet>
      <dgm:spPr/>
    </dgm:pt>
    <dgm:pt modelId="{29250635-0B68-41CA-86BC-9A56FFA1AF5A}" type="pres">
      <dgm:prSet presAssocID="{FC1B5380-1525-4A69-851A-3AAB693E18ED}" presName="spacing" presStyleCnt="0"/>
      <dgm:spPr/>
    </dgm:pt>
    <dgm:pt modelId="{E6B685B4-B4AF-42DA-B2BF-0C195DB21A45}" type="pres">
      <dgm:prSet presAssocID="{4F7D67FD-8E51-4610-84A2-D2F61DA462EC}" presName="linNode" presStyleCnt="0"/>
      <dgm:spPr/>
    </dgm:pt>
    <dgm:pt modelId="{F91AFD9B-D343-42BA-AC7C-D76D53A7C478}" type="pres">
      <dgm:prSet presAssocID="{4F7D67FD-8E51-4610-84A2-D2F61DA462EC}" presName="parentShp" presStyleLbl="node1" presStyleIdx="1" presStyleCnt="2">
        <dgm:presLayoutVars>
          <dgm:bulletEnabled val="1"/>
        </dgm:presLayoutVars>
      </dgm:prSet>
      <dgm:spPr/>
    </dgm:pt>
    <dgm:pt modelId="{54023B46-5270-4561-9518-BF9D9022C058}" type="pres">
      <dgm:prSet presAssocID="{4F7D67FD-8E51-4610-84A2-D2F61DA462EC}" presName="childShp" presStyleLbl="bgAccFollowNode1" presStyleIdx="1" presStyleCnt="2" custScaleY="120146">
        <dgm:presLayoutVars>
          <dgm:bulletEnabled val="1"/>
        </dgm:presLayoutVars>
      </dgm:prSet>
      <dgm:spPr/>
    </dgm:pt>
  </dgm:ptLst>
  <dgm:cxnLst>
    <dgm:cxn modelId="{43A6E911-682C-4605-BE6F-8E45F7A4D2BB}" srcId="{FB0B0553-1D7E-4DFE-B97E-419A080B9347}" destId="{2A360553-49F7-4916-ADEF-E6789B2991D1}" srcOrd="0" destOrd="0" parTransId="{A3467922-9D4B-4F10-9169-91128E189446}" sibTransId="{FC1B5380-1525-4A69-851A-3AAB693E18ED}"/>
    <dgm:cxn modelId="{4303ED1C-3A96-4CC8-AE66-22A6057A8E1C}" type="presOf" srcId="{4F7D67FD-8E51-4610-84A2-D2F61DA462EC}" destId="{F91AFD9B-D343-42BA-AC7C-D76D53A7C478}" srcOrd="0" destOrd="0" presId="urn:microsoft.com/office/officeart/2005/8/layout/vList6"/>
    <dgm:cxn modelId="{57E12930-4C0B-439D-8AFE-6EF2F3BA0D9B}" type="presOf" srcId="{2A360553-49F7-4916-ADEF-E6789B2991D1}" destId="{CC74092A-9B7E-461A-A4C2-604261015A20}" srcOrd="0" destOrd="0" presId="urn:microsoft.com/office/officeart/2005/8/layout/vList6"/>
    <dgm:cxn modelId="{2A84AA37-9832-4282-B43B-492978D677C3}" type="presOf" srcId="{BDA60592-DB45-4C63-97EE-6A179780BCDB}" destId="{15970287-2D34-45EB-974F-0EAEBD943BA0}" srcOrd="0" destOrd="0" presId="urn:microsoft.com/office/officeart/2005/8/layout/vList6"/>
    <dgm:cxn modelId="{577F5E59-392D-4A24-A1DB-4317FF2D0763}" type="presOf" srcId="{FB0B0553-1D7E-4DFE-B97E-419A080B9347}" destId="{D9B1B090-3651-497C-84EC-0AEB9508CA69}" srcOrd="0" destOrd="0" presId="urn:microsoft.com/office/officeart/2005/8/layout/vList6"/>
    <dgm:cxn modelId="{3A5CA965-328B-4854-B0FA-D0BD138306D4}" type="presOf" srcId="{65CB0980-A73F-4CDB-B5FE-13836E57E664}" destId="{54023B46-5270-4561-9518-BF9D9022C058}" srcOrd="0" destOrd="0" presId="urn:microsoft.com/office/officeart/2005/8/layout/vList6"/>
    <dgm:cxn modelId="{CDE0DF91-83C4-4CF4-A6E0-C664B5AEDD03}" srcId="{FB0B0553-1D7E-4DFE-B97E-419A080B9347}" destId="{4F7D67FD-8E51-4610-84A2-D2F61DA462EC}" srcOrd="1" destOrd="0" parTransId="{7AF076E3-7AAE-4AEC-99F5-713CF16F8F94}" sibTransId="{02C4B300-81D5-4EC2-B854-FAD773F50253}"/>
    <dgm:cxn modelId="{17E5E992-FC6B-4FF5-B11E-8ADCF95ED32E}" srcId="{2A360553-49F7-4916-ADEF-E6789B2991D1}" destId="{BDA60592-DB45-4C63-97EE-6A179780BCDB}" srcOrd="0" destOrd="0" parTransId="{48198429-83A6-4CC0-A7B1-A727224E3B37}" sibTransId="{28021F06-10FC-4207-BCE9-D32AC1CB82F6}"/>
    <dgm:cxn modelId="{3D5DE9FC-C262-4002-A492-33267C2A2E62}" srcId="{4F7D67FD-8E51-4610-84A2-D2F61DA462EC}" destId="{65CB0980-A73F-4CDB-B5FE-13836E57E664}" srcOrd="0" destOrd="0" parTransId="{3120B5D0-D090-409E-8B5E-567F5CA882B0}" sibTransId="{0AA9D1A7-01F1-472B-A774-13687CFB48C9}"/>
    <dgm:cxn modelId="{6449DE95-D5EE-4F0A-A7F7-C06D2D9C9D30}" type="presParOf" srcId="{D9B1B090-3651-497C-84EC-0AEB9508CA69}" destId="{EBA12FE1-8912-4618-988B-30B815F31992}" srcOrd="0" destOrd="0" presId="urn:microsoft.com/office/officeart/2005/8/layout/vList6"/>
    <dgm:cxn modelId="{05E2F51C-D27D-4B7D-9F4F-59CDCBE37EED}" type="presParOf" srcId="{EBA12FE1-8912-4618-988B-30B815F31992}" destId="{CC74092A-9B7E-461A-A4C2-604261015A20}" srcOrd="0" destOrd="0" presId="urn:microsoft.com/office/officeart/2005/8/layout/vList6"/>
    <dgm:cxn modelId="{E0428A7B-5F09-4C20-A55A-D8D6CA8C81A2}" type="presParOf" srcId="{EBA12FE1-8912-4618-988B-30B815F31992}" destId="{15970287-2D34-45EB-974F-0EAEBD943BA0}" srcOrd="1" destOrd="0" presId="urn:microsoft.com/office/officeart/2005/8/layout/vList6"/>
    <dgm:cxn modelId="{C227EF02-8044-4727-8601-191F994E78A2}" type="presParOf" srcId="{D9B1B090-3651-497C-84EC-0AEB9508CA69}" destId="{29250635-0B68-41CA-86BC-9A56FFA1AF5A}" srcOrd="1" destOrd="0" presId="urn:microsoft.com/office/officeart/2005/8/layout/vList6"/>
    <dgm:cxn modelId="{E6E64F35-96A8-45CE-9D89-22573704DC68}" type="presParOf" srcId="{D9B1B090-3651-497C-84EC-0AEB9508CA69}" destId="{E6B685B4-B4AF-42DA-B2BF-0C195DB21A45}" srcOrd="2" destOrd="0" presId="urn:microsoft.com/office/officeart/2005/8/layout/vList6"/>
    <dgm:cxn modelId="{A01093E2-D93D-45EF-B3FC-BCDFC7C09353}" type="presParOf" srcId="{E6B685B4-B4AF-42DA-B2BF-0C195DB21A45}" destId="{F91AFD9B-D343-42BA-AC7C-D76D53A7C478}" srcOrd="0" destOrd="0" presId="urn:microsoft.com/office/officeart/2005/8/layout/vList6"/>
    <dgm:cxn modelId="{F1785A61-4FFF-413F-A474-093CACE217F2}" type="presParOf" srcId="{E6B685B4-B4AF-42DA-B2BF-0C195DB21A45}" destId="{54023B46-5270-4561-9518-BF9D9022C058}" srcOrd="1" destOrd="0" presId="urn:microsoft.com/office/officeart/2005/8/layout/vList6"/>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43.xml><?xml version="1.0" encoding="utf-8"?>
<dgm:dataModel xmlns:dgm="http://schemas.openxmlformats.org/drawingml/2006/diagram" xmlns:a="http://schemas.openxmlformats.org/drawingml/2006/main">
  <dgm:ptLst>
    <dgm:pt modelId="{9403F018-E839-4C04-BF98-8FFFD2511BA6}" type="doc">
      <dgm:prSet loTypeId="urn:microsoft.com/office/officeart/2005/8/layout/default" loCatId="list" qsTypeId="urn:microsoft.com/office/officeart/2005/8/quickstyle/simple1" qsCatId="simple" csTypeId="urn:microsoft.com/office/officeart/2005/8/colors/accent1_5" csCatId="accent1" phldr="1"/>
      <dgm:spPr/>
      <dgm:t>
        <a:bodyPr/>
        <a:lstStyle/>
        <a:p>
          <a:endParaRPr lang="en-US"/>
        </a:p>
      </dgm:t>
    </dgm:pt>
    <dgm:pt modelId="{8BE89759-35CB-40C8-A77E-3E1CB4D51991}">
      <dgm:prSet phldrT="[Text]" custT="1"/>
      <dgm:spPr/>
      <dgm:t>
        <a:bodyPr/>
        <a:lstStyle/>
        <a:p>
          <a:r>
            <a:rPr lang="en-US" sz="2400"/>
            <a:t>Following a person</a:t>
          </a:r>
          <a:endParaRPr lang="en-US" sz="2400" dirty="0"/>
        </a:p>
      </dgm:t>
    </dgm:pt>
    <dgm:pt modelId="{E622EFF0-88EE-4AEC-8256-F222EF6C9F8E}" type="parTrans" cxnId="{91A15663-17B9-4FD2-B60F-6B3EDB95A6B5}">
      <dgm:prSet/>
      <dgm:spPr/>
      <dgm:t>
        <a:bodyPr/>
        <a:lstStyle/>
        <a:p>
          <a:endParaRPr lang="en-US"/>
        </a:p>
      </dgm:t>
    </dgm:pt>
    <dgm:pt modelId="{981C7C65-36D4-4C74-98AC-4C8A691A6C03}" type="sibTrans" cxnId="{91A15663-17B9-4FD2-B60F-6B3EDB95A6B5}">
      <dgm:prSet/>
      <dgm:spPr/>
      <dgm:t>
        <a:bodyPr/>
        <a:lstStyle/>
        <a:p>
          <a:endParaRPr lang="en-US"/>
        </a:p>
      </dgm:t>
    </dgm:pt>
    <dgm:pt modelId="{6DF451A1-51CB-4A7A-9366-6EC453443974}">
      <dgm:prSet phldrT="[Text]" custT="1"/>
      <dgm:spPr/>
      <dgm:t>
        <a:bodyPr/>
        <a:lstStyle/>
        <a:p>
          <a:r>
            <a:rPr lang="en-US" sz="2400"/>
            <a:t>Contacting or attempting to contact a person by any means</a:t>
          </a:r>
          <a:endParaRPr lang="en-US" sz="2400" dirty="0"/>
        </a:p>
      </dgm:t>
    </dgm:pt>
    <dgm:pt modelId="{2DC76079-E8E9-433C-8EB9-85AB68B20C87}" type="parTrans" cxnId="{4EDDDA01-7BC6-491F-8D54-E67A098163E2}">
      <dgm:prSet/>
      <dgm:spPr/>
      <dgm:t>
        <a:bodyPr/>
        <a:lstStyle/>
        <a:p>
          <a:endParaRPr lang="en-US"/>
        </a:p>
      </dgm:t>
    </dgm:pt>
    <dgm:pt modelId="{99F9A14B-C6DA-4766-8897-031106D86BC8}" type="sibTrans" cxnId="{4EDDDA01-7BC6-491F-8D54-E67A098163E2}">
      <dgm:prSet/>
      <dgm:spPr/>
      <dgm:t>
        <a:bodyPr/>
        <a:lstStyle/>
        <a:p>
          <a:endParaRPr lang="en-US"/>
        </a:p>
      </dgm:t>
    </dgm:pt>
    <dgm:pt modelId="{C48BA68E-F03F-45F0-8B03-D001548724E4}">
      <dgm:prSet phldrT="[Text]" custT="1"/>
      <dgm:spPr/>
      <dgm:t>
        <a:bodyPr/>
        <a:lstStyle/>
        <a:p>
          <a:r>
            <a:rPr lang="en-US" sz="2400"/>
            <a:t>Monitoring the use by a person of the internet/ email/ any other electronic communication</a:t>
          </a:r>
          <a:endParaRPr lang="en-US" sz="2400" dirty="0"/>
        </a:p>
      </dgm:t>
    </dgm:pt>
    <dgm:pt modelId="{09637BD8-E86D-4657-8893-7F360353F587}" type="parTrans" cxnId="{090FC040-F710-4815-B161-835C0EB9D4D9}">
      <dgm:prSet/>
      <dgm:spPr/>
      <dgm:t>
        <a:bodyPr/>
        <a:lstStyle/>
        <a:p>
          <a:endParaRPr lang="en-US"/>
        </a:p>
      </dgm:t>
    </dgm:pt>
    <dgm:pt modelId="{FE5B2000-2DDD-4DE7-A361-E8FC8610733B}" type="sibTrans" cxnId="{090FC040-F710-4815-B161-835C0EB9D4D9}">
      <dgm:prSet/>
      <dgm:spPr/>
      <dgm:t>
        <a:bodyPr/>
        <a:lstStyle/>
        <a:p>
          <a:endParaRPr lang="en-US"/>
        </a:p>
      </dgm:t>
    </dgm:pt>
    <dgm:pt modelId="{3DC34204-212E-4C1F-A921-38897377D535}">
      <dgm:prSet phldrT="[Text]" custT="1"/>
      <dgm:spPr/>
      <dgm:t>
        <a:bodyPr/>
        <a:lstStyle/>
        <a:p>
          <a:r>
            <a:rPr lang="en-US" sz="2400"/>
            <a:t>Loitering in any place (public or private)</a:t>
          </a:r>
          <a:endParaRPr lang="en-US" sz="2400" dirty="0"/>
        </a:p>
      </dgm:t>
    </dgm:pt>
    <dgm:pt modelId="{5B165312-2C36-4558-B385-271A217FB798}" type="parTrans" cxnId="{52317ADF-2112-4A63-8CED-647FF7473DF6}">
      <dgm:prSet/>
      <dgm:spPr/>
      <dgm:t>
        <a:bodyPr/>
        <a:lstStyle/>
        <a:p>
          <a:endParaRPr lang="en-US"/>
        </a:p>
      </dgm:t>
    </dgm:pt>
    <dgm:pt modelId="{7503E77E-D841-4C89-BD2C-F42C268D1B93}" type="sibTrans" cxnId="{52317ADF-2112-4A63-8CED-647FF7473DF6}">
      <dgm:prSet/>
      <dgm:spPr/>
      <dgm:t>
        <a:bodyPr/>
        <a:lstStyle/>
        <a:p>
          <a:endParaRPr lang="en-US"/>
        </a:p>
      </dgm:t>
    </dgm:pt>
    <dgm:pt modelId="{D56ED576-A2BA-463E-9426-786F62FED762}">
      <dgm:prSet phldrT="[Text]" custT="1"/>
      <dgm:spPr/>
      <dgm:t>
        <a:bodyPr/>
        <a:lstStyle/>
        <a:p>
          <a:r>
            <a:rPr lang="en-US" sz="2400"/>
            <a:t>Interfering with any property in a person’s possession</a:t>
          </a:r>
          <a:endParaRPr lang="en-US" sz="2400" dirty="0"/>
        </a:p>
      </dgm:t>
    </dgm:pt>
    <dgm:pt modelId="{C694C268-F022-410E-B205-59664ABC3F11}" type="parTrans" cxnId="{EE18A62D-29EE-4114-9D4B-EB442B0AADF2}">
      <dgm:prSet/>
      <dgm:spPr/>
      <dgm:t>
        <a:bodyPr/>
        <a:lstStyle/>
        <a:p>
          <a:endParaRPr lang="en-US"/>
        </a:p>
      </dgm:t>
    </dgm:pt>
    <dgm:pt modelId="{D4A5413F-F810-4079-AF78-883A2D05FCC1}" type="sibTrans" cxnId="{EE18A62D-29EE-4114-9D4B-EB442B0AADF2}">
      <dgm:prSet/>
      <dgm:spPr/>
      <dgm:t>
        <a:bodyPr/>
        <a:lstStyle/>
        <a:p>
          <a:endParaRPr lang="en-US"/>
        </a:p>
      </dgm:t>
    </dgm:pt>
    <dgm:pt modelId="{979B5E7A-1056-4E97-8629-AA3A119E7C8A}">
      <dgm:prSet phldrT="[Text]" custT="1"/>
      <dgm:spPr/>
      <dgm:t>
        <a:bodyPr/>
        <a:lstStyle/>
        <a:p>
          <a:r>
            <a:rPr lang="en-US" sz="2400"/>
            <a:t>Watching or spying on a person</a:t>
          </a:r>
          <a:endParaRPr lang="en-US" sz="2400" dirty="0"/>
        </a:p>
      </dgm:t>
    </dgm:pt>
    <dgm:pt modelId="{904CC63B-0C78-4690-BEB7-FAA79FD8CA95}" type="parTrans" cxnId="{F998E985-2783-45A8-9A8B-3B1B31534854}">
      <dgm:prSet/>
      <dgm:spPr/>
      <dgm:t>
        <a:bodyPr/>
        <a:lstStyle/>
        <a:p>
          <a:endParaRPr lang="en-US"/>
        </a:p>
      </dgm:t>
    </dgm:pt>
    <dgm:pt modelId="{B821301E-E3F2-4201-9BB2-F639ACA77B6E}" type="sibTrans" cxnId="{F998E985-2783-45A8-9A8B-3B1B31534854}">
      <dgm:prSet/>
      <dgm:spPr/>
      <dgm:t>
        <a:bodyPr/>
        <a:lstStyle/>
        <a:p>
          <a:endParaRPr lang="en-US"/>
        </a:p>
      </dgm:t>
    </dgm:pt>
    <dgm:pt modelId="{2E8FCB7F-F419-403E-9B53-8EC6AD678A58}">
      <dgm:prSet phldrT="[Text]" custT="1"/>
      <dgm:spPr/>
      <dgm:t>
        <a:bodyPr/>
        <a:lstStyle/>
        <a:p>
          <a:r>
            <a:rPr lang="en-US" sz="2400"/>
            <a:t>Publishing any statement or material relating or purporting to relate to a person or purporting to originate from a person</a:t>
          </a:r>
          <a:endParaRPr lang="en-US" sz="2400" dirty="0"/>
        </a:p>
      </dgm:t>
    </dgm:pt>
    <dgm:pt modelId="{66A69139-0099-4F6C-911A-F1E6DFEFAA4E}" type="parTrans" cxnId="{A2907632-91A3-492F-9217-7AD161915C9B}">
      <dgm:prSet/>
      <dgm:spPr/>
      <dgm:t>
        <a:bodyPr/>
        <a:lstStyle/>
        <a:p>
          <a:endParaRPr lang="en-US"/>
        </a:p>
      </dgm:t>
    </dgm:pt>
    <dgm:pt modelId="{A94E0360-C3D1-4B3F-A5EF-DFB325177C76}" type="sibTrans" cxnId="{A2907632-91A3-492F-9217-7AD161915C9B}">
      <dgm:prSet/>
      <dgm:spPr/>
      <dgm:t>
        <a:bodyPr/>
        <a:lstStyle/>
        <a:p>
          <a:endParaRPr lang="en-US"/>
        </a:p>
      </dgm:t>
    </dgm:pt>
    <dgm:pt modelId="{79223F3B-6798-4733-818B-9E48C308E5D7}" type="pres">
      <dgm:prSet presAssocID="{9403F018-E839-4C04-BF98-8FFFD2511BA6}" presName="diagram" presStyleCnt="0">
        <dgm:presLayoutVars>
          <dgm:dir/>
          <dgm:resizeHandles val="exact"/>
        </dgm:presLayoutVars>
      </dgm:prSet>
      <dgm:spPr/>
    </dgm:pt>
    <dgm:pt modelId="{A39D78F5-3CAA-461B-BAC6-AB38A4C92C24}" type="pres">
      <dgm:prSet presAssocID="{8BE89759-35CB-40C8-A77E-3E1CB4D51991}" presName="node" presStyleLbl="node1" presStyleIdx="0" presStyleCnt="7" custScaleX="119335">
        <dgm:presLayoutVars>
          <dgm:bulletEnabled val="1"/>
        </dgm:presLayoutVars>
      </dgm:prSet>
      <dgm:spPr/>
    </dgm:pt>
    <dgm:pt modelId="{F9E0948B-3FF0-41C9-B19B-6B11672ECB6B}" type="pres">
      <dgm:prSet presAssocID="{981C7C65-36D4-4C74-98AC-4C8A691A6C03}" presName="sibTrans" presStyleCnt="0"/>
      <dgm:spPr/>
    </dgm:pt>
    <dgm:pt modelId="{FFF3EB4D-6715-4280-8C12-E9BDEDF05579}" type="pres">
      <dgm:prSet presAssocID="{6DF451A1-51CB-4A7A-9366-6EC453443974}" presName="node" presStyleLbl="node1" presStyleIdx="1" presStyleCnt="7">
        <dgm:presLayoutVars>
          <dgm:bulletEnabled val="1"/>
        </dgm:presLayoutVars>
      </dgm:prSet>
      <dgm:spPr/>
    </dgm:pt>
    <dgm:pt modelId="{448E1AA8-124A-4DB6-B9F1-310179D5ED5B}" type="pres">
      <dgm:prSet presAssocID="{99F9A14B-C6DA-4766-8897-031106D86BC8}" presName="sibTrans" presStyleCnt="0"/>
      <dgm:spPr/>
    </dgm:pt>
    <dgm:pt modelId="{7517F7D2-EF70-4E05-A194-02E203982876}" type="pres">
      <dgm:prSet presAssocID="{C48BA68E-F03F-45F0-8B03-D001548724E4}" presName="node" presStyleLbl="node1" presStyleIdx="2" presStyleCnt="7" custScaleX="122961">
        <dgm:presLayoutVars>
          <dgm:bulletEnabled val="1"/>
        </dgm:presLayoutVars>
      </dgm:prSet>
      <dgm:spPr/>
    </dgm:pt>
    <dgm:pt modelId="{D733614D-0BF4-4697-8721-2B8B92394FD2}" type="pres">
      <dgm:prSet presAssocID="{FE5B2000-2DDD-4DE7-A361-E8FC8610733B}" presName="sibTrans" presStyleCnt="0"/>
      <dgm:spPr/>
    </dgm:pt>
    <dgm:pt modelId="{A3C4B85A-7E6D-492B-8041-AB0BDA2C614D}" type="pres">
      <dgm:prSet presAssocID="{3DC34204-212E-4C1F-A921-38897377D535}" presName="node" presStyleLbl="node1" presStyleIdx="3" presStyleCnt="7">
        <dgm:presLayoutVars>
          <dgm:bulletEnabled val="1"/>
        </dgm:presLayoutVars>
      </dgm:prSet>
      <dgm:spPr/>
    </dgm:pt>
    <dgm:pt modelId="{325F376C-65EB-4448-8BA2-34C3D109D7CD}" type="pres">
      <dgm:prSet presAssocID="{7503E77E-D841-4C89-BD2C-F42C268D1B93}" presName="sibTrans" presStyleCnt="0"/>
      <dgm:spPr/>
    </dgm:pt>
    <dgm:pt modelId="{3900FA6D-2E45-400F-9B45-8A74CAB9B9F3}" type="pres">
      <dgm:prSet presAssocID="{D56ED576-A2BA-463E-9426-786F62FED762}" presName="node" presStyleLbl="node1" presStyleIdx="4" presStyleCnt="7">
        <dgm:presLayoutVars>
          <dgm:bulletEnabled val="1"/>
        </dgm:presLayoutVars>
      </dgm:prSet>
      <dgm:spPr/>
    </dgm:pt>
    <dgm:pt modelId="{0B7A3E7F-7096-4256-8BCD-ADBCA3150EB8}" type="pres">
      <dgm:prSet presAssocID="{D4A5413F-F810-4079-AF78-883A2D05FCC1}" presName="sibTrans" presStyleCnt="0"/>
      <dgm:spPr/>
    </dgm:pt>
    <dgm:pt modelId="{9328186E-5813-4C6C-A56F-9E1670C9B3DF}" type="pres">
      <dgm:prSet presAssocID="{979B5E7A-1056-4E97-8629-AA3A119E7C8A}" presName="node" presStyleLbl="node1" presStyleIdx="5" presStyleCnt="7">
        <dgm:presLayoutVars>
          <dgm:bulletEnabled val="1"/>
        </dgm:presLayoutVars>
      </dgm:prSet>
      <dgm:spPr/>
    </dgm:pt>
    <dgm:pt modelId="{874FF401-A2E8-4F77-A3D6-973EBC3A2BD7}" type="pres">
      <dgm:prSet presAssocID="{B821301E-E3F2-4201-9BB2-F639ACA77B6E}" presName="sibTrans" presStyleCnt="0"/>
      <dgm:spPr/>
    </dgm:pt>
    <dgm:pt modelId="{98FCD142-CFCB-46FD-AA98-CCD72B8D69AD}" type="pres">
      <dgm:prSet presAssocID="{2E8FCB7F-F419-403E-9B53-8EC6AD678A58}" presName="node" presStyleLbl="node1" presStyleIdx="6" presStyleCnt="7" custScaleX="187658">
        <dgm:presLayoutVars>
          <dgm:bulletEnabled val="1"/>
        </dgm:presLayoutVars>
      </dgm:prSet>
      <dgm:spPr/>
    </dgm:pt>
  </dgm:ptLst>
  <dgm:cxnLst>
    <dgm:cxn modelId="{4EDDDA01-7BC6-491F-8D54-E67A098163E2}" srcId="{9403F018-E839-4C04-BF98-8FFFD2511BA6}" destId="{6DF451A1-51CB-4A7A-9366-6EC453443974}" srcOrd="1" destOrd="0" parTransId="{2DC76079-E8E9-433C-8EB9-85AB68B20C87}" sibTransId="{99F9A14B-C6DA-4766-8897-031106D86BC8}"/>
    <dgm:cxn modelId="{B51C4E15-C595-4FB2-AE79-6F9D2814DD06}" type="presOf" srcId="{9403F018-E839-4C04-BF98-8FFFD2511BA6}" destId="{79223F3B-6798-4733-818B-9E48C308E5D7}" srcOrd="0" destOrd="0" presId="urn:microsoft.com/office/officeart/2005/8/layout/default"/>
    <dgm:cxn modelId="{09C3F319-CEB2-490A-B230-F9328770D196}" type="presOf" srcId="{C48BA68E-F03F-45F0-8B03-D001548724E4}" destId="{7517F7D2-EF70-4E05-A194-02E203982876}" srcOrd="0" destOrd="0" presId="urn:microsoft.com/office/officeart/2005/8/layout/default"/>
    <dgm:cxn modelId="{20EFF422-E401-4522-A52C-555FEDECFA51}" type="presOf" srcId="{D56ED576-A2BA-463E-9426-786F62FED762}" destId="{3900FA6D-2E45-400F-9B45-8A74CAB9B9F3}" srcOrd="0" destOrd="0" presId="urn:microsoft.com/office/officeart/2005/8/layout/default"/>
    <dgm:cxn modelId="{EE18A62D-29EE-4114-9D4B-EB442B0AADF2}" srcId="{9403F018-E839-4C04-BF98-8FFFD2511BA6}" destId="{D56ED576-A2BA-463E-9426-786F62FED762}" srcOrd="4" destOrd="0" parTransId="{C694C268-F022-410E-B205-59664ABC3F11}" sibTransId="{D4A5413F-F810-4079-AF78-883A2D05FCC1}"/>
    <dgm:cxn modelId="{A2907632-91A3-492F-9217-7AD161915C9B}" srcId="{9403F018-E839-4C04-BF98-8FFFD2511BA6}" destId="{2E8FCB7F-F419-403E-9B53-8EC6AD678A58}" srcOrd="6" destOrd="0" parTransId="{66A69139-0099-4F6C-911A-F1E6DFEFAA4E}" sibTransId="{A94E0360-C3D1-4B3F-A5EF-DFB325177C76}"/>
    <dgm:cxn modelId="{1268B735-E5CA-4746-B450-A69B0A3C5024}" type="presOf" srcId="{3DC34204-212E-4C1F-A921-38897377D535}" destId="{A3C4B85A-7E6D-492B-8041-AB0BDA2C614D}" srcOrd="0" destOrd="0" presId="urn:microsoft.com/office/officeart/2005/8/layout/default"/>
    <dgm:cxn modelId="{090FC040-F710-4815-B161-835C0EB9D4D9}" srcId="{9403F018-E839-4C04-BF98-8FFFD2511BA6}" destId="{C48BA68E-F03F-45F0-8B03-D001548724E4}" srcOrd="2" destOrd="0" parTransId="{09637BD8-E86D-4657-8893-7F360353F587}" sibTransId="{FE5B2000-2DDD-4DE7-A361-E8FC8610733B}"/>
    <dgm:cxn modelId="{91A15663-17B9-4FD2-B60F-6B3EDB95A6B5}" srcId="{9403F018-E839-4C04-BF98-8FFFD2511BA6}" destId="{8BE89759-35CB-40C8-A77E-3E1CB4D51991}" srcOrd="0" destOrd="0" parTransId="{E622EFF0-88EE-4AEC-8256-F222EF6C9F8E}" sibTransId="{981C7C65-36D4-4C74-98AC-4C8A691A6C03}"/>
    <dgm:cxn modelId="{F998E985-2783-45A8-9A8B-3B1B31534854}" srcId="{9403F018-E839-4C04-BF98-8FFFD2511BA6}" destId="{979B5E7A-1056-4E97-8629-AA3A119E7C8A}" srcOrd="5" destOrd="0" parTransId="{904CC63B-0C78-4690-BEB7-FAA79FD8CA95}" sibTransId="{B821301E-E3F2-4201-9BB2-F639ACA77B6E}"/>
    <dgm:cxn modelId="{26BD579D-F852-41B4-A349-614FEAF01268}" type="presOf" srcId="{979B5E7A-1056-4E97-8629-AA3A119E7C8A}" destId="{9328186E-5813-4C6C-A56F-9E1670C9B3DF}" srcOrd="0" destOrd="0" presId="urn:microsoft.com/office/officeart/2005/8/layout/default"/>
    <dgm:cxn modelId="{F3E95AB4-F1B2-4EF4-828D-2B4F7AAF4C96}" type="presOf" srcId="{6DF451A1-51CB-4A7A-9366-6EC453443974}" destId="{FFF3EB4D-6715-4280-8C12-E9BDEDF05579}" srcOrd="0" destOrd="0" presId="urn:microsoft.com/office/officeart/2005/8/layout/default"/>
    <dgm:cxn modelId="{77FE54BC-956C-4EB2-BA8A-D96D78059023}" type="presOf" srcId="{2E8FCB7F-F419-403E-9B53-8EC6AD678A58}" destId="{98FCD142-CFCB-46FD-AA98-CCD72B8D69AD}" srcOrd="0" destOrd="0" presId="urn:microsoft.com/office/officeart/2005/8/layout/default"/>
    <dgm:cxn modelId="{52317ADF-2112-4A63-8CED-647FF7473DF6}" srcId="{9403F018-E839-4C04-BF98-8FFFD2511BA6}" destId="{3DC34204-212E-4C1F-A921-38897377D535}" srcOrd="3" destOrd="0" parTransId="{5B165312-2C36-4558-B385-271A217FB798}" sibTransId="{7503E77E-D841-4C89-BD2C-F42C268D1B93}"/>
    <dgm:cxn modelId="{D32FFBE0-F00C-47B9-83ED-9A938DE53436}" type="presOf" srcId="{8BE89759-35CB-40C8-A77E-3E1CB4D51991}" destId="{A39D78F5-3CAA-461B-BAC6-AB38A4C92C24}" srcOrd="0" destOrd="0" presId="urn:microsoft.com/office/officeart/2005/8/layout/default"/>
    <dgm:cxn modelId="{FD7BEA3B-218D-46F1-955A-5645820E04CF}" type="presParOf" srcId="{79223F3B-6798-4733-818B-9E48C308E5D7}" destId="{A39D78F5-3CAA-461B-BAC6-AB38A4C92C24}" srcOrd="0" destOrd="0" presId="urn:microsoft.com/office/officeart/2005/8/layout/default"/>
    <dgm:cxn modelId="{ACA169BA-D516-4686-B29D-2FDC5EEC27E8}" type="presParOf" srcId="{79223F3B-6798-4733-818B-9E48C308E5D7}" destId="{F9E0948B-3FF0-41C9-B19B-6B11672ECB6B}" srcOrd="1" destOrd="0" presId="urn:microsoft.com/office/officeart/2005/8/layout/default"/>
    <dgm:cxn modelId="{AF06F9E1-363B-44DA-82D3-5F9C0AFE7E66}" type="presParOf" srcId="{79223F3B-6798-4733-818B-9E48C308E5D7}" destId="{FFF3EB4D-6715-4280-8C12-E9BDEDF05579}" srcOrd="2" destOrd="0" presId="urn:microsoft.com/office/officeart/2005/8/layout/default"/>
    <dgm:cxn modelId="{1A403EF2-F5F1-4AEA-96EB-CAE7E73BD4BA}" type="presParOf" srcId="{79223F3B-6798-4733-818B-9E48C308E5D7}" destId="{448E1AA8-124A-4DB6-B9F1-310179D5ED5B}" srcOrd="3" destOrd="0" presId="urn:microsoft.com/office/officeart/2005/8/layout/default"/>
    <dgm:cxn modelId="{05EC48F7-E893-4F86-BDEE-513B1BB165B1}" type="presParOf" srcId="{79223F3B-6798-4733-818B-9E48C308E5D7}" destId="{7517F7D2-EF70-4E05-A194-02E203982876}" srcOrd="4" destOrd="0" presId="urn:microsoft.com/office/officeart/2005/8/layout/default"/>
    <dgm:cxn modelId="{CE86AEA6-A518-4020-A2A3-F528E903A818}" type="presParOf" srcId="{79223F3B-6798-4733-818B-9E48C308E5D7}" destId="{D733614D-0BF4-4697-8721-2B8B92394FD2}" srcOrd="5" destOrd="0" presId="urn:microsoft.com/office/officeart/2005/8/layout/default"/>
    <dgm:cxn modelId="{4ABABBF0-F03B-4ECD-AE91-0120F718E732}" type="presParOf" srcId="{79223F3B-6798-4733-818B-9E48C308E5D7}" destId="{A3C4B85A-7E6D-492B-8041-AB0BDA2C614D}" srcOrd="6" destOrd="0" presId="urn:microsoft.com/office/officeart/2005/8/layout/default"/>
    <dgm:cxn modelId="{E60A125A-46F1-43F3-899A-641D95A96DE9}" type="presParOf" srcId="{79223F3B-6798-4733-818B-9E48C308E5D7}" destId="{325F376C-65EB-4448-8BA2-34C3D109D7CD}" srcOrd="7" destOrd="0" presId="urn:microsoft.com/office/officeart/2005/8/layout/default"/>
    <dgm:cxn modelId="{13EC6454-909A-4EF3-A424-A2453F2B4729}" type="presParOf" srcId="{79223F3B-6798-4733-818B-9E48C308E5D7}" destId="{3900FA6D-2E45-400F-9B45-8A74CAB9B9F3}" srcOrd="8" destOrd="0" presId="urn:microsoft.com/office/officeart/2005/8/layout/default"/>
    <dgm:cxn modelId="{58644001-ADC0-462D-AC16-C8949E5A4DEB}" type="presParOf" srcId="{79223F3B-6798-4733-818B-9E48C308E5D7}" destId="{0B7A3E7F-7096-4256-8BCD-ADBCA3150EB8}" srcOrd="9" destOrd="0" presId="urn:microsoft.com/office/officeart/2005/8/layout/default"/>
    <dgm:cxn modelId="{C7CF6221-E318-404F-A55C-7DEA98709477}" type="presParOf" srcId="{79223F3B-6798-4733-818B-9E48C308E5D7}" destId="{9328186E-5813-4C6C-A56F-9E1670C9B3DF}" srcOrd="10" destOrd="0" presId="urn:microsoft.com/office/officeart/2005/8/layout/default"/>
    <dgm:cxn modelId="{9E588A3E-AC55-44A9-9C59-1EEB8C1C3548}" type="presParOf" srcId="{79223F3B-6798-4733-818B-9E48C308E5D7}" destId="{874FF401-A2E8-4F77-A3D6-973EBC3A2BD7}" srcOrd="11" destOrd="0" presId="urn:microsoft.com/office/officeart/2005/8/layout/default"/>
    <dgm:cxn modelId="{F3C8DCFD-1938-48C6-BF99-31573C1F988F}" type="presParOf" srcId="{79223F3B-6798-4733-818B-9E48C308E5D7}" destId="{98FCD142-CFCB-46FD-AA98-CCD72B8D69AD}" srcOrd="12" destOrd="0" presId="urn:microsoft.com/office/officeart/2005/8/layout/default"/>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44.xml><?xml version="1.0" encoding="utf-8"?>
<dgm:dataModel xmlns:dgm="http://schemas.openxmlformats.org/drawingml/2006/diagram" xmlns:a="http://schemas.openxmlformats.org/drawingml/2006/main">
  <dgm:ptLst>
    <dgm:pt modelId="{02619087-CBD7-4B76-8913-72F391168674}" type="doc">
      <dgm:prSet loTypeId="urn:microsoft.com/office/officeart/2005/8/layout/default" loCatId="list" qsTypeId="urn:microsoft.com/office/officeart/2005/8/quickstyle/simple1" qsCatId="simple" csTypeId="urn:microsoft.com/office/officeart/2005/8/colors/accent1_5" csCatId="accent1" phldr="1"/>
      <dgm:spPr/>
      <dgm:t>
        <a:bodyPr/>
        <a:lstStyle/>
        <a:p>
          <a:endParaRPr lang="en-US"/>
        </a:p>
      </dgm:t>
    </dgm:pt>
    <dgm:pt modelId="{4DFECCC5-9A42-4F1F-B2C1-E3834CA83440}">
      <dgm:prSet phldrT="[Text]" custT="1"/>
      <dgm:spPr/>
      <dgm:t>
        <a:bodyPr/>
        <a:lstStyle/>
        <a:p>
          <a:r>
            <a:rPr lang="en-US" sz="2400"/>
            <a:t>Section 1 &amp; 2 Harassment</a:t>
          </a:r>
          <a:endParaRPr lang="en-US" sz="2400" dirty="0"/>
        </a:p>
      </dgm:t>
    </dgm:pt>
    <dgm:pt modelId="{DE816A5D-F50D-4C12-8F91-2B687EAD556E}" type="parTrans" cxnId="{90703534-95B2-47E5-9A4D-DED3136B77DF}">
      <dgm:prSet/>
      <dgm:spPr/>
      <dgm:t>
        <a:bodyPr/>
        <a:lstStyle/>
        <a:p>
          <a:endParaRPr lang="en-US"/>
        </a:p>
      </dgm:t>
    </dgm:pt>
    <dgm:pt modelId="{B77DF677-221F-43F2-BB72-0596A9C8EA6A}" type="sibTrans" cxnId="{90703534-95B2-47E5-9A4D-DED3136B77DF}">
      <dgm:prSet/>
      <dgm:spPr/>
      <dgm:t>
        <a:bodyPr/>
        <a:lstStyle/>
        <a:p>
          <a:endParaRPr lang="en-US"/>
        </a:p>
      </dgm:t>
    </dgm:pt>
    <dgm:pt modelId="{164CF516-60F5-4A4D-A076-E8A76098602E}">
      <dgm:prSet phldrT="[Text]" custT="1"/>
      <dgm:spPr/>
      <dgm:t>
        <a:bodyPr/>
        <a:lstStyle/>
        <a:p>
          <a:r>
            <a:rPr lang="en-US" sz="2400"/>
            <a:t>Section 2A Stalking</a:t>
          </a:r>
          <a:endParaRPr lang="en-US" sz="2400" dirty="0"/>
        </a:p>
      </dgm:t>
    </dgm:pt>
    <dgm:pt modelId="{83CDAA31-127C-47DF-8B48-70A651BE0114}" type="parTrans" cxnId="{2DC3608F-E874-4787-94CF-73F23D07FBC6}">
      <dgm:prSet/>
      <dgm:spPr/>
      <dgm:t>
        <a:bodyPr/>
        <a:lstStyle/>
        <a:p>
          <a:endParaRPr lang="en-US"/>
        </a:p>
      </dgm:t>
    </dgm:pt>
    <dgm:pt modelId="{1D14282C-E1E5-46B8-AF52-EE1C89C28B39}" type="sibTrans" cxnId="{2DC3608F-E874-4787-94CF-73F23D07FBC6}">
      <dgm:prSet/>
      <dgm:spPr/>
      <dgm:t>
        <a:bodyPr/>
        <a:lstStyle/>
        <a:p>
          <a:endParaRPr lang="en-US"/>
        </a:p>
      </dgm:t>
    </dgm:pt>
    <dgm:pt modelId="{8A4A7527-5EB8-4CE8-BB2A-DFD299EABF14}">
      <dgm:prSet phldrT="[Text]" custT="1"/>
      <dgm:spPr/>
      <dgm:t>
        <a:bodyPr/>
        <a:lstStyle/>
        <a:p>
          <a:r>
            <a:rPr lang="en-US" sz="2400"/>
            <a:t>Section 4 &amp; 4A Putting People in Fear of Violence</a:t>
          </a:r>
          <a:endParaRPr lang="en-US" sz="2400" dirty="0"/>
        </a:p>
      </dgm:t>
    </dgm:pt>
    <dgm:pt modelId="{2E5A1E5E-5076-4D7D-AB91-87C8F1369B2F}" type="parTrans" cxnId="{DB59E071-220B-425A-A10E-69564423D940}">
      <dgm:prSet/>
      <dgm:spPr/>
      <dgm:t>
        <a:bodyPr/>
        <a:lstStyle/>
        <a:p>
          <a:endParaRPr lang="en-US"/>
        </a:p>
      </dgm:t>
    </dgm:pt>
    <dgm:pt modelId="{065B62F5-72D1-4957-A8B9-8C12C26AEEAE}" type="sibTrans" cxnId="{DB59E071-220B-425A-A10E-69564423D940}">
      <dgm:prSet/>
      <dgm:spPr/>
      <dgm:t>
        <a:bodyPr/>
        <a:lstStyle/>
        <a:p>
          <a:endParaRPr lang="en-US"/>
        </a:p>
      </dgm:t>
    </dgm:pt>
    <dgm:pt modelId="{3C8824B0-6D0A-48FF-80CE-688B2C0C023F}">
      <dgm:prSet phldrT="[Text]" custT="1"/>
      <dgm:spPr/>
      <dgm:t>
        <a:bodyPr/>
        <a:lstStyle/>
        <a:p>
          <a:r>
            <a:rPr lang="en-US" sz="2400"/>
            <a:t>Crime &amp; Disorder Act 1998</a:t>
          </a:r>
          <a:endParaRPr lang="en-US" sz="2400" dirty="0"/>
        </a:p>
      </dgm:t>
    </dgm:pt>
    <dgm:pt modelId="{2131FF17-63B1-4ED7-B297-1652BC588C37}" type="parTrans" cxnId="{313597BC-1ADA-4245-B2E9-FD06996351EA}">
      <dgm:prSet/>
      <dgm:spPr/>
      <dgm:t>
        <a:bodyPr/>
        <a:lstStyle/>
        <a:p>
          <a:endParaRPr lang="en-US"/>
        </a:p>
      </dgm:t>
    </dgm:pt>
    <dgm:pt modelId="{C6D035CD-9594-4270-9FD6-891AB01E8A2A}" type="sibTrans" cxnId="{313597BC-1ADA-4245-B2E9-FD06996351EA}">
      <dgm:prSet/>
      <dgm:spPr/>
      <dgm:t>
        <a:bodyPr/>
        <a:lstStyle/>
        <a:p>
          <a:endParaRPr lang="en-US"/>
        </a:p>
      </dgm:t>
    </dgm:pt>
    <dgm:pt modelId="{A7FA8AA6-E700-4832-A6CF-E10C1C92A416}">
      <dgm:prSet phldrT="[Text]" custT="1"/>
      <dgm:spPr/>
      <dgm:t>
        <a:bodyPr/>
        <a:lstStyle/>
        <a:p>
          <a:r>
            <a:rPr lang="en-US" sz="2400"/>
            <a:t>Section 32 Racially or Religiously Aggravated Harassment</a:t>
          </a:r>
          <a:endParaRPr lang="en-US" sz="2400" dirty="0"/>
        </a:p>
      </dgm:t>
    </dgm:pt>
    <dgm:pt modelId="{8E5E4934-1AE7-4823-AF9E-B29771B6CCB2}" type="parTrans" cxnId="{037D9715-0C23-4246-81A4-1CFB2B80A112}">
      <dgm:prSet/>
      <dgm:spPr/>
      <dgm:t>
        <a:bodyPr/>
        <a:lstStyle/>
        <a:p>
          <a:endParaRPr lang="en-US"/>
        </a:p>
      </dgm:t>
    </dgm:pt>
    <dgm:pt modelId="{E57A68EB-AD0E-465B-BB66-E9210B1FB965}" type="sibTrans" cxnId="{037D9715-0C23-4246-81A4-1CFB2B80A112}">
      <dgm:prSet/>
      <dgm:spPr/>
      <dgm:t>
        <a:bodyPr/>
        <a:lstStyle/>
        <a:p>
          <a:endParaRPr lang="en-US"/>
        </a:p>
      </dgm:t>
    </dgm:pt>
    <dgm:pt modelId="{107A210B-EC00-4CE7-9197-CDE1C59D4967}" type="pres">
      <dgm:prSet presAssocID="{02619087-CBD7-4B76-8913-72F391168674}" presName="diagram" presStyleCnt="0">
        <dgm:presLayoutVars>
          <dgm:dir/>
          <dgm:resizeHandles val="exact"/>
        </dgm:presLayoutVars>
      </dgm:prSet>
      <dgm:spPr/>
    </dgm:pt>
    <dgm:pt modelId="{DB2AFDA9-2E49-4DE7-B57E-4E374E5FDC94}" type="pres">
      <dgm:prSet presAssocID="{4DFECCC5-9A42-4F1F-B2C1-E3834CA83440}" presName="node" presStyleLbl="node1" presStyleIdx="0" presStyleCnt="5">
        <dgm:presLayoutVars>
          <dgm:bulletEnabled val="1"/>
        </dgm:presLayoutVars>
      </dgm:prSet>
      <dgm:spPr/>
    </dgm:pt>
    <dgm:pt modelId="{DF32B638-DBB1-45C6-BB84-D55F25CA367E}" type="pres">
      <dgm:prSet presAssocID="{B77DF677-221F-43F2-BB72-0596A9C8EA6A}" presName="sibTrans" presStyleCnt="0"/>
      <dgm:spPr/>
    </dgm:pt>
    <dgm:pt modelId="{A0A29F8A-F971-4475-90AA-2540209A2171}" type="pres">
      <dgm:prSet presAssocID="{164CF516-60F5-4A4D-A076-E8A76098602E}" presName="node" presStyleLbl="node1" presStyleIdx="1" presStyleCnt="5">
        <dgm:presLayoutVars>
          <dgm:bulletEnabled val="1"/>
        </dgm:presLayoutVars>
      </dgm:prSet>
      <dgm:spPr/>
    </dgm:pt>
    <dgm:pt modelId="{AF8FDA5E-6F39-4170-A724-87A317F15742}" type="pres">
      <dgm:prSet presAssocID="{1D14282C-E1E5-46B8-AF52-EE1C89C28B39}" presName="sibTrans" presStyleCnt="0"/>
      <dgm:spPr/>
    </dgm:pt>
    <dgm:pt modelId="{240514EB-71FF-43D2-A516-DD8D15A28CEF}" type="pres">
      <dgm:prSet presAssocID="{8A4A7527-5EB8-4CE8-BB2A-DFD299EABF14}" presName="node" presStyleLbl="node1" presStyleIdx="2" presStyleCnt="5">
        <dgm:presLayoutVars>
          <dgm:bulletEnabled val="1"/>
        </dgm:presLayoutVars>
      </dgm:prSet>
      <dgm:spPr/>
    </dgm:pt>
    <dgm:pt modelId="{5440677E-11CB-4CC0-9A76-3F043CE9C645}" type="pres">
      <dgm:prSet presAssocID="{065B62F5-72D1-4957-A8B9-8C12C26AEEAE}" presName="sibTrans" presStyleCnt="0"/>
      <dgm:spPr/>
    </dgm:pt>
    <dgm:pt modelId="{5DA11F03-5163-4127-909D-BF2BABEE979B}" type="pres">
      <dgm:prSet presAssocID="{3C8824B0-6D0A-48FF-80CE-688B2C0C023F}" presName="node" presStyleLbl="node1" presStyleIdx="3" presStyleCnt="5">
        <dgm:presLayoutVars>
          <dgm:bulletEnabled val="1"/>
        </dgm:presLayoutVars>
      </dgm:prSet>
      <dgm:spPr/>
    </dgm:pt>
    <dgm:pt modelId="{DF949DE3-6A7E-4BD5-AE74-AC24E7C7A152}" type="pres">
      <dgm:prSet presAssocID="{C6D035CD-9594-4270-9FD6-891AB01E8A2A}" presName="sibTrans" presStyleCnt="0"/>
      <dgm:spPr/>
    </dgm:pt>
    <dgm:pt modelId="{BC4EC488-A48C-48F2-B68F-BDCFB75B0286}" type="pres">
      <dgm:prSet presAssocID="{A7FA8AA6-E700-4832-A6CF-E10C1C92A416}" presName="node" presStyleLbl="node1" presStyleIdx="4" presStyleCnt="5">
        <dgm:presLayoutVars>
          <dgm:bulletEnabled val="1"/>
        </dgm:presLayoutVars>
      </dgm:prSet>
      <dgm:spPr/>
    </dgm:pt>
  </dgm:ptLst>
  <dgm:cxnLst>
    <dgm:cxn modelId="{CC9FA100-5FE3-44CB-BA33-58843DE4E58A}" type="presOf" srcId="{164CF516-60F5-4A4D-A076-E8A76098602E}" destId="{A0A29F8A-F971-4475-90AA-2540209A2171}" srcOrd="0" destOrd="0" presId="urn:microsoft.com/office/officeart/2005/8/layout/default"/>
    <dgm:cxn modelId="{037D9715-0C23-4246-81A4-1CFB2B80A112}" srcId="{02619087-CBD7-4B76-8913-72F391168674}" destId="{A7FA8AA6-E700-4832-A6CF-E10C1C92A416}" srcOrd="4" destOrd="0" parTransId="{8E5E4934-1AE7-4823-AF9E-B29771B6CCB2}" sibTransId="{E57A68EB-AD0E-465B-BB66-E9210B1FB965}"/>
    <dgm:cxn modelId="{74DE7228-A687-420C-9C90-E0D1F6A52EC7}" type="presOf" srcId="{4DFECCC5-9A42-4F1F-B2C1-E3834CA83440}" destId="{DB2AFDA9-2E49-4DE7-B57E-4E374E5FDC94}" srcOrd="0" destOrd="0" presId="urn:microsoft.com/office/officeart/2005/8/layout/default"/>
    <dgm:cxn modelId="{0361CA2B-A5CF-4488-938C-55CDEFE4BC1A}" type="presOf" srcId="{A7FA8AA6-E700-4832-A6CF-E10C1C92A416}" destId="{BC4EC488-A48C-48F2-B68F-BDCFB75B0286}" srcOrd="0" destOrd="0" presId="urn:microsoft.com/office/officeart/2005/8/layout/default"/>
    <dgm:cxn modelId="{90703534-95B2-47E5-9A4D-DED3136B77DF}" srcId="{02619087-CBD7-4B76-8913-72F391168674}" destId="{4DFECCC5-9A42-4F1F-B2C1-E3834CA83440}" srcOrd="0" destOrd="0" parTransId="{DE816A5D-F50D-4C12-8F91-2B687EAD556E}" sibTransId="{B77DF677-221F-43F2-BB72-0596A9C8EA6A}"/>
    <dgm:cxn modelId="{DB59E071-220B-425A-A10E-69564423D940}" srcId="{02619087-CBD7-4B76-8913-72F391168674}" destId="{8A4A7527-5EB8-4CE8-BB2A-DFD299EABF14}" srcOrd="2" destOrd="0" parTransId="{2E5A1E5E-5076-4D7D-AB91-87C8F1369B2F}" sibTransId="{065B62F5-72D1-4957-A8B9-8C12C26AEEAE}"/>
    <dgm:cxn modelId="{C2B34C7D-2B00-4191-8F55-17FD7B54DFAF}" type="presOf" srcId="{3C8824B0-6D0A-48FF-80CE-688B2C0C023F}" destId="{5DA11F03-5163-4127-909D-BF2BABEE979B}" srcOrd="0" destOrd="0" presId="urn:microsoft.com/office/officeart/2005/8/layout/default"/>
    <dgm:cxn modelId="{7B7AE185-6FAD-4984-9F92-765D1090CDBE}" type="presOf" srcId="{02619087-CBD7-4B76-8913-72F391168674}" destId="{107A210B-EC00-4CE7-9197-CDE1C59D4967}" srcOrd="0" destOrd="0" presId="urn:microsoft.com/office/officeart/2005/8/layout/default"/>
    <dgm:cxn modelId="{2DC3608F-E874-4787-94CF-73F23D07FBC6}" srcId="{02619087-CBD7-4B76-8913-72F391168674}" destId="{164CF516-60F5-4A4D-A076-E8A76098602E}" srcOrd="1" destOrd="0" parTransId="{83CDAA31-127C-47DF-8B48-70A651BE0114}" sibTransId="{1D14282C-E1E5-46B8-AF52-EE1C89C28B39}"/>
    <dgm:cxn modelId="{313597BC-1ADA-4245-B2E9-FD06996351EA}" srcId="{02619087-CBD7-4B76-8913-72F391168674}" destId="{3C8824B0-6D0A-48FF-80CE-688B2C0C023F}" srcOrd="3" destOrd="0" parTransId="{2131FF17-63B1-4ED7-B297-1652BC588C37}" sibTransId="{C6D035CD-9594-4270-9FD6-891AB01E8A2A}"/>
    <dgm:cxn modelId="{0D55C8CA-2D47-4E4F-8433-6D05B717EA80}" type="presOf" srcId="{8A4A7527-5EB8-4CE8-BB2A-DFD299EABF14}" destId="{240514EB-71FF-43D2-A516-DD8D15A28CEF}" srcOrd="0" destOrd="0" presId="urn:microsoft.com/office/officeart/2005/8/layout/default"/>
    <dgm:cxn modelId="{BA57B943-A6C3-4B1A-8D78-7D4D0F9BD5EB}" type="presParOf" srcId="{107A210B-EC00-4CE7-9197-CDE1C59D4967}" destId="{DB2AFDA9-2E49-4DE7-B57E-4E374E5FDC94}" srcOrd="0" destOrd="0" presId="urn:microsoft.com/office/officeart/2005/8/layout/default"/>
    <dgm:cxn modelId="{0EF8583D-F649-4BDA-984A-B652ABF0FB0F}" type="presParOf" srcId="{107A210B-EC00-4CE7-9197-CDE1C59D4967}" destId="{DF32B638-DBB1-45C6-BB84-D55F25CA367E}" srcOrd="1" destOrd="0" presId="urn:microsoft.com/office/officeart/2005/8/layout/default"/>
    <dgm:cxn modelId="{730AC5D8-AC91-40E0-BA20-02334472BB65}" type="presParOf" srcId="{107A210B-EC00-4CE7-9197-CDE1C59D4967}" destId="{A0A29F8A-F971-4475-90AA-2540209A2171}" srcOrd="2" destOrd="0" presId="urn:microsoft.com/office/officeart/2005/8/layout/default"/>
    <dgm:cxn modelId="{43EBAA24-10C3-43F9-BF35-4310CC4DFDDA}" type="presParOf" srcId="{107A210B-EC00-4CE7-9197-CDE1C59D4967}" destId="{AF8FDA5E-6F39-4170-A724-87A317F15742}" srcOrd="3" destOrd="0" presId="urn:microsoft.com/office/officeart/2005/8/layout/default"/>
    <dgm:cxn modelId="{0E513832-DD71-41DD-B3F7-19769DC99137}" type="presParOf" srcId="{107A210B-EC00-4CE7-9197-CDE1C59D4967}" destId="{240514EB-71FF-43D2-A516-DD8D15A28CEF}" srcOrd="4" destOrd="0" presId="urn:microsoft.com/office/officeart/2005/8/layout/default"/>
    <dgm:cxn modelId="{44AA41FB-B793-450F-976B-C9065B95DB50}" type="presParOf" srcId="{107A210B-EC00-4CE7-9197-CDE1C59D4967}" destId="{5440677E-11CB-4CC0-9A76-3F043CE9C645}" srcOrd="5" destOrd="0" presId="urn:microsoft.com/office/officeart/2005/8/layout/default"/>
    <dgm:cxn modelId="{93901480-B4E6-49BB-B6BD-7A6CDB4E4F28}" type="presParOf" srcId="{107A210B-EC00-4CE7-9197-CDE1C59D4967}" destId="{5DA11F03-5163-4127-909D-BF2BABEE979B}" srcOrd="6" destOrd="0" presId="urn:microsoft.com/office/officeart/2005/8/layout/default"/>
    <dgm:cxn modelId="{4104E941-1A2D-44DB-819D-A876EAD8423C}" type="presParOf" srcId="{107A210B-EC00-4CE7-9197-CDE1C59D4967}" destId="{DF949DE3-6A7E-4BD5-AE74-AC24E7C7A152}" srcOrd="7" destOrd="0" presId="urn:microsoft.com/office/officeart/2005/8/layout/default"/>
    <dgm:cxn modelId="{4BCEA769-EF0D-4F69-8C20-20A697DB0797}" type="presParOf" srcId="{107A210B-EC00-4CE7-9197-CDE1C59D4967}" destId="{BC4EC488-A48C-48F2-B68F-BDCFB75B0286}" srcOrd="8"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2181CCF-165D-894F-8783-9EB8030E9732}">
      <dsp:nvSpPr>
        <dsp:cNvPr id="0" name=""/>
        <dsp:cNvSpPr/>
      </dsp:nvSpPr>
      <dsp:spPr>
        <a:xfrm>
          <a:off x="0" y="11980"/>
          <a:ext cx="11716718" cy="711360"/>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US" sz="2400" kern="1200" dirty="0"/>
            <a:t>S1 -  Riot</a:t>
          </a:r>
        </a:p>
      </dsp:txBody>
      <dsp:txXfrm>
        <a:off x="34726" y="46706"/>
        <a:ext cx="11647266" cy="641908"/>
      </dsp:txXfrm>
    </dsp:sp>
    <dsp:sp modelId="{B1263408-42F6-A94D-A820-04522BAAFE6F}">
      <dsp:nvSpPr>
        <dsp:cNvPr id="0" name=""/>
        <dsp:cNvSpPr/>
      </dsp:nvSpPr>
      <dsp:spPr>
        <a:xfrm>
          <a:off x="0" y="832780"/>
          <a:ext cx="11716718" cy="711360"/>
        </a:xfrm>
        <a:prstGeom prst="roundRect">
          <a:avLst/>
        </a:prstGeom>
        <a:solidFill>
          <a:schemeClr val="accent2">
            <a:hueOff val="-242561"/>
            <a:satOff val="-13988"/>
            <a:lumOff val="143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US" sz="2400" kern="1200" dirty="0"/>
            <a:t>S2  - Violent Disorder</a:t>
          </a:r>
        </a:p>
      </dsp:txBody>
      <dsp:txXfrm>
        <a:off x="34726" y="867506"/>
        <a:ext cx="11647266" cy="641908"/>
      </dsp:txXfrm>
    </dsp:sp>
    <dsp:sp modelId="{B3DA1BE5-030F-5046-A969-7CE60761A998}">
      <dsp:nvSpPr>
        <dsp:cNvPr id="0" name=""/>
        <dsp:cNvSpPr/>
      </dsp:nvSpPr>
      <dsp:spPr>
        <a:xfrm>
          <a:off x="0" y="1653580"/>
          <a:ext cx="11716718" cy="711360"/>
        </a:xfrm>
        <a:prstGeom prst="roundRect">
          <a:avLst/>
        </a:prstGeom>
        <a:solidFill>
          <a:schemeClr val="accent2">
            <a:hueOff val="-485121"/>
            <a:satOff val="-27976"/>
            <a:lumOff val="287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US" sz="2400" kern="1200" dirty="0"/>
            <a:t>S3 - Affray</a:t>
          </a:r>
        </a:p>
      </dsp:txBody>
      <dsp:txXfrm>
        <a:off x="34726" y="1688306"/>
        <a:ext cx="11647266" cy="641908"/>
      </dsp:txXfrm>
    </dsp:sp>
    <dsp:sp modelId="{469EA67F-C40C-2444-9664-2C0C5D1272E3}">
      <dsp:nvSpPr>
        <dsp:cNvPr id="0" name=""/>
        <dsp:cNvSpPr/>
      </dsp:nvSpPr>
      <dsp:spPr>
        <a:xfrm>
          <a:off x="0" y="2474380"/>
          <a:ext cx="11716718" cy="711360"/>
        </a:xfrm>
        <a:prstGeom prst="roundRect">
          <a:avLst/>
        </a:prstGeom>
        <a:solidFill>
          <a:schemeClr val="accent2">
            <a:hueOff val="-727682"/>
            <a:satOff val="-41964"/>
            <a:lumOff val="431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US" sz="2400" kern="1200" dirty="0"/>
            <a:t>S4 - Intentional fear of provocation of violence</a:t>
          </a:r>
        </a:p>
      </dsp:txBody>
      <dsp:txXfrm>
        <a:off x="34726" y="2509106"/>
        <a:ext cx="11647266" cy="641908"/>
      </dsp:txXfrm>
    </dsp:sp>
    <dsp:sp modelId="{4CD1BD65-D643-EA48-AE22-EDCA39256A29}">
      <dsp:nvSpPr>
        <dsp:cNvPr id="0" name=""/>
        <dsp:cNvSpPr/>
      </dsp:nvSpPr>
      <dsp:spPr>
        <a:xfrm>
          <a:off x="0" y="3295180"/>
          <a:ext cx="11716718" cy="711360"/>
        </a:xfrm>
        <a:prstGeom prst="roundRect">
          <a:avLst/>
        </a:prstGeom>
        <a:solidFill>
          <a:schemeClr val="accent2">
            <a:hueOff val="-970242"/>
            <a:satOff val="-55952"/>
            <a:lumOff val="575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US" sz="2400" kern="1200" dirty="0"/>
            <a:t>S4a -  Intentional Harassment, Alarm or Distress</a:t>
          </a:r>
        </a:p>
      </dsp:txBody>
      <dsp:txXfrm>
        <a:off x="34726" y="3329906"/>
        <a:ext cx="11647266" cy="641908"/>
      </dsp:txXfrm>
    </dsp:sp>
    <dsp:sp modelId="{51E7E0E2-4672-6349-B3F2-3903684F5FA9}">
      <dsp:nvSpPr>
        <dsp:cNvPr id="0" name=""/>
        <dsp:cNvSpPr/>
      </dsp:nvSpPr>
      <dsp:spPr>
        <a:xfrm>
          <a:off x="0" y="4115980"/>
          <a:ext cx="11716718" cy="711360"/>
        </a:xfrm>
        <a:prstGeom prst="roundRect">
          <a:avLst/>
        </a:prstGeom>
        <a:solidFill>
          <a:schemeClr val="accent2">
            <a:hueOff val="-1212803"/>
            <a:satOff val="-69940"/>
            <a:lumOff val="719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US" sz="2400" kern="1200" dirty="0"/>
            <a:t>S5 - Disorderly Conduct</a:t>
          </a:r>
        </a:p>
      </dsp:txBody>
      <dsp:txXfrm>
        <a:off x="34726" y="4150706"/>
        <a:ext cx="11647266" cy="641908"/>
      </dsp:txXfrm>
    </dsp:sp>
    <dsp:sp modelId="{A342F7E3-5DC0-444A-BE31-44FB86C22A4B}">
      <dsp:nvSpPr>
        <dsp:cNvPr id="0" name=""/>
        <dsp:cNvSpPr/>
      </dsp:nvSpPr>
      <dsp:spPr>
        <a:xfrm>
          <a:off x="0" y="4936780"/>
          <a:ext cx="11716718" cy="711360"/>
        </a:xfrm>
        <a:prstGeom prst="roundRect">
          <a:avLst/>
        </a:prstGeom>
        <a:solidFill>
          <a:schemeClr val="accent2">
            <a:hueOff val="-1455363"/>
            <a:satOff val="-83928"/>
            <a:lumOff val="862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US" sz="2400" kern="1200" dirty="0"/>
            <a:t>Common Law Offence - Breach of the Peace</a:t>
          </a:r>
        </a:p>
      </dsp:txBody>
      <dsp:txXfrm>
        <a:off x="34726" y="4971506"/>
        <a:ext cx="11647266" cy="64190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3BA772E-A18B-4BA9-89AD-5FE2BCB27640}">
      <dsp:nvSpPr>
        <dsp:cNvPr id="0" name=""/>
        <dsp:cNvSpPr/>
      </dsp:nvSpPr>
      <dsp:spPr>
        <a:xfrm rot="5400000">
          <a:off x="-177609" y="180699"/>
          <a:ext cx="1184063" cy="828844"/>
        </a:xfrm>
        <a:prstGeom prst="chevron">
          <a:avLst/>
        </a:prstGeom>
        <a:solidFill>
          <a:schemeClr val="accent5">
            <a:hueOff val="0"/>
            <a:satOff val="0"/>
            <a:lumOff val="0"/>
            <a:alphaOff val="0"/>
          </a:schemeClr>
        </a:solidFill>
        <a:ln w="1270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en-US" sz="2400" kern="1200" dirty="0"/>
            <a:t>.</a:t>
          </a:r>
        </a:p>
      </dsp:txBody>
      <dsp:txXfrm rot="-5400000">
        <a:off x="1" y="417511"/>
        <a:ext cx="828844" cy="355219"/>
      </dsp:txXfrm>
    </dsp:sp>
    <dsp:sp modelId="{B270A083-C0F1-424B-BAFF-CDF4D729AFCB}">
      <dsp:nvSpPr>
        <dsp:cNvPr id="0" name=""/>
        <dsp:cNvSpPr/>
      </dsp:nvSpPr>
      <dsp:spPr>
        <a:xfrm rot="5400000">
          <a:off x="3556318" y="-2724384"/>
          <a:ext cx="770045" cy="6224994"/>
        </a:xfrm>
        <a:prstGeom prst="round2SameRect">
          <a:avLst/>
        </a:prstGeom>
        <a:solidFill>
          <a:schemeClr val="lt1">
            <a:alpha val="90000"/>
            <a:hueOff val="0"/>
            <a:satOff val="0"/>
            <a:lumOff val="0"/>
            <a:alphaOff val="0"/>
          </a:schemeClr>
        </a:solidFill>
        <a:ln w="1270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70688" tIns="15240" rIns="15240" bIns="15240" numCol="1" spcCol="1270" anchor="ctr" anchorCtr="0">
          <a:noAutofit/>
        </a:bodyPr>
        <a:lstStyle/>
        <a:p>
          <a:pPr marL="228600" lvl="1" indent="-228600" algn="l" defTabSz="1066800">
            <a:lnSpc>
              <a:spcPct val="90000"/>
            </a:lnSpc>
            <a:spcBef>
              <a:spcPct val="0"/>
            </a:spcBef>
            <a:spcAft>
              <a:spcPct val="15000"/>
            </a:spcAft>
            <a:buChar char="•"/>
          </a:pPr>
          <a:r>
            <a:rPr lang="en-US" sz="2400" kern="1200" dirty="0"/>
            <a:t>Homicide: Murder, Manslaughter.</a:t>
          </a:r>
        </a:p>
      </dsp:txBody>
      <dsp:txXfrm rot="-5400000">
        <a:off x="828844" y="40680"/>
        <a:ext cx="6187404" cy="694865"/>
      </dsp:txXfrm>
    </dsp:sp>
    <dsp:sp modelId="{B3E6C3C9-2164-4C87-814E-8EEC4B1E6C2C}">
      <dsp:nvSpPr>
        <dsp:cNvPr id="0" name=""/>
        <dsp:cNvSpPr/>
      </dsp:nvSpPr>
      <dsp:spPr>
        <a:xfrm rot="5400000">
          <a:off x="-177609" y="1163817"/>
          <a:ext cx="1184063" cy="828844"/>
        </a:xfrm>
        <a:prstGeom prst="chevron">
          <a:avLst/>
        </a:prstGeom>
        <a:solidFill>
          <a:schemeClr val="accent5">
            <a:hueOff val="-3379271"/>
            <a:satOff val="-8710"/>
            <a:lumOff val="-5883"/>
            <a:alphaOff val="0"/>
          </a:schemeClr>
        </a:solidFill>
        <a:ln w="12700" cap="flat" cmpd="sng" algn="ctr">
          <a:solidFill>
            <a:schemeClr val="accent5">
              <a:hueOff val="-3379271"/>
              <a:satOff val="-8710"/>
              <a:lumOff val="-5883"/>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en-US" sz="2400" kern="1200" dirty="0"/>
            <a:t>.</a:t>
          </a:r>
        </a:p>
      </dsp:txBody>
      <dsp:txXfrm rot="-5400000">
        <a:off x="1" y="1400629"/>
        <a:ext cx="828844" cy="355219"/>
      </dsp:txXfrm>
    </dsp:sp>
    <dsp:sp modelId="{624FB553-6743-48EF-9184-41DFD581DCFD}">
      <dsp:nvSpPr>
        <dsp:cNvPr id="0" name=""/>
        <dsp:cNvSpPr/>
      </dsp:nvSpPr>
      <dsp:spPr>
        <a:xfrm rot="5400000">
          <a:off x="3556521" y="-1741468"/>
          <a:ext cx="769641" cy="6224994"/>
        </a:xfrm>
        <a:prstGeom prst="round2SameRect">
          <a:avLst/>
        </a:prstGeom>
        <a:solidFill>
          <a:schemeClr val="lt1">
            <a:alpha val="90000"/>
            <a:hueOff val="0"/>
            <a:satOff val="0"/>
            <a:lumOff val="0"/>
            <a:alphaOff val="0"/>
          </a:schemeClr>
        </a:solidFill>
        <a:ln w="12700" cap="flat" cmpd="sng" algn="ctr">
          <a:solidFill>
            <a:schemeClr val="accent5">
              <a:hueOff val="-3379271"/>
              <a:satOff val="-8710"/>
              <a:lumOff val="-5883"/>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70688" tIns="15240" rIns="15240" bIns="15240" numCol="1" spcCol="1270" anchor="ctr" anchorCtr="0">
          <a:noAutofit/>
        </a:bodyPr>
        <a:lstStyle/>
        <a:p>
          <a:pPr marL="228600" lvl="1" indent="-228600" algn="l" defTabSz="1066800">
            <a:lnSpc>
              <a:spcPct val="90000"/>
            </a:lnSpc>
            <a:spcBef>
              <a:spcPct val="0"/>
            </a:spcBef>
            <a:spcAft>
              <a:spcPct val="15000"/>
            </a:spcAft>
            <a:buChar char="•"/>
          </a:pPr>
          <a:r>
            <a:rPr lang="en-US" sz="2400" kern="1200" dirty="0"/>
            <a:t>G.B.H with intent - Section 18 OAP Act 1861.</a:t>
          </a:r>
        </a:p>
      </dsp:txBody>
      <dsp:txXfrm rot="-5400000">
        <a:off x="828845" y="1023779"/>
        <a:ext cx="6187423" cy="694499"/>
      </dsp:txXfrm>
    </dsp:sp>
    <dsp:sp modelId="{628C2AE4-708D-40E6-A4D1-6C3C2CB77723}">
      <dsp:nvSpPr>
        <dsp:cNvPr id="0" name=""/>
        <dsp:cNvSpPr/>
      </dsp:nvSpPr>
      <dsp:spPr>
        <a:xfrm rot="5400000">
          <a:off x="-177609" y="2146935"/>
          <a:ext cx="1184063" cy="828844"/>
        </a:xfrm>
        <a:prstGeom prst="chevron">
          <a:avLst/>
        </a:prstGeom>
        <a:solidFill>
          <a:schemeClr val="accent5">
            <a:hueOff val="-6758543"/>
            <a:satOff val="-17419"/>
            <a:lumOff val="-11765"/>
            <a:alphaOff val="0"/>
          </a:schemeClr>
        </a:solidFill>
        <a:ln w="12700" cap="flat" cmpd="sng" algn="ctr">
          <a:solidFill>
            <a:schemeClr val="accent5">
              <a:hueOff val="-6758543"/>
              <a:satOff val="-17419"/>
              <a:lumOff val="-11765"/>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en-US" sz="2400" kern="1200" dirty="0"/>
            <a:t>.</a:t>
          </a:r>
        </a:p>
      </dsp:txBody>
      <dsp:txXfrm rot="-5400000">
        <a:off x="1" y="2383747"/>
        <a:ext cx="828844" cy="355219"/>
      </dsp:txXfrm>
    </dsp:sp>
    <dsp:sp modelId="{84CCCE8E-413C-4A84-B85B-B7FAF76A52F1}">
      <dsp:nvSpPr>
        <dsp:cNvPr id="0" name=""/>
        <dsp:cNvSpPr/>
      </dsp:nvSpPr>
      <dsp:spPr>
        <a:xfrm rot="5400000">
          <a:off x="3556521" y="-758350"/>
          <a:ext cx="769641" cy="6224994"/>
        </a:xfrm>
        <a:prstGeom prst="round2SameRect">
          <a:avLst/>
        </a:prstGeom>
        <a:solidFill>
          <a:schemeClr val="lt1">
            <a:alpha val="90000"/>
            <a:hueOff val="0"/>
            <a:satOff val="0"/>
            <a:lumOff val="0"/>
            <a:alphaOff val="0"/>
          </a:schemeClr>
        </a:solidFill>
        <a:ln w="12700" cap="flat" cmpd="sng" algn="ctr">
          <a:solidFill>
            <a:schemeClr val="accent5">
              <a:hueOff val="-6758543"/>
              <a:satOff val="-17419"/>
              <a:lumOff val="-11765"/>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70688" tIns="15240" rIns="15240" bIns="15240" numCol="1" spcCol="1270" anchor="ctr" anchorCtr="0">
          <a:noAutofit/>
        </a:bodyPr>
        <a:lstStyle/>
        <a:p>
          <a:pPr marL="228600" lvl="1" indent="-228600" algn="l" defTabSz="1066800">
            <a:lnSpc>
              <a:spcPct val="90000"/>
            </a:lnSpc>
            <a:spcBef>
              <a:spcPct val="0"/>
            </a:spcBef>
            <a:spcAft>
              <a:spcPct val="15000"/>
            </a:spcAft>
            <a:buChar char="•"/>
          </a:pPr>
          <a:r>
            <a:rPr lang="en-US" sz="2400" kern="1200" dirty="0"/>
            <a:t>G.B.H - Section 20 OAP Act 1861.</a:t>
          </a:r>
        </a:p>
      </dsp:txBody>
      <dsp:txXfrm rot="-5400000">
        <a:off x="828845" y="2006897"/>
        <a:ext cx="6187423" cy="694499"/>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3BA772E-A18B-4BA9-89AD-5FE2BCB27640}">
      <dsp:nvSpPr>
        <dsp:cNvPr id="0" name=""/>
        <dsp:cNvSpPr/>
      </dsp:nvSpPr>
      <dsp:spPr>
        <a:xfrm rot="5400000">
          <a:off x="-164536" y="164651"/>
          <a:ext cx="1096907" cy="767835"/>
        </a:xfrm>
        <a:prstGeom prst="chevron">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335" tIns="13335" rIns="13335" bIns="13335" numCol="1" spcCol="1270" anchor="ctr" anchorCtr="0">
          <a:noAutofit/>
        </a:bodyPr>
        <a:lstStyle/>
        <a:p>
          <a:pPr marL="0" lvl="0" indent="0" algn="ctr" defTabSz="933450">
            <a:lnSpc>
              <a:spcPct val="90000"/>
            </a:lnSpc>
            <a:spcBef>
              <a:spcPct val="0"/>
            </a:spcBef>
            <a:spcAft>
              <a:spcPct val="35000"/>
            </a:spcAft>
            <a:buNone/>
          </a:pPr>
          <a:r>
            <a:rPr lang="en-US" sz="2100" kern="1200" dirty="0"/>
            <a:t>.</a:t>
          </a:r>
        </a:p>
      </dsp:txBody>
      <dsp:txXfrm rot="-5400000">
        <a:off x="1" y="384033"/>
        <a:ext cx="767835" cy="329072"/>
      </dsp:txXfrm>
    </dsp:sp>
    <dsp:sp modelId="{B270A083-C0F1-424B-BAFF-CDF4D729AFCB}">
      <dsp:nvSpPr>
        <dsp:cNvPr id="0" name=""/>
        <dsp:cNvSpPr/>
      </dsp:nvSpPr>
      <dsp:spPr>
        <a:xfrm rot="5400000">
          <a:off x="3554341" y="-2786391"/>
          <a:ext cx="712990" cy="6286002"/>
        </a:xfrm>
        <a:prstGeom prst="round2SameRect">
          <a:avLst/>
        </a:prstGeom>
        <a:solidFill>
          <a:schemeClr val="lt1">
            <a:alpha val="90000"/>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70688" tIns="15240" rIns="15240" bIns="15240" numCol="1" spcCol="1270" anchor="ctr" anchorCtr="0">
          <a:noAutofit/>
        </a:bodyPr>
        <a:lstStyle/>
        <a:p>
          <a:pPr marL="228600" lvl="1" indent="-228600" algn="l" defTabSz="1066800">
            <a:lnSpc>
              <a:spcPct val="90000"/>
            </a:lnSpc>
            <a:spcBef>
              <a:spcPct val="0"/>
            </a:spcBef>
            <a:spcAft>
              <a:spcPct val="15000"/>
            </a:spcAft>
            <a:buChar char="•"/>
          </a:pPr>
          <a:r>
            <a:rPr lang="en-US" sz="2400" kern="1200" dirty="0"/>
            <a:t>A.B.H - Section 47 OAP 1861.</a:t>
          </a:r>
        </a:p>
      </dsp:txBody>
      <dsp:txXfrm rot="-5400000">
        <a:off x="767836" y="34919"/>
        <a:ext cx="6251197" cy="643380"/>
      </dsp:txXfrm>
    </dsp:sp>
    <dsp:sp modelId="{B3E6C3C9-2164-4C87-814E-8EEC4B1E6C2C}">
      <dsp:nvSpPr>
        <dsp:cNvPr id="0" name=""/>
        <dsp:cNvSpPr/>
      </dsp:nvSpPr>
      <dsp:spPr>
        <a:xfrm rot="5400000">
          <a:off x="-164536" y="1031323"/>
          <a:ext cx="1096907" cy="767835"/>
        </a:xfrm>
        <a:prstGeom prst="chevron">
          <a:avLst/>
        </a:prstGeom>
        <a:solidFill>
          <a:schemeClr val="accent4">
            <a:hueOff val="9800891"/>
            <a:satOff val="-40777"/>
            <a:lumOff val="9608"/>
            <a:alphaOff val="0"/>
          </a:schemeClr>
        </a:solidFill>
        <a:ln w="12700" cap="flat" cmpd="sng" algn="ctr">
          <a:solidFill>
            <a:schemeClr val="accent4">
              <a:hueOff val="9800891"/>
              <a:satOff val="-40777"/>
              <a:lumOff val="9608"/>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335" tIns="13335" rIns="13335" bIns="13335" numCol="1" spcCol="1270" anchor="ctr" anchorCtr="0">
          <a:noAutofit/>
        </a:bodyPr>
        <a:lstStyle/>
        <a:p>
          <a:pPr marL="0" lvl="0" indent="0" algn="ctr" defTabSz="933450">
            <a:lnSpc>
              <a:spcPct val="90000"/>
            </a:lnSpc>
            <a:spcBef>
              <a:spcPct val="0"/>
            </a:spcBef>
            <a:spcAft>
              <a:spcPct val="35000"/>
            </a:spcAft>
            <a:buNone/>
          </a:pPr>
          <a:r>
            <a:rPr lang="en-US" sz="2100" kern="1200" dirty="0"/>
            <a:t>.</a:t>
          </a:r>
        </a:p>
      </dsp:txBody>
      <dsp:txXfrm rot="-5400000">
        <a:off x="1" y="1250705"/>
        <a:ext cx="767835" cy="329072"/>
      </dsp:txXfrm>
    </dsp:sp>
    <dsp:sp modelId="{624FB553-6743-48EF-9184-41DFD581DCFD}">
      <dsp:nvSpPr>
        <dsp:cNvPr id="0" name=""/>
        <dsp:cNvSpPr/>
      </dsp:nvSpPr>
      <dsp:spPr>
        <a:xfrm rot="5400000">
          <a:off x="3554341" y="-1919834"/>
          <a:ext cx="712990" cy="6286002"/>
        </a:xfrm>
        <a:prstGeom prst="round2SameRect">
          <a:avLst/>
        </a:prstGeom>
        <a:solidFill>
          <a:schemeClr val="lt1">
            <a:alpha val="90000"/>
            <a:hueOff val="0"/>
            <a:satOff val="0"/>
            <a:lumOff val="0"/>
            <a:alphaOff val="0"/>
          </a:schemeClr>
        </a:solidFill>
        <a:ln w="12700" cap="flat" cmpd="sng" algn="ctr">
          <a:solidFill>
            <a:schemeClr val="accent4">
              <a:hueOff val="9800891"/>
              <a:satOff val="-40777"/>
              <a:lumOff val="9608"/>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70688" tIns="15240" rIns="15240" bIns="15240" numCol="1" spcCol="1270" anchor="ctr" anchorCtr="0">
          <a:noAutofit/>
        </a:bodyPr>
        <a:lstStyle/>
        <a:p>
          <a:pPr marL="228600" lvl="1" indent="-228600" algn="l" defTabSz="1066800">
            <a:lnSpc>
              <a:spcPct val="90000"/>
            </a:lnSpc>
            <a:spcBef>
              <a:spcPct val="0"/>
            </a:spcBef>
            <a:spcAft>
              <a:spcPct val="15000"/>
            </a:spcAft>
            <a:buChar char="•"/>
          </a:pPr>
          <a:r>
            <a:rPr lang="en-US" sz="2400" kern="1200" dirty="0"/>
            <a:t>Common Assault - Section 39 </a:t>
          </a:r>
          <a:r>
            <a:rPr lang="en-US" sz="2400" kern="1200"/>
            <a:t>CJA 1988.</a:t>
          </a:r>
          <a:endParaRPr lang="en-US" sz="2400" kern="1200" dirty="0"/>
        </a:p>
      </dsp:txBody>
      <dsp:txXfrm rot="-5400000">
        <a:off x="767836" y="901476"/>
        <a:ext cx="6251197" cy="643380"/>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BBAC8A7-EAC8-8E48-87C5-A515BACAD9EC}">
      <dsp:nvSpPr>
        <dsp:cNvPr id="0" name=""/>
        <dsp:cNvSpPr/>
      </dsp:nvSpPr>
      <dsp:spPr>
        <a:xfrm rot="5400000">
          <a:off x="3746985" y="-1562266"/>
          <a:ext cx="513001" cy="3767986"/>
        </a:xfrm>
        <a:prstGeom prst="round2SameRect">
          <a:avLst/>
        </a:prstGeom>
        <a:solidFill>
          <a:schemeClr val="accent6">
            <a:alpha val="90000"/>
            <a:tint val="40000"/>
            <a:hueOff val="0"/>
            <a:satOff val="0"/>
            <a:lumOff val="0"/>
            <a:alphaOff val="0"/>
          </a:schemeClr>
        </a:solidFill>
        <a:ln w="6350" cap="flat" cmpd="sng" algn="ctr">
          <a:solidFill>
            <a:schemeClr val="accent6">
              <a:alpha val="90000"/>
              <a:tint val="4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38100" tIns="19050" rIns="38100" bIns="19050" numCol="1" spcCol="1270" anchor="ctr" anchorCtr="0">
          <a:noAutofit/>
        </a:bodyPr>
        <a:lstStyle/>
        <a:p>
          <a:pPr marL="57150" lvl="1" indent="-57150" algn="l" defTabSz="444500">
            <a:lnSpc>
              <a:spcPct val="90000"/>
            </a:lnSpc>
            <a:spcBef>
              <a:spcPct val="0"/>
            </a:spcBef>
            <a:spcAft>
              <a:spcPct val="15000"/>
            </a:spcAft>
            <a:buChar char="•"/>
          </a:pPr>
          <a:r>
            <a:rPr lang="en-US" sz="1000" kern="1200" dirty="0"/>
            <a:t>Domestic Abuse</a:t>
          </a:r>
          <a:br>
            <a:rPr lang="en-US" sz="1000" kern="1200" dirty="0"/>
          </a:br>
          <a:endParaRPr lang="en-US" sz="1000" kern="1200" dirty="0"/>
        </a:p>
      </dsp:txBody>
      <dsp:txXfrm rot="-5400000">
        <a:off x="2119493" y="90269"/>
        <a:ext cx="3742943" cy="462915"/>
      </dsp:txXfrm>
    </dsp:sp>
    <dsp:sp modelId="{9B2BAA0B-E47A-154F-8031-C684CCE8B4BD}">
      <dsp:nvSpPr>
        <dsp:cNvPr id="0" name=""/>
        <dsp:cNvSpPr/>
      </dsp:nvSpPr>
      <dsp:spPr>
        <a:xfrm>
          <a:off x="0" y="1101"/>
          <a:ext cx="2119492" cy="641251"/>
        </a:xfrm>
        <a:prstGeom prst="roundRect">
          <a:avLst/>
        </a:prstGeom>
        <a:gradFill rotWithShape="0">
          <a:gsLst>
            <a:gs pos="0">
              <a:schemeClr val="accent6">
                <a:hueOff val="0"/>
                <a:satOff val="0"/>
                <a:lumOff val="0"/>
                <a:alphaOff val="0"/>
                <a:satMod val="103000"/>
                <a:lumMod val="102000"/>
                <a:tint val="94000"/>
              </a:schemeClr>
            </a:gs>
            <a:gs pos="50000">
              <a:schemeClr val="accent6">
                <a:hueOff val="0"/>
                <a:satOff val="0"/>
                <a:lumOff val="0"/>
                <a:alphaOff val="0"/>
                <a:satMod val="110000"/>
                <a:lumMod val="100000"/>
                <a:shade val="100000"/>
              </a:schemeClr>
            </a:gs>
            <a:gs pos="100000">
              <a:schemeClr val="accent6">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10490" tIns="55245" rIns="110490" bIns="55245" numCol="1" spcCol="1270" anchor="ctr" anchorCtr="0">
          <a:noAutofit/>
        </a:bodyPr>
        <a:lstStyle/>
        <a:p>
          <a:pPr marL="0" lvl="0" indent="0" algn="ctr" defTabSz="1289050">
            <a:lnSpc>
              <a:spcPct val="90000"/>
            </a:lnSpc>
            <a:spcBef>
              <a:spcPct val="0"/>
            </a:spcBef>
            <a:spcAft>
              <a:spcPct val="35000"/>
            </a:spcAft>
            <a:buNone/>
          </a:pPr>
          <a:r>
            <a:rPr lang="en-US" sz="2900" kern="1200"/>
            <a:t>Define</a:t>
          </a:r>
        </a:p>
      </dsp:txBody>
      <dsp:txXfrm>
        <a:off x="31303" y="32404"/>
        <a:ext cx="2056886" cy="578645"/>
      </dsp:txXfrm>
    </dsp:sp>
    <dsp:sp modelId="{49F0132D-1E80-BA49-8623-F208CA5C5B6F}">
      <dsp:nvSpPr>
        <dsp:cNvPr id="0" name=""/>
        <dsp:cNvSpPr/>
      </dsp:nvSpPr>
      <dsp:spPr>
        <a:xfrm rot="5400000">
          <a:off x="3746985" y="-888951"/>
          <a:ext cx="513001" cy="3767986"/>
        </a:xfrm>
        <a:prstGeom prst="round2SameRect">
          <a:avLst/>
        </a:prstGeom>
        <a:solidFill>
          <a:schemeClr val="accent6">
            <a:alpha val="90000"/>
            <a:tint val="40000"/>
            <a:hueOff val="0"/>
            <a:satOff val="0"/>
            <a:lumOff val="0"/>
            <a:alphaOff val="0"/>
          </a:schemeClr>
        </a:solidFill>
        <a:ln w="6350" cap="flat" cmpd="sng" algn="ctr">
          <a:solidFill>
            <a:schemeClr val="accent6">
              <a:alpha val="90000"/>
              <a:tint val="4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38100" tIns="19050" rIns="38100" bIns="19050" numCol="1" spcCol="1270" anchor="ctr" anchorCtr="0">
          <a:noAutofit/>
        </a:bodyPr>
        <a:lstStyle/>
        <a:p>
          <a:pPr marL="57150" lvl="1" indent="-57150" algn="l" defTabSz="444500">
            <a:lnSpc>
              <a:spcPct val="90000"/>
            </a:lnSpc>
            <a:spcBef>
              <a:spcPct val="0"/>
            </a:spcBef>
            <a:spcAft>
              <a:spcPct val="15000"/>
            </a:spcAft>
            <a:buChar char="•"/>
          </a:pPr>
          <a:r>
            <a:rPr lang="en-US" sz="1000" kern="1200" dirty="0"/>
            <a:t>Police Officers’ first response actions in relation to Golden Hour enquiries</a:t>
          </a:r>
          <a:br>
            <a:rPr lang="en-US" sz="1000" kern="1200" dirty="0"/>
          </a:br>
          <a:endParaRPr lang="en-US" sz="1000" kern="1200" dirty="0"/>
        </a:p>
      </dsp:txBody>
      <dsp:txXfrm rot="-5400000">
        <a:off x="2119493" y="763584"/>
        <a:ext cx="3742943" cy="462915"/>
      </dsp:txXfrm>
    </dsp:sp>
    <dsp:sp modelId="{6625939B-2A06-124B-AEE3-B6B557358E21}">
      <dsp:nvSpPr>
        <dsp:cNvPr id="0" name=""/>
        <dsp:cNvSpPr/>
      </dsp:nvSpPr>
      <dsp:spPr>
        <a:xfrm>
          <a:off x="0" y="674415"/>
          <a:ext cx="2119492" cy="641251"/>
        </a:xfrm>
        <a:prstGeom prst="roundRect">
          <a:avLst/>
        </a:prstGeom>
        <a:gradFill rotWithShape="0">
          <a:gsLst>
            <a:gs pos="0">
              <a:schemeClr val="accent6">
                <a:hueOff val="0"/>
                <a:satOff val="0"/>
                <a:lumOff val="0"/>
                <a:alphaOff val="0"/>
                <a:satMod val="103000"/>
                <a:lumMod val="102000"/>
                <a:tint val="94000"/>
              </a:schemeClr>
            </a:gs>
            <a:gs pos="50000">
              <a:schemeClr val="accent6">
                <a:hueOff val="0"/>
                <a:satOff val="0"/>
                <a:lumOff val="0"/>
                <a:alphaOff val="0"/>
                <a:satMod val="110000"/>
                <a:lumMod val="100000"/>
                <a:shade val="100000"/>
              </a:schemeClr>
            </a:gs>
            <a:gs pos="100000">
              <a:schemeClr val="accent6">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10490" tIns="55245" rIns="110490" bIns="55245" numCol="1" spcCol="1270" anchor="ctr" anchorCtr="0">
          <a:noAutofit/>
        </a:bodyPr>
        <a:lstStyle/>
        <a:p>
          <a:pPr marL="0" lvl="0" indent="0" algn="ctr" defTabSz="1289050">
            <a:lnSpc>
              <a:spcPct val="90000"/>
            </a:lnSpc>
            <a:spcBef>
              <a:spcPct val="0"/>
            </a:spcBef>
            <a:spcAft>
              <a:spcPct val="35000"/>
            </a:spcAft>
            <a:buNone/>
          </a:pPr>
          <a:r>
            <a:rPr lang="en-US" sz="2900" kern="1200"/>
            <a:t>Explain</a:t>
          </a:r>
        </a:p>
      </dsp:txBody>
      <dsp:txXfrm>
        <a:off x="31303" y="705718"/>
        <a:ext cx="2056886" cy="578645"/>
      </dsp:txXfrm>
    </dsp:sp>
    <dsp:sp modelId="{4D538FF0-68E2-9640-9998-B607D71E449A}">
      <dsp:nvSpPr>
        <dsp:cNvPr id="0" name=""/>
        <dsp:cNvSpPr/>
      </dsp:nvSpPr>
      <dsp:spPr>
        <a:xfrm rot="5400000">
          <a:off x="3746985" y="-215637"/>
          <a:ext cx="513001" cy="3767986"/>
        </a:xfrm>
        <a:prstGeom prst="round2SameRect">
          <a:avLst/>
        </a:prstGeom>
        <a:solidFill>
          <a:schemeClr val="accent6">
            <a:alpha val="90000"/>
            <a:tint val="40000"/>
            <a:hueOff val="0"/>
            <a:satOff val="0"/>
            <a:lumOff val="0"/>
            <a:alphaOff val="0"/>
          </a:schemeClr>
        </a:solidFill>
        <a:ln w="6350" cap="flat" cmpd="sng" algn="ctr">
          <a:solidFill>
            <a:schemeClr val="accent6">
              <a:alpha val="90000"/>
              <a:tint val="4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38100" tIns="19050" rIns="38100" bIns="19050" numCol="1" spcCol="1270" anchor="ctr" anchorCtr="0">
          <a:noAutofit/>
        </a:bodyPr>
        <a:lstStyle/>
        <a:p>
          <a:pPr marL="57150" lvl="1" indent="-57150" algn="l" defTabSz="444500">
            <a:lnSpc>
              <a:spcPct val="90000"/>
            </a:lnSpc>
            <a:spcBef>
              <a:spcPct val="0"/>
            </a:spcBef>
            <a:spcAft>
              <a:spcPct val="15000"/>
            </a:spcAft>
            <a:buChar char="•"/>
          </a:pPr>
          <a:r>
            <a:rPr lang="en-US" sz="1000" kern="1200" dirty="0"/>
            <a:t>The impact of Domestic Abuse on victims</a:t>
          </a:r>
          <a:br>
            <a:rPr lang="en-US" sz="1000" kern="1200" dirty="0"/>
          </a:br>
          <a:endParaRPr lang="en-US" sz="1000" kern="1200" dirty="0"/>
        </a:p>
      </dsp:txBody>
      <dsp:txXfrm rot="-5400000">
        <a:off x="2119493" y="1436898"/>
        <a:ext cx="3742943" cy="462915"/>
      </dsp:txXfrm>
    </dsp:sp>
    <dsp:sp modelId="{2B19B78A-35F6-EC43-9566-B13BC6D91B15}">
      <dsp:nvSpPr>
        <dsp:cNvPr id="0" name=""/>
        <dsp:cNvSpPr/>
      </dsp:nvSpPr>
      <dsp:spPr>
        <a:xfrm>
          <a:off x="0" y="1347729"/>
          <a:ext cx="2119492" cy="641251"/>
        </a:xfrm>
        <a:prstGeom prst="roundRect">
          <a:avLst/>
        </a:prstGeom>
        <a:gradFill rotWithShape="0">
          <a:gsLst>
            <a:gs pos="0">
              <a:schemeClr val="accent6">
                <a:hueOff val="0"/>
                <a:satOff val="0"/>
                <a:lumOff val="0"/>
                <a:alphaOff val="0"/>
                <a:satMod val="103000"/>
                <a:lumMod val="102000"/>
                <a:tint val="94000"/>
              </a:schemeClr>
            </a:gs>
            <a:gs pos="50000">
              <a:schemeClr val="accent6">
                <a:hueOff val="0"/>
                <a:satOff val="0"/>
                <a:lumOff val="0"/>
                <a:alphaOff val="0"/>
                <a:satMod val="110000"/>
                <a:lumMod val="100000"/>
                <a:shade val="100000"/>
              </a:schemeClr>
            </a:gs>
            <a:gs pos="100000">
              <a:schemeClr val="accent6">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10490" tIns="55245" rIns="110490" bIns="55245" numCol="1" spcCol="1270" anchor="ctr" anchorCtr="0">
          <a:noAutofit/>
        </a:bodyPr>
        <a:lstStyle/>
        <a:p>
          <a:pPr marL="0" lvl="0" indent="0" algn="ctr" defTabSz="1289050">
            <a:lnSpc>
              <a:spcPct val="90000"/>
            </a:lnSpc>
            <a:spcBef>
              <a:spcPct val="0"/>
            </a:spcBef>
            <a:spcAft>
              <a:spcPct val="35000"/>
            </a:spcAft>
            <a:buNone/>
          </a:pPr>
          <a:r>
            <a:rPr lang="en-US" sz="2900" kern="1200"/>
            <a:t>Summarise</a:t>
          </a:r>
        </a:p>
      </dsp:txBody>
      <dsp:txXfrm>
        <a:off x="31303" y="1379032"/>
        <a:ext cx="2056886" cy="578645"/>
      </dsp:txXfrm>
    </dsp:sp>
    <dsp:sp modelId="{EE724CCA-8D81-C24E-8B3C-5576D25712F0}">
      <dsp:nvSpPr>
        <dsp:cNvPr id="0" name=""/>
        <dsp:cNvSpPr/>
      </dsp:nvSpPr>
      <dsp:spPr>
        <a:xfrm rot="5400000">
          <a:off x="3746985" y="457676"/>
          <a:ext cx="513001" cy="3767986"/>
        </a:xfrm>
        <a:prstGeom prst="round2SameRect">
          <a:avLst/>
        </a:prstGeom>
        <a:solidFill>
          <a:schemeClr val="accent6">
            <a:alpha val="90000"/>
            <a:tint val="40000"/>
            <a:hueOff val="0"/>
            <a:satOff val="0"/>
            <a:lumOff val="0"/>
            <a:alphaOff val="0"/>
          </a:schemeClr>
        </a:solidFill>
        <a:ln w="6350" cap="flat" cmpd="sng" algn="ctr">
          <a:solidFill>
            <a:schemeClr val="accent6">
              <a:alpha val="90000"/>
              <a:tint val="4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38100" tIns="19050" rIns="38100" bIns="19050" numCol="1" spcCol="1270" anchor="ctr" anchorCtr="0">
          <a:noAutofit/>
        </a:bodyPr>
        <a:lstStyle/>
        <a:p>
          <a:pPr marL="57150" lvl="1" indent="-57150" algn="l" defTabSz="444500">
            <a:lnSpc>
              <a:spcPct val="90000"/>
            </a:lnSpc>
            <a:spcBef>
              <a:spcPct val="0"/>
            </a:spcBef>
            <a:spcAft>
              <a:spcPct val="15000"/>
            </a:spcAft>
            <a:buChar char="•"/>
          </a:pPr>
          <a:r>
            <a:rPr lang="en-US" sz="1000" kern="1200" dirty="0"/>
            <a:t>The </a:t>
          </a:r>
          <a:r>
            <a:rPr lang="en-US" sz="1000" kern="1200" dirty="0" err="1"/>
            <a:t>behaviours</a:t>
          </a:r>
          <a:r>
            <a:rPr lang="en-US" sz="1000" kern="1200" dirty="0"/>
            <a:t> displayed by victims of domestic Abuse</a:t>
          </a:r>
          <a:br>
            <a:rPr lang="en-US" sz="1000" kern="1200" dirty="0"/>
          </a:br>
          <a:endParaRPr lang="en-US" sz="1000" kern="1200" dirty="0"/>
        </a:p>
      </dsp:txBody>
      <dsp:txXfrm rot="-5400000">
        <a:off x="2119493" y="2110212"/>
        <a:ext cx="3742943" cy="462915"/>
      </dsp:txXfrm>
    </dsp:sp>
    <dsp:sp modelId="{651E97F3-C110-6541-8F18-0D88FEC0C7F2}">
      <dsp:nvSpPr>
        <dsp:cNvPr id="0" name=""/>
        <dsp:cNvSpPr/>
      </dsp:nvSpPr>
      <dsp:spPr>
        <a:xfrm>
          <a:off x="0" y="2021043"/>
          <a:ext cx="2119492" cy="641251"/>
        </a:xfrm>
        <a:prstGeom prst="roundRect">
          <a:avLst/>
        </a:prstGeom>
        <a:gradFill rotWithShape="0">
          <a:gsLst>
            <a:gs pos="0">
              <a:schemeClr val="accent6">
                <a:hueOff val="0"/>
                <a:satOff val="0"/>
                <a:lumOff val="0"/>
                <a:alphaOff val="0"/>
                <a:satMod val="103000"/>
                <a:lumMod val="102000"/>
                <a:tint val="94000"/>
              </a:schemeClr>
            </a:gs>
            <a:gs pos="50000">
              <a:schemeClr val="accent6">
                <a:hueOff val="0"/>
                <a:satOff val="0"/>
                <a:lumOff val="0"/>
                <a:alphaOff val="0"/>
                <a:satMod val="110000"/>
                <a:lumMod val="100000"/>
                <a:shade val="100000"/>
              </a:schemeClr>
            </a:gs>
            <a:gs pos="100000">
              <a:schemeClr val="accent6">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10490" tIns="55245" rIns="110490" bIns="55245" numCol="1" spcCol="1270" anchor="ctr" anchorCtr="0">
          <a:noAutofit/>
        </a:bodyPr>
        <a:lstStyle/>
        <a:p>
          <a:pPr marL="0" lvl="0" indent="0" algn="ctr" defTabSz="1289050">
            <a:lnSpc>
              <a:spcPct val="90000"/>
            </a:lnSpc>
            <a:spcBef>
              <a:spcPct val="0"/>
            </a:spcBef>
            <a:spcAft>
              <a:spcPct val="35000"/>
            </a:spcAft>
            <a:buNone/>
          </a:pPr>
          <a:r>
            <a:rPr lang="en-US" sz="2900" kern="1200"/>
            <a:t>State</a:t>
          </a:r>
        </a:p>
      </dsp:txBody>
      <dsp:txXfrm>
        <a:off x="31303" y="2052346"/>
        <a:ext cx="2056886" cy="578645"/>
      </dsp:txXfrm>
    </dsp:sp>
    <dsp:sp modelId="{15DD321C-84F3-0B4D-B813-D9410066A790}">
      <dsp:nvSpPr>
        <dsp:cNvPr id="0" name=""/>
        <dsp:cNvSpPr/>
      </dsp:nvSpPr>
      <dsp:spPr>
        <a:xfrm rot="5400000">
          <a:off x="3746985" y="1130990"/>
          <a:ext cx="513001" cy="3767986"/>
        </a:xfrm>
        <a:prstGeom prst="round2SameRect">
          <a:avLst/>
        </a:prstGeom>
        <a:solidFill>
          <a:schemeClr val="accent6">
            <a:alpha val="90000"/>
            <a:tint val="40000"/>
            <a:hueOff val="0"/>
            <a:satOff val="0"/>
            <a:lumOff val="0"/>
            <a:alphaOff val="0"/>
          </a:schemeClr>
        </a:solidFill>
        <a:ln w="6350" cap="flat" cmpd="sng" algn="ctr">
          <a:solidFill>
            <a:schemeClr val="accent6">
              <a:alpha val="90000"/>
              <a:tint val="4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38100" tIns="19050" rIns="38100" bIns="19050" numCol="1" spcCol="1270" anchor="ctr" anchorCtr="0">
          <a:noAutofit/>
        </a:bodyPr>
        <a:lstStyle/>
        <a:p>
          <a:pPr marL="57150" lvl="1" indent="-57150" algn="l" defTabSz="444500">
            <a:lnSpc>
              <a:spcPct val="90000"/>
            </a:lnSpc>
            <a:spcBef>
              <a:spcPct val="0"/>
            </a:spcBef>
            <a:spcAft>
              <a:spcPct val="15000"/>
            </a:spcAft>
            <a:buChar char="•"/>
          </a:pPr>
          <a:r>
            <a:rPr lang="en-US" sz="1000" kern="1200" dirty="0"/>
            <a:t>The measures used by police to safeguard victim of Domestic Abuse</a:t>
          </a:r>
          <a:br>
            <a:rPr lang="en-US" sz="1000" kern="1200" dirty="0"/>
          </a:br>
          <a:endParaRPr lang="en-US" sz="1000" kern="1200" dirty="0"/>
        </a:p>
      </dsp:txBody>
      <dsp:txXfrm rot="-5400000">
        <a:off x="2119493" y="2783526"/>
        <a:ext cx="3742943" cy="462915"/>
      </dsp:txXfrm>
    </dsp:sp>
    <dsp:sp modelId="{23C471F0-9A06-824F-9F35-61510E4C2A39}">
      <dsp:nvSpPr>
        <dsp:cNvPr id="0" name=""/>
        <dsp:cNvSpPr/>
      </dsp:nvSpPr>
      <dsp:spPr>
        <a:xfrm>
          <a:off x="0" y="2694357"/>
          <a:ext cx="2119492" cy="641251"/>
        </a:xfrm>
        <a:prstGeom prst="roundRect">
          <a:avLst/>
        </a:prstGeom>
        <a:gradFill rotWithShape="0">
          <a:gsLst>
            <a:gs pos="0">
              <a:schemeClr val="accent6">
                <a:hueOff val="0"/>
                <a:satOff val="0"/>
                <a:lumOff val="0"/>
                <a:alphaOff val="0"/>
                <a:satMod val="103000"/>
                <a:lumMod val="102000"/>
                <a:tint val="94000"/>
              </a:schemeClr>
            </a:gs>
            <a:gs pos="50000">
              <a:schemeClr val="accent6">
                <a:hueOff val="0"/>
                <a:satOff val="0"/>
                <a:lumOff val="0"/>
                <a:alphaOff val="0"/>
                <a:satMod val="110000"/>
                <a:lumMod val="100000"/>
                <a:shade val="100000"/>
              </a:schemeClr>
            </a:gs>
            <a:gs pos="100000">
              <a:schemeClr val="accent6">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10490" tIns="55245" rIns="110490" bIns="55245" numCol="1" spcCol="1270" anchor="ctr" anchorCtr="0">
          <a:noAutofit/>
        </a:bodyPr>
        <a:lstStyle/>
        <a:p>
          <a:pPr marL="0" lvl="0" indent="0" algn="ctr" defTabSz="1289050">
            <a:lnSpc>
              <a:spcPct val="90000"/>
            </a:lnSpc>
            <a:spcBef>
              <a:spcPct val="0"/>
            </a:spcBef>
            <a:spcAft>
              <a:spcPct val="35000"/>
            </a:spcAft>
            <a:buNone/>
          </a:pPr>
          <a:r>
            <a:rPr lang="en-US" sz="2900" kern="1200"/>
            <a:t>Summarise</a:t>
          </a:r>
        </a:p>
      </dsp:txBody>
      <dsp:txXfrm>
        <a:off x="31303" y="2725660"/>
        <a:ext cx="2056886" cy="578645"/>
      </dsp:txXfrm>
    </dsp:sp>
    <dsp:sp modelId="{D6882463-3010-CE4B-8E29-22623815C841}">
      <dsp:nvSpPr>
        <dsp:cNvPr id="0" name=""/>
        <dsp:cNvSpPr/>
      </dsp:nvSpPr>
      <dsp:spPr>
        <a:xfrm rot="5400000">
          <a:off x="3746985" y="1804304"/>
          <a:ext cx="513001" cy="3767986"/>
        </a:xfrm>
        <a:prstGeom prst="round2SameRect">
          <a:avLst/>
        </a:prstGeom>
        <a:solidFill>
          <a:schemeClr val="accent6">
            <a:alpha val="90000"/>
            <a:tint val="40000"/>
            <a:hueOff val="0"/>
            <a:satOff val="0"/>
            <a:lumOff val="0"/>
            <a:alphaOff val="0"/>
          </a:schemeClr>
        </a:solidFill>
        <a:ln w="6350" cap="flat" cmpd="sng" algn="ctr">
          <a:solidFill>
            <a:schemeClr val="accent6">
              <a:alpha val="90000"/>
              <a:tint val="4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38100" tIns="19050" rIns="38100" bIns="19050" numCol="1" spcCol="1270" anchor="ctr" anchorCtr="0">
          <a:noAutofit/>
        </a:bodyPr>
        <a:lstStyle/>
        <a:p>
          <a:pPr marL="57150" lvl="1" indent="-57150" algn="l" defTabSz="444500">
            <a:lnSpc>
              <a:spcPct val="90000"/>
            </a:lnSpc>
            <a:spcBef>
              <a:spcPct val="0"/>
            </a:spcBef>
            <a:spcAft>
              <a:spcPct val="15000"/>
            </a:spcAft>
            <a:buChar char="•"/>
          </a:pPr>
          <a:r>
            <a:rPr lang="en-US" sz="1000" kern="1200" dirty="0"/>
            <a:t>Domestic Violence Protection Notices (DVPNs), Domestic Violence Protection Orders(DVPOs), Domestic Abuse Protection Notices (DAPNs) and Domestic Abuse Protection Orders (DAPOs)</a:t>
          </a:r>
        </a:p>
      </dsp:txBody>
      <dsp:txXfrm rot="-5400000">
        <a:off x="2119493" y="3456840"/>
        <a:ext cx="3742943" cy="462915"/>
      </dsp:txXfrm>
    </dsp:sp>
    <dsp:sp modelId="{2A6BD3FA-3025-7344-8FAF-818760AC86D5}">
      <dsp:nvSpPr>
        <dsp:cNvPr id="0" name=""/>
        <dsp:cNvSpPr/>
      </dsp:nvSpPr>
      <dsp:spPr>
        <a:xfrm>
          <a:off x="0" y="3367672"/>
          <a:ext cx="2119492" cy="641251"/>
        </a:xfrm>
        <a:prstGeom prst="roundRect">
          <a:avLst/>
        </a:prstGeom>
        <a:gradFill rotWithShape="0">
          <a:gsLst>
            <a:gs pos="0">
              <a:schemeClr val="accent6">
                <a:hueOff val="0"/>
                <a:satOff val="0"/>
                <a:lumOff val="0"/>
                <a:alphaOff val="0"/>
                <a:satMod val="103000"/>
                <a:lumMod val="102000"/>
                <a:tint val="94000"/>
              </a:schemeClr>
            </a:gs>
            <a:gs pos="50000">
              <a:schemeClr val="accent6">
                <a:hueOff val="0"/>
                <a:satOff val="0"/>
                <a:lumOff val="0"/>
                <a:alphaOff val="0"/>
                <a:satMod val="110000"/>
                <a:lumMod val="100000"/>
                <a:shade val="100000"/>
              </a:schemeClr>
            </a:gs>
            <a:gs pos="100000">
              <a:schemeClr val="accent6">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10490" tIns="55245" rIns="110490" bIns="55245" numCol="1" spcCol="1270" anchor="ctr" anchorCtr="0">
          <a:noAutofit/>
        </a:bodyPr>
        <a:lstStyle/>
        <a:p>
          <a:pPr marL="0" lvl="0" indent="0" algn="ctr" defTabSz="1289050">
            <a:lnSpc>
              <a:spcPct val="90000"/>
            </a:lnSpc>
            <a:spcBef>
              <a:spcPct val="0"/>
            </a:spcBef>
            <a:spcAft>
              <a:spcPct val="35000"/>
            </a:spcAft>
            <a:buNone/>
          </a:pPr>
          <a:r>
            <a:rPr lang="en-US" sz="2900" kern="1200"/>
            <a:t>Describe</a:t>
          </a:r>
        </a:p>
      </dsp:txBody>
      <dsp:txXfrm>
        <a:off x="31303" y="3398975"/>
        <a:ext cx="2056886" cy="578645"/>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905330D-3EA0-DC4A-B755-BD068341806F}">
      <dsp:nvSpPr>
        <dsp:cNvPr id="0" name=""/>
        <dsp:cNvSpPr/>
      </dsp:nvSpPr>
      <dsp:spPr>
        <a:xfrm>
          <a:off x="0" y="2011"/>
          <a:ext cx="6713552" cy="0"/>
        </a:xfrm>
        <a:prstGeom prst="line">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w="6350" cap="flat" cmpd="sng" algn="ctr">
          <a:solidFill>
            <a:schemeClr val="accent5">
              <a:hueOff val="0"/>
              <a:satOff val="0"/>
              <a:lumOff val="0"/>
              <a:alphaOff val="0"/>
            </a:schemeClr>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sp>
    <dsp:sp modelId="{CF683981-AE0D-DB48-ADD6-62682B06351B}">
      <dsp:nvSpPr>
        <dsp:cNvPr id="0" name=""/>
        <dsp:cNvSpPr/>
      </dsp:nvSpPr>
      <dsp:spPr>
        <a:xfrm>
          <a:off x="0" y="2011"/>
          <a:ext cx="6713552" cy="137171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86690" tIns="186690" rIns="186690" bIns="186690" numCol="1" spcCol="1270" anchor="t" anchorCtr="0">
          <a:noAutofit/>
        </a:bodyPr>
        <a:lstStyle/>
        <a:p>
          <a:pPr marL="0" lvl="0" indent="0" algn="l" defTabSz="2178050">
            <a:lnSpc>
              <a:spcPct val="90000"/>
            </a:lnSpc>
            <a:spcBef>
              <a:spcPct val="0"/>
            </a:spcBef>
            <a:spcAft>
              <a:spcPct val="35000"/>
            </a:spcAft>
            <a:buNone/>
          </a:pPr>
          <a:r>
            <a:rPr lang="en-US" sz="4900" kern="1200"/>
            <a:t>Domestic Abuse </a:t>
          </a:r>
        </a:p>
      </dsp:txBody>
      <dsp:txXfrm>
        <a:off x="0" y="2011"/>
        <a:ext cx="6713552" cy="1371716"/>
      </dsp:txXfrm>
    </dsp:sp>
    <dsp:sp modelId="{E23FA253-59E6-1445-83CA-50A99606778A}">
      <dsp:nvSpPr>
        <dsp:cNvPr id="0" name=""/>
        <dsp:cNvSpPr/>
      </dsp:nvSpPr>
      <dsp:spPr>
        <a:xfrm>
          <a:off x="0" y="1373727"/>
          <a:ext cx="6713552" cy="0"/>
        </a:xfrm>
        <a:prstGeom prst="line">
          <a:avLst/>
        </a:prstGeom>
        <a:gradFill rotWithShape="0">
          <a:gsLst>
            <a:gs pos="0">
              <a:schemeClr val="accent5">
                <a:hueOff val="-3379271"/>
                <a:satOff val="-8710"/>
                <a:lumOff val="-5883"/>
                <a:alphaOff val="0"/>
                <a:satMod val="103000"/>
                <a:lumMod val="102000"/>
                <a:tint val="94000"/>
              </a:schemeClr>
            </a:gs>
            <a:gs pos="50000">
              <a:schemeClr val="accent5">
                <a:hueOff val="-3379271"/>
                <a:satOff val="-8710"/>
                <a:lumOff val="-5883"/>
                <a:alphaOff val="0"/>
                <a:satMod val="110000"/>
                <a:lumMod val="100000"/>
                <a:shade val="100000"/>
              </a:schemeClr>
            </a:gs>
            <a:gs pos="100000">
              <a:schemeClr val="accent5">
                <a:hueOff val="-3379271"/>
                <a:satOff val="-8710"/>
                <a:lumOff val="-5883"/>
                <a:alphaOff val="0"/>
                <a:lumMod val="99000"/>
                <a:satMod val="120000"/>
                <a:shade val="78000"/>
              </a:schemeClr>
            </a:gs>
          </a:gsLst>
          <a:lin ang="5400000" scaled="0"/>
        </a:gradFill>
        <a:ln w="6350" cap="flat" cmpd="sng" algn="ctr">
          <a:solidFill>
            <a:schemeClr val="accent5">
              <a:hueOff val="-3379271"/>
              <a:satOff val="-8710"/>
              <a:lumOff val="-5883"/>
              <a:alphaOff val="0"/>
            </a:schemeClr>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sp>
    <dsp:sp modelId="{FE5C9B02-5BF6-6B4F-B39B-AC04C51B6DB0}">
      <dsp:nvSpPr>
        <dsp:cNvPr id="0" name=""/>
        <dsp:cNvSpPr/>
      </dsp:nvSpPr>
      <dsp:spPr>
        <a:xfrm>
          <a:off x="0" y="1373727"/>
          <a:ext cx="6713552" cy="137171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86690" tIns="186690" rIns="186690" bIns="186690" numCol="1" spcCol="1270" anchor="t" anchorCtr="0">
          <a:noAutofit/>
        </a:bodyPr>
        <a:lstStyle/>
        <a:p>
          <a:pPr marL="0" lvl="0" indent="0" algn="l" defTabSz="2178050">
            <a:lnSpc>
              <a:spcPct val="90000"/>
            </a:lnSpc>
            <a:spcBef>
              <a:spcPct val="0"/>
            </a:spcBef>
            <a:spcAft>
              <a:spcPct val="35000"/>
            </a:spcAft>
            <a:buNone/>
          </a:pPr>
          <a:r>
            <a:rPr lang="en-US" sz="4900" kern="1200"/>
            <a:t>Controlling and Coercive </a:t>
          </a:r>
        </a:p>
      </dsp:txBody>
      <dsp:txXfrm>
        <a:off x="0" y="1373727"/>
        <a:ext cx="6713552" cy="1371716"/>
      </dsp:txXfrm>
    </dsp:sp>
    <dsp:sp modelId="{B919396B-092C-CA40-8480-16C29EF1F719}">
      <dsp:nvSpPr>
        <dsp:cNvPr id="0" name=""/>
        <dsp:cNvSpPr/>
      </dsp:nvSpPr>
      <dsp:spPr>
        <a:xfrm>
          <a:off x="0" y="2745444"/>
          <a:ext cx="6713552" cy="0"/>
        </a:xfrm>
        <a:prstGeom prst="line">
          <a:avLst/>
        </a:prstGeom>
        <a:gradFill rotWithShape="0">
          <a:gsLst>
            <a:gs pos="0">
              <a:schemeClr val="accent5">
                <a:hueOff val="-6758543"/>
                <a:satOff val="-17419"/>
                <a:lumOff val="-11765"/>
                <a:alphaOff val="0"/>
                <a:satMod val="103000"/>
                <a:lumMod val="102000"/>
                <a:tint val="94000"/>
              </a:schemeClr>
            </a:gs>
            <a:gs pos="50000">
              <a:schemeClr val="accent5">
                <a:hueOff val="-6758543"/>
                <a:satOff val="-17419"/>
                <a:lumOff val="-11765"/>
                <a:alphaOff val="0"/>
                <a:satMod val="110000"/>
                <a:lumMod val="100000"/>
                <a:shade val="100000"/>
              </a:schemeClr>
            </a:gs>
            <a:gs pos="100000">
              <a:schemeClr val="accent5">
                <a:hueOff val="-6758543"/>
                <a:satOff val="-17419"/>
                <a:lumOff val="-11765"/>
                <a:alphaOff val="0"/>
                <a:lumMod val="99000"/>
                <a:satMod val="120000"/>
                <a:shade val="78000"/>
              </a:schemeClr>
            </a:gs>
          </a:gsLst>
          <a:lin ang="5400000" scaled="0"/>
        </a:gradFill>
        <a:ln w="6350" cap="flat" cmpd="sng" algn="ctr">
          <a:solidFill>
            <a:schemeClr val="accent5">
              <a:hueOff val="-6758543"/>
              <a:satOff val="-17419"/>
              <a:lumOff val="-11765"/>
              <a:alphaOff val="0"/>
            </a:schemeClr>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sp>
    <dsp:sp modelId="{17121AE8-83FD-9E46-92C2-C732EDDFD843}">
      <dsp:nvSpPr>
        <dsp:cNvPr id="0" name=""/>
        <dsp:cNvSpPr/>
      </dsp:nvSpPr>
      <dsp:spPr>
        <a:xfrm>
          <a:off x="0" y="2745444"/>
          <a:ext cx="6713552" cy="137171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86690" tIns="186690" rIns="186690" bIns="186690" numCol="1" spcCol="1270" anchor="t" anchorCtr="0">
          <a:noAutofit/>
        </a:bodyPr>
        <a:lstStyle/>
        <a:p>
          <a:pPr marL="0" lvl="0" indent="0" algn="l" defTabSz="2178050">
            <a:lnSpc>
              <a:spcPct val="90000"/>
            </a:lnSpc>
            <a:spcBef>
              <a:spcPct val="0"/>
            </a:spcBef>
            <a:spcAft>
              <a:spcPct val="35000"/>
            </a:spcAft>
            <a:buNone/>
          </a:pPr>
          <a:r>
            <a:rPr lang="en-US" sz="4900" kern="1200"/>
            <a:t>Stalking and Harassment </a:t>
          </a:r>
        </a:p>
      </dsp:txBody>
      <dsp:txXfrm>
        <a:off x="0" y="2745444"/>
        <a:ext cx="6713552" cy="1371716"/>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590C477-D190-7A40-8A45-E3BF6F2447C9}">
      <dsp:nvSpPr>
        <dsp:cNvPr id="0" name=""/>
        <dsp:cNvSpPr/>
      </dsp:nvSpPr>
      <dsp:spPr>
        <a:xfrm>
          <a:off x="0" y="4766837"/>
          <a:ext cx="11145794" cy="446950"/>
        </a:xfrm>
        <a:prstGeom prst="rect">
          <a:avLst/>
        </a:prstGeom>
        <a:solidFill>
          <a:schemeClr val="accent3">
            <a:shade val="8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ctr" anchorCtr="0">
          <a:noAutofit/>
        </a:bodyPr>
        <a:lstStyle/>
        <a:p>
          <a:pPr marL="0" lvl="0" indent="0" algn="ctr" defTabSz="889000">
            <a:lnSpc>
              <a:spcPct val="90000"/>
            </a:lnSpc>
            <a:spcBef>
              <a:spcPct val="0"/>
            </a:spcBef>
            <a:spcAft>
              <a:spcPct val="35000"/>
            </a:spcAft>
            <a:buNone/>
          </a:pPr>
          <a:r>
            <a:rPr lang="en-US" sz="2000" kern="1200"/>
            <a:t>Domestic Abuse Commissioner</a:t>
          </a:r>
          <a:endParaRPr lang="en-US" sz="2000" kern="1200" dirty="0"/>
        </a:p>
      </dsp:txBody>
      <dsp:txXfrm>
        <a:off x="0" y="4766837"/>
        <a:ext cx="11145794" cy="446950"/>
      </dsp:txXfrm>
    </dsp:sp>
    <dsp:sp modelId="{1ED8C7B4-71E3-4C4C-96BD-0CE317F45DDF}">
      <dsp:nvSpPr>
        <dsp:cNvPr id="0" name=""/>
        <dsp:cNvSpPr/>
      </dsp:nvSpPr>
      <dsp:spPr>
        <a:xfrm rot="10800000">
          <a:off x="0" y="4086132"/>
          <a:ext cx="11145794" cy="687409"/>
        </a:xfrm>
        <a:prstGeom prst="upArrowCallout">
          <a:avLst/>
        </a:prstGeom>
        <a:solidFill>
          <a:schemeClr val="accent3">
            <a:shade val="80000"/>
            <a:hueOff val="0"/>
            <a:satOff val="0"/>
            <a:lumOff val="2727"/>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ctr" anchorCtr="0">
          <a:noAutofit/>
        </a:bodyPr>
        <a:lstStyle/>
        <a:p>
          <a:pPr marL="0" lvl="0" indent="0" algn="ctr" defTabSz="889000">
            <a:lnSpc>
              <a:spcPct val="90000"/>
            </a:lnSpc>
            <a:spcBef>
              <a:spcPct val="0"/>
            </a:spcBef>
            <a:spcAft>
              <a:spcPct val="35000"/>
            </a:spcAft>
            <a:buNone/>
          </a:pPr>
          <a:r>
            <a:rPr lang="en-US" sz="2000" kern="1200"/>
            <a:t>Domestic Violence Disclosure Scheme (Clare’s Law) now on a statutory footing</a:t>
          </a:r>
          <a:endParaRPr lang="en-US" sz="2000" kern="1200" dirty="0"/>
        </a:p>
      </dsp:txBody>
      <dsp:txXfrm rot="10800000">
        <a:off x="0" y="4086132"/>
        <a:ext cx="11145794" cy="446658"/>
      </dsp:txXfrm>
    </dsp:sp>
    <dsp:sp modelId="{21D0D6EE-F205-F749-9219-AEF6F9E682DB}">
      <dsp:nvSpPr>
        <dsp:cNvPr id="0" name=""/>
        <dsp:cNvSpPr/>
      </dsp:nvSpPr>
      <dsp:spPr>
        <a:xfrm rot="10800000">
          <a:off x="0" y="3405427"/>
          <a:ext cx="11145794" cy="687409"/>
        </a:xfrm>
        <a:prstGeom prst="upArrowCallout">
          <a:avLst/>
        </a:prstGeom>
        <a:solidFill>
          <a:schemeClr val="accent3">
            <a:shade val="80000"/>
            <a:hueOff val="0"/>
            <a:satOff val="0"/>
            <a:lumOff val="545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ctr" anchorCtr="0">
          <a:noAutofit/>
        </a:bodyPr>
        <a:lstStyle/>
        <a:p>
          <a:pPr marL="0" lvl="0" indent="0" algn="ctr" defTabSz="889000">
            <a:lnSpc>
              <a:spcPct val="90000"/>
            </a:lnSpc>
            <a:spcBef>
              <a:spcPct val="0"/>
            </a:spcBef>
            <a:spcAft>
              <a:spcPct val="35000"/>
            </a:spcAft>
            <a:buNone/>
          </a:pPr>
          <a:r>
            <a:rPr lang="en-US" sz="2000" kern="1200"/>
            <a:t>Domestic Abuse Protection Orders (DAPOs)</a:t>
          </a:r>
          <a:endParaRPr lang="en-US" sz="2000" kern="1200" dirty="0"/>
        </a:p>
      </dsp:txBody>
      <dsp:txXfrm rot="10800000">
        <a:off x="0" y="3405427"/>
        <a:ext cx="11145794" cy="446658"/>
      </dsp:txXfrm>
    </dsp:sp>
    <dsp:sp modelId="{6814B9E8-FC68-0848-8C61-FE5E398C5573}">
      <dsp:nvSpPr>
        <dsp:cNvPr id="0" name=""/>
        <dsp:cNvSpPr/>
      </dsp:nvSpPr>
      <dsp:spPr>
        <a:xfrm rot="10800000">
          <a:off x="0" y="2724722"/>
          <a:ext cx="11145794" cy="687409"/>
        </a:xfrm>
        <a:prstGeom prst="upArrowCallout">
          <a:avLst/>
        </a:prstGeom>
        <a:solidFill>
          <a:schemeClr val="accent3">
            <a:shade val="80000"/>
            <a:hueOff val="0"/>
            <a:satOff val="0"/>
            <a:lumOff val="818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ctr" anchorCtr="0">
          <a:noAutofit/>
        </a:bodyPr>
        <a:lstStyle/>
        <a:p>
          <a:pPr marL="0" lvl="0" indent="0" algn="ctr" defTabSz="889000">
            <a:lnSpc>
              <a:spcPct val="90000"/>
            </a:lnSpc>
            <a:spcBef>
              <a:spcPct val="0"/>
            </a:spcBef>
            <a:spcAft>
              <a:spcPct val="35000"/>
            </a:spcAft>
            <a:buNone/>
          </a:pPr>
          <a:r>
            <a:rPr lang="en-US" sz="2000" kern="1200"/>
            <a:t>Extension of coercive control offence</a:t>
          </a:r>
          <a:endParaRPr lang="en-US" sz="2000" kern="1200" dirty="0"/>
        </a:p>
      </dsp:txBody>
      <dsp:txXfrm rot="10800000">
        <a:off x="0" y="2724722"/>
        <a:ext cx="11145794" cy="446658"/>
      </dsp:txXfrm>
    </dsp:sp>
    <dsp:sp modelId="{1B69B469-5854-4D45-A0B2-0F8CFE2F53F7}">
      <dsp:nvSpPr>
        <dsp:cNvPr id="0" name=""/>
        <dsp:cNvSpPr/>
      </dsp:nvSpPr>
      <dsp:spPr>
        <a:xfrm rot="10800000">
          <a:off x="0" y="2044017"/>
          <a:ext cx="11145794" cy="687409"/>
        </a:xfrm>
        <a:prstGeom prst="upArrowCallout">
          <a:avLst/>
        </a:prstGeom>
        <a:solidFill>
          <a:schemeClr val="accent3">
            <a:shade val="80000"/>
            <a:hueOff val="0"/>
            <a:satOff val="0"/>
            <a:lumOff val="1091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ctr" anchorCtr="0">
          <a:noAutofit/>
        </a:bodyPr>
        <a:lstStyle/>
        <a:p>
          <a:pPr marL="0" lvl="0" indent="0" algn="ctr" defTabSz="889000">
            <a:lnSpc>
              <a:spcPct val="90000"/>
            </a:lnSpc>
            <a:spcBef>
              <a:spcPct val="0"/>
            </a:spcBef>
            <a:spcAft>
              <a:spcPct val="35000"/>
            </a:spcAft>
            <a:buNone/>
          </a:pPr>
          <a:r>
            <a:rPr lang="en-US" sz="2000" kern="1200"/>
            <a:t>Children as victims of DA</a:t>
          </a:r>
          <a:endParaRPr lang="en-US" sz="2000" kern="1200" dirty="0"/>
        </a:p>
      </dsp:txBody>
      <dsp:txXfrm rot="10800000">
        <a:off x="0" y="2044017"/>
        <a:ext cx="11145794" cy="446658"/>
      </dsp:txXfrm>
    </dsp:sp>
    <dsp:sp modelId="{9F9C9BDB-16CF-304E-9372-2E96537D3AA6}">
      <dsp:nvSpPr>
        <dsp:cNvPr id="0" name=""/>
        <dsp:cNvSpPr/>
      </dsp:nvSpPr>
      <dsp:spPr>
        <a:xfrm rot="10800000">
          <a:off x="0" y="1363312"/>
          <a:ext cx="11145794" cy="687409"/>
        </a:xfrm>
        <a:prstGeom prst="upArrowCallout">
          <a:avLst/>
        </a:prstGeom>
        <a:solidFill>
          <a:schemeClr val="accent3">
            <a:shade val="80000"/>
            <a:hueOff val="0"/>
            <a:satOff val="0"/>
            <a:lumOff val="13637"/>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ctr" anchorCtr="0">
          <a:noAutofit/>
        </a:bodyPr>
        <a:lstStyle/>
        <a:p>
          <a:pPr marL="0" lvl="0" indent="0" algn="ctr" defTabSz="889000">
            <a:lnSpc>
              <a:spcPct val="90000"/>
            </a:lnSpc>
            <a:spcBef>
              <a:spcPct val="0"/>
            </a:spcBef>
            <a:spcAft>
              <a:spcPct val="35000"/>
            </a:spcAft>
            <a:buNone/>
          </a:pPr>
          <a:r>
            <a:rPr lang="en-US" sz="2000" kern="1200"/>
            <a:t>New legal definition of DA</a:t>
          </a:r>
          <a:endParaRPr lang="en-US" sz="2000" kern="1200" dirty="0"/>
        </a:p>
      </dsp:txBody>
      <dsp:txXfrm rot="10800000">
        <a:off x="0" y="1363312"/>
        <a:ext cx="11145794" cy="446658"/>
      </dsp:txXfrm>
    </dsp:sp>
    <dsp:sp modelId="{5867AAC4-6EF4-3345-8A40-FF4D392C6488}">
      <dsp:nvSpPr>
        <dsp:cNvPr id="0" name=""/>
        <dsp:cNvSpPr/>
      </dsp:nvSpPr>
      <dsp:spPr>
        <a:xfrm rot="10800000">
          <a:off x="0" y="682608"/>
          <a:ext cx="11145794" cy="687409"/>
        </a:xfrm>
        <a:prstGeom prst="upArrowCallout">
          <a:avLst/>
        </a:prstGeom>
        <a:solidFill>
          <a:schemeClr val="accent3">
            <a:shade val="80000"/>
            <a:hueOff val="0"/>
            <a:satOff val="0"/>
            <a:lumOff val="163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ctr" anchorCtr="0">
          <a:noAutofit/>
        </a:bodyPr>
        <a:lstStyle/>
        <a:p>
          <a:pPr marL="0" lvl="0" indent="0" algn="ctr" defTabSz="889000">
            <a:lnSpc>
              <a:spcPct val="90000"/>
            </a:lnSpc>
            <a:spcBef>
              <a:spcPct val="0"/>
            </a:spcBef>
            <a:spcAft>
              <a:spcPct val="35000"/>
            </a:spcAft>
            <a:buNone/>
          </a:pPr>
          <a:r>
            <a:rPr lang="en-US" sz="2000" kern="1200"/>
            <a:t>Aim is to ensure that DA is properly understood &amp; that it is unacceptable &amp; will be challenged</a:t>
          </a:r>
          <a:endParaRPr lang="en-US" sz="2000" kern="1200" dirty="0"/>
        </a:p>
      </dsp:txBody>
      <dsp:txXfrm rot="10800000">
        <a:off x="0" y="682608"/>
        <a:ext cx="11145794" cy="446658"/>
      </dsp:txXfrm>
    </dsp:sp>
    <dsp:sp modelId="{201E5E63-356F-B642-8298-72BA023ED7CF}">
      <dsp:nvSpPr>
        <dsp:cNvPr id="0" name=""/>
        <dsp:cNvSpPr/>
      </dsp:nvSpPr>
      <dsp:spPr>
        <a:xfrm rot="10800000">
          <a:off x="0" y="1903"/>
          <a:ext cx="11145794" cy="687409"/>
        </a:xfrm>
        <a:prstGeom prst="upArrowCallout">
          <a:avLst/>
        </a:prstGeom>
        <a:solidFill>
          <a:schemeClr val="accent3">
            <a:shade val="80000"/>
            <a:hueOff val="0"/>
            <a:satOff val="0"/>
            <a:lumOff val="1909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ctr" anchorCtr="0">
          <a:noAutofit/>
        </a:bodyPr>
        <a:lstStyle/>
        <a:p>
          <a:pPr marL="0" lvl="0" indent="0" algn="ctr" defTabSz="889000">
            <a:lnSpc>
              <a:spcPct val="90000"/>
            </a:lnSpc>
            <a:spcBef>
              <a:spcPct val="0"/>
            </a:spcBef>
            <a:spcAft>
              <a:spcPct val="35000"/>
            </a:spcAft>
            <a:buNone/>
          </a:pPr>
          <a:r>
            <a:rPr lang="en-US" sz="2000" kern="1200"/>
            <a:t>29</a:t>
          </a:r>
          <a:r>
            <a:rPr lang="en-US" sz="2000" kern="1200" baseline="30000"/>
            <a:t>th</a:t>
          </a:r>
          <a:r>
            <a:rPr lang="en-US" sz="2000" kern="1200"/>
            <a:t> April 2021, Domestic Abuse Act 2021 became law</a:t>
          </a:r>
          <a:endParaRPr lang="en-US" sz="2000" kern="1200" dirty="0"/>
        </a:p>
      </dsp:txBody>
      <dsp:txXfrm rot="10800000">
        <a:off x="0" y="1903"/>
        <a:ext cx="11145794" cy="446658"/>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064D588-7962-44DC-91A9-62B25018819D}">
      <dsp:nvSpPr>
        <dsp:cNvPr id="0" name=""/>
        <dsp:cNvSpPr/>
      </dsp:nvSpPr>
      <dsp:spPr>
        <a:xfrm>
          <a:off x="0" y="0"/>
          <a:ext cx="9360929" cy="1141224"/>
        </a:xfrm>
        <a:prstGeom prst="roundRect">
          <a:avLst>
            <a:gd name="adj" fmla="val 10000"/>
          </a:avLst>
        </a:prstGeom>
        <a:solidFill>
          <a:schemeClr val="accent3">
            <a:alpha val="9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t>A &amp; B are each aged </a:t>
          </a:r>
          <a:r>
            <a:rPr lang="en-US" sz="2400" b="1" i="1" u="sng" kern="1200" dirty="0"/>
            <a:t>16 or over </a:t>
          </a:r>
          <a:r>
            <a:rPr lang="en-US" sz="2400" kern="1200" dirty="0"/>
            <a:t>&amp; are </a:t>
          </a:r>
          <a:r>
            <a:rPr lang="en-US" sz="2400" b="1" i="1" u="sng" kern="1200" dirty="0"/>
            <a:t>personally connected </a:t>
          </a:r>
          <a:r>
            <a:rPr lang="en-US" sz="2400" kern="1200" dirty="0"/>
            <a:t>to each other, &amp; the behavior is </a:t>
          </a:r>
          <a:r>
            <a:rPr lang="en-US" sz="2400" b="1" i="1" u="sng" kern="1200" dirty="0"/>
            <a:t>abusive</a:t>
          </a:r>
        </a:p>
      </dsp:txBody>
      <dsp:txXfrm>
        <a:off x="33425" y="33425"/>
        <a:ext cx="9294079" cy="1074374"/>
      </dsp:txXfrm>
    </dsp:sp>
    <dsp:sp modelId="{A94A67F9-DAC3-4931-856B-51DD1076619F}">
      <dsp:nvSpPr>
        <dsp:cNvPr id="0" name=""/>
        <dsp:cNvSpPr/>
      </dsp:nvSpPr>
      <dsp:spPr>
        <a:xfrm rot="5400000">
          <a:off x="4465648" y="1170870"/>
          <a:ext cx="429632" cy="513550"/>
        </a:xfrm>
        <a:prstGeom prst="rightArrow">
          <a:avLst>
            <a:gd name="adj1" fmla="val 60000"/>
            <a:gd name="adj2" fmla="val 50000"/>
          </a:avLst>
        </a:prstGeom>
        <a:solidFill>
          <a:schemeClr val="accent3">
            <a:shade val="9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933450">
            <a:lnSpc>
              <a:spcPct val="90000"/>
            </a:lnSpc>
            <a:spcBef>
              <a:spcPct val="0"/>
            </a:spcBef>
            <a:spcAft>
              <a:spcPct val="35000"/>
            </a:spcAft>
            <a:buNone/>
          </a:pPr>
          <a:endParaRPr lang="en-US" sz="2100" kern="1200"/>
        </a:p>
      </dsp:txBody>
      <dsp:txXfrm rot="-5400000">
        <a:off x="4526399" y="1212829"/>
        <a:ext cx="308130" cy="300742"/>
      </dsp:txXfrm>
    </dsp:sp>
    <dsp:sp modelId="{DEBB33D3-86DC-414D-A84F-B67AF57F3CEE}">
      <dsp:nvSpPr>
        <dsp:cNvPr id="0" name=""/>
        <dsp:cNvSpPr/>
      </dsp:nvSpPr>
      <dsp:spPr>
        <a:xfrm>
          <a:off x="0" y="1714067"/>
          <a:ext cx="9360929" cy="1141224"/>
        </a:xfrm>
        <a:prstGeom prst="roundRect">
          <a:avLst>
            <a:gd name="adj" fmla="val 10000"/>
          </a:avLst>
        </a:prstGeom>
        <a:solidFill>
          <a:schemeClr val="accent3">
            <a:alpha val="90000"/>
            <a:hueOff val="0"/>
            <a:satOff val="0"/>
            <a:lumOff val="0"/>
            <a:alphaOff val="-2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a:t>Behaviour is ‘abusive’ if it consists of any of the following – physical or sexual abuse, violent or threatening behavior; controlling or coercive behavior; economic abuse, psychological, emotional or other abuse;</a:t>
          </a:r>
          <a:endParaRPr lang="en-US" sz="2400" kern="1200" dirty="0"/>
        </a:p>
      </dsp:txBody>
      <dsp:txXfrm>
        <a:off x="33425" y="1747492"/>
        <a:ext cx="9294079" cy="1074374"/>
      </dsp:txXfrm>
    </dsp:sp>
    <dsp:sp modelId="{ADD7E731-B06B-4D58-85C1-6D416181A83C}">
      <dsp:nvSpPr>
        <dsp:cNvPr id="0" name=""/>
        <dsp:cNvSpPr/>
      </dsp:nvSpPr>
      <dsp:spPr>
        <a:xfrm rot="5400000">
          <a:off x="4466485" y="2883822"/>
          <a:ext cx="427959" cy="513550"/>
        </a:xfrm>
        <a:prstGeom prst="rightArrow">
          <a:avLst>
            <a:gd name="adj1" fmla="val 60000"/>
            <a:gd name="adj2" fmla="val 50000"/>
          </a:avLst>
        </a:prstGeom>
        <a:solidFill>
          <a:schemeClr val="accent3">
            <a:shade val="90000"/>
            <a:hueOff val="0"/>
            <a:satOff val="0"/>
            <a:lumOff val="23095"/>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933450">
            <a:lnSpc>
              <a:spcPct val="90000"/>
            </a:lnSpc>
            <a:spcBef>
              <a:spcPct val="0"/>
            </a:spcBef>
            <a:spcAft>
              <a:spcPct val="35000"/>
            </a:spcAft>
            <a:buNone/>
          </a:pPr>
          <a:endParaRPr lang="en-US" sz="2100" kern="1200" dirty="0"/>
        </a:p>
      </dsp:txBody>
      <dsp:txXfrm rot="-5400000">
        <a:off x="4526400" y="2926617"/>
        <a:ext cx="308130" cy="299571"/>
      </dsp:txXfrm>
    </dsp:sp>
    <dsp:sp modelId="{6529C852-527D-4C10-B5FA-75FC033DAC08}">
      <dsp:nvSpPr>
        <dsp:cNvPr id="0" name=""/>
        <dsp:cNvSpPr/>
      </dsp:nvSpPr>
      <dsp:spPr>
        <a:xfrm>
          <a:off x="0" y="3425904"/>
          <a:ext cx="9360929" cy="1141224"/>
        </a:xfrm>
        <a:prstGeom prst="roundRect">
          <a:avLst>
            <a:gd name="adj" fmla="val 10000"/>
          </a:avLst>
        </a:prstGeom>
        <a:solidFill>
          <a:schemeClr val="accent3">
            <a:alpha val="90000"/>
            <a:hueOff val="0"/>
            <a:satOff val="0"/>
            <a:lumOff val="0"/>
            <a:alphaOff val="-4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a:t>And it </a:t>
          </a:r>
          <a:r>
            <a:rPr lang="en-US" sz="2400" b="1" i="1" u="sng" kern="1200"/>
            <a:t>does not matter </a:t>
          </a:r>
          <a:r>
            <a:rPr lang="en-US" sz="2400" kern="1200"/>
            <a:t>whether the behavior consists of a </a:t>
          </a:r>
          <a:r>
            <a:rPr lang="en-US" sz="2400" b="1" i="1" u="sng" kern="1200"/>
            <a:t>single incident </a:t>
          </a:r>
          <a:r>
            <a:rPr lang="en-US" sz="2400" kern="1200"/>
            <a:t>or a </a:t>
          </a:r>
          <a:r>
            <a:rPr lang="en-US" sz="2400" b="1" i="1" u="sng" kern="1200"/>
            <a:t>course of conduct</a:t>
          </a:r>
          <a:endParaRPr lang="en-US" sz="2400" b="1" i="1" u="sng" kern="1200" dirty="0"/>
        </a:p>
      </dsp:txBody>
      <dsp:txXfrm>
        <a:off x="33425" y="3459329"/>
        <a:ext cx="9294079" cy="1074374"/>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76611D9-E156-E54F-9435-7D1B346ECA31}">
      <dsp:nvSpPr>
        <dsp:cNvPr id="0" name=""/>
        <dsp:cNvSpPr/>
      </dsp:nvSpPr>
      <dsp:spPr>
        <a:xfrm>
          <a:off x="0" y="4571269"/>
          <a:ext cx="6415959" cy="500231"/>
        </a:xfrm>
        <a:prstGeom prst="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en-US" sz="2400" kern="1200" dirty="0"/>
            <a:t>Decision Making</a:t>
          </a:r>
        </a:p>
      </dsp:txBody>
      <dsp:txXfrm>
        <a:off x="0" y="4571269"/>
        <a:ext cx="6415959" cy="500231"/>
      </dsp:txXfrm>
    </dsp:sp>
    <dsp:sp modelId="{3B692F35-FD08-DF48-BB6A-6EDE896E6427}">
      <dsp:nvSpPr>
        <dsp:cNvPr id="0" name=""/>
        <dsp:cNvSpPr/>
      </dsp:nvSpPr>
      <dsp:spPr>
        <a:xfrm rot="10800000">
          <a:off x="0" y="3809417"/>
          <a:ext cx="6415959" cy="769356"/>
        </a:xfrm>
        <a:prstGeom prst="upArrowCallou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en-US" sz="2400" kern="1200"/>
            <a:t>Powers of entry</a:t>
          </a:r>
          <a:endParaRPr lang="en-US" sz="2400" kern="1200" dirty="0"/>
        </a:p>
      </dsp:txBody>
      <dsp:txXfrm rot="10800000">
        <a:off x="0" y="3809417"/>
        <a:ext cx="6415959" cy="499904"/>
      </dsp:txXfrm>
    </dsp:sp>
    <dsp:sp modelId="{FC37793F-8E9E-544E-BB3F-C81082276E7E}">
      <dsp:nvSpPr>
        <dsp:cNvPr id="0" name=""/>
        <dsp:cNvSpPr/>
      </dsp:nvSpPr>
      <dsp:spPr>
        <a:xfrm rot="10800000">
          <a:off x="0" y="3047564"/>
          <a:ext cx="6415959" cy="769356"/>
        </a:xfrm>
        <a:prstGeom prst="upArrowCallou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en-US" sz="2400" kern="1200"/>
            <a:t>Police Protection</a:t>
          </a:r>
          <a:endParaRPr lang="en-US" sz="2400" kern="1200" dirty="0"/>
        </a:p>
      </dsp:txBody>
      <dsp:txXfrm rot="10800000">
        <a:off x="0" y="3047564"/>
        <a:ext cx="6415959" cy="499904"/>
      </dsp:txXfrm>
    </dsp:sp>
    <dsp:sp modelId="{36323C0A-70E2-D749-BBE1-813732F8901B}">
      <dsp:nvSpPr>
        <dsp:cNvPr id="0" name=""/>
        <dsp:cNvSpPr/>
      </dsp:nvSpPr>
      <dsp:spPr>
        <a:xfrm rot="10800000">
          <a:off x="0" y="2285711"/>
          <a:ext cx="6415959" cy="769356"/>
        </a:xfrm>
        <a:prstGeom prst="upArrowCallou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en-US" sz="2400" kern="1200"/>
            <a:t>Medical Assistance</a:t>
          </a:r>
          <a:endParaRPr lang="en-US" sz="2400" kern="1200" dirty="0"/>
        </a:p>
      </dsp:txBody>
      <dsp:txXfrm rot="10800000">
        <a:off x="0" y="2285711"/>
        <a:ext cx="6415959" cy="499904"/>
      </dsp:txXfrm>
    </dsp:sp>
    <dsp:sp modelId="{6F95CC16-BB0C-074C-A9BD-0C3682759159}">
      <dsp:nvSpPr>
        <dsp:cNvPr id="0" name=""/>
        <dsp:cNvSpPr/>
      </dsp:nvSpPr>
      <dsp:spPr>
        <a:xfrm rot="10800000">
          <a:off x="0" y="1523858"/>
          <a:ext cx="6415959" cy="769356"/>
        </a:xfrm>
        <a:prstGeom prst="upArrowCallou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en-US" sz="2400" kern="1200"/>
            <a:t>Officer Safety</a:t>
          </a:r>
          <a:endParaRPr lang="en-US" sz="2400" kern="1200" dirty="0"/>
        </a:p>
      </dsp:txBody>
      <dsp:txXfrm rot="10800000">
        <a:off x="0" y="1523858"/>
        <a:ext cx="6415959" cy="499904"/>
      </dsp:txXfrm>
    </dsp:sp>
    <dsp:sp modelId="{95796B20-D6E5-394D-B7B7-C909A35E21F2}">
      <dsp:nvSpPr>
        <dsp:cNvPr id="0" name=""/>
        <dsp:cNvSpPr/>
      </dsp:nvSpPr>
      <dsp:spPr>
        <a:xfrm rot="10800000">
          <a:off x="0" y="762006"/>
          <a:ext cx="6415959" cy="769356"/>
        </a:xfrm>
        <a:prstGeom prst="upArrowCallou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en-US" sz="2400" kern="1200"/>
            <a:t>Safeguarding</a:t>
          </a:r>
          <a:endParaRPr lang="en-US" sz="2400" kern="1200" dirty="0"/>
        </a:p>
      </dsp:txBody>
      <dsp:txXfrm rot="10800000">
        <a:off x="0" y="762006"/>
        <a:ext cx="6415959" cy="499904"/>
      </dsp:txXfrm>
    </dsp:sp>
    <dsp:sp modelId="{C306FDD9-F57B-AF42-A4CD-B1CAD120F1F4}">
      <dsp:nvSpPr>
        <dsp:cNvPr id="0" name=""/>
        <dsp:cNvSpPr/>
      </dsp:nvSpPr>
      <dsp:spPr>
        <a:xfrm rot="10800000">
          <a:off x="0" y="153"/>
          <a:ext cx="6415959" cy="769356"/>
        </a:xfrm>
        <a:prstGeom prst="upArrowCallou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en-US" sz="2400" kern="1200"/>
            <a:t>Risk</a:t>
          </a:r>
          <a:endParaRPr lang="en-US" sz="2400" kern="1200" dirty="0"/>
        </a:p>
      </dsp:txBody>
      <dsp:txXfrm rot="10800000">
        <a:off x="0" y="153"/>
        <a:ext cx="6415959" cy="499904"/>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1750622-353D-4842-A306-8480A21DFB54}">
      <dsp:nvSpPr>
        <dsp:cNvPr id="0" name=""/>
        <dsp:cNvSpPr/>
      </dsp:nvSpPr>
      <dsp:spPr>
        <a:xfrm>
          <a:off x="0" y="4782457"/>
          <a:ext cx="9321800" cy="392396"/>
        </a:xfrm>
        <a:prstGeom prst="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l" defTabSz="1066800">
            <a:lnSpc>
              <a:spcPct val="90000"/>
            </a:lnSpc>
            <a:spcBef>
              <a:spcPct val="0"/>
            </a:spcBef>
            <a:spcAft>
              <a:spcPct val="35000"/>
            </a:spcAft>
            <a:buNone/>
          </a:pPr>
          <a:r>
            <a:rPr lang="en-US" sz="2400" kern="1200" dirty="0"/>
            <a:t>Risk</a:t>
          </a:r>
        </a:p>
      </dsp:txBody>
      <dsp:txXfrm>
        <a:off x="0" y="4782457"/>
        <a:ext cx="9321800" cy="392396"/>
      </dsp:txXfrm>
    </dsp:sp>
    <dsp:sp modelId="{C4C94694-59A6-DD42-9FA0-458C7104718B}">
      <dsp:nvSpPr>
        <dsp:cNvPr id="0" name=""/>
        <dsp:cNvSpPr/>
      </dsp:nvSpPr>
      <dsp:spPr>
        <a:xfrm rot="10800000">
          <a:off x="0" y="4184837"/>
          <a:ext cx="9321800" cy="603506"/>
        </a:xfrm>
        <a:prstGeom prst="upArrowCallout">
          <a:avLst/>
        </a:prstGeom>
        <a:solidFill>
          <a:schemeClr val="accent5">
            <a:hueOff val="-844818"/>
            <a:satOff val="-2177"/>
            <a:lumOff val="-147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l" defTabSz="1066800">
            <a:lnSpc>
              <a:spcPct val="90000"/>
            </a:lnSpc>
            <a:spcBef>
              <a:spcPct val="0"/>
            </a:spcBef>
            <a:spcAft>
              <a:spcPct val="35000"/>
            </a:spcAft>
            <a:buNone/>
          </a:pPr>
          <a:r>
            <a:rPr lang="en-US" sz="2400" kern="1200" dirty="0"/>
            <a:t>Injuries</a:t>
          </a:r>
        </a:p>
      </dsp:txBody>
      <dsp:txXfrm rot="10800000">
        <a:off x="0" y="4184837"/>
        <a:ext cx="9321800" cy="392140"/>
      </dsp:txXfrm>
    </dsp:sp>
    <dsp:sp modelId="{D9F4CB12-3ABE-F142-AB38-78322934676C}">
      <dsp:nvSpPr>
        <dsp:cNvPr id="0" name=""/>
        <dsp:cNvSpPr/>
      </dsp:nvSpPr>
      <dsp:spPr>
        <a:xfrm rot="10800000">
          <a:off x="0" y="3587217"/>
          <a:ext cx="9321800" cy="603506"/>
        </a:xfrm>
        <a:prstGeom prst="upArrowCallout">
          <a:avLst/>
        </a:prstGeom>
        <a:solidFill>
          <a:schemeClr val="accent5">
            <a:hueOff val="-1689636"/>
            <a:satOff val="-4355"/>
            <a:lumOff val="-294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l" defTabSz="1066800">
            <a:lnSpc>
              <a:spcPct val="90000"/>
            </a:lnSpc>
            <a:spcBef>
              <a:spcPct val="0"/>
            </a:spcBef>
            <a:spcAft>
              <a:spcPct val="35000"/>
            </a:spcAft>
            <a:buNone/>
          </a:pPr>
          <a:r>
            <a:rPr lang="en-US" sz="2400" kern="1200" dirty="0"/>
            <a:t>Type of Witness</a:t>
          </a:r>
        </a:p>
      </dsp:txBody>
      <dsp:txXfrm rot="10800000">
        <a:off x="0" y="3587217"/>
        <a:ext cx="9321800" cy="392140"/>
      </dsp:txXfrm>
    </dsp:sp>
    <dsp:sp modelId="{839CB67F-C283-8847-B41D-0F472A757391}">
      <dsp:nvSpPr>
        <dsp:cNvPr id="0" name=""/>
        <dsp:cNvSpPr/>
      </dsp:nvSpPr>
      <dsp:spPr>
        <a:xfrm rot="10800000">
          <a:off x="0" y="2989597"/>
          <a:ext cx="9321800" cy="603506"/>
        </a:xfrm>
        <a:prstGeom prst="upArrowCallout">
          <a:avLst/>
        </a:prstGeom>
        <a:solidFill>
          <a:schemeClr val="accent5">
            <a:hueOff val="-2534453"/>
            <a:satOff val="-6532"/>
            <a:lumOff val="-441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l" defTabSz="1066800">
            <a:lnSpc>
              <a:spcPct val="90000"/>
            </a:lnSpc>
            <a:spcBef>
              <a:spcPct val="0"/>
            </a:spcBef>
            <a:spcAft>
              <a:spcPct val="35000"/>
            </a:spcAft>
            <a:buNone/>
          </a:pPr>
          <a:r>
            <a:rPr lang="en-US" sz="2400" kern="1200" dirty="0"/>
            <a:t>Safeguarding</a:t>
          </a:r>
        </a:p>
      </dsp:txBody>
      <dsp:txXfrm rot="10800000">
        <a:off x="0" y="2989597"/>
        <a:ext cx="9321800" cy="392140"/>
      </dsp:txXfrm>
    </dsp:sp>
    <dsp:sp modelId="{A662243C-42C4-3646-A5CF-C1667E90754C}">
      <dsp:nvSpPr>
        <dsp:cNvPr id="0" name=""/>
        <dsp:cNvSpPr/>
      </dsp:nvSpPr>
      <dsp:spPr>
        <a:xfrm rot="10800000">
          <a:off x="0" y="2391977"/>
          <a:ext cx="9321800" cy="603506"/>
        </a:xfrm>
        <a:prstGeom prst="upArrowCallout">
          <a:avLst/>
        </a:prstGeom>
        <a:solidFill>
          <a:schemeClr val="accent5">
            <a:hueOff val="-3379271"/>
            <a:satOff val="-8710"/>
            <a:lumOff val="-588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l" defTabSz="1066800">
            <a:lnSpc>
              <a:spcPct val="90000"/>
            </a:lnSpc>
            <a:spcBef>
              <a:spcPct val="0"/>
            </a:spcBef>
            <a:spcAft>
              <a:spcPct val="35000"/>
            </a:spcAft>
            <a:buNone/>
          </a:pPr>
          <a:r>
            <a:rPr lang="en-US" sz="2400" kern="1200" dirty="0"/>
            <a:t>First Account</a:t>
          </a:r>
        </a:p>
      </dsp:txBody>
      <dsp:txXfrm rot="10800000">
        <a:off x="0" y="2391977"/>
        <a:ext cx="9321800" cy="392140"/>
      </dsp:txXfrm>
    </dsp:sp>
    <dsp:sp modelId="{3E9FEF96-6B4B-5D41-8479-A9A39E47F6F2}">
      <dsp:nvSpPr>
        <dsp:cNvPr id="0" name=""/>
        <dsp:cNvSpPr/>
      </dsp:nvSpPr>
      <dsp:spPr>
        <a:xfrm rot="10800000">
          <a:off x="0" y="1794356"/>
          <a:ext cx="9321800" cy="603506"/>
        </a:xfrm>
        <a:prstGeom prst="upArrowCallout">
          <a:avLst/>
        </a:prstGeom>
        <a:solidFill>
          <a:schemeClr val="accent5">
            <a:hueOff val="-4224089"/>
            <a:satOff val="-10887"/>
            <a:lumOff val="-735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l" defTabSz="1066800">
            <a:lnSpc>
              <a:spcPct val="90000"/>
            </a:lnSpc>
            <a:spcBef>
              <a:spcPct val="0"/>
            </a:spcBef>
            <a:spcAft>
              <a:spcPct val="35000"/>
            </a:spcAft>
            <a:buNone/>
          </a:pPr>
          <a:r>
            <a:rPr lang="en-US" sz="2400" kern="1200" dirty="0"/>
            <a:t>Physical Evidence</a:t>
          </a:r>
        </a:p>
      </dsp:txBody>
      <dsp:txXfrm rot="10800000">
        <a:off x="0" y="1794356"/>
        <a:ext cx="9321800" cy="392140"/>
      </dsp:txXfrm>
    </dsp:sp>
    <dsp:sp modelId="{07EE699A-77F0-D744-A81B-8F8C3DC2E62D}">
      <dsp:nvSpPr>
        <dsp:cNvPr id="0" name=""/>
        <dsp:cNvSpPr/>
      </dsp:nvSpPr>
      <dsp:spPr>
        <a:xfrm rot="10800000">
          <a:off x="0" y="1196736"/>
          <a:ext cx="9321800" cy="603506"/>
        </a:xfrm>
        <a:prstGeom prst="upArrowCallout">
          <a:avLst/>
        </a:prstGeom>
        <a:solidFill>
          <a:schemeClr val="accent5">
            <a:hueOff val="-5068907"/>
            <a:satOff val="-13064"/>
            <a:lumOff val="-882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l" defTabSz="1066800">
            <a:lnSpc>
              <a:spcPct val="90000"/>
            </a:lnSpc>
            <a:spcBef>
              <a:spcPct val="0"/>
            </a:spcBef>
            <a:spcAft>
              <a:spcPct val="35000"/>
            </a:spcAft>
            <a:buNone/>
          </a:pPr>
          <a:r>
            <a:rPr lang="en-US" sz="2400" kern="1200" dirty="0">
              <a:latin typeface="+mn-lt"/>
            </a:rPr>
            <a:t>Body Worn Video</a:t>
          </a:r>
        </a:p>
      </dsp:txBody>
      <dsp:txXfrm rot="10800000">
        <a:off x="0" y="1196736"/>
        <a:ext cx="9321800" cy="392140"/>
      </dsp:txXfrm>
    </dsp:sp>
    <dsp:sp modelId="{638E052B-8382-1C43-B552-4F18B743EB39}">
      <dsp:nvSpPr>
        <dsp:cNvPr id="0" name=""/>
        <dsp:cNvSpPr/>
      </dsp:nvSpPr>
      <dsp:spPr>
        <a:xfrm rot="10800000">
          <a:off x="0" y="599116"/>
          <a:ext cx="9321800" cy="603506"/>
        </a:xfrm>
        <a:prstGeom prst="upArrowCallout">
          <a:avLst/>
        </a:prstGeom>
        <a:solidFill>
          <a:schemeClr val="accent5">
            <a:hueOff val="-5913725"/>
            <a:satOff val="-15242"/>
            <a:lumOff val="-1029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l" defTabSz="1066800">
            <a:lnSpc>
              <a:spcPct val="90000"/>
            </a:lnSpc>
            <a:spcBef>
              <a:spcPct val="0"/>
            </a:spcBef>
            <a:spcAft>
              <a:spcPct val="35000"/>
            </a:spcAft>
            <a:buNone/>
          </a:pPr>
          <a:r>
            <a:rPr lang="en-US" sz="2400" kern="1200" dirty="0"/>
            <a:t>Risk Assessed/ Managed</a:t>
          </a:r>
        </a:p>
      </dsp:txBody>
      <dsp:txXfrm rot="10800000">
        <a:off x="0" y="599116"/>
        <a:ext cx="9321800" cy="392140"/>
      </dsp:txXfrm>
    </dsp:sp>
    <dsp:sp modelId="{2A0F1778-705F-2449-B43B-135D19BE1ED1}">
      <dsp:nvSpPr>
        <dsp:cNvPr id="0" name=""/>
        <dsp:cNvSpPr/>
      </dsp:nvSpPr>
      <dsp:spPr>
        <a:xfrm rot="10800000">
          <a:off x="0" y="1496"/>
          <a:ext cx="9321800" cy="603506"/>
        </a:xfrm>
        <a:prstGeom prst="upArrowCallout">
          <a:avLst/>
        </a:prstGeom>
        <a:solidFill>
          <a:schemeClr val="accent5">
            <a:hueOff val="-6758543"/>
            <a:satOff val="-17419"/>
            <a:lumOff val="-117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l" defTabSz="1066800">
            <a:lnSpc>
              <a:spcPct val="90000"/>
            </a:lnSpc>
            <a:spcBef>
              <a:spcPct val="0"/>
            </a:spcBef>
            <a:spcAft>
              <a:spcPct val="35000"/>
            </a:spcAft>
            <a:buNone/>
          </a:pPr>
          <a:r>
            <a:rPr lang="en-US" sz="2400" kern="1200" dirty="0"/>
            <a:t>Medical Assistance</a:t>
          </a:r>
        </a:p>
      </dsp:txBody>
      <dsp:txXfrm rot="10800000">
        <a:off x="0" y="1496"/>
        <a:ext cx="9321800" cy="392140"/>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522F2D2-D2A3-0E44-BF2D-F19BD3D60889}">
      <dsp:nvSpPr>
        <dsp:cNvPr id="0" name=""/>
        <dsp:cNvSpPr/>
      </dsp:nvSpPr>
      <dsp:spPr>
        <a:xfrm>
          <a:off x="0" y="3628247"/>
          <a:ext cx="7201930" cy="595244"/>
        </a:xfrm>
        <a:prstGeom prst="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en-US" sz="2400" kern="1200">
              <a:latin typeface="+mn-lt"/>
            </a:rPr>
            <a:t>Types of Witness</a:t>
          </a:r>
          <a:endParaRPr lang="en-US" sz="2400" kern="1200" dirty="0">
            <a:latin typeface="+mn-lt"/>
          </a:endParaRPr>
        </a:p>
      </dsp:txBody>
      <dsp:txXfrm>
        <a:off x="0" y="3628247"/>
        <a:ext cx="7201930" cy="595244"/>
      </dsp:txXfrm>
    </dsp:sp>
    <dsp:sp modelId="{1F28118A-E0E1-6548-B095-080ADE5B616A}">
      <dsp:nvSpPr>
        <dsp:cNvPr id="0" name=""/>
        <dsp:cNvSpPr/>
      </dsp:nvSpPr>
      <dsp:spPr>
        <a:xfrm rot="10800000">
          <a:off x="0" y="2721690"/>
          <a:ext cx="7201930" cy="915485"/>
        </a:xfrm>
        <a:prstGeom prst="upArrowCallout">
          <a:avLst/>
        </a:prstGeom>
        <a:solidFill>
          <a:schemeClr val="accent5">
            <a:hueOff val="-1689636"/>
            <a:satOff val="-4355"/>
            <a:lumOff val="-294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en-US" sz="2400" kern="1200"/>
            <a:t>Witnesses</a:t>
          </a:r>
          <a:endParaRPr lang="en-US" sz="2400" kern="1200" dirty="0"/>
        </a:p>
      </dsp:txBody>
      <dsp:txXfrm rot="10800000">
        <a:off x="0" y="2721690"/>
        <a:ext cx="7201930" cy="594855"/>
      </dsp:txXfrm>
    </dsp:sp>
    <dsp:sp modelId="{0B51AC82-9576-6441-8683-DFB503CEEFC0}">
      <dsp:nvSpPr>
        <dsp:cNvPr id="0" name=""/>
        <dsp:cNvSpPr/>
      </dsp:nvSpPr>
      <dsp:spPr>
        <a:xfrm rot="10800000">
          <a:off x="0" y="1815133"/>
          <a:ext cx="7201930" cy="915485"/>
        </a:xfrm>
        <a:prstGeom prst="upArrowCallout">
          <a:avLst/>
        </a:prstGeom>
        <a:solidFill>
          <a:schemeClr val="accent5">
            <a:hueOff val="-3379271"/>
            <a:satOff val="-8710"/>
            <a:lumOff val="-588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en-US" sz="2400" kern="1200"/>
            <a:t>House to House</a:t>
          </a:r>
          <a:endParaRPr lang="en-US" sz="2400" kern="1200" dirty="0"/>
        </a:p>
      </dsp:txBody>
      <dsp:txXfrm rot="10800000">
        <a:off x="0" y="1815133"/>
        <a:ext cx="7201930" cy="594855"/>
      </dsp:txXfrm>
    </dsp:sp>
    <dsp:sp modelId="{BE90E5EA-4DD6-9145-9465-834F0BA54114}">
      <dsp:nvSpPr>
        <dsp:cNvPr id="0" name=""/>
        <dsp:cNvSpPr/>
      </dsp:nvSpPr>
      <dsp:spPr>
        <a:xfrm rot="10800000">
          <a:off x="0" y="908576"/>
          <a:ext cx="7201930" cy="915485"/>
        </a:xfrm>
        <a:prstGeom prst="upArrowCallout">
          <a:avLst/>
        </a:prstGeom>
        <a:solidFill>
          <a:schemeClr val="accent5">
            <a:hueOff val="-5068907"/>
            <a:satOff val="-13064"/>
            <a:lumOff val="-882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en-US" sz="2400" kern="1200"/>
            <a:t>Social Media</a:t>
          </a:r>
          <a:endParaRPr lang="en-US" sz="2400" kern="1200" dirty="0"/>
        </a:p>
      </dsp:txBody>
      <dsp:txXfrm rot="10800000">
        <a:off x="0" y="908576"/>
        <a:ext cx="7201930" cy="594855"/>
      </dsp:txXfrm>
    </dsp:sp>
    <dsp:sp modelId="{FDF169E2-2430-C24B-B065-50B9B0D94D65}">
      <dsp:nvSpPr>
        <dsp:cNvPr id="0" name=""/>
        <dsp:cNvSpPr/>
      </dsp:nvSpPr>
      <dsp:spPr>
        <a:xfrm rot="10800000">
          <a:off x="0" y="2019"/>
          <a:ext cx="7201930" cy="915485"/>
        </a:xfrm>
        <a:prstGeom prst="upArrowCallout">
          <a:avLst/>
        </a:prstGeom>
        <a:solidFill>
          <a:schemeClr val="accent5">
            <a:hueOff val="-6758543"/>
            <a:satOff val="-17419"/>
            <a:lumOff val="-117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en-US" sz="2400" kern="1200"/>
            <a:t>First Disclosure</a:t>
          </a:r>
          <a:endParaRPr lang="en-US" sz="2400" kern="1200" dirty="0"/>
        </a:p>
      </dsp:txBody>
      <dsp:txXfrm rot="10800000">
        <a:off x="0" y="2019"/>
        <a:ext cx="7201930" cy="594855"/>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CF156F4-946A-CC4E-880E-A79CA0D757C7}">
      <dsp:nvSpPr>
        <dsp:cNvPr id="0" name=""/>
        <dsp:cNvSpPr/>
      </dsp:nvSpPr>
      <dsp:spPr>
        <a:xfrm>
          <a:off x="0" y="4109526"/>
          <a:ext cx="9880600" cy="385318"/>
        </a:xfrm>
        <a:prstGeom prst="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l" defTabSz="1066800">
            <a:lnSpc>
              <a:spcPct val="90000"/>
            </a:lnSpc>
            <a:spcBef>
              <a:spcPct val="0"/>
            </a:spcBef>
            <a:spcAft>
              <a:spcPct val="35000"/>
            </a:spcAft>
            <a:buNone/>
          </a:pPr>
          <a:r>
            <a:rPr lang="en-US" sz="2400" kern="1200" dirty="0">
              <a:latin typeface="+mn-lt"/>
            </a:rPr>
            <a:t>Recording</a:t>
          </a:r>
        </a:p>
      </dsp:txBody>
      <dsp:txXfrm>
        <a:off x="0" y="4109526"/>
        <a:ext cx="9880600" cy="385318"/>
      </dsp:txXfrm>
    </dsp:sp>
    <dsp:sp modelId="{0BE3A7D0-C5AA-9143-8C86-96B938463630}">
      <dsp:nvSpPr>
        <dsp:cNvPr id="0" name=""/>
        <dsp:cNvSpPr/>
      </dsp:nvSpPr>
      <dsp:spPr>
        <a:xfrm rot="10800000">
          <a:off x="0" y="3522685"/>
          <a:ext cx="9880600" cy="592620"/>
        </a:xfrm>
        <a:prstGeom prst="upArrowCallout">
          <a:avLst/>
        </a:prstGeom>
        <a:solidFill>
          <a:schemeClr val="accent5">
            <a:hueOff val="-965506"/>
            <a:satOff val="-2488"/>
            <a:lumOff val="-168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l" defTabSz="1066800">
            <a:lnSpc>
              <a:spcPct val="90000"/>
            </a:lnSpc>
            <a:spcBef>
              <a:spcPct val="0"/>
            </a:spcBef>
            <a:spcAft>
              <a:spcPct val="35000"/>
            </a:spcAft>
            <a:buNone/>
          </a:pPr>
          <a:r>
            <a:rPr lang="en-US" sz="2400" kern="1200" dirty="0"/>
            <a:t>Staff</a:t>
          </a:r>
        </a:p>
      </dsp:txBody>
      <dsp:txXfrm rot="10800000">
        <a:off x="0" y="3522685"/>
        <a:ext cx="9880600" cy="385067"/>
      </dsp:txXfrm>
    </dsp:sp>
    <dsp:sp modelId="{E96A2A88-D9A6-7440-B55A-69EF64897AD6}">
      <dsp:nvSpPr>
        <dsp:cNvPr id="0" name=""/>
        <dsp:cNvSpPr/>
      </dsp:nvSpPr>
      <dsp:spPr>
        <a:xfrm rot="10800000">
          <a:off x="0" y="2935844"/>
          <a:ext cx="9880600" cy="592620"/>
        </a:xfrm>
        <a:prstGeom prst="upArrowCallout">
          <a:avLst/>
        </a:prstGeom>
        <a:solidFill>
          <a:schemeClr val="accent5">
            <a:hueOff val="-1931012"/>
            <a:satOff val="-4977"/>
            <a:lumOff val="-336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l" defTabSz="1066800">
            <a:lnSpc>
              <a:spcPct val="90000"/>
            </a:lnSpc>
            <a:spcBef>
              <a:spcPct val="0"/>
            </a:spcBef>
            <a:spcAft>
              <a:spcPct val="35000"/>
            </a:spcAft>
            <a:buNone/>
          </a:pPr>
          <a:r>
            <a:rPr lang="en-US" sz="2400" kern="1200" dirty="0"/>
            <a:t>Cross Contamination</a:t>
          </a:r>
        </a:p>
      </dsp:txBody>
      <dsp:txXfrm rot="10800000">
        <a:off x="0" y="2935844"/>
        <a:ext cx="9880600" cy="385067"/>
      </dsp:txXfrm>
    </dsp:sp>
    <dsp:sp modelId="{6F43494D-B1BF-DA4C-A0EC-F1B26D610201}">
      <dsp:nvSpPr>
        <dsp:cNvPr id="0" name=""/>
        <dsp:cNvSpPr/>
      </dsp:nvSpPr>
      <dsp:spPr>
        <a:xfrm rot="10800000">
          <a:off x="0" y="2349003"/>
          <a:ext cx="9880600" cy="592620"/>
        </a:xfrm>
        <a:prstGeom prst="upArrowCallout">
          <a:avLst/>
        </a:prstGeom>
        <a:solidFill>
          <a:schemeClr val="accent5">
            <a:hueOff val="-2896518"/>
            <a:satOff val="-7465"/>
            <a:lumOff val="-504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l" defTabSz="1066800">
            <a:lnSpc>
              <a:spcPct val="90000"/>
            </a:lnSpc>
            <a:spcBef>
              <a:spcPct val="0"/>
            </a:spcBef>
            <a:spcAft>
              <a:spcPct val="35000"/>
            </a:spcAft>
            <a:buNone/>
          </a:pPr>
          <a:r>
            <a:rPr lang="en-US" sz="2400" kern="1200" dirty="0"/>
            <a:t>Log Books/ Cordons </a:t>
          </a:r>
        </a:p>
      </dsp:txBody>
      <dsp:txXfrm rot="10800000">
        <a:off x="0" y="2349003"/>
        <a:ext cx="9880600" cy="385067"/>
      </dsp:txXfrm>
    </dsp:sp>
    <dsp:sp modelId="{DAA39E2D-8359-0944-ACB1-587C231FC622}">
      <dsp:nvSpPr>
        <dsp:cNvPr id="0" name=""/>
        <dsp:cNvSpPr/>
      </dsp:nvSpPr>
      <dsp:spPr>
        <a:xfrm rot="10800000">
          <a:off x="0" y="1762163"/>
          <a:ext cx="9880600" cy="592620"/>
        </a:xfrm>
        <a:prstGeom prst="upArrowCallout">
          <a:avLst/>
        </a:prstGeom>
        <a:solidFill>
          <a:schemeClr val="accent5">
            <a:hueOff val="-3862025"/>
            <a:satOff val="-9954"/>
            <a:lumOff val="-672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l" defTabSz="1066800">
            <a:lnSpc>
              <a:spcPct val="90000"/>
            </a:lnSpc>
            <a:spcBef>
              <a:spcPct val="0"/>
            </a:spcBef>
            <a:spcAft>
              <a:spcPct val="35000"/>
            </a:spcAft>
            <a:buNone/>
          </a:pPr>
          <a:r>
            <a:rPr lang="en-US" sz="2400" kern="1200" dirty="0"/>
            <a:t>Common Approach Path</a:t>
          </a:r>
        </a:p>
      </dsp:txBody>
      <dsp:txXfrm rot="10800000">
        <a:off x="0" y="1762163"/>
        <a:ext cx="9880600" cy="385067"/>
      </dsp:txXfrm>
    </dsp:sp>
    <dsp:sp modelId="{4CB6A4F4-6521-4146-976D-9C693EAD30BD}">
      <dsp:nvSpPr>
        <dsp:cNvPr id="0" name=""/>
        <dsp:cNvSpPr/>
      </dsp:nvSpPr>
      <dsp:spPr>
        <a:xfrm rot="10800000">
          <a:off x="0" y="1175322"/>
          <a:ext cx="9880600" cy="592620"/>
        </a:xfrm>
        <a:prstGeom prst="upArrowCallout">
          <a:avLst/>
        </a:prstGeom>
        <a:solidFill>
          <a:schemeClr val="accent5">
            <a:hueOff val="-4827531"/>
            <a:satOff val="-12442"/>
            <a:lumOff val="-840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l" defTabSz="1066800">
            <a:lnSpc>
              <a:spcPct val="90000"/>
            </a:lnSpc>
            <a:spcBef>
              <a:spcPct val="0"/>
            </a:spcBef>
            <a:spcAft>
              <a:spcPct val="35000"/>
            </a:spcAft>
            <a:buNone/>
          </a:pPr>
          <a:r>
            <a:rPr lang="en-US" sz="2400" kern="1200" dirty="0"/>
            <a:t>Preservation</a:t>
          </a:r>
        </a:p>
      </dsp:txBody>
      <dsp:txXfrm rot="10800000">
        <a:off x="0" y="1175322"/>
        <a:ext cx="9880600" cy="385067"/>
      </dsp:txXfrm>
    </dsp:sp>
    <dsp:sp modelId="{6E20DF2D-1DD6-D446-B683-AB54C3AED141}">
      <dsp:nvSpPr>
        <dsp:cNvPr id="0" name=""/>
        <dsp:cNvSpPr/>
      </dsp:nvSpPr>
      <dsp:spPr>
        <a:xfrm rot="10800000">
          <a:off x="0" y="588481"/>
          <a:ext cx="9880600" cy="592620"/>
        </a:xfrm>
        <a:prstGeom prst="upArrowCallout">
          <a:avLst/>
        </a:prstGeom>
        <a:solidFill>
          <a:schemeClr val="accent5">
            <a:hueOff val="-5793037"/>
            <a:satOff val="-14931"/>
            <a:lumOff val="-1008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l" defTabSz="1066800">
            <a:lnSpc>
              <a:spcPct val="90000"/>
            </a:lnSpc>
            <a:spcBef>
              <a:spcPct val="0"/>
            </a:spcBef>
            <a:spcAft>
              <a:spcPct val="35000"/>
            </a:spcAft>
            <a:buNone/>
          </a:pPr>
          <a:r>
            <a:rPr lang="en-US" sz="2400" kern="1200" dirty="0"/>
            <a:t>Identification</a:t>
          </a:r>
        </a:p>
      </dsp:txBody>
      <dsp:txXfrm rot="10800000">
        <a:off x="0" y="588481"/>
        <a:ext cx="9880600" cy="385067"/>
      </dsp:txXfrm>
    </dsp:sp>
    <dsp:sp modelId="{4857C2A9-A04A-2B41-A0B3-EF5B91FCC292}">
      <dsp:nvSpPr>
        <dsp:cNvPr id="0" name=""/>
        <dsp:cNvSpPr/>
      </dsp:nvSpPr>
      <dsp:spPr>
        <a:xfrm rot="10800000">
          <a:off x="0" y="1640"/>
          <a:ext cx="9880600" cy="592620"/>
        </a:xfrm>
        <a:prstGeom prst="upArrowCallout">
          <a:avLst/>
        </a:prstGeom>
        <a:solidFill>
          <a:schemeClr val="accent5">
            <a:hueOff val="-6758543"/>
            <a:satOff val="-17419"/>
            <a:lumOff val="-117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l" defTabSz="1066800">
            <a:lnSpc>
              <a:spcPct val="90000"/>
            </a:lnSpc>
            <a:spcBef>
              <a:spcPct val="0"/>
            </a:spcBef>
            <a:spcAft>
              <a:spcPct val="35000"/>
            </a:spcAft>
            <a:buNone/>
          </a:pPr>
          <a:r>
            <a:rPr lang="en-US" sz="2400" kern="1200" dirty="0"/>
            <a:t>Crime Scenes</a:t>
          </a:r>
        </a:p>
      </dsp:txBody>
      <dsp:txXfrm rot="10800000">
        <a:off x="0" y="1640"/>
        <a:ext cx="9880600" cy="385067"/>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45565B7-A326-974E-BFD3-967A6A57FB7D}">
      <dsp:nvSpPr>
        <dsp:cNvPr id="0" name=""/>
        <dsp:cNvSpPr/>
      </dsp:nvSpPr>
      <dsp:spPr>
        <a:xfrm>
          <a:off x="0" y="1950"/>
          <a:ext cx="10683409" cy="891210"/>
        </a:xfrm>
        <a:prstGeom prst="roundRect">
          <a:avLst/>
        </a:prstGeom>
        <a:solidFill>
          <a:schemeClr val="lt1">
            <a:hueOff val="0"/>
            <a:satOff val="0"/>
            <a:lumOff val="0"/>
            <a:alphaOff val="0"/>
          </a:schemeClr>
        </a:solidFill>
        <a:ln w="12700" cap="flat" cmpd="sng" algn="ctr">
          <a:solidFill>
            <a:schemeClr val="accent6">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US" sz="2400" kern="1200"/>
            <a:t>Are there any suspects identified at this early stage?</a:t>
          </a:r>
          <a:endParaRPr lang="en-US" sz="2400" kern="1200" dirty="0"/>
        </a:p>
      </dsp:txBody>
      <dsp:txXfrm>
        <a:off x="43505" y="45455"/>
        <a:ext cx="10596399" cy="804200"/>
      </dsp:txXfrm>
    </dsp:sp>
    <dsp:sp modelId="{E4313F8A-E423-EA45-8E13-A70F9D018D31}">
      <dsp:nvSpPr>
        <dsp:cNvPr id="0" name=""/>
        <dsp:cNvSpPr/>
      </dsp:nvSpPr>
      <dsp:spPr>
        <a:xfrm>
          <a:off x="0" y="906661"/>
          <a:ext cx="10683409" cy="891210"/>
        </a:xfrm>
        <a:prstGeom prst="roundRect">
          <a:avLst/>
        </a:prstGeom>
        <a:solidFill>
          <a:schemeClr val="lt1">
            <a:hueOff val="0"/>
            <a:satOff val="0"/>
            <a:lumOff val="0"/>
            <a:alphaOff val="0"/>
          </a:schemeClr>
        </a:solidFill>
        <a:ln w="12700" cap="flat" cmpd="sng" algn="ctr">
          <a:solidFill>
            <a:schemeClr val="accent6">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US" sz="2400" kern="1200" dirty="0"/>
            <a:t>What do I need to do to preserve material relating to them? </a:t>
          </a:r>
          <a:br>
            <a:rPr lang="en-US" sz="2400" kern="1200" dirty="0"/>
          </a:br>
          <a:r>
            <a:rPr lang="en-US" sz="2400" kern="1200" dirty="0"/>
            <a:t>(</a:t>
          </a:r>
          <a:r>
            <a:rPr lang="en-US" sz="2400" kern="1200" dirty="0" err="1"/>
            <a:t>e.g</a:t>
          </a:r>
          <a:r>
            <a:rPr lang="en-US" sz="2400" kern="1200" dirty="0"/>
            <a:t> medical exam)</a:t>
          </a:r>
        </a:p>
      </dsp:txBody>
      <dsp:txXfrm>
        <a:off x="43505" y="950166"/>
        <a:ext cx="10596399" cy="804200"/>
      </dsp:txXfrm>
    </dsp:sp>
    <dsp:sp modelId="{AC2FED85-EA3F-6A42-8818-D8F20DD271D3}">
      <dsp:nvSpPr>
        <dsp:cNvPr id="0" name=""/>
        <dsp:cNvSpPr/>
      </dsp:nvSpPr>
      <dsp:spPr>
        <a:xfrm>
          <a:off x="0" y="1811372"/>
          <a:ext cx="10683409" cy="891210"/>
        </a:xfrm>
        <a:prstGeom prst="roundRect">
          <a:avLst/>
        </a:prstGeom>
        <a:solidFill>
          <a:schemeClr val="lt1">
            <a:hueOff val="0"/>
            <a:satOff val="0"/>
            <a:lumOff val="0"/>
            <a:alphaOff val="0"/>
          </a:schemeClr>
        </a:solidFill>
        <a:ln w="12700" cap="flat" cmpd="sng" algn="ctr">
          <a:solidFill>
            <a:schemeClr val="accent6">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US" sz="2400" kern="1200"/>
            <a:t>Where are they now?</a:t>
          </a:r>
          <a:endParaRPr lang="en-US" sz="2400" kern="1200" dirty="0"/>
        </a:p>
      </dsp:txBody>
      <dsp:txXfrm>
        <a:off x="43505" y="1854877"/>
        <a:ext cx="10596399" cy="804200"/>
      </dsp:txXfrm>
    </dsp:sp>
    <dsp:sp modelId="{F69E1B3F-7C43-E647-9C92-9512E02EF4C0}">
      <dsp:nvSpPr>
        <dsp:cNvPr id="0" name=""/>
        <dsp:cNvSpPr/>
      </dsp:nvSpPr>
      <dsp:spPr>
        <a:xfrm>
          <a:off x="0" y="2716083"/>
          <a:ext cx="10683409" cy="891210"/>
        </a:xfrm>
        <a:prstGeom prst="roundRect">
          <a:avLst/>
        </a:prstGeom>
        <a:solidFill>
          <a:schemeClr val="lt1">
            <a:hueOff val="0"/>
            <a:satOff val="0"/>
            <a:lumOff val="0"/>
            <a:alphaOff val="0"/>
          </a:schemeClr>
        </a:solidFill>
        <a:ln w="12700" cap="flat" cmpd="sng" algn="ctr">
          <a:solidFill>
            <a:schemeClr val="accent6">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US" sz="2400" kern="1200"/>
            <a:t>Searches</a:t>
          </a:r>
          <a:endParaRPr lang="en-US" sz="2400" kern="1200" dirty="0"/>
        </a:p>
      </dsp:txBody>
      <dsp:txXfrm>
        <a:off x="43505" y="2759588"/>
        <a:ext cx="10596399" cy="804200"/>
      </dsp:txXfrm>
    </dsp:sp>
    <dsp:sp modelId="{47AB449A-7B79-A642-BFCA-464C9DB6FF45}">
      <dsp:nvSpPr>
        <dsp:cNvPr id="0" name=""/>
        <dsp:cNvSpPr/>
      </dsp:nvSpPr>
      <dsp:spPr>
        <a:xfrm>
          <a:off x="0" y="3620794"/>
          <a:ext cx="10683409" cy="891210"/>
        </a:xfrm>
        <a:prstGeom prst="roundRect">
          <a:avLst/>
        </a:prstGeom>
        <a:solidFill>
          <a:schemeClr val="lt1">
            <a:hueOff val="0"/>
            <a:satOff val="0"/>
            <a:lumOff val="0"/>
            <a:alphaOff val="0"/>
          </a:schemeClr>
        </a:solidFill>
        <a:ln w="12700" cap="flat" cmpd="sng" algn="ctr">
          <a:solidFill>
            <a:schemeClr val="accent6">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US" sz="2400" kern="1200"/>
            <a:t>Intelligence checks – are there premises or vehicles I need to search?</a:t>
          </a:r>
          <a:endParaRPr lang="en-US" sz="2400" kern="1200" dirty="0"/>
        </a:p>
      </dsp:txBody>
      <dsp:txXfrm>
        <a:off x="43505" y="3664299"/>
        <a:ext cx="10596399" cy="804200"/>
      </dsp:txXfrm>
    </dsp:sp>
    <dsp:sp modelId="{B35DB0DE-4A90-8940-88F6-280E241C54B5}">
      <dsp:nvSpPr>
        <dsp:cNvPr id="0" name=""/>
        <dsp:cNvSpPr/>
      </dsp:nvSpPr>
      <dsp:spPr>
        <a:xfrm>
          <a:off x="0" y="4527456"/>
          <a:ext cx="10683409" cy="891210"/>
        </a:xfrm>
        <a:prstGeom prst="roundRect">
          <a:avLst/>
        </a:prstGeom>
        <a:solidFill>
          <a:schemeClr val="lt1">
            <a:hueOff val="0"/>
            <a:satOff val="0"/>
            <a:lumOff val="0"/>
            <a:alphaOff val="0"/>
          </a:schemeClr>
        </a:solidFill>
        <a:ln w="12700" cap="flat" cmpd="sng" algn="ctr">
          <a:solidFill>
            <a:schemeClr val="accent6">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US" sz="2400" kern="1200"/>
            <a:t>Do I have enough grounds for arrest and is it necessary for me to do so now?</a:t>
          </a:r>
          <a:endParaRPr lang="en-US" sz="2400" kern="1200" dirty="0"/>
        </a:p>
      </dsp:txBody>
      <dsp:txXfrm>
        <a:off x="43505" y="4570961"/>
        <a:ext cx="10596399" cy="804200"/>
      </dsp:txXfrm>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49542F0-4611-420B-BFBA-E95BF65E790A}">
      <dsp:nvSpPr>
        <dsp:cNvPr id="0" name=""/>
        <dsp:cNvSpPr/>
      </dsp:nvSpPr>
      <dsp:spPr>
        <a:xfrm>
          <a:off x="821" y="254496"/>
          <a:ext cx="3533666" cy="5300882"/>
        </a:xfrm>
        <a:prstGeom prst="roundRect">
          <a:avLst>
            <a:gd name="adj" fmla="val 5000"/>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96012" rIns="124460" bIns="0" numCol="1" spcCol="1270" anchor="t" anchorCtr="0">
          <a:noAutofit/>
        </a:bodyPr>
        <a:lstStyle/>
        <a:p>
          <a:pPr marL="0" lvl="0" indent="0" algn="r" defTabSz="1244600">
            <a:lnSpc>
              <a:spcPct val="90000"/>
            </a:lnSpc>
            <a:spcBef>
              <a:spcPct val="0"/>
            </a:spcBef>
            <a:spcAft>
              <a:spcPct val="35000"/>
            </a:spcAft>
            <a:buNone/>
          </a:pPr>
          <a:r>
            <a:rPr lang="en-GB" sz="2800" b="1" kern="1200"/>
            <a:t>Situational Couple Violence</a:t>
          </a:r>
          <a:endParaRPr lang="en-GB" sz="2800" b="1" kern="1200" dirty="0"/>
        </a:p>
      </dsp:txBody>
      <dsp:txXfrm rot="16200000">
        <a:off x="-1819173" y="2074491"/>
        <a:ext cx="4346723" cy="706733"/>
      </dsp:txXfrm>
    </dsp:sp>
    <dsp:sp modelId="{A4225A3F-A489-4DB6-96BD-123137E9083E}">
      <dsp:nvSpPr>
        <dsp:cNvPr id="0" name=""/>
        <dsp:cNvSpPr/>
      </dsp:nvSpPr>
      <dsp:spPr>
        <a:xfrm>
          <a:off x="707554" y="254496"/>
          <a:ext cx="2632581" cy="5300882"/>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72009" rIns="0" bIns="0" numCol="1" spcCol="1270" anchor="t" anchorCtr="0">
          <a:noAutofit/>
        </a:bodyPr>
        <a:lstStyle/>
        <a:p>
          <a:pPr marL="0" lvl="0" indent="0" algn="l" defTabSz="933450">
            <a:lnSpc>
              <a:spcPct val="90000"/>
            </a:lnSpc>
            <a:spcBef>
              <a:spcPct val="0"/>
            </a:spcBef>
            <a:spcAft>
              <a:spcPct val="35000"/>
            </a:spcAft>
            <a:buNone/>
          </a:pPr>
          <a:r>
            <a:rPr lang="en-GB" sz="2100" kern="1200"/>
            <a:t>Situation based</a:t>
          </a:r>
        </a:p>
        <a:p>
          <a:pPr marL="0" lvl="0" indent="0" algn="l" defTabSz="933450">
            <a:lnSpc>
              <a:spcPct val="90000"/>
            </a:lnSpc>
            <a:spcBef>
              <a:spcPct val="0"/>
            </a:spcBef>
            <a:spcAft>
              <a:spcPct val="35000"/>
            </a:spcAft>
            <a:buNone/>
          </a:pPr>
          <a:r>
            <a:rPr lang="en-GB" sz="2100" kern="1200"/>
            <a:t>No underlying dynamic of control &amp; domination</a:t>
          </a:r>
        </a:p>
        <a:p>
          <a:pPr marL="0" lvl="0" indent="0" algn="l" defTabSz="933450">
            <a:lnSpc>
              <a:spcPct val="90000"/>
            </a:lnSpc>
            <a:spcBef>
              <a:spcPct val="0"/>
            </a:spcBef>
            <a:spcAft>
              <a:spcPct val="35000"/>
            </a:spcAft>
            <a:buNone/>
          </a:pPr>
          <a:r>
            <a:rPr lang="en-GB" sz="2100" kern="1200"/>
            <a:t>Perp by both men &amp; women but men’s violence often more frequent &amp; severe</a:t>
          </a:r>
        </a:p>
        <a:p>
          <a:pPr marL="0" lvl="0" indent="0" algn="l" defTabSz="933450">
            <a:lnSpc>
              <a:spcPct val="90000"/>
            </a:lnSpc>
            <a:spcBef>
              <a:spcPct val="0"/>
            </a:spcBef>
            <a:spcAft>
              <a:spcPct val="35000"/>
            </a:spcAft>
            <a:buNone/>
          </a:pPr>
          <a:r>
            <a:rPr lang="en-GB" sz="2100" kern="1200"/>
            <a:t>Many see the violence they receive not requiring police involvement</a:t>
          </a:r>
        </a:p>
        <a:p>
          <a:pPr marL="0" lvl="0" indent="0" algn="l" defTabSz="933450">
            <a:lnSpc>
              <a:spcPct val="90000"/>
            </a:lnSpc>
            <a:spcBef>
              <a:spcPct val="0"/>
            </a:spcBef>
            <a:spcAft>
              <a:spcPct val="35000"/>
            </a:spcAft>
            <a:buNone/>
          </a:pPr>
          <a:r>
            <a:rPr lang="en-GB" sz="2100" kern="1200"/>
            <a:t>Can be frequent or infrequent</a:t>
          </a:r>
        </a:p>
        <a:p>
          <a:pPr marL="0" lvl="0" indent="0" algn="l" defTabSz="933450">
            <a:lnSpc>
              <a:spcPct val="90000"/>
            </a:lnSpc>
            <a:spcBef>
              <a:spcPct val="0"/>
            </a:spcBef>
            <a:spcAft>
              <a:spcPct val="35000"/>
            </a:spcAft>
            <a:buNone/>
          </a:pPr>
          <a:r>
            <a:rPr lang="en-GB" sz="2100" kern="1200"/>
            <a:t>Partners </a:t>
          </a:r>
          <a:r>
            <a:rPr lang="en-GB" sz="2100" b="1" kern="1200"/>
            <a:t>do not live in fear </a:t>
          </a:r>
          <a:r>
            <a:rPr lang="en-GB" sz="2100" kern="1200"/>
            <a:t>of each other</a:t>
          </a:r>
          <a:endParaRPr lang="en-GB" sz="2100" kern="1200" dirty="0"/>
        </a:p>
      </dsp:txBody>
      <dsp:txXfrm>
        <a:off x="707554" y="254496"/>
        <a:ext cx="2632581" cy="5300882"/>
      </dsp:txXfrm>
    </dsp:sp>
    <dsp:sp modelId="{54E07D91-4D4E-4203-9DC0-1E942F18F9B9}">
      <dsp:nvSpPr>
        <dsp:cNvPr id="0" name=""/>
        <dsp:cNvSpPr/>
      </dsp:nvSpPr>
      <dsp:spPr>
        <a:xfrm>
          <a:off x="3658166" y="254496"/>
          <a:ext cx="3533666" cy="5297913"/>
        </a:xfrm>
        <a:prstGeom prst="roundRect">
          <a:avLst>
            <a:gd name="adj" fmla="val 5000"/>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96012" rIns="124460" bIns="0" numCol="1" spcCol="1270" anchor="t" anchorCtr="0">
          <a:noAutofit/>
        </a:bodyPr>
        <a:lstStyle/>
        <a:p>
          <a:pPr marL="0" lvl="0" indent="0" algn="r" defTabSz="1244600">
            <a:lnSpc>
              <a:spcPct val="90000"/>
            </a:lnSpc>
            <a:spcBef>
              <a:spcPct val="0"/>
            </a:spcBef>
            <a:spcAft>
              <a:spcPct val="35000"/>
            </a:spcAft>
            <a:buNone/>
          </a:pPr>
          <a:r>
            <a:rPr lang="en-GB" sz="2800" b="1" kern="1200"/>
            <a:t>CBB/Intimate Terrorism</a:t>
          </a:r>
          <a:endParaRPr lang="en-GB" sz="2800" b="1" kern="1200" dirty="0"/>
        </a:p>
      </dsp:txBody>
      <dsp:txXfrm rot="16200000">
        <a:off x="1839388" y="2073274"/>
        <a:ext cx="4344289" cy="706733"/>
      </dsp:txXfrm>
    </dsp:sp>
    <dsp:sp modelId="{ECC30BC4-4470-4DCB-8A16-62A38B74156E}">
      <dsp:nvSpPr>
        <dsp:cNvPr id="0" name=""/>
        <dsp:cNvSpPr/>
      </dsp:nvSpPr>
      <dsp:spPr>
        <a:xfrm rot="5400000">
          <a:off x="3364113" y="3626223"/>
          <a:ext cx="623443" cy="530050"/>
        </a:xfrm>
        <a:prstGeom prst="flowChartExtract">
          <a:avLst/>
        </a:prstGeom>
        <a:solidFill>
          <a:schemeClr val="lt1">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24A3CA79-A962-477A-9461-914B98B5DEED}">
      <dsp:nvSpPr>
        <dsp:cNvPr id="0" name=""/>
        <dsp:cNvSpPr/>
      </dsp:nvSpPr>
      <dsp:spPr>
        <a:xfrm>
          <a:off x="4364899" y="254496"/>
          <a:ext cx="2632581" cy="5297913"/>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72009" rIns="0" bIns="0" numCol="1" spcCol="1270" anchor="t" anchorCtr="0">
          <a:noAutofit/>
        </a:bodyPr>
        <a:lstStyle/>
        <a:p>
          <a:pPr marL="0" lvl="0" indent="0" algn="l" defTabSz="933450">
            <a:lnSpc>
              <a:spcPct val="90000"/>
            </a:lnSpc>
            <a:spcBef>
              <a:spcPct val="0"/>
            </a:spcBef>
            <a:spcAft>
              <a:spcPct val="35000"/>
            </a:spcAft>
            <a:buNone/>
          </a:pPr>
          <a:r>
            <a:rPr lang="en-GB" sz="2100" b="0" kern="1200"/>
            <a:t>A pattern of coercive control</a:t>
          </a:r>
        </a:p>
        <a:p>
          <a:pPr marL="0" lvl="0" indent="0" algn="l" defTabSz="933450">
            <a:lnSpc>
              <a:spcPct val="90000"/>
            </a:lnSpc>
            <a:spcBef>
              <a:spcPct val="0"/>
            </a:spcBef>
            <a:spcAft>
              <a:spcPct val="35000"/>
            </a:spcAft>
            <a:buNone/>
          </a:pPr>
          <a:r>
            <a:rPr lang="en-GB" sz="2100" b="1" kern="1200"/>
            <a:t>Induces fear</a:t>
          </a:r>
        </a:p>
        <a:p>
          <a:pPr marL="0" lvl="0" indent="0" algn="l" defTabSz="933450">
            <a:lnSpc>
              <a:spcPct val="90000"/>
            </a:lnSpc>
            <a:spcBef>
              <a:spcPct val="0"/>
            </a:spcBef>
            <a:spcAft>
              <a:spcPct val="35000"/>
            </a:spcAft>
            <a:buNone/>
          </a:pPr>
          <a:r>
            <a:rPr lang="en-GB" sz="2100" b="0" kern="1200"/>
            <a:t>Continues after separation</a:t>
          </a:r>
        </a:p>
        <a:p>
          <a:pPr marL="0" lvl="0" indent="0" algn="l" defTabSz="933450">
            <a:lnSpc>
              <a:spcPct val="90000"/>
            </a:lnSpc>
            <a:spcBef>
              <a:spcPct val="0"/>
            </a:spcBef>
            <a:spcAft>
              <a:spcPct val="35000"/>
            </a:spcAft>
            <a:buNone/>
          </a:pPr>
          <a:r>
            <a:rPr lang="en-GB" sz="2100" b="0" kern="1200"/>
            <a:t>Typically perpetrated by men</a:t>
          </a:r>
        </a:p>
        <a:p>
          <a:pPr marL="0" lvl="0" indent="0" algn="l" defTabSz="933450">
            <a:lnSpc>
              <a:spcPct val="90000"/>
            </a:lnSpc>
            <a:spcBef>
              <a:spcPct val="0"/>
            </a:spcBef>
            <a:spcAft>
              <a:spcPct val="35000"/>
            </a:spcAft>
            <a:buNone/>
          </a:pPr>
          <a:r>
            <a:rPr lang="en-GB" sz="2100" b="0" kern="1200"/>
            <a:t>Linked to homicides</a:t>
          </a:r>
        </a:p>
        <a:p>
          <a:pPr marL="0" lvl="0" indent="0" algn="l" defTabSz="933450">
            <a:lnSpc>
              <a:spcPct val="90000"/>
            </a:lnSpc>
            <a:spcBef>
              <a:spcPct val="0"/>
            </a:spcBef>
            <a:spcAft>
              <a:spcPct val="35000"/>
            </a:spcAft>
            <a:buNone/>
          </a:pPr>
          <a:r>
            <a:rPr lang="en-GB" sz="2100" b="0" kern="1200"/>
            <a:t>Escalates over time</a:t>
          </a:r>
        </a:p>
        <a:p>
          <a:pPr marL="0" lvl="0" indent="0" algn="l" defTabSz="933450">
            <a:lnSpc>
              <a:spcPct val="90000"/>
            </a:lnSpc>
            <a:spcBef>
              <a:spcPct val="0"/>
            </a:spcBef>
            <a:spcAft>
              <a:spcPct val="35000"/>
            </a:spcAft>
            <a:buNone/>
          </a:pPr>
          <a:r>
            <a:rPr lang="en-GB" sz="2100" b="0" kern="1200"/>
            <a:t>Produces a negative impact on victims ability to act independently &amp; in own interest</a:t>
          </a:r>
          <a:endParaRPr lang="en-GB" sz="2100" b="0" kern="1200" dirty="0"/>
        </a:p>
      </dsp:txBody>
      <dsp:txXfrm>
        <a:off x="4364899" y="254496"/>
        <a:ext cx="2632581" cy="5297913"/>
      </dsp:txXfrm>
    </dsp:sp>
    <dsp:sp modelId="{E5F163EC-66ED-45CA-A10A-B3186676EDC0}">
      <dsp:nvSpPr>
        <dsp:cNvPr id="0" name=""/>
        <dsp:cNvSpPr/>
      </dsp:nvSpPr>
      <dsp:spPr>
        <a:xfrm>
          <a:off x="7315511" y="254496"/>
          <a:ext cx="3533666" cy="5303977"/>
        </a:xfrm>
        <a:prstGeom prst="roundRect">
          <a:avLst>
            <a:gd name="adj" fmla="val 5000"/>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96012" rIns="124460" bIns="0" numCol="1" spcCol="1270" anchor="t" anchorCtr="0">
          <a:noAutofit/>
        </a:bodyPr>
        <a:lstStyle/>
        <a:p>
          <a:pPr marL="0" lvl="0" indent="0" algn="r" defTabSz="1244600">
            <a:lnSpc>
              <a:spcPct val="90000"/>
            </a:lnSpc>
            <a:spcBef>
              <a:spcPct val="0"/>
            </a:spcBef>
            <a:spcAft>
              <a:spcPct val="35000"/>
            </a:spcAft>
            <a:buNone/>
          </a:pPr>
          <a:r>
            <a:rPr lang="en-GB" sz="2800" b="1" kern="1200"/>
            <a:t>Violent Resistance</a:t>
          </a:r>
          <a:endParaRPr lang="en-GB" sz="2800" b="1" kern="1200" dirty="0"/>
        </a:p>
      </dsp:txBody>
      <dsp:txXfrm rot="16200000">
        <a:off x="5494247" y="2075760"/>
        <a:ext cx="4349261" cy="706733"/>
      </dsp:txXfrm>
    </dsp:sp>
    <dsp:sp modelId="{019594F0-F5F0-43E0-ADD6-1F27008069BB}">
      <dsp:nvSpPr>
        <dsp:cNvPr id="0" name=""/>
        <dsp:cNvSpPr/>
      </dsp:nvSpPr>
      <dsp:spPr>
        <a:xfrm rot="5400000">
          <a:off x="7021458" y="3626223"/>
          <a:ext cx="623443" cy="530050"/>
        </a:xfrm>
        <a:prstGeom prst="flowChartExtract">
          <a:avLst/>
        </a:prstGeom>
        <a:solidFill>
          <a:schemeClr val="lt1">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2063F13F-FAA8-4B2B-9D93-C3B92BF9E690}">
      <dsp:nvSpPr>
        <dsp:cNvPr id="0" name=""/>
        <dsp:cNvSpPr/>
      </dsp:nvSpPr>
      <dsp:spPr>
        <a:xfrm>
          <a:off x="8022245" y="254496"/>
          <a:ext cx="2632581" cy="5303977"/>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72009" rIns="0" bIns="0" numCol="1" spcCol="1270" anchor="t" anchorCtr="0">
          <a:noAutofit/>
        </a:bodyPr>
        <a:lstStyle/>
        <a:p>
          <a:pPr marL="0" lvl="0" indent="0" algn="l" defTabSz="933450">
            <a:lnSpc>
              <a:spcPct val="90000"/>
            </a:lnSpc>
            <a:spcBef>
              <a:spcPct val="0"/>
            </a:spcBef>
            <a:spcAft>
              <a:spcPct val="35000"/>
            </a:spcAft>
            <a:buNone/>
          </a:pPr>
          <a:r>
            <a:rPr lang="en-GB" sz="2100" kern="1200"/>
            <a:t>Victim might fight in self –defence (physically or verbally)</a:t>
          </a:r>
        </a:p>
        <a:p>
          <a:pPr marL="0" lvl="0" indent="0" algn="l" defTabSz="933450">
            <a:lnSpc>
              <a:spcPct val="90000"/>
            </a:lnSpc>
            <a:spcBef>
              <a:spcPct val="0"/>
            </a:spcBef>
            <a:spcAft>
              <a:spcPct val="35000"/>
            </a:spcAft>
            <a:buNone/>
          </a:pPr>
          <a:r>
            <a:rPr lang="en-GB" sz="2100" kern="1200"/>
            <a:t>Might act in revenge/retaliation</a:t>
          </a:r>
        </a:p>
        <a:p>
          <a:pPr marL="0" lvl="0" indent="0" algn="l" defTabSz="933450">
            <a:lnSpc>
              <a:spcPct val="90000"/>
            </a:lnSpc>
            <a:spcBef>
              <a:spcPct val="0"/>
            </a:spcBef>
            <a:spcAft>
              <a:spcPct val="35000"/>
            </a:spcAft>
            <a:buNone/>
          </a:pPr>
          <a:r>
            <a:rPr lang="en-GB" sz="2100" kern="1200"/>
            <a:t>Might fight in self preservation (i.e when victim kills their abuser)</a:t>
          </a:r>
        </a:p>
        <a:p>
          <a:pPr marL="0" lvl="0" indent="0" algn="l" defTabSz="933450">
            <a:lnSpc>
              <a:spcPct val="90000"/>
            </a:lnSpc>
            <a:spcBef>
              <a:spcPct val="0"/>
            </a:spcBef>
            <a:spcAft>
              <a:spcPct val="35000"/>
            </a:spcAft>
            <a:buNone/>
          </a:pPr>
          <a:r>
            <a:rPr lang="en-GB" sz="2100" kern="1200"/>
            <a:t>Victim does not seek power &amp; control</a:t>
          </a:r>
        </a:p>
        <a:p>
          <a:pPr marL="0" lvl="0" indent="0" algn="l" defTabSz="933450">
            <a:lnSpc>
              <a:spcPct val="90000"/>
            </a:lnSpc>
            <a:spcBef>
              <a:spcPct val="0"/>
            </a:spcBef>
            <a:spcAft>
              <a:spcPct val="35000"/>
            </a:spcAft>
            <a:buNone/>
          </a:pPr>
          <a:r>
            <a:rPr lang="en-GB" sz="2100" kern="1200"/>
            <a:t>Typically perpetrated by women responding to CCB</a:t>
          </a:r>
          <a:endParaRPr lang="en-GB" sz="2100" kern="1200" dirty="0"/>
        </a:p>
      </dsp:txBody>
      <dsp:txXfrm>
        <a:off x="8022245" y="254496"/>
        <a:ext cx="2632581" cy="5303977"/>
      </dsp:txXfrm>
    </dsp:sp>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6A75B24-8D9F-124A-81A9-F616D5763E14}">
      <dsp:nvSpPr>
        <dsp:cNvPr id="0" name=""/>
        <dsp:cNvSpPr/>
      </dsp:nvSpPr>
      <dsp:spPr>
        <a:xfrm>
          <a:off x="0" y="248880"/>
          <a:ext cx="10324070" cy="277200"/>
        </a:xfrm>
        <a:prstGeom prst="rect">
          <a:avLst/>
        </a:prstGeom>
        <a:solidFill>
          <a:schemeClr val="accent1">
            <a:alpha val="90000"/>
            <a:tint val="4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942A75A0-EF0E-4B46-8D1B-32A11AED0948}">
      <dsp:nvSpPr>
        <dsp:cNvPr id="0" name=""/>
        <dsp:cNvSpPr/>
      </dsp:nvSpPr>
      <dsp:spPr>
        <a:xfrm>
          <a:off x="516203" y="86520"/>
          <a:ext cx="7226849" cy="324720"/>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3158" tIns="0" rIns="273158" bIns="0" numCol="1" spcCol="1270" anchor="ctr" anchorCtr="0">
          <a:noAutofit/>
        </a:bodyPr>
        <a:lstStyle/>
        <a:p>
          <a:pPr marL="0" lvl="0" indent="0" algn="l" defTabSz="1066800">
            <a:lnSpc>
              <a:spcPct val="90000"/>
            </a:lnSpc>
            <a:spcBef>
              <a:spcPct val="0"/>
            </a:spcBef>
            <a:spcAft>
              <a:spcPct val="35000"/>
            </a:spcAft>
            <a:buNone/>
          </a:pPr>
          <a:r>
            <a:rPr lang="en-US" sz="2400" kern="1200"/>
            <a:t>One off</a:t>
          </a:r>
          <a:endParaRPr lang="en-US" sz="2400" kern="1200" dirty="0"/>
        </a:p>
      </dsp:txBody>
      <dsp:txXfrm>
        <a:off x="532055" y="102372"/>
        <a:ext cx="7195145" cy="293016"/>
      </dsp:txXfrm>
    </dsp:sp>
    <dsp:sp modelId="{D4B27FA7-84D5-BA49-BA2D-D84F1320F04B}">
      <dsp:nvSpPr>
        <dsp:cNvPr id="0" name=""/>
        <dsp:cNvSpPr/>
      </dsp:nvSpPr>
      <dsp:spPr>
        <a:xfrm>
          <a:off x="0" y="747840"/>
          <a:ext cx="10324070" cy="277200"/>
        </a:xfrm>
        <a:prstGeom prst="rect">
          <a:avLst/>
        </a:prstGeom>
        <a:solidFill>
          <a:schemeClr val="accent1">
            <a:alpha val="90000"/>
            <a:tint val="4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B5B39C16-5DB9-8345-9BB6-96D42C37EA78}">
      <dsp:nvSpPr>
        <dsp:cNvPr id="0" name=""/>
        <dsp:cNvSpPr/>
      </dsp:nvSpPr>
      <dsp:spPr>
        <a:xfrm>
          <a:off x="516203" y="585480"/>
          <a:ext cx="7226849" cy="324720"/>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3158" tIns="0" rIns="273158" bIns="0" numCol="1" spcCol="1270" anchor="ctr" anchorCtr="0">
          <a:noAutofit/>
        </a:bodyPr>
        <a:lstStyle/>
        <a:p>
          <a:pPr marL="0" lvl="0" indent="0" algn="l" defTabSz="1066800">
            <a:lnSpc>
              <a:spcPct val="90000"/>
            </a:lnSpc>
            <a:spcBef>
              <a:spcPct val="0"/>
            </a:spcBef>
            <a:spcAft>
              <a:spcPct val="35000"/>
            </a:spcAft>
            <a:buNone/>
          </a:pPr>
          <a:r>
            <a:rPr lang="en-US" sz="2400" kern="1200"/>
            <a:t>Public humiliation</a:t>
          </a:r>
          <a:endParaRPr lang="en-US" sz="2400" kern="1200" dirty="0"/>
        </a:p>
      </dsp:txBody>
      <dsp:txXfrm>
        <a:off x="532055" y="601332"/>
        <a:ext cx="7195145" cy="293016"/>
      </dsp:txXfrm>
    </dsp:sp>
    <dsp:sp modelId="{DFB8DFB9-17DE-8F47-9877-2BC9C40FA9C6}">
      <dsp:nvSpPr>
        <dsp:cNvPr id="0" name=""/>
        <dsp:cNvSpPr/>
      </dsp:nvSpPr>
      <dsp:spPr>
        <a:xfrm>
          <a:off x="0" y="1246800"/>
          <a:ext cx="10324070" cy="277200"/>
        </a:xfrm>
        <a:prstGeom prst="rect">
          <a:avLst/>
        </a:prstGeom>
        <a:solidFill>
          <a:schemeClr val="accent1">
            <a:alpha val="90000"/>
            <a:tint val="4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AE386157-BF79-D04F-B9C2-02511AC4FD6C}">
      <dsp:nvSpPr>
        <dsp:cNvPr id="0" name=""/>
        <dsp:cNvSpPr/>
      </dsp:nvSpPr>
      <dsp:spPr>
        <a:xfrm>
          <a:off x="516203" y="1084440"/>
          <a:ext cx="7226849" cy="324720"/>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3158" tIns="0" rIns="273158" bIns="0" numCol="1" spcCol="1270" anchor="ctr" anchorCtr="0">
          <a:noAutofit/>
        </a:bodyPr>
        <a:lstStyle/>
        <a:p>
          <a:pPr marL="0" lvl="0" indent="0" algn="l" defTabSz="1066800">
            <a:lnSpc>
              <a:spcPct val="90000"/>
            </a:lnSpc>
            <a:spcBef>
              <a:spcPct val="0"/>
            </a:spcBef>
            <a:spcAft>
              <a:spcPct val="35000"/>
            </a:spcAft>
            <a:buNone/>
          </a:pPr>
          <a:r>
            <a:rPr lang="en-US" sz="2400" kern="1200"/>
            <a:t>Not believed</a:t>
          </a:r>
          <a:endParaRPr lang="en-US" sz="2400" kern="1200" dirty="0"/>
        </a:p>
      </dsp:txBody>
      <dsp:txXfrm>
        <a:off x="532055" y="1100292"/>
        <a:ext cx="7195145" cy="293016"/>
      </dsp:txXfrm>
    </dsp:sp>
    <dsp:sp modelId="{2554608C-24F1-9E47-A9D0-4394BFCDC37A}">
      <dsp:nvSpPr>
        <dsp:cNvPr id="0" name=""/>
        <dsp:cNvSpPr/>
      </dsp:nvSpPr>
      <dsp:spPr>
        <a:xfrm>
          <a:off x="0" y="1745761"/>
          <a:ext cx="10324070" cy="277200"/>
        </a:xfrm>
        <a:prstGeom prst="rect">
          <a:avLst/>
        </a:prstGeom>
        <a:solidFill>
          <a:schemeClr val="accent1">
            <a:alpha val="90000"/>
            <a:tint val="4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B2E469E3-8C3E-9046-AA2C-7711E605F8EA}">
      <dsp:nvSpPr>
        <dsp:cNvPr id="0" name=""/>
        <dsp:cNvSpPr/>
      </dsp:nvSpPr>
      <dsp:spPr>
        <a:xfrm>
          <a:off x="516203" y="1583400"/>
          <a:ext cx="7226849" cy="324720"/>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3158" tIns="0" rIns="273158" bIns="0" numCol="1" spcCol="1270" anchor="ctr" anchorCtr="0">
          <a:noAutofit/>
        </a:bodyPr>
        <a:lstStyle/>
        <a:p>
          <a:pPr marL="0" lvl="0" indent="0" algn="l" defTabSz="1066800">
            <a:lnSpc>
              <a:spcPct val="90000"/>
            </a:lnSpc>
            <a:spcBef>
              <a:spcPct val="0"/>
            </a:spcBef>
            <a:spcAft>
              <a:spcPct val="35000"/>
            </a:spcAft>
            <a:buNone/>
          </a:pPr>
          <a:r>
            <a:rPr lang="en-US" sz="2400" kern="1200"/>
            <a:t>Loss of children</a:t>
          </a:r>
          <a:endParaRPr lang="en-US" sz="2400" kern="1200" dirty="0"/>
        </a:p>
      </dsp:txBody>
      <dsp:txXfrm>
        <a:off x="532055" y="1599252"/>
        <a:ext cx="7195145" cy="293016"/>
      </dsp:txXfrm>
    </dsp:sp>
    <dsp:sp modelId="{AEBB44C6-7407-8E49-AC28-69D94FA61CED}">
      <dsp:nvSpPr>
        <dsp:cNvPr id="0" name=""/>
        <dsp:cNvSpPr/>
      </dsp:nvSpPr>
      <dsp:spPr>
        <a:xfrm>
          <a:off x="0" y="2244720"/>
          <a:ext cx="10324070" cy="277200"/>
        </a:xfrm>
        <a:prstGeom prst="rect">
          <a:avLst/>
        </a:prstGeom>
        <a:solidFill>
          <a:schemeClr val="accent1">
            <a:alpha val="90000"/>
            <a:tint val="4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34331D37-9DC2-C146-9F18-89692FDA915D}">
      <dsp:nvSpPr>
        <dsp:cNvPr id="0" name=""/>
        <dsp:cNvSpPr/>
      </dsp:nvSpPr>
      <dsp:spPr>
        <a:xfrm>
          <a:off x="516203" y="2082361"/>
          <a:ext cx="7226849" cy="324720"/>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3158" tIns="0" rIns="273158" bIns="0" numCol="1" spcCol="1270" anchor="ctr" anchorCtr="0">
          <a:noAutofit/>
        </a:bodyPr>
        <a:lstStyle/>
        <a:p>
          <a:pPr marL="0" lvl="0" indent="0" algn="l" defTabSz="1066800">
            <a:lnSpc>
              <a:spcPct val="90000"/>
            </a:lnSpc>
            <a:spcBef>
              <a:spcPct val="0"/>
            </a:spcBef>
            <a:spcAft>
              <a:spcPct val="35000"/>
            </a:spcAft>
            <a:buNone/>
          </a:pPr>
          <a:r>
            <a:rPr lang="en-US" sz="2400" kern="1200"/>
            <a:t>Wrong outcome</a:t>
          </a:r>
          <a:endParaRPr lang="en-US" sz="2400" kern="1200" dirty="0"/>
        </a:p>
      </dsp:txBody>
      <dsp:txXfrm>
        <a:off x="532055" y="2098213"/>
        <a:ext cx="7195145" cy="293016"/>
      </dsp:txXfrm>
    </dsp:sp>
    <dsp:sp modelId="{0CE8B7BC-08C4-D745-9D27-D0CC3A96C6E4}">
      <dsp:nvSpPr>
        <dsp:cNvPr id="0" name=""/>
        <dsp:cNvSpPr/>
      </dsp:nvSpPr>
      <dsp:spPr>
        <a:xfrm>
          <a:off x="0" y="2743680"/>
          <a:ext cx="10324070" cy="277200"/>
        </a:xfrm>
        <a:prstGeom prst="rect">
          <a:avLst/>
        </a:prstGeom>
        <a:solidFill>
          <a:schemeClr val="accent1">
            <a:alpha val="90000"/>
            <a:tint val="4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00A7490D-A568-5E48-9C92-A9559F7C466D}">
      <dsp:nvSpPr>
        <dsp:cNvPr id="0" name=""/>
        <dsp:cNvSpPr/>
      </dsp:nvSpPr>
      <dsp:spPr>
        <a:xfrm>
          <a:off x="516203" y="2581321"/>
          <a:ext cx="7226849" cy="324720"/>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3158" tIns="0" rIns="273158" bIns="0" numCol="1" spcCol="1270" anchor="ctr" anchorCtr="0">
          <a:noAutofit/>
        </a:bodyPr>
        <a:lstStyle/>
        <a:p>
          <a:pPr marL="0" lvl="0" indent="0" algn="l" defTabSz="1066800">
            <a:lnSpc>
              <a:spcPct val="90000"/>
            </a:lnSpc>
            <a:spcBef>
              <a:spcPct val="0"/>
            </a:spcBef>
            <a:spcAft>
              <a:spcPct val="35000"/>
            </a:spcAft>
            <a:buNone/>
          </a:pPr>
          <a:r>
            <a:rPr lang="en-US" sz="2400" kern="1200"/>
            <a:t>What happens when the Police leave?</a:t>
          </a:r>
          <a:endParaRPr lang="en-US" sz="2400" kern="1200" dirty="0"/>
        </a:p>
      </dsp:txBody>
      <dsp:txXfrm>
        <a:off x="532055" y="2597173"/>
        <a:ext cx="7195145" cy="293016"/>
      </dsp:txXfrm>
    </dsp:sp>
    <dsp:sp modelId="{EB5C8E5B-93DB-C54F-A549-FE4E1357563E}">
      <dsp:nvSpPr>
        <dsp:cNvPr id="0" name=""/>
        <dsp:cNvSpPr/>
      </dsp:nvSpPr>
      <dsp:spPr>
        <a:xfrm>
          <a:off x="0" y="3242640"/>
          <a:ext cx="10324070" cy="277200"/>
        </a:xfrm>
        <a:prstGeom prst="rect">
          <a:avLst/>
        </a:prstGeom>
        <a:solidFill>
          <a:schemeClr val="accent1">
            <a:alpha val="90000"/>
            <a:tint val="4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B4F15649-4ADE-114E-B2F1-7461DFFA022F}">
      <dsp:nvSpPr>
        <dsp:cNvPr id="0" name=""/>
        <dsp:cNvSpPr/>
      </dsp:nvSpPr>
      <dsp:spPr>
        <a:xfrm>
          <a:off x="516203" y="3080281"/>
          <a:ext cx="7226849" cy="324720"/>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3158" tIns="0" rIns="273158" bIns="0" numCol="1" spcCol="1270" anchor="ctr" anchorCtr="0">
          <a:noAutofit/>
        </a:bodyPr>
        <a:lstStyle/>
        <a:p>
          <a:pPr marL="0" lvl="0" indent="0" algn="l" defTabSz="1066800">
            <a:lnSpc>
              <a:spcPct val="90000"/>
            </a:lnSpc>
            <a:spcBef>
              <a:spcPct val="0"/>
            </a:spcBef>
            <a:spcAft>
              <a:spcPct val="35000"/>
            </a:spcAft>
            <a:buNone/>
          </a:pPr>
          <a:r>
            <a:rPr lang="en-US" sz="2400" kern="1200"/>
            <a:t>Can’t accept it’s Domestic Violence</a:t>
          </a:r>
          <a:endParaRPr lang="en-US" sz="2400" kern="1200" dirty="0"/>
        </a:p>
      </dsp:txBody>
      <dsp:txXfrm>
        <a:off x="532055" y="3096133"/>
        <a:ext cx="7195145" cy="293016"/>
      </dsp:txXfrm>
    </dsp:sp>
    <dsp:sp modelId="{22D13D87-7C8A-3D4D-8081-B48EAB03D2F5}">
      <dsp:nvSpPr>
        <dsp:cNvPr id="0" name=""/>
        <dsp:cNvSpPr/>
      </dsp:nvSpPr>
      <dsp:spPr>
        <a:xfrm>
          <a:off x="0" y="3741600"/>
          <a:ext cx="10324070" cy="277200"/>
        </a:xfrm>
        <a:prstGeom prst="rect">
          <a:avLst/>
        </a:prstGeom>
        <a:solidFill>
          <a:schemeClr val="accent1">
            <a:alpha val="90000"/>
            <a:tint val="4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2C0D7DF9-075C-5F42-839B-E41F316EC6EE}">
      <dsp:nvSpPr>
        <dsp:cNvPr id="0" name=""/>
        <dsp:cNvSpPr/>
      </dsp:nvSpPr>
      <dsp:spPr>
        <a:xfrm>
          <a:off x="516203" y="3579241"/>
          <a:ext cx="7226849" cy="324720"/>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3158" tIns="0" rIns="273158" bIns="0" numCol="1" spcCol="1270" anchor="ctr" anchorCtr="0">
          <a:noAutofit/>
        </a:bodyPr>
        <a:lstStyle/>
        <a:p>
          <a:pPr marL="0" lvl="0" indent="0" algn="l" defTabSz="1066800">
            <a:lnSpc>
              <a:spcPct val="90000"/>
            </a:lnSpc>
            <a:spcBef>
              <a:spcPct val="0"/>
            </a:spcBef>
            <a:spcAft>
              <a:spcPct val="35000"/>
            </a:spcAft>
            <a:buNone/>
          </a:pPr>
          <a:r>
            <a:rPr lang="en-US" sz="2400" kern="1200"/>
            <a:t>The victim’s own fault</a:t>
          </a:r>
          <a:endParaRPr lang="en-US" sz="2400" kern="1200" dirty="0"/>
        </a:p>
      </dsp:txBody>
      <dsp:txXfrm>
        <a:off x="532055" y="3595093"/>
        <a:ext cx="7195145" cy="293016"/>
      </dsp:txXfrm>
    </dsp:sp>
    <dsp:sp modelId="{B9711409-13CB-1E4C-9F87-90D9BF975CD5}">
      <dsp:nvSpPr>
        <dsp:cNvPr id="0" name=""/>
        <dsp:cNvSpPr/>
      </dsp:nvSpPr>
      <dsp:spPr>
        <a:xfrm>
          <a:off x="0" y="4240560"/>
          <a:ext cx="10324070" cy="277200"/>
        </a:xfrm>
        <a:prstGeom prst="rect">
          <a:avLst/>
        </a:prstGeom>
        <a:solidFill>
          <a:schemeClr val="accent1">
            <a:alpha val="90000"/>
            <a:tint val="4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F93C3D69-AC25-FA41-93D0-0732156ABA9D}">
      <dsp:nvSpPr>
        <dsp:cNvPr id="0" name=""/>
        <dsp:cNvSpPr/>
      </dsp:nvSpPr>
      <dsp:spPr>
        <a:xfrm>
          <a:off x="516203" y="4078201"/>
          <a:ext cx="7226849" cy="324720"/>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3158" tIns="0" rIns="273158" bIns="0" numCol="1" spcCol="1270" anchor="ctr" anchorCtr="0">
          <a:noAutofit/>
        </a:bodyPr>
        <a:lstStyle/>
        <a:p>
          <a:pPr marL="0" lvl="0" indent="0" algn="l" defTabSz="1066800">
            <a:lnSpc>
              <a:spcPct val="90000"/>
            </a:lnSpc>
            <a:spcBef>
              <a:spcPct val="0"/>
            </a:spcBef>
            <a:spcAft>
              <a:spcPct val="35000"/>
            </a:spcAft>
            <a:buNone/>
          </a:pPr>
          <a:r>
            <a:rPr lang="en-US" sz="2400" kern="1200" dirty="0"/>
            <a:t>Fear, criticism, </a:t>
          </a:r>
          <a:r>
            <a:rPr lang="en-US" sz="2400" kern="1200" dirty="0" err="1"/>
            <a:t>ostracised</a:t>
          </a:r>
          <a:r>
            <a:rPr lang="en-US" sz="2400" kern="1200" dirty="0"/>
            <a:t>, blamed by family</a:t>
          </a:r>
        </a:p>
      </dsp:txBody>
      <dsp:txXfrm>
        <a:off x="532055" y="4094053"/>
        <a:ext cx="7195145" cy="293016"/>
      </dsp:txXfrm>
    </dsp:sp>
    <dsp:sp modelId="{EB53985A-4F4C-BA45-BC79-8F9B9DC690DF}">
      <dsp:nvSpPr>
        <dsp:cNvPr id="0" name=""/>
        <dsp:cNvSpPr/>
      </dsp:nvSpPr>
      <dsp:spPr>
        <a:xfrm>
          <a:off x="0" y="4739521"/>
          <a:ext cx="10324070" cy="277200"/>
        </a:xfrm>
        <a:prstGeom prst="rect">
          <a:avLst/>
        </a:prstGeom>
        <a:solidFill>
          <a:schemeClr val="accent1">
            <a:alpha val="90000"/>
            <a:tint val="4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861C669B-813A-4C4A-9C3D-11DF228179E1}">
      <dsp:nvSpPr>
        <dsp:cNvPr id="0" name=""/>
        <dsp:cNvSpPr/>
      </dsp:nvSpPr>
      <dsp:spPr>
        <a:xfrm>
          <a:off x="516203" y="4577160"/>
          <a:ext cx="7226849" cy="324720"/>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3158" tIns="0" rIns="273158" bIns="0" numCol="1" spcCol="1270" anchor="ctr" anchorCtr="0">
          <a:noAutofit/>
        </a:bodyPr>
        <a:lstStyle/>
        <a:p>
          <a:pPr marL="0" lvl="0" indent="0" algn="l" defTabSz="1066800">
            <a:lnSpc>
              <a:spcPct val="90000"/>
            </a:lnSpc>
            <a:spcBef>
              <a:spcPct val="0"/>
            </a:spcBef>
            <a:spcAft>
              <a:spcPct val="35000"/>
            </a:spcAft>
            <a:buNone/>
          </a:pPr>
          <a:r>
            <a:rPr lang="en-US" sz="2400" kern="1200" dirty="0"/>
            <a:t>Not a police matter</a:t>
          </a:r>
        </a:p>
      </dsp:txBody>
      <dsp:txXfrm>
        <a:off x="532055" y="4593012"/>
        <a:ext cx="7195145" cy="293016"/>
      </dsp:txXfrm>
    </dsp:sp>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A13FF81-BE03-F54E-A59F-4E0FD1BB93F9}">
      <dsp:nvSpPr>
        <dsp:cNvPr id="0" name=""/>
        <dsp:cNvSpPr/>
      </dsp:nvSpPr>
      <dsp:spPr>
        <a:xfrm>
          <a:off x="0" y="1851"/>
          <a:ext cx="8072347" cy="0"/>
        </a:xfrm>
        <a:prstGeom prst="line">
          <a:avLst/>
        </a:prstGeom>
        <a:solidFill>
          <a:schemeClr val="lt1">
            <a:hueOff val="0"/>
            <a:satOff val="0"/>
            <a:lumOff val="0"/>
            <a:alphaOff val="0"/>
          </a:schemeClr>
        </a:solidFill>
        <a:ln w="12700" cap="flat" cmpd="sng" algn="ctr">
          <a:solidFill>
            <a:schemeClr val="dk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192B20F-5060-F54D-9966-FA0861EBC167}">
      <dsp:nvSpPr>
        <dsp:cNvPr id="0" name=""/>
        <dsp:cNvSpPr/>
      </dsp:nvSpPr>
      <dsp:spPr>
        <a:xfrm>
          <a:off x="0" y="1851"/>
          <a:ext cx="1614469" cy="126304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28600" tIns="228600" rIns="228600" bIns="228600" numCol="1" spcCol="1270" anchor="t" anchorCtr="0">
          <a:noAutofit/>
        </a:bodyPr>
        <a:lstStyle/>
        <a:p>
          <a:pPr marL="0" lvl="0" indent="0" algn="l" defTabSz="2667000">
            <a:lnSpc>
              <a:spcPct val="90000"/>
            </a:lnSpc>
            <a:spcBef>
              <a:spcPct val="0"/>
            </a:spcBef>
            <a:spcAft>
              <a:spcPct val="35000"/>
            </a:spcAft>
            <a:buNone/>
          </a:pPr>
          <a:r>
            <a:rPr lang="en-US" sz="6000" kern="1200" dirty="0"/>
            <a:t>.</a:t>
          </a:r>
        </a:p>
      </dsp:txBody>
      <dsp:txXfrm>
        <a:off x="0" y="1851"/>
        <a:ext cx="1614469" cy="1263043"/>
      </dsp:txXfrm>
    </dsp:sp>
    <dsp:sp modelId="{2A204D4B-C83D-7740-BED2-1294497767E2}">
      <dsp:nvSpPr>
        <dsp:cNvPr id="0" name=""/>
        <dsp:cNvSpPr/>
      </dsp:nvSpPr>
      <dsp:spPr>
        <a:xfrm>
          <a:off x="1735554" y="59206"/>
          <a:ext cx="6336792" cy="114709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6680" tIns="106680" rIns="106680" bIns="106680" numCol="1" spcCol="1270" anchor="t" anchorCtr="0">
          <a:noAutofit/>
        </a:bodyPr>
        <a:lstStyle/>
        <a:p>
          <a:pPr marL="0" lvl="0" indent="0" algn="l" defTabSz="1244600">
            <a:lnSpc>
              <a:spcPct val="90000"/>
            </a:lnSpc>
            <a:spcBef>
              <a:spcPct val="0"/>
            </a:spcBef>
            <a:spcAft>
              <a:spcPct val="35000"/>
            </a:spcAft>
            <a:buNone/>
          </a:pPr>
          <a:r>
            <a:rPr lang="en-US" sz="2800" kern="1200"/>
            <a:t>Positive feelings towards the victimiser</a:t>
          </a:r>
          <a:endParaRPr lang="en-US" sz="2800" kern="1200" dirty="0"/>
        </a:p>
      </dsp:txBody>
      <dsp:txXfrm>
        <a:off x="1735554" y="59206"/>
        <a:ext cx="6336792" cy="1147099"/>
      </dsp:txXfrm>
    </dsp:sp>
    <dsp:sp modelId="{E913DE78-6E0F-CA40-A21C-9CC202CEA9BA}">
      <dsp:nvSpPr>
        <dsp:cNvPr id="0" name=""/>
        <dsp:cNvSpPr/>
      </dsp:nvSpPr>
      <dsp:spPr>
        <a:xfrm>
          <a:off x="1614469" y="1206306"/>
          <a:ext cx="6457877" cy="0"/>
        </a:xfrm>
        <a:prstGeom prst="line">
          <a:avLst/>
        </a:prstGeom>
        <a:solidFill>
          <a:schemeClr val="dk2">
            <a:hueOff val="0"/>
            <a:satOff val="0"/>
            <a:lumOff val="0"/>
            <a:alphaOff val="0"/>
          </a:schemeClr>
        </a:solidFill>
        <a:ln w="1270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5EA676A8-39D6-A54D-AA67-327E95E53B20}">
      <dsp:nvSpPr>
        <dsp:cNvPr id="0" name=""/>
        <dsp:cNvSpPr/>
      </dsp:nvSpPr>
      <dsp:spPr>
        <a:xfrm>
          <a:off x="0" y="1264894"/>
          <a:ext cx="8072347" cy="0"/>
        </a:xfrm>
        <a:prstGeom prst="line">
          <a:avLst/>
        </a:prstGeom>
        <a:solidFill>
          <a:schemeClr val="lt1">
            <a:hueOff val="0"/>
            <a:satOff val="0"/>
            <a:lumOff val="0"/>
            <a:alphaOff val="0"/>
          </a:schemeClr>
        </a:solidFill>
        <a:ln w="12700" cap="flat" cmpd="sng" algn="ctr">
          <a:solidFill>
            <a:schemeClr val="dk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0B5BE8B-7D14-CD44-8A66-A929A468CA21}">
      <dsp:nvSpPr>
        <dsp:cNvPr id="0" name=""/>
        <dsp:cNvSpPr/>
      </dsp:nvSpPr>
      <dsp:spPr>
        <a:xfrm>
          <a:off x="0" y="1264894"/>
          <a:ext cx="1614469" cy="126304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28600" tIns="228600" rIns="228600" bIns="228600" numCol="1" spcCol="1270" anchor="t" anchorCtr="0">
          <a:noAutofit/>
        </a:bodyPr>
        <a:lstStyle/>
        <a:p>
          <a:pPr marL="0" lvl="0" indent="0" algn="l" defTabSz="2667000">
            <a:lnSpc>
              <a:spcPct val="90000"/>
            </a:lnSpc>
            <a:spcBef>
              <a:spcPct val="0"/>
            </a:spcBef>
            <a:spcAft>
              <a:spcPct val="35000"/>
            </a:spcAft>
            <a:buNone/>
          </a:pPr>
          <a:r>
            <a:rPr lang="en-US" sz="6000" kern="1200" dirty="0"/>
            <a:t>.</a:t>
          </a:r>
        </a:p>
      </dsp:txBody>
      <dsp:txXfrm>
        <a:off x="0" y="1264894"/>
        <a:ext cx="1614469" cy="1263043"/>
      </dsp:txXfrm>
    </dsp:sp>
    <dsp:sp modelId="{EB565E6A-E52D-3C46-BEEE-E80F13361CE8}">
      <dsp:nvSpPr>
        <dsp:cNvPr id="0" name=""/>
        <dsp:cNvSpPr/>
      </dsp:nvSpPr>
      <dsp:spPr>
        <a:xfrm>
          <a:off x="1735554" y="1322249"/>
          <a:ext cx="6336792" cy="114709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6680" tIns="106680" rIns="106680" bIns="106680" numCol="1" spcCol="1270" anchor="t" anchorCtr="0">
          <a:noAutofit/>
        </a:bodyPr>
        <a:lstStyle/>
        <a:p>
          <a:pPr marL="0" lvl="0" indent="0" algn="l" defTabSz="1244600">
            <a:lnSpc>
              <a:spcPct val="90000"/>
            </a:lnSpc>
            <a:spcBef>
              <a:spcPct val="0"/>
            </a:spcBef>
            <a:spcAft>
              <a:spcPct val="35000"/>
            </a:spcAft>
            <a:buNone/>
          </a:pPr>
          <a:r>
            <a:rPr lang="en-US" sz="2800" kern="1200" dirty="0"/>
            <a:t>Negative feelings towards potential rescuer</a:t>
          </a:r>
        </a:p>
      </dsp:txBody>
      <dsp:txXfrm>
        <a:off x="1735554" y="1322249"/>
        <a:ext cx="6336792" cy="1147099"/>
      </dsp:txXfrm>
    </dsp:sp>
    <dsp:sp modelId="{A86F0C4E-4F29-6147-83A2-741C720D2EA0}">
      <dsp:nvSpPr>
        <dsp:cNvPr id="0" name=""/>
        <dsp:cNvSpPr/>
      </dsp:nvSpPr>
      <dsp:spPr>
        <a:xfrm>
          <a:off x="1614469" y="2469349"/>
          <a:ext cx="6457877" cy="0"/>
        </a:xfrm>
        <a:prstGeom prst="line">
          <a:avLst/>
        </a:prstGeom>
        <a:solidFill>
          <a:schemeClr val="dk2">
            <a:hueOff val="0"/>
            <a:satOff val="0"/>
            <a:lumOff val="0"/>
            <a:alphaOff val="0"/>
          </a:schemeClr>
        </a:solidFill>
        <a:ln w="1270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85298A8A-1C85-5748-A502-CDAE255ECE4E}">
      <dsp:nvSpPr>
        <dsp:cNvPr id="0" name=""/>
        <dsp:cNvSpPr/>
      </dsp:nvSpPr>
      <dsp:spPr>
        <a:xfrm>
          <a:off x="0" y="2527938"/>
          <a:ext cx="8072347" cy="0"/>
        </a:xfrm>
        <a:prstGeom prst="line">
          <a:avLst/>
        </a:prstGeom>
        <a:solidFill>
          <a:schemeClr val="lt1">
            <a:hueOff val="0"/>
            <a:satOff val="0"/>
            <a:lumOff val="0"/>
            <a:alphaOff val="0"/>
          </a:schemeClr>
        </a:solidFill>
        <a:ln w="12700" cap="flat" cmpd="sng" algn="ctr">
          <a:solidFill>
            <a:schemeClr val="dk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DFE77B8-02FD-9844-9266-6FFC9DC06C23}">
      <dsp:nvSpPr>
        <dsp:cNvPr id="0" name=""/>
        <dsp:cNvSpPr/>
      </dsp:nvSpPr>
      <dsp:spPr>
        <a:xfrm>
          <a:off x="0" y="2527938"/>
          <a:ext cx="1614469" cy="126304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28600" tIns="228600" rIns="228600" bIns="228600" numCol="1" spcCol="1270" anchor="t" anchorCtr="0">
          <a:noAutofit/>
        </a:bodyPr>
        <a:lstStyle/>
        <a:p>
          <a:pPr marL="0" lvl="0" indent="0" algn="l" defTabSz="2667000">
            <a:lnSpc>
              <a:spcPct val="90000"/>
            </a:lnSpc>
            <a:spcBef>
              <a:spcPct val="0"/>
            </a:spcBef>
            <a:spcAft>
              <a:spcPct val="35000"/>
            </a:spcAft>
            <a:buNone/>
          </a:pPr>
          <a:r>
            <a:rPr lang="en-US" sz="6000" kern="1200" dirty="0"/>
            <a:t>.</a:t>
          </a:r>
        </a:p>
      </dsp:txBody>
      <dsp:txXfrm>
        <a:off x="0" y="2527938"/>
        <a:ext cx="1614469" cy="1263043"/>
      </dsp:txXfrm>
    </dsp:sp>
    <dsp:sp modelId="{B24DC6ED-466C-484F-94B5-CB356C8B8892}">
      <dsp:nvSpPr>
        <dsp:cNvPr id="0" name=""/>
        <dsp:cNvSpPr/>
      </dsp:nvSpPr>
      <dsp:spPr>
        <a:xfrm>
          <a:off x="1735554" y="2585292"/>
          <a:ext cx="6336792" cy="114709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6680" tIns="106680" rIns="106680" bIns="106680" numCol="1" spcCol="1270" anchor="t" anchorCtr="0">
          <a:noAutofit/>
        </a:bodyPr>
        <a:lstStyle/>
        <a:p>
          <a:pPr marL="0" lvl="0" indent="0" algn="l" defTabSz="1244600">
            <a:lnSpc>
              <a:spcPct val="90000"/>
            </a:lnSpc>
            <a:spcBef>
              <a:spcPct val="0"/>
            </a:spcBef>
            <a:spcAft>
              <a:spcPct val="35000"/>
            </a:spcAft>
            <a:buNone/>
          </a:pPr>
          <a:r>
            <a:rPr lang="en-US" sz="2800" kern="1200"/>
            <a:t>Develops after 4 days of captivity</a:t>
          </a:r>
          <a:endParaRPr lang="en-US" sz="2800" kern="1200" dirty="0"/>
        </a:p>
      </dsp:txBody>
      <dsp:txXfrm>
        <a:off x="1735554" y="2585292"/>
        <a:ext cx="6336792" cy="1147099"/>
      </dsp:txXfrm>
    </dsp:sp>
    <dsp:sp modelId="{515822D6-DA84-EE47-9013-4055458251CF}">
      <dsp:nvSpPr>
        <dsp:cNvPr id="0" name=""/>
        <dsp:cNvSpPr/>
      </dsp:nvSpPr>
      <dsp:spPr>
        <a:xfrm>
          <a:off x="1614469" y="3732392"/>
          <a:ext cx="6457877" cy="0"/>
        </a:xfrm>
        <a:prstGeom prst="line">
          <a:avLst/>
        </a:prstGeom>
        <a:solidFill>
          <a:schemeClr val="dk2">
            <a:hueOff val="0"/>
            <a:satOff val="0"/>
            <a:lumOff val="0"/>
            <a:alphaOff val="0"/>
          </a:schemeClr>
        </a:solidFill>
        <a:ln w="1270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1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00109BD-B236-BE4A-B4FA-C874ED24FB9E}">
      <dsp:nvSpPr>
        <dsp:cNvPr id="0" name=""/>
        <dsp:cNvSpPr/>
      </dsp:nvSpPr>
      <dsp:spPr>
        <a:xfrm>
          <a:off x="1348" y="1224498"/>
          <a:ext cx="5259163" cy="3155497"/>
        </a:xfrm>
        <a:prstGeom prst="rect">
          <a:avLst/>
        </a:prstGeom>
        <a:solidFill>
          <a:schemeClr val="accent3">
            <a:shade val="8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en-US" sz="3200" kern="1200" dirty="0"/>
            <a:t>Domestic Abuse, Stalking, Harassment </a:t>
          </a:r>
          <a:br>
            <a:rPr lang="en-US" sz="3200" kern="1200" dirty="0"/>
          </a:br>
          <a:r>
            <a:rPr lang="en-US" sz="3200" kern="1200" dirty="0"/>
            <a:t>(including </a:t>
          </a:r>
          <a:r>
            <a:rPr lang="en-US" sz="3200" kern="1200" dirty="0" err="1"/>
            <a:t>Honour</a:t>
          </a:r>
          <a:r>
            <a:rPr lang="en-US" sz="3200" kern="1200" dirty="0"/>
            <a:t>-Based Abuse)</a:t>
          </a:r>
        </a:p>
      </dsp:txBody>
      <dsp:txXfrm>
        <a:off x="1348" y="1224498"/>
        <a:ext cx="5259163" cy="3155497"/>
      </dsp:txXfrm>
    </dsp:sp>
    <dsp:sp modelId="{263204F6-C8A3-0349-BFA9-A4DDDC532223}">
      <dsp:nvSpPr>
        <dsp:cNvPr id="0" name=""/>
        <dsp:cNvSpPr/>
      </dsp:nvSpPr>
      <dsp:spPr>
        <a:xfrm>
          <a:off x="5786428" y="1224498"/>
          <a:ext cx="5259163" cy="3155497"/>
        </a:xfrm>
        <a:prstGeom prst="rect">
          <a:avLst/>
        </a:prstGeom>
        <a:solidFill>
          <a:schemeClr val="accent3">
            <a:shade val="80000"/>
            <a:hueOff val="0"/>
            <a:satOff val="0"/>
            <a:lumOff val="1909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en-US" sz="3200" kern="1200" dirty="0"/>
            <a:t>Risk identification, Assessment and Management</a:t>
          </a:r>
        </a:p>
      </dsp:txBody>
      <dsp:txXfrm>
        <a:off x="5786428" y="1224498"/>
        <a:ext cx="5259163" cy="3155497"/>
      </dsp:txXfrm>
    </dsp:sp>
  </dsp:spTree>
</dsp:drawing>
</file>

<file path=ppt/diagrams/drawing1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5B55F62-4767-40C8-8E8E-822B173240E6}">
      <dsp:nvSpPr>
        <dsp:cNvPr id="0" name=""/>
        <dsp:cNvSpPr/>
      </dsp:nvSpPr>
      <dsp:spPr>
        <a:xfrm>
          <a:off x="0" y="533583"/>
          <a:ext cx="3675062" cy="2205037"/>
        </a:xfrm>
        <a:prstGeom prst="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kern="1200" dirty="0"/>
            <a:t>Help front line practitioners &amp; specialist staff identify high risk DA, stalking &amp; harassment &amp; HBV</a:t>
          </a:r>
        </a:p>
      </dsp:txBody>
      <dsp:txXfrm>
        <a:off x="0" y="533583"/>
        <a:ext cx="3675062" cy="2205037"/>
      </dsp:txXfrm>
    </dsp:sp>
    <dsp:sp modelId="{A4FE2FEA-3FF2-4562-A5EB-B2195AD6BCE6}">
      <dsp:nvSpPr>
        <dsp:cNvPr id="0" name=""/>
        <dsp:cNvSpPr/>
      </dsp:nvSpPr>
      <dsp:spPr>
        <a:xfrm>
          <a:off x="4042568" y="533583"/>
          <a:ext cx="3675062" cy="2205037"/>
        </a:xfrm>
        <a:prstGeom prst="rect">
          <a:avLst/>
        </a:prstGeom>
        <a:solidFill>
          <a:schemeClr val="accent5">
            <a:hueOff val="-1689636"/>
            <a:satOff val="-4355"/>
            <a:lumOff val="-294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kern="1200"/>
            <a:t>Help staff to identify dangerous &amp; serial perpetrators </a:t>
          </a:r>
          <a:endParaRPr lang="en-US" sz="2000" kern="1200" dirty="0"/>
        </a:p>
      </dsp:txBody>
      <dsp:txXfrm>
        <a:off x="4042568" y="533583"/>
        <a:ext cx="3675062" cy="2205037"/>
      </dsp:txXfrm>
    </dsp:sp>
    <dsp:sp modelId="{E19FA2E6-0C98-4EC7-B18F-869F77AD6EFD}">
      <dsp:nvSpPr>
        <dsp:cNvPr id="0" name=""/>
        <dsp:cNvSpPr/>
      </dsp:nvSpPr>
      <dsp:spPr>
        <a:xfrm>
          <a:off x="8085136" y="533583"/>
          <a:ext cx="3675062" cy="2205037"/>
        </a:xfrm>
        <a:prstGeom prst="rect">
          <a:avLst/>
        </a:prstGeom>
        <a:solidFill>
          <a:schemeClr val="accent5">
            <a:hueOff val="-3379271"/>
            <a:satOff val="-8710"/>
            <a:lumOff val="-588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kern="1200" dirty="0"/>
            <a:t>Decide which cases should be referred to MARAC, &amp; what other support might be required. A completed form becomes an active record</a:t>
          </a:r>
        </a:p>
      </dsp:txBody>
      <dsp:txXfrm>
        <a:off x="8085136" y="533583"/>
        <a:ext cx="3675062" cy="2205037"/>
      </dsp:txXfrm>
    </dsp:sp>
    <dsp:sp modelId="{A65035FC-A9FC-4988-9F21-D772B8923BC8}">
      <dsp:nvSpPr>
        <dsp:cNvPr id="0" name=""/>
        <dsp:cNvSpPr/>
      </dsp:nvSpPr>
      <dsp:spPr>
        <a:xfrm>
          <a:off x="2021284" y="3106126"/>
          <a:ext cx="3675062" cy="2205037"/>
        </a:xfrm>
        <a:prstGeom prst="rect">
          <a:avLst/>
        </a:prstGeom>
        <a:solidFill>
          <a:schemeClr val="accent5">
            <a:hueOff val="-5068907"/>
            <a:satOff val="-13064"/>
            <a:lumOff val="-882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kern="1200" dirty="0"/>
            <a:t>A common tool for agencies that are part of MARAC process &amp; provides a shared understanding of risk in relation to DASH &amp; HBA</a:t>
          </a:r>
        </a:p>
      </dsp:txBody>
      <dsp:txXfrm>
        <a:off x="2021284" y="3106126"/>
        <a:ext cx="3675062" cy="2205037"/>
      </dsp:txXfrm>
    </dsp:sp>
    <dsp:sp modelId="{0D7F5ED3-6F06-42D3-B455-0E5051335182}">
      <dsp:nvSpPr>
        <dsp:cNvPr id="0" name=""/>
        <dsp:cNvSpPr/>
      </dsp:nvSpPr>
      <dsp:spPr>
        <a:xfrm>
          <a:off x="6063852" y="3106126"/>
          <a:ext cx="3675062" cy="2205037"/>
        </a:xfrm>
        <a:prstGeom prst="rect">
          <a:avLst/>
        </a:prstGeom>
        <a:solidFill>
          <a:schemeClr val="accent5">
            <a:hueOff val="-6758543"/>
            <a:satOff val="-17419"/>
            <a:lumOff val="-117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kern="1200" dirty="0"/>
            <a:t>Enable agencies to make defensible decisions based on the evidence from extensive research of cases, including domestic homicides &amp; ‘near misses’ which underpins most models of RA</a:t>
          </a:r>
        </a:p>
      </dsp:txBody>
      <dsp:txXfrm>
        <a:off x="6063852" y="3106126"/>
        <a:ext cx="3675062" cy="2205037"/>
      </dsp:txXfrm>
    </dsp:sp>
  </dsp:spTree>
</dsp:drawing>
</file>

<file path=ppt/diagrams/drawing1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243F8F9-AC9C-4EE4-80EB-FD770EF474AD}">
      <dsp:nvSpPr>
        <dsp:cNvPr id="0" name=""/>
        <dsp:cNvSpPr/>
      </dsp:nvSpPr>
      <dsp:spPr>
        <a:xfrm>
          <a:off x="0" y="112886"/>
          <a:ext cx="11480800" cy="1672041"/>
        </a:xfrm>
        <a:prstGeom prst="rightArrow">
          <a:avLst>
            <a:gd name="adj1" fmla="val 50000"/>
            <a:gd name="adj2" fmla="val 50000"/>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254000" bIns="265437" numCol="1" spcCol="1270" anchor="ctr" anchorCtr="0">
          <a:noAutofit/>
        </a:bodyPr>
        <a:lstStyle/>
        <a:p>
          <a:pPr marL="0" lvl="0" indent="0" algn="l" defTabSz="1422400">
            <a:lnSpc>
              <a:spcPct val="90000"/>
            </a:lnSpc>
            <a:spcBef>
              <a:spcPct val="0"/>
            </a:spcBef>
            <a:spcAft>
              <a:spcPct val="35000"/>
            </a:spcAft>
            <a:buNone/>
          </a:pPr>
          <a:r>
            <a:rPr lang="en-US" sz="3200" b="1" kern="1200"/>
            <a:t>STANDARD</a:t>
          </a:r>
          <a:endParaRPr lang="en-US" sz="3200" b="1" kern="1200" dirty="0"/>
        </a:p>
      </dsp:txBody>
      <dsp:txXfrm>
        <a:off x="0" y="530896"/>
        <a:ext cx="11062790" cy="836021"/>
      </dsp:txXfrm>
    </dsp:sp>
    <dsp:sp modelId="{139751AC-0AED-4424-821A-F381E18123BF}">
      <dsp:nvSpPr>
        <dsp:cNvPr id="0" name=""/>
        <dsp:cNvSpPr/>
      </dsp:nvSpPr>
      <dsp:spPr>
        <a:xfrm>
          <a:off x="0" y="1402272"/>
          <a:ext cx="3536086" cy="3220968"/>
        </a:xfrm>
        <a:prstGeom prst="rect">
          <a:avLst/>
        </a:prstGeom>
        <a:solidFill>
          <a:schemeClr val="lt1">
            <a:hueOff val="0"/>
            <a:satOff val="0"/>
            <a:lumOff val="0"/>
            <a:alphaOff val="0"/>
          </a:schemeClr>
        </a:solidFill>
        <a:ln w="1270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en-US" sz="2400" kern="1200" dirty="0"/>
            <a:t>Current evidence does not indicate likelihood of causing </a:t>
          </a:r>
          <a:r>
            <a:rPr lang="en-US" sz="2400" b="1" kern="1200" dirty="0"/>
            <a:t>serious harm</a:t>
          </a:r>
        </a:p>
      </dsp:txBody>
      <dsp:txXfrm>
        <a:off x="0" y="1402272"/>
        <a:ext cx="3536086" cy="3220968"/>
      </dsp:txXfrm>
    </dsp:sp>
    <dsp:sp modelId="{8D10A967-5243-4171-9D85-44B80B37AC32}">
      <dsp:nvSpPr>
        <dsp:cNvPr id="0" name=""/>
        <dsp:cNvSpPr/>
      </dsp:nvSpPr>
      <dsp:spPr>
        <a:xfrm>
          <a:off x="3536086" y="670233"/>
          <a:ext cx="7944713" cy="1672041"/>
        </a:xfrm>
        <a:prstGeom prst="rightArrow">
          <a:avLst>
            <a:gd name="adj1" fmla="val 50000"/>
            <a:gd name="adj2" fmla="val 50000"/>
          </a:avLst>
        </a:prstGeom>
        <a:solidFill>
          <a:schemeClr val="accent5">
            <a:hueOff val="-3379271"/>
            <a:satOff val="-8710"/>
            <a:lumOff val="-588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254000" bIns="265437" numCol="1" spcCol="1270" anchor="ctr" anchorCtr="0">
          <a:noAutofit/>
        </a:bodyPr>
        <a:lstStyle/>
        <a:p>
          <a:pPr marL="0" lvl="0" indent="0" algn="l" defTabSz="1422400">
            <a:lnSpc>
              <a:spcPct val="90000"/>
            </a:lnSpc>
            <a:spcBef>
              <a:spcPct val="0"/>
            </a:spcBef>
            <a:spcAft>
              <a:spcPct val="35000"/>
            </a:spcAft>
            <a:buNone/>
          </a:pPr>
          <a:r>
            <a:rPr lang="en-US" sz="3200" b="1" kern="1200"/>
            <a:t>MEDIUM</a:t>
          </a:r>
          <a:endParaRPr lang="en-US" sz="3200" b="1" kern="1200" dirty="0"/>
        </a:p>
      </dsp:txBody>
      <dsp:txXfrm>
        <a:off x="3536086" y="1088243"/>
        <a:ext cx="7526703" cy="836021"/>
      </dsp:txXfrm>
    </dsp:sp>
    <dsp:sp modelId="{556B7B87-8588-4E0E-B135-A2DB3B449533}">
      <dsp:nvSpPr>
        <dsp:cNvPr id="0" name=""/>
        <dsp:cNvSpPr/>
      </dsp:nvSpPr>
      <dsp:spPr>
        <a:xfrm>
          <a:off x="3536086" y="1959619"/>
          <a:ext cx="3536086" cy="3220968"/>
        </a:xfrm>
        <a:prstGeom prst="rect">
          <a:avLst/>
        </a:prstGeom>
        <a:solidFill>
          <a:schemeClr val="lt1">
            <a:hueOff val="0"/>
            <a:satOff val="0"/>
            <a:lumOff val="0"/>
            <a:alphaOff val="0"/>
          </a:schemeClr>
        </a:solidFill>
        <a:ln w="12700" cap="flat" cmpd="sng" algn="ctr">
          <a:solidFill>
            <a:schemeClr val="accent5">
              <a:hueOff val="-3379271"/>
              <a:satOff val="-8710"/>
              <a:lumOff val="-5883"/>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en-US" sz="2400" kern="1200" dirty="0"/>
            <a:t>There are identifiable indicators of risk of </a:t>
          </a:r>
          <a:r>
            <a:rPr lang="en-US" sz="2400" b="1" kern="1200" dirty="0"/>
            <a:t>serious harm</a:t>
          </a:r>
          <a:r>
            <a:rPr lang="en-US" sz="2400" kern="1200" dirty="0"/>
            <a:t>. Offender has potential to cause serious harm but unlikely unless there is a change of circumstances</a:t>
          </a:r>
        </a:p>
      </dsp:txBody>
      <dsp:txXfrm>
        <a:off x="3536086" y="1959619"/>
        <a:ext cx="3536086" cy="3220968"/>
      </dsp:txXfrm>
    </dsp:sp>
    <dsp:sp modelId="{81EBAE8B-39CF-4F82-84F7-995BDD54DE96}">
      <dsp:nvSpPr>
        <dsp:cNvPr id="0" name=""/>
        <dsp:cNvSpPr/>
      </dsp:nvSpPr>
      <dsp:spPr>
        <a:xfrm>
          <a:off x="7072172" y="1227581"/>
          <a:ext cx="4408627" cy="1672041"/>
        </a:xfrm>
        <a:prstGeom prst="rightArrow">
          <a:avLst>
            <a:gd name="adj1" fmla="val 50000"/>
            <a:gd name="adj2" fmla="val 50000"/>
          </a:avLst>
        </a:prstGeom>
        <a:solidFill>
          <a:schemeClr val="accent5">
            <a:hueOff val="-6758543"/>
            <a:satOff val="-17419"/>
            <a:lumOff val="-117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254000" bIns="265437" numCol="1" spcCol="1270" anchor="ctr" anchorCtr="0">
          <a:noAutofit/>
        </a:bodyPr>
        <a:lstStyle/>
        <a:p>
          <a:pPr marL="0" lvl="0" indent="0" algn="l" defTabSz="1422400">
            <a:lnSpc>
              <a:spcPct val="90000"/>
            </a:lnSpc>
            <a:spcBef>
              <a:spcPct val="0"/>
            </a:spcBef>
            <a:spcAft>
              <a:spcPct val="35000"/>
            </a:spcAft>
            <a:buNone/>
          </a:pPr>
          <a:r>
            <a:rPr lang="en-US" sz="3200" b="1" kern="1200"/>
            <a:t>HIGH</a:t>
          </a:r>
          <a:endParaRPr lang="en-US" sz="3200" b="1" kern="1200" dirty="0"/>
        </a:p>
      </dsp:txBody>
      <dsp:txXfrm>
        <a:off x="7072172" y="1645591"/>
        <a:ext cx="3990617" cy="836021"/>
      </dsp:txXfrm>
    </dsp:sp>
    <dsp:sp modelId="{5F2C1207-45A4-4D06-83AF-DE274E6C639D}">
      <dsp:nvSpPr>
        <dsp:cNvPr id="0" name=""/>
        <dsp:cNvSpPr/>
      </dsp:nvSpPr>
      <dsp:spPr>
        <a:xfrm>
          <a:off x="7072172" y="2516966"/>
          <a:ext cx="3536086" cy="3173829"/>
        </a:xfrm>
        <a:prstGeom prst="rect">
          <a:avLst/>
        </a:prstGeom>
        <a:solidFill>
          <a:schemeClr val="lt1">
            <a:hueOff val="0"/>
            <a:satOff val="0"/>
            <a:lumOff val="0"/>
            <a:alphaOff val="0"/>
          </a:schemeClr>
        </a:solidFill>
        <a:ln w="12700" cap="flat" cmpd="sng" algn="ctr">
          <a:solidFill>
            <a:schemeClr val="accent5">
              <a:hueOff val="-6758543"/>
              <a:satOff val="-17419"/>
              <a:lumOff val="-11765"/>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en-US" sz="2400" kern="1200" dirty="0"/>
            <a:t>There are identifiable indicators of risk of </a:t>
          </a:r>
          <a:r>
            <a:rPr lang="en-US" sz="2400" b="1" kern="1200" dirty="0"/>
            <a:t>serious harm</a:t>
          </a:r>
          <a:r>
            <a:rPr lang="en-US" sz="2400" kern="1200" dirty="0"/>
            <a:t>, which could happen at anytime.</a:t>
          </a:r>
        </a:p>
      </dsp:txBody>
      <dsp:txXfrm>
        <a:off x="7072172" y="2516966"/>
        <a:ext cx="3536086" cy="3173829"/>
      </dsp:txXfrm>
    </dsp:sp>
  </dsp:spTree>
</dsp:drawing>
</file>

<file path=ppt/diagrams/drawing1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BD540C0-9A91-A744-A422-3530EEE61EAF}">
      <dsp:nvSpPr>
        <dsp:cNvPr id="0" name=""/>
        <dsp:cNvSpPr/>
      </dsp:nvSpPr>
      <dsp:spPr>
        <a:xfrm>
          <a:off x="0" y="2619407"/>
          <a:ext cx="7340600" cy="1717332"/>
        </a:xfrm>
        <a:prstGeom prst="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en-GB" sz="2400" kern="1200" dirty="0"/>
            <a:t>The PPN is used to update partner agencies and share information they may be aware of in order for them to provide further assistance to the victims and other vulnerable persons</a:t>
          </a:r>
          <a:endParaRPr lang="en-US" sz="2400" kern="1200" dirty="0"/>
        </a:p>
      </dsp:txBody>
      <dsp:txXfrm>
        <a:off x="0" y="2619407"/>
        <a:ext cx="7340600" cy="1717332"/>
      </dsp:txXfrm>
    </dsp:sp>
    <dsp:sp modelId="{BA110314-C6CB-3D45-BBAF-03C6272E6EE5}">
      <dsp:nvSpPr>
        <dsp:cNvPr id="0" name=""/>
        <dsp:cNvSpPr/>
      </dsp:nvSpPr>
      <dsp:spPr>
        <a:xfrm rot="10800000">
          <a:off x="0" y="50818"/>
          <a:ext cx="7340600" cy="2641256"/>
        </a:xfrm>
        <a:prstGeom prst="upArrowCallout">
          <a:avLst/>
        </a:prstGeom>
        <a:solidFill>
          <a:schemeClr val="accent5">
            <a:hueOff val="-6758543"/>
            <a:satOff val="-17419"/>
            <a:lumOff val="-117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en-GB" sz="2400" kern="1200"/>
            <a:t>A PPN form must be submitted in every Domestic Abuse and Stalking and Harassment incident</a:t>
          </a:r>
          <a:endParaRPr lang="en-US" sz="2400" kern="1200"/>
        </a:p>
      </dsp:txBody>
      <dsp:txXfrm rot="10800000">
        <a:off x="0" y="50818"/>
        <a:ext cx="7340600" cy="1716209"/>
      </dsp:txXfrm>
    </dsp:sp>
  </dsp:spTree>
</dsp:drawing>
</file>

<file path=ppt/diagrams/drawing2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C10E496-E57C-0E45-B63F-A8D3EDF3823D}">
      <dsp:nvSpPr>
        <dsp:cNvPr id="0" name=""/>
        <dsp:cNvSpPr/>
      </dsp:nvSpPr>
      <dsp:spPr>
        <a:xfrm>
          <a:off x="0" y="511722"/>
          <a:ext cx="9625228" cy="806400"/>
        </a:xfrm>
        <a:prstGeom prst="rect">
          <a:avLst/>
        </a:prstGeom>
        <a:solidFill>
          <a:schemeClr val="lt1">
            <a:alpha val="90000"/>
            <a:hueOff val="0"/>
            <a:satOff val="0"/>
            <a:lumOff val="0"/>
            <a:alphaOff val="0"/>
          </a:schemeClr>
        </a:solidFill>
        <a:ln w="1270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FEEA8054-4E6F-1A47-ABC1-D38167F7FF50}">
      <dsp:nvSpPr>
        <dsp:cNvPr id="0" name=""/>
        <dsp:cNvSpPr/>
      </dsp:nvSpPr>
      <dsp:spPr>
        <a:xfrm>
          <a:off x="481261" y="39402"/>
          <a:ext cx="6737659" cy="944640"/>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54667" tIns="0" rIns="254667" bIns="0" numCol="1" spcCol="1270" anchor="ctr" anchorCtr="0">
          <a:noAutofit/>
        </a:bodyPr>
        <a:lstStyle/>
        <a:p>
          <a:pPr marL="0" lvl="0" indent="0" algn="l" defTabSz="1066800">
            <a:lnSpc>
              <a:spcPct val="90000"/>
            </a:lnSpc>
            <a:spcBef>
              <a:spcPct val="0"/>
            </a:spcBef>
            <a:spcAft>
              <a:spcPct val="35000"/>
            </a:spcAft>
            <a:buNone/>
          </a:pPr>
          <a:r>
            <a:rPr lang="en-US" sz="2400" kern="1200"/>
            <a:t>The PPN lists 29 questions which are used to identify, assess &amp; manage risk in relation to DA</a:t>
          </a:r>
          <a:endParaRPr lang="en-US" sz="2400" kern="1200" dirty="0"/>
        </a:p>
      </dsp:txBody>
      <dsp:txXfrm>
        <a:off x="527375" y="85516"/>
        <a:ext cx="6645431" cy="852412"/>
      </dsp:txXfrm>
    </dsp:sp>
    <dsp:sp modelId="{3226F5AF-7DCB-4F46-8EF7-159723350A93}">
      <dsp:nvSpPr>
        <dsp:cNvPr id="0" name=""/>
        <dsp:cNvSpPr/>
      </dsp:nvSpPr>
      <dsp:spPr>
        <a:xfrm>
          <a:off x="0" y="1963242"/>
          <a:ext cx="9625228" cy="806400"/>
        </a:xfrm>
        <a:prstGeom prst="rect">
          <a:avLst/>
        </a:prstGeom>
        <a:solidFill>
          <a:schemeClr val="lt1">
            <a:alpha val="90000"/>
            <a:hueOff val="0"/>
            <a:satOff val="0"/>
            <a:lumOff val="0"/>
            <a:alphaOff val="0"/>
          </a:schemeClr>
        </a:solidFill>
        <a:ln w="12700" cap="flat" cmpd="sng" algn="ctr">
          <a:solidFill>
            <a:schemeClr val="accent5">
              <a:hueOff val="-2252848"/>
              <a:satOff val="-5806"/>
              <a:lumOff val="-3922"/>
              <a:alphaOff val="0"/>
            </a:schemeClr>
          </a:solidFill>
          <a:prstDash val="solid"/>
          <a:miter lim="800000"/>
        </a:ln>
        <a:effectLst/>
      </dsp:spPr>
      <dsp:style>
        <a:lnRef idx="2">
          <a:scrgbClr r="0" g="0" b="0"/>
        </a:lnRef>
        <a:fillRef idx="1">
          <a:scrgbClr r="0" g="0" b="0"/>
        </a:fillRef>
        <a:effectRef idx="0">
          <a:scrgbClr r="0" g="0" b="0"/>
        </a:effectRef>
        <a:fontRef idx="minor"/>
      </dsp:style>
    </dsp:sp>
    <dsp:sp modelId="{12261C9D-AB09-6749-A80D-DF83AD00FD4A}">
      <dsp:nvSpPr>
        <dsp:cNvPr id="0" name=""/>
        <dsp:cNvSpPr/>
      </dsp:nvSpPr>
      <dsp:spPr>
        <a:xfrm>
          <a:off x="481261" y="1490922"/>
          <a:ext cx="6737659" cy="944640"/>
        </a:xfrm>
        <a:prstGeom prst="roundRect">
          <a:avLst/>
        </a:prstGeom>
        <a:solidFill>
          <a:schemeClr val="accent5">
            <a:hueOff val="-2252848"/>
            <a:satOff val="-5806"/>
            <a:lumOff val="-392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54667" tIns="0" rIns="254667" bIns="0" numCol="1" spcCol="1270" anchor="ctr" anchorCtr="0">
          <a:noAutofit/>
        </a:bodyPr>
        <a:lstStyle/>
        <a:p>
          <a:pPr marL="0" lvl="0" indent="0" algn="l" defTabSz="1066800">
            <a:lnSpc>
              <a:spcPct val="90000"/>
            </a:lnSpc>
            <a:spcBef>
              <a:spcPct val="0"/>
            </a:spcBef>
            <a:spcAft>
              <a:spcPct val="35000"/>
            </a:spcAft>
            <a:buNone/>
          </a:pPr>
          <a:r>
            <a:rPr lang="en-US" sz="2400" kern="1200"/>
            <a:t>All 29 questions must be asked for every DASH incident</a:t>
          </a:r>
          <a:endParaRPr lang="en-US" sz="2400" kern="1200" dirty="0"/>
        </a:p>
      </dsp:txBody>
      <dsp:txXfrm>
        <a:off x="527375" y="1537036"/>
        <a:ext cx="6645431" cy="852412"/>
      </dsp:txXfrm>
    </dsp:sp>
    <dsp:sp modelId="{2452EBA8-0096-374F-B2EB-32F1BBAB20A0}">
      <dsp:nvSpPr>
        <dsp:cNvPr id="0" name=""/>
        <dsp:cNvSpPr/>
      </dsp:nvSpPr>
      <dsp:spPr>
        <a:xfrm>
          <a:off x="0" y="3414762"/>
          <a:ext cx="9625228" cy="806400"/>
        </a:xfrm>
        <a:prstGeom prst="rect">
          <a:avLst/>
        </a:prstGeom>
        <a:solidFill>
          <a:schemeClr val="lt1">
            <a:alpha val="90000"/>
            <a:hueOff val="0"/>
            <a:satOff val="0"/>
            <a:lumOff val="0"/>
            <a:alphaOff val="0"/>
          </a:schemeClr>
        </a:solidFill>
        <a:ln w="12700" cap="flat" cmpd="sng" algn="ctr">
          <a:solidFill>
            <a:schemeClr val="accent5">
              <a:hueOff val="-4505695"/>
              <a:satOff val="-11613"/>
              <a:lumOff val="-7843"/>
              <a:alphaOff val="0"/>
            </a:schemeClr>
          </a:solidFill>
          <a:prstDash val="solid"/>
          <a:miter lim="800000"/>
        </a:ln>
        <a:effectLst/>
      </dsp:spPr>
      <dsp:style>
        <a:lnRef idx="2">
          <a:scrgbClr r="0" g="0" b="0"/>
        </a:lnRef>
        <a:fillRef idx="1">
          <a:scrgbClr r="0" g="0" b="0"/>
        </a:fillRef>
        <a:effectRef idx="0">
          <a:scrgbClr r="0" g="0" b="0"/>
        </a:effectRef>
        <a:fontRef idx="minor"/>
      </dsp:style>
    </dsp:sp>
    <dsp:sp modelId="{F4C60DC2-5931-5C4B-8312-F01D77230E6C}">
      <dsp:nvSpPr>
        <dsp:cNvPr id="0" name=""/>
        <dsp:cNvSpPr/>
      </dsp:nvSpPr>
      <dsp:spPr>
        <a:xfrm>
          <a:off x="481261" y="2942442"/>
          <a:ext cx="6737659" cy="944640"/>
        </a:xfrm>
        <a:prstGeom prst="roundRect">
          <a:avLst/>
        </a:prstGeom>
        <a:solidFill>
          <a:schemeClr val="accent5">
            <a:hueOff val="-4505695"/>
            <a:satOff val="-11613"/>
            <a:lumOff val="-784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54667" tIns="0" rIns="254667" bIns="0" numCol="1" spcCol="1270" anchor="ctr" anchorCtr="0">
          <a:noAutofit/>
        </a:bodyPr>
        <a:lstStyle/>
        <a:p>
          <a:pPr marL="0" lvl="0" indent="0" algn="l" defTabSz="1066800">
            <a:lnSpc>
              <a:spcPct val="90000"/>
            </a:lnSpc>
            <a:spcBef>
              <a:spcPct val="0"/>
            </a:spcBef>
            <a:spcAft>
              <a:spcPct val="35000"/>
            </a:spcAft>
            <a:buNone/>
          </a:pPr>
          <a:r>
            <a:rPr lang="en-US" sz="2400" kern="1200"/>
            <a:t>All decisions &amp; actions must be reviewed, recorded &amp; updated</a:t>
          </a:r>
          <a:endParaRPr lang="en-US" sz="2400" kern="1200" dirty="0"/>
        </a:p>
      </dsp:txBody>
      <dsp:txXfrm>
        <a:off x="527375" y="2988556"/>
        <a:ext cx="6645431" cy="852412"/>
      </dsp:txXfrm>
    </dsp:sp>
    <dsp:sp modelId="{C09FE0EE-8718-914B-9878-D41630AF750B}">
      <dsp:nvSpPr>
        <dsp:cNvPr id="0" name=""/>
        <dsp:cNvSpPr/>
      </dsp:nvSpPr>
      <dsp:spPr>
        <a:xfrm>
          <a:off x="0" y="4866282"/>
          <a:ext cx="9625228" cy="806400"/>
        </a:xfrm>
        <a:prstGeom prst="rect">
          <a:avLst/>
        </a:prstGeom>
        <a:solidFill>
          <a:schemeClr val="lt1">
            <a:alpha val="90000"/>
            <a:hueOff val="0"/>
            <a:satOff val="0"/>
            <a:lumOff val="0"/>
            <a:alphaOff val="0"/>
          </a:schemeClr>
        </a:solidFill>
        <a:ln w="12700" cap="flat" cmpd="sng" algn="ctr">
          <a:solidFill>
            <a:schemeClr val="accent5">
              <a:hueOff val="-6758543"/>
              <a:satOff val="-17419"/>
              <a:lumOff val="-11765"/>
              <a:alphaOff val="0"/>
            </a:schemeClr>
          </a:solidFill>
          <a:prstDash val="solid"/>
          <a:miter lim="800000"/>
        </a:ln>
        <a:effectLst/>
      </dsp:spPr>
      <dsp:style>
        <a:lnRef idx="2">
          <a:scrgbClr r="0" g="0" b="0"/>
        </a:lnRef>
        <a:fillRef idx="1">
          <a:scrgbClr r="0" g="0" b="0"/>
        </a:fillRef>
        <a:effectRef idx="0">
          <a:scrgbClr r="0" g="0" b="0"/>
        </a:effectRef>
        <a:fontRef idx="minor"/>
      </dsp:style>
    </dsp:sp>
    <dsp:sp modelId="{112F83FB-0DF7-B54D-95D8-646048946594}">
      <dsp:nvSpPr>
        <dsp:cNvPr id="0" name=""/>
        <dsp:cNvSpPr/>
      </dsp:nvSpPr>
      <dsp:spPr>
        <a:xfrm>
          <a:off x="481261" y="4393962"/>
          <a:ext cx="6737659" cy="944640"/>
        </a:xfrm>
        <a:prstGeom prst="roundRect">
          <a:avLst/>
        </a:prstGeom>
        <a:solidFill>
          <a:schemeClr val="accent5">
            <a:hueOff val="-6758543"/>
            <a:satOff val="-17419"/>
            <a:lumOff val="-117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54667" tIns="0" rIns="254667" bIns="0" numCol="1" spcCol="1270" anchor="ctr" anchorCtr="0">
          <a:noAutofit/>
        </a:bodyPr>
        <a:lstStyle/>
        <a:p>
          <a:pPr marL="0" lvl="0" indent="0" algn="l" defTabSz="1066800">
            <a:lnSpc>
              <a:spcPct val="90000"/>
            </a:lnSpc>
            <a:spcBef>
              <a:spcPct val="0"/>
            </a:spcBef>
            <a:spcAft>
              <a:spcPct val="35000"/>
            </a:spcAft>
            <a:buNone/>
          </a:pPr>
          <a:r>
            <a:rPr lang="en-US" sz="2400" kern="1200"/>
            <a:t>The risk identification process remains dynamic &amp; must be kept under review</a:t>
          </a:r>
          <a:endParaRPr lang="en-US" sz="2400" kern="1200" dirty="0"/>
        </a:p>
      </dsp:txBody>
      <dsp:txXfrm>
        <a:off x="527375" y="4440076"/>
        <a:ext cx="6645431" cy="852412"/>
      </dsp:txXfrm>
    </dsp:sp>
  </dsp:spTree>
</dsp:drawing>
</file>

<file path=ppt/diagrams/drawing2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870D607-C674-49CE-AFCC-29380EDF181F}">
      <dsp:nvSpPr>
        <dsp:cNvPr id="0" name=""/>
        <dsp:cNvSpPr/>
      </dsp:nvSpPr>
      <dsp:spPr>
        <a:xfrm>
          <a:off x="1492811" y="0"/>
          <a:ext cx="4447651" cy="1191730"/>
        </a:xfrm>
        <a:prstGeom prst="roundRect">
          <a:avLst>
            <a:gd name="adj" fmla="val 10000"/>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t>PPN completed by Officer</a:t>
          </a:r>
        </a:p>
      </dsp:txBody>
      <dsp:txXfrm>
        <a:off x="1527716" y="34905"/>
        <a:ext cx="4377841" cy="1121920"/>
      </dsp:txXfrm>
    </dsp:sp>
    <dsp:sp modelId="{F1B7FF27-33AA-4E6F-9E36-C83C00CEB1FC}">
      <dsp:nvSpPr>
        <dsp:cNvPr id="0" name=""/>
        <dsp:cNvSpPr/>
      </dsp:nvSpPr>
      <dsp:spPr>
        <a:xfrm rot="5447524">
          <a:off x="3480810" y="1221523"/>
          <a:ext cx="446941" cy="536278"/>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977900">
            <a:lnSpc>
              <a:spcPct val="90000"/>
            </a:lnSpc>
            <a:spcBef>
              <a:spcPct val="0"/>
            </a:spcBef>
            <a:spcAft>
              <a:spcPct val="35000"/>
            </a:spcAft>
            <a:buNone/>
          </a:pPr>
          <a:endParaRPr lang="en-US" sz="2200" kern="1200"/>
        </a:p>
      </dsp:txBody>
      <dsp:txXfrm rot="-5400000">
        <a:off x="3544325" y="1266197"/>
        <a:ext cx="321766" cy="312859"/>
      </dsp:txXfrm>
    </dsp:sp>
    <dsp:sp modelId="{E75BF005-DCC8-4A92-BB23-4D084A0C1F91}">
      <dsp:nvSpPr>
        <dsp:cNvPr id="0" name=""/>
        <dsp:cNvSpPr/>
      </dsp:nvSpPr>
      <dsp:spPr>
        <a:xfrm>
          <a:off x="1390521" y="1787595"/>
          <a:ext cx="4602805" cy="1191730"/>
        </a:xfrm>
        <a:prstGeom prst="roundRect">
          <a:avLst>
            <a:gd name="adj" fmla="val 10000"/>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a:t>Officers tasks DAU box according to RA made on PPN</a:t>
          </a:r>
          <a:endParaRPr lang="en-US" sz="2400" kern="1200" dirty="0"/>
        </a:p>
      </dsp:txBody>
      <dsp:txXfrm>
        <a:off x="1425426" y="1822500"/>
        <a:ext cx="4532995" cy="1121920"/>
      </dsp:txXfrm>
    </dsp:sp>
    <dsp:sp modelId="{E3D9024A-D0B8-4134-A508-0125B7D9788B}">
      <dsp:nvSpPr>
        <dsp:cNvPr id="0" name=""/>
        <dsp:cNvSpPr/>
      </dsp:nvSpPr>
      <dsp:spPr>
        <a:xfrm rot="5393875">
          <a:off x="3479788" y="2996126"/>
          <a:ext cx="427410" cy="536278"/>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933450">
            <a:lnSpc>
              <a:spcPct val="90000"/>
            </a:lnSpc>
            <a:spcBef>
              <a:spcPct val="0"/>
            </a:spcBef>
            <a:spcAft>
              <a:spcPct val="35000"/>
            </a:spcAft>
            <a:buNone/>
          </a:pPr>
          <a:endParaRPr lang="en-US" sz="2100" kern="1200"/>
        </a:p>
      </dsp:txBody>
      <dsp:txXfrm rot="-5400000">
        <a:off x="3532496" y="3050560"/>
        <a:ext cx="321766" cy="299187"/>
      </dsp:txXfrm>
    </dsp:sp>
    <dsp:sp modelId="{05F54417-84CF-4C61-829C-6F380911DF0F}">
      <dsp:nvSpPr>
        <dsp:cNvPr id="0" name=""/>
        <dsp:cNvSpPr/>
      </dsp:nvSpPr>
      <dsp:spPr>
        <a:xfrm>
          <a:off x="1432458" y="3549205"/>
          <a:ext cx="4525209" cy="1191730"/>
        </a:xfrm>
        <a:prstGeom prst="roundRect">
          <a:avLst>
            <a:gd name="adj" fmla="val 10000"/>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a:t>PPU Risk Assessor</a:t>
          </a:r>
          <a:endParaRPr lang="en-US" sz="2400" kern="1200" dirty="0"/>
        </a:p>
      </dsp:txBody>
      <dsp:txXfrm>
        <a:off x="1467363" y="3584110"/>
        <a:ext cx="4455399" cy="1121920"/>
      </dsp:txXfrm>
    </dsp:sp>
  </dsp:spTree>
</dsp:drawing>
</file>

<file path=ppt/diagrams/drawing2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CE0370F-070F-F44A-A992-0AF3993D8519}">
      <dsp:nvSpPr>
        <dsp:cNvPr id="0" name=""/>
        <dsp:cNvSpPr/>
      </dsp:nvSpPr>
      <dsp:spPr>
        <a:xfrm>
          <a:off x="0" y="98459"/>
          <a:ext cx="6263640" cy="834228"/>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en-GB" sz="2100" kern="1200" dirty="0"/>
            <a:t>• There are extreme levels of fear.</a:t>
          </a:r>
          <a:endParaRPr lang="en-US" sz="2100" kern="1200" dirty="0"/>
        </a:p>
      </dsp:txBody>
      <dsp:txXfrm>
        <a:off x="40724" y="139183"/>
        <a:ext cx="6182192" cy="752780"/>
      </dsp:txXfrm>
    </dsp:sp>
    <dsp:sp modelId="{3FE432BD-A9D7-284C-8983-B4B15901C757}">
      <dsp:nvSpPr>
        <dsp:cNvPr id="0" name=""/>
        <dsp:cNvSpPr/>
      </dsp:nvSpPr>
      <dsp:spPr>
        <a:xfrm>
          <a:off x="0" y="993167"/>
          <a:ext cx="6263640" cy="834228"/>
        </a:xfrm>
        <a:prstGeom prst="roundRect">
          <a:avLst/>
        </a:prstGeom>
        <a:solidFill>
          <a:schemeClr val="accent5">
            <a:hueOff val="-1351709"/>
            <a:satOff val="-3484"/>
            <a:lumOff val="-235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en-GB" sz="2100" kern="1200"/>
            <a:t>• Cultural barriers to disclosure such as in cases of ‘honour-based violence’ and female genital mutilation.</a:t>
          </a:r>
          <a:endParaRPr lang="en-US" sz="2100" kern="1200"/>
        </a:p>
      </dsp:txBody>
      <dsp:txXfrm>
        <a:off x="40724" y="1033891"/>
        <a:ext cx="6182192" cy="752780"/>
      </dsp:txXfrm>
    </dsp:sp>
    <dsp:sp modelId="{1EFB028A-955B-2346-A30B-531A56A66C37}">
      <dsp:nvSpPr>
        <dsp:cNvPr id="0" name=""/>
        <dsp:cNvSpPr/>
      </dsp:nvSpPr>
      <dsp:spPr>
        <a:xfrm>
          <a:off x="0" y="1887875"/>
          <a:ext cx="6263640" cy="834228"/>
        </a:xfrm>
        <a:prstGeom prst="roundRect">
          <a:avLst/>
        </a:prstGeom>
        <a:solidFill>
          <a:schemeClr val="accent5">
            <a:hueOff val="-2703417"/>
            <a:satOff val="-6968"/>
            <a:lumOff val="-470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en-GB" sz="2100" kern="1200"/>
            <a:t>• Extreme levels of control and/or isolation.</a:t>
          </a:r>
          <a:endParaRPr lang="en-US" sz="2100" kern="1200"/>
        </a:p>
      </dsp:txBody>
      <dsp:txXfrm>
        <a:off x="40724" y="1928599"/>
        <a:ext cx="6182192" cy="752780"/>
      </dsp:txXfrm>
    </dsp:sp>
    <dsp:sp modelId="{6BC1DC6B-C011-E341-A47C-72337B6CEE81}">
      <dsp:nvSpPr>
        <dsp:cNvPr id="0" name=""/>
        <dsp:cNvSpPr/>
      </dsp:nvSpPr>
      <dsp:spPr>
        <a:xfrm>
          <a:off x="0" y="2782584"/>
          <a:ext cx="6263640" cy="834228"/>
        </a:xfrm>
        <a:prstGeom prst="roundRect">
          <a:avLst/>
        </a:prstGeom>
        <a:solidFill>
          <a:schemeClr val="accent5">
            <a:hueOff val="-4055126"/>
            <a:satOff val="-10451"/>
            <a:lumOff val="-7059"/>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en-GB" sz="2100" kern="1200"/>
            <a:t>• Obsessive stalking behaviour.</a:t>
          </a:r>
          <a:endParaRPr lang="en-US" sz="2100" kern="1200"/>
        </a:p>
      </dsp:txBody>
      <dsp:txXfrm>
        <a:off x="40724" y="2823308"/>
        <a:ext cx="6182192" cy="752780"/>
      </dsp:txXfrm>
    </dsp:sp>
    <dsp:sp modelId="{1FB3B420-30C7-114E-A0F4-2AF4BF273B5E}">
      <dsp:nvSpPr>
        <dsp:cNvPr id="0" name=""/>
        <dsp:cNvSpPr/>
      </dsp:nvSpPr>
      <dsp:spPr>
        <a:xfrm>
          <a:off x="0" y="3677292"/>
          <a:ext cx="6263640" cy="834228"/>
        </a:xfrm>
        <a:prstGeom prst="roundRect">
          <a:avLst/>
        </a:prstGeom>
        <a:solidFill>
          <a:schemeClr val="accent5">
            <a:hueOff val="-5406834"/>
            <a:satOff val="-13935"/>
            <a:lumOff val="-941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en-GB" sz="2100" kern="1200"/>
            <a:t>• Where the perpetrator is abusing more than one partner.</a:t>
          </a:r>
          <a:endParaRPr lang="en-US" sz="2100" kern="1200"/>
        </a:p>
      </dsp:txBody>
      <dsp:txXfrm>
        <a:off x="40724" y="3718016"/>
        <a:ext cx="6182192" cy="752780"/>
      </dsp:txXfrm>
    </dsp:sp>
    <dsp:sp modelId="{3776B381-93DD-1B48-AF7B-0774485C1860}">
      <dsp:nvSpPr>
        <dsp:cNvPr id="0" name=""/>
        <dsp:cNvSpPr/>
      </dsp:nvSpPr>
      <dsp:spPr>
        <a:xfrm>
          <a:off x="0" y="4572000"/>
          <a:ext cx="6263640" cy="834228"/>
        </a:xfrm>
        <a:prstGeom prst="roundRect">
          <a:avLst/>
        </a:prstGeom>
        <a:solidFill>
          <a:schemeClr val="accent5">
            <a:hueOff val="-6758543"/>
            <a:satOff val="-17419"/>
            <a:lumOff val="-117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en-GB" sz="2100" kern="1200"/>
            <a:t>• Fear of loss of financial support, or losing children, house etc.</a:t>
          </a:r>
          <a:endParaRPr lang="en-US" sz="2100" kern="1200"/>
        </a:p>
      </dsp:txBody>
      <dsp:txXfrm>
        <a:off x="40724" y="4612724"/>
        <a:ext cx="6182192" cy="752780"/>
      </dsp:txXfrm>
    </dsp:sp>
  </dsp:spTree>
</dsp:drawing>
</file>

<file path=ppt/diagrams/drawing2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F3C6CA3-14C5-4E77-B0EE-9541DCD977BB}">
      <dsp:nvSpPr>
        <dsp:cNvPr id="0" name=""/>
        <dsp:cNvSpPr/>
      </dsp:nvSpPr>
      <dsp:spPr>
        <a:xfrm>
          <a:off x="0" y="118529"/>
          <a:ext cx="3479270" cy="5046139"/>
        </a:xfrm>
        <a:prstGeom prst="rect">
          <a:avLst/>
        </a:prstGeom>
        <a:solidFill>
          <a:schemeClr val="accent6">
            <a:lumMod val="40000"/>
            <a:lumOff val="6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dirty="0"/>
            <a:t>75A(1) A person (‘A’) commits an offence if-</a:t>
          </a:r>
        </a:p>
        <a:p>
          <a:pPr marL="0" lvl="0" indent="0" algn="ctr" defTabSz="1066800">
            <a:lnSpc>
              <a:spcPct val="90000"/>
            </a:lnSpc>
            <a:spcBef>
              <a:spcPct val="0"/>
            </a:spcBef>
            <a:spcAft>
              <a:spcPct val="35000"/>
            </a:spcAft>
            <a:buNone/>
          </a:pPr>
          <a:r>
            <a:rPr lang="en-GB" sz="2400" kern="1200" dirty="0"/>
            <a:t>(a) A intentionally strangles another person (‘B’), or</a:t>
          </a:r>
        </a:p>
        <a:p>
          <a:pPr marL="0" lvl="0" indent="0" algn="ctr" defTabSz="1066800">
            <a:lnSpc>
              <a:spcPct val="90000"/>
            </a:lnSpc>
            <a:spcBef>
              <a:spcPct val="0"/>
            </a:spcBef>
            <a:spcAft>
              <a:spcPct val="35000"/>
            </a:spcAft>
            <a:buNone/>
          </a:pPr>
          <a:r>
            <a:rPr lang="en-GB" sz="2400" kern="1200" dirty="0"/>
            <a:t>(b) A does any other act to B that –</a:t>
          </a:r>
        </a:p>
        <a:p>
          <a:pPr marL="0" lvl="0" indent="0" algn="ctr" defTabSz="1066800">
            <a:lnSpc>
              <a:spcPct val="90000"/>
            </a:lnSpc>
            <a:spcBef>
              <a:spcPct val="0"/>
            </a:spcBef>
            <a:spcAft>
              <a:spcPct val="35000"/>
            </a:spcAft>
            <a:buNone/>
          </a:pPr>
          <a:r>
            <a:rPr lang="en-GB" sz="2400" kern="1200" dirty="0"/>
            <a:t>(</a:t>
          </a:r>
          <a:r>
            <a:rPr lang="en-GB" sz="2400" kern="1200" dirty="0" err="1"/>
            <a:t>i</a:t>
          </a:r>
          <a:r>
            <a:rPr lang="en-GB" sz="2400" kern="1200" dirty="0"/>
            <a:t>) affects B’s ability to breath, &amp;</a:t>
          </a:r>
        </a:p>
        <a:p>
          <a:pPr marL="0" lvl="0" indent="0" algn="ctr" defTabSz="1066800">
            <a:lnSpc>
              <a:spcPct val="90000"/>
            </a:lnSpc>
            <a:spcBef>
              <a:spcPct val="0"/>
            </a:spcBef>
            <a:spcAft>
              <a:spcPct val="35000"/>
            </a:spcAft>
            <a:buNone/>
          </a:pPr>
          <a:r>
            <a:rPr lang="en-GB" sz="2400" kern="1200" dirty="0"/>
            <a:t>(ii) constitutes battery of B </a:t>
          </a:r>
        </a:p>
      </dsp:txBody>
      <dsp:txXfrm>
        <a:off x="0" y="118529"/>
        <a:ext cx="3479270" cy="5046139"/>
      </dsp:txXfrm>
    </dsp:sp>
    <dsp:sp modelId="{042C692B-C018-4C2F-8188-E1CE546AD41F}">
      <dsp:nvSpPr>
        <dsp:cNvPr id="0" name=""/>
        <dsp:cNvSpPr/>
      </dsp:nvSpPr>
      <dsp:spPr>
        <a:xfrm>
          <a:off x="3827197" y="152024"/>
          <a:ext cx="3479270" cy="3335862"/>
        </a:xfrm>
        <a:prstGeom prst="rect">
          <a:avLst/>
        </a:prstGeom>
        <a:solidFill>
          <a:schemeClr val="accent6">
            <a:lumMod val="40000"/>
            <a:lumOff val="6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a:t>75A (2) It is a defence to an offence under this section for A to show that B consented to the strangulation or other act</a:t>
          </a:r>
          <a:endParaRPr lang="en-GB" sz="2400" kern="1200" dirty="0"/>
        </a:p>
      </dsp:txBody>
      <dsp:txXfrm>
        <a:off x="3827197" y="152024"/>
        <a:ext cx="3479270" cy="3335862"/>
      </dsp:txXfrm>
    </dsp:sp>
    <dsp:sp modelId="{BFB0BDF1-FF97-4053-AAD9-1D011090D870}">
      <dsp:nvSpPr>
        <dsp:cNvPr id="0" name=""/>
        <dsp:cNvSpPr/>
      </dsp:nvSpPr>
      <dsp:spPr>
        <a:xfrm>
          <a:off x="7654395" y="135470"/>
          <a:ext cx="3479270" cy="5012258"/>
        </a:xfrm>
        <a:prstGeom prst="rect">
          <a:avLst/>
        </a:prstGeom>
        <a:solidFill>
          <a:schemeClr val="accent6">
            <a:lumMod val="40000"/>
            <a:lumOff val="6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dirty="0"/>
            <a:t>75A(3) But subsection (2 ) does not apply if-</a:t>
          </a:r>
        </a:p>
        <a:p>
          <a:pPr marL="0" lvl="0" indent="0" algn="ctr" defTabSz="1066800">
            <a:lnSpc>
              <a:spcPct val="90000"/>
            </a:lnSpc>
            <a:spcBef>
              <a:spcPct val="0"/>
            </a:spcBef>
            <a:spcAft>
              <a:spcPct val="35000"/>
            </a:spcAft>
            <a:buNone/>
          </a:pPr>
          <a:r>
            <a:rPr lang="en-GB" sz="2400" kern="1200" dirty="0"/>
            <a:t>(a) B suffers serious harm as a result of the strangulation or other act, &amp;</a:t>
          </a:r>
        </a:p>
        <a:p>
          <a:pPr marL="0" lvl="0" indent="0" algn="ctr" defTabSz="1066800">
            <a:lnSpc>
              <a:spcPct val="90000"/>
            </a:lnSpc>
            <a:spcBef>
              <a:spcPct val="0"/>
            </a:spcBef>
            <a:spcAft>
              <a:spcPct val="35000"/>
            </a:spcAft>
            <a:buNone/>
          </a:pPr>
          <a:r>
            <a:rPr lang="en-GB" sz="2400" kern="1200" dirty="0"/>
            <a:t>(b) A either – </a:t>
          </a:r>
        </a:p>
        <a:p>
          <a:pPr marL="0" lvl="0" indent="0" algn="ctr" defTabSz="1066800">
            <a:lnSpc>
              <a:spcPct val="90000"/>
            </a:lnSpc>
            <a:spcBef>
              <a:spcPct val="0"/>
            </a:spcBef>
            <a:spcAft>
              <a:spcPct val="35000"/>
            </a:spcAft>
            <a:buNone/>
          </a:pPr>
          <a:r>
            <a:rPr lang="en-GB" sz="2400" kern="1200" dirty="0"/>
            <a:t>(</a:t>
          </a:r>
          <a:r>
            <a:rPr lang="en-GB" sz="2400" kern="1200" dirty="0" err="1"/>
            <a:t>i</a:t>
          </a:r>
          <a:r>
            <a:rPr lang="en-GB" sz="2400" kern="1200" dirty="0"/>
            <a:t>) intended to cause B serios harm, or</a:t>
          </a:r>
        </a:p>
        <a:p>
          <a:pPr marL="0" lvl="0" indent="0" algn="ctr" defTabSz="1066800">
            <a:lnSpc>
              <a:spcPct val="90000"/>
            </a:lnSpc>
            <a:spcBef>
              <a:spcPct val="0"/>
            </a:spcBef>
            <a:spcAft>
              <a:spcPct val="35000"/>
            </a:spcAft>
            <a:buNone/>
          </a:pPr>
          <a:r>
            <a:rPr lang="en-GB" sz="2400" kern="1200" dirty="0"/>
            <a:t>(ii) was reckless as to whether B would suffer serious harm </a:t>
          </a:r>
        </a:p>
      </dsp:txBody>
      <dsp:txXfrm>
        <a:off x="7654395" y="135470"/>
        <a:ext cx="3479270" cy="5012258"/>
      </dsp:txXfrm>
    </dsp:sp>
  </dsp:spTree>
</dsp:drawing>
</file>

<file path=ppt/diagrams/drawing2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44A4EDC-67B1-B440-B7F6-8F26F59B4B08}">
      <dsp:nvSpPr>
        <dsp:cNvPr id="0" name=""/>
        <dsp:cNvSpPr/>
      </dsp:nvSpPr>
      <dsp:spPr>
        <a:xfrm>
          <a:off x="0" y="5138377"/>
          <a:ext cx="5900291" cy="741154"/>
        </a:xfrm>
        <a:prstGeom prst="rect">
          <a:avLst/>
        </a:prstGeom>
        <a:gradFill rotWithShape="0">
          <a:gsLst>
            <a:gs pos="0">
              <a:schemeClr val="lt1">
                <a:hueOff val="0"/>
                <a:satOff val="0"/>
                <a:lumOff val="0"/>
                <a:alphaOff val="0"/>
                <a:lumMod val="110000"/>
                <a:satMod val="105000"/>
                <a:tint val="67000"/>
              </a:schemeClr>
            </a:gs>
            <a:gs pos="50000">
              <a:schemeClr val="lt1">
                <a:hueOff val="0"/>
                <a:satOff val="0"/>
                <a:lumOff val="0"/>
                <a:alphaOff val="0"/>
                <a:lumMod val="105000"/>
                <a:satMod val="103000"/>
                <a:tint val="73000"/>
              </a:schemeClr>
            </a:gs>
            <a:gs pos="100000">
              <a:schemeClr val="l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70688" tIns="170688" rIns="170688" bIns="170688" numCol="1" spcCol="1270" anchor="ctr" anchorCtr="0">
          <a:noAutofit/>
        </a:bodyPr>
        <a:lstStyle/>
        <a:p>
          <a:pPr marL="0" lvl="0" indent="0" algn="l" defTabSz="1066800">
            <a:lnSpc>
              <a:spcPct val="90000"/>
            </a:lnSpc>
            <a:spcBef>
              <a:spcPct val="0"/>
            </a:spcBef>
            <a:spcAft>
              <a:spcPct val="35000"/>
            </a:spcAft>
            <a:buNone/>
          </a:pPr>
          <a:r>
            <a:rPr lang="en-US" sz="2400" kern="1200" dirty="0"/>
            <a:t>DVPN/DVPO      -       DAPN/DAPO</a:t>
          </a:r>
        </a:p>
      </dsp:txBody>
      <dsp:txXfrm>
        <a:off x="0" y="5138377"/>
        <a:ext cx="5900291" cy="741154"/>
      </dsp:txXfrm>
    </dsp:sp>
    <dsp:sp modelId="{50AA94D7-0313-4A4B-8DE7-401F3724B597}">
      <dsp:nvSpPr>
        <dsp:cNvPr id="0" name=""/>
        <dsp:cNvSpPr/>
      </dsp:nvSpPr>
      <dsp:spPr>
        <a:xfrm rot="10800000">
          <a:off x="0" y="4496431"/>
          <a:ext cx="5900291" cy="648268"/>
        </a:xfrm>
        <a:prstGeom prst="upArrowCallout">
          <a:avLst/>
        </a:prstGeom>
        <a:gradFill rotWithShape="0">
          <a:gsLst>
            <a:gs pos="0">
              <a:schemeClr val="lt1">
                <a:hueOff val="0"/>
                <a:satOff val="0"/>
                <a:lumOff val="0"/>
                <a:alphaOff val="0"/>
                <a:lumMod val="110000"/>
                <a:satMod val="105000"/>
                <a:tint val="67000"/>
              </a:schemeClr>
            </a:gs>
            <a:gs pos="50000">
              <a:schemeClr val="lt1">
                <a:hueOff val="0"/>
                <a:satOff val="0"/>
                <a:lumOff val="0"/>
                <a:alphaOff val="0"/>
                <a:lumMod val="105000"/>
                <a:satMod val="103000"/>
                <a:tint val="73000"/>
              </a:schemeClr>
            </a:gs>
            <a:gs pos="100000">
              <a:schemeClr val="l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70688" tIns="170688" rIns="170688" bIns="170688" numCol="1" spcCol="1270" anchor="ctr" anchorCtr="0">
          <a:noAutofit/>
        </a:bodyPr>
        <a:lstStyle/>
        <a:p>
          <a:pPr marL="0" lvl="0" indent="0" algn="l" defTabSz="1066800">
            <a:lnSpc>
              <a:spcPct val="90000"/>
            </a:lnSpc>
            <a:spcBef>
              <a:spcPct val="0"/>
            </a:spcBef>
            <a:spcAft>
              <a:spcPct val="35000"/>
            </a:spcAft>
            <a:buNone/>
          </a:pPr>
          <a:r>
            <a:rPr lang="en-US" sz="2400" kern="1200" dirty="0"/>
            <a:t>Assertive Outreach Crisis (GWP)</a:t>
          </a:r>
        </a:p>
      </dsp:txBody>
      <dsp:txXfrm rot="10800000">
        <a:off x="0" y="4496431"/>
        <a:ext cx="5900291" cy="421225"/>
      </dsp:txXfrm>
    </dsp:sp>
    <dsp:sp modelId="{21653C7E-DD4F-504A-AC60-4DCDF93399F1}">
      <dsp:nvSpPr>
        <dsp:cNvPr id="0" name=""/>
        <dsp:cNvSpPr/>
      </dsp:nvSpPr>
      <dsp:spPr>
        <a:xfrm rot="10800000">
          <a:off x="0" y="3854485"/>
          <a:ext cx="5900291" cy="648268"/>
        </a:xfrm>
        <a:prstGeom prst="upArrowCallout">
          <a:avLst/>
        </a:prstGeom>
        <a:gradFill rotWithShape="0">
          <a:gsLst>
            <a:gs pos="0">
              <a:schemeClr val="lt1">
                <a:hueOff val="0"/>
                <a:satOff val="0"/>
                <a:lumOff val="0"/>
                <a:alphaOff val="0"/>
                <a:lumMod val="110000"/>
                <a:satMod val="105000"/>
                <a:tint val="67000"/>
              </a:schemeClr>
            </a:gs>
            <a:gs pos="50000">
              <a:schemeClr val="lt1">
                <a:hueOff val="0"/>
                <a:satOff val="0"/>
                <a:lumOff val="0"/>
                <a:alphaOff val="0"/>
                <a:lumMod val="105000"/>
                <a:satMod val="103000"/>
                <a:tint val="73000"/>
              </a:schemeClr>
            </a:gs>
            <a:gs pos="100000">
              <a:schemeClr val="l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70688" tIns="170688" rIns="170688" bIns="170688" numCol="1" spcCol="1270" anchor="ctr" anchorCtr="0">
          <a:noAutofit/>
        </a:bodyPr>
        <a:lstStyle/>
        <a:p>
          <a:pPr marL="0" lvl="0" indent="0" algn="l" defTabSz="1066800">
            <a:lnSpc>
              <a:spcPct val="90000"/>
            </a:lnSpc>
            <a:spcBef>
              <a:spcPct val="0"/>
            </a:spcBef>
            <a:spcAft>
              <a:spcPct val="35000"/>
            </a:spcAft>
            <a:buNone/>
          </a:pPr>
          <a:r>
            <a:rPr lang="en-US" sz="2400" kern="1200" dirty="0"/>
            <a:t>Live Fear Free (SWP)</a:t>
          </a:r>
        </a:p>
      </dsp:txBody>
      <dsp:txXfrm rot="10800000">
        <a:off x="0" y="3854485"/>
        <a:ext cx="5900291" cy="421225"/>
      </dsp:txXfrm>
    </dsp:sp>
    <dsp:sp modelId="{AEFE48C1-8712-6844-802B-FB93C51FB356}">
      <dsp:nvSpPr>
        <dsp:cNvPr id="0" name=""/>
        <dsp:cNvSpPr/>
      </dsp:nvSpPr>
      <dsp:spPr>
        <a:xfrm rot="10800000">
          <a:off x="0" y="3212540"/>
          <a:ext cx="5900291" cy="648268"/>
        </a:xfrm>
        <a:prstGeom prst="upArrowCallout">
          <a:avLst/>
        </a:prstGeom>
        <a:gradFill rotWithShape="0">
          <a:gsLst>
            <a:gs pos="0">
              <a:schemeClr val="lt1">
                <a:hueOff val="0"/>
                <a:satOff val="0"/>
                <a:lumOff val="0"/>
                <a:alphaOff val="0"/>
                <a:lumMod val="110000"/>
                <a:satMod val="105000"/>
                <a:tint val="67000"/>
              </a:schemeClr>
            </a:gs>
            <a:gs pos="50000">
              <a:schemeClr val="lt1">
                <a:hueOff val="0"/>
                <a:satOff val="0"/>
                <a:lumOff val="0"/>
                <a:alphaOff val="0"/>
                <a:lumMod val="105000"/>
                <a:satMod val="103000"/>
                <a:tint val="73000"/>
              </a:schemeClr>
            </a:gs>
            <a:gs pos="100000">
              <a:schemeClr val="l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70688" tIns="170688" rIns="170688" bIns="170688" numCol="1" spcCol="1270" anchor="ctr" anchorCtr="0">
          <a:noAutofit/>
        </a:bodyPr>
        <a:lstStyle/>
        <a:p>
          <a:pPr marL="0" lvl="0" indent="0" algn="l" defTabSz="1066800">
            <a:lnSpc>
              <a:spcPct val="90000"/>
            </a:lnSpc>
            <a:spcBef>
              <a:spcPct val="0"/>
            </a:spcBef>
            <a:spcAft>
              <a:spcPct val="35000"/>
            </a:spcAft>
            <a:buNone/>
          </a:pPr>
          <a:r>
            <a:rPr lang="en-US" sz="2400" kern="1200" dirty="0"/>
            <a:t>Clare’s Law</a:t>
          </a:r>
        </a:p>
      </dsp:txBody>
      <dsp:txXfrm rot="10800000">
        <a:off x="0" y="3212540"/>
        <a:ext cx="5900291" cy="421225"/>
      </dsp:txXfrm>
    </dsp:sp>
    <dsp:sp modelId="{F6C48066-FA8F-A849-83DF-4FFDA19518D4}">
      <dsp:nvSpPr>
        <dsp:cNvPr id="0" name=""/>
        <dsp:cNvSpPr/>
      </dsp:nvSpPr>
      <dsp:spPr>
        <a:xfrm rot="10800000">
          <a:off x="0" y="2570594"/>
          <a:ext cx="5900291" cy="648268"/>
        </a:xfrm>
        <a:prstGeom prst="upArrowCallout">
          <a:avLst/>
        </a:prstGeom>
        <a:gradFill rotWithShape="0">
          <a:gsLst>
            <a:gs pos="0">
              <a:schemeClr val="lt1">
                <a:hueOff val="0"/>
                <a:satOff val="0"/>
                <a:lumOff val="0"/>
                <a:alphaOff val="0"/>
                <a:lumMod val="110000"/>
                <a:satMod val="105000"/>
                <a:tint val="67000"/>
              </a:schemeClr>
            </a:gs>
            <a:gs pos="50000">
              <a:schemeClr val="lt1">
                <a:hueOff val="0"/>
                <a:satOff val="0"/>
                <a:lumOff val="0"/>
                <a:alphaOff val="0"/>
                <a:lumMod val="105000"/>
                <a:satMod val="103000"/>
                <a:tint val="73000"/>
              </a:schemeClr>
            </a:gs>
            <a:gs pos="100000">
              <a:schemeClr val="l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70688" tIns="170688" rIns="170688" bIns="170688" numCol="1" spcCol="1270" anchor="ctr" anchorCtr="0">
          <a:noAutofit/>
        </a:bodyPr>
        <a:lstStyle/>
        <a:p>
          <a:pPr marL="0" lvl="0" indent="0" algn="l" defTabSz="1066800">
            <a:lnSpc>
              <a:spcPct val="90000"/>
            </a:lnSpc>
            <a:spcBef>
              <a:spcPct val="0"/>
            </a:spcBef>
            <a:spcAft>
              <a:spcPct val="35000"/>
            </a:spcAft>
            <a:buNone/>
          </a:pPr>
          <a:r>
            <a:rPr lang="en-US" sz="2400" kern="1200" dirty="0"/>
            <a:t>Drive Project</a:t>
          </a:r>
        </a:p>
      </dsp:txBody>
      <dsp:txXfrm rot="10800000">
        <a:off x="0" y="2570594"/>
        <a:ext cx="5900291" cy="421225"/>
      </dsp:txXfrm>
    </dsp:sp>
    <dsp:sp modelId="{4ABF5646-D731-A54B-9CD7-C0C0EC4ADC22}">
      <dsp:nvSpPr>
        <dsp:cNvPr id="0" name=""/>
        <dsp:cNvSpPr/>
      </dsp:nvSpPr>
      <dsp:spPr>
        <a:xfrm rot="10800000">
          <a:off x="0" y="1928648"/>
          <a:ext cx="5900291" cy="648268"/>
        </a:xfrm>
        <a:prstGeom prst="upArrowCallout">
          <a:avLst/>
        </a:prstGeom>
        <a:gradFill rotWithShape="0">
          <a:gsLst>
            <a:gs pos="0">
              <a:schemeClr val="lt1">
                <a:hueOff val="0"/>
                <a:satOff val="0"/>
                <a:lumOff val="0"/>
                <a:alphaOff val="0"/>
                <a:lumMod val="110000"/>
                <a:satMod val="105000"/>
                <a:tint val="67000"/>
              </a:schemeClr>
            </a:gs>
            <a:gs pos="50000">
              <a:schemeClr val="lt1">
                <a:hueOff val="0"/>
                <a:satOff val="0"/>
                <a:lumOff val="0"/>
                <a:alphaOff val="0"/>
                <a:lumMod val="105000"/>
                <a:satMod val="103000"/>
                <a:tint val="73000"/>
              </a:schemeClr>
            </a:gs>
            <a:gs pos="100000">
              <a:schemeClr val="l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70688" tIns="170688" rIns="170688" bIns="170688" numCol="1" spcCol="1270" anchor="ctr" anchorCtr="0">
          <a:noAutofit/>
        </a:bodyPr>
        <a:lstStyle/>
        <a:p>
          <a:pPr marL="0" lvl="0" indent="0" algn="l" defTabSz="1066800">
            <a:lnSpc>
              <a:spcPct val="90000"/>
            </a:lnSpc>
            <a:spcBef>
              <a:spcPct val="0"/>
            </a:spcBef>
            <a:spcAft>
              <a:spcPct val="35000"/>
            </a:spcAft>
            <a:buNone/>
          </a:pPr>
          <a:r>
            <a:rPr lang="en-US" sz="2400" kern="1200" dirty="0"/>
            <a:t>Wisdom</a:t>
          </a:r>
        </a:p>
      </dsp:txBody>
      <dsp:txXfrm rot="10800000">
        <a:off x="0" y="1928648"/>
        <a:ext cx="5900291" cy="421225"/>
      </dsp:txXfrm>
    </dsp:sp>
    <dsp:sp modelId="{6BE399C6-4FE7-4F4D-AF63-772B0390F851}">
      <dsp:nvSpPr>
        <dsp:cNvPr id="0" name=""/>
        <dsp:cNvSpPr/>
      </dsp:nvSpPr>
      <dsp:spPr>
        <a:xfrm rot="10800000">
          <a:off x="0" y="1286702"/>
          <a:ext cx="5900291" cy="648268"/>
        </a:xfrm>
        <a:prstGeom prst="upArrowCallout">
          <a:avLst/>
        </a:prstGeom>
        <a:gradFill rotWithShape="0">
          <a:gsLst>
            <a:gs pos="0">
              <a:schemeClr val="lt1">
                <a:hueOff val="0"/>
                <a:satOff val="0"/>
                <a:lumOff val="0"/>
                <a:alphaOff val="0"/>
                <a:lumMod val="110000"/>
                <a:satMod val="105000"/>
                <a:tint val="67000"/>
              </a:schemeClr>
            </a:gs>
            <a:gs pos="50000">
              <a:schemeClr val="lt1">
                <a:hueOff val="0"/>
                <a:satOff val="0"/>
                <a:lumOff val="0"/>
                <a:alphaOff val="0"/>
                <a:lumMod val="105000"/>
                <a:satMod val="103000"/>
                <a:tint val="73000"/>
              </a:schemeClr>
            </a:gs>
            <a:gs pos="100000">
              <a:schemeClr val="l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70688" tIns="170688" rIns="170688" bIns="170688" numCol="1" spcCol="1270" anchor="ctr" anchorCtr="0">
          <a:noAutofit/>
        </a:bodyPr>
        <a:lstStyle/>
        <a:p>
          <a:pPr marL="0" lvl="0" indent="0" algn="l" defTabSz="1066800">
            <a:lnSpc>
              <a:spcPct val="90000"/>
            </a:lnSpc>
            <a:spcBef>
              <a:spcPct val="0"/>
            </a:spcBef>
            <a:spcAft>
              <a:spcPct val="35000"/>
            </a:spcAft>
            <a:buNone/>
          </a:pPr>
          <a:r>
            <a:rPr lang="en-US" sz="2400" kern="1200" dirty="0" err="1"/>
            <a:t>TecSOS</a:t>
          </a:r>
          <a:endParaRPr lang="en-US" sz="2400" kern="1200" dirty="0"/>
        </a:p>
      </dsp:txBody>
      <dsp:txXfrm rot="10800000">
        <a:off x="0" y="1286702"/>
        <a:ext cx="5900291" cy="421225"/>
      </dsp:txXfrm>
    </dsp:sp>
    <dsp:sp modelId="{A10DD0B3-050B-C64F-841C-378F9C228C11}">
      <dsp:nvSpPr>
        <dsp:cNvPr id="0" name=""/>
        <dsp:cNvSpPr/>
      </dsp:nvSpPr>
      <dsp:spPr>
        <a:xfrm rot="10800000">
          <a:off x="0" y="644756"/>
          <a:ext cx="5900291" cy="648268"/>
        </a:xfrm>
        <a:prstGeom prst="upArrowCallout">
          <a:avLst/>
        </a:prstGeom>
        <a:gradFill rotWithShape="0">
          <a:gsLst>
            <a:gs pos="0">
              <a:schemeClr val="lt1">
                <a:hueOff val="0"/>
                <a:satOff val="0"/>
                <a:lumOff val="0"/>
                <a:alphaOff val="0"/>
                <a:lumMod val="110000"/>
                <a:satMod val="105000"/>
                <a:tint val="67000"/>
              </a:schemeClr>
            </a:gs>
            <a:gs pos="50000">
              <a:schemeClr val="lt1">
                <a:hueOff val="0"/>
                <a:satOff val="0"/>
                <a:lumOff val="0"/>
                <a:alphaOff val="0"/>
                <a:lumMod val="105000"/>
                <a:satMod val="103000"/>
                <a:tint val="73000"/>
              </a:schemeClr>
            </a:gs>
            <a:gs pos="100000">
              <a:schemeClr val="l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70688" tIns="170688" rIns="170688" bIns="170688" numCol="1" spcCol="1270" anchor="ctr" anchorCtr="0">
          <a:noAutofit/>
        </a:bodyPr>
        <a:lstStyle/>
        <a:p>
          <a:pPr marL="0" lvl="0" indent="0" algn="l" defTabSz="1066800">
            <a:lnSpc>
              <a:spcPct val="90000"/>
            </a:lnSpc>
            <a:spcBef>
              <a:spcPct val="0"/>
            </a:spcBef>
            <a:spcAft>
              <a:spcPct val="35000"/>
            </a:spcAft>
            <a:buNone/>
          </a:pPr>
          <a:r>
            <a:rPr lang="en-US" sz="2400" kern="1200" dirty="0"/>
            <a:t>MARAC</a:t>
          </a:r>
        </a:p>
      </dsp:txBody>
      <dsp:txXfrm rot="10800000">
        <a:off x="0" y="644756"/>
        <a:ext cx="5900291" cy="421225"/>
      </dsp:txXfrm>
    </dsp:sp>
    <dsp:sp modelId="{8E232D6D-14DE-6D44-A53A-C3FE673E4D4C}">
      <dsp:nvSpPr>
        <dsp:cNvPr id="0" name=""/>
        <dsp:cNvSpPr/>
      </dsp:nvSpPr>
      <dsp:spPr>
        <a:xfrm rot="10800000">
          <a:off x="0" y="2810"/>
          <a:ext cx="5900291" cy="648268"/>
        </a:xfrm>
        <a:prstGeom prst="upArrowCallout">
          <a:avLst/>
        </a:prstGeom>
        <a:gradFill rotWithShape="0">
          <a:gsLst>
            <a:gs pos="0">
              <a:schemeClr val="lt1">
                <a:hueOff val="0"/>
                <a:satOff val="0"/>
                <a:lumOff val="0"/>
                <a:alphaOff val="0"/>
                <a:lumMod val="110000"/>
                <a:satMod val="105000"/>
                <a:tint val="67000"/>
              </a:schemeClr>
            </a:gs>
            <a:gs pos="50000">
              <a:schemeClr val="lt1">
                <a:hueOff val="0"/>
                <a:satOff val="0"/>
                <a:lumOff val="0"/>
                <a:alphaOff val="0"/>
                <a:lumMod val="105000"/>
                <a:satMod val="103000"/>
                <a:tint val="73000"/>
              </a:schemeClr>
            </a:gs>
            <a:gs pos="100000">
              <a:schemeClr val="l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70688" tIns="170688" rIns="170688" bIns="170688" numCol="1" spcCol="1270" anchor="ctr" anchorCtr="0">
          <a:noAutofit/>
        </a:bodyPr>
        <a:lstStyle/>
        <a:p>
          <a:pPr marL="0" lvl="0" indent="0" algn="l" defTabSz="1066800">
            <a:lnSpc>
              <a:spcPct val="90000"/>
            </a:lnSpc>
            <a:spcBef>
              <a:spcPct val="0"/>
            </a:spcBef>
            <a:spcAft>
              <a:spcPct val="35000"/>
            </a:spcAft>
            <a:buNone/>
          </a:pPr>
          <a:r>
            <a:rPr lang="en-US" sz="2400" kern="1200" dirty="0"/>
            <a:t>Police &amp; Cocoon Watch</a:t>
          </a:r>
        </a:p>
      </dsp:txBody>
      <dsp:txXfrm rot="10800000">
        <a:off x="0" y="2810"/>
        <a:ext cx="5900291" cy="421225"/>
      </dsp:txXfrm>
    </dsp:sp>
  </dsp:spTree>
</dsp:drawing>
</file>

<file path=ppt/diagrams/drawing2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4D6A6B7-380E-2C43-B601-EAC1CF8FC9E5}">
      <dsp:nvSpPr>
        <dsp:cNvPr id="0" name=""/>
        <dsp:cNvSpPr/>
      </dsp:nvSpPr>
      <dsp:spPr>
        <a:xfrm>
          <a:off x="0" y="180030"/>
          <a:ext cx="6900512" cy="623610"/>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a:lnSpc>
              <a:spcPct val="90000"/>
            </a:lnSpc>
            <a:spcBef>
              <a:spcPct val="0"/>
            </a:spcBef>
            <a:spcAft>
              <a:spcPct val="35000"/>
            </a:spcAft>
            <a:buNone/>
          </a:pPr>
          <a:r>
            <a:rPr lang="en-GB" sz="2600" b="1" i="0" kern="1200" baseline="0"/>
            <a:t>Criteria:</a:t>
          </a:r>
          <a:endParaRPr lang="en-US" sz="2600" kern="1200"/>
        </a:p>
      </dsp:txBody>
      <dsp:txXfrm>
        <a:off x="30442" y="210472"/>
        <a:ext cx="6839628" cy="562726"/>
      </dsp:txXfrm>
    </dsp:sp>
    <dsp:sp modelId="{E4DCD530-09F0-5C41-B1D2-133FB7FBDAB9}">
      <dsp:nvSpPr>
        <dsp:cNvPr id="0" name=""/>
        <dsp:cNvSpPr/>
      </dsp:nvSpPr>
      <dsp:spPr>
        <a:xfrm>
          <a:off x="0" y="803640"/>
          <a:ext cx="6900512" cy="18298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19091" tIns="33020" rIns="184912" bIns="33020" numCol="1" spcCol="1270" anchor="t" anchorCtr="0">
          <a:noAutofit/>
        </a:bodyPr>
        <a:lstStyle/>
        <a:p>
          <a:pPr marL="228600" lvl="1" indent="-228600" algn="l" defTabSz="889000">
            <a:lnSpc>
              <a:spcPct val="90000"/>
            </a:lnSpc>
            <a:spcBef>
              <a:spcPct val="0"/>
            </a:spcBef>
            <a:spcAft>
              <a:spcPct val="20000"/>
            </a:spcAft>
            <a:buChar char="•"/>
          </a:pPr>
          <a:r>
            <a:rPr lang="en-GB" sz="2000" b="0" i="0" kern="1200" baseline="0"/>
            <a:t>The Person at Risk MUST reside in the Police area in which they are applying</a:t>
          </a:r>
          <a:endParaRPr lang="en-US" sz="2000" kern="1200"/>
        </a:p>
        <a:p>
          <a:pPr marL="228600" lvl="1" indent="-228600" algn="l" defTabSz="889000">
            <a:lnSpc>
              <a:spcPct val="90000"/>
            </a:lnSpc>
            <a:spcBef>
              <a:spcPct val="0"/>
            </a:spcBef>
            <a:spcAft>
              <a:spcPct val="20000"/>
            </a:spcAft>
            <a:buChar char="•"/>
          </a:pPr>
          <a:r>
            <a:rPr lang="en-GB" sz="2000" b="0" i="0" kern="1200" baseline="0"/>
            <a:t>The Person at risk MUST be in a current relationship with the subject (potential abuser) – states ‘Intimate Relationship’ – Relationship between two people which may be reasonably characterised as being physically and emotionally intimate.</a:t>
          </a:r>
          <a:endParaRPr lang="en-US" sz="2000" kern="1200"/>
        </a:p>
      </dsp:txBody>
      <dsp:txXfrm>
        <a:off x="0" y="803640"/>
        <a:ext cx="6900512" cy="1829880"/>
      </dsp:txXfrm>
    </dsp:sp>
    <dsp:sp modelId="{9293A660-0564-3F49-B649-455F8A50500B}">
      <dsp:nvSpPr>
        <dsp:cNvPr id="0" name=""/>
        <dsp:cNvSpPr/>
      </dsp:nvSpPr>
      <dsp:spPr>
        <a:xfrm>
          <a:off x="0" y="2633520"/>
          <a:ext cx="6900512" cy="623610"/>
        </a:xfrm>
        <a:prstGeom prst="roundRect">
          <a:avLst/>
        </a:prstGeom>
        <a:solidFill>
          <a:schemeClr val="accent2">
            <a:hueOff val="-1455363"/>
            <a:satOff val="-83928"/>
            <a:lumOff val="862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a:lnSpc>
              <a:spcPct val="90000"/>
            </a:lnSpc>
            <a:spcBef>
              <a:spcPct val="0"/>
            </a:spcBef>
            <a:spcAft>
              <a:spcPct val="35000"/>
            </a:spcAft>
            <a:buNone/>
          </a:pPr>
          <a:r>
            <a:rPr lang="en-GB" sz="2600" b="1" i="0" u="sng" kern="1200" baseline="0"/>
            <a:t>Right to Ask: </a:t>
          </a:r>
          <a:endParaRPr lang="en-US" sz="2600" kern="1200"/>
        </a:p>
      </dsp:txBody>
      <dsp:txXfrm>
        <a:off x="30442" y="2663962"/>
        <a:ext cx="6839628" cy="562726"/>
      </dsp:txXfrm>
    </dsp:sp>
    <dsp:sp modelId="{5E8F7298-E69C-5A4E-B4A5-59DC140CE1E0}">
      <dsp:nvSpPr>
        <dsp:cNvPr id="0" name=""/>
        <dsp:cNvSpPr/>
      </dsp:nvSpPr>
      <dsp:spPr>
        <a:xfrm>
          <a:off x="0" y="3257130"/>
          <a:ext cx="6900512" cy="20989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19091" tIns="33020" rIns="184912" bIns="33020" numCol="1" spcCol="1270" anchor="t" anchorCtr="0">
          <a:noAutofit/>
        </a:bodyPr>
        <a:lstStyle/>
        <a:p>
          <a:pPr marL="228600" lvl="1" indent="-228600" algn="l" defTabSz="889000">
            <a:lnSpc>
              <a:spcPct val="90000"/>
            </a:lnSpc>
            <a:spcBef>
              <a:spcPct val="0"/>
            </a:spcBef>
            <a:spcAft>
              <a:spcPct val="20000"/>
            </a:spcAft>
            <a:buChar char="•"/>
          </a:pPr>
          <a:r>
            <a:rPr lang="en-GB" sz="2000" b="0" i="0" kern="1200" baseline="0"/>
            <a:t>Applications are made via a number of methods including ringing 101, attending at a police station, speaking to an officer/member of police staff in the street or via email asking about specific information on ‘their partner’s’ previous violent offending.</a:t>
          </a:r>
          <a:endParaRPr lang="en-US" sz="2000" kern="1200"/>
        </a:p>
        <a:p>
          <a:pPr marL="228600" lvl="1" indent="-228600" algn="l" defTabSz="889000">
            <a:lnSpc>
              <a:spcPct val="90000"/>
            </a:lnSpc>
            <a:spcBef>
              <a:spcPct val="0"/>
            </a:spcBef>
            <a:spcAft>
              <a:spcPct val="20000"/>
            </a:spcAft>
            <a:buChar char="•"/>
          </a:pPr>
          <a:r>
            <a:rPr lang="en-GB" sz="2000" b="0" i="0" kern="1200" baseline="0"/>
            <a:t>Applications can be made from a partner or by a third party i.e a neighbour/relative or friend</a:t>
          </a:r>
          <a:endParaRPr lang="en-US" sz="2000" kern="1200"/>
        </a:p>
      </dsp:txBody>
      <dsp:txXfrm>
        <a:off x="0" y="3257130"/>
        <a:ext cx="6900512" cy="2098980"/>
      </dsp:txXfrm>
    </dsp:sp>
  </dsp:spTree>
</dsp:drawing>
</file>

<file path=ppt/diagrams/drawing2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BED8C46-F87D-4CB6-ACEE-29FF88F73C65}">
      <dsp:nvSpPr>
        <dsp:cNvPr id="0" name=""/>
        <dsp:cNvSpPr/>
      </dsp:nvSpPr>
      <dsp:spPr>
        <a:xfrm>
          <a:off x="9492" y="348358"/>
          <a:ext cx="2837058" cy="1702234"/>
        </a:xfrm>
        <a:prstGeom prst="roundRect">
          <a:avLst>
            <a:gd name="adj" fmla="val 10000"/>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a:t>MARAC is a gathering of agencies who aim to:</a:t>
          </a:r>
          <a:endParaRPr lang="en-US" sz="2400" kern="1200" dirty="0"/>
        </a:p>
      </dsp:txBody>
      <dsp:txXfrm>
        <a:off x="59349" y="398215"/>
        <a:ext cx="2737344" cy="1602520"/>
      </dsp:txXfrm>
    </dsp:sp>
    <dsp:sp modelId="{5117BF76-DDF7-491A-B40D-0F5D5F8AFBFE}">
      <dsp:nvSpPr>
        <dsp:cNvPr id="0" name=""/>
        <dsp:cNvSpPr/>
      </dsp:nvSpPr>
      <dsp:spPr>
        <a:xfrm>
          <a:off x="3096211" y="847681"/>
          <a:ext cx="601456" cy="703590"/>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333500">
            <a:lnSpc>
              <a:spcPct val="90000"/>
            </a:lnSpc>
            <a:spcBef>
              <a:spcPct val="0"/>
            </a:spcBef>
            <a:spcAft>
              <a:spcPct val="35000"/>
            </a:spcAft>
            <a:buNone/>
          </a:pPr>
          <a:endParaRPr lang="en-US" sz="3000" kern="1200"/>
        </a:p>
      </dsp:txBody>
      <dsp:txXfrm>
        <a:off x="3096211" y="988399"/>
        <a:ext cx="421019" cy="422154"/>
      </dsp:txXfrm>
    </dsp:sp>
    <dsp:sp modelId="{6EDEF75F-7AD9-49A6-BAA7-508AF8A71A95}">
      <dsp:nvSpPr>
        <dsp:cNvPr id="0" name=""/>
        <dsp:cNvSpPr/>
      </dsp:nvSpPr>
      <dsp:spPr>
        <a:xfrm>
          <a:off x="3981373" y="348358"/>
          <a:ext cx="2837058" cy="1702234"/>
        </a:xfrm>
        <a:prstGeom prst="roundRect">
          <a:avLst>
            <a:gd name="adj" fmla="val 10000"/>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a:t>Safeguard adult victims</a:t>
          </a:r>
          <a:endParaRPr lang="en-US" sz="2400" kern="1200" dirty="0"/>
        </a:p>
      </dsp:txBody>
      <dsp:txXfrm>
        <a:off x="4031230" y="398215"/>
        <a:ext cx="2737344" cy="1602520"/>
      </dsp:txXfrm>
    </dsp:sp>
    <dsp:sp modelId="{DB99A2BD-AF92-4F80-8421-FC28836621E4}">
      <dsp:nvSpPr>
        <dsp:cNvPr id="0" name=""/>
        <dsp:cNvSpPr/>
      </dsp:nvSpPr>
      <dsp:spPr>
        <a:xfrm>
          <a:off x="7068092" y="847681"/>
          <a:ext cx="601456" cy="703590"/>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333500">
            <a:lnSpc>
              <a:spcPct val="90000"/>
            </a:lnSpc>
            <a:spcBef>
              <a:spcPct val="0"/>
            </a:spcBef>
            <a:spcAft>
              <a:spcPct val="35000"/>
            </a:spcAft>
            <a:buNone/>
          </a:pPr>
          <a:endParaRPr lang="en-US" sz="3000" kern="1200"/>
        </a:p>
      </dsp:txBody>
      <dsp:txXfrm>
        <a:off x="7068092" y="988399"/>
        <a:ext cx="421019" cy="422154"/>
      </dsp:txXfrm>
    </dsp:sp>
    <dsp:sp modelId="{59ABEF19-A8F0-4C76-A91E-170A56D8B9C6}">
      <dsp:nvSpPr>
        <dsp:cNvPr id="0" name=""/>
        <dsp:cNvSpPr/>
      </dsp:nvSpPr>
      <dsp:spPr>
        <a:xfrm>
          <a:off x="7953254" y="348358"/>
          <a:ext cx="2837058" cy="1702234"/>
        </a:xfrm>
        <a:prstGeom prst="roundRect">
          <a:avLst>
            <a:gd name="adj" fmla="val 10000"/>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t>Link with other PP Agencies in relation to children, perpetrators &amp; other VA’s</a:t>
          </a:r>
        </a:p>
      </dsp:txBody>
      <dsp:txXfrm>
        <a:off x="8003111" y="398215"/>
        <a:ext cx="2737344" cy="1602520"/>
      </dsp:txXfrm>
    </dsp:sp>
    <dsp:sp modelId="{69ED9C22-35A1-4573-9553-3BBD68F553D8}">
      <dsp:nvSpPr>
        <dsp:cNvPr id="0" name=""/>
        <dsp:cNvSpPr/>
      </dsp:nvSpPr>
      <dsp:spPr>
        <a:xfrm rot="5400000">
          <a:off x="9071055" y="2249187"/>
          <a:ext cx="601456" cy="703590"/>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333500">
            <a:lnSpc>
              <a:spcPct val="90000"/>
            </a:lnSpc>
            <a:spcBef>
              <a:spcPct val="0"/>
            </a:spcBef>
            <a:spcAft>
              <a:spcPct val="35000"/>
            </a:spcAft>
            <a:buNone/>
          </a:pPr>
          <a:endParaRPr lang="en-US" sz="3000" kern="1200"/>
        </a:p>
      </dsp:txBody>
      <dsp:txXfrm rot="-5400000">
        <a:off x="9160707" y="2300254"/>
        <a:ext cx="422154" cy="421019"/>
      </dsp:txXfrm>
    </dsp:sp>
    <dsp:sp modelId="{0B782093-56E5-4289-A9D9-6EDD759F836E}">
      <dsp:nvSpPr>
        <dsp:cNvPr id="0" name=""/>
        <dsp:cNvSpPr/>
      </dsp:nvSpPr>
      <dsp:spPr>
        <a:xfrm>
          <a:off x="7953254" y="3185417"/>
          <a:ext cx="2837058" cy="1702234"/>
        </a:xfrm>
        <a:prstGeom prst="roundRect">
          <a:avLst>
            <a:gd name="adj" fmla="val 10000"/>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a:t>To safeguard agency staff</a:t>
          </a:r>
          <a:endParaRPr lang="en-US" sz="2400" kern="1200" dirty="0"/>
        </a:p>
      </dsp:txBody>
      <dsp:txXfrm>
        <a:off x="8003111" y="3235274"/>
        <a:ext cx="2737344" cy="1602520"/>
      </dsp:txXfrm>
    </dsp:sp>
    <dsp:sp modelId="{6BF012FE-D9E0-44BE-9CCB-80C0A3343B3E}">
      <dsp:nvSpPr>
        <dsp:cNvPr id="0" name=""/>
        <dsp:cNvSpPr/>
      </dsp:nvSpPr>
      <dsp:spPr>
        <a:xfrm rot="10800000">
          <a:off x="7102137" y="3684739"/>
          <a:ext cx="601456" cy="703590"/>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333500">
            <a:lnSpc>
              <a:spcPct val="90000"/>
            </a:lnSpc>
            <a:spcBef>
              <a:spcPct val="0"/>
            </a:spcBef>
            <a:spcAft>
              <a:spcPct val="35000"/>
            </a:spcAft>
            <a:buNone/>
          </a:pPr>
          <a:endParaRPr lang="en-US" sz="3000" kern="1200"/>
        </a:p>
      </dsp:txBody>
      <dsp:txXfrm rot="10800000">
        <a:off x="7282574" y="3825457"/>
        <a:ext cx="421019" cy="422154"/>
      </dsp:txXfrm>
    </dsp:sp>
    <dsp:sp modelId="{4555BBF4-FD70-4376-BAE6-B808520AF0F9}">
      <dsp:nvSpPr>
        <dsp:cNvPr id="0" name=""/>
        <dsp:cNvSpPr/>
      </dsp:nvSpPr>
      <dsp:spPr>
        <a:xfrm>
          <a:off x="3981373" y="3185417"/>
          <a:ext cx="2837058" cy="1702234"/>
        </a:xfrm>
        <a:prstGeom prst="roundRect">
          <a:avLst>
            <a:gd name="adj" fmla="val 10000"/>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a:t>To address the behaviour of perpetrators</a:t>
          </a:r>
          <a:endParaRPr lang="en-US" sz="2400" kern="1200" dirty="0"/>
        </a:p>
      </dsp:txBody>
      <dsp:txXfrm>
        <a:off x="4031230" y="3235274"/>
        <a:ext cx="2737344" cy="1602520"/>
      </dsp:txXfrm>
    </dsp:sp>
  </dsp:spTree>
</dsp:drawing>
</file>

<file path=ppt/diagrams/drawing2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F9188E3-F0AB-4B3C-A3E6-8F156A728EB5}">
      <dsp:nvSpPr>
        <dsp:cNvPr id="0" name=""/>
        <dsp:cNvSpPr/>
      </dsp:nvSpPr>
      <dsp:spPr>
        <a:xfrm rot="16200000">
          <a:off x="1499000" y="-1499000"/>
          <a:ext cx="2167123" cy="5165124"/>
        </a:xfrm>
        <a:prstGeom prst="round1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en-US" sz="2400" kern="1200"/>
            <a:t>Introduced by the Crime &amp; Security Act 2010</a:t>
          </a:r>
          <a:endParaRPr lang="en-US" sz="2400" kern="1200" dirty="0"/>
        </a:p>
      </dsp:txBody>
      <dsp:txXfrm rot="5400000">
        <a:off x="0" y="0"/>
        <a:ext cx="5165124" cy="1625342"/>
      </dsp:txXfrm>
    </dsp:sp>
    <dsp:sp modelId="{D522B565-8489-41E8-A719-3633DA50B195}">
      <dsp:nvSpPr>
        <dsp:cNvPr id="0" name=""/>
        <dsp:cNvSpPr/>
      </dsp:nvSpPr>
      <dsp:spPr>
        <a:xfrm>
          <a:off x="5165124" y="0"/>
          <a:ext cx="5165124" cy="2167123"/>
        </a:xfrm>
        <a:prstGeom prst="round1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en-US" sz="2400" kern="1200"/>
            <a:t>Enable Police to put protection in place for the victim in the immediate aftermath of a DV incident</a:t>
          </a:r>
          <a:endParaRPr lang="en-US" sz="2400" kern="1200" dirty="0"/>
        </a:p>
      </dsp:txBody>
      <dsp:txXfrm>
        <a:off x="5165124" y="0"/>
        <a:ext cx="5165124" cy="1625342"/>
      </dsp:txXfrm>
    </dsp:sp>
    <dsp:sp modelId="{894CE869-77B6-46AE-B7C6-D70A06FA9AF7}">
      <dsp:nvSpPr>
        <dsp:cNvPr id="0" name=""/>
        <dsp:cNvSpPr/>
      </dsp:nvSpPr>
      <dsp:spPr>
        <a:xfrm rot="10800000">
          <a:off x="0" y="2167123"/>
          <a:ext cx="5165124" cy="2167123"/>
        </a:xfrm>
        <a:prstGeom prst="round1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en-US" sz="2400" kern="1200"/>
            <a:t>DVPOs can prevent the perpetrator from returning to the residence &amp; from having contact with the victim for up to 28 days</a:t>
          </a:r>
          <a:endParaRPr lang="en-US" sz="2400" kern="1200" dirty="0"/>
        </a:p>
      </dsp:txBody>
      <dsp:txXfrm rot="10800000">
        <a:off x="0" y="2708903"/>
        <a:ext cx="5165124" cy="1625342"/>
      </dsp:txXfrm>
    </dsp:sp>
    <dsp:sp modelId="{8CF591FD-E0E5-4B04-AA39-FCCACF8AA402}">
      <dsp:nvSpPr>
        <dsp:cNvPr id="0" name=""/>
        <dsp:cNvSpPr/>
      </dsp:nvSpPr>
      <dsp:spPr>
        <a:xfrm rot="5400000">
          <a:off x="6664125" y="668122"/>
          <a:ext cx="2167123" cy="5165124"/>
        </a:xfrm>
        <a:prstGeom prst="round1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en-US" sz="2400" kern="1200"/>
            <a:t>This allows the victim a level of “breathing space” to consider options, with the help of support agencies</a:t>
          </a:r>
          <a:endParaRPr lang="en-US" sz="2400" kern="1200" dirty="0"/>
        </a:p>
      </dsp:txBody>
      <dsp:txXfrm rot="-5400000">
        <a:off x="5165124" y="2708903"/>
        <a:ext cx="5165124" cy="1625342"/>
      </dsp:txXfrm>
    </dsp:sp>
    <dsp:sp modelId="{D8F06F63-1C83-4DA4-834C-75D850750FFF}">
      <dsp:nvSpPr>
        <dsp:cNvPr id="0" name=""/>
        <dsp:cNvSpPr/>
      </dsp:nvSpPr>
      <dsp:spPr>
        <a:xfrm>
          <a:off x="3615587" y="1625342"/>
          <a:ext cx="3099074" cy="1083561"/>
        </a:xfrm>
        <a:prstGeom prst="roundRect">
          <a:avLst/>
        </a:prstGeom>
        <a:solidFill>
          <a:schemeClr val="accent2">
            <a:tint val="6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n-US" sz="2800" kern="1200" dirty="0"/>
            <a:t>DVPNs &amp; DVPOs</a:t>
          </a:r>
        </a:p>
      </dsp:txBody>
      <dsp:txXfrm>
        <a:off x="3668482" y="1678237"/>
        <a:ext cx="2993284" cy="977771"/>
      </dsp:txXfrm>
    </dsp:sp>
  </dsp:spTree>
</dsp:drawing>
</file>

<file path=ppt/diagrams/drawing2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894B797-3728-4E83-B021-DB14536242A4}">
      <dsp:nvSpPr>
        <dsp:cNvPr id="0" name=""/>
        <dsp:cNvSpPr/>
      </dsp:nvSpPr>
      <dsp:spPr>
        <a:xfrm>
          <a:off x="43" y="296236"/>
          <a:ext cx="4143258" cy="1657303"/>
        </a:xfrm>
        <a:prstGeom prst="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56032" tIns="146304" rIns="256032" bIns="146304" numCol="1" spcCol="1270" anchor="ctr" anchorCtr="0">
          <a:noAutofit/>
        </a:bodyPr>
        <a:lstStyle/>
        <a:p>
          <a:pPr marL="0" lvl="0" indent="0" algn="ctr" defTabSz="1600200">
            <a:lnSpc>
              <a:spcPct val="90000"/>
            </a:lnSpc>
            <a:spcBef>
              <a:spcPct val="0"/>
            </a:spcBef>
            <a:spcAft>
              <a:spcPct val="35000"/>
            </a:spcAft>
            <a:buNone/>
          </a:pPr>
          <a:r>
            <a:rPr lang="en-US" sz="3600" kern="1200"/>
            <a:t>DVPN</a:t>
          </a:r>
          <a:endParaRPr lang="en-US" sz="3600" kern="1200" dirty="0"/>
        </a:p>
      </dsp:txBody>
      <dsp:txXfrm>
        <a:off x="43" y="296236"/>
        <a:ext cx="4143258" cy="1657303"/>
      </dsp:txXfrm>
    </dsp:sp>
    <dsp:sp modelId="{570C883A-E749-4028-89FB-872BEC1297E0}">
      <dsp:nvSpPr>
        <dsp:cNvPr id="0" name=""/>
        <dsp:cNvSpPr/>
      </dsp:nvSpPr>
      <dsp:spPr>
        <a:xfrm>
          <a:off x="43" y="1953539"/>
          <a:ext cx="4143258" cy="3122437"/>
        </a:xfrm>
        <a:prstGeom prst="rect">
          <a:avLst/>
        </a:prstGeom>
        <a:solidFill>
          <a:schemeClr val="lt1">
            <a:alpha val="90000"/>
            <a:tint val="40000"/>
            <a:hueOff val="0"/>
            <a:satOff val="0"/>
            <a:lumOff val="0"/>
            <a:alphaOff val="0"/>
          </a:schemeClr>
        </a:solidFill>
        <a:ln w="12700" cap="flat" cmpd="sng" algn="ctr">
          <a:solidFill>
            <a:schemeClr val="accent2">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49352" tIns="149352" rIns="199136" bIns="224028" numCol="1" spcCol="1270" anchor="t" anchorCtr="0">
          <a:noAutofit/>
        </a:bodyPr>
        <a:lstStyle/>
        <a:p>
          <a:pPr marL="285750" lvl="1" indent="-285750" algn="l" defTabSz="1244600">
            <a:lnSpc>
              <a:spcPct val="90000"/>
            </a:lnSpc>
            <a:spcBef>
              <a:spcPct val="0"/>
            </a:spcBef>
            <a:spcAft>
              <a:spcPct val="15000"/>
            </a:spcAft>
            <a:buChar char="•"/>
          </a:pPr>
          <a:r>
            <a:rPr lang="en-US" sz="2800" kern="1200" dirty="0"/>
            <a:t>Issued by the Police to provide emergency protection to the victim. Includes prohibitions &amp; must be heard by a Magistrates Court within 48 hours</a:t>
          </a:r>
        </a:p>
      </dsp:txBody>
      <dsp:txXfrm>
        <a:off x="43" y="1953539"/>
        <a:ext cx="4143258" cy="3122437"/>
      </dsp:txXfrm>
    </dsp:sp>
    <dsp:sp modelId="{5834330D-1923-474E-B78D-AC3782498AF8}">
      <dsp:nvSpPr>
        <dsp:cNvPr id="0" name=""/>
        <dsp:cNvSpPr/>
      </dsp:nvSpPr>
      <dsp:spPr>
        <a:xfrm>
          <a:off x="4723357" y="296236"/>
          <a:ext cx="4143258" cy="1657303"/>
        </a:xfrm>
        <a:prstGeom prst="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56032" tIns="146304" rIns="256032" bIns="146304" numCol="1" spcCol="1270" anchor="ctr" anchorCtr="0">
          <a:noAutofit/>
        </a:bodyPr>
        <a:lstStyle/>
        <a:p>
          <a:pPr marL="0" lvl="0" indent="0" algn="ctr" defTabSz="1600200">
            <a:lnSpc>
              <a:spcPct val="90000"/>
            </a:lnSpc>
            <a:spcBef>
              <a:spcPct val="0"/>
            </a:spcBef>
            <a:spcAft>
              <a:spcPct val="35000"/>
            </a:spcAft>
            <a:buNone/>
          </a:pPr>
          <a:r>
            <a:rPr lang="en-US" sz="3600" kern="1200"/>
            <a:t>DVPO</a:t>
          </a:r>
          <a:endParaRPr lang="en-US" sz="3600" kern="1200" dirty="0"/>
        </a:p>
      </dsp:txBody>
      <dsp:txXfrm>
        <a:off x="4723357" y="296236"/>
        <a:ext cx="4143258" cy="1657303"/>
      </dsp:txXfrm>
    </dsp:sp>
    <dsp:sp modelId="{F02D4F3D-76C6-4F34-8F46-3AEFFE79E99D}">
      <dsp:nvSpPr>
        <dsp:cNvPr id="0" name=""/>
        <dsp:cNvSpPr/>
      </dsp:nvSpPr>
      <dsp:spPr>
        <a:xfrm>
          <a:off x="4723357" y="1953539"/>
          <a:ext cx="4143258" cy="3122437"/>
        </a:xfrm>
        <a:prstGeom prst="rect">
          <a:avLst/>
        </a:prstGeom>
        <a:solidFill>
          <a:schemeClr val="lt1">
            <a:alpha val="90000"/>
            <a:tint val="40000"/>
            <a:hueOff val="0"/>
            <a:satOff val="0"/>
            <a:lumOff val="0"/>
            <a:alphaOff val="0"/>
          </a:schemeClr>
        </a:solidFill>
        <a:ln w="12700" cap="flat" cmpd="sng" algn="ctr">
          <a:solidFill>
            <a:schemeClr val="accent2">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49352" tIns="149352" rIns="199136" bIns="224028" numCol="1" spcCol="1270" anchor="t" anchorCtr="0">
          <a:noAutofit/>
        </a:bodyPr>
        <a:lstStyle/>
        <a:p>
          <a:pPr marL="285750" lvl="1" indent="-285750" algn="l" defTabSz="1244600">
            <a:lnSpc>
              <a:spcPct val="90000"/>
            </a:lnSpc>
            <a:spcBef>
              <a:spcPct val="0"/>
            </a:spcBef>
            <a:spcAft>
              <a:spcPct val="15000"/>
            </a:spcAft>
            <a:buChar char="•"/>
          </a:pPr>
          <a:r>
            <a:rPr lang="en-US" sz="2800" kern="1200" dirty="0"/>
            <a:t>Police then apply at the Court for a DVPO. Prohibitions are extended for a period between 14 – 28 days</a:t>
          </a:r>
        </a:p>
      </dsp:txBody>
      <dsp:txXfrm>
        <a:off x="4723357" y="1953539"/>
        <a:ext cx="4143258" cy="3122437"/>
      </dsp:txXfrm>
    </dsp:sp>
  </dsp:spTree>
</dsp:drawing>
</file>

<file path=ppt/diagrams/drawing2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A0F7084-3B43-4033-BE6C-344F3DE52CBC}">
      <dsp:nvSpPr>
        <dsp:cNvPr id="0" name=""/>
        <dsp:cNvSpPr/>
      </dsp:nvSpPr>
      <dsp:spPr>
        <a:xfrm>
          <a:off x="502129" y="16016"/>
          <a:ext cx="4224817" cy="1745140"/>
        </a:xfrm>
        <a:prstGeom prst="roundRect">
          <a:avLst>
            <a:gd name="adj" fmla="val 10000"/>
          </a:avLst>
        </a:prstGeom>
        <a:solidFill>
          <a:schemeClr val="lt1">
            <a:hueOff val="0"/>
            <a:satOff val="0"/>
            <a:lumOff val="0"/>
            <a:alphaOff val="0"/>
          </a:schemeClr>
        </a:solidFill>
        <a:ln w="12700" cap="flat" cmpd="sng" algn="ctr">
          <a:solidFill>
            <a:schemeClr val="accent3">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a:t>A </a:t>
          </a:r>
          <a:r>
            <a:rPr lang="en-US" sz="2400" b="1" i="1" u="sng" kern="1200"/>
            <a:t>senior police officer </a:t>
          </a:r>
          <a:r>
            <a:rPr lang="en-US" sz="2400" kern="1200"/>
            <a:t>may give a DAPN to a person (‘P’) if conditions </a:t>
          </a:r>
          <a:r>
            <a:rPr lang="en-US" sz="2400" b="1" i="1" u="sng" kern="1200"/>
            <a:t>A and B </a:t>
          </a:r>
          <a:r>
            <a:rPr lang="en-US" sz="2400" kern="1200"/>
            <a:t>are met </a:t>
          </a:r>
          <a:endParaRPr lang="en-US" sz="2400" kern="1200" dirty="0"/>
        </a:p>
      </dsp:txBody>
      <dsp:txXfrm>
        <a:off x="553242" y="67129"/>
        <a:ext cx="4122591" cy="1642914"/>
      </dsp:txXfrm>
    </dsp:sp>
    <dsp:sp modelId="{AE9C1E0F-BDA3-4396-B6A4-D1D0B1194B94}">
      <dsp:nvSpPr>
        <dsp:cNvPr id="0" name=""/>
        <dsp:cNvSpPr/>
      </dsp:nvSpPr>
      <dsp:spPr>
        <a:xfrm rot="21599186">
          <a:off x="4981469" y="521203"/>
          <a:ext cx="613167" cy="733501"/>
        </a:xfrm>
        <a:prstGeom prst="rightArrow">
          <a:avLst>
            <a:gd name="adj1" fmla="val 60000"/>
            <a:gd name="adj2" fmla="val 50000"/>
          </a:avLst>
        </a:prstGeom>
        <a:solidFill>
          <a:schemeClr val="accent3">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377950">
            <a:lnSpc>
              <a:spcPct val="90000"/>
            </a:lnSpc>
            <a:spcBef>
              <a:spcPct val="0"/>
            </a:spcBef>
            <a:spcAft>
              <a:spcPct val="35000"/>
            </a:spcAft>
            <a:buNone/>
          </a:pPr>
          <a:endParaRPr lang="en-US" sz="3100" kern="1200"/>
        </a:p>
      </dsp:txBody>
      <dsp:txXfrm>
        <a:off x="4981469" y="667925"/>
        <a:ext cx="429217" cy="440101"/>
      </dsp:txXfrm>
    </dsp:sp>
    <dsp:sp modelId="{DBED27BE-D8A8-416B-9346-E95758559B94}">
      <dsp:nvSpPr>
        <dsp:cNvPr id="0" name=""/>
        <dsp:cNvSpPr/>
      </dsp:nvSpPr>
      <dsp:spPr>
        <a:xfrm>
          <a:off x="5883867" y="0"/>
          <a:ext cx="4337445" cy="1774599"/>
        </a:xfrm>
        <a:prstGeom prst="roundRect">
          <a:avLst>
            <a:gd name="adj" fmla="val 10000"/>
          </a:avLst>
        </a:prstGeom>
        <a:solidFill>
          <a:schemeClr val="lt1">
            <a:hueOff val="0"/>
            <a:satOff val="0"/>
            <a:lumOff val="0"/>
            <a:alphaOff val="0"/>
          </a:schemeClr>
        </a:solidFill>
        <a:ln w="12700" cap="flat" cmpd="sng" algn="ctr">
          <a:solidFill>
            <a:schemeClr val="accent3">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a:t>A DAPN is a notice prohibiting P from being abusive to a person aged 16 or over to whom P is personally connected</a:t>
          </a:r>
          <a:endParaRPr lang="en-US" sz="2400" kern="1200" dirty="0"/>
        </a:p>
      </dsp:txBody>
      <dsp:txXfrm>
        <a:off x="5935843" y="51976"/>
        <a:ext cx="4233493" cy="1670647"/>
      </dsp:txXfrm>
    </dsp:sp>
    <dsp:sp modelId="{96A52D31-A5A4-426D-BC67-5EBED46C7B36}">
      <dsp:nvSpPr>
        <dsp:cNvPr id="0" name=""/>
        <dsp:cNvSpPr/>
      </dsp:nvSpPr>
      <dsp:spPr>
        <a:xfrm rot="5376053">
          <a:off x="8125723" y="1879142"/>
          <a:ext cx="510288" cy="733501"/>
        </a:xfrm>
        <a:prstGeom prst="rightArrow">
          <a:avLst>
            <a:gd name="adj1" fmla="val 60000"/>
            <a:gd name="adj2" fmla="val 50000"/>
          </a:avLst>
        </a:prstGeom>
        <a:solidFill>
          <a:schemeClr val="accent3">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111250">
            <a:lnSpc>
              <a:spcPct val="90000"/>
            </a:lnSpc>
            <a:spcBef>
              <a:spcPct val="0"/>
            </a:spcBef>
            <a:spcAft>
              <a:spcPct val="35000"/>
            </a:spcAft>
            <a:buNone/>
          </a:pPr>
          <a:endParaRPr lang="en-US" sz="2500" kern="1200"/>
        </a:p>
      </dsp:txBody>
      <dsp:txXfrm rot="-5400000">
        <a:off x="8160284" y="1990750"/>
        <a:ext cx="440101" cy="357202"/>
      </dsp:txXfrm>
    </dsp:sp>
    <dsp:sp modelId="{C4138732-B23C-48D5-946F-B25BE69C02EB}">
      <dsp:nvSpPr>
        <dsp:cNvPr id="0" name=""/>
        <dsp:cNvSpPr/>
      </dsp:nvSpPr>
      <dsp:spPr>
        <a:xfrm>
          <a:off x="5898804" y="2737384"/>
          <a:ext cx="4348655" cy="2197255"/>
        </a:xfrm>
        <a:prstGeom prst="roundRect">
          <a:avLst>
            <a:gd name="adj" fmla="val 10000"/>
          </a:avLst>
        </a:prstGeom>
        <a:solidFill>
          <a:schemeClr val="lt1">
            <a:hueOff val="0"/>
            <a:satOff val="0"/>
            <a:lumOff val="0"/>
            <a:alphaOff val="0"/>
          </a:schemeClr>
        </a:solidFill>
        <a:ln w="12700" cap="flat" cmpd="sng" algn="ctr">
          <a:solidFill>
            <a:schemeClr val="accent3">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b="1" i="1" u="sng" kern="1200"/>
            <a:t>Condition A </a:t>
          </a:r>
          <a:r>
            <a:rPr lang="en-US" sz="2400" kern="1200"/>
            <a:t>is that the senior police officer has RGTB that P has been abusive towards a person aged 16 or over to whom P is personally connected</a:t>
          </a:r>
          <a:endParaRPr lang="en-US" sz="2400" kern="1200" dirty="0"/>
        </a:p>
      </dsp:txBody>
      <dsp:txXfrm>
        <a:off x="5963159" y="2801739"/>
        <a:ext cx="4219945" cy="2068545"/>
      </dsp:txXfrm>
    </dsp:sp>
    <dsp:sp modelId="{D79FD665-8D59-43AF-87D4-94E8804B0213}">
      <dsp:nvSpPr>
        <dsp:cNvPr id="0" name=""/>
        <dsp:cNvSpPr/>
      </dsp:nvSpPr>
      <dsp:spPr>
        <a:xfrm rot="10848105">
          <a:off x="5068285" y="3431318"/>
          <a:ext cx="586937" cy="733501"/>
        </a:xfrm>
        <a:prstGeom prst="rightArrow">
          <a:avLst>
            <a:gd name="adj1" fmla="val 60000"/>
            <a:gd name="adj2" fmla="val 50000"/>
          </a:avLst>
        </a:prstGeom>
        <a:solidFill>
          <a:schemeClr val="accent3">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377950">
            <a:lnSpc>
              <a:spcPct val="90000"/>
            </a:lnSpc>
            <a:spcBef>
              <a:spcPct val="0"/>
            </a:spcBef>
            <a:spcAft>
              <a:spcPct val="35000"/>
            </a:spcAft>
            <a:buNone/>
          </a:pPr>
          <a:endParaRPr lang="en-US" sz="3100" kern="1200"/>
        </a:p>
      </dsp:txBody>
      <dsp:txXfrm rot="10800000">
        <a:off x="5244357" y="3579250"/>
        <a:ext cx="410856" cy="440101"/>
      </dsp:txXfrm>
    </dsp:sp>
    <dsp:sp modelId="{D2B24071-474C-4B18-937A-8DF7981B79B0}">
      <dsp:nvSpPr>
        <dsp:cNvPr id="0" name=""/>
        <dsp:cNvSpPr/>
      </dsp:nvSpPr>
      <dsp:spPr>
        <a:xfrm>
          <a:off x="530227" y="2655992"/>
          <a:ext cx="4261256" cy="2208559"/>
        </a:xfrm>
        <a:prstGeom prst="roundRect">
          <a:avLst>
            <a:gd name="adj" fmla="val 10000"/>
          </a:avLst>
        </a:prstGeom>
        <a:solidFill>
          <a:schemeClr val="lt1">
            <a:hueOff val="0"/>
            <a:satOff val="0"/>
            <a:lumOff val="0"/>
            <a:alphaOff val="0"/>
          </a:schemeClr>
        </a:solidFill>
        <a:ln w="12700" cap="flat" cmpd="sng" algn="ctr">
          <a:solidFill>
            <a:schemeClr val="accent3">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b="1" i="1" u="sng" kern="1200" dirty="0"/>
            <a:t>Condition B </a:t>
          </a:r>
          <a:r>
            <a:rPr lang="en-US" sz="2400" b="0" i="0" kern="1200" dirty="0"/>
            <a:t>is that the senior police officer has RGTB that it is necessary to give the notice to protect that person from DA, or the risk of DA, carried out by P</a:t>
          </a:r>
        </a:p>
      </dsp:txBody>
      <dsp:txXfrm>
        <a:off x="594913" y="2720678"/>
        <a:ext cx="4131884" cy="2079187"/>
      </dsp:txXfrm>
    </dsp:sp>
  </dsp:spTree>
</dsp:drawing>
</file>

<file path=ppt/diagrams/drawing3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521180C-F460-4158-A746-87CB5645B5C1}">
      <dsp:nvSpPr>
        <dsp:cNvPr id="0" name=""/>
        <dsp:cNvSpPr/>
      </dsp:nvSpPr>
      <dsp:spPr>
        <a:xfrm>
          <a:off x="157050" y="2052"/>
          <a:ext cx="10519640" cy="1344040"/>
        </a:xfrm>
        <a:prstGeom prst="roundRect">
          <a:avLst>
            <a:gd name="adj" fmla="val 10000"/>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t>Coercive control is a term developed by Evan STARK to help us understand domestic abuse as more than a “fight.” It is a pattern of </a:t>
          </a:r>
          <a:r>
            <a:rPr lang="en-US" sz="2400" kern="1200" dirty="0" err="1"/>
            <a:t>behaviour</a:t>
          </a:r>
          <a:r>
            <a:rPr lang="en-US" sz="2400" kern="1200" dirty="0"/>
            <a:t> which seeks to take away the victim’s liberty or freedom, to strip away their sense of self</a:t>
          </a:r>
        </a:p>
      </dsp:txBody>
      <dsp:txXfrm>
        <a:off x="196416" y="41418"/>
        <a:ext cx="10440908" cy="1265308"/>
      </dsp:txXfrm>
    </dsp:sp>
    <dsp:sp modelId="{C907614A-A96C-4E96-8DA8-EF954AA7D928}">
      <dsp:nvSpPr>
        <dsp:cNvPr id="0" name=""/>
        <dsp:cNvSpPr/>
      </dsp:nvSpPr>
      <dsp:spPr>
        <a:xfrm rot="5400000">
          <a:off x="5164862" y="1379693"/>
          <a:ext cx="504015" cy="604818"/>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111250">
            <a:lnSpc>
              <a:spcPct val="90000"/>
            </a:lnSpc>
            <a:spcBef>
              <a:spcPct val="0"/>
            </a:spcBef>
            <a:spcAft>
              <a:spcPct val="35000"/>
            </a:spcAft>
            <a:buNone/>
          </a:pPr>
          <a:endParaRPr lang="en-US" sz="2500" kern="1200"/>
        </a:p>
      </dsp:txBody>
      <dsp:txXfrm rot="-5400000">
        <a:off x="5235425" y="1430094"/>
        <a:ext cx="362890" cy="352811"/>
      </dsp:txXfrm>
    </dsp:sp>
    <dsp:sp modelId="{5422AF66-804C-4241-94BC-B74AEB26B423}">
      <dsp:nvSpPr>
        <dsp:cNvPr id="0" name=""/>
        <dsp:cNvSpPr/>
      </dsp:nvSpPr>
      <dsp:spPr>
        <a:xfrm>
          <a:off x="2003707" y="2018113"/>
          <a:ext cx="6826325" cy="1344040"/>
        </a:xfrm>
        <a:prstGeom prst="roundRect">
          <a:avLst>
            <a:gd name="adj" fmla="val 10000"/>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a:t>“Not only is coercive control the most common context in which women are abused, it is also the most dangerous – Stark 20</a:t>
          </a:r>
          <a:endParaRPr lang="en-US" sz="2400" kern="1200" dirty="0"/>
        </a:p>
      </dsp:txBody>
      <dsp:txXfrm>
        <a:off x="2043073" y="2057479"/>
        <a:ext cx="6747593" cy="1265308"/>
      </dsp:txXfrm>
    </dsp:sp>
  </dsp:spTree>
</dsp:drawing>
</file>

<file path=ppt/diagrams/drawing3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500FFB8-E857-4500-B2A1-EEB248AB4A12}">
      <dsp:nvSpPr>
        <dsp:cNvPr id="0" name=""/>
        <dsp:cNvSpPr/>
      </dsp:nvSpPr>
      <dsp:spPr>
        <a:xfrm>
          <a:off x="797856" y="1046"/>
          <a:ext cx="4150596" cy="1614756"/>
        </a:xfrm>
        <a:prstGeom prst="roundRect">
          <a:avLst>
            <a:gd name="adj" fmla="val 10000"/>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marR="0" lvl="0" indent="0" algn="ctr" defTabSz="914400" eaLnBrk="1" fontAlgn="auto" latinLnBrk="0" hangingPunct="1">
            <a:lnSpc>
              <a:spcPct val="100000"/>
            </a:lnSpc>
            <a:spcBef>
              <a:spcPct val="0"/>
            </a:spcBef>
            <a:spcAft>
              <a:spcPts val="0"/>
            </a:spcAft>
            <a:buClrTx/>
            <a:buSzTx/>
            <a:buFontTx/>
            <a:buNone/>
            <a:tabLst/>
            <a:defRPr/>
          </a:pPr>
          <a:r>
            <a:rPr lang="en-US" sz="2400" kern="1200"/>
            <a:t>(A) </a:t>
          </a:r>
          <a:r>
            <a:rPr lang="en-US" sz="2400" b="1" i="1" u="sng" kern="1200"/>
            <a:t>repeatedly</a:t>
          </a:r>
          <a:r>
            <a:rPr lang="en-US" sz="2400" kern="1200"/>
            <a:t> or </a:t>
          </a:r>
          <a:r>
            <a:rPr lang="en-US" sz="2400" b="1" i="1" u="sng" kern="1200"/>
            <a:t>continuously</a:t>
          </a:r>
          <a:r>
            <a:rPr lang="en-US" sz="2400" kern="1200"/>
            <a:t> engages in </a:t>
          </a:r>
          <a:r>
            <a:rPr lang="en-US" sz="2400" b="1" i="1" u="sng" kern="1200"/>
            <a:t>behaviour </a:t>
          </a:r>
          <a:r>
            <a:rPr lang="en-US" sz="2400" kern="1200"/>
            <a:t>towards another person (B) that is </a:t>
          </a:r>
          <a:r>
            <a:rPr lang="en-US" sz="2400" b="1" i="1" u="sng" kern="1200"/>
            <a:t>coercive</a:t>
          </a:r>
          <a:r>
            <a:rPr lang="en-US" sz="2400" kern="1200"/>
            <a:t> or </a:t>
          </a:r>
          <a:r>
            <a:rPr lang="en-US" sz="2400" b="1" i="1" u="sng" kern="1200"/>
            <a:t>controlling</a:t>
          </a:r>
          <a:r>
            <a:rPr lang="en-US" sz="2400" kern="1200"/>
            <a:t> and </a:t>
          </a:r>
          <a:endParaRPr lang="en-US" sz="2400" b="1" i="1" u="sng" kern="1200" dirty="0"/>
        </a:p>
      </dsp:txBody>
      <dsp:txXfrm>
        <a:off x="845151" y="48341"/>
        <a:ext cx="4056006" cy="1520166"/>
      </dsp:txXfrm>
    </dsp:sp>
    <dsp:sp modelId="{1E53AD96-B75F-4863-8942-85109074B5C1}">
      <dsp:nvSpPr>
        <dsp:cNvPr id="0" name=""/>
        <dsp:cNvSpPr/>
      </dsp:nvSpPr>
      <dsp:spPr>
        <a:xfrm>
          <a:off x="5185284" y="474707"/>
          <a:ext cx="570547" cy="667432"/>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244600">
            <a:lnSpc>
              <a:spcPct val="90000"/>
            </a:lnSpc>
            <a:spcBef>
              <a:spcPct val="0"/>
            </a:spcBef>
            <a:spcAft>
              <a:spcPct val="35000"/>
            </a:spcAft>
            <a:buNone/>
          </a:pPr>
          <a:endParaRPr lang="en-US" sz="2800" kern="1200">
            <a:solidFill>
              <a:schemeClr val="tx1"/>
            </a:solidFill>
          </a:endParaRPr>
        </a:p>
      </dsp:txBody>
      <dsp:txXfrm>
        <a:off x="5185284" y="608193"/>
        <a:ext cx="399383" cy="400460"/>
      </dsp:txXfrm>
    </dsp:sp>
    <dsp:sp modelId="{AC771D00-C12D-4B51-99BF-654958DD68F7}">
      <dsp:nvSpPr>
        <dsp:cNvPr id="0" name=""/>
        <dsp:cNvSpPr/>
      </dsp:nvSpPr>
      <dsp:spPr>
        <a:xfrm>
          <a:off x="6024957" y="1046"/>
          <a:ext cx="4267128" cy="1614756"/>
        </a:xfrm>
        <a:prstGeom prst="roundRect">
          <a:avLst>
            <a:gd name="adj" fmla="val 10000"/>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a:t>At the time of the behaviour, (A) and (B) are </a:t>
          </a:r>
          <a:r>
            <a:rPr lang="en-US" sz="2400" b="1" i="1" u="sng" kern="1200"/>
            <a:t>personally connected</a:t>
          </a:r>
          <a:r>
            <a:rPr lang="en-US" sz="2400" kern="1200"/>
            <a:t>,</a:t>
          </a:r>
          <a:endParaRPr lang="en-US" sz="2400" kern="1200" dirty="0"/>
        </a:p>
      </dsp:txBody>
      <dsp:txXfrm>
        <a:off x="6072252" y="48341"/>
        <a:ext cx="4172538" cy="1520166"/>
      </dsp:txXfrm>
    </dsp:sp>
    <dsp:sp modelId="{99E26FEC-BA96-4819-9100-51D62119055B}">
      <dsp:nvSpPr>
        <dsp:cNvPr id="0" name=""/>
        <dsp:cNvSpPr/>
      </dsp:nvSpPr>
      <dsp:spPr>
        <a:xfrm rot="5386525">
          <a:off x="7882047" y="1797572"/>
          <a:ext cx="563319" cy="667432"/>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244600">
            <a:lnSpc>
              <a:spcPct val="90000"/>
            </a:lnSpc>
            <a:spcBef>
              <a:spcPct val="0"/>
            </a:spcBef>
            <a:spcAft>
              <a:spcPct val="35000"/>
            </a:spcAft>
            <a:buNone/>
          </a:pPr>
          <a:endParaRPr lang="en-US" sz="2800" kern="1200"/>
        </a:p>
      </dsp:txBody>
      <dsp:txXfrm rot="-5400000">
        <a:off x="7963146" y="1849629"/>
        <a:ext cx="400460" cy="394323"/>
      </dsp:txXfrm>
    </dsp:sp>
    <dsp:sp modelId="{7ECD85DD-296A-4C49-9ACD-0B463D362F35}">
      <dsp:nvSpPr>
        <dsp:cNvPr id="0" name=""/>
        <dsp:cNvSpPr/>
      </dsp:nvSpPr>
      <dsp:spPr>
        <a:xfrm>
          <a:off x="6100528" y="2678661"/>
          <a:ext cx="4136978" cy="1614756"/>
        </a:xfrm>
        <a:prstGeom prst="roundRect">
          <a:avLst>
            <a:gd name="adj" fmla="val 10000"/>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b="0" kern="1200"/>
            <a:t>The behaviour has a </a:t>
          </a:r>
          <a:r>
            <a:rPr lang="en-US" sz="2400" b="1" i="1" u="sng" kern="1200"/>
            <a:t>serious effect </a:t>
          </a:r>
          <a:r>
            <a:rPr lang="en-US" sz="2400" b="0" kern="1200"/>
            <a:t>on (B), and</a:t>
          </a:r>
          <a:endParaRPr lang="en-US" sz="2400" b="0" kern="1200" dirty="0"/>
        </a:p>
      </dsp:txBody>
      <dsp:txXfrm>
        <a:off x="6147823" y="2725956"/>
        <a:ext cx="4042388" cy="1520166"/>
      </dsp:txXfrm>
    </dsp:sp>
    <dsp:sp modelId="{A42370A4-0148-4772-A0BC-321106E43F56}">
      <dsp:nvSpPr>
        <dsp:cNvPr id="0" name=""/>
        <dsp:cNvSpPr/>
      </dsp:nvSpPr>
      <dsp:spPr>
        <a:xfrm rot="10790989">
          <a:off x="5334083" y="3159044"/>
          <a:ext cx="541622" cy="667432"/>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244600">
            <a:lnSpc>
              <a:spcPct val="90000"/>
            </a:lnSpc>
            <a:spcBef>
              <a:spcPct val="0"/>
            </a:spcBef>
            <a:spcAft>
              <a:spcPct val="35000"/>
            </a:spcAft>
            <a:buNone/>
          </a:pPr>
          <a:endParaRPr lang="en-US" sz="2800" kern="1200"/>
        </a:p>
      </dsp:txBody>
      <dsp:txXfrm rot="10800000">
        <a:off x="5496570" y="3292317"/>
        <a:ext cx="379135" cy="400460"/>
      </dsp:txXfrm>
    </dsp:sp>
    <dsp:sp modelId="{B60FAB35-9B2F-471D-A65C-0E46E3995C20}">
      <dsp:nvSpPr>
        <dsp:cNvPr id="0" name=""/>
        <dsp:cNvSpPr/>
      </dsp:nvSpPr>
      <dsp:spPr>
        <a:xfrm>
          <a:off x="848479" y="2692306"/>
          <a:ext cx="4230123" cy="1614756"/>
        </a:xfrm>
        <a:prstGeom prst="roundRect">
          <a:avLst>
            <a:gd name="adj" fmla="val 10000"/>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a:t>(A) </a:t>
          </a:r>
          <a:r>
            <a:rPr lang="en-US" sz="2400" b="1" i="1" u="sng" kern="1200"/>
            <a:t>knows</a:t>
          </a:r>
          <a:r>
            <a:rPr lang="en-US" sz="2400" kern="1200"/>
            <a:t> or </a:t>
          </a:r>
          <a:r>
            <a:rPr lang="en-US" sz="2400" b="1" i="1" u="sng" kern="1200"/>
            <a:t>ought to know </a:t>
          </a:r>
          <a:r>
            <a:rPr lang="en-US" sz="2400" kern="1200"/>
            <a:t>that the behaviour will have a serious effect on (B)</a:t>
          </a:r>
          <a:endParaRPr lang="en-US" sz="2400" kern="1200" dirty="0"/>
        </a:p>
      </dsp:txBody>
      <dsp:txXfrm>
        <a:off x="895774" y="2739601"/>
        <a:ext cx="4135533" cy="1520166"/>
      </dsp:txXfrm>
    </dsp:sp>
  </dsp:spTree>
</dsp:drawing>
</file>

<file path=ppt/diagrams/drawing3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7E43E5B-4CB7-E64D-BDA4-EA9FD2D342F2}">
      <dsp:nvSpPr>
        <dsp:cNvPr id="0" name=""/>
        <dsp:cNvSpPr/>
      </dsp:nvSpPr>
      <dsp:spPr>
        <a:xfrm>
          <a:off x="0" y="424065"/>
          <a:ext cx="3537044" cy="2122226"/>
        </a:xfrm>
        <a:prstGeom prst="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kern="1200"/>
            <a:t>Dependent/ Subordinate</a:t>
          </a:r>
          <a:endParaRPr lang="en-US" sz="2000" kern="1200" dirty="0"/>
        </a:p>
      </dsp:txBody>
      <dsp:txXfrm>
        <a:off x="0" y="424065"/>
        <a:ext cx="3537044" cy="2122226"/>
      </dsp:txXfrm>
    </dsp:sp>
    <dsp:sp modelId="{FE410ACE-180C-6E4D-BA78-B74A1A292A81}">
      <dsp:nvSpPr>
        <dsp:cNvPr id="0" name=""/>
        <dsp:cNvSpPr/>
      </dsp:nvSpPr>
      <dsp:spPr>
        <a:xfrm>
          <a:off x="3890749" y="424065"/>
          <a:ext cx="3537044" cy="2122226"/>
        </a:xfrm>
        <a:prstGeom prst="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kern="1200"/>
            <a:t>Isolating</a:t>
          </a:r>
          <a:endParaRPr lang="en-US" sz="2000" kern="1200" dirty="0"/>
        </a:p>
      </dsp:txBody>
      <dsp:txXfrm>
        <a:off x="3890749" y="424065"/>
        <a:ext cx="3537044" cy="2122226"/>
      </dsp:txXfrm>
    </dsp:sp>
    <dsp:sp modelId="{DD5B2163-B980-874F-AC91-44EEF2BB476B}">
      <dsp:nvSpPr>
        <dsp:cNvPr id="0" name=""/>
        <dsp:cNvSpPr/>
      </dsp:nvSpPr>
      <dsp:spPr>
        <a:xfrm>
          <a:off x="7781498" y="424065"/>
          <a:ext cx="3537044" cy="2122226"/>
        </a:xfrm>
        <a:prstGeom prst="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kern="1200"/>
            <a:t>Fear of/ or actual violence</a:t>
          </a:r>
          <a:endParaRPr lang="en-US" sz="2000" kern="1200" dirty="0"/>
        </a:p>
      </dsp:txBody>
      <dsp:txXfrm>
        <a:off x="7781498" y="424065"/>
        <a:ext cx="3537044" cy="2122226"/>
      </dsp:txXfrm>
    </dsp:sp>
    <dsp:sp modelId="{51EEDB53-8A88-044E-96EA-AC48DACB73B6}">
      <dsp:nvSpPr>
        <dsp:cNvPr id="0" name=""/>
        <dsp:cNvSpPr/>
      </dsp:nvSpPr>
      <dsp:spPr>
        <a:xfrm>
          <a:off x="1945374" y="2899996"/>
          <a:ext cx="3537044" cy="2122226"/>
        </a:xfrm>
        <a:prstGeom prst="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kern="1200"/>
            <a:t>Fear consequences of Victim’s behaviour</a:t>
          </a:r>
          <a:endParaRPr lang="en-US" sz="2000" kern="1200" dirty="0"/>
        </a:p>
      </dsp:txBody>
      <dsp:txXfrm>
        <a:off x="1945374" y="2899996"/>
        <a:ext cx="3537044" cy="2122226"/>
      </dsp:txXfrm>
    </dsp:sp>
    <dsp:sp modelId="{D8A5DA75-B54A-DE4C-994A-AC86228797A8}">
      <dsp:nvSpPr>
        <dsp:cNvPr id="0" name=""/>
        <dsp:cNvSpPr/>
      </dsp:nvSpPr>
      <dsp:spPr>
        <a:xfrm>
          <a:off x="5836123" y="2899996"/>
          <a:ext cx="3537044" cy="2122226"/>
        </a:xfrm>
        <a:prstGeom prst="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kern="1200" dirty="0"/>
            <a:t>Humiliate, harm, punish, frighten</a:t>
          </a:r>
        </a:p>
      </dsp:txBody>
      <dsp:txXfrm>
        <a:off x="5836123" y="2899996"/>
        <a:ext cx="3537044" cy="2122226"/>
      </dsp:txXfrm>
    </dsp:sp>
  </dsp:spTree>
</dsp:drawing>
</file>

<file path=ppt/diagrams/drawing3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91699C4-A8A8-4960-B775-62AC81518D2B}">
      <dsp:nvSpPr>
        <dsp:cNvPr id="0" name=""/>
        <dsp:cNvSpPr/>
      </dsp:nvSpPr>
      <dsp:spPr>
        <a:xfrm>
          <a:off x="9735" y="466980"/>
          <a:ext cx="2909832" cy="1745899"/>
        </a:xfrm>
        <a:prstGeom prst="roundRect">
          <a:avLst>
            <a:gd name="adj" fmla="val 10000"/>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a:t>They are, or have been married to or have been civil partners of each other</a:t>
          </a:r>
          <a:endParaRPr lang="en-US" sz="2400" kern="1200" dirty="0"/>
        </a:p>
      </dsp:txBody>
      <dsp:txXfrm>
        <a:off x="60871" y="518116"/>
        <a:ext cx="2807560" cy="1643627"/>
      </dsp:txXfrm>
    </dsp:sp>
    <dsp:sp modelId="{2CA3B89F-7E6A-415D-BE87-1419266DE789}">
      <dsp:nvSpPr>
        <dsp:cNvPr id="0" name=""/>
        <dsp:cNvSpPr/>
      </dsp:nvSpPr>
      <dsp:spPr>
        <a:xfrm>
          <a:off x="3175633" y="979111"/>
          <a:ext cx="616884" cy="721638"/>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377950">
            <a:lnSpc>
              <a:spcPct val="90000"/>
            </a:lnSpc>
            <a:spcBef>
              <a:spcPct val="0"/>
            </a:spcBef>
            <a:spcAft>
              <a:spcPct val="35000"/>
            </a:spcAft>
            <a:buNone/>
          </a:pPr>
          <a:endParaRPr lang="en-US" sz="3100" kern="1200"/>
        </a:p>
      </dsp:txBody>
      <dsp:txXfrm>
        <a:off x="3175633" y="1123439"/>
        <a:ext cx="431819" cy="432982"/>
      </dsp:txXfrm>
    </dsp:sp>
    <dsp:sp modelId="{CD358876-3A79-4E78-94AE-4B55BBF3EB57}">
      <dsp:nvSpPr>
        <dsp:cNvPr id="0" name=""/>
        <dsp:cNvSpPr/>
      </dsp:nvSpPr>
      <dsp:spPr>
        <a:xfrm>
          <a:off x="4083500" y="466980"/>
          <a:ext cx="2909832" cy="1745899"/>
        </a:xfrm>
        <a:prstGeom prst="roundRect">
          <a:avLst>
            <a:gd name="adj" fmla="val 10000"/>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a:t>They have agreed to marry each other or enter into a civil partnership agreement</a:t>
          </a:r>
          <a:endParaRPr lang="en-US" sz="2400" kern="1200" dirty="0"/>
        </a:p>
      </dsp:txBody>
      <dsp:txXfrm>
        <a:off x="4134636" y="518116"/>
        <a:ext cx="2807560" cy="1643627"/>
      </dsp:txXfrm>
    </dsp:sp>
    <dsp:sp modelId="{AA7E5B75-B7F6-499E-8981-EB7E89ECD7C8}">
      <dsp:nvSpPr>
        <dsp:cNvPr id="0" name=""/>
        <dsp:cNvSpPr/>
      </dsp:nvSpPr>
      <dsp:spPr>
        <a:xfrm>
          <a:off x="7249398" y="979111"/>
          <a:ext cx="616884" cy="721638"/>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377950">
            <a:lnSpc>
              <a:spcPct val="90000"/>
            </a:lnSpc>
            <a:spcBef>
              <a:spcPct val="0"/>
            </a:spcBef>
            <a:spcAft>
              <a:spcPct val="35000"/>
            </a:spcAft>
            <a:buNone/>
          </a:pPr>
          <a:endParaRPr lang="en-US" sz="3100" kern="1200"/>
        </a:p>
      </dsp:txBody>
      <dsp:txXfrm>
        <a:off x="7249398" y="1123439"/>
        <a:ext cx="431819" cy="432982"/>
      </dsp:txXfrm>
    </dsp:sp>
    <dsp:sp modelId="{109D75A0-C2C5-45B3-A782-7E0B07B20461}">
      <dsp:nvSpPr>
        <dsp:cNvPr id="0" name=""/>
        <dsp:cNvSpPr/>
      </dsp:nvSpPr>
      <dsp:spPr>
        <a:xfrm>
          <a:off x="8157266" y="466980"/>
          <a:ext cx="2909832" cy="1745899"/>
        </a:xfrm>
        <a:prstGeom prst="roundRect">
          <a:avLst>
            <a:gd name="adj" fmla="val 10000"/>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a:t>They are, or have been in an intimate personal relationship with each other</a:t>
          </a:r>
          <a:endParaRPr lang="en-US" sz="2400" kern="1200" dirty="0"/>
        </a:p>
      </dsp:txBody>
      <dsp:txXfrm>
        <a:off x="8208402" y="518116"/>
        <a:ext cx="2807560" cy="1643627"/>
      </dsp:txXfrm>
    </dsp:sp>
    <dsp:sp modelId="{7BB5F962-9E2D-4CA4-B995-240BD0A9D72F}">
      <dsp:nvSpPr>
        <dsp:cNvPr id="0" name=""/>
        <dsp:cNvSpPr/>
      </dsp:nvSpPr>
      <dsp:spPr>
        <a:xfrm rot="5433768">
          <a:off x="9233650" y="2286995"/>
          <a:ext cx="421828" cy="690853"/>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933450">
            <a:lnSpc>
              <a:spcPct val="90000"/>
            </a:lnSpc>
            <a:spcBef>
              <a:spcPct val="0"/>
            </a:spcBef>
            <a:spcAft>
              <a:spcPct val="35000"/>
            </a:spcAft>
            <a:buNone/>
          </a:pPr>
          <a:endParaRPr lang="en-US" sz="2100" kern="1200"/>
        </a:p>
      </dsp:txBody>
      <dsp:txXfrm rot="-5400000">
        <a:off x="9237931" y="2421510"/>
        <a:ext cx="414511" cy="295280"/>
      </dsp:txXfrm>
    </dsp:sp>
    <dsp:sp modelId="{4371A2F0-454C-4C43-97B3-F9273240BB37}">
      <dsp:nvSpPr>
        <dsp:cNvPr id="0" name=""/>
        <dsp:cNvSpPr/>
      </dsp:nvSpPr>
      <dsp:spPr>
        <a:xfrm>
          <a:off x="7470329" y="3077914"/>
          <a:ext cx="3606504" cy="1745899"/>
        </a:xfrm>
        <a:prstGeom prst="roundRect">
          <a:avLst>
            <a:gd name="adj" fmla="val 10000"/>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a:t>They have, or there has been a time when they each have had, a parental relationship in relation to the same child</a:t>
          </a:r>
          <a:endParaRPr lang="en-US" sz="2400" kern="1200" dirty="0"/>
        </a:p>
      </dsp:txBody>
      <dsp:txXfrm>
        <a:off x="7521465" y="3129050"/>
        <a:ext cx="3504232" cy="1643627"/>
      </dsp:txXfrm>
    </dsp:sp>
    <dsp:sp modelId="{18AAD3E9-A4E7-456F-BA94-8E9AFDC7D003}">
      <dsp:nvSpPr>
        <dsp:cNvPr id="0" name=""/>
        <dsp:cNvSpPr/>
      </dsp:nvSpPr>
      <dsp:spPr>
        <a:xfrm rot="10804085">
          <a:off x="6365991" y="3587053"/>
          <a:ext cx="780399" cy="721638"/>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377950">
            <a:lnSpc>
              <a:spcPct val="90000"/>
            </a:lnSpc>
            <a:spcBef>
              <a:spcPct val="0"/>
            </a:spcBef>
            <a:spcAft>
              <a:spcPct val="35000"/>
            </a:spcAft>
            <a:buNone/>
          </a:pPr>
          <a:endParaRPr lang="en-US" sz="3100" kern="1200"/>
        </a:p>
      </dsp:txBody>
      <dsp:txXfrm rot="10800000">
        <a:off x="6582482" y="3731510"/>
        <a:ext cx="563908" cy="432982"/>
      </dsp:txXfrm>
    </dsp:sp>
    <dsp:sp modelId="{85C619A2-8537-4114-B0AE-2F08BB422EFA}">
      <dsp:nvSpPr>
        <dsp:cNvPr id="0" name=""/>
        <dsp:cNvSpPr/>
      </dsp:nvSpPr>
      <dsp:spPr>
        <a:xfrm>
          <a:off x="3088047" y="3072293"/>
          <a:ext cx="2909832" cy="1745899"/>
        </a:xfrm>
        <a:prstGeom prst="roundRect">
          <a:avLst>
            <a:gd name="adj" fmla="val 10000"/>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a:t>They are relatives</a:t>
          </a:r>
          <a:endParaRPr lang="en-US" sz="2400" kern="1200" dirty="0"/>
        </a:p>
      </dsp:txBody>
      <dsp:txXfrm>
        <a:off x="3139183" y="3123429"/>
        <a:ext cx="2807560" cy="1643627"/>
      </dsp:txXfrm>
    </dsp:sp>
  </dsp:spTree>
</dsp:drawing>
</file>

<file path=ppt/diagrams/drawing3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779D126-C2D2-4F1A-88AD-E31B9758ECC4}">
      <dsp:nvSpPr>
        <dsp:cNvPr id="0" name=""/>
        <dsp:cNvSpPr/>
      </dsp:nvSpPr>
      <dsp:spPr>
        <a:xfrm>
          <a:off x="0" y="111129"/>
          <a:ext cx="7924496" cy="912886"/>
        </a:xfrm>
        <a:prstGeom prst="roundRect">
          <a:avLst>
            <a:gd name="adj" fmla="val 10000"/>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en-US" sz="2800" kern="1200"/>
            <a:t>To prove ‘serious effect’</a:t>
          </a:r>
          <a:endParaRPr lang="en-US" sz="2800" kern="1200" dirty="0"/>
        </a:p>
      </dsp:txBody>
      <dsp:txXfrm>
        <a:off x="26738" y="137867"/>
        <a:ext cx="6282235" cy="859410"/>
      </dsp:txXfrm>
    </dsp:sp>
    <dsp:sp modelId="{85FBBA52-4ABE-41AC-B235-9DB2E73DFB1E}">
      <dsp:nvSpPr>
        <dsp:cNvPr id="0" name=""/>
        <dsp:cNvSpPr/>
      </dsp:nvSpPr>
      <dsp:spPr>
        <a:xfrm>
          <a:off x="699220" y="1816347"/>
          <a:ext cx="7924496" cy="1556869"/>
        </a:xfrm>
        <a:prstGeom prst="roundRect">
          <a:avLst>
            <a:gd name="adj" fmla="val 10000"/>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US" sz="2400" kern="1200"/>
            <a:t>Causes the victim to fear on at least 2 occasions that violence will be used against them S76(4)(a)</a:t>
          </a:r>
          <a:endParaRPr lang="en-US" sz="2400" kern="1200" dirty="0"/>
        </a:p>
      </dsp:txBody>
      <dsp:txXfrm>
        <a:off x="744819" y="1861946"/>
        <a:ext cx="6122113" cy="1465671"/>
      </dsp:txXfrm>
    </dsp:sp>
    <dsp:sp modelId="{CF47AF04-5CC7-4AFE-B892-66D43B8201BC}">
      <dsp:nvSpPr>
        <dsp:cNvPr id="0" name=""/>
        <dsp:cNvSpPr/>
      </dsp:nvSpPr>
      <dsp:spPr>
        <a:xfrm>
          <a:off x="1398440" y="3632695"/>
          <a:ext cx="7924496" cy="1556869"/>
        </a:xfrm>
        <a:prstGeom prst="roundRect">
          <a:avLst>
            <a:gd name="adj" fmla="val 10000"/>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US" sz="2400" kern="1200"/>
            <a:t>Causes the victim serious alarm or distress which has a substantial adverse effect on their day to day activities S76(4)(b)</a:t>
          </a:r>
          <a:endParaRPr lang="en-US" sz="2400" kern="1200" dirty="0"/>
        </a:p>
      </dsp:txBody>
      <dsp:txXfrm>
        <a:off x="1444039" y="3678294"/>
        <a:ext cx="6122112" cy="1465671"/>
      </dsp:txXfrm>
    </dsp:sp>
    <dsp:sp modelId="{63887205-7919-45F5-AF41-6DB1D980CDC0}">
      <dsp:nvSpPr>
        <dsp:cNvPr id="0" name=""/>
        <dsp:cNvSpPr/>
      </dsp:nvSpPr>
      <dsp:spPr>
        <a:xfrm>
          <a:off x="6912531" y="1180626"/>
          <a:ext cx="1011965" cy="1011965"/>
        </a:xfrm>
        <a:prstGeom prst="downArrow">
          <a:avLst>
            <a:gd name="adj1" fmla="val 55000"/>
            <a:gd name="adj2" fmla="val 45000"/>
          </a:avLst>
        </a:prstGeom>
        <a:solidFill>
          <a:schemeClr val="lt1">
            <a:alpha val="90000"/>
            <a:tint val="40000"/>
            <a:hueOff val="0"/>
            <a:satOff val="0"/>
            <a:lumOff val="0"/>
            <a:alphaOff val="0"/>
          </a:schemeClr>
        </a:solidFill>
        <a:ln w="12700" cap="flat" cmpd="sng" algn="ctr">
          <a:solidFill>
            <a:schemeClr val="accent1">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1600200">
            <a:lnSpc>
              <a:spcPct val="90000"/>
            </a:lnSpc>
            <a:spcBef>
              <a:spcPct val="0"/>
            </a:spcBef>
            <a:spcAft>
              <a:spcPct val="35000"/>
            </a:spcAft>
            <a:buNone/>
          </a:pPr>
          <a:endParaRPr lang="en-US" sz="3600" kern="1200"/>
        </a:p>
      </dsp:txBody>
      <dsp:txXfrm>
        <a:off x="7140223" y="1180626"/>
        <a:ext cx="556581" cy="761504"/>
      </dsp:txXfrm>
    </dsp:sp>
    <dsp:sp modelId="{02056663-B3C4-4D47-83A9-47EEBF36601E}">
      <dsp:nvSpPr>
        <dsp:cNvPr id="0" name=""/>
        <dsp:cNvSpPr/>
      </dsp:nvSpPr>
      <dsp:spPr>
        <a:xfrm>
          <a:off x="7611751" y="2986594"/>
          <a:ext cx="1011965" cy="1011965"/>
        </a:xfrm>
        <a:prstGeom prst="downArrow">
          <a:avLst>
            <a:gd name="adj1" fmla="val 55000"/>
            <a:gd name="adj2" fmla="val 45000"/>
          </a:avLst>
        </a:prstGeom>
        <a:solidFill>
          <a:schemeClr val="lt1">
            <a:alpha val="90000"/>
            <a:tint val="40000"/>
            <a:hueOff val="0"/>
            <a:satOff val="0"/>
            <a:lumOff val="0"/>
            <a:alphaOff val="0"/>
          </a:schemeClr>
        </a:solidFill>
        <a:ln w="12700" cap="flat" cmpd="sng" algn="ctr">
          <a:solidFill>
            <a:schemeClr val="accent1">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1600200">
            <a:lnSpc>
              <a:spcPct val="90000"/>
            </a:lnSpc>
            <a:spcBef>
              <a:spcPct val="0"/>
            </a:spcBef>
            <a:spcAft>
              <a:spcPct val="35000"/>
            </a:spcAft>
            <a:buNone/>
          </a:pPr>
          <a:endParaRPr lang="en-US" sz="3600" kern="1200"/>
        </a:p>
      </dsp:txBody>
      <dsp:txXfrm>
        <a:off x="7839443" y="2986594"/>
        <a:ext cx="556581" cy="761504"/>
      </dsp:txXfrm>
    </dsp:sp>
  </dsp:spTree>
</dsp:drawing>
</file>

<file path=ppt/diagrams/drawing3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28C006B-F45E-4142-9890-0FF77A20C94D}">
      <dsp:nvSpPr>
        <dsp:cNvPr id="0" name=""/>
        <dsp:cNvSpPr/>
      </dsp:nvSpPr>
      <dsp:spPr>
        <a:xfrm>
          <a:off x="0" y="-238015"/>
          <a:ext cx="6274425" cy="2899177"/>
        </a:xfrm>
        <a:prstGeom prst="roundRect">
          <a:avLst>
            <a:gd name="adj" fmla="val 10000"/>
          </a:avLst>
        </a:prstGeom>
        <a:solidFill>
          <a:schemeClr val="lt1">
            <a:alpha val="90000"/>
            <a:tint val="40000"/>
            <a:hueOff val="0"/>
            <a:satOff val="0"/>
            <a:lumOff val="0"/>
            <a:alphaOff val="0"/>
          </a:schemeClr>
        </a:solidFill>
        <a:ln w="12700" cap="flat" cmpd="sng" algn="ctr">
          <a:solidFill>
            <a:schemeClr val="accent1">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8B63A88B-1864-4B1D-8875-AAFC8A9F2922}">
      <dsp:nvSpPr>
        <dsp:cNvPr id="0" name=""/>
        <dsp:cNvSpPr/>
      </dsp:nvSpPr>
      <dsp:spPr>
        <a:xfrm>
          <a:off x="188232" y="511743"/>
          <a:ext cx="1843112" cy="1339176"/>
        </a:xfrm>
        <a:prstGeom prst="roundRect">
          <a:avLst>
            <a:gd name="adj" fmla="val 10000"/>
          </a:avLst>
        </a:prstGeom>
        <a:blipFill rotWithShape="1">
          <a:blip xmlns:r="http://schemas.openxmlformats.org/officeDocument/2006/relationships" r:embed="rId1"/>
          <a:stretch>
            <a:fillRect/>
          </a:stretch>
        </a:blip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1777B3BF-58F8-4B59-8F67-1ABA925EC6A6}">
      <dsp:nvSpPr>
        <dsp:cNvPr id="0" name=""/>
        <dsp:cNvSpPr/>
      </dsp:nvSpPr>
      <dsp:spPr>
        <a:xfrm rot="10800000">
          <a:off x="188232" y="2094406"/>
          <a:ext cx="1843112" cy="2231961"/>
        </a:xfrm>
        <a:prstGeom prst="round2SameRect">
          <a:avLst>
            <a:gd name="adj1" fmla="val 10500"/>
            <a:gd name="adj2" fmla="val 0"/>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6464" tIns="156464" rIns="156464" bIns="156464" numCol="1" spcCol="1270" anchor="t" anchorCtr="0">
          <a:noAutofit/>
        </a:bodyPr>
        <a:lstStyle/>
        <a:p>
          <a:pPr marL="0" lvl="0" indent="0" algn="ctr" defTabSz="977900">
            <a:lnSpc>
              <a:spcPct val="90000"/>
            </a:lnSpc>
            <a:spcBef>
              <a:spcPct val="0"/>
            </a:spcBef>
            <a:spcAft>
              <a:spcPct val="35000"/>
            </a:spcAft>
            <a:buNone/>
          </a:pPr>
          <a:r>
            <a:rPr lang="en-US" sz="2200" kern="1200"/>
            <a:t>Intimidation</a:t>
          </a:r>
          <a:endParaRPr lang="en-US" sz="2200" kern="1200" dirty="0"/>
        </a:p>
      </dsp:txBody>
      <dsp:txXfrm rot="10800000">
        <a:off x="244914" y="2094406"/>
        <a:ext cx="1729748" cy="2175279"/>
      </dsp:txXfrm>
    </dsp:sp>
    <dsp:sp modelId="{23DC17A0-BB55-46E6-9153-EDBA10826467}">
      <dsp:nvSpPr>
        <dsp:cNvPr id="0" name=""/>
        <dsp:cNvSpPr/>
      </dsp:nvSpPr>
      <dsp:spPr>
        <a:xfrm>
          <a:off x="2215656" y="511743"/>
          <a:ext cx="1843112" cy="1339176"/>
        </a:xfrm>
        <a:prstGeom prst="roundRect">
          <a:avLst>
            <a:gd name="adj" fmla="val 10000"/>
          </a:avLst>
        </a:prstGeom>
        <a:blipFill rotWithShape="1">
          <a:blip xmlns:r="http://schemas.openxmlformats.org/officeDocument/2006/relationships" r:embed="rId2"/>
          <a:stretch>
            <a:fillRect/>
          </a:stretch>
        </a:blip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ABC2270F-32CF-41D0-B42F-2B4451DD4C3F}">
      <dsp:nvSpPr>
        <dsp:cNvPr id="0" name=""/>
        <dsp:cNvSpPr/>
      </dsp:nvSpPr>
      <dsp:spPr>
        <a:xfrm rot="10800000">
          <a:off x="2215656" y="2094406"/>
          <a:ext cx="1843112" cy="2231961"/>
        </a:xfrm>
        <a:prstGeom prst="round2SameRect">
          <a:avLst>
            <a:gd name="adj1" fmla="val 10500"/>
            <a:gd name="adj2" fmla="val 0"/>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6464" tIns="156464" rIns="156464" bIns="156464" numCol="1" spcCol="1270" anchor="t" anchorCtr="0">
          <a:noAutofit/>
        </a:bodyPr>
        <a:lstStyle/>
        <a:p>
          <a:pPr marL="0" lvl="0" indent="0" algn="ctr" defTabSz="977900">
            <a:lnSpc>
              <a:spcPct val="90000"/>
            </a:lnSpc>
            <a:spcBef>
              <a:spcPct val="0"/>
            </a:spcBef>
            <a:spcAft>
              <a:spcPct val="35000"/>
            </a:spcAft>
            <a:buNone/>
          </a:pPr>
          <a:r>
            <a:rPr lang="en-US" sz="2200" kern="1200"/>
            <a:t>Degradation &amp; Humiliation</a:t>
          </a:r>
          <a:endParaRPr lang="en-US" sz="2200" kern="1200" dirty="0"/>
        </a:p>
      </dsp:txBody>
      <dsp:txXfrm rot="10800000">
        <a:off x="2272338" y="2094406"/>
        <a:ext cx="1729748" cy="2175279"/>
      </dsp:txXfrm>
    </dsp:sp>
    <dsp:sp modelId="{59274B8E-9335-4D5E-A578-F5B4282FBAC2}">
      <dsp:nvSpPr>
        <dsp:cNvPr id="0" name=""/>
        <dsp:cNvSpPr/>
      </dsp:nvSpPr>
      <dsp:spPr>
        <a:xfrm>
          <a:off x="4243079" y="511743"/>
          <a:ext cx="1843112" cy="1339176"/>
        </a:xfrm>
        <a:prstGeom prst="roundRect">
          <a:avLst>
            <a:gd name="adj" fmla="val 10000"/>
          </a:avLst>
        </a:prstGeom>
        <a:blipFill rotWithShape="1">
          <a:blip xmlns:r="http://schemas.openxmlformats.org/officeDocument/2006/relationships" r:embed="rId3"/>
          <a:stretch>
            <a:fillRect/>
          </a:stretch>
        </a:blip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6F66FD7B-BB01-4435-9FB9-46F223ADB31A}">
      <dsp:nvSpPr>
        <dsp:cNvPr id="0" name=""/>
        <dsp:cNvSpPr/>
      </dsp:nvSpPr>
      <dsp:spPr>
        <a:xfrm rot="10800000">
          <a:off x="4243079" y="2094406"/>
          <a:ext cx="1843112" cy="2231961"/>
        </a:xfrm>
        <a:prstGeom prst="round2SameRect">
          <a:avLst>
            <a:gd name="adj1" fmla="val 10500"/>
            <a:gd name="adj2" fmla="val 0"/>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6464" tIns="156464" rIns="156464" bIns="156464" numCol="1" spcCol="1270" anchor="t" anchorCtr="0">
          <a:noAutofit/>
        </a:bodyPr>
        <a:lstStyle/>
        <a:p>
          <a:pPr marL="0" lvl="0" indent="0" algn="ctr" defTabSz="977900">
            <a:lnSpc>
              <a:spcPct val="90000"/>
            </a:lnSpc>
            <a:spcBef>
              <a:spcPct val="0"/>
            </a:spcBef>
            <a:spcAft>
              <a:spcPct val="35000"/>
            </a:spcAft>
            <a:buNone/>
          </a:pPr>
          <a:r>
            <a:rPr lang="en-US" sz="2200" kern="1200"/>
            <a:t>Surveillance</a:t>
          </a:r>
          <a:endParaRPr lang="en-US" sz="2200" kern="1200" dirty="0"/>
        </a:p>
      </dsp:txBody>
      <dsp:txXfrm rot="10800000">
        <a:off x="4299761" y="2094406"/>
        <a:ext cx="1729748" cy="2175279"/>
      </dsp:txXfrm>
    </dsp:sp>
  </dsp:spTree>
</dsp:drawing>
</file>

<file path=ppt/diagrams/drawing3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28C006B-F45E-4142-9890-0FF77A20C94D}">
      <dsp:nvSpPr>
        <dsp:cNvPr id="0" name=""/>
        <dsp:cNvSpPr/>
      </dsp:nvSpPr>
      <dsp:spPr>
        <a:xfrm>
          <a:off x="0" y="-268256"/>
          <a:ext cx="3961232" cy="2899177"/>
        </a:xfrm>
        <a:prstGeom prst="roundRect">
          <a:avLst>
            <a:gd name="adj" fmla="val 10000"/>
          </a:avLst>
        </a:prstGeom>
        <a:solidFill>
          <a:schemeClr val="lt1">
            <a:alpha val="90000"/>
            <a:tint val="40000"/>
            <a:hueOff val="0"/>
            <a:satOff val="0"/>
            <a:lumOff val="0"/>
            <a:alphaOff val="0"/>
          </a:schemeClr>
        </a:solidFill>
        <a:ln w="12700" cap="flat" cmpd="sng" algn="ctr">
          <a:solidFill>
            <a:schemeClr val="accent1">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23DC17A0-BB55-46E6-9153-EDBA10826467}">
      <dsp:nvSpPr>
        <dsp:cNvPr id="0" name=""/>
        <dsp:cNvSpPr/>
      </dsp:nvSpPr>
      <dsp:spPr>
        <a:xfrm>
          <a:off x="119291" y="511743"/>
          <a:ext cx="1772690" cy="1339176"/>
        </a:xfrm>
        <a:prstGeom prst="roundRect">
          <a:avLst>
            <a:gd name="adj" fmla="val 10000"/>
          </a:avLst>
        </a:prstGeom>
        <a:blipFill rotWithShape="1">
          <a:blip xmlns:r="http://schemas.openxmlformats.org/officeDocument/2006/relationships" r:embed="rId1"/>
          <a:stretch>
            <a:fillRect/>
          </a:stretch>
        </a:blip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ABC2270F-32CF-41D0-B42F-2B4451DD4C3F}">
      <dsp:nvSpPr>
        <dsp:cNvPr id="0" name=""/>
        <dsp:cNvSpPr/>
      </dsp:nvSpPr>
      <dsp:spPr>
        <a:xfrm rot="10800000">
          <a:off x="119291" y="2094406"/>
          <a:ext cx="1772690" cy="2231961"/>
        </a:xfrm>
        <a:prstGeom prst="round2SameRect">
          <a:avLst>
            <a:gd name="adj1" fmla="val 10500"/>
            <a:gd name="adj2" fmla="val 0"/>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6464" tIns="156464" rIns="156464" bIns="156464" numCol="1" spcCol="1270" anchor="t" anchorCtr="0">
          <a:noAutofit/>
        </a:bodyPr>
        <a:lstStyle/>
        <a:p>
          <a:pPr marL="0" lvl="0" indent="0" algn="ctr" defTabSz="977900">
            <a:lnSpc>
              <a:spcPct val="90000"/>
            </a:lnSpc>
            <a:spcBef>
              <a:spcPct val="0"/>
            </a:spcBef>
            <a:spcAft>
              <a:spcPct val="35000"/>
            </a:spcAft>
            <a:buNone/>
          </a:pPr>
          <a:r>
            <a:rPr lang="en-US" sz="2200" kern="1200"/>
            <a:t>Control</a:t>
          </a:r>
          <a:endParaRPr lang="en-US" sz="2200" kern="1200" dirty="0"/>
        </a:p>
      </dsp:txBody>
      <dsp:txXfrm rot="10800000">
        <a:off x="173807" y="2094406"/>
        <a:ext cx="1663658" cy="2177445"/>
      </dsp:txXfrm>
    </dsp:sp>
    <dsp:sp modelId="{59274B8E-9335-4D5E-A578-F5B4282FBAC2}">
      <dsp:nvSpPr>
        <dsp:cNvPr id="0" name=""/>
        <dsp:cNvSpPr/>
      </dsp:nvSpPr>
      <dsp:spPr>
        <a:xfrm>
          <a:off x="2069250" y="511743"/>
          <a:ext cx="1772690" cy="1339176"/>
        </a:xfrm>
        <a:prstGeom prst="roundRect">
          <a:avLst>
            <a:gd name="adj" fmla="val 10000"/>
          </a:avLst>
        </a:prstGeom>
        <a:blipFill rotWithShape="1">
          <a:blip xmlns:r="http://schemas.openxmlformats.org/officeDocument/2006/relationships" r:embed="rId2"/>
          <a:stretch>
            <a:fillRect/>
          </a:stretch>
        </a:blip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6F66FD7B-BB01-4435-9FB9-46F223ADB31A}">
      <dsp:nvSpPr>
        <dsp:cNvPr id="0" name=""/>
        <dsp:cNvSpPr/>
      </dsp:nvSpPr>
      <dsp:spPr>
        <a:xfrm rot="10800000">
          <a:off x="2069250" y="2094406"/>
          <a:ext cx="1772690" cy="2231961"/>
        </a:xfrm>
        <a:prstGeom prst="round2SameRect">
          <a:avLst>
            <a:gd name="adj1" fmla="val 10500"/>
            <a:gd name="adj2" fmla="val 0"/>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6464" tIns="156464" rIns="156464" bIns="156464" numCol="1" spcCol="1270" anchor="t" anchorCtr="0">
          <a:noAutofit/>
        </a:bodyPr>
        <a:lstStyle/>
        <a:p>
          <a:pPr marL="0" lvl="0" indent="0" algn="ctr" defTabSz="977900">
            <a:lnSpc>
              <a:spcPct val="90000"/>
            </a:lnSpc>
            <a:spcBef>
              <a:spcPct val="0"/>
            </a:spcBef>
            <a:spcAft>
              <a:spcPct val="35000"/>
            </a:spcAft>
            <a:buNone/>
          </a:pPr>
          <a:r>
            <a:rPr lang="en-US" sz="2200" kern="1200"/>
            <a:t>Violence</a:t>
          </a:r>
          <a:endParaRPr lang="en-US" sz="2200" kern="1200" dirty="0"/>
        </a:p>
      </dsp:txBody>
      <dsp:txXfrm rot="10800000">
        <a:off x="2123766" y="2094406"/>
        <a:ext cx="1663658" cy="2177445"/>
      </dsp:txXfrm>
    </dsp:sp>
  </dsp:spTree>
</dsp:drawing>
</file>

<file path=ppt/diagrams/drawing3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6AF3575-1248-45FE-9CA6-4830B74A745B}">
      <dsp:nvSpPr>
        <dsp:cNvPr id="0" name=""/>
        <dsp:cNvSpPr/>
      </dsp:nvSpPr>
      <dsp:spPr>
        <a:xfrm>
          <a:off x="26955" y="451396"/>
          <a:ext cx="9294852" cy="1353684"/>
        </a:xfrm>
        <a:prstGeom prst="rightArrow">
          <a:avLst>
            <a:gd name="adj1" fmla="val 50000"/>
            <a:gd name="adj2" fmla="val 50000"/>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21920" tIns="121920" rIns="254000" bIns="214897" numCol="1" spcCol="1270" anchor="ctr" anchorCtr="0">
          <a:noAutofit/>
        </a:bodyPr>
        <a:lstStyle/>
        <a:p>
          <a:pPr marL="0" lvl="0" indent="0" algn="l" defTabSz="1422400">
            <a:lnSpc>
              <a:spcPct val="90000"/>
            </a:lnSpc>
            <a:spcBef>
              <a:spcPct val="0"/>
            </a:spcBef>
            <a:spcAft>
              <a:spcPct val="35000"/>
            </a:spcAft>
            <a:buNone/>
          </a:pPr>
          <a:r>
            <a:rPr lang="en-US" sz="3200" kern="1200"/>
            <a:t>Stage 1</a:t>
          </a:r>
          <a:endParaRPr lang="en-US" sz="3200" kern="1200" dirty="0"/>
        </a:p>
      </dsp:txBody>
      <dsp:txXfrm>
        <a:off x="26955" y="789817"/>
        <a:ext cx="8956431" cy="676842"/>
      </dsp:txXfrm>
    </dsp:sp>
    <dsp:sp modelId="{95F020CD-BCD7-42C3-B54D-6454A6C66EE8}">
      <dsp:nvSpPr>
        <dsp:cNvPr id="0" name=""/>
        <dsp:cNvSpPr/>
      </dsp:nvSpPr>
      <dsp:spPr>
        <a:xfrm>
          <a:off x="26955" y="1495282"/>
          <a:ext cx="2862814" cy="2607695"/>
        </a:xfrm>
        <a:prstGeom prst="rect">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6680" tIns="106680" rIns="106680" bIns="106680" numCol="1" spcCol="1270" anchor="t" anchorCtr="0">
          <a:noAutofit/>
        </a:bodyPr>
        <a:lstStyle/>
        <a:p>
          <a:pPr marL="0" lvl="0" indent="0" algn="l" defTabSz="1244600">
            <a:lnSpc>
              <a:spcPct val="90000"/>
            </a:lnSpc>
            <a:spcBef>
              <a:spcPct val="0"/>
            </a:spcBef>
            <a:spcAft>
              <a:spcPct val="35000"/>
            </a:spcAft>
            <a:buNone/>
          </a:pPr>
          <a:r>
            <a:rPr lang="en-US" sz="2800" kern="1200" dirty="0"/>
            <a:t>Grooming/ Conditioning</a:t>
          </a:r>
        </a:p>
      </dsp:txBody>
      <dsp:txXfrm>
        <a:off x="26955" y="1495282"/>
        <a:ext cx="2862814" cy="2607695"/>
      </dsp:txXfrm>
    </dsp:sp>
    <dsp:sp modelId="{FB20E0E7-773A-4D99-B484-D1A415D92C07}">
      <dsp:nvSpPr>
        <dsp:cNvPr id="0" name=""/>
        <dsp:cNvSpPr/>
      </dsp:nvSpPr>
      <dsp:spPr>
        <a:xfrm>
          <a:off x="2889769" y="902624"/>
          <a:ext cx="6432038" cy="1353684"/>
        </a:xfrm>
        <a:prstGeom prst="rightArrow">
          <a:avLst>
            <a:gd name="adj1" fmla="val 50000"/>
            <a:gd name="adj2" fmla="val 50000"/>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21920" tIns="121920" rIns="254000" bIns="214897" numCol="1" spcCol="1270" anchor="ctr" anchorCtr="0">
          <a:noAutofit/>
        </a:bodyPr>
        <a:lstStyle/>
        <a:p>
          <a:pPr marL="0" lvl="0" indent="0" algn="l" defTabSz="1422400">
            <a:lnSpc>
              <a:spcPct val="90000"/>
            </a:lnSpc>
            <a:spcBef>
              <a:spcPct val="0"/>
            </a:spcBef>
            <a:spcAft>
              <a:spcPct val="35000"/>
            </a:spcAft>
            <a:buNone/>
          </a:pPr>
          <a:r>
            <a:rPr lang="en-US" sz="3200" kern="1200"/>
            <a:t>Stage 2</a:t>
          </a:r>
          <a:endParaRPr lang="en-US" sz="3200" kern="1200" dirty="0"/>
        </a:p>
      </dsp:txBody>
      <dsp:txXfrm>
        <a:off x="2889769" y="1241045"/>
        <a:ext cx="6093617" cy="676842"/>
      </dsp:txXfrm>
    </dsp:sp>
    <dsp:sp modelId="{EA7CAB92-9707-4346-875D-EEAA5E6D57EB}">
      <dsp:nvSpPr>
        <dsp:cNvPr id="0" name=""/>
        <dsp:cNvSpPr/>
      </dsp:nvSpPr>
      <dsp:spPr>
        <a:xfrm>
          <a:off x="2889769" y="1946510"/>
          <a:ext cx="2862814" cy="2607695"/>
        </a:xfrm>
        <a:prstGeom prst="rect">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6680" tIns="106680" rIns="106680" bIns="106680" numCol="1" spcCol="1270" anchor="t" anchorCtr="0">
          <a:noAutofit/>
        </a:bodyPr>
        <a:lstStyle/>
        <a:p>
          <a:pPr marL="0" lvl="0" indent="0" algn="l" defTabSz="1244600">
            <a:lnSpc>
              <a:spcPct val="90000"/>
            </a:lnSpc>
            <a:spcBef>
              <a:spcPct val="0"/>
            </a:spcBef>
            <a:spcAft>
              <a:spcPct val="35000"/>
            </a:spcAft>
            <a:buNone/>
          </a:pPr>
          <a:r>
            <a:rPr lang="en-US" sz="2800" kern="1200" dirty="0" err="1"/>
            <a:t>Normalisation</a:t>
          </a:r>
          <a:endParaRPr lang="en-US" sz="2800" kern="1200" dirty="0"/>
        </a:p>
      </dsp:txBody>
      <dsp:txXfrm>
        <a:off x="2889769" y="1946510"/>
        <a:ext cx="2862814" cy="2607695"/>
      </dsp:txXfrm>
    </dsp:sp>
    <dsp:sp modelId="{9E565513-33E0-4784-9D51-05ED1005F226}">
      <dsp:nvSpPr>
        <dsp:cNvPr id="0" name=""/>
        <dsp:cNvSpPr/>
      </dsp:nvSpPr>
      <dsp:spPr>
        <a:xfrm>
          <a:off x="5752584" y="1353852"/>
          <a:ext cx="3569223" cy="1353684"/>
        </a:xfrm>
        <a:prstGeom prst="rightArrow">
          <a:avLst>
            <a:gd name="adj1" fmla="val 50000"/>
            <a:gd name="adj2" fmla="val 50000"/>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21920" tIns="121920" rIns="254000" bIns="214897" numCol="1" spcCol="1270" anchor="ctr" anchorCtr="0">
          <a:noAutofit/>
        </a:bodyPr>
        <a:lstStyle/>
        <a:p>
          <a:pPr marL="0" lvl="0" indent="0" algn="l" defTabSz="1422400">
            <a:lnSpc>
              <a:spcPct val="90000"/>
            </a:lnSpc>
            <a:spcBef>
              <a:spcPct val="0"/>
            </a:spcBef>
            <a:spcAft>
              <a:spcPct val="35000"/>
            </a:spcAft>
            <a:buNone/>
          </a:pPr>
          <a:r>
            <a:rPr lang="en-US" sz="3200" kern="1200"/>
            <a:t>Stage 3</a:t>
          </a:r>
          <a:endParaRPr lang="en-US" sz="3200" kern="1200" dirty="0"/>
        </a:p>
      </dsp:txBody>
      <dsp:txXfrm>
        <a:off x="5752584" y="1692273"/>
        <a:ext cx="3230802" cy="676842"/>
      </dsp:txXfrm>
    </dsp:sp>
    <dsp:sp modelId="{B86055F1-403C-47CC-9C0F-E23A33BCD56A}">
      <dsp:nvSpPr>
        <dsp:cNvPr id="0" name=""/>
        <dsp:cNvSpPr/>
      </dsp:nvSpPr>
      <dsp:spPr>
        <a:xfrm>
          <a:off x="5752584" y="2397739"/>
          <a:ext cx="2862814" cy="2569531"/>
        </a:xfrm>
        <a:prstGeom prst="rect">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6680" tIns="106680" rIns="106680" bIns="106680" numCol="1" spcCol="1270" anchor="t" anchorCtr="0">
          <a:noAutofit/>
        </a:bodyPr>
        <a:lstStyle/>
        <a:p>
          <a:pPr marL="0" lvl="0" indent="0" algn="l" defTabSz="1244600">
            <a:lnSpc>
              <a:spcPct val="90000"/>
            </a:lnSpc>
            <a:spcBef>
              <a:spcPct val="0"/>
            </a:spcBef>
            <a:spcAft>
              <a:spcPct val="35000"/>
            </a:spcAft>
            <a:buNone/>
          </a:pPr>
          <a:r>
            <a:rPr lang="en-US" sz="2800" kern="1200" dirty="0"/>
            <a:t>Entrapment</a:t>
          </a:r>
        </a:p>
      </dsp:txBody>
      <dsp:txXfrm>
        <a:off x="5752584" y="2397739"/>
        <a:ext cx="2862814" cy="2569531"/>
      </dsp:txXfrm>
    </dsp:sp>
  </dsp:spTree>
</dsp:drawing>
</file>

<file path=ppt/diagrams/drawing3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649A5FF-2C99-4C7E-B00B-3CDB134819A9}">
      <dsp:nvSpPr>
        <dsp:cNvPr id="0" name=""/>
        <dsp:cNvSpPr/>
      </dsp:nvSpPr>
      <dsp:spPr>
        <a:xfrm>
          <a:off x="2435310" y="1512"/>
          <a:ext cx="5417655" cy="1194289"/>
        </a:xfrm>
        <a:prstGeom prst="roundRect">
          <a:avLst>
            <a:gd name="adj" fmla="val 10000"/>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t>Framing the reactions/difficulties within the woman’s experience of coercive control</a:t>
          </a:r>
        </a:p>
      </dsp:txBody>
      <dsp:txXfrm>
        <a:off x="2470290" y="36492"/>
        <a:ext cx="5347695" cy="1124329"/>
      </dsp:txXfrm>
    </dsp:sp>
    <dsp:sp modelId="{3B9FF3DB-54ED-4900-B4C4-734ABD6CC458}">
      <dsp:nvSpPr>
        <dsp:cNvPr id="0" name=""/>
        <dsp:cNvSpPr/>
      </dsp:nvSpPr>
      <dsp:spPr>
        <a:xfrm rot="2832697">
          <a:off x="5547659" y="2098922"/>
          <a:ext cx="2357263" cy="418001"/>
        </a:xfrm>
        <a:prstGeom prst="lef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755650">
            <a:lnSpc>
              <a:spcPct val="90000"/>
            </a:lnSpc>
            <a:spcBef>
              <a:spcPct val="0"/>
            </a:spcBef>
            <a:spcAft>
              <a:spcPct val="35000"/>
            </a:spcAft>
            <a:buNone/>
          </a:pPr>
          <a:endParaRPr lang="en-US" sz="1700" kern="1200"/>
        </a:p>
      </dsp:txBody>
      <dsp:txXfrm>
        <a:off x="5673059" y="2182522"/>
        <a:ext cx="2106463" cy="250801"/>
      </dsp:txXfrm>
    </dsp:sp>
    <dsp:sp modelId="{5A576EC0-12DF-4324-8B95-28214211109C}">
      <dsp:nvSpPr>
        <dsp:cNvPr id="0" name=""/>
        <dsp:cNvSpPr/>
      </dsp:nvSpPr>
      <dsp:spPr>
        <a:xfrm>
          <a:off x="6772719" y="3420043"/>
          <a:ext cx="3071449" cy="1194289"/>
        </a:xfrm>
        <a:prstGeom prst="roundRect">
          <a:avLst>
            <a:gd name="adj" fmla="val 10000"/>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a:t>Manipulated by the perpetrator?</a:t>
          </a:r>
          <a:endParaRPr lang="en-US" sz="2400" kern="1200" dirty="0"/>
        </a:p>
      </dsp:txBody>
      <dsp:txXfrm>
        <a:off x="6807699" y="3455023"/>
        <a:ext cx="3001489" cy="1124329"/>
      </dsp:txXfrm>
    </dsp:sp>
    <dsp:sp modelId="{48B74EEA-25C9-4B27-AA3C-95AE611D643E}">
      <dsp:nvSpPr>
        <dsp:cNvPr id="0" name=""/>
        <dsp:cNvSpPr/>
      </dsp:nvSpPr>
      <dsp:spPr>
        <a:xfrm rot="10800000">
          <a:off x="4057348" y="3808187"/>
          <a:ext cx="2357263" cy="418001"/>
        </a:xfrm>
        <a:prstGeom prst="lef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755650">
            <a:lnSpc>
              <a:spcPct val="90000"/>
            </a:lnSpc>
            <a:spcBef>
              <a:spcPct val="0"/>
            </a:spcBef>
            <a:spcAft>
              <a:spcPct val="35000"/>
            </a:spcAft>
            <a:buNone/>
          </a:pPr>
          <a:endParaRPr lang="en-US" sz="1700" kern="1200"/>
        </a:p>
      </dsp:txBody>
      <dsp:txXfrm rot="10800000">
        <a:off x="4182748" y="3891787"/>
        <a:ext cx="2106463" cy="250801"/>
      </dsp:txXfrm>
    </dsp:sp>
    <dsp:sp modelId="{A4B974DF-0081-4BE8-ABD8-FF7F344BC2F5}">
      <dsp:nvSpPr>
        <dsp:cNvPr id="0" name=""/>
        <dsp:cNvSpPr/>
      </dsp:nvSpPr>
      <dsp:spPr>
        <a:xfrm>
          <a:off x="648333" y="3420043"/>
          <a:ext cx="3050908" cy="1194289"/>
        </a:xfrm>
        <a:prstGeom prst="roundRect">
          <a:avLst>
            <a:gd name="adj" fmla="val 10000"/>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a:t>Affirm or validate the behavior of the perpetrator?</a:t>
          </a:r>
          <a:endParaRPr lang="en-US" sz="2400" kern="1200" dirty="0"/>
        </a:p>
      </dsp:txBody>
      <dsp:txXfrm>
        <a:off x="683313" y="3455023"/>
        <a:ext cx="2980948" cy="1124329"/>
      </dsp:txXfrm>
    </dsp:sp>
    <dsp:sp modelId="{B6244A49-5DE7-4A7C-9ED4-ABE08295EA4B}">
      <dsp:nvSpPr>
        <dsp:cNvPr id="0" name=""/>
        <dsp:cNvSpPr/>
      </dsp:nvSpPr>
      <dsp:spPr>
        <a:xfrm rot="18659236">
          <a:off x="2480330" y="2098922"/>
          <a:ext cx="2357263" cy="418001"/>
        </a:xfrm>
        <a:prstGeom prst="lef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755650">
            <a:lnSpc>
              <a:spcPct val="90000"/>
            </a:lnSpc>
            <a:spcBef>
              <a:spcPct val="0"/>
            </a:spcBef>
            <a:spcAft>
              <a:spcPct val="35000"/>
            </a:spcAft>
            <a:buNone/>
          </a:pPr>
          <a:endParaRPr lang="en-US" sz="1700" kern="1200"/>
        </a:p>
      </dsp:txBody>
      <dsp:txXfrm>
        <a:off x="2605730" y="2182522"/>
        <a:ext cx="2106463" cy="250801"/>
      </dsp:txXfrm>
    </dsp:sp>
  </dsp:spTree>
</dsp:drawing>
</file>

<file path=ppt/diagrams/drawing3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6AD7BAC-E047-461E-BDBA-B4941FFF5453}">
      <dsp:nvSpPr>
        <dsp:cNvPr id="0" name=""/>
        <dsp:cNvSpPr/>
      </dsp:nvSpPr>
      <dsp:spPr>
        <a:xfrm rot="5400000">
          <a:off x="1355589" y="817291"/>
          <a:ext cx="722823" cy="822909"/>
        </a:xfrm>
        <a:prstGeom prst="bentUpArrow">
          <a:avLst>
            <a:gd name="adj1" fmla="val 32840"/>
            <a:gd name="adj2" fmla="val 25000"/>
            <a:gd name="adj3" fmla="val 35780"/>
          </a:avLst>
        </a:prstGeom>
        <a:solidFill>
          <a:schemeClr val="accent1">
            <a:lumMod val="60000"/>
            <a:lumOff val="4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dsp:style>
    </dsp:sp>
    <dsp:sp modelId="{01156EB3-96E5-4F57-B3A8-0A7EDF72B323}">
      <dsp:nvSpPr>
        <dsp:cNvPr id="0" name=""/>
        <dsp:cNvSpPr/>
      </dsp:nvSpPr>
      <dsp:spPr>
        <a:xfrm>
          <a:off x="243483" y="16026"/>
          <a:ext cx="3058012" cy="851727"/>
        </a:xfrm>
        <a:prstGeom prst="roundRect">
          <a:avLst>
            <a:gd name="adj" fmla="val 16670"/>
          </a:avLst>
        </a:prstGeom>
        <a:solidFill>
          <a:schemeClr val="accent2">
            <a:lumMod val="20000"/>
            <a:lumOff val="8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solidFill>
                <a:schemeClr val="tx1"/>
              </a:solidFill>
            </a:rPr>
            <a:t>Ending the abuse</a:t>
          </a:r>
        </a:p>
      </dsp:txBody>
      <dsp:txXfrm>
        <a:off x="285068" y="57611"/>
        <a:ext cx="2974842" cy="768557"/>
      </dsp:txXfrm>
    </dsp:sp>
    <dsp:sp modelId="{5D7E9AD9-D3C5-4046-A416-81F27D4E94B1}">
      <dsp:nvSpPr>
        <dsp:cNvPr id="0" name=""/>
        <dsp:cNvSpPr/>
      </dsp:nvSpPr>
      <dsp:spPr>
        <a:xfrm>
          <a:off x="2380894" y="97258"/>
          <a:ext cx="884991" cy="688403"/>
        </a:xfrm>
        <a:prstGeom prst="rect">
          <a:avLst/>
        </a:prstGeom>
        <a:noFill/>
        <a:ln>
          <a:noFill/>
        </a:ln>
        <a:effectLst/>
      </dsp:spPr>
      <dsp:style>
        <a:lnRef idx="0">
          <a:scrgbClr r="0" g="0" b="0"/>
        </a:lnRef>
        <a:fillRef idx="0">
          <a:scrgbClr r="0" g="0" b="0"/>
        </a:fillRef>
        <a:effectRef idx="0">
          <a:scrgbClr r="0" g="0" b="0"/>
        </a:effectRef>
        <a:fontRef idx="minor"/>
      </dsp:style>
    </dsp:sp>
    <dsp:sp modelId="{E0520407-0DE8-4926-A232-E3C30AE4A1B0}">
      <dsp:nvSpPr>
        <dsp:cNvPr id="0" name=""/>
        <dsp:cNvSpPr/>
      </dsp:nvSpPr>
      <dsp:spPr>
        <a:xfrm rot="5400000">
          <a:off x="2660486" y="1774061"/>
          <a:ext cx="722823" cy="822909"/>
        </a:xfrm>
        <a:prstGeom prst="bentUpArrow">
          <a:avLst>
            <a:gd name="adj1" fmla="val 32840"/>
            <a:gd name="adj2" fmla="val 25000"/>
            <a:gd name="adj3" fmla="val 35780"/>
          </a:avLst>
        </a:prstGeom>
        <a:solidFill>
          <a:schemeClr val="accent1">
            <a:lumMod val="60000"/>
            <a:lumOff val="4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dsp:style>
    </dsp:sp>
    <dsp:sp modelId="{952C9ADC-1729-42E9-8B2F-E2C2E425FADE}">
      <dsp:nvSpPr>
        <dsp:cNvPr id="0" name=""/>
        <dsp:cNvSpPr/>
      </dsp:nvSpPr>
      <dsp:spPr>
        <a:xfrm>
          <a:off x="1711329" y="972797"/>
          <a:ext cx="2732114" cy="851727"/>
        </a:xfrm>
        <a:prstGeom prst="roundRect">
          <a:avLst>
            <a:gd name="adj" fmla="val 16670"/>
          </a:avLst>
        </a:prstGeom>
        <a:solidFill>
          <a:schemeClr val="accent2">
            <a:lumMod val="20000"/>
            <a:lumOff val="8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solidFill>
                <a:schemeClr val="tx1"/>
              </a:solidFill>
            </a:rPr>
            <a:t>Ending the Relationship</a:t>
          </a:r>
        </a:p>
      </dsp:txBody>
      <dsp:txXfrm>
        <a:off x="1752914" y="1014382"/>
        <a:ext cx="2648944" cy="768557"/>
      </dsp:txXfrm>
    </dsp:sp>
    <dsp:sp modelId="{78F138B1-074D-4738-B2E9-048B97063D06}">
      <dsp:nvSpPr>
        <dsp:cNvPr id="0" name=""/>
        <dsp:cNvSpPr/>
      </dsp:nvSpPr>
      <dsp:spPr>
        <a:xfrm>
          <a:off x="3685791" y="1054029"/>
          <a:ext cx="884991" cy="688403"/>
        </a:xfrm>
        <a:prstGeom prst="rect">
          <a:avLst/>
        </a:prstGeom>
        <a:noFill/>
        <a:ln>
          <a:noFill/>
        </a:ln>
        <a:effectLst/>
      </dsp:spPr>
      <dsp:style>
        <a:lnRef idx="0">
          <a:scrgbClr r="0" g="0" b="0"/>
        </a:lnRef>
        <a:fillRef idx="0">
          <a:scrgbClr r="0" g="0" b="0"/>
        </a:fillRef>
        <a:effectRef idx="0">
          <a:scrgbClr r="0" g="0" b="0"/>
        </a:effectRef>
        <a:fontRef idx="minor"/>
      </dsp:style>
    </dsp:sp>
    <dsp:sp modelId="{99EE3F47-3A84-4DCA-8CC8-339CEFB4BF5D}">
      <dsp:nvSpPr>
        <dsp:cNvPr id="0" name=""/>
        <dsp:cNvSpPr/>
      </dsp:nvSpPr>
      <dsp:spPr>
        <a:xfrm>
          <a:off x="3179175" y="1929568"/>
          <a:ext cx="2727271" cy="851727"/>
        </a:xfrm>
        <a:prstGeom prst="roundRect">
          <a:avLst>
            <a:gd name="adj" fmla="val 16670"/>
          </a:avLst>
        </a:prstGeom>
        <a:solidFill>
          <a:schemeClr val="accent2">
            <a:lumMod val="20000"/>
            <a:lumOff val="8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solidFill>
                <a:schemeClr val="tx1"/>
              </a:solidFill>
            </a:rPr>
            <a:t>Re-evaluating the Relationship</a:t>
          </a:r>
        </a:p>
      </dsp:txBody>
      <dsp:txXfrm>
        <a:off x="3220760" y="1971153"/>
        <a:ext cx="2644101" cy="768557"/>
      </dsp:txXfrm>
    </dsp:sp>
  </dsp:spTree>
</dsp:drawing>
</file>

<file path=ppt/diagrams/drawing4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6AD7BAC-E047-461E-BDBA-B4941FFF5453}">
      <dsp:nvSpPr>
        <dsp:cNvPr id="0" name=""/>
        <dsp:cNvSpPr/>
      </dsp:nvSpPr>
      <dsp:spPr>
        <a:xfrm rot="5400000">
          <a:off x="1729167" y="817291"/>
          <a:ext cx="722823" cy="822909"/>
        </a:xfrm>
        <a:prstGeom prst="bentUpArrow">
          <a:avLst>
            <a:gd name="adj1" fmla="val 32840"/>
            <a:gd name="adj2" fmla="val 25000"/>
            <a:gd name="adj3" fmla="val 35780"/>
          </a:avLst>
        </a:prstGeom>
        <a:solidFill>
          <a:schemeClr val="accent1">
            <a:lumMod val="60000"/>
            <a:lumOff val="4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dsp:style>
    </dsp:sp>
    <dsp:sp modelId="{01156EB3-96E5-4F57-B3A8-0A7EDF72B323}">
      <dsp:nvSpPr>
        <dsp:cNvPr id="0" name=""/>
        <dsp:cNvSpPr/>
      </dsp:nvSpPr>
      <dsp:spPr>
        <a:xfrm>
          <a:off x="321206" y="16026"/>
          <a:ext cx="3649722" cy="851727"/>
        </a:xfrm>
        <a:prstGeom prst="roundRect">
          <a:avLst>
            <a:gd name="adj" fmla="val 16670"/>
          </a:avLst>
        </a:prstGeom>
        <a:solidFill>
          <a:schemeClr val="accent2">
            <a:lumMod val="20000"/>
            <a:lumOff val="8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solidFill>
                <a:schemeClr val="tx1"/>
              </a:solidFill>
            </a:rPr>
            <a:t>Defining the abuse</a:t>
          </a:r>
        </a:p>
      </dsp:txBody>
      <dsp:txXfrm>
        <a:off x="362791" y="57611"/>
        <a:ext cx="3566552" cy="768557"/>
      </dsp:txXfrm>
    </dsp:sp>
    <dsp:sp modelId="{5D7E9AD9-D3C5-4046-A416-81F27D4E94B1}">
      <dsp:nvSpPr>
        <dsp:cNvPr id="0" name=""/>
        <dsp:cNvSpPr/>
      </dsp:nvSpPr>
      <dsp:spPr>
        <a:xfrm>
          <a:off x="2754472" y="97258"/>
          <a:ext cx="884991" cy="688403"/>
        </a:xfrm>
        <a:prstGeom prst="rect">
          <a:avLst/>
        </a:prstGeom>
        <a:noFill/>
        <a:ln>
          <a:noFill/>
        </a:ln>
        <a:effectLst/>
      </dsp:spPr>
      <dsp:style>
        <a:lnRef idx="0">
          <a:scrgbClr r="0" g="0" b="0"/>
        </a:lnRef>
        <a:fillRef idx="0">
          <a:scrgbClr r="0" g="0" b="0"/>
        </a:fillRef>
        <a:effectRef idx="0">
          <a:scrgbClr r="0" g="0" b="0"/>
        </a:effectRef>
        <a:fontRef idx="minor"/>
      </dsp:style>
    </dsp:sp>
    <dsp:sp modelId="{E0520407-0DE8-4926-A232-E3C30AE4A1B0}">
      <dsp:nvSpPr>
        <dsp:cNvPr id="0" name=""/>
        <dsp:cNvSpPr/>
      </dsp:nvSpPr>
      <dsp:spPr>
        <a:xfrm rot="5400000">
          <a:off x="3022230" y="1774061"/>
          <a:ext cx="722823" cy="822909"/>
        </a:xfrm>
        <a:prstGeom prst="bentUpArrow">
          <a:avLst>
            <a:gd name="adj1" fmla="val 32840"/>
            <a:gd name="adj2" fmla="val 25000"/>
            <a:gd name="adj3" fmla="val 35780"/>
          </a:avLst>
        </a:prstGeom>
        <a:solidFill>
          <a:schemeClr val="accent1">
            <a:lumMod val="60000"/>
            <a:lumOff val="4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dsp:style>
    </dsp:sp>
    <dsp:sp modelId="{952C9ADC-1729-42E9-8B2F-E2C2E425FADE}">
      <dsp:nvSpPr>
        <dsp:cNvPr id="0" name=""/>
        <dsp:cNvSpPr/>
      </dsp:nvSpPr>
      <dsp:spPr>
        <a:xfrm>
          <a:off x="2073073" y="972797"/>
          <a:ext cx="2732114" cy="851727"/>
        </a:xfrm>
        <a:prstGeom prst="roundRect">
          <a:avLst>
            <a:gd name="adj" fmla="val 16670"/>
          </a:avLst>
        </a:prstGeom>
        <a:solidFill>
          <a:schemeClr val="accent2">
            <a:lumMod val="20000"/>
            <a:lumOff val="8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solidFill>
                <a:schemeClr val="tx1"/>
              </a:solidFill>
            </a:rPr>
            <a:t>Distortion of Perspective/Reality</a:t>
          </a:r>
        </a:p>
      </dsp:txBody>
      <dsp:txXfrm>
        <a:off x="2114658" y="1014382"/>
        <a:ext cx="2648944" cy="768557"/>
      </dsp:txXfrm>
    </dsp:sp>
    <dsp:sp modelId="{78F138B1-074D-4738-B2E9-048B97063D06}">
      <dsp:nvSpPr>
        <dsp:cNvPr id="0" name=""/>
        <dsp:cNvSpPr/>
      </dsp:nvSpPr>
      <dsp:spPr>
        <a:xfrm>
          <a:off x="4047535" y="1054029"/>
          <a:ext cx="884991" cy="688403"/>
        </a:xfrm>
        <a:prstGeom prst="rect">
          <a:avLst/>
        </a:prstGeom>
        <a:noFill/>
        <a:ln>
          <a:noFill/>
        </a:ln>
        <a:effectLst/>
      </dsp:spPr>
      <dsp:style>
        <a:lnRef idx="0">
          <a:scrgbClr r="0" g="0" b="0"/>
        </a:lnRef>
        <a:fillRef idx="0">
          <a:scrgbClr r="0" g="0" b="0"/>
        </a:fillRef>
        <a:effectRef idx="0">
          <a:scrgbClr r="0" g="0" b="0"/>
        </a:effectRef>
        <a:fontRef idx="minor"/>
      </dsp:style>
    </dsp:sp>
    <dsp:sp modelId="{99EE3F47-3A84-4DCA-8CC8-339CEFB4BF5D}">
      <dsp:nvSpPr>
        <dsp:cNvPr id="0" name=""/>
        <dsp:cNvSpPr/>
      </dsp:nvSpPr>
      <dsp:spPr>
        <a:xfrm>
          <a:off x="3824940" y="1929568"/>
          <a:ext cx="2727271" cy="851727"/>
        </a:xfrm>
        <a:prstGeom prst="roundRect">
          <a:avLst>
            <a:gd name="adj" fmla="val 16670"/>
          </a:avLst>
        </a:prstGeom>
        <a:solidFill>
          <a:schemeClr val="accent2">
            <a:lumMod val="20000"/>
            <a:lumOff val="8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solidFill>
                <a:schemeClr val="tx1"/>
              </a:solidFill>
            </a:rPr>
            <a:t>Managing the Situation</a:t>
          </a:r>
        </a:p>
      </dsp:txBody>
      <dsp:txXfrm>
        <a:off x="3866525" y="1971153"/>
        <a:ext cx="2644101" cy="768557"/>
      </dsp:txXfrm>
    </dsp:sp>
  </dsp:spTree>
</dsp:drawing>
</file>

<file path=ppt/diagrams/drawing4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5970287-2D34-45EB-974F-0EAEBD943BA0}">
      <dsp:nvSpPr>
        <dsp:cNvPr id="0" name=""/>
        <dsp:cNvSpPr/>
      </dsp:nvSpPr>
      <dsp:spPr>
        <a:xfrm>
          <a:off x="4176317" y="327"/>
          <a:ext cx="6264476" cy="1276413"/>
        </a:xfrm>
        <a:prstGeom prst="rightArrow">
          <a:avLst>
            <a:gd name="adj1" fmla="val 75000"/>
            <a:gd name="adj2" fmla="val 50000"/>
          </a:avLst>
        </a:prstGeom>
        <a:solidFill>
          <a:schemeClr val="lt1">
            <a:alpha val="90000"/>
            <a:tint val="40000"/>
            <a:hueOff val="0"/>
            <a:satOff val="0"/>
            <a:lumOff val="0"/>
            <a:alphaOff val="0"/>
          </a:schemeClr>
        </a:solidFill>
        <a:ln w="12700" cap="flat" cmpd="sng" algn="ctr">
          <a:solidFill>
            <a:schemeClr val="accent1">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5240" tIns="15240" rIns="15240" bIns="15240" numCol="1" spcCol="1270" anchor="t" anchorCtr="0">
          <a:noAutofit/>
        </a:bodyPr>
        <a:lstStyle/>
        <a:p>
          <a:pPr marL="228600" lvl="1" indent="-228600" algn="l" defTabSz="1066800">
            <a:lnSpc>
              <a:spcPct val="90000"/>
            </a:lnSpc>
            <a:spcBef>
              <a:spcPct val="0"/>
            </a:spcBef>
            <a:spcAft>
              <a:spcPct val="15000"/>
            </a:spcAft>
            <a:buChar char="•"/>
          </a:pPr>
          <a:r>
            <a:rPr lang="en-US" sz="2400" kern="1200" dirty="0"/>
            <a:t>The victim feels it is not safe to leave</a:t>
          </a:r>
        </a:p>
      </dsp:txBody>
      <dsp:txXfrm>
        <a:off x="4176317" y="159879"/>
        <a:ext cx="5785821" cy="957309"/>
      </dsp:txXfrm>
    </dsp:sp>
    <dsp:sp modelId="{CC74092A-9B7E-461A-A4C2-604261015A20}">
      <dsp:nvSpPr>
        <dsp:cNvPr id="0" name=""/>
        <dsp:cNvSpPr/>
      </dsp:nvSpPr>
      <dsp:spPr>
        <a:xfrm>
          <a:off x="0" y="327"/>
          <a:ext cx="4176317" cy="1276413"/>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45720" rIns="91440" bIns="45720" numCol="1" spcCol="1270" anchor="ctr" anchorCtr="0">
          <a:noAutofit/>
        </a:bodyPr>
        <a:lstStyle/>
        <a:p>
          <a:pPr marL="0" lvl="0" indent="0" algn="ctr" defTabSz="1066800">
            <a:lnSpc>
              <a:spcPct val="90000"/>
            </a:lnSpc>
            <a:spcBef>
              <a:spcPct val="0"/>
            </a:spcBef>
            <a:spcAft>
              <a:spcPct val="35000"/>
            </a:spcAft>
            <a:buNone/>
          </a:pPr>
          <a:r>
            <a:rPr lang="en-US" sz="2400" kern="1200"/>
            <a:t>The victim won’t leave</a:t>
          </a:r>
          <a:endParaRPr lang="en-US" sz="2400" kern="1200" dirty="0"/>
        </a:p>
      </dsp:txBody>
      <dsp:txXfrm>
        <a:off x="62309" y="62636"/>
        <a:ext cx="4051699" cy="1151795"/>
      </dsp:txXfrm>
    </dsp:sp>
    <dsp:sp modelId="{54023B46-5270-4561-9518-BF9D9022C058}">
      <dsp:nvSpPr>
        <dsp:cNvPr id="0" name=""/>
        <dsp:cNvSpPr/>
      </dsp:nvSpPr>
      <dsp:spPr>
        <a:xfrm>
          <a:off x="4176317" y="1404382"/>
          <a:ext cx="6264476" cy="1276413"/>
        </a:xfrm>
        <a:prstGeom prst="rightArrow">
          <a:avLst>
            <a:gd name="adj1" fmla="val 75000"/>
            <a:gd name="adj2" fmla="val 50000"/>
          </a:avLst>
        </a:prstGeom>
        <a:solidFill>
          <a:schemeClr val="lt1">
            <a:alpha val="90000"/>
            <a:tint val="40000"/>
            <a:hueOff val="0"/>
            <a:satOff val="0"/>
            <a:lumOff val="0"/>
            <a:alphaOff val="0"/>
          </a:schemeClr>
        </a:solidFill>
        <a:ln w="12700" cap="flat" cmpd="sng" algn="ctr">
          <a:solidFill>
            <a:schemeClr val="accent1">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5240" tIns="15240" rIns="15240" bIns="15240" numCol="1" spcCol="1270" anchor="t" anchorCtr="0">
          <a:noAutofit/>
        </a:bodyPr>
        <a:lstStyle/>
        <a:p>
          <a:pPr marL="228600" lvl="1" indent="-228600" algn="l" defTabSz="1066800">
            <a:lnSpc>
              <a:spcPct val="90000"/>
            </a:lnSpc>
            <a:spcBef>
              <a:spcPct val="0"/>
            </a:spcBef>
            <a:spcAft>
              <a:spcPct val="15000"/>
            </a:spcAft>
            <a:buChar char="•"/>
          </a:pPr>
          <a:r>
            <a:rPr lang="en-US" sz="2400" kern="1200" dirty="0"/>
            <a:t>The victim is too frightened to make a statement in fear of repercussion</a:t>
          </a:r>
        </a:p>
      </dsp:txBody>
      <dsp:txXfrm>
        <a:off x="4176317" y="1563934"/>
        <a:ext cx="5785821" cy="957309"/>
      </dsp:txXfrm>
    </dsp:sp>
    <dsp:sp modelId="{F91AFD9B-D343-42BA-AC7C-D76D53A7C478}">
      <dsp:nvSpPr>
        <dsp:cNvPr id="0" name=""/>
        <dsp:cNvSpPr/>
      </dsp:nvSpPr>
      <dsp:spPr>
        <a:xfrm>
          <a:off x="0" y="1404382"/>
          <a:ext cx="4176317" cy="1276413"/>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45720" rIns="91440" bIns="45720" numCol="1" spcCol="1270" anchor="ctr" anchorCtr="0">
          <a:noAutofit/>
        </a:bodyPr>
        <a:lstStyle/>
        <a:p>
          <a:pPr marL="0" lvl="0" indent="0" algn="ctr" defTabSz="1066800">
            <a:lnSpc>
              <a:spcPct val="90000"/>
            </a:lnSpc>
            <a:spcBef>
              <a:spcPct val="0"/>
            </a:spcBef>
            <a:spcAft>
              <a:spcPct val="35000"/>
            </a:spcAft>
            <a:buNone/>
          </a:pPr>
          <a:r>
            <a:rPr lang="en-US" sz="2400" kern="1200"/>
            <a:t>The victim refuses to make a statement</a:t>
          </a:r>
          <a:endParaRPr lang="en-US" sz="2400" kern="1200" dirty="0"/>
        </a:p>
      </dsp:txBody>
      <dsp:txXfrm>
        <a:off x="62309" y="1466691"/>
        <a:ext cx="4051699" cy="1151795"/>
      </dsp:txXfrm>
    </dsp:sp>
  </dsp:spTree>
</dsp:drawing>
</file>

<file path=ppt/diagrams/drawing4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5970287-2D34-45EB-974F-0EAEBD943BA0}">
      <dsp:nvSpPr>
        <dsp:cNvPr id="0" name=""/>
        <dsp:cNvSpPr/>
      </dsp:nvSpPr>
      <dsp:spPr>
        <a:xfrm>
          <a:off x="4177337" y="2240"/>
          <a:ext cx="6258359" cy="1421657"/>
        </a:xfrm>
        <a:prstGeom prst="rightArrow">
          <a:avLst>
            <a:gd name="adj1" fmla="val 75000"/>
            <a:gd name="adj2" fmla="val 50000"/>
          </a:avLst>
        </a:prstGeom>
        <a:solidFill>
          <a:schemeClr val="lt1">
            <a:alpha val="90000"/>
            <a:tint val="40000"/>
            <a:hueOff val="0"/>
            <a:satOff val="0"/>
            <a:lumOff val="0"/>
            <a:alphaOff val="0"/>
          </a:schemeClr>
        </a:solidFill>
        <a:ln w="12700" cap="flat" cmpd="sng" algn="ctr">
          <a:solidFill>
            <a:schemeClr val="accent1">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5240" tIns="15240" rIns="15240" bIns="15240" numCol="1" spcCol="1270" anchor="t" anchorCtr="0">
          <a:noAutofit/>
        </a:bodyPr>
        <a:lstStyle/>
        <a:p>
          <a:pPr marL="228600" lvl="1" indent="-228600" algn="l" defTabSz="1066800">
            <a:lnSpc>
              <a:spcPct val="90000"/>
            </a:lnSpc>
            <a:spcBef>
              <a:spcPct val="0"/>
            </a:spcBef>
            <a:spcAft>
              <a:spcPct val="15000"/>
            </a:spcAft>
            <a:buChar char="•"/>
          </a:pPr>
          <a:r>
            <a:rPr lang="en-US" sz="2400" kern="1200" dirty="0"/>
            <a:t>The victim answers the perpetrator’s calls and texts because they fear the consequences of not responding</a:t>
          </a:r>
        </a:p>
      </dsp:txBody>
      <dsp:txXfrm>
        <a:off x="4177337" y="179947"/>
        <a:ext cx="5725238" cy="1066243"/>
      </dsp:txXfrm>
    </dsp:sp>
    <dsp:sp modelId="{CC74092A-9B7E-461A-A4C2-604261015A20}">
      <dsp:nvSpPr>
        <dsp:cNvPr id="0" name=""/>
        <dsp:cNvSpPr/>
      </dsp:nvSpPr>
      <dsp:spPr>
        <a:xfrm>
          <a:off x="5098" y="227280"/>
          <a:ext cx="4172239" cy="967456"/>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45720" rIns="91440" bIns="45720" numCol="1" spcCol="1270" anchor="ctr" anchorCtr="0">
          <a:noAutofit/>
        </a:bodyPr>
        <a:lstStyle/>
        <a:p>
          <a:pPr marL="0" lvl="0" indent="0" algn="ctr" defTabSz="1066800">
            <a:lnSpc>
              <a:spcPct val="90000"/>
            </a:lnSpc>
            <a:spcBef>
              <a:spcPct val="0"/>
            </a:spcBef>
            <a:spcAft>
              <a:spcPct val="35000"/>
            </a:spcAft>
            <a:buNone/>
          </a:pPr>
          <a:r>
            <a:rPr lang="en-US" sz="2400" kern="1200"/>
            <a:t>The victim answers the perpetrators calls and texts</a:t>
          </a:r>
          <a:endParaRPr lang="en-US" sz="2400" kern="1200" dirty="0"/>
        </a:p>
      </dsp:txBody>
      <dsp:txXfrm>
        <a:off x="52325" y="274507"/>
        <a:ext cx="4077785" cy="873002"/>
      </dsp:txXfrm>
    </dsp:sp>
    <dsp:sp modelId="{54023B46-5270-4561-9518-BF9D9022C058}">
      <dsp:nvSpPr>
        <dsp:cNvPr id="0" name=""/>
        <dsp:cNvSpPr/>
      </dsp:nvSpPr>
      <dsp:spPr>
        <a:xfrm>
          <a:off x="4177337" y="1518583"/>
          <a:ext cx="6258359" cy="1162359"/>
        </a:xfrm>
        <a:prstGeom prst="rightArrow">
          <a:avLst>
            <a:gd name="adj1" fmla="val 75000"/>
            <a:gd name="adj2" fmla="val 50000"/>
          </a:avLst>
        </a:prstGeom>
        <a:solidFill>
          <a:schemeClr val="lt1">
            <a:alpha val="90000"/>
            <a:tint val="40000"/>
            <a:hueOff val="0"/>
            <a:satOff val="0"/>
            <a:lumOff val="0"/>
            <a:alphaOff val="0"/>
          </a:schemeClr>
        </a:solidFill>
        <a:ln w="12700" cap="flat" cmpd="sng" algn="ctr">
          <a:solidFill>
            <a:schemeClr val="accent1">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5240" tIns="15240" rIns="15240" bIns="15240" numCol="1" spcCol="1270" anchor="t" anchorCtr="0">
          <a:noAutofit/>
        </a:bodyPr>
        <a:lstStyle/>
        <a:p>
          <a:pPr marL="228600" lvl="1" indent="-228600" algn="l" defTabSz="1066800">
            <a:lnSpc>
              <a:spcPct val="90000"/>
            </a:lnSpc>
            <a:spcBef>
              <a:spcPct val="0"/>
            </a:spcBef>
            <a:spcAft>
              <a:spcPct val="15000"/>
            </a:spcAft>
            <a:buChar char="•"/>
          </a:pPr>
          <a:r>
            <a:rPr lang="en-US" sz="2400" kern="1200" dirty="0"/>
            <a:t>The victim allowed the perpetrator into her home because they were fearful not to. The perpetrator had threatened……</a:t>
          </a:r>
        </a:p>
      </dsp:txBody>
      <dsp:txXfrm>
        <a:off x="4177337" y="1663878"/>
        <a:ext cx="5822474" cy="871769"/>
      </dsp:txXfrm>
    </dsp:sp>
    <dsp:sp modelId="{F91AFD9B-D343-42BA-AC7C-D76D53A7C478}">
      <dsp:nvSpPr>
        <dsp:cNvPr id="0" name=""/>
        <dsp:cNvSpPr/>
      </dsp:nvSpPr>
      <dsp:spPr>
        <a:xfrm>
          <a:off x="5098" y="1616034"/>
          <a:ext cx="4172239" cy="967456"/>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45720" rIns="91440" bIns="45720" numCol="1" spcCol="1270" anchor="ctr" anchorCtr="0">
          <a:noAutofit/>
        </a:bodyPr>
        <a:lstStyle/>
        <a:p>
          <a:pPr marL="0" lvl="0" indent="0" algn="ctr" defTabSz="1066800">
            <a:lnSpc>
              <a:spcPct val="90000"/>
            </a:lnSpc>
            <a:spcBef>
              <a:spcPct val="0"/>
            </a:spcBef>
            <a:spcAft>
              <a:spcPct val="35000"/>
            </a:spcAft>
            <a:buNone/>
          </a:pPr>
          <a:r>
            <a:rPr lang="en-US" sz="2400" kern="1200"/>
            <a:t>The victim let the perpetrator into her home</a:t>
          </a:r>
          <a:endParaRPr lang="en-US" sz="2400" kern="1200" dirty="0"/>
        </a:p>
      </dsp:txBody>
      <dsp:txXfrm>
        <a:off x="52325" y="1663261"/>
        <a:ext cx="4077785" cy="873002"/>
      </dsp:txXfrm>
    </dsp:sp>
  </dsp:spTree>
</dsp:drawing>
</file>

<file path=ppt/diagrams/drawing4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39D78F5-3CAA-461B-BAC6-AB38A4C92C24}">
      <dsp:nvSpPr>
        <dsp:cNvPr id="0" name=""/>
        <dsp:cNvSpPr/>
      </dsp:nvSpPr>
      <dsp:spPr>
        <a:xfrm>
          <a:off x="876705" y="863"/>
          <a:ext cx="3228287" cy="1623138"/>
        </a:xfrm>
        <a:prstGeom prst="rect">
          <a:avLst/>
        </a:prstGeom>
        <a:solidFill>
          <a:schemeClr val="accent1">
            <a:alpha val="9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a:t>Following a person</a:t>
          </a:r>
          <a:endParaRPr lang="en-US" sz="2400" kern="1200" dirty="0"/>
        </a:p>
      </dsp:txBody>
      <dsp:txXfrm>
        <a:off x="876705" y="863"/>
        <a:ext cx="3228287" cy="1623138"/>
      </dsp:txXfrm>
    </dsp:sp>
    <dsp:sp modelId="{FFF3EB4D-6715-4280-8C12-E9BDEDF05579}">
      <dsp:nvSpPr>
        <dsp:cNvPr id="0" name=""/>
        <dsp:cNvSpPr/>
      </dsp:nvSpPr>
      <dsp:spPr>
        <a:xfrm>
          <a:off x="4375515" y="863"/>
          <a:ext cx="2705230" cy="1623138"/>
        </a:xfrm>
        <a:prstGeom prst="rect">
          <a:avLst/>
        </a:prstGeom>
        <a:solidFill>
          <a:schemeClr val="accent1">
            <a:alpha val="90000"/>
            <a:hueOff val="0"/>
            <a:satOff val="0"/>
            <a:lumOff val="0"/>
            <a:alphaOff val="-6667"/>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a:t>Contacting or attempting to contact a person by any means</a:t>
          </a:r>
          <a:endParaRPr lang="en-US" sz="2400" kern="1200" dirty="0"/>
        </a:p>
      </dsp:txBody>
      <dsp:txXfrm>
        <a:off x="4375515" y="863"/>
        <a:ext cx="2705230" cy="1623138"/>
      </dsp:txXfrm>
    </dsp:sp>
    <dsp:sp modelId="{7517F7D2-EF70-4E05-A194-02E203982876}">
      <dsp:nvSpPr>
        <dsp:cNvPr id="0" name=""/>
        <dsp:cNvSpPr/>
      </dsp:nvSpPr>
      <dsp:spPr>
        <a:xfrm>
          <a:off x="7351269" y="863"/>
          <a:ext cx="3326378" cy="1623138"/>
        </a:xfrm>
        <a:prstGeom prst="rect">
          <a:avLst/>
        </a:prstGeom>
        <a:solidFill>
          <a:schemeClr val="accent1">
            <a:alpha val="90000"/>
            <a:hueOff val="0"/>
            <a:satOff val="0"/>
            <a:lumOff val="0"/>
            <a:alphaOff val="-13333"/>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a:t>Monitoring the use by a person of the internet/ email/ any other electronic communication</a:t>
          </a:r>
          <a:endParaRPr lang="en-US" sz="2400" kern="1200" dirty="0"/>
        </a:p>
      </dsp:txBody>
      <dsp:txXfrm>
        <a:off x="7351269" y="863"/>
        <a:ext cx="3326378" cy="1623138"/>
      </dsp:txXfrm>
    </dsp:sp>
    <dsp:sp modelId="{A3C4B85A-7E6D-492B-8041-AB0BDA2C614D}">
      <dsp:nvSpPr>
        <dsp:cNvPr id="0" name=""/>
        <dsp:cNvSpPr/>
      </dsp:nvSpPr>
      <dsp:spPr>
        <a:xfrm>
          <a:off x="1448807" y="1894524"/>
          <a:ext cx="2705230" cy="1623138"/>
        </a:xfrm>
        <a:prstGeom prst="rect">
          <a:avLst/>
        </a:prstGeom>
        <a:solidFill>
          <a:schemeClr val="accent1">
            <a:alpha val="90000"/>
            <a:hueOff val="0"/>
            <a:satOff val="0"/>
            <a:lumOff val="0"/>
            <a:alphaOff val="-2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a:t>Loitering in any place (public or private)</a:t>
          </a:r>
          <a:endParaRPr lang="en-US" sz="2400" kern="1200" dirty="0"/>
        </a:p>
      </dsp:txBody>
      <dsp:txXfrm>
        <a:off x="1448807" y="1894524"/>
        <a:ext cx="2705230" cy="1623138"/>
      </dsp:txXfrm>
    </dsp:sp>
    <dsp:sp modelId="{3900FA6D-2E45-400F-9B45-8A74CAB9B9F3}">
      <dsp:nvSpPr>
        <dsp:cNvPr id="0" name=""/>
        <dsp:cNvSpPr/>
      </dsp:nvSpPr>
      <dsp:spPr>
        <a:xfrm>
          <a:off x="4424561" y="1894524"/>
          <a:ext cx="2705230" cy="1623138"/>
        </a:xfrm>
        <a:prstGeom prst="rect">
          <a:avLst/>
        </a:prstGeom>
        <a:solidFill>
          <a:schemeClr val="accent1">
            <a:alpha val="90000"/>
            <a:hueOff val="0"/>
            <a:satOff val="0"/>
            <a:lumOff val="0"/>
            <a:alphaOff val="-26667"/>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a:t>Interfering with any property in a person’s possession</a:t>
          </a:r>
          <a:endParaRPr lang="en-US" sz="2400" kern="1200" dirty="0"/>
        </a:p>
      </dsp:txBody>
      <dsp:txXfrm>
        <a:off x="4424561" y="1894524"/>
        <a:ext cx="2705230" cy="1623138"/>
      </dsp:txXfrm>
    </dsp:sp>
    <dsp:sp modelId="{9328186E-5813-4C6C-A56F-9E1670C9B3DF}">
      <dsp:nvSpPr>
        <dsp:cNvPr id="0" name=""/>
        <dsp:cNvSpPr/>
      </dsp:nvSpPr>
      <dsp:spPr>
        <a:xfrm>
          <a:off x="7400315" y="1894524"/>
          <a:ext cx="2705230" cy="1623138"/>
        </a:xfrm>
        <a:prstGeom prst="rect">
          <a:avLst/>
        </a:prstGeom>
        <a:solidFill>
          <a:schemeClr val="accent1">
            <a:alpha val="90000"/>
            <a:hueOff val="0"/>
            <a:satOff val="0"/>
            <a:lumOff val="0"/>
            <a:alphaOff val="-33333"/>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a:t>Watching or spying on a person</a:t>
          </a:r>
          <a:endParaRPr lang="en-US" sz="2400" kern="1200" dirty="0"/>
        </a:p>
      </dsp:txBody>
      <dsp:txXfrm>
        <a:off x="7400315" y="1894524"/>
        <a:ext cx="2705230" cy="1623138"/>
      </dsp:txXfrm>
    </dsp:sp>
    <dsp:sp modelId="{98FCD142-CFCB-46FD-AA98-CCD72B8D69AD}">
      <dsp:nvSpPr>
        <dsp:cNvPr id="0" name=""/>
        <dsp:cNvSpPr/>
      </dsp:nvSpPr>
      <dsp:spPr>
        <a:xfrm>
          <a:off x="3238885" y="3788186"/>
          <a:ext cx="5076582" cy="1623138"/>
        </a:xfrm>
        <a:prstGeom prst="rect">
          <a:avLst/>
        </a:prstGeom>
        <a:solidFill>
          <a:schemeClr val="accent1">
            <a:alpha val="90000"/>
            <a:hueOff val="0"/>
            <a:satOff val="0"/>
            <a:lumOff val="0"/>
            <a:alphaOff val="-4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a:t>Publishing any statement or material relating or purporting to relate to a person or purporting to originate from a person</a:t>
          </a:r>
          <a:endParaRPr lang="en-US" sz="2400" kern="1200" dirty="0"/>
        </a:p>
      </dsp:txBody>
      <dsp:txXfrm>
        <a:off x="3238885" y="3788186"/>
        <a:ext cx="5076582" cy="1623138"/>
      </dsp:txXfrm>
    </dsp:sp>
  </dsp:spTree>
</dsp:drawing>
</file>

<file path=ppt/diagrams/drawing4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B2AFDA9-2E49-4DE7-B57E-4E374E5FDC94}">
      <dsp:nvSpPr>
        <dsp:cNvPr id="0" name=""/>
        <dsp:cNvSpPr/>
      </dsp:nvSpPr>
      <dsp:spPr>
        <a:xfrm>
          <a:off x="0" y="514143"/>
          <a:ext cx="3006813" cy="1804088"/>
        </a:xfrm>
        <a:prstGeom prst="rect">
          <a:avLst/>
        </a:prstGeom>
        <a:solidFill>
          <a:schemeClr val="accent1">
            <a:alpha val="9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a:t>Section 1 &amp; 2 Harassment</a:t>
          </a:r>
          <a:endParaRPr lang="en-US" sz="2400" kern="1200" dirty="0"/>
        </a:p>
      </dsp:txBody>
      <dsp:txXfrm>
        <a:off x="0" y="514143"/>
        <a:ext cx="3006813" cy="1804088"/>
      </dsp:txXfrm>
    </dsp:sp>
    <dsp:sp modelId="{A0A29F8A-F971-4475-90AA-2540209A2171}">
      <dsp:nvSpPr>
        <dsp:cNvPr id="0" name=""/>
        <dsp:cNvSpPr/>
      </dsp:nvSpPr>
      <dsp:spPr>
        <a:xfrm>
          <a:off x="3307495" y="514143"/>
          <a:ext cx="3006813" cy="1804088"/>
        </a:xfrm>
        <a:prstGeom prst="rect">
          <a:avLst/>
        </a:prstGeom>
        <a:solidFill>
          <a:schemeClr val="accent1">
            <a:alpha val="90000"/>
            <a:hueOff val="0"/>
            <a:satOff val="0"/>
            <a:lumOff val="0"/>
            <a:alphaOff val="-1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a:t>Section 2A Stalking</a:t>
          </a:r>
          <a:endParaRPr lang="en-US" sz="2400" kern="1200" dirty="0"/>
        </a:p>
      </dsp:txBody>
      <dsp:txXfrm>
        <a:off x="3307495" y="514143"/>
        <a:ext cx="3006813" cy="1804088"/>
      </dsp:txXfrm>
    </dsp:sp>
    <dsp:sp modelId="{240514EB-71FF-43D2-A516-DD8D15A28CEF}">
      <dsp:nvSpPr>
        <dsp:cNvPr id="0" name=""/>
        <dsp:cNvSpPr/>
      </dsp:nvSpPr>
      <dsp:spPr>
        <a:xfrm>
          <a:off x="6614990" y="514143"/>
          <a:ext cx="3006813" cy="1804088"/>
        </a:xfrm>
        <a:prstGeom prst="rect">
          <a:avLst/>
        </a:prstGeom>
        <a:solidFill>
          <a:schemeClr val="accent1">
            <a:alpha val="90000"/>
            <a:hueOff val="0"/>
            <a:satOff val="0"/>
            <a:lumOff val="0"/>
            <a:alphaOff val="-2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a:t>Section 4 &amp; 4A Putting People in Fear of Violence</a:t>
          </a:r>
          <a:endParaRPr lang="en-US" sz="2400" kern="1200" dirty="0"/>
        </a:p>
      </dsp:txBody>
      <dsp:txXfrm>
        <a:off x="6614990" y="514143"/>
        <a:ext cx="3006813" cy="1804088"/>
      </dsp:txXfrm>
    </dsp:sp>
    <dsp:sp modelId="{5DA11F03-5163-4127-909D-BF2BABEE979B}">
      <dsp:nvSpPr>
        <dsp:cNvPr id="0" name=""/>
        <dsp:cNvSpPr/>
      </dsp:nvSpPr>
      <dsp:spPr>
        <a:xfrm>
          <a:off x="1653747" y="2618912"/>
          <a:ext cx="3006813" cy="1804088"/>
        </a:xfrm>
        <a:prstGeom prst="rect">
          <a:avLst/>
        </a:prstGeom>
        <a:solidFill>
          <a:schemeClr val="accent1">
            <a:alpha val="90000"/>
            <a:hueOff val="0"/>
            <a:satOff val="0"/>
            <a:lumOff val="0"/>
            <a:alphaOff val="-3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a:t>Crime &amp; Disorder Act 1998</a:t>
          </a:r>
          <a:endParaRPr lang="en-US" sz="2400" kern="1200" dirty="0"/>
        </a:p>
      </dsp:txBody>
      <dsp:txXfrm>
        <a:off x="1653747" y="2618912"/>
        <a:ext cx="3006813" cy="1804088"/>
      </dsp:txXfrm>
    </dsp:sp>
    <dsp:sp modelId="{BC4EC488-A48C-48F2-B68F-BDCFB75B0286}">
      <dsp:nvSpPr>
        <dsp:cNvPr id="0" name=""/>
        <dsp:cNvSpPr/>
      </dsp:nvSpPr>
      <dsp:spPr>
        <a:xfrm>
          <a:off x="4961242" y="2618912"/>
          <a:ext cx="3006813" cy="1804088"/>
        </a:xfrm>
        <a:prstGeom prst="rect">
          <a:avLst/>
        </a:prstGeom>
        <a:solidFill>
          <a:schemeClr val="accent1">
            <a:alpha val="90000"/>
            <a:hueOff val="0"/>
            <a:satOff val="0"/>
            <a:lumOff val="0"/>
            <a:alphaOff val="-4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a:t>Section 32 Racially or Religiously Aggravated Harassment</a:t>
          </a:r>
          <a:endParaRPr lang="en-US" sz="2400" kern="1200" dirty="0"/>
        </a:p>
      </dsp:txBody>
      <dsp:txXfrm>
        <a:off x="4961242" y="2618912"/>
        <a:ext cx="3006813" cy="1804088"/>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6.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process2">
  <dgm:title val=""/>
  <dgm:desc val=""/>
  <dgm:catLst>
    <dgm:cat type="process"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resizeHandles val="exact"/>
    </dgm:varLst>
    <dgm:alg type="lin">
      <dgm:param type="linDir" val="fromT"/>
    </dgm:alg>
    <dgm:shape xmlns:r="http://schemas.openxmlformats.org/officeDocument/2006/relationships" r:blip="">
      <dgm:adjLst/>
    </dgm:shape>
    <dgm:presOf/>
    <dgm:constrLst>
      <dgm:constr type="h" for="ch" ptType="node" refType="h"/>
      <dgm:constr type="h" for="ch" ptType="sibTrans" refType="h" refFor="ch" refPtType="node" fact="0.5"/>
      <dgm:constr type="w" for="ch" ptType="node"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choose name="Name0">
          <dgm:if name="Name1" axis="root des" ptType="all node" func="maxDepth" op="gt" val="1">
            <dgm:alg type="tx">
              <dgm:param type="parTxLTRAlign" val="l"/>
              <dgm:param type="parTxRTLAlign" val="r"/>
              <dgm:param type="txAnchorVertCh" val="mid"/>
            </dgm:alg>
          </dgm:if>
          <dgm:else name="Name2">
            <dgm:alg type="tx"/>
          </dgm:else>
        </dgm:choose>
        <dgm:shape xmlns:r="http://schemas.openxmlformats.org/officeDocument/2006/relationships" type="roundRect" r:blip="">
          <dgm:adjLst>
            <dgm:adj idx="1" val="0.1"/>
          </dgm:adjLst>
        </dgm:shape>
        <dgm:presOf axis="desOrSelf" ptType="node"/>
        <dgm:constrLst>
          <dgm:constr type="w" refType="h" fact="1.8"/>
          <dgm:constr type="tMarg" refType="primFontSz" fact="0.3"/>
          <dgm:constr type="bMarg" refType="primFontSz" fact="0.3"/>
          <dgm:constr type="lMarg" refType="primFontSz" fact="0.3"/>
          <dgm:constr type="rMarg" refType="primFontSz" fact="0.3"/>
        </dgm:constrLst>
        <dgm:ruleLst>
          <dgm:rule type="primFontSz" val="18" fact="NaN" max="NaN"/>
          <dgm:rule type="w" val="NaN" fact="4" max="NaN"/>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w" refType="h" fact="0.9"/>
            <dgm:constr type="connDist"/>
            <dgm:constr type="wArH" refType="w" fact="0.5"/>
            <dgm:constr type="hArH" refType="w"/>
            <dgm:constr type="stemThick" refType="w" fact="0.6"/>
            <dgm:constr type="begPad" refType="connDist" fact="0.125"/>
            <dgm:constr type="endPad" refType="connDist" fact="0.125"/>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10.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11.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1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3.xml><?xml version="1.0" encoding="utf-8"?>
<dgm:layoutDef xmlns:dgm="http://schemas.openxmlformats.org/drawingml/2006/diagram" xmlns:a="http://schemas.openxmlformats.org/drawingml/2006/main" uniqueId="urn:microsoft.com/office/officeart/2005/8/layout/hProcess7">
  <dgm:title val=""/>
  <dgm:desc val=""/>
  <dgm:catLst>
    <dgm:cat type="process" pri="21000"/>
    <dgm:cat type="list" pri="90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Lst>
      <dgm:cxnLst>
        <dgm:cxn modelId="4" srcId="0" destId="1" srcOrd="0" destOrd="0"/>
        <dgm:cxn modelId="5" srcId="0" destId="2" srcOrd="1" destOrd="0"/>
        <dgm:cxn modelId="6" srcId="0" destId="3" srcOrd="2" destOrd="0"/>
        <dgm:cxn modelId="13" srcId="1" destId="11" srcOrd="0" destOrd="0"/>
        <dgm:cxn modelId="23" srcId="2" destId="21" srcOrd="0" destOrd="0"/>
        <dgm:cxn modelId="33" srcId="3" destId="3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L"/>
          <dgm:param type="nodeVertAlign" val="t"/>
        </dgm:alg>
      </dgm:if>
      <dgm:else name="Name3">
        <dgm:alg type="lin">
          <dgm:param type="linDir" val="fromR"/>
          <dgm:param type="nodeVertAlign" val="t"/>
        </dgm:alg>
      </dgm:else>
    </dgm:choose>
    <dgm:shape xmlns:r="http://schemas.openxmlformats.org/officeDocument/2006/relationships" r:blip="">
      <dgm:adjLst/>
    </dgm:shape>
    <dgm:presOf/>
    <dgm:constrLst>
      <dgm:constr type="h" for="ch" forName="compositeNode" refType="h"/>
      <dgm:constr type="w" for="ch" forName="compositeNode" refType="w"/>
      <dgm:constr type="w" for="ch" forName="hSp" refType="w" refFor="ch" refForName="compositeNode" fact="-0.035"/>
      <dgm:constr type="w" for="des" forName="simulatedConn" refType="w" refFor="ch" refForName="compositeNode" fact="0.15"/>
      <dgm:constr type="h" for="des" forName="simulatedConn" refType="w" refFor="des" refForName="simulatedConn"/>
      <dgm:constr type="h" for="des" forName="vSp1" refType="w" refFor="ch" refForName="compositeNode" fact="0.8"/>
      <dgm:constr type="h" for="des" forName="vSp2" refType="w" refFor="ch" refForName="compositeNode" fact="0.07"/>
      <dgm:constr type="w" for="ch" forName="vProcSp" refType="w" refFor="des" refForName="simulatedConn" op="equ"/>
      <dgm:constr type="h" for="ch" forName="vProcSp" refType="h" refFor="ch" refForName="compositeNode" op="equ"/>
      <dgm:constr type="w" for="ch" forName="sibTrans" refType="w" refFor="ch" refForName="compositeNode" fact="-0.08"/>
      <dgm:constr type="primFontSz" for="des" forName="parentNode" op="equ"/>
      <dgm:constr type="primFontSz" for="des" forName="childNode" op="equ"/>
    </dgm:constrLst>
    <dgm:ruleLst/>
    <dgm:forEach name="Name4" axis="ch" ptType="node">
      <dgm:layoutNode name="compositeNode">
        <dgm:varLst>
          <dgm:bulletEnabled val="1"/>
        </dgm:varLst>
        <dgm:alg type="composite"/>
        <dgm:choose name="Name5">
          <dgm:if name="Name6" func="var" arg="dir" op="equ" val="norm">
            <dgm:constrLst>
              <dgm:constr type="h" refType="w" op="lte" fact="1.2"/>
              <dgm:constr type="w" for="ch" forName="bgRect" refType="w"/>
              <dgm:constr type="h" for="ch" forName="bgRect" refType="h"/>
              <dgm:constr type="t" for="ch" forName="bgRect"/>
              <dgm:constr type="l" for="ch" forName="bgRect"/>
              <dgm:constr type="w" for="ch" forName="parentNode" refType="w" refFor="ch" refForName="bgRect" fact="0.2"/>
              <dgm:constr type="h" for="ch" forName="parentNode" refType="h" fact="0.82"/>
              <dgm:constr type="t" for="ch" forName="parentNode"/>
              <dgm:constr type="l" for="ch" forName="parentNode"/>
              <dgm:constr type="r" for="ch" forName="childNode" refType="r" refFor="ch" refForName="bgRect" fact="0.945"/>
              <dgm:constr type="h" for="ch" forName="childNode" refType="h" refFor="ch" refForName="bgRect" op="equ"/>
              <dgm:constr type="t" for="ch" forName="childNode"/>
              <dgm:constr type="l" for="ch" forName="childNode" refType="r" refFor="ch" refForName="parentNode"/>
            </dgm:constrLst>
          </dgm:if>
          <dgm:else name="Name7">
            <dgm:constrLst>
              <dgm:constr type="h" refType="w" op="lte" fact="1.2"/>
              <dgm:constr type="w" for="ch" forName="bgRect" refType="w"/>
              <dgm:constr type="h" for="ch" forName="bgRect" refType="h"/>
              <dgm:constr type="t" for="ch" forName="bgRect"/>
              <dgm:constr type="r" for="ch" forName="bgRect" refType="w"/>
              <dgm:constr type="w" for="ch" forName="parentNode" refType="w" refFor="ch" refForName="bgRect" fact="0.2"/>
              <dgm:constr type="h" for="ch" forName="parentNode" refType="h" fact="0.82"/>
              <dgm:constr type="t" for="ch" forName="parentNode"/>
              <dgm:constr type="r" for="ch" forName="parentNode" refType="w"/>
              <dgm:constr type="h" for="ch" forName="childNode" refType="h" refFor="ch" refForName="bgRect"/>
              <dgm:constr type="t" for="ch" forName="childNode"/>
              <dgm:constr type="r" for="ch" forName="childNode" refType="l" refFor="ch" refForName="parentNode"/>
              <dgm:constr type="l" for="ch" forName="childNode" refType="w" refFor="ch" refForName="bgRect" fact="0.055"/>
            </dgm:constrLst>
          </dgm:else>
        </dgm:choose>
        <dgm:ruleLst>
          <dgm:rule type="w" for="ch" forName="childNode" val="NaN" fact="NaN" max="30"/>
        </dgm:ruleLst>
        <dgm:layoutNode name="bgRect" styleLbl="node1">
          <dgm:alg type="sp"/>
          <dgm:shape xmlns:r="http://schemas.openxmlformats.org/officeDocument/2006/relationships" type="roundRect" r:blip="" zOrderOff="-1">
            <dgm:adjLst>
              <dgm:adj idx="1" val="0.05"/>
            </dgm:adjLst>
          </dgm:shape>
          <dgm:presOf axis="self"/>
          <dgm:constrLst/>
          <dgm:ruleLst/>
        </dgm:layoutNode>
        <dgm:layoutNode name="parentNode" styleLbl="node1">
          <dgm:varLst>
            <dgm:chMax val="0"/>
            <dgm:bulletEnabled val="1"/>
          </dgm:varLst>
          <dgm:presOf axis="self"/>
          <dgm:choose name="Name8">
            <dgm:if name="Name9" func="var" arg="dir" op="equ" val="norm">
              <dgm:alg type="tx">
                <dgm:param type="autoTxRot" val="grav"/>
                <dgm:param type="txAnchorVert" val="t"/>
                <dgm:param type="parTxLTRAlign" val="r"/>
                <dgm:param type="parTxRTLAlign" val="r"/>
              </dgm:alg>
              <dgm:shape xmlns:r="http://schemas.openxmlformats.org/officeDocument/2006/relationships" rot="270" type="rect" r:blip="" hideGeom="1">
                <dgm:adjLst/>
              </dgm:shape>
              <dgm:constrLst>
                <dgm:constr type="primFontSz" val="65"/>
                <dgm:constr type="lMarg"/>
                <dgm:constr type="rMarg" refType="primFontSz" fact="0.35"/>
                <dgm:constr type="tMarg" refType="primFontSz" fact="0.27"/>
                <dgm:constr type="bMarg"/>
              </dgm:constrLst>
            </dgm:if>
            <dgm:else name="Name10">
              <dgm:alg type="tx">
                <dgm:param type="autoTxRot" val="grav"/>
                <dgm:param type="txAnchorVert" val="t"/>
                <dgm:param type="parTxLTRAlign" val="l"/>
                <dgm:param type="parTxRTLAlign" val="l"/>
              </dgm:alg>
              <dgm:shape xmlns:r="http://schemas.openxmlformats.org/officeDocument/2006/relationships" rot="90" type="rect" r:blip="" hideGeom="1">
                <dgm:adjLst/>
              </dgm:shape>
              <dgm:constrLst>
                <dgm:constr type="primFontSz" val="65"/>
                <dgm:constr type="lMarg" refType="primFontSz" fact="0.35"/>
                <dgm:constr type="rMarg"/>
                <dgm:constr type="tMarg" refType="primFontSz" fact="0.27"/>
                <dgm:constr type="bMarg"/>
              </dgm:constrLst>
            </dgm:else>
          </dgm:choose>
          <dgm:ruleLst>
            <dgm:rule type="primFontSz" val="5" fact="NaN" max="NaN"/>
          </dgm:ruleLst>
        </dgm:layoutNode>
        <dgm:choose name="Name11">
          <dgm:if name="Name12" axis="ch" ptType="node" func="cnt" op="gte" val="1">
            <dgm:layoutNode name="childNode" styleLbl="node1" moveWith="bgRect">
              <dgm:varLst>
                <dgm:bulletEnabled val="1"/>
              </dgm:varLst>
              <dgm:alg type="tx">
                <dgm:param type="parTxLTRAlign" val="l"/>
                <dgm:param type="parTxRTLAlign" val="r"/>
                <dgm:param type="txAnchorVert" val="t"/>
              </dgm:alg>
              <dgm:shape xmlns:r="http://schemas.openxmlformats.org/officeDocument/2006/relationships" type="rect" r:blip="" hideGeom="1">
                <dgm:adjLst/>
              </dgm:shape>
              <dgm:presOf axis="des" ptType="node"/>
              <dgm:constrLst>
                <dgm:constr type="primFontSz" val="65"/>
                <dgm:constr type="lMarg"/>
                <dgm:constr type="bMarg"/>
                <dgm:constr type="tMarg" refType="primFontSz" fact="0.27"/>
                <dgm:constr type="rMarg"/>
              </dgm:constrLst>
              <dgm:ruleLst>
                <dgm:rule type="primFontSz" val="5" fact="NaN" max="NaN"/>
              </dgm:ruleLst>
            </dgm:layoutNode>
          </dgm:if>
          <dgm:else name="Name13"/>
        </dgm:choose>
      </dgm:layoutNode>
      <dgm:forEach name="Name14" axis="followSib" ptType="sibTrans" cnt="1">
        <dgm:layoutNode name="hSp">
          <dgm:alg type="sp"/>
          <dgm:shape xmlns:r="http://schemas.openxmlformats.org/officeDocument/2006/relationships" r:blip="">
            <dgm:adjLst/>
          </dgm:shape>
          <dgm:presOf/>
          <dgm:constrLst/>
          <dgm:ruleLst/>
        </dgm:layoutNode>
        <dgm:layoutNode name="vProcSp" moveWith="bgRect">
          <dgm:alg type="lin">
            <dgm:param type="linDir" val="fromT"/>
          </dgm:alg>
          <dgm:shape xmlns:r="http://schemas.openxmlformats.org/officeDocument/2006/relationships" r:blip="">
            <dgm:adjLst/>
          </dgm:shape>
          <dgm:presOf/>
          <dgm:constrLst>
            <dgm:constr type="w" for="ch" forName="vSp1" refType="w"/>
            <dgm:constr type="w" for="ch" forName="simulatedConn" refType="w"/>
            <dgm:constr type="w" for="ch" forName="vSp2" refType="w"/>
          </dgm:constrLst>
          <dgm:ruleLst/>
          <dgm:layoutNode name="vSp1">
            <dgm:alg type="sp"/>
            <dgm:shape xmlns:r="http://schemas.openxmlformats.org/officeDocument/2006/relationships" r:blip="">
              <dgm:adjLst/>
            </dgm:shape>
            <dgm:presOf/>
            <dgm:constrLst/>
            <dgm:ruleLst/>
          </dgm:layoutNode>
          <dgm:layoutNode name="simulatedConn" styleLbl="solidFgAcc1">
            <dgm:alg type="sp"/>
            <dgm:choose name="Name15">
              <dgm:if name="Name16" func="var" arg="dir" op="equ" val="norm">
                <dgm:shape xmlns:r="http://schemas.openxmlformats.org/officeDocument/2006/relationships" rot="90" type="flowChartExtract" r:blip="">
                  <dgm:adjLst/>
                </dgm:shape>
              </dgm:if>
              <dgm:else name="Name17">
                <dgm:shape xmlns:r="http://schemas.openxmlformats.org/officeDocument/2006/relationships" rot="-90" type="flowChartExtract" r:blip="">
                  <dgm:adjLst/>
                </dgm:shape>
              </dgm:else>
            </dgm:choose>
            <dgm:presOf/>
            <dgm:constrLst/>
            <dgm:ruleLst/>
          </dgm:layoutNode>
          <dgm:layoutNode name="vSp2">
            <dgm:alg type="sp"/>
            <dgm:shape xmlns:r="http://schemas.openxmlformats.org/officeDocument/2006/relationships" r:blip="">
              <dgm:adjLst/>
            </dgm:shape>
            <dgm:presOf/>
            <dgm:constrLst/>
            <dgm:ruleLst/>
          </dgm:layoutNode>
        </dgm:layoutNode>
        <dgm:layoutNode name="sibTrans">
          <dgm:alg type="sp"/>
          <dgm:shape xmlns:r="http://schemas.openxmlformats.org/officeDocument/2006/relationships" r:blip="">
            <dgm:adjLst/>
          </dgm:shape>
          <dgm:presOf/>
          <dgm:constrLst/>
          <dgm:ruleLst/>
        </dgm:layoutNode>
      </dgm:forEach>
    </dgm:forEach>
  </dgm:layoutNode>
</dgm:layoutDef>
</file>

<file path=ppt/diagrams/layout14.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15.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16.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17.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18.xml><?xml version="1.0" encoding="utf-8"?>
<dgm:layoutDef xmlns:dgm="http://schemas.openxmlformats.org/drawingml/2006/diagram" xmlns:a="http://schemas.openxmlformats.org/drawingml/2006/main" uniqueId="urn:microsoft.com/office/officeart/2009/3/layout/IncreasingArrowsProcess">
  <dgm:title val=""/>
  <dgm:desc val=""/>
  <dgm:catLst>
    <dgm:cat type="process" pri="55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sampData>
  <dgm:styleData>
    <dgm:dataModel>
      <dgm:ptLst>
        <dgm:pt modelId="0" type="doc"/>
        <dgm:pt modelId="10">
          <dgm:prSet phldr="1"/>
        </dgm:pt>
        <dgm:pt modelId="11">
          <dgm:prSet phldr="1"/>
        </dgm:pt>
        <dgm:pt modelId="20">
          <dgm:prSet phldr="1"/>
        </dgm:pt>
        <dgm:pt modelId="21">
          <dgm:prSet phldr="1"/>
        </dgm:pt>
      </dgm:ptLst>
      <dgm:cxnLst>
        <dgm:cxn modelId="40" srcId="0" destId="10" srcOrd="0" destOrd="0"/>
        <dgm:cxn modelId="12" srcId="10" destId="11" srcOrd="0" destOrd="0"/>
        <dgm:cxn modelId="50" srcId="0" destId="20" srcOrd="1" destOrd="0"/>
        <dgm:cxn modelId="22" srcId="20" destId="21" srcOrd="0" destOrd="0"/>
      </dgm:cxnLst>
      <dgm:bg/>
      <dgm:whole/>
    </dgm:dataModel>
  </dgm:styleData>
  <dgm:clr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clrData>
  <dgm:layoutNode name="Name0">
    <dgm:varLst>
      <dgm:chMax val="5"/>
      <dgm:chPref val="5"/>
      <dgm:dir/>
      <dgm:animLvl val="lvl"/>
    </dgm:varLst>
    <dgm:shape xmlns:r="http://schemas.openxmlformats.org/officeDocument/2006/relationships" r:blip="">
      <dgm:adjLst/>
    </dgm:shape>
    <dgm:choose name="Name1">
      <dgm:if name="Name2" axis="ch" ptType="node" func="cnt" op="equ" val="1">
        <dgm:choose name="Name3">
          <dgm:if name="Name4" axis="ch ch" ptType="node node" func="cnt" op="equ" val="0">
            <dgm:alg type="composite">
              <dgm:param type="ar" val="6.8662"/>
            </dgm:alg>
            <dgm:choose name="Name5">
              <dgm:if name="Name6" func="var" arg="dir" op="equ" val="norm">
                <dgm:constrLst>
                  <dgm:constr type="primFontSz" for="des" forName="parentText1" val="65"/>
                  <dgm:constr type="l" for="ch" forName="parentText1" refType="w" fact="0"/>
                  <dgm:constr type="t" for="ch" forName="parentText1" refType="h" fact="0"/>
                  <dgm:constr type="w" for="ch" forName="parentText1" refType="w"/>
                  <dgm:constr type="h" for="ch" forName="parentText1" refType="h"/>
                </dgm:constrLst>
              </dgm:if>
              <dgm:else name="Name7">
                <dgm:constrLst>
                  <dgm:constr type="primFontSz" for="des" forName="parentText1" val="65"/>
                  <dgm:constr type="l" for="ch" forName="parentText1" refType="w" fact="0"/>
                  <dgm:constr type="t" for="ch" forName="parentText1" refType="h" fact="0"/>
                  <dgm:constr type="w" for="ch" forName="parentText1" refType="w"/>
                  <dgm:constr type="h" for="ch" forName="parentText1" refType="h"/>
                </dgm:constrLst>
              </dgm:else>
            </dgm:choose>
          </dgm:if>
          <dgm:else name="Name8">
            <dgm:alg type="composite">
              <dgm:param type="ar" val="1.9864"/>
            </dgm:alg>
            <dgm:choose name="Name9">
              <dgm:if name="Name10" func="var" arg="dir" op="equ" val="norm">
                <dgm:constrLst>
                  <dgm:constr type="primFontSz" for="des" forName="childText1" val="65"/>
                  <dgm:constr type="primFontSz" for="des" forName="parentText1" val="65"/>
                  <dgm:constr type="primFontSz" for="des" forName="childText1" refType="primFontSz" refFor="des" refForName="parentText1" op="lte"/>
                  <dgm:constr type="l" for="ch" forName="parentText1" refType="w" fact="0"/>
                  <dgm:constr type="t" for="ch" forName="parentText1" refType="h" fact="0"/>
                  <dgm:constr type="w" for="ch" forName="parentText1" refType="w"/>
                  <dgm:constr type="h" for="ch" forName="parentText1" refType="h" fact="0.2893"/>
                  <dgm:constr type="l" for="ch" forName="childText1" refType="w" fact="0"/>
                  <dgm:constr type="t" for="ch" forName="childText1" refType="h" fact="0.224"/>
                  <dgm:constr type="w" for="ch" forName="childText1" refType="w" fact="0.9241"/>
                  <dgm:constr type="h" for="ch" forName="childText1" refType="h" fact="0.776"/>
                </dgm:constrLst>
              </dgm:if>
              <dgm:else name="Name11">
                <dgm:constrLst>
                  <dgm:constr type="primFontSz" for="des" forName="childText1" val="65"/>
                  <dgm:constr type="primFontSz" for="des" forName="parentText1" val="65"/>
                  <dgm:constr type="primFontSz" for="des" forName="childText1" refType="primFontSz" refFor="des" refForName="parentText1" op="lte"/>
                  <dgm:constr type="l" for="ch" forName="parentText1" refType="w" fact="0"/>
                  <dgm:constr type="t" for="ch" forName="parentText1" refType="h" fact="0"/>
                  <dgm:constr type="w" for="ch" forName="parentText1" refType="w"/>
                  <dgm:constr type="h" for="ch" forName="parentText1" refType="h" fact="0.2893"/>
                  <dgm:constr type="l" for="ch" forName="childText1" refType="w" fact="0.076"/>
                  <dgm:constr type="t" for="ch" forName="childText1" refType="h" fact="0.224"/>
                  <dgm:constr type="w" for="ch" forName="childText1" refType="w" fact="0.9241"/>
                  <dgm:constr type="h" for="ch" forName="childText1" refType="h" fact="0.776"/>
                </dgm:constrLst>
              </dgm:else>
            </dgm:choose>
          </dgm:else>
        </dgm:choose>
      </dgm:if>
      <dgm:if name="Name12" axis="ch" ptType="node" func="cnt" op="equ" val="2">
        <dgm:choose name="Name13">
          <dgm:if name="Name14" axis="ch ch" ptType="node node" func="cnt" op="equ" val="0">
            <dgm:alg type="composite">
              <dgm:param type="ar" val="5.1498"/>
            </dgm:alg>
            <dgm:choose name="Name15">
              <dgm:if name="Name16" func="var" arg="dir" op="equ" val="norm">
                <dgm:constrLst>
                  <dgm:constr type="primFontSz" for="des" forName="parentText1" val="65"/>
                  <dgm:constr type="primFontSz" for="des" forName="parentText2" refType="primFontSz" refFor="des" refForName="parentText1" op="equ"/>
                  <dgm:constr type="l" for="ch" forName="parentText1" refType="w" fact="0"/>
                  <dgm:constr type="t" for="ch" forName="parentText1" refType="h" fact="0"/>
                  <dgm:constr type="w" for="ch" forName="parentText1" refType="w"/>
                  <dgm:constr type="h" for="ch" forName="parentText1" refType="h" fact="0.7501"/>
                  <dgm:constr type="l" for="ch" forName="parentText2" refType="w" fact="0.462"/>
                  <dgm:constr type="t" for="ch" forName="parentText2" refType="h" fact="0.2499"/>
                  <dgm:constr type="w" for="ch" forName="parentText2" refType="w" fact="0.538"/>
                  <dgm:constr type="h" for="ch" forName="parentText2" refType="h" fact="0.7501"/>
                </dgm:constrLst>
              </dgm:if>
              <dgm:else name="Name17">
                <dgm:constrLst>
                  <dgm:constr type="primFontSz" for="des" forName="parentText1" val="65"/>
                  <dgm:constr type="primFontSz" for="des" forName="parentText2" refType="primFontSz" refFor="des" refForName="parentText1" op="equ"/>
                  <dgm:constr type="l" for="ch" forName="parentText1" refType="w" fact="0"/>
                  <dgm:constr type="t" for="ch" forName="parentText1" refType="h" fact="0"/>
                  <dgm:constr type="w" for="ch" forName="parentText1" refType="w"/>
                  <dgm:constr type="h" for="ch" forName="parentText1" refType="h" fact="0.7501"/>
                  <dgm:constr type="l" for="ch" forName="parentText2" refType="w" fact="0"/>
                  <dgm:constr type="t" for="ch" forName="parentText2" refType="h" fact="0.2499"/>
                  <dgm:constr type="w" for="ch" forName="parentText2" refType="w" fact="0.538"/>
                  <dgm:constr type="h" for="ch" forName="parentText2" refType="h" fact="0.7501"/>
                </dgm:constrLst>
              </dgm:else>
            </dgm:choose>
          </dgm:if>
          <dgm:else name="Name18">
            <dgm:alg type="composite">
              <dgm:param type="ar" val="2.0563"/>
            </dgm:alg>
            <dgm:choose name="Name19">
              <dgm:if name="Name20" func="var" arg="dir" op="equ" val="norm">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parentText2" refType="primFontSz" refFor="des" refForName="parentText1" op="equ"/>
                  <dgm:constr type="primFontSz" for="des" forName="childText2" refType="primFontSz" refFor="des" refForName="childText1" op="equ"/>
                  <dgm:constr type="l" for="ch" forName="parentText1" refType="w" fact="0"/>
                  <dgm:constr type="t" for="ch" forName="parentText1" refType="h" fact="0"/>
                  <dgm:constr type="w" for="ch" forName="parentText1" refType="w"/>
                  <dgm:constr type="h" for="ch" forName="parentText1" refType="h" fact="0.2995"/>
                  <dgm:constr type="l" for="ch" forName="parentText2" refType="w" fact="0.462"/>
                  <dgm:constr type="t" for="ch" forName="parentText2" refType="h" fact="0.0998"/>
                  <dgm:constr type="w" for="ch" forName="parentText2" refType="w" fact="0.538"/>
                  <dgm:constr type="h" for="ch" forName="parentText2" refType="h" fact="0.2995"/>
                  <dgm:constr type="l" for="ch" forName="childText1" refType="w" fact="0"/>
                  <dgm:constr type="t" for="ch" forName="childText1" refType="h" fact="0.2317"/>
                  <dgm:constr type="w" for="ch" forName="childText1" refType="w" fact="0.462"/>
                  <dgm:constr type="h" for="ch" forName="childText1" refType="h" fact="0.6685"/>
                  <dgm:constr type="l" for="ch" forName="childText2" refType="w" fact="0.462"/>
                  <dgm:constr type="t" for="ch" forName="childText2" refType="h" fact="0.3315"/>
                  <dgm:constr type="w" for="ch" forName="childText2" refType="w" fact="0.462"/>
                  <dgm:constr type="h" for="ch" forName="childText2" refType="h" fact="0.6685"/>
                </dgm:constrLst>
              </dgm:if>
              <dgm:else name="Name21">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parentText2" refType="primFontSz" refFor="des" refForName="parentText1" op="equ"/>
                  <dgm:constr type="primFontSz" for="des" forName="childText2" refType="primFontSz" refFor="des" refForName="childText1" op="equ"/>
                  <dgm:constr type="l" for="ch" forName="parentText1" refType="w" fact="0"/>
                  <dgm:constr type="t" for="ch" forName="parentText1" refType="h" fact="0"/>
                  <dgm:constr type="w" for="ch" forName="parentText1" refType="w"/>
                  <dgm:constr type="h" for="ch" forName="parentText1" refType="h" fact="0.2995"/>
                  <dgm:constr type="l" for="ch" forName="parentText2" refType="w" fact="0"/>
                  <dgm:constr type="t" for="ch" forName="parentText2" refType="h" fact="0.0998"/>
                  <dgm:constr type="w" for="ch" forName="parentText2" refType="w" fact="0.538"/>
                  <dgm:constr type="h" for="ch" forName="parentText2" refType="h" fact="0.2995"/>
                  <dgm:constr type="l" for="ch" forName="childText1" refType="w" fact="0.538"/>
                  <dgm:constr type="t" for="ch" forName="childText1" refType="h" fact="0.2317"/>
                  <dgm:constr type="w" for="ch" forName="childText1" refType="w" fact="0.462"/>
                  <dgm:constr type="h" for="ch" forName="childText1" refType="h" fact="0.6685"/>
                  <dgm:constr type="l" for="ch" forName="childText2" refType="w" fact="0.076"/>
                  <dgm:constr type="t" for="ch" forName="childText2" refType="h" fact="0.3315"/>
                  <dgm:constr type="w" for="ch" forName="childText2" refType="w" fact="0.462"/>
                  <dgm:constr type="h" for="ch" forName="childText2" refType="h" fact="0.6685"/>
                </dgm:constrLst>
              </dgm:else>
            </dgm:choose>
          </dgm:else>
        </dgm:choose>
      </dgm:if>
      <dgm:if name="Name22" axis="ch" ptType="node" func="cnt" op="equ" val="3">
        <dgm:choose name="Name23">
          <dgm:if name="Name24" axis="ch ch" ptType="node node" func="cnt" op="equ" val="0">
            <dgm:alg type="composite">
              <dgm:param type="ar" val="4.1198"/>
            </dgm:alg>
            <dgm:choose name="Name25">
              <dgm:if name="Name26" func="var" arg="dir" op="equ" val="norm">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l" for="ch" forName="parentText1" refType="w" fact="0"/>
                  <dgm:constr type="t" for="ch" forName="parentText1" refType="h" fact="0"/>
                  <dgm:constr type="w" for="ch" forName="parentText1" refType="w"/>
                  <dgm:constr type="h" for="ch" forName="parentText1" refType="h" fact="0.6"/>
                  <dgm:constr type="l" for="ch" forName="parentText2" refType="w" fact="0.308"/>
                  <dgm:constr type="t" for="ch" forName="parentText2" refType="h" fact="0.2"/>
                  <dgm:constr type="w" for="ch" forName="parentText2" refType="w" fact="0.692"/>
                  <dgm:constr type="h" for="ch" forName="parentText2" refType="h" fact="0.6"/>
                  <dgm:constr type="l" for="ch" forName="parentText3" refType="w" fact="0.616"/>
                  <dgm:constr type="t" for="ch" forName="parentText3" refType="h" fact="0.4"/>
                  <dgm:constr type="w" for="ch" forName="parentText3" refType="w" fact="0.384"/>
                  <dgm:constr type="h" for="ch" forName="parentText3" refType="h" fact="0.6"/>
                </dgm:constrLst>
              </dgm:if>
              <dgm:else name="Name27">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l" for="ch" forName="parentText1" refType="w" fact="0"/>
                  <dgm:constr type="t" for="ch" forName="parentText1" refType="h" fact="0"/>
                  <dgm:constr type="w" for="ch" forName="parentText1" refType="w"/>
                  <dgm:constr type="h" for="ch" forName="parentText1" refType="h" fact="0.6"/>
                  <dgm:constr type="l" for="ch" forName="parentText2" refType="w" fact="0"/>
                  <dgm:constr type="t" for="ch" forName="parentText2" refType="h" fact="0.2"/>
                  <dgm:constr type="w" for="ch" forName="parentText2" refType="w" fact="0.692"/>
                  <dgm:constr type="h" for="ch" forName="parentText2" refType="h" fact="0.6"/>
                  <dgm:constr type="l" for="ch" forName="parentText3" refType="w" fact="0"/>
                  <dgm:constr type="t" for="ch" forName="parentText3" refType="h" fact="0.4"/>
                  <dgm:constr type="w" for="ch" forName="parentText3" refType="w" fact="0.384"/>
                  <dgm:constr type="h" for="ch" forName="parentText3" refType="h" fact="0.6"/>
                </dgm:constrLst>
              </dgm:else>
            </dgm:choose>
          </dgm:if>
          <dgm:else name="Name28">
            <dgm:alg type="composite">
              <dgm:param type="ar" val="2.0702"/>
            </dgm:alg>
            <dgm:choose name="Name29">
              <dgm:if name="Name30" func="var" arg="dir" op="equ" val="norm">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parentText2" refType="primFontSz" refFor="des" refForName="parentText1" op="equ"/>
                  <dgm:constr type="primFontSz" for="des" forName="parentText3"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l" for="ch" forName="childText1" refType="w" fact="0"/>
                  <dgm:constr type="t" for="ch" forName="childText1" refType="h" fact="0.2325"/>
                  <dgm:constr type="w" for="ch" forName="childText1" refType="w" fact="0.308"/>
                  <dgm:constr type="h" for="ch" forName="childText1" refType="h" fact="0.5808"/>
                  <dgm:constr type="l" for="ch" forName="childText2" refType="w" fact="0.308"/>
                  <dgm:constr type="t" for="ch" forName="childText2" refType="h" fact="0.333"/>
                  <dgm:constr type="w" for="ch" forName="childText2" refType="w" fact="0.308"/>
                  <dgm:constr type="h" for="ch" forName="childText2" refType="h" fact="0.5808"/>
                  <dgm:constr type="l" for="ch" forName="childText3" refType="w" fact="0.616"/>
                  <dgm:constr type="t" for="ch" forName="childText3" refType="h" fact="0.4335"/>
                  <dgm:constr type="w" for="ch" forName="childText3" refType="w" fact="0.308"/>
                  <dgm:constr type="h" for="ch" forName="childText3" refType="h" fact="0.5723"/>
                  <dgm:constr type="l" for="ch" forName="parentText1" refType="w" fact="0"/>
                  <dgm:constr type="t" for="ch" forName="parentText1" refType="h" fact="0"/>
                  <dgm:constr type="w" for="ch" forName="parentText1" refType="w"/>
                  <dgm:constr type="h" for="ch" forName="parentText1" refType="h" fact="0.3015"/>
                  <dgm:constr type="l" for="ch" forName="parentText2" refType="w" fact="0.308"/>
                  <dgm:constr type="t" for="ch" forName="parentText2" refType="h" fact="0.1005"/>
                  <dgm:constr type="w" for="ch" forName="parentText2" refType="w" fact="0.692"/>
                  <dgm:constr type="h" for="ch" forName="parentText2" refType="h" fact="0.3015"/>
                  <dgm:constr type="l" for="ch" forName="parentText3" refType="w" fact="0.616"/>
                  <dgm:constr type="t" for="ch" forName="parentText3" refType="h" fact="0.201"/>
                  <dgm:constr type="w" for="ch" forName="parentText3" refType="w" fact="0.384"/>
                  <dgm:constr type="h" for="ch" forName="parentText3" refType="h" fact="0.3015"/>
                </dgm:constrLst>
              </dgm:if>
              <dgm:else name="Name31">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parentText2" refType="primFontSz" refFor="des" refForName="parentText1" op="equ"/>
                  <dgm:constr type="primFontSz" for="des" forName="parentText3"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l" for="ch" forName="childText1" refType="w" fact="0.692"/>
                  <dgm:constr type="t" for="ch" forName="childText1" refType="h" fact="0.2325"/>
                  <dgm:constr type="w" for="ch" forName="childText1" refType="w" fact="0.308"/>
                  <dgm:constr type="h" for="ch" forName="childText1" refType="h" fact="0.5808"/>
                  <dgm:constr type="l" for="ch" forName="childText2" refType="w" fact="0.384"/>
                  <dgm:constr type="t" for="ch" forName="childText2" refType="h" fact="0.333"/>
                  <dgm:constr type="w" for="ch" forName="childText2" refType="w" fact="0.308"/>
                  <dgm:constr type="h" for="ch" forName="childText2" refType="h" fact="0.5808"/>
                  <dgm:constr type="l" for="ch" forName="childText3" refType="w" fact="0.076"/>
                  <dgm:constr type="t" for="ch" forName="childText3" refType="h" fact="0.4335"/>
                  <dgm:constr type="w" for="ch" forName="childText3" refType="w" fact="0.308"/>
                  <dgm:constr type="h" for="ch" forName="childText3" refType="h" fact="0.5723"/>
                  <dgm:constr type="l" for="ch" forName="parentText1" refType="w" fact="0"/>
                  <dgm:constr type="t" for="ch" forName="parentText1" refType="h" fact="0"/>
                  <dgm:constr type="w" for="ch" forName="parentText1" refType="w"/>
                  <dgm:constr type="h" for="ch" forName="parentText1" refType="h" fact="0.3015"/>
                  <dgm:constr type="l" for="ch" forName="parentText2" refType="w" fact="0"/>
                  <dgm:constr type="t" for="ch" forName="parentText2" refType="h" fact="0.1005"/>
                  <dgm:constr type="w" for="ch" forName="parentText2" refType="w" fact="0.692"/>
                  <dgm:constr type="h" for="ch" forName="parentText2" refType="h" fact="0.3015"/>
                  <dgm:constr type="l" for="ch" forName="parentText3" refType="w" fact="0"/>
                  <dgm:constr type="t" for="ch" forName="parentText3" refType="h" fact="0.201"/>
                  <dgm:constr type="w" for="ch" forName="parentText3" refType="w" fact="0.384"/>
                  <dgm:constr type="h" for="ch" forName="parentText3" refType="h" fact="0.3015"/>
                </dgm:constrLst>
              </dgm:else>
            </dgm:choose>
          </dgm:else>
        </dgm:choose>
      </dgm:if>
      <dgm:if name="Name32" axis="ch" ptType="node" func="cnt" op="equ" val="4">
        <dgm:choose name="Name33">
          <dgm:if name="Name34" axis="ch ch" ptType="node node" func="cnt" op="equ" val="0">
            <dgm:alg type="composite">
              <dgm:param type="ar" val="3.435"/>
            </dgm:alg>
            <dgm:choose name="Name35">
              <dgm:if name="Name36" func="var" arg="dir" op="equ" val="norm">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l" for="ch" forName="parentText1" refType="w" fact="0"/>
                  <dgm:constr type="t" for="ch" forName="parentText1" refType="h" fact="0"/>
                  <dgm:constr type="w" for="ch" forName="parentText1" refType="w"/>
                  <dgm:constr type="h" for="ch" forName="parentText1" refType="h" fact="0.5001"/>
                  <dgm:constr type="l" for="ch" forName="parentText2" refType="w" fact="0.2305"/>
                  <dgm:constr type="t" for="ch" forName="parentText2" refType="h" fact="0.1666"/>
                  <dgm:constr type="w" for="ch" forName="parentText2" refType="w" fact="0.7695"/>
                  <dgm:constr type="h" for="ch" forName="parentText2" refType="h" fact="0.5001"/>
                  <dgm:constr type="l" for="ch" forName="parentText3" refType="w" fact="0.461"/>
                  <dgm:constr type="t" for="ch" forName="parentText3" refType="h" fact="0.3333"/>
                  <dgm:constr type="w" for="ch" forName="parentText3" refType="w" fact="0.539"/>
                  <dgm:constr type="h" for="ch" forName="parentText3" refType="h" fact="0.5001"/>
                  <dgm:constr type="l" for="ch" forName="parentText4" refType="w" fact="0.6915"/>
                  <dgm:constr type="t" for="ch" forName="parentText4" refType="h" fact="0.4999"/>
                  <dgm:constr type="w" for="ch" forName="parentText4" refType="w" fact="0.3085"/>
                  <dgm:constr type="h" for="ch" forName="parentText4" refType="h" fact="0.5001"/>
                </dgm:constrLst>
              </dgm:if>
              <dgm:else name="Name37">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l" for="ch" forName="parentText1" refType="w" fact="0"/>
                  <dgm:constr type="t" for="ch" forName="parentText1" refType="h" fact="0"/>
                  <dgm:constr type="w" for="ch" forName="parentText1" refType="w"/>
                  <dgm:constr type="h" for="ch" forName="parentText1" refType="h" fact="0.5001"/>
                  <dgm:constr type="l" for="ch" forName="parentText2" refType="w" fact="0"/>
                  <dgm:constr type="t" for="ch" forName="parentText2" refType="h" fact="0.1666"/>
                  <dgm:constr type="w" for="ch" forName="parentText2" refType="w" fact="0.7695"/>
                  <dgm:constr type="h" for="ch" forName="parentText2" refType="h" fact="0.5001"/>
                  <dgm:constr type="l" for="ch" forName="parentText3" refType="w" fact="0"/>
                  <dgm:constr type="t" for="ch" forName="parentText3" refType="h" fact="0.3333"/>
                  <dgm:constr type="w" for="ch" forName="parentText3" refType="w" fact="0.539"/>
                  <dgm:constr type="h" for="ch" forName="parentText3" refType="h" fact="0.5001"/>
                  <dgm:constr type="l" for="ch" forName="parentText4" refType="w" fact="0"/>
                  <dgm:constr type="t" for="ch" forName="parentText4" refType="h" fact="0.4999"/>
                  <dgm:constr type="w" for="ch" forName="parentText4" refType="w" fact="0.3085"/>
                  <dgm:constr type="h" for="ch" forName="parentText4" refType="h" fact="0.5001"/>
                </dgm:constrLst>
              </dgm:else>
            </dgm:choose>
          </dgm:if>
          <dgm:else name="Name38">
            <dgm:alg type="composite">
              <dgm:param type="ar" val="1.9377"/>
            </dgm:alg>
            <dgm:choose name="Name39">
              <dgm:if name="Name40" func="var" arg="dir" op="equ" val="norm">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4"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4"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childText4" refType="primFontSz" refFor="des" refForName="parentText3" op="lte"/>
                  <dgm:constr type="primFontSz" for="des" forName="childText1" refType="primFontSz" refFor="des" refForName="parentText4" op="lte"/>
                  <dgm:constr type="primFontSz" for="des" forName="childText2" refType="primFontSz" refFor="des" refForName="parentText4" op="lte"/>
                  <dgm:constr type="primFontSz" for="des" forName="childText3" refType="primFontSz" refFor="des" refForName="parentText4" op="lte"/>
                  <dgm:constr type="primFontSz" for="des" forName="childText4" refType="primFontSz" refFor="des" refForName="parentText4" op="lte"/>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primFontSz" for="des" forName="childText4" refType="primFontSz" refFor="des" refForName="childText1" op="equ"/>
                  <dgm:constr type="l" for="ch" forName="childText1" refType="w" fact="0"/>
                  <dgm:constr type="t" for="ch" forName="childText1" refType="h" fact="0.218"/>
                  <dgm:constr type="w" for="ch" forName="childText1" refType="w" fact="0.2305"/>
                  <dgm:constr type="h" for="ch" forName="childText1" refType="h" fact="0.5218"/>
                  <dgm:constr type="l" for="ch" forName="childText2" refType="w" fact="0.2305"/>
                  <dgm:constr type="t" for="ch" forName="childText2" refType="h" fact="0.312"/>
                  <dgm:constr type="w" for="ch" forName="childText2" refType="w" fact="0.2305"/>
                  <dgm:constr type="h" for="ch" forName="childText2" refType="h" fact="0.5085"/>
                  <dgm:constr type="l" for="ch" forName="childText3" refType="w" fact="0.461"/>
                  <dgm:constr type="t" for="ch" forName="childText3" refType="h" fact="0.406"/>
                  <dgm:constr type="w" for="ch" forName="childText3" refType="w" fact="0.2305"/>
                  <dgm:constr type="h" for="ch" forName="childText3" refType="h" fact="0.5119"/>
                  <dgm:constr type="l" for="ch" forName="childText4" refType="w" fact="0.6915"/>
                  <dgm:constr type="t" for="ch" forName="childText4" refType="h" fact="0.5"/>
                  <dgm:constr type="w" for="ch" forName="childText4" refType="w" fact="0.2326"/>
                  <dgm:constr type="h" for="ch" forName="childText4" refType="h" fact="0.5179"/>
                  <dgm:constr type="l" for="ch" forName="parentText1" refType="w" fact="0"/>
                  <dgm:constr type="t" for="ch" forName="parentText1" refType="h" fact="0"/>
                  <dgm:constr type="w" for="ch" forName="parentText1" refType="w"/>
                  <dgm:constr type="h" for="ch" forName="parentText1" refType="h" fact="0.2821"/>
                  <dgm:constr type="l" for="ch" forName="parentText2" refType="w" fact="0.2305"/>
                  <dgm:constr type="t" for="ch" forName="parentText2" refType="h" fact="0.094"/>
                  <dgm:constr type="w" for="ch" forName="parentText2" refType="w" fact="0.7695"/>
                  <dgm:constr type="h" for="ch" forName="parentText2" refType="h" fact="0.2821"/>
                  <dgm:constr type="l" for="ch" forName="parentText3" refType="w" fact="0.461"/>
                  <dgm:constr type="t" for="ch" forName="parentText3" refType="h" fact="0.188"/>
                  <dgm:constr type="w" for="ch" forName="parentText3" refType="w" fact="0.539"/>
                  <dgm:constr type="h" for="ch" forName="parentText3" refType="h" fact="0.2821"/>
                  <dgm:constr type="l" for="ch" forName="parentText4" refType="w" fact="0.6915"/>
                  <dgm:constr type="t" for="ch" forName="parentText4" refType="h" fact="0.282"/>
                  <dgm:constr type="w" for="ch" forName="parentText4" refType="w" fact="0.3085"/>
                  <dgm:constr type="h" for="ch" forName="parentText4" refType="h" fact="0.2821"/>
                </dgm:constrLst>
              </dgm:if>
              <dgm:else name="Name41">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4"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4"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childText4" refType="primFontSz" refFor="des" refForName="parentText3" op="lte"/>
                  <dgm:constr type="primFontSz" for="des" forName="childText1" refType="primFontSz" refFor="des" refForName="parentText4" op="lte"/>
                  <dgm:constr type="primFontSz" for="des" forName="childText2" refType="primFontSz" refFor="des" refForName="parentText4" op="lte"/>
                  <dgm:constr type="primFontSz" for="des" forName="childText3" refType="primFontSz" refFor="des" refForName="parentText4" op="lte"/>
                  <dgm:constr type="primFontSz" for="des" forName="childText4" refType="primFontSz" refFor="des" refForName="parentText4" op="lte"/>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primFontSz" for="des" forName="childText4" refType="primFontSz" refFor="des" refForName="childText1" op="equ"/>
                  <dgm:constr type="l" for="ch" forName="childText1" refType="w" fact="0.7695"/>
                  <dgm:constr type="t" for="ch" forName="childText1" refType="h" fact="0.218"/>
                  <dgm:constr type="w" for="ch" forName="childText1" refType="w" fact="0.2305"/>
                  <dgm:constr type="h" for="ch" forName="childText1" refType="h" fact="0.5218"/>
                  <dgm:constr type="l" for="ch" forName="childText2" refType="w" fact="0.539"/>
                  <dgm:constr type="t" for="ch" forName="childText2" refType="h" fact="0.312"/>
                  <dgm:constr type="w" for="ch" forName="childText2" refType="w" fact="0.2305"/>
                  <dgm:constr type="h" for="ch" forName="childText2" refType="h" fact="0.5085"/>
                  <dgm:constr type="l" for="ch" forName="childText3" refType="w" fact="0.3085"/>
                  <dgm:constr type="t" for="ch" forName="childText3" refType="h" fact="0.406"/>
                  <dgm:constr type="w" for="ch" forName="childText3" refType="w" fact="0.2305"/>
                  <dgm:constr type="h" for="ch" forName="childText3" refType="h" fact="0.5119"/>
                  <dgm:constr type="l" for="ch" forName="childText4" refType="w" fact="0.076"/>
                  <dgm:constr type="t" for="ch" forName="childText4" refType="h" fact="0.5"/>
                  <dgm:constr type="w" for="ch" forName="childText4" refType="w" fact="0.2346"/>
                  <dgm:constr type="h" for="ch" forName="childText4" refType="h" fact="0.5179"/>
                  <dgm:constr type="l" for="ch" forName="parentText1" refType="w" fact="0"/>
                  <dgm:constr type="t" for="ch" forName="parentText1" refType="h" fact="0"/>
                  <dgm:constr type="w" for="ch" forName="parentText1" refType="w"/>
                  <dgm:constr type="h" for="ch" forName="parentText1" refType="h" fact="0.2821"/>
                  <dgm:constr type="l" for="ch" forName="parentText2" refType="w" fact="0"/>
                  <dgm:constr type="t" for="ch" forName="parentText2" refType="h" fact="0.094"/>
                  <dgm:constr type="w" for="ch" forName="parentText2" refType="w" fact="0.7695"/>
                  <dgm:constr type="h" for="ch" forName="parentText2" refType="h" fact="0.2821"/>
                  <dgm:constr type="l" for="ch" forName="parentText3" refType="w" fact="0"/>
                  <dgm:constr type="t" for="ch" forName="parentText3" refType="h" fact="0.188"/>
                  <dgm:constr type="w" for="ch" forName="parentText3" refType="w" fact="0.539"/>
                  <dgm:constr type="h" for="ch" forName="parentText3" refType="h" fact="0.2821"/>
                  <dgm:constr type="l" for="ch" forName="parentText4" refType="w" fact="0"/>
                  <dgm:constr type="t" for="ch" forName="parentText4" refType="h" fact="0.282"/>
                  <dgm:constr type="w" for="ch" forName="parentText4" refType="w" fact="0.3085"/>
                  <dgm:constr type="h" for="ch" forName="parentText4" refType="h" fact="0.2821"/>
                </dgm:constrLst>
              </dgm:else>
            </dgm:choose>
          </dgm:else>
        </dgm:choose>
      </dgm:if>
      <dgm:else name="Name42">
        <dgm:choose name="Name43">
          <dgm:if name="Name44" axis="ch ch" ptType="node node" func="cnt" op="equ" val="0">
            <dgm:alg type="composite">
              <dgm:param type="ar" val="2.9463"/>
            </dgm:alg>
            <dgm:choose name="Name45">
              <dgm:if name="Name46" func="var" arg="dir" op="equ" val="norm">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parentText5" refType="primFontSz" refFor="des" refForName="parentText1" op="equ"/>
                  <dgm:constr type="l" for="ch" forName="parentText1" refType="w" fact="0"/>
                  <dgm:constr type="t" for="ch" forName="parentText1" refType="h" fact="0"/>
                  <dgm:constr type="w" for="ch" forName="parentText1" refType="w"/>
                  <dgm:constr type="h" for="ch" forName="parentText1" refType="h" fact="0.4285"/>
                  <dgm:constr type="l" for="ch" forName="parentText2" refType="w" fact="0.1848"/>
                  <dgm:constr type="t" for="ch" forName="parentText2" refType="h" fact="0.1429"/>
                  <dgm:constr type="w" for="ch" forName="parentText2" refType="w" fact="0.8152"/>
                  <dgm:constr type="h" for="ch" forName="parentText2" refType="h" fact="0.4285"/>
                  <dgm:constr type="l" for="ch" forName="parentText3" refType="w" fact="0.3696"/>
                  <dgm:constr type="t" for="ch" forName="parentText3" refType="h" fact="0.2858"/>
                  <dgm:constr type="w" for="ch" forName="parentText3" refType="w" fact="0.6304"/>
                  <dgm:constr type="h" for="ch" forName="parentText3" refType="h" fact="0.4285"/>
                  <dgm:constr type="l" for="ch" forName="parentText4" refType="w" fact="0.5545"/>
                  <dgm:constr type="t" for="ch" forName="parentText4" refType="h" fact="0.4286"/>
                  <dgm:constr type="w" for="ch" forName="parentText4" refType="w" fact="0.4455"/>
                  <dgm:constr type="h" for="ch" forName="parentText4" refType="h" fact="0.4285"/>
                  <dgm:constr type="l" for="ch" forName="parentText5" refType="w" fact="0.7393"/>
                  <dgm:constr type="t" for="ch" forName="parentText5" refType="h" fact="0.5715"/>
                  <dgm:constr type="w" for="ch" forName="parentText5" refType="w" fact="0.2607"/>
                  <dgm:constr type="h" for="ch" forName="parentText5" refType="h" fact="0.4285"/>
                </dgm:constrLst>
              </dgm:if>
              <dgm:else name="Name47">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parentText5" refType="primFontSz" refFor="des" refForName="parentText1" op="equ"/>
                  <dgm:constr type="l" for="ch" forName="parentText1" refType="w" fact="0"/>
                  <dgm:constr type="t" for="ch" forName="parentText1" refType="h" fact="0"/>
                  <dgm:constr type="w" for="ch" forName="parentText1" refType="w"/>
                  <dgm:constr type="h" for="ch" forName="parentText1" refType="h" fact="0.4285"/>
                  <dgm:constr type="l" for="ch" forName="parentText2" refType="w" fact="0"/>
                  <dgm:constr type="t" for="ch" forName="parentText2" refType="h" fact="0.1429"/>
                  <dgm:constr type="w" for="ch" forName="parentText2" refType="w" fact="0.8152"/>
                  <dgm:constr type="h" for="ch" forName="parentText2" refType="h" fact="0.4285"/>
                  <dgm:constr type="l" for="ch" forName="parentText3" refType="w" fact="0"/>
                  <dgm:constr type="t" for="ch" forName="parentText3" refType="h" fact="0.2858"/>
                  <dgm:constr type="w" for="ch" forName="parentText3" refType="w" fact="0.6304"/>
                  <dgm:constr type="h" for="ch" forName="parentText3" refType="h" fact="0.4285"/>
                  <dgm:constr type="l" for="ch" forName="parentText4" refType="w" fact="0"/>
                  <dgm:constr type="t" for="ch" forName="parentText4" refType="h" fact="0.4286"/>
                  <dgm:constr type="w" for="ch" forName="parentText4" refType="w" fact="0.4455"/>
                  <dgm:constr type="h" for="ch" forName="parentText4" refType="h" fact="0.4285"/>
                  <dgm:constr type="l" for="ch" forName="parentText5" refType="w" fact="0"/>
                  <dgm:constr type="t" for="ch" forName="parentText5" refType="h" fact="0.5715"/>
                  <dgm:constr type="w" for="ch" forName="parentText5" refType="w" fact="0.2607"/>
                  <dgm:constr type="h" for="ch" forName="parentText5" refType="h" fact="0.4285"/>
                </dgm:constrLst>
              </dgm:else>
            </dgm:choose>
          </dgm:if>
          <dgm:else name="Name48">
            <dgm:alg type="composite">
              <dgm:param type="ar" val="1.7837"/>
            </dgm:alg>
            <dgm:choose name="Name49">
              <dgm:if name="Name50" func="var" arg="dir" op="equ" val="norm">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4" refType="primFontSz" refFor="des" refForName="parentText1" op="lte"/>
                  <dgm:constr type="primFontSz" for="des" forName="childText5"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4" refType="primFontSz" refFor="des" refForName="parentText2" op="lte"/>
                  <dgm:constr type="primFontSz" for="des" forName="childText5"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childText4" refType="primFontSz" refFor="des" refForName="parentText3" op="lte"/>
                  <dgm:constr type="primFontSz" for="des" forName="childText5" refType="primFontSz" refFor="des" refForName="parentText3" op="lte"/>
                  <dgm:constr type="primFontSz" for="des" forName="childText1" refType="primFontSz" refFor="des" refForName="parentText4" op="lte"/>
                  <dgm:constr type="primFontSz" for="des" forName="childText2" refType="primFontSz" refFor="des" refForName="parentText4" op="lte"/>
                  <dgm:constr type="primFontSz" for="des" forName="childText3" refType="primFontSz" refFor="des" refForName="parentText4" op="lte"/>
                  <dgm:constr type="primFontSz" for="des" forName="childText4" refType="primFontSz" refFor="des" refForName="parentText4" op="lte"/>
                  <dgm:constr type="primFontSz" for="des" forName="childText5" refType="primFontSz" refFor="des" refForName="parentText4" op="lte"/>
                  <dgm:constr type="primFontSz" for="des" forName="childText1" refType="primFontSz" refFor="des" refForName="parentText5" op="lte"/>
                  <dgm:constr type="primFontSz" for="des" forName="childText2" refType="primFontSz" refFor="des" refForName="parentText5" op="lte"/>
                  <dgm:constr type="primFontSz" for="des" forName="childText3" refType="primFontSz" refFor="des" refForName="parentText5" op="lte"/>
                  <dgm:constr type="primFontSz" for="des" forName="childText4" refType="primFontSz" refFor="des" refForName="parentText5" op="lte"/>
                  <dgm:constr type="primFontSz" for="des" forName="childText5" refType="primFontSz" refFor="des" refForName="parentText5" op="lte"/>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parentText5"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primFontSz" for="des" forName="childText4" refType="primFontSz" refFor="des" refForName="childText1" op="equ"/>
                  <dgm:constr type="primFontSz" for="des" forName="childText5" refType="primFontSz" refFor="des" refForName="childText1" op="equ"/>
                  <dgm:constr type="l" for="ch" forName="childText1" refType="w" fact="0"/>
                  <dgm:constr type="t" for="ch" forName="childText1" refType="h" fact="0.1997"/>
                  <dgm:constr type="w" for="ch" forName="childText1" refType="w" fact="0.18482"/>
                  <dgm:constr type="h" for="ch" forName="childText1" refType="h" fact="0.4763"/>
                  <dgm:constr type="l" for="ch" forName="childText2" refType="w" fact="0.1848"/>
                  <dgm:constr type="t" for="ch" forName="childText2" refType="h" fact="0.2862"/>
                  <dgm:constr type="w" for="ch" forName="childText2" refType="w" fact="0.18482"/>
                  <dgm:constr type="h" for="ch" forName="childText2" refType="h" fact="0.4763"/>
                  <dgm:constr type="l" for="ch" forName="childText3" refType="w" fact="0.3696"/>
                  <dgm:constr type="t" for="ch" forName="childText3" refType="h" fact="0.3727"/>
                  <dgm:constr type="w" for="ch" forName="childText3" refType="w" fact="0.18482"/>
                  <dgm:constr type="h" for="ch" forName="childText3" refType="h" fact="0.4763"/>
                  <dgm:constr type="l" for="ch" forName="childText4" refType="w" fact="0.5545"/>
                  <dgm:constr type="t" for="ch" forName="childText4" refType="h" fact="0.4592"/>
                  <dgm:constr type="w" for="ch" forName="childText4" refType="w" fact="0.18482"/>
                  <dgm:constr type="h" for="ch" forName="childText4" refType="h" fact="0.4763"/>
                  <dgm:constr type="l" for="ch" forName="childText5" refType="w" fact="0.7393"/>
                  <dgm:constr type="t" for="ch" forName="childText5" refType="h" fact="0.5457"/>
                  <dgm:constr type="w" for="ch" forName="childText5" refType="w" fact="0.18482"/>
                  <dgm:constr type="h" for="ch" forName="childText5" refType="h" fact="0.4763"/>
                  <dgm:constr type="l" for="ch" forName="parentText1" refType="w" fact="0"/>
                  <dgm:constr type="t" for="ch" forName="parentText1" refType="h" fact="0"/>
                  <dgm:constr type="w" for="ch" forName="parentText1" refType="w"/>
                  <dgm:constr type="h" for="ch" forName="parentText1" refType="h" fact="0.2594"/>
                  <dgm:constr type="l" for="ch" forName="parentText2" refType="w" fact="0.1848"/>
                  <dgm:constr type="t" for="ch" forName="parentText2" refType="h" fact="0.0865"/>
                  <dgm:constr type="w" for="ch" forName="parentText2" refType="w" fact="0.8152"/>
                  <dgm:constr type="h" for="ch" forName="parentText2" refType="h" fact="0.2594"/>
                  <dgm:constr type="l" for="ch" forName="parentText3" refType="w" fact="0.3696"/>
                  <dgm:constr type="t" for="ch" forName="parentText3" refType="h" fact="0.173"/>
                  <dgm:constr type="w" for="ch" forName="parentText3" refType="w" fact="0.6304"/>
                  <dgm:constr type="h" for="ch" forName="parentText3" refType="h" fact="0.2594"/>
                  <dgm:constr type="l" for="ch" forName="parentText4" refType="w" fact="0.5545"/>
                  <dgm:constr type="t" for="ch" forName="parentText4" refType="h" fact="0.2595"/>
                  <dgm:constr type="w" for="ch" forName="parentText4" refType="w" fact="0.4455"/>
                  <dgm:constr type="h" for="ch" forName="parentText4" refType="h" fact="0.2594"/>
                  <dgm:constr type="l" for="ch" forName="parentText5" refType="w" fact="0.7393"/>
                  <dgm:constr type="t" for="ch" forName="parentText5" refType="h" fact="0.346"/>
                  <dgm:constr type="w" for="ch" forName="parentText5" refType="w" fact="0.2607"/>
                  <dgm:constr type="h" for="ch" forName="parentText5" refType="h" fact="0.2594"/>
                </dgm:constrLst>
              </dgm:if>
              <dgm:else name="Name51">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4" refType="primFontSz" refFor="des" refForName="parentText1" op="lte"/>
                  <dgm:constr type="primFontSz" for="des" forName="childText5"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4" refType="primFontSz" refFor="des" refForName="parentText2" op="lte"/>
                  <dgm:constr type="primFontSz" for="des" forName="childText5"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childText4" refType="primFontSz" refFor="des" refForName="parentText3" op="lte"/>
                  <dgm:constr type="primFontSz" for="des" forName="childText5" refType="primFontSz" refFor="des" refForName="parentText3" op="lte"/>
                  <dgm:constr type="primFontSz" for="des" forName="childText1" refType="primFontSz" refFor="des" refForName="parentText4" op="lte"/>
                  <dgm:constr type="primFontSz" for="des" forName="childText2" refType="primFontSz" refFor="des" refForName="parentText4" op="lte"/>
                  <dgm:constr type="primFontSz" for="des" forName="childText3" refType="primFontSz" refFor="des" refForName="parentText4" op="lte"/>
                  <dgm:constr type="primFontSz" for="des" forName="childText4" refType="primFontSz" refFor="des" refForName="parentText4" op="lte"/>
                  <dgm:constr type="primFontSz" for="des" forName="childText5" refType="primFontSz" refFor="des" refForName="parentText4" op="lte"/>
                  <dgm:constr type="primFontSz" for="des" forName="childText1" refType="primFontSz" refFor="des" refForName="parentText5" op="lte"/>
                  <dgm:constr type="primFontSz" for="des" forName="childText2" refType="primFontSz" refFor="des" refForName="parentText5" op="lte"/>
                  <dgm:constr type="primFontSz" for="des" forName="childText3" refType="primFontSz" refFor="des" refForName="parentText5" op="lte"/>
                  <dgm:constr type="primFontSz" for="des" forName="childText4" refType="primFontSz" refFor="des" refForName="parentText5" op="lte"/>
                  <dgm:constr type="primFontSz" for="des" forName="childText5" refType="primFontSz" refFor="des" refForName="parentText5" op="lte"/>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parentText5"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primFontSz" for="des" forName="childText4" refType="primFontSz" refFor="des" refForName="childText1" op="equ"/>
                  <dgm:constr type="primFontSz" for="des" forName="childText5" refType="primFontSz" refFor="des" refForName="childText1" op="equ"/>
                  <dgm:constr type="l" for="ch" forName="childText1" refType="w" fact="0.81518"/>
                  <dgm:constr type="t" for="ch" forName="childText1" refType="h" fact="0.1997"/>
                  <dgm:constr type="w" for="ch" forName="childText1" refType="w" fact="0.18482"/>
                  <dgm:constr type="h" for="ch" forName="childText1" refType="h" fact="0.4763"/>
                  <dgm:constr type="l" for="ch" forName="childText2" refType="w" fact="0.63036"/>
                  <dgm:constr type="t" for="ch" forName="childText2" refType="h" fact="0.2862"/>
                  <dgm:constr type="w" for="ch" forName="childText2" refType="w" fact="0.18482"/>
                  <dgm:constr type="h" for="ch" forName="childText2" refType="h" fact="0.4763"/>
                  <dgm:constr type="l" for="ch" forName="childText3" refType="w" fact="0.44554"/>
                  <dgm:constr type="t" for="ch" forName="childText3" refType="h" fact="0.3727"/>
                  <dgm:constr type="w" for="ch" forName="childText3" refType="w" fact="0.18482"/>
                  <dgm:constr type="h" for="ch" forName="childText3" refType="h" fact="0.4763"/>
                  <dgm:constr type="l" for="ch" forName="childText4" refType="w" fact="0.26072"/>
                  <dgm:constr type="t" for="ch" forName="childText4" refType="h" fact="0.4592"/>
                  <dgm:constr type="w" for="ch" forName="childText4" refType="w" fact="0.18482"/>
                  <dgm:constr type="h" for="ch" forName="childText4" refType="h" fact="0.4763"/>
                  <dgm:constr type="l" for="ch" forName="childText5" refType="w" fact="0.0759"/>
                  <dgm:constr type="t" for="ch" forName="childText5" refType="h" fact="0.5457"/>
                  <dgm:constr type="w" for="ch" forName="childText5" refType="w" fact="0.18482"/>
                  <dgm:constr type="h" for="ch" forName="childText5" refType="h" fact="0.4763"/>
                  <dgm:constr type="l" for="ch" forName="parentText1" refType="w" fact="0"/>
                  <dgm:constr type="t" for="ch" forName="parentText1" refType="h" fact="0"/>
                  <dgm:constr type="w" for="ch" forName="parentText1" refType="w"/>
                  <dgm:constr type="h" for="ch" forName="parentText1" refType="h" fact="0.2594"/>
                  <dgm:constr type="l" for="ch" forName="parentText2" refType="w" fact="0"/>
                  <dgm:constr type="t" for="ch" forName="parentText2" refType="h" fact="0.0865"/>
                  <dgm:constr type="w" for="ch" forName="parentText2" refType="w" fact="0.8152"/>
                  <dgm:constr type="h" for="ch" forName="parentText2" refType="h" fact="0.2594"/>
                  <dgm:constr type="l" for="ch" forName="parentText3" refType="w" fact="0"/>
                  <dgm:constr type="t" for="ch" forName="parentText3" refType="h" fact="0.173"/>
                  <dgm:constr type="w" for="ch" forName="parentText3" refType="w" fact="0.6304"/>
                  <dgm:constr type="h" for="ch" forName="parentText3" refType="h" fact="0.2594"/>
                  <dgm:constr type="l" for="ch" forName="parentText4" refType="w" fact="0"/>
                  <dgm:constr type="t" for="ch" forName="parentText4" refType="h" fact="0.2595"/>
                  <dgm:constr type="w" for="ch" forName="parentText4" refType="w" fact="0.4455"/>
                  <dgm:constr type="h" for="ch" forName="parentText4" refType="h" fact="0.2594"/>
                  <dgm:constr type="l" for="ch" forName="parentText5" refType="w" fact="0"/>
                  <dgm:constr type="t" for="ch" forName="parentText5" refType="h" fact="0.346"/>
                  <dgm:constr type="w" for="ch" forName="parentText5" refType="w" fact="0.2607"/>
                  <dgm:constr type="h" for="ch" forName="parentText5" refType="h" fact="0.2594"/>
                </dgm:constrLst>
              </dgm:else>
            </dgm:choose>
          </dgm:else>
        </dgm:choose>
      </dgm:else>
    </dgm:choose>
    <dgm:forEach name="Name52" axis="ch" ptType="node" cnt="1">
      <dgm:layoutNode name="parentText1" styleLbl="node1">
        <dgm:varLst>
          <dgm:chMax/>
          <dgm:chPref val="3"/>
          <dgm:bulletEnabled val="1"/>
        </dgm:varLst>
        <dgm:choose name="Name53">
          <dgm:if name="Name54" func="var" arg="dir" op="equ" val="norm">
            <dgm:alg type="tx">
              <dgm:param type="parTxLTRAlign" val="l"/>
            </dgm:alg>
            <dgm:shape xmlns:r="http://schemas.openxmlformats.org/officeDocument/2006/relationships" type="rightArrow" r:blip="">
              <dgm:adjLst>
                <dgm:adj idx="1" val="0.5"/>
                <dgm:adj idx="2" val="0.5"/>
              </dgm:adjLst>
            </dgm:shape>
            <dgm:constrLst>
              <dgm:constr type="lMarg" refType="primFontSz" fact="0.3"/>
              <dgm:constr type="rMarg" val="20"/>
              <dgm:constr type="tMarg" refType="primFontSz" fact="0.3"/>
              <dgm:constr type="bMarg" refType="h" fact="0.45"/>
            </dgm:constrLst>
          </dgm:if>
          <dgm:else name="Name55">
            <dgm:alg type="tx">
              <dgm:param type="parTxLTRAlign" val="r"/>
            </dgm:alg>
            <dgm:shape xmlns:r="http://schemas.openxmlformats.org/officeDocument/2006/relationships" type="leftArrow" r:blip="">
              <dgm:adjLst>
                <dgm:adj idx="1" val="0.5"/>
                <dgm:adj idx="2" val="0.5"/>
              </dgm:adjLst>
            </dgm:shape>
            <dgm:constrLst>
              <dgm:constr type="lMarg" val="20"/>
              <dgm:constr type="rMarg" refType="primFontSz" fact="0.3"/>
              <dgm:constr type="tMarg" refType="primFontSz" fact="0.3"/>
              <dgm:constr type="bMarg" refType="h" fact="0.45"/>
            </dgm:constrLst>
          </dgm:else>
        </dgm:choose>
        <dgm:presOf axis="self" ptType="node"/>
        <dgm:ruleLst>
          <dgm:rule type="primFontSz" val="5" fact="NaN" max="NaN"/>
        </dgm:ruleLst>
      </dgm:layoutNode>
      <dgm:choose name="Name56">
        <dgm:if name="Name57" axis="ch" ptType="node" func="cnt" op="gte" val="1">
          <dgm:layoutNode name="childText1" styleLbl="solidAlignAcc1">
            <dgm:varLst>
              <dgm:chMax val="0"/>
              <dgm:chPref val="0"/>
              <dgm:bulletEnabled val="1"/>
            </dgm:varLst>
            <dgm:alg type="tx">
              <dgm:param type="txAnchorVert" val="t"/>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8"/>
      </dgm:choose>
    </dgm:forEach>
    <dgm:forEach name="Name59" axis="ch" ptType="node" st="2" cnt="1">
      <dgm:layoutNode name="parentText2" styleLbl="node1">
        <dgm:varLst>
          <dgm:chMax/>
          <dgm:chPref val="3"/>
          <dgm:bulletEnabled val="1"/>
        </dgm:varLst>
        <dgm:choose name="Name60">
          <dgm:if name="Name61" func="var" arg="dir" op="equ" val="norm">
            <dgm:alg type="tx">
              <dgm:param type="parTxLTRAlign" val="l"/>
            </dgm:alg>
            <dgm:shape xmlns:r="http://schemas.openxmlformats.org/officeDocument/2006/relationships" type="rightArrow" r:blip="">
              <dgm:adjLst>
                <dgm:adj idx="1" val="0.5"/>
                <dgm:adj idx="2" val="0.5"/>
              </dgm:adjLst>
            </dgm:shape>
            <dgm:constrLst>
              <dgm:constr type="lMarg" refType="primFontSz" fact="0.3"/>
              <dgm:constr type="rMarg" val="20"/>
              <dgm:constr type="tMarg" refType="primFontSz" fact="0.3"/>
              <dgm:constr type="bMarg" refType="h" fact="0.45"/>
            </dgm:constrLst>
          </dgm:if>
          <dgm:else name="Name62">
            <dgm:alg type="tx">
              <dgm:param type="parTxLTRAlign" val="r"/>
            </dgm:alg>
            <dgm:shape xmlns:r="http://schemas.openxmlformats.org/officeDocument/2006/relationships" type="leftArrow" r:blip="">
              <dgm:adjLst>
                <dgm:adj idx="1" val="0.5"/>
                <dgm:adj idx="2" val="0.5"/>
              </dgm:adjLst>
            </dgm:shape>
            <dgm:constrLst>
              <dgm:constr type="lMarg" val="20"/>
              <dgm:constr type="rMarg" refType="primFontSz" fact="0.3"/>
              <dgm:constr type="tMarg" refType="primFontSz" fact="0.3"/>
              <dgm:constr type="bMarg" refType="h" fact="0.45"/>
            </dgm:constrLst>
          </dgm:else>
        </dgm:choose>
        <dgm:presOf axis="self" ptType="node"/>
        <dgm:ruleLst>
          <dgm:rule type="primFontSz" val="5" fact="NaN" max="NaN"/>
        </dgm:ruleLst>
      </dgm:layoutNode>
      <dgm:choose name="Name63">
        <dgm:if name="Name64" axis="ch" ptType="node" func="cnt" op="gte" val="1">
          <dgm:layoutNode name="childText2" styleLbl="solidAlignAcc1">
            <dgm:varLst>
              <dgm:chMax val="0"/>
              <dgm:chPref val="0"/>
              <dgm:bulletEnabled val="1"/>
            </dgm:varLst>
            <dgm:alg type="tx">
              <dgm:param type="txAnchorVert" val="t"/>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5"/>
      </dgm:choose>
    </dgm:forEach>
    <dgm:forEach name="Name66" axis="ch" ptType="node" st="3" cnt="1">
      <dgm:layoutNode name="parentText3" styleLbl="node1">
        <dgm:varLst>
          <dgm:chMax/>
          <dgm:chPref val="3"/>
          <dgm:bulletEnabled val="1"/>
        </dgm:varLst>
        <dgm:choose name="Name67">
          <dgm:if name="Name68" func="var" arg="dir" op="equ" val="norm">
            <dgm:alg type="tx">
              <dgm:param type="parTxLTRAlign" val="l"/>
            </dgm:alg>
            <dgm:shape xmlns:r="http://schemas.openxmlformats.org/officeDocument/2006/relationships" type="rightArrow" r:blip="">
              <dgm:adjLst>
                <dgm:adj idx="1" val="0.5"/>
                <dgm:adj idx="2" val="0.5"/>
              </dgm:adjLst>
            </dgm:shape>
            <dgm:constrLst>
              <dgm:constr type="lMarg" refType="primFontSz" fact="0.3"/>
              <dgm:constr type="rMarg" val="20"/>
              <dgm:constr type="tMarg" refType="primFontSz" fact="0.3"/>
              <dgm:constr type="bMarg" refType="h" fact="0.45"/>
            </dgm:constrLst>
          </dgm:if>
          <dgm:else name="Name69">
            <dgm:alg type="tx">
              <dgm:param type="parTxLTRAlign" val="r"/>
            </dgm:alg>
            <dgm:shape xmlns:r="http://schemas.openxmlformats.org/officeDocument/2006/relationships" type="leftArrow" r:blip="">
              <dgm:adjLst>
                <dgm:adj idx="1" val="0.5"/>
                <dgm:adj idx="2" val="0.5"/>
              </dgm:adjLst>
            </dgm:shape>
            <dgm:constrLst>
              <dgm:constr type="lMarg" val="20"/>
              <dgm:constr type="rMarg" refType="primFontSz" fact="0.3"/>
              <dgm:constr type="tMarg" refType="primFontSz" fact="0.3"/>
              <dgm:constr type="bMarg" refType="h" fact="0.45"/>
            </dgm:constrLst>
          </dgm:else>
        </dgm:choose>
        <dgm:presOf axis="self" ptType="node"/>
        <dgm:ruleLst>
          <dgm:rule type="primFontSz" val="5" fact="NaN" max="NaN"/>
        </dgm:ruleLst>
      </dgm:layoutNode>
      <dgm:choose name="Name70">
        <dgm:if name="Name71" axis="ch" ptType="node" func="cnt" op="gte" val="1">
          <dgm:layoutNode name="childText3" styleLbl="solidAlignAcc1">
            <dgm:varLst>
              <dgm:chMax val="0"/>
              <dgm:chPref val="0"/>
              <dgm:bulletEnabled val="1"/>
            </dgm:varLst>
            <dgm:alg type="tx">
              <dgm:param type="txAnchorVert" val="t"/>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2"/>
      </dgm:choose>
    </dgm:forEach>
    <dgm:forEach name="Name73" axis="ch" ptType="node" st="4" cnt="1">
      <dgm:layoutNode name="parentText4" styleLbl="node1">
        <dgm:varLst>
          <dgm:chMax/>
          <dgm:chPref val="3"/>
          <dgm:bulletEnabled val="1"/>
        </dgm:varLst>
        <dgm:choose name="Name74">
          <dgm:if name="Name75" func="var" arg="dir" op="equ" val="norm">
            <dgm:alg type="tx">
              <dgm:param type="parTxLTRAlign" val="l"/>
            </dgm:alg>
            <dgm:shape xmlns:r="http://schemas.openxmlformats.org/officeDocument/2006/relationships" type="rightArrow" r:blip="">
              <dgm:adjLst>
                <dgm:adj idx="1" val="0.5"/>
                <dgm:adj idx="2" val="0.5"/>
              </dgm:adjLst>
            </dgm:shape>
            <dgm:constrLst>
              <dgm:constr type="lMarg" refType="primFontSz" fact="0.3"/>
              <dgm:constr type="rMarg" val="20"/>
              <dgm:constr type="tMarg" refType="primFontSz" fact="0.3"/>
              <dgm:constr type="bMarg" refType="h" fact="0.45"/>
            </dgm:constrLst>
          </dgm:if>
          <dgm:else name="Name76">
            <dgm:alg type="tx">
              <dgm:param type="parTxLTRAlign" val="r"/>
            </dgm:alg>
            <dgm:shape xmlns:r="http://schemas.openxmlformats.org/officeDocument/2006/relationships" type="leftArrow" r:blip="">
              <dgm:adjLst>
                <dgm:adj idx="1" val="0.5"/>
                <dgm:adj idx="2" val="0.5"/>
              </dgm:adjLst>
            </dgm:shape>
            <dgm:constrLst>
              <dgm:constr type="lMarg" val="20"/>
              <dgm:constr type="rMarg" refType="primFontSz" fact="0.3"/>
              <dgm:constr type="tMarg" refType="primFontSz" fact="0.3"/>
              <dgm:constr type="bMarg" refType="h" fact="0.45"/>
            </dgm:constrLst>
          </dgm:else>
        </dgm:choose>
        <dgm:presOf axis="self" ptType="node"/>
        <dgm:ruleLst>
          <dgm:rule type="primFontSz" val="5" fact="NaN" max="NaN"/>
        </dgm:ruleLst>
      </dgm:layoutNode>
      <dgm:choose name="Name77">
        <dgm:if name="Name78" axis="ch" ptType="node" func="cnt" op="gte" val="1">
          <dgm:layoutNode name="childText4" styleLbl="solidAlignAcc1">
            <dgm:varLst>
              <dgm:chMax val="0"/>
              <dgm:chPref val="0"/>
              <dgm:bulletEnabled val="1"/>
            </dgm:varLst>
            <dgm:alg type="tx">
              <dgm:param type="txAnchorVert" val="t"/>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9"/>
      </dgm:choose>
    </dgm:forEach>
    <dgm:forEach name="Name80" axis="ch" ptType="node" st="5" cnt="1">
      <dgm:layoutNode name="parentText5" styleLbl="node1">
        <dgm:varLst>
          <dgm:chMax/>
          <dgm:chPref val="3"/>
          <dgm:bulletEnabled val="1"/>
        </dgm:varLst>
        <dgm:choose name="Name81">
          <dgm:if name="Name82" func="var" arg="dir" op="equ" val="norm">
            <dgm:alg type="tx">
              <dgm:param type="parTxLTRAlign" val="l"/>
            </dgm:alg>
            <dgm:shape xmlns:r="http://schemas.openxmlformats.org/officeDocument/2006/relationships" type="rightArrow" r:blip="">
              <dgm:adjLst>
                <dgm:adj idx="1" val="0.5"/>
                <dgm:adj idx="2" val="0.5"/>
              </dgm:adjLst>
            </dgm:shape>
            <dgm:constrLst>
              <dgm:constr type="lMarg" refType="primFontSz" fact="0.3"/>
              <dgm:constr type="rMarg" val="20"/>
              <dgm:constr type="tMarg" refType="primFontSz" fact="0.3"/>
              <dgm:constr type="bMarg" refType="h" fact="0.45"/>
            </dgm:constrLst>
          </dgm:if>
          <dgm:else name="Name83">
            <dgm:alg type="tx">
              <dgm:param type="parTxLTRAlign" val="r"/>
            </dgm:alg>
            <dgm:shape xmlns:r="http://schemas.openxmlformats.org/officeDocument/2006/relationships" type="leftArrow" r:blip="">
              <dgm:adjLst>
                <dgm:adj idx="1" val="0.5"/>
                <dgm:adj idx="2" val="0.5"/>
              </dgm:adjLst>
            </dgm:shape>
            <dgm:constrLst>
              <dgm:constr type="lMarg" val="20"/>
              <dgm:constr type="rMarg" refType="primFontSz" fact="0.3"/>
              <dgm:constr type="tMarg" refType="primFontSz" fact="0.3"/>
              <dgm:constr type="bMarg" refType="h" fact="0.45"/>
            </dgm:constrLst>
          </dgm:else>
        </dgm:choose>
        <dgm:presOf axis="self" ptType="node"/>
        <dgm:ruleLst>
          <dgm:rule type="primFontSz" val="5" fact="NaN" max="NaN"/>
        </dgm:ruleLst>
      </dgm:layoutNode>
      <dgm:choose name="Name84">
        <dgm:if name="Name85" axis="ch" ptType="node" func="cnt" op="gte" val="1">
          <dgm:layoutNode name="childText5" styleLbl="solidAlignAcc1">
            <dgm:varLst>
              <dgm:chMax val="0"/>
              <dgm:chPref val="0"/>
              <dgm:bulletEnabled val="1"/>
            </dgm:varLst>
            <dgm:alg type="tx">
              <dgm:param type="txAnchorVert" val="t"/>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6"/>
      </dgm:choose>
    </dgm:forEach>
  </dgm:layoutNode>
</dgm:layoutDef>
</file>

<file path=ppt/diagrams/layout19.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20.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21.xml><?xml version="1.0" encoding="utf-8"?>
<dgm:layoutDef xmlns:dgm="http://schemas.openxmlformats.org/drawingml/2006/diagram" xmlns:a="http://schemas.openxmlformats.org/drawingml/2006/main" uniqueId="urn:microsoft.com/office/officeart/2005/8/layout/process2">
  <dgm:title val=""/>
  <dgm:desc val=""/>
  <dgm:catLst>
    <dgm:cat type="process"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resizeHandles val="exact"/>
    </dgm:varLst>
    <dgm:alg type="lin">
      <dgm:param type="linDir" val="fromT"/>
    </dgm:alg>
    <dgm:shape xmlns:r="http://schemas.openxmlformats.org/officeDocument/2006/relationships" r:blip="">
      <dgm:adjLst/>
    </dgm:shape>
    <dgm:presOf/>
    <dgm:constrLst>
      <dgm:constr type="h" for="ch" ptType="node" refType="h"/>
      <dgm:constr type="h" for="ch" ptType="sibTrans" refType="h" refFor="ch" refPtType="node" fact="0.5"/>
      <dgm:constr type="w" for="ch" ptType="node"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choose name="Name0">
          <dgm:if name="Name1" axis="root des" ptType="all node" func="maxDepth" op="gt" val="1">
            <dgm:alg type="tx">
              <dgm:param type="parTxLTRAlign" val="l"/>
              <dgm:param type="parTxRTLAlign" val="r"/>
              <dgm:param type="txAnchorVertCh" val="mid"/>
            </dgm:alg>
          </dgm:if>
          <dgm:else name="Name2">
            <dgm:alg type="tx"/>
          </dgm:else>
        </dgm:choose>
        <dgm:shape xmlns:r="http://schemas.openxmlformats.org/officeDocument/2006/relationships" type="roundRect" r:blip="">
          <dgm:adjLst>
            <dgm:adj idx="1" val="0.1"/>
          </dgm:adjLst>
        </dgm:shape>
        <dgm:presOf axis="desOrSelf" ptType="node"/>
        <dgm:constrLst>
          <dgm:constr type="w" refType="h" fact="1.8"/>
          <dgm:constr type="tMarg" refType="primFontSz" fact="0.3"/>
          <dgm:constr type="bMarg" refType="primFontSz" fact="0.3"/>
          <dgm:constr type="lMarg" refType="primFontSz" fact="0.3"/>
          <dgm:constr type="rMarg" refType="primFontSz" fact="0.3"/>
        </dgm:constrLst>
        <dgm:ruleLst>
          <dgm:rule type="primFontSz" val="18" fact="NaN" max="NaN"/>
          <dgm:rule type="w" val="NaN" fact="4" max="NaN"/>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w" refType="h" fact="0.9"/>
            <dgm:constr type="connDist"/>
            <dgm:constr type="wArH" refType="w" fact="0.5"/>
            <dgm:constr type="hArH" refType="w"/>
            <dgm:constr type="stemThick" refType="w" fact="0.6"/>
            <dgm:constr type="begPad" refType="connDist" fact="0.125"/>
            <dgm:constr type="endPad" refType="connDist" fact="0.125"/>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2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3.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24.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2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6.xml><?xml version="1.0" encoding="utf-8"?>
<dgm:layoutDef xmlns:dgm="http://schemas.openxmlformats.org/drawingml/2006/diagram" xmlns:a="http://schemas.openxmlformats.org/drawingml/2006/main" uniqueId="urn:microsoft.com/office/officeart/2005/8/layout/process5">
  <dgm:title val=""/>
  <dgm:desc val=""/>
  <dgm:catLst>
    <dgm:cat type="process" pri="17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diagram">
    <dgm:varLst>
      <dgm:dir/>
      <dgm:resizeHandles val="exact"/>
    </dgm:varLst>
    <dgm:choose name="Name0">
      <dgm:if name="Name1" axis="self" func="var" arg="dir" op="equ" val="norm">
        <dgm:alg type="snake">
          <dgm:param type="grDir" val="tL"/>
          <dgm:param type="flowDir" val="row"/>
          <dgm:param type="contDir" val="revDir"/>
          <dgm:param type="bkpt" val="endCnv"/>
        </dgm:alg>
      </dgm:if>
      <dgm:else name="Name2">
        <dgm:alg type="snake">
          <dgm:param type="grDir" val="tR"/>
          <dgm:param type="flowDir" val="row"/>
          <dgm:param type="contDir" val="rev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4"/>
      <dgm:constr type="sp" refType="w" refFor="ch" refForName="sibTrans"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27.xml><?xml version="1.0" encoding="utf-8"?>
<dgm:layoutDef xmlns:dgm="http://schemas.openxmlformats.org/drawingml/2006/diagram" xmlns:a="http://schemas.openxmlformats.org/drawingml/2006/main" uniqueId="urn:microsoft.com/office/officeart/2005/8/layout/matrix1">
  <dgm:title val=""/>
  <dgm:desc val=""/>
  <dgm:catLst>
    <dgm:cat type="matrix" pri="2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3" destOrd="0"/>
      </dgm:cxnLst>
      <dgm:bg/>
      <dgm:whole/>
    </dgm:dataModel>
  </dgm:styleData>
  <dgm:clrData>
    <dgm:dataModel>
      <dgm:ptLst>
        <dgm:pt modelId="0" type="doc"/>
        <dgm:pt modelId="1"/>
        <dgm:pt modelId="11"/>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3" destOrd="0"/>
      </dgm:cxnLst>
      <dgm:bg/>
      <dgm:whole/>
    </dgm:dataModel>
  </dgm:clrData>
  <dgm:layoutNode name="diagram">
    <dgm:varLst>
      <dgm:chMax val="1"/>
      <dgm:dir/>
      <dgm:animLvl val="ctr"/>
      <dgm:resizeHandles val="exact"/>
    </dgm:varLst>
    <dgm:alg type="composite"/>
    <dgm:shape xmlns:r="http://schemas.openxmlformats.org/officeDocument/2006/relationships" r:blip="">
      <dgm:adjLst/>
    </dgm:shape>
    <dgm:presOf/>
    <dgm:constrLst>
      <dgm:constr type="ctrX" for="ch" forName="matrix" refType="w" fact="0.5"/>
      <dgm:constr type="ctrY" for="ch" forName="matrix" refType="h" fact="0.5"/>
      <dgm:constr type="w" for="ch" forName="matrix" refType="w"/>
      <dgm:constr type="h" for="ch" forName="matrix" refType="h"/>
      <dgm:constr type="ctrX" for="ch" forName="centerTile" refType="w" fact="0.5"/>
      <dgm:constr type="ctrY" for="ch" forName="centerTile" refType="h" fact="0.5"/>
      <dgm:constr type="w" for="ch" forName="centerTile" refType="w" fact="0.3"/>
      <dgm:constr type="h" for="ch" forName="centerTile" refType="h" fact="0.25"/>
      <dgm:constr type="primFontSz" for="des" ptType="node" op="equ" val="65"/>
    </dgm:constrLst>
    <dgm:ruleLst/>
    <dgm:choose name="Name0">
      <dgm:if name="Name1" axis="ch" ptType="node" func="cnt" op="gte" val="1">
        <dgm:layoutNode name="matrix">
          <dgm:alg type="composite"/>
          <dgm:shape xmlns:r="http://schemas.openxmlformats.org/officeDocument/2006/relationships" r:blip="">
            <dgm:adjLst/>
          </dgm:shape>
          <dgm:presOf/>
          <dgm:constrLst>
            <dgm:constr type="l" for="ch" forName="tile1"/>
            <dgm:constr type="t" for="ch" forName="tile1"/>
            <dgm:constr type="r" for="ch" forName="tile1" refType="w" fact="0.5"/>
            <dgm:constr type="b" for="ch" forName="tile1" refType="h" fact="0.5"/>
            <dgm:constr type="l" for="ch" forName="tile1text" refType="l" refFor="ch" refForName="tile1"/>
            <dgm:constr type="t" for="ch" forName="tile1text" refType="t" refFor="ch" refForName="tile1"/>
            <dgm:constr type="w" for="ch" forName="tile1text" refType="w" refFor="ch" refForName="tile1"/>
            <dgm:constr type="h" for="ch" forName="tile1text" refType="h" refFor="ch" refForName="tile1" fact="0.75"/>
            <dgm:constr type="r" for="ch" forName="tile2" refType="w"/>
            <dgm:constr type="t" for="ch" forName="tile2"/>
            <dgm:constr type="l" for="ch" forName="tile2" refType="w" fact="0.5"/>
            <dgm:constr type="b" for="ch" forName="tile2" refType="h" fact="0.5"/>
            <dgm:constr type="r" for="ch" forName="tile2text" refType="r" refFor="ch" refForName="tile2"/>
            <dgm:constr type="t" for="ch" forName="tile2text" refType="t" refFor="ch" refForName="tile2"/>
            <dgm:constr type="w" for="ch" forName="tile2text" refType="w" refFor="ch" refForName="tile2"/>
            <dgm:constr type="h" for="ch" forName="tile2text" refType="h" refFor="ch" refForName="tile2" fact="0.75"/>
            <dgm:constr type="l" for="ch" forName="tile3"/>
            <dgm:constr type="b" for="ch" forName="tile3" refType="h"/>
            <dgm:constr type="r" for="ch" forName="tile3" refType="w" fact="0.5"/>
            <dgm:constr type="t" for="ch" forName="tile3" refType="h" fact="0.5"/>
            <dgm:constr type="l" for="ch" forName="tile3text" refType="l" refFor="ch" refForName="tile3"/>
            <dgm:constr type="b" for="ch" forName="tile3text" refType="b" refFor="ch" refForName="tile3"/>
            <dgm:constr type="w" for="ch" forName="tile3text" refType="w" refFor="ch" refForName="tile3"/>
            <dgm:constr type="h" for="ch" forName="tile3text" refType="h" refFor="ch" refForName="tile3" fact="0.75"/>
            <dgm:constr type="r" for="ch" forName="tile4" refType="w"/>
            <dgm:constr type="b" for="ch" forName="tile4" refType="h"/>
            <dgm:constr type="l" for="ch" forName="tile4" refType="w" fact="0.5"/>
            <dgm:constr type="t" for="ch" forName="tile4" refType="h" fact="0.5"/>
            <dgm:constr type="r" for="ch" forName="tile4text" refType="r" refFor="ch" refForName="tile4"/>
            <dgm:constr type="b" for="ch" forName="tile4text" refType="b" refFor="ch" refForName="tile4"/>
            <dgm:constr type="w" for="ch" forName="tile4text" refType="w" refFor="ch" refForName="tile4"/>
            <dgm:constr type="h" for="ch" forName="tile4text" refType="h" refFor="ch" refForName="tile4" fact="0.75"/>
          </dgm:constrLst>
          <dgm:ruleLst/>
          <dgm:layoutNode name="tile1" styleLbl="node1">
            <dgm:alg type="sp"/>
            <dgm:shape xmlns:r="http://schemas.openxmlformats.org/officeDocument/2006/relationships" rot="270" type="round1Rect" r:blip="">
              <dgm:adjLst/>
            </dgm:shape>
            <dgm:choose name="Name2">
              <dgm:if name="Name3" func="var" arg="dir" op="equ" val="norm">
                <dgm:presOf axis="ch ch desOrSelf" ptType="node node node" st="1 1 1" cnt="1 1 0"/>
              </dgm:if>
              <dgm:else name="Name4">
                <dgm:presOf axis="ch ch desOrSelf" ptType="node node node" st="1 2 1" cnt="1 1 0"/>
              </dgm:else>
            </dgm:choose>
            <dgm:constrLst/>
            <dgm:ruleLst/>
          </dgm:layoutNode>
          <dgm:layoutNode name="tile1text" styleLbl="node1">
            <dgm:varLst>
              <dgm:chMax val="0"/>
              <dgm:chPref val="0"/>
              <dgm:bulletEnabled val="1"/>
            </dgm:varLst>
            <dgm:choose name="Name5">
              <dgm:if name="Name6" axis="root des" func="maxDepth" op="gte" val="3">
                <dgm:alg type="tx">
                  <dgm:param type="txAnchorVert" val="t"/>
                  <dgm:param type="parTxLTRAlign" val="l"/>
                  <dgm:param type="parTxRTLAlign" val="r"/>
                </dgm:alg>
              </dgm:if>
              <dgm:else name="Name7">
                <dgm:alg type="tx"/>
              </dgm:else>
            </dgm:choose>
            <dgm:shape xmlns:r="http://schemas.openxmlformats.org/officeDocument/2006/relationships" rot="270" type="rect" r:blip="" hideGeom="1">
              <dgm:adjLst>
                <dgm:adj idx="1" val="0.2"/>
              </dgm:adjLst>
            </dgm:shape>
            <dgm:choose name="Name8">
              <dgm:if name="Name9" func="var" arg="dir" op="equ" val="norm">
                <dgm:presOf axis="ch ch desOrSelf" ptType="node node node" st="1 1 1" cnt="1 1 0"/>
              </dgm:if>
              <dgm:else name="Name10">
                <dgm:presOf axis="ch ch desOrSelf" ptType="node node node" st="1 2 1" cnt="1 1 0"/>
              </dgm:else>
            </dgm:choose>
            <dgm:constrLst/>
            <dgm:ruleLst>
              <dgm:rule type="primFontSz" val="5" fact="NaN" max="NaN"/>
            </dgm:ruleLst>
          </dgm:layoutNode>
          <dgm:layoutNode name="tile2" styleLbl="node1">
            <dgm:alg type="sp"/>
            <dgm:shape xmlns:r="http://schemas.openxmlformats.org/officeDocument/2006/relationships" type="round1Rect" r:blip="">
              <dgm:adjLst/>
            </dgm:shape>
            <dgm:choose name="Name11">
              <dgm:if name="Name12" func="var" arg="dir" op="equ" val="norm">
                <dgm:presOf axis="ch ch desOrSelf" ptType="node node node" st="1 2 1" cnt="1 1 0"/>
              </dgm:if>
              <dgm:else name="Name13">
                <dgm:presOf axis="ch ch desOrSelf" ptType="node node node" st="1 1 1" cnt="1 1 0"/>
              </dgm:else>
            </dgm:choose>
            <dgm:constrLst/>
            <dgm:ruleLst/>
          </dgm:layoutNode>
          <dgm:layoutNode name="tile2text" styleLbl="node1">
            <dgm:varLst>
              <dgm:chMax val="0"/>
              <dgm:chPref val="0"/>
              <dgm:bulletEnabled val="1"/>
            </dgm:varLst>
            <dgm:choose name="Name14">
              <dgm:if name="Name15" axis="root des" func="maxDepth" op="gte" val="3">
                <dgm:alg type="tx">
                  <dgm:param type="txAnchorVert" val="t"/>
                  <dgm:param type="parTxLTRAlign" val="l"/>
                  <dgm:param type="parTxRTLAlign" val="r"/>
                </dgm:alg>
              </dgm:if>
              <dgm:else name="Name16">
                <dgm:alg type="tx"/>
              </dgm:else>
            </dgm:choose>
            <dgm:shape xmlns:r="http://schemas.openxmlformats.org/officeDocument/2006/relationships" type="rect" r:blip="" hideGeom="1">
              <dgm:adjLst/>
            </dgm:shape>
            <dgm:choose name="Name17">
              <dgm:if name="Name18" func="var" arg="dir" op="equ" val="norm">
                <dgm:presOf axis="ch ch desOrSelf" ptType="node node node" st="1 2 1" cnt="1 1 0"/>
              </dgm:if>
              <dgm:else name="Name19">
                <dgm:presOf axis="ch ch desOrSelf" ptType="node node node" st="1 1 1" cnt="1 1 0"/>
              </dgm:else>
            </dgm:choose>
            <dgm:constrLst/>
            <dgm:ruleLst>
              <dgm:rule type="primFontSz" val="5" fact="NaN" max="NaN"/>
            </dgm:ruleLst>
          </dgm:layoutNode>
          <dgm:layoutNode name="tile3" styleLbl="node1">
            <dgm:alg type="sp"/>
            <dgm:shape xmlns:r="http://schemas.openxmlformats.org/officeDocument/2006/relationships" rot="180" type="round1Rect" r:blip="">
              <dgm:adjLst/>
            </dgm:shape>
            <dgm:choose name="Name20">
              <dgm:if name="Name21" func="var" arg="dir" op="equ" val="norm">
                <dgm:presOf axis="ch ch desOrSelf" ptType="node node node" st="1 3 1" cnt="1 1 0"/>
              </dgm:if>
              <dgm:else name="Name22">
                <dgm:presOf axis="ch ch desOrSelf" ptType="node node node" st="1 4 1" cnt="1 1 0"/>
              </dgm:else>
            </dgm:choose>
            <dgm:constrLst/>
            <dgm:ruleLst/>
          </dgm:layoutNode>
          <dgm:layoutNode name="tile3text" styleLbl="node1">
            <dgm:varLst>
              <dgm:chMax val="0"/>
              <dgm:chPref val="0"/>
              <dgm:bulletEnabled val="1"/>
            </dgm:varLst>
            <dgm:choose name="Name23">
              <dgm:if name="Name24" axis="root des" func="maxDepth" op="gte" val="3">
                <dgm:alg type="tx">
                  <dgm:param type="txAnchorVert" val="t"/>
                  <dgm:param type="parTxLTRAlign" val="l"/>
                  <dgm:param type="parTxRTLAlign" val="r"/>
                </dgm:alg>
              </dgm:if>
              <dgm:else name="Name25">
                <dgm:alg type="tx"/>
              </dgm:else>
            </dgm:choose>
            <dgm:shape xmlns:r="http://schemas.openxmlformats.org/officeDocument/2006/relationships" rot="180" type="rect" r:blip="" hideGeom="1">
              <dgm:adjLst/>
            </dgm:shape>
            <dgm:choose name="Name26">
              <dgm:if name="Name27" func="var" arg="dir" op="equ" val="norm">
                <dgm:presOf axis="ch ch desOrSelf" ptType="node node node" st="1 3 1" cnt="1 1 0"/>
              </dgm:if>
              <dgm:else name="Name28">
                <dgm:presOf axis="ch ch desOrSelf" ptType="node node node" st="1 4 1" cnt="1 1 0"/>
              </dgm:else>
            </dgm:choose>
            <dgm:constrLst/>
            <dgm:ruleLst>
              <dgm:rule type="primFontSz" val="5" fact="NaN" max="NaN"/>
            </dgm:ruleLst>
          </dgm:layoutNode>
          <dgm:layoutNode name="tile4" styleLbl="node1">
            <dgm:alg type="sp"/>
            <dgm:shape xmlns:r="http://schemas.openxmlformats.org/officeDocument/2006/relationships" rot="90" type="round1Rect" r:blip="">
              <dgm:adjLst/>
            </dgm:shape>
            <dgm:choose name="Name29">
              <dgm:if name="Name30" func="var" arg="dir" op="equ" val="norm">
                <dgm:presOf axis="ch ch desOrSelf" ptType="node node node" st="1 4 1" cnt="1 1 0"/>
              </dgm:if>
              <dgm:else name="Name31">
                <dgm:presOf axis="ch ch desOrSelf" ptType="node node node" st="1 3 1" cnt="1 1 0"/>
              </dgm:else>
            </dgm:choose>
            <dgm:constrLst/>
            <dgm:ruleLst/>
          </dgm:layoutNode>
          <dgm:layoutNode name="tile4text" styleLbl="node1">
            <dgm:varLst>
              <dgm:chMax val="0"/>
              <dgm:chPref val="0"/>
              <dgm:bulletEnabled val="1"/>
            </dgm:varLst>
            <dgm:choose name="Name32">
              <dgm:if name="Name33" axis="root des" func="maxDepth" op="gte" val="3">
                <dgm:alg type="tx">
                  <dgm:param type="txAnchorVert" val="t"/>
                  <dgm:param type="parTxLTRAlign" val="l"/>
                  <dgm:param type="parTxRTLAlign" val="r"/>
                </dgm:alg>
              </dgm:if>
              <dgm:else name="Name34">
                <dgm:alg type="tx"/>
              </dgm:else>
            </dgm:choose>
            <dgm:shape xmlns:r="http://schemas.openxmlformats.org/officeDocument/2006/relationships" rot="90" type="rect" r:blip="" hideGeom="1">
              <dgm:adjLst/>
            </dgm:shape>
            <dgm:choose name="Name35">
              <dgm:if name="Name36" func="var" arg="dir" op="equ" val="norm">
                <dgm:presOf axis="ch ch desOrSelf" ptType="node node node" st="1 4 1" cnt="1 1 0"/>
              </dgm:if>
              <dgm:else name="Name37">
                <dgm:presOf axis="ch ch desOrSelf" ptType="node node node" st="1 3 1" cnt="1 1 0"/>
              </dgm:else>
            </dgm:choose>
            <dgm:constrLst/>
            <dgm:ruleLst>
              <dgm:rule type="primFontSz" val="5" fact="NaN" max="NaN"/>
            </dgm:ruleLst>
          </dgm:layoutNode>
        </dgm:layoutNode>
        <dgm:layoutNode name="centerTile" styleLbl="fgShp">
          <dgm:varLst>
            <dgm:chMax val="0"/>
            <dgm:chPref val="0"/>
          </dgm:varLst>
          <dgm:alg type="tx"/>
          <dgm:shape xmlns:r="http://schemas.openxmlformats.org/officeDocument/2006/relationships" type="roundRect" r:blip="">
            <dgm:adjLst/>
          </dgm:shape>
          <dgm:presOf axis="ch" ptType="node" cnt="1"/>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38"/>
    </dgm:choose>
  </dgm:layoutNode>
</dgm:layoutDef>
</file>

<file path=ppt/diagrams/layout28.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29.xml><?xml version="1.0" encoding="utf-8"?>
<dgm:layoutDef xmlns:dgm="http://schemas.openxmlformats.org/drawingml/2006/diagram" xmlns:a="http://schemas.openxmlformats.org/drawingml/2006/main" uniqueId="urn:microsoft.com/office/officeart/2005/8/layout/process5">
  <dgm:title val=""/>
  <dgm:desc val=""/>
  <dgm:catLst>
    <dgm:cat type="process" pri="17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diagram">
    <dgm:varLst>
      <dgm:dir/>
      <dgm:resizeHandles val="exact"/>
    </dgm:varLst>
    <dgm:choose name="Name0">
      <dgm:if name="Name1" axis="self" func="var" arg="dir" op="equ" val="norm">
        <dgm:alg type="snake">
          <dgm:param type="grDir" val="tL"/>
          <dgm:param type="flowDir" val="row"/>
          <dgm:param type="contDir" val="revDir"/>
          <dgm:param type="bkpt" val="endCnv"/>
        </dgm:alg>
      </dgm:if>
      <dgm:else name="Name2">
        <dgm:alg type="snake">
          <dgm:param type="grDir" val="tR"/>
          <dgm:param type="flowDir" val="row"/>
          <dgm:param type="contDir" val="rev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4"/>
      <dgm:constr type="sp" refType="w" refFor="ch" refForName="sibTrans"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30.xml><?xml version="1.0" encoding="utf-8"?>
<dgm:layoutDef xmlns:dgm="http://schemas.openxmlformats.org/drawingml/2006/diagram" xmlns:a="http://schemas.openxmlformats.org/drawingml/2006/main" uniqueId="urn:microsoft.com/office/officeart/2005/8/layout/process2">
  <dgm:title val=""/>
  <dgm:desc val=""/>
  <dgm:catLst>
    <dgm:cat type="process"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resizeHandles val="exact"/>
    </dgm:varLst>
    <dgm:alg type="lin">
      <dgm:param type="linDir" val="fromT"/>
    </dgm:alg>
    <dgm:shape xmlns:r="http://schemas.openxmlformats.org/officeDocument/2006/relationships" r:blip="">
      <dgm:adjLst/>
    </dgm:shape>
    <dgm:presOf/>
    <dgm:constrLst>
      <dgm:constr type="h" for="ch" ptType="node" refType="h"/>
      <dgm:constr type="h" for="ch" ptType="sibTrans" refType="h" refFor="ch" refPtType="node" fact="0.5"/>
      <dgm:constr type="w" for="ch" ptType="node"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choose name="Name0">
          <dgm:if name="Name1" axis="root des" ptType="all node" func="maxDepth" op="gt" val="1">
            <dgm:alg type="tx">
              <dgm:param type="parTxLTRAlign" val="l"/>
              <dgm:param type="parTxRTLAlign" val="r"/>
              <dgm:param type="txAnchorVertCh" val="mid"/>
            </dgm:alg>
          </dgm:if>
          <dgm:else name="Name2">
            <dgm:alg type="tx"/>
          </dgm:else>
        </dgm:choose>
        <dgm:shape xmlns:r="http://schemas.openxmlformats.org/officeDocument/2006/relationships" type="roundRect" r:blip="">
          <dgm:adjLst>
            <dgm:adj idx="1" val="0.1"/>
          </dgm:adjLst>
        </dgm:shape>
        <dgm:presOf axis="desOrSelf" ptType="node"/>
        <dgm:constrLst>
          <dgm:constr type="w" refType="h" fact="1.8"/>
          <dgm:constr type="tMarg" refType="primFontSz" fact="0.3"/>
          <dgm:constr type="bMarg" refType="primFontSz" fact="0.3"/>
          <dgm:constr type="lMarg" refType="primFontSz" fact="0.3"/>
          <dgm:constr type="rMarg" refType="primFontSz" fact="0.3"/>
        </dgm:constrLst>
        <dgm:ruleLst>
          <dgm:rule type="primFontSz" val="18" fact="NaN" max="NaN"/>
          <dgm:rule type="w" val="NaN" fact="4" max="NaN"/>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w" refType="h" fact="0.9"/>
            <dgm:constr type="connDist"/>
            <dgm:constr type="wArH" refType="w" fact="0.5"/>
            <dgm:constr type="hArH" refType="w"/>
            <dgm:constr type="stemThick" refType="w" fact="0.6"/>
            <dgm:constr type="begPad" refType="connDist" fact="0.125"/>
            <dgm:constr type="endPad" refType="connDist" fact="0.125"/>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31.xml><?xml version="1.0" encoding="utf-8"?>
<dgm:layoutDef xmlns:dgm="http://schemas.openxmlformats.org/drawingml/2006/diagram" xmlns:a="http://schemas.openxmlformats.org/drawingml/2006/main" uniqueId="urn:microsoft.com/office/officeart/2005/8/layout/process5">
  <dgm:title val=""/>
  <dgm:desc val=""/>
  <dgm:catLst>
    <dgm:cat type="process" pri="17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diagram">
    <dgm:varLst>
      <dgm:dir/>
      <dgm:resizeHandles val="exact"/>
    </dgm:varLst>
    <dgm:choose name="Name0">
      <dgm:if name="Name1" axis="self" func="var" arg="dir" op="equ" val="norm">
        <dgm:alg type="snake">
          <dgm:param type="grDir" val="tL"/>
          <dgm:param type="flowDir" val="row"/>
          <dgm:param type="contDir" val="revDir"/>
          <dgm:param type="bkpt" val="endCnv"/>
        </dgm:alg>
      </dgm:if>
      <dgm:else name="Name2">
        <dgm:alg type="snake">
          <dgm:param type="grDir" val="tR"/>
          <dgm:param type="flowDir" val="row"/>
          <dgm:param type="contDir" val="rev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4"/>
      <dgm:constr type="sp" refType="w" refFor="ch" refForName="sibTrans"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32.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33.xml><?xml version="1.0" encoding="utf-8"?>
<dgm:layoutDef xmlns:dgm="http://schemas.openxmlformats.org/drawingml/2006/diagram" xmlns:a="http://schemas.openxmlformats.org/drawingml/2006/main" uniqueId="urn:microsoft.com/office/officeart/2005/8/layout/process5">
  <dgm:title val=""/>
  <dgm:desc val=""/>
  <dgm:catLst>
    <dgm:cat type="process" pri="17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diagram">
    <dgm:varLst>
      <dgm:dir/>
      <dgm:resizeHandles val="exact"/>
    </dgm:varLst>
    <dgm:choose name="Name0">
      <dgm:if name="Name1" axis="self" func="var" arg="dir" op="equ" val="norm">
        <dgm:alg type="snake">
          <dgm:param type="grDir" val="tL"/>
          <dgm:param type="flowDir" val="row"/>
          <dgm:param type="contDir" val="revDir"/>
          <dgm:param type="bkpt" val="endCnv"/>
        </dgm:alg>
      </dgm:if>
      <dgm:else name="Name2">
        <dgm:alg type="snake">
          <dgm:param type="grDir" val="tR"/>
          <dgm:param type="flowDir" val="row"/>
          <dgm:param type="contDir" val="rev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4"/>
      <dgm:constr type="sp" refType="w" refFor="ch" refForName="sibTrans"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34.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35.xml><?xml version="1.0" encoding="utf-8"?>
<dgm:layoutDef xmlns:dgm="http://schemas.openxmlformats.org/drawingml/2006/diagram" xmlns:a="http://schemas.openxmlformats.org/drawingml/2006/main" uniqueId="urn:microsoft.com/office/officeart/2005/8/layout/pList2">
  <dgm:title val=""/>
  <dgm:desc val=""/>
  <dgm:catLst>
    <dgm:cat type="list" pri="11000"/>
    <dgm:cat type="picture" pri="24000"/>
    <dgm:cat type="pictureconvert" pri="24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onstrLst>
      <dgm:constr type="w" for="ch" forName="bkgdShp" refType="w"/>
      <dgm:constr type="h" for="ch" forName="bkgdShp" refType="h" fact="0.45"/>
      <dgm:constr type="t" for="ch" forName="bkgdShp"/>
      <dgm:constr type="w" for="ch" forName="linComp" refType="w" fact="0.94"/>
      <dgm:constr type="h" for="ch" forName="linComp" refType="h"/>
      <dgm:constr type="ctrX" for="ch" forName="linComp" refType="w" fact="0.5"/>
    </dgm:constrLst>
    <dgm:ruleLst/>
    <dgm:choose name="Name1">
      <dgm:if name="Name2" axis="ch" ptType="node" func="cnt" op="gte" val="1">
        <dgm:layoutNode name="bkgdShp" styleLbl="alignAccFollowNode1">
          <dgm:alg type="sp"/>
          <dgm:shape xmlns:r="http://schemas.openxmlformats.org/officeDocument/2006/relationships" type="roundRect" r:blip="">
            <dgm:adjLst>
              <dgm:adj idx="1" val="0.1"/>
            </dgm:adjLst>
          </dgm:shape>
          <dgm:presOf/>
          <dgm:constrLst/>
          <dgm:ruleLst/>
        </dgm:layoutNode>
        <dgm:layoutNode name="linComp">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ptType="sibTrans" refType="w" refFor="ch" refForName="compNode" fact="0.1"/>
            <dgm:constr type="h" for="ch" ptType="sibTrans" op="equ"/>
            <dgm:constr type="h" for="ch" forName="compNode" op="equ"/>
            <dgm:constr type="primFontSz" for="des" forName="node" op="equ"/>
          </dgm:constrLst>
          <dgm:ruleLst/>
          <dgm:forEach name="nodesForEach" axis="ch" ptType="node">
            <dgm:layoutNode name="compNode">
              <dgm:alg type="composite"/>
              <dgm:shape xmlns:r="http://schemas.openxmlformats.org/officeDocument/2006/relationships" r:blip="">
                <dgm:adjLst/>
              </dgm:shape>
              <dgm:presOf/>
              <dgm:constrLst>
                <dgm:constr type="w" for="ch" forName="node" refType="w"/>
                <dgm:constr type="h" for="ch" forName="node" refType="h" fact="0.55"/>
                <dgm:constr type="b" for="ch" forName="node" refType="h"/>
                <dgm:constr type="w" for="ch" forName="invisiNode" refType="w" fact="0.75"/>
                <dgm:constr type="h" for="ch" forName="invisiNode" refType="h" fact="0.06"/>
                <dgm:constr type="t" for="ch" forName="invisiNode"/>
                <dgm:constr type="w" for="ch" forName="imagNode" refType="w"/>
                <dgm:constr type="h" for="ch" forName="imagNode" refType="h" fact="0.33"/>
                <dgm:constr type="ctrX" for="ch" forName="imagNode" refType="w" fact="0.5"/>
                <dgm:constr type="t" for="ch" forName="imagNode" refType="h" fact="0.06"/>
              </dgm:constrLst>
              <dgm:ruleLst/>
              <dgm:layoutNode name="node" styleLbl="node1">
                <dgm:varLst>
                  <dgm:bulletEnabled val="1"/>
                </dgm:varLst>
                <dgm:alg type="tx">
                  <dgm:param type="txAnchorVert" val="t"/>
                </dgm:alg>
                <dgm:shape xmlns:r="http://schemas.openxmlformats.org/officeDocument/2006/relationships" rot="180" type="round2SameRect" r:blip="">
                  <dgm:adjLst>
                    <dgm:adj idx="1" val="0.105"/>
                  </dgm:adjLst>
                </dgm:shape>
                <dgm:presOf axis="desOrSelf" ptType="node"/>
                <dgm:constrLst>
                  <dgm:constr type="primFontSz" val="65"/>
                </dgm:constrLst>
                <dgm:ruleLst>
                  <dgm:rule type="primFontSz" val="5" fact="NaN" max="NaN"/>
                </dgm:ruleLst>
              </dgm:layoutNode>
              <dgm:layoutNode name="invisiNode">
                <dgm:alg type="sp"/>
                <dgm:shape xmlns:r="http://schemas.openxmlformats.org/officeDocument/2006/relationships" type="roundRect" r:blip="" hideGeom="1">
                  <dgm:adjLst>
                    <dgm:adj idx="1" val="0.1"/>
                  </dgm:adjLst>
                </dgm:shape>
                <dgm:presOf/>
                <dgm:constrLst/>
                <dgm:ruleLst/>
              </dgm:layoutNode>
              <dgm:layoutNode name="imagNode" styleLbl="fgImgPlace1">
                <dgm:alg type="sp"/>
                <dgm:shape xmlns:r="http://schemas.openxmlformats.org/officeDocument/2006/relationships" type="roundRect" r:blip="" zOrderOff="-2" blipPhldr="1">
                  <dgm:adjLst>
                    <dgm:adj idx="1" val="0.1"/>
                  </dgm:adjLst>
                </dgm:shape>
                <dgm:presOf/>
                <dgm:constrLst/>
                <dgm:ruleLst/>
              </dgm:layoutNode>
            </dgm:layoutNode>
            <dgm:forEach name="sibTransForEach"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if>
      <dgm:else name="Name6"/>
    </dgm:choose>
  </dgm:layoutNode>
</dgm:layoutDef>
</file>

<file path=ppt/diagrams/layout36.xml><?xml version="1.0" encoding="utf-8"?>
<dgm:layoutDef xmlns:dgm="http://schemas.openxmlformats.org/drawingml/2006/diagram" xmlns:a="http://schemas.openxmlformats.org/drawingml/2006/main" uniqueId="urn:microsoft.com/office/officeart/2005/8/layout/pList2">
  <dgm:title val=""/>
  <dgm:desc val=""/>
  <dgm:catLst>
    <dgm:cat type="list" pri="11000"/>
    <dgm:cat type="picture" pri="24000"/>
    <dgm:cat type="pictureconvert" pri="24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onstrLst>
      <dgm:constr type="w" for="ch" forName="bkgdShp" refType="w"/>
      <dgm:constr type="h" for="ch" forName="bkgdShp" refType="h" fact="0.45"/>
      <dgm:constr type="t" for="ch" forName="bkgdShp"/>
      <dgm:constr type="w" for="ch" forName="linComp" refType="w" fact="0.94"/>
      <dgm:constr type="h" for="ch" forName="linComp" refType="h"/>
      <dgm:constr type="ctrX" for="ch" forName="linComp" refType="w" fact="0.5"/>
    </dgm:constrLst>
    <dgm:ruleLst/>
    <dgm:choose name="Name1">
      <dgm:if name="Name2" axis="ch" ptType="node" func="cnt" op="gte" val="1">
        <dgm:layoutNode name="bkgdShp" styleLbl="alignAccFollowNode1">
          <dgm:alg type="sp"/>
          <dgm:shape xmlns:r="http://schemas.openxmlformats.org/officeDocument/2006/relationships" type="roundRect" r:blip="">
            <dgm:adjLst>
              <dgm:adj idx="1" val="0.1"/>
            </dgm:adjLst>
          </dgm:shape>
          <dgm:presOf/>
          <dgm:constrLst/>
          <dgm:ruleLst/>
        </dgm:layoutNode>
        <dgm:layoutNode name="linComp">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ptType="sibTrans" refType="w" refFor="ch" refForName="compNode" fact="0.1"/>
            <dgm:constr type="h" for="ch" ptType="sibTrans" op="equ"/>
            <dgm:constr type="h" for="ch" forName="compNode" op="equ"/>
            <dgm:constr type="primFontSz" for="des" forName="node" op="equ"/>
          </dgm:constrLst>
          <dgm:ruleLst/>
          <dgm:forEach name="nodesForEach" axis="ch" ptType="node">
            <dgm:layoutNode name="compNode">
              <dgm:alg type="composite"/>
              <dgm:shape xmlns:r="http://schemas.openxmlformats.org/officeDocument/2006/relationships" r:blip="">
                <dgm:adjLst/>
              </dgm:shape>
              <dgm:presOf/>
              <dgm:constrLst>
                <dgm:constr type="w" for="ch" forName="node" refType="w"/>
                <dgm:constr type="h" for="ch" forName="node" refType="h" fact="0.55"/>
                <dgm:constr type="b" for="ch" forName="node" refType="h"/>
                <dgm:constr type="w" for="ch" forName="invisiNode" refType="w" fact="0.75"/>
                <dgm:constr type="h" for="ch" forName="invisiNode" refType="h" fact="0.06"/>
                <dgm:constr type="t" for="ch" forName="invisiNode"/>
                <dgm:constr type="w" for="ch" forName="imagNode" refType="w"/>
                <dgm:constr type="h" for="ch" forName="imagNode" refType="h" fact="0.33"/>
                <dgm:constr type="ctrX" for="ch" forName="imagNode" refType="w" fact="0.5"/>
                <dgm:constr type="t" for="ch" forName="imagNode" refType="h" fact="0.06"/>
              </dgm:constrLst>
              <dgm:ruleLst/>
              <dgm:layoutNode name="node" styleLbl="node1">
                <dgm:varLst>
                  <dgm:bulletEnabled val="1"/>
                </dgm:varLst>
                <dgm:alg type="tx">
                  <dgm:param type="txAnchorVert" val="t"/>
                </dgm:alg>
                <dgm:shape xmlns:r="http://schemas.openxmlformats.org/officeDocument/2006/relationships" rot="180" type="round2SameRect" r:blip="">
                  <dgm:adjLst>
                    <dgm:adj idx="1" val="0.105"/>
                  </dgm:adjLst>
                </dgm:shape>
                <dgm:presOf axis="desOrSelf" ptType="node"/>
                <dgm:constrLst>
                  <dgm:constr type="primFontSz" val="65"/>
                </dgm:constrLst>
                <dgm:ruleLst>
                  <dgm:rule type="primFontSz" val="5" fact="NaN" max="NaN"/>
                </dgm:ruleLst>
              </dgm:layoutNode>
              <dgm:layoutNode name="invisiNode">
                <dgm:alg type="sp"/>
                <dgm:shape xmlns:r="http://schemas.openxmlformats.org/officeDocument/2006/relationships" type="roundRect" r:blip="" hideGeom="1">
                  <dgm:adjLst>
                    <dgm:adj idx="1" val="0.1"/>
                  </dgm:adjLst>
                </dgm:shape>
                <dgm:presOf/>
                <dgm:constrLst/>
                <dgm:ruleLst/>
              </dgm:layoutNode>
              <dgm:layoutNode name="imagNode" styleLbl="fgImgPlace1">
                <dgm:alg type="sp"/>
                <dgm:shape xmlns:r="http://schemas.openxmlformats.org/officeDocument/2006/relationships" type="roundRect" r:blip="" zOrderOff="-2" blipPhldr="1">
                  <dgm:adjLst>
                    <dgm:adj idx="1" val="0.1"/>
                  </dgm:adjLst>
                </dgm:shape>
                <dgm:presOf/>
                <dgm:constrLst/>
                <dgm:ruleLst/>
              </dgm:layoutNode>
            </dgm:layoutNode>
            <dgm:forEach name="sibTransForEach"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if>
      <dgm:else name="Name6"/>
    </dgm:choose>
  </dgm:layoutNode>
</dgm:layoutDef>
</file>

<file path=ppt/diagrams/layout37.xml><?xml version="1.0" encoding="utf-8"?>
<dgm:layoutDef xmlns:dgm="http://schemas.openxmlformats.org/drawingml/2006/diagram" xmlns:a="http://schemas.openxmlformats.org/drawingml/2006/main" uniqueId="urn:microsoft.com/office/officeart/2009/3/layout/IncreasingArrowsProcess">
  <dgm:title val=""/>
  <dgm:desc val=""/>
  <dgm:catLst>
    <dgm:cat type="process" pri="55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sampData>
  <dgm:styleData>
    <dgm:dataModel>
      <dgm:ptLst>
        <dgm:pt modelId="0" type="doc"/>
        <dgm:pt modelId="10">
          <dgm:prSet phldr="1"/>
        </dgm:pt>
        <dgm:pt modelId="11">
          <dgm:prSet phldr="1"/>
        </dgm:pt>
        <dgm:pt modelId="20">
          <dgm:prSet phldr="1"/>
        </dgm:pt>
        <dgm:pt modelId="21">
          <dgm:prSet phldr="1"/>
        </dgm:pt>
      </dgm:ptLst>
      <dgm:cxnLst>
        <dgm:cxn modelId="40" srcId="0" destId="10" srcOrd="0" destOrd="0"/>
        <dgm:cxn modelId="12" srcId="10" destId="11" srcOrd="0" destOrd="0"/>
        <dgm:cxn modelId="50" srcId="0" destId="20" srcOrd="1" destOrd="0"/>
        <dgm:cxn modelId="22" srcId="20" destId="21" srcOrd="0" destOrd="0"/>
      </dgm:cxnLst>
      <dgm:bg/>
      <dgm:whole/>
    </dgm:dataModel>
  </dgm:styleData>
  <dgm:clr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clrData>
  <dgm:layoutNode name="Name0">
    <dgm:varLst>
      <dgm:chMax val="5"/>
      <dgm:chPref val="5"/>
      <dgm:dir/>
      <dgm:animLvl val="lvl"/>
    </dgm:varLst>
    <dgm:shape xmlns:r="http://schemas.openxmlformats.org/officeDocument/2006/relationships" r:blip="">
      <dgm:adjLst/>
    </dgm:shape>
    <dgm:choose name="Name1">
      <dgm:if name="Name2" axis="ch" ptType="node" func="cnt" op="equ" val="1">
        <dgm:choose name="Name3">
          <dgm:if name="Name4" axis="ch ch" ptType="node node" func="cnt" op="equ" val="0">
            <dgm:alg type="composite">
              <dgm:param type="ar" val="6.8662"/>
            </dgm:alg>
            <dgm:choose name="Name5">
              <dgm:if name="Name6" func="var" arg="dir" op="equ" val="norm">
                <dgm:constrLst>
                  <dgm:constr type="primFontSz" for="des" forName="parentText1" val="65"/>
                  <dgm:constr type="l" for="ch" forName="parentText1" refType="w" fact="0"/>
                  <dgm:constr type="t" for="ch" forName="parentText1" refType="h" fact="0"/>
                  <dgm:constr type="w" for="ch" forName="parentText1" refType="w"/>
                  <dgm:constr type="h" for="ch" forName="parentText1" refType="h"/>
                </dgm:constrLst>
              </dgm:if>
              <dgm:else name="Name7">
                <dgm:constrLst>
                  <dgm:constr type="primFontSz" for="des" forName="parentText1" val="65"/>
                  <dgm:constr type="l" for="ch" forName="parentText1" refType="w" fact="0"/>
                  <dgm:constr type="t" for="ch" forName="parentText1" refType="h" fact="0"/>
                  <dgm:constr type="w" for="ch" forName="parentText1" refType="w"/>
                  <dgm:constr type="h" for="ch" forName="parentText1" refType="h"/>
                </dgm:constrLst>
              </dgm:else>
            </dgm:choose>
          </dgm:if>
          <dgm:else name="Name8">
            <dgm:alg type="composite">
              <dgm:param type="ar" val="1.9864"/>
            </dgm:alg>
            <dgm:choose name="Name9">
              <dgm:if name="Name10" func="var" arg="dir" op="equ" val="norm">
                <dgm:constrLst>
                  <dgm:constr type="primFontSz" for="des" forName="childText1" val="65"/>
                  <dgm:constr type="primFontSz" for="des" forName="parentText1" val="65"/>
                  <dgm:constr type="primFontSz" for="des" forName="childText1" refType="primFontSz" refFor="des" refForName="parentText1" op="lte"/>
                  <dgm:constr type="l" for="ch" forName="parentText1" refType="w" fact="0"/>
                  <dgm:constr type="t" for="ch" forName="parentText1" refType="h" fact="0"/>
                  <dgm:constr type="w" for="ch" forName="parentText1" refType="w"/>
                  <dgm:constr type="h" for="ch" forName="parentText1" refType="h" fact="0.2893"/>
                  <dgm:constr type="l" for="ch" forName="childText1" refType="w" fact="0"/>
                  <dgm:constr type="t" for="ch" forName="childText1" refType="h" fact="0.224"/>
                  <dgm:constr type="w" for="ch" forName="childText1" refType="w" fact="0.9241"/>
                  <dgm:constr type="h" for="ch" forName="childText1" refType="h" fact="0.776"/>
                </dgm:constrLst>
              </dgm:if>
              <dgm:else name="Name11">
                <dgm:constrLst>
                  <dgm:constr type="primFontSz" for="des" forName="childText1" val="65"/>
                  <dgm:constr type="primFontSz" for="des" forName="parentText1" val="65"/>
                  <dgm:constr type="primFontSz" for="des" forName="childText1" refType="primFontSz" refFor="des" refForName="parentText1" op="lte"/>
                  <dgm:constr type="l" for="ch" forName="parentText1" refType="w" fact="0"/>
                  <dgm:constr type="t" for="ch" forName="parentText1" refType="h" fact="0"/>
                  <dgm:constr type="w" for="ch" forName="parentText1" refType="w"/>
                  <dgm:constr type="h" for="ch" forName="parentText1" refType="h" fact="0.2893"/>
                  <dgm:constr type="l" for="ch" forName="childText1" refType="w" fact="0.076"/>
                  <dgm:constr type="t" for="ch" forName="childText1" refType="h" fact="0.224"/>
                  <dgm:constr type="w" for="ch" forName="childText1" refType="w" fact="0.9241"/>
                  <dgm:constr type="h" for="ch" forName="childText1" refType="h" fact="0.776"/>
                </dgm:constrLst>
              </dgm:else>
            </dgm:choose>
          </dgm:else>
        </dgm:choose>
      </dgm:if>
      <dgm:if name="Name12" axis="ch" ptType="node" func="cnt" op="equ" val="2">
        <dgm:choose name="Name13">
          <dgm:if name="Name14" axis="ch ch" ptType="node node" func="cnt" op="equ" val="0">
            <dgm:alg type="composite">
              <dgm:param type="ar" val="5.1498"/>
            </dgm:alg>
            <dgm:choose name="Name15">
              <dgm:if name="Name16" func="var" arg="dir" op="equ" val="norm">
                <dgm:constrLst>
                  <dgm:constr type="primFontSz" for="des" forName="parentText1" val="65"/>
                  <dgm:constr type="primFontSz" for="des" forName="parentText2" refType="primFontSz" refFor="des" refForName="parentText1" op="equ"/>
                  <dgm:constr type="l" for="ch" forName="parentText1" refType="w" fact="0"/>
                  <dgm:constr type="t" for="ch" forName="parentText1" refType="h" fact="0"/>
                  <dgm:constr type="w" for="ch" forName="parentText1" refType="w"/>
                  <dgm:constr type="h" for="ch" forName="parentText1" refType="h" fact="0.7501"/>
                  <dgm:constr type="l" for="ch" forName="parentText2" refType="w" fact="0.462"/>
                  <dgm:constr type="t" for="ch" forName="parentText2" refType="h" fact="0.2499"/>
                  <dgm:constr type="w" for="ch" forName="parentText2" refType="w" fact="0.538"/>
                  <dgm:constr type="h" for="ch" forName="parentText2" refType="h" fact="0.7501"/>
                </dgm:constrLst>
              </dgm:if>
              <dgm:else name="Name17">
                <dgm:constrLst>
                  <dgm:constr type="primFontSz" for="des" forName="parentText1" val="65"/>
                  <dgm:constr type="primFontSz" for="des" forName="parentText2" refType="primFontSz" refFor="des" refForName="parentText1" op="equ"/>
                  <dgm:constr type="l" for="ch" forName="parentText1" refType="w" fact="0"/>
                  <dgm:constr type="t" for="ch" forName="parentText1" refType="h" fact="0"/>
                  <dgm:constr type="w" for="ch" forName="parentText1" refType="w"/>
                  <dgm:constr type="h" for="ch" forName="parentText1" refType="h" fact="0.7501"/>
                  <dgm:constr type="l" for="ch" forName="parentText2" refType="w" fact="0"/>
                  <dgm:constr type="t" for="ch" forName="parentText2" refType="h" fact="0.2499"/>
                  <dgm:constr type="w" for="ch" forName="parentText2" refType="w" fact="0.538"/>
                  <dgm:constr type="h" for="ch" forName="parentText2" refType="h" fact="0.7501"/>
                </dgm:constrLst>
              </dgm:else>
            </dgm:choose>
          </dgm:if>
          <dgm:else name="Name18">
            <dgm:alg type="composite">
              <dgm:param type="ar" val="2.0563"/>
            </dgm:alg>
            <dgm:choose name="Name19">
              <dgm:if name="Name20" func="var" arg="dir" op="equ" val="norm">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parentText2" refType="primFontSz" refFor="des" refForName="parentText1" op="equ"/>
                  <dgm:constr type="primFontSz" for="des" forName="childText2" refType="primFontSz" refFor="des" refForName="childText1" op="equ"/>
                  <dgm:constr type="l" for="ch" forName="parentText1" refType="w" fact="0"/>
                  <dgm:constr type="t" for="ch" forName="parentText1" refType="h" fact="0"/>
                  <dgm:constr type="w" for="ch" forName="parentText1" refType="w"/>
                  <dgm:constr type="h" for="ch" forName="parentText1" refType="h" fact="0.2995"/>
                  <dgm:constr type="l" for="ch" forName="parentText2" refType="w" fact="0.462"/>
                  <dgm:constr type="t" for="ch" forName="parentText2" refType="h" fact="0.0998"/>
                  <dgm:constr type="w" for="ch" forName="parentText2" refType="w" fact="0.538"/>
                  <dgm:constr type="h" for="ch" forName="parentText2" refType="h" fact="0.2995"/>
                  <dgm:constr type="l" for="ch" forName="childText1" refType="w" fact="0"/>
                  <dgm:constr type="t" for="ch" forName="childText1" refType="h" fact="0.2317"/>
                  <dgm:constr type="w" for="ch" forName="childText1" refType="w" fact="0.462"/>
                  <dgm:constr type="h" for="ch" forName="childText1" refType="h" fact="0.6685"/>
                  <dgm:constr type="l" for="ch" forName="childText2" refType="w" fact="0.462"/>
                  <dgm:constr type="t" for="ch" forName="childText2" refType="h" fact="0.3315"/>
                  <dgm:constr type="w" for="ch" forName="childText2" refType="w" fact="0.462"/>
                  <dgm:constr type="h" for="ch" forName="childText2" refType="h" fact="0.6685"/>
                </dgm:constrLst>
              </dgm:if>
              <dgm:else name="Name21">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parentText2" refType="primFontSz" refFor="des" refForName="parentText1" op="equ"/>
                  <dgm:constr type="primFontSz" for="des" forName="childText2" refType="primFontSz" refFor="des" refForName="childText1" op="equ"/>
                  <dgm:constr type="l" for="ch" forName="parentText1" refType="w" fact="0"/>
                  <dgm:constr type="t" for="ch" forName="parentText1" refType="h" fact="0"/>
                  <dgm:constr type="w" for="ch" forName="parentText1" refType="w"/>
                  <dgm:constr type="h" for="ch" forName="parentText1" refType="h" fact="0.2995"/>
                  <dgm:constr type="l" for="ch" forName="parentText2" refType="w" fact="0"/>
                  <dgm:constr type="t" for="ch" forName="parentText2" refType="h" fact="0.0998"/>
                  <dgm:constr type="w" for="ch" forName="parentText2" refType="w" fact="0.538"/>
                  <dgm:constr type="h" for="ch" forName="parentText2" refType="h" fact="0.2995"/>
                  <dgm:constr type="l" for="ch" forName="childText1" refType="w" fact="0.538"/>
                  <dgm:constr type="t" for="ch" forName="childText1" refType="h" fact="0.2317"/>
                  <dgm:constr type="w" for="ch" forName="childText1" refType="w" fact="0.462"/>
                  <dgm:constr type="h" for="ch" forName="childText1" refType="h" fact="0.6685"/>
                  <dgm:constr type="l" for="ch" forName="childText2" refType="w" fact="0.076"/>
                  <dgm:constr type="t" for="ch" forName="childText2" refType="h" fact="0.3315"/>
                  <dgm:constr type="w" for="ch" forName="childText2" refType="w" fact="0.462"/>
                  <dgm:constr type="h" for="ch" forName="childText2" refType="h" fact="0.6685"/>
                </dgm:constrLst>
              </dgm:else>
            </dgm:choose>
          </dgm:else>
        </dgm:choose>
      </dgm:if>
      <dgm:if name="Name22" axis="ch" ptType="node" func="cnt" op="equ" val="3">
        <dgm:choose name="Name23">
          <dgm:if name="Name24" axis="ch ch" ptType="node node" func="cnt" op="equ" val="0">
            <dgm:alg type="composite">
              <dgm:param type="ar" val="4.1198"/>
            </dgm:alg>
            <dgm:choose name="Name25">
              <dgm:if name="Name26" func="var" arg="dir" op="equ" val="norm">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l" for="ch" forName="parentText1" refType="w" fact="0"/>
                  <dgm:constr type="t" for="ch" forName="parentText1" refType="h" fact="0"/>
                  <dgm:constr type="w" for="ch" forName="parentText1" refType="w"/>
                  <dgm:constr type="h" for="ch" forName="parentText1" refType="h" fact="0.6"/>
                  <dgm:constr type="l" for="ch" forName="parentText2" refType="w" fact="0.308"/>
                  <dgm:constr type="t" for="ch" forName="parentText2" refType="h" fact="0.2"/>
                  <dgm:constr type="w" for="ch" forName="parentText2" refType="w" fact="0.692"/>
                  <dgm:constr type="h" for="ch" forName="parentText2" refType="h" fact="0.6"/>
                  <dgm:constr type="l" for="ch" forName="parentText3" refType="w" fact="0.616"/>
                  <dgm:constr type="t" for="ch" forName="parentText3" refType="h" fact="0.4"/>
                  <dgm:constr type="w" for="ch" forName="parentText3" refType="w" fact="0.384"/>
                  <dgm:constr type="h" for="ch" forName="parentText3" refType="h" fact="0.6"/>
                </dgm:constrLst>
              </dgm:if>
              <dgm:else name="Name27">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l" for="ch" forName="parentText1" refType="w" fact="0"/>
                  <dgm:constr type="t" for="ch" forName="parentText1" refType="h" fact="0"/>
                  <dgm:constr type="w" for="ch" forName="parentText1" refType="w"/>
                  <dgm:constr type="h" for="ch" forName="parentText1" refType="h" fact="0.6"/>
                  <dgm:constr type="l" for="ch" forName="parentText2" refType="w" fact="0"/>
                  <dgm:constr type="t" for="ch" forName="parentText2" refType="h" fact="0.2"/>
                  <dgm:constr type="w" for="ch" forName="parentText2" refType="w" fact="0.692"/>
                  <dgm:constr type="h" for="ch" forName="parentText2" refType="h" fact="0.6"/>
                  <dgm:constr type="l" for="ch" forName="parentText3" refType="w" fact="0"/>
                  <dgm:constr type="t" for="ch" forName="parentText3" refType="h" fact="0.4"/>
                  <dgm:constr type="w" for="ch" forName="parentText3" refType="w" fact="0.384"/>
                  <dgm:constr type="h" for="ch" forName="parentText3" refType="h" fact="0.6"/>
                </dgm:constrLst>
              </dgm:else>
            </dgm:choose>
          </dgm:if>
          <dgm:else name="Name28">
            <dgm:alg type="composite">
              <dgm:param type="ar" val="2.0702"/>
            </dgm:alg>
            <dgm:choose name="Name29">
              <dgm:if name="Name30" func="var" arg="dir" op="equ" val="norm">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parentText2" refType="primFontSz" refFor="des" refForName="parentText1" op="equ"/>
                  <dgm:constr type="primFontSz" for="des" forName="parentText3"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l" for="ch" forName="childText1" refType="w" fact="0"/>
                  <dgm:constr type="t" for="ch" forName="childText1" refType="h" fact="0.2325"/>
                  <dgm:constr type="w" for="ch" forName="childText1" refType="w" fact="0.308"/>
                  <dgm:constr type="h" for="ch" forName="childText1" refType="h" fact="0.5808"/>
                  <dgm:constr type="l" for="ch" forName="childText2" refType="w" fact="0.308"/>
                  <dgm:constr type="t" for="ch" forName="childText2" refType="h" fact="0.333"/>
                  <dgm:constr type="w" for="ch" forName="childText2" refType="w" fact="0.308"/>
                  <dgm:constr type="h" for="ch" forName="childText2" refType="h" fact="0.5808"/>
                  <dgm:constr type="l" for="ch" forName="childText3" refType="w" fact="0.616"/>
                  <dgm:constr type="t" for="ch" forName="childText3" refType="h" fact="0.4335"/>
                  <dgm:constr type="w" for="ch" forName="childText3" refType="w" fact="0.308"/>
                  <dgm:constr type="h" for="ch" forName="childText3" refType="h" fact="0.5723"/>
                  <dgm:constr type="l" for="ch" forName="parentText1" refType="w" fact="0"/>
                  <dgm:constr type="t" for="ch" forName="parentText1" refType="h" fact="0"/>
                  <dgm:constr type="w" for="ch" forName="parentText1" refType="w"/>
                  <dgm:constr type="h" for="ch" forName="parentText1" refType="h" fact="0.3015"/>
                  <dgm:constr type="l" for="ch" forName="parentText2" refType="w" fact="0.308"/>
                  <dgm:constr type="t" for="ch" forName="parentText2" refType="h" fact="0.1005"/>
                  <dgm:constr type="w" for="ch" forName="parentText2" refType="w" fact="0.692"/>
                  <dgm:constr type="h" for="ch" forName="parentText2" refType="h" fact="0.3015"/>
                  <dgm:constr type="l" for="ch" forName="parentText3" refType="w" fact="0.616"/>
                  <dgm:constr type="t" for="ch" forName="parentText3" refType="h" fact="0.201"/>
                  <dgm:constr type="w" for="ch" forName="parentText3" refType="w" fact="0.384"/>
                  <dgm:constr type="h" for="ch" forName="parentText3" refType="h" fact="0.3015"/>
                </dgm:constrLst>
              </dgm:if>
              <dgm:else name="Name31">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parentText2" refType="primFontSz" refFor="des" refForName="parentText1" op="equ"/>
                  <dgm:constr type="primFontSz" for="des" forName="parentText3"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l" for="ch" forName="childText1" refType="w" fact="0.692"/>
                  <dgm:constr type="t" for="ch" forName="childText1" refType="h" fact="0.2325"/>
                  <dgm:constr type="w" for="ch" forName="childText1" refType="w" fact="0.308"/>
                  <dgm:constr type="h" for="ch" forName="childText1" refType="h" fact="0.5808"/>
                  <dgm:constr type="l" for="ch" forName="childText2" refType="w" fact="0.384"/>
                  <dgm:constr type="t" for="ch" forName="childText2" refType="h" fact="0.333"/>
                  <dgm:constr type="w" for="ch" forName="childText2" refType="w" fact="0.308"/>
                  <dgm:constr type="h" for="ch" forName="childText2" refType="h" fact="0.5808"/>
                  <dgm:constr type="l" for="ch" forName="childText3" refType="w" fact="0.076"/>
                  <dgm:constr type="t" for="ch" forName="childText3" refType="h" fact="0.4335"/>
                  <dgm:constr type="w" for="ch" forName="childText3" refType="w" fact="0.308"/>
                  <dgm:constr type="h" for="ch" forName="childText3" refType="h" fact="0.5723"/>
                  <dgm:constr type="l" for="ch" forName="parentText1" refType="w" fact="0"/>
                  <dgm:constr type="t" for="ch" forName="parentText1" refType="h" fact="0"/>
                  <dgm:constr type="w" for="ch" forName="parentText1" refType="w"/>
                  <dgm:constr type="h" for="ch" forName="parentText1" refType="h" fact="0.3015"/>
                  <dgm:constr type="l" for="ch" forName="parentText2" refType="w" fact="0"/>
                  <dgm:constr type="t" for="ch" forName="parentText2" refType="h" fact="0.1005"/>
                  <dgm:constr type="w" for="ch" forName="parentText2" refType="w" fact="0.692"/>
                  <dgm:constr type="h" for="ch" forName="parentText2" refType="h" fact="0.3015"/>
                  <dgm:constr type="l" for="ch" forName="parentText3" refType="w" fact="0"/>
                  <dgm:constr type="t" for="ch" forName="parentText3" refType="h" fact="0.201"/>
                  <dgm:constr type="w" for="ch" forName="parentText3" refType="w" fact="0.384"/>
                  <dgm:constr type="h" for="ch" forName="parentText3" refType="h" fact="0.3015"/>
                </dgm:constrLst>
              </dgm:else>
            </dgm:choose>
          </dgm:else>
        </dgm:choose>
      </dgm:if>
      <dgm:if name="Name32" axis="ch" ptType="node" func="cnt" op="equ" val="4">
        <dgm:choose name="Name33">
          <dgm:if name="Name34" axis="ch ch" ptType="node node" func="cnt" op="equ" val="0">
            <dgm:alg type="composite">
              <dgm:param type="ar" val="3.435"/>
            </dgm:alg>
            <dgm:choose name="Name35">
              <dgm:if name="Name36" func="var" arg="dir" op="equ" val="norm">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l" for="ch" forName="parentText1" refType="w" fact="0"/>
                  <dgm:constr type="t" for="ch" forName="parentText1" refType="h" fact="0"/>
                  <dgm:constr type="w" for="ch" forName="parentText1" refType="w"/>
                  <dgm:constr type="h" for="ch" forName="parentText1" refType="h" fact="0.5001"/>
                  <dgm:constr type="l" for="ch" forName="parentText2" refType="w" fact="0.2305"/>
                  <dgm:constr type="t" for="ch" forName="parentText2" refType="h" fact="0.1666"/>
                  <dgm:constr type="w" for="ch" forName="parentText2" refType="w" fact="0.7695"/>
                  <dgm:constr type="h" for="ch" forName="parentText2" refType="h" fact="0.5001"/>
                  <dgm:constr type="l" for="ch" forName="parentText3" refType="w" fact="0.461"/>
                  <dgm:constr type="t" for="ch" forName="parentText3" refType="h" fact="0.3333"/>
                  <dgm:constr type="w" for="ch" forName="parentText3" refType="w" fact="0.539"/>
                  <dgm:constr type="h" for="ch" forName="parentText3" refType="h" fact="0.5001"/>
                  <dgm:constr type="l" for="ch" forName="parentText4" refType="w" fact="0.6915"/>
                  <dgm:constr type="t" for="ch" forName="parentText4" refType="h" fact="0.4999"/>
                  <dgm:constr type="w" for="ch" forName="parentText4" refType="w" fact="0.3085"/>
                  <dgm:constr type="h" for="ch" forName="parentText4" refType="h" fact="0.5001"/>
                </dgm:constrLst>
              </dgm:if>
              <dgm:else name="Name37">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l" for="ch" forName="parentText1" refType="w" fact="0"/>
                  <dgm:constr type="t" for="ch" forName="parentText1" refType="h" fact="0"/>
                  <dgm:constr type="w" for="ch" forName="parentText1" refType="w"/>
                  <dgm:constr type="h" for="ch" forName="parentText1" refType="h" fact="0.5001"/>
                  <dgm:constr type="l" for="ch" forName="parentText2" refType="w" fact="0"/>
                  <dgm:constr type="t" for="ch" forName="parentText2" refType="h" fact="0.1666"/>
                  <dgm:constr type="w" for="ch" forName="parentText2" refType="w" fact="0.7695"/>
                  <dgm:constr type="h" for="ch" forName="parentText2" refType="h" fact="0.5001"/>
                  <dgm:constr type="l" for="ch" forName="parentText3" refType="w" fact="0"/>
                  <dgm:constr type="t" for="ch" forName="parentText3" refType="h" fact="0.3333"/>
                  <dgm:constr type="w" for="ch" forName="parentText3" refType="w" fact="0.539"/>
                  <dgm:constr type="h" for="ch" forName="parentText3" refType="h" fact="0.5001"/>
                  <dgm:constr type="l" for="ch" forName="parentText4" refType="w" fact="0"/>
                  <dgm:constr type="t" for="ch" forName="parentText4" refType="h" fact="0.4999"/>
                  <dgm:constr type="w" for="ch" forName="parentText4" refType="w" fact="0.3085"/>
                  <dgm:constr type="h" for="ch" forName="parentText4" refType="h" fact="0.5001"/>
                </dgm:constrLst>
              </dgm:else>
            </dgm:choose>
          </dgm:if>
          <dgm:else name="Name38">
            <dgm:alg type="composite">
              <dgm:param type="ar" val="1.9377"/>
            </dgm:alg>
            <dgm:choose name="Name39">
              <dgm:if name="Name40" func="var" arg="dir" op="equ" val="norm">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4"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4"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childText4" refType="primFontSz" refFor="des" refForName="parentText3" op="lte"/>
                  <dgm:constr type="primFontSz" for="des" forName="childText1" refType="primFontSz" refFor="des" refForName="parentText4" op="lte"/>
                  <dgm:constr type="primFontSz" for="des" forName="childText2" refType="primFontSz" refFor="des" refForName="parentText4" op="lte"/>
                  <dgm:constr type="primFontSz" for="des" forName="childText3" refType="primFontSz" refFor="des" refForName="parentText4" op="lte"/>
                  <dgm:constr type="primFontSz" for="des" forName="childText4" refType="primFontSz" refFor="des" refForName="parentText4" op="lte"/>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primFontSz" for="des" forName="childText4" refType="primFontSz" refFor="des" refForName="childText1" op="equ"/>
                  <dgm:constr type="l" for="ch" forName="childText1" refType="w" fact="0"/>
                  <dgm:constr type="t" for="ch" forName="childText1" refType="h" fact="0.218"/>
                  <dgm:constr type="w" for="ch" forName="childText1" refType="w" fact="0.2305"/>
                  <dgm:constr type="h" for="ch" forName="childText1" refType="h" fact="0.5218"/>
                  <dgm:constr type="l" for="ch" forName="childText2" refType="w" fact="0.2305"/>
                  <dgm:constr type="t" for="ch" forName="childText2" refType="h" fact="0.312"/>
                  <dgm:constr type="w" for="ch" forName="childText2" refType="w" fact="0.2305"/>
                  <dgm:constr type="h" for="ch" forName="childText2" refType="h" fact="0.5085"/>
                  <dgm:constr type="l" for="ch" forName="childText3" refType="w" fact="0.461"/>
                  <dgm:constr type="t" for="ch" forName="childText3" refType="h" fact="0.406"/>
                  <dgm:constr type="w" for="ch" forName="childText3" refType="w" fact="0.2305"/>
                  <dgm:constr type="h" for="ch" forName="childText3" refType="h" fact="0.5119"/>
                  <dgm:constr type="l" for="ch" forName="childText4" refType="w" fact="0.6915"/>
                  <dgm:constr type="t" for="ch" forName="childText4" refType="h" fact="0.5"/>
                  <dgm:constr type="w" for="ch" forName="childText4" refType="w" fact="0.2326"/>
                  <dgm:constr type="h" for="ch" forName="childText4" refType="h" fact="0.5179"/>
                  <dgm:constr type="l" for="ch" forName="parentText1" refType="w" fact="0"/>
                  <dgm:constr type="t" for="ch" forName="parentText1" refType="h" fact="0"/>
                  <dgm:constr type="w" for="ch" forName="parentText1" refType="w"/>
                  <dgm:constr type="h" for="ch" forName="parentText1" refType="h" fact="0.2821"/>
                  <dgm:constr type="l" for="ch" forName="parentText2" refType="w" fact="0.2305"/>
                  <dgm:constr type="t" for="ch" forName="parentText2" refType="h" fact="0.094"/>
                  <dgm:constr type="w" for="ch" forName="parentText2" refType="w" fact="0.7695"/>
                  <dgm:constr type="h" for="ch" forName="parentText2" refType="h" fact="0.2821"/>
                  <dgm:constr type="l" for="ch" forName="parentText3" refType="w" fact="0.461"/>
                  <dgm:constr type="t" for="ch" forName="parentText3" refType="h" fact="0.188"/>
                  <dgm:constr type="w" for="ch" forName="parentText3" refType="w" fact="0.539"/>
                  <dgm:constr type="h" for="ch" forName="parentText3" refType="h" fact="0.2821"/>
                  <dgm:constr type="l" for="ch" forName="parentText4" refType="w" fact="0.6915"/>
                  <dgm:constr type="t" for="ch" forName="parentText4" refType="h" fact="0.282"/>
                  <dgm:constr type="w" for="ch" forName="parentText4" refType="w" fact="0.3085"/>
                  <dgm:constr type="h" for="ch" forName="parentText4" refType="h" fact="0.2821"/>
                </dgm:constrLst>
              </dgm:if>
              <dgm:else name="Name41">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4"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4"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childText4" refType="primFontSz" refFor="des" refForName="parentText3" op="lte"/>
                  <dgm:constr type="primFontSz" for="des" forName="childText1" refType="primFontSz" refFor="des" refForName="parentText4" op="lte"/>
                  <dgm:constr type="primFontSz" for="des" forName="childText2" refType="primFontSz" refFor="des" refForName="parentText4" op="lte"/>
                  <dgm:constr type="primFontSz" for="des" forName="childText3" refType="primFontSz" refFor="des" refForName="parentText4" op="lte"/>
                  <dgm:constr type="primFontSz" for="des" forName="childText4" refType="primFontSz" refFor="des" refForName="parentText4" op="lte"/>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primFontSz" for="des" forName="childText4" refType="primFontSz" refFor="des" refForName="childText1" op="equ"/>
                  <dgm:constr type="l" for="ch" forName="childText1" refType="w" fact="0.7695"/>
                  <dgm:constr type="t" for="ch" forName="childText1" refType="h" fact="0.218"/>
                  <dgm:constr type="w" for="ch" forName="childText1" refType="w" fact="0.2305"/>
                  <dgm:constr type="h" for="ch" forName="childText1" refType="h" fact="0.5218"/>
                  <dgm:constr type="l" for="ch" forName="childText2" refType="w" fact="0.539"/>
                  <dgm:constr type="t" for="ch" forName="childText2" refType="h" fact="0.312"/>
                  <dgm:constr type="w" for="ch" forName="childText2" refType="w" fact="0.2305"/>
                  <dgm:constr type="h" for="ch" forName="childText2" refType="h" fact="0.5085"/>
                  <dgm:constr type="l" for="ch" forName="childText3" refType="w" fact="0.3085"/>
                  <dgm:constr type="t" for="ch" forName="childText3" refType="h" fact="0.406"/>
                  <dgm:constr type="w" for="ch" forName="childText3" refType="w" fact="0.2305"/>
                  <dgm:constr type="h" for="ch" forName="childText3" refType="h" fact="0.5119"/>
                  <dgm:constr type="l" for="ch" forName="childText4" refType="w" fact="0.076"/>
                  <dgm:constr type="t" for="ch" forName="childText4" refType="h" fact="0.5"/>
                  <dgm:constr type="w" for="ch" forName="childText4" refType="w" fact="0.2346"/>
                  <dgm:constr type="h" for="ch" forName="childText4" refType="h" fact="0.5179"/>
                  <dgm:constr type="l" for="ch" forName="parentText1" refType="w" fact="0"/>
                  <dgm:constr type="t" for="ch" forName="parentText1" refType="h" fact="0"/>
                  <dgm:constr type="w" for="ch" forName="parentText1" refType="w"/>
                  <dgm:constr type="h" for="ch" forName="parentText1" refType="h" fact="0.2821"/>
                  <dgm:constr type="l" for="ch" forName="parentText2" refType="w" fact="0"/>
                  <dgm:constr type="t" for="ch" forName="parentText2" refType="h" fact="0.094"/>
                  <dgm:constr type="w" for="ch" forName="parentText2" refType="w" fact="0.7695"/>
                  <dgm:constr type="h" for="ch" forName="parentText2" refType="h" fact="0.2821"/>
                  <dgm:constr type="l" for="ch" forName="parentText3" refType="w" fact="0"/>
                  <dgm:constr type="t" for="ch" forName="parentText3" refType="h" fact="0.188"/>
                  <dgm:constr type="w" for="ch" forName="parentText3" refType="w" fact="0.539"/>
                  <dgm:constr type="h" for="ch" forName="parentText3" refType="h" fact="0.2821"/>
                  <dgm:constr type="l" for="ch" forName="parentText4" refType="w" fact="0"/>
                  <dgm:constr type="t" for="ch" forName="parentText4" refType="h" fact="0.282"/>
                  <dgm:constr type="w" for="ch" forName="parentText4" refType="w" fact="0.3085"/>
                  <dgm:constr type="h" for="ch" forName="parentText4" refType="h" fact="0.2821"/>
                </dgm:constrLst>
              </dgm:else>
            </dgm:choose>
          </dgm:else>
        </dgm:choose>
      </dgm:if>
      <dgm:else name="Name42">
        <dgm:choose name="Name43">
          <dgm:if name="Name44" axis="ch ch" ptType="node node" func="cnt" op="equ" val="0">
            <dgm:alg type="composite">
              <dgm:param type="ar" val="2.9463"/>
            </dgm:alg>
            <dgm:choose name="Name45">
              <dgm:if name="Name46" func="var" arg="dir" op="equ" val="norm">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parentText5" refType="primFontSz" refFor="des" refForName="parentText1" op="equ"/>
                  <dgm:constr type="l" for="ch" forName="parentText1" refType="w" fact="0"/>
                  <dgm:constr type="t" for="ch" forName="parentText1" refType="h" fact="0"/>
                  <dgm:constr type="w" for="ch" forName="parentText1" refType="w"/>
                  <dgm:constr type="h" for="ch" forName="parentText1" refType="h" fact="0.4285"/>
                  <dgm:constr type="l" for="ch" forName="parentText2" refType="w" fact="0.1848"/>
                  <dgm:constr type="t" for="ch" forName="parentText2" refType="h" fact="0.1429"/>
                  <dgm:constr type="w" for="ch" forName="parentText2" refType="w" fact="0.8152"/>
                  <dgm:constr type="h" for="ch" forName="parentText2" refType="h" fact="0.4285"/>
                  <dgm:constr type="l" for="ch" forName="parentText3" refType="w" fact="0.3696"/>
                  <dgm:constr type="t" for="ch" forName="parentText3" refType="h" fact="0.2858"/>
                  <dgm:constr type="w" for="ch" forName="parentText3" refType="w" fact="0.6304"/>
                  <dgm:constr type="h" for="ch" forName="parentText3" refType="h" fact="0.4285"/>
                  <dgm:constr type="l" for="ch" forName="parentText4" refType="w" fact="0.5545"/>
                  <dgm:constr type="t" for="ch" forName="parentText4" refType="h" fact="0.4286"/>
                  <dgm:constr type="w" for="ch" forName="parentText4" refType="w" fact="0.4455"/>
                  <dgm:constr type="h" for="ch" forName="parentText4" refType="h" fact="0.4285"/>
                  <dgm:constr type="l" for="ch" forName="parentText5" refType="w" fact="0.7393"/>
                  <dgm:constr type="t" for="ch" forName="parentText5" refType="h" fact="0.5715"/>
                  <dgm:constr type="w" for="ch" forName="parentText5" refType="w" fact="0.2607"/>
                  <dgm:constr type="h" for="ch" forName="parentText5" refType="h" fact="0.4285"/>
                </dgm:constrLst>
              </dgm:if>
              <dgm:else name="Name47">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parentText5" refType="primFontSz" refFor="des" refForName="parentText1" op="equ"/>
                  <dgm:constr type="l" for="ch" forName="parentText1" refType="w" fact="0"/>
                  <dgm:constr type="t" for="ch" forName="parentText1" refType="h" fact="0"/>
                  <dgm:constr type="w" for="ch" forName="parentText1" refType="w"/>
                  <dgm:constr type="h" for="ch" forName="parentText1" refType="h" fact="0.4285"/>
                  <dgm:constr type="l" for="ch" forName="parentText2" refType="w" fact="0"/>
                  <dgm:constr type="t" for="ch" forName="parentText2" refType="h" fact="0.1429"/>
                  <dgm:constr type="w" for="ch" forName="parentText2" refType="w" fact="0.8152"/>
                  <dgm:constr type="h" for="ch" forName="parentText2" refType="h" fact="0.4285"/>
                  <dgm:constr type="l" for="ch" forName="parentText3" refType="w" fact="0"/>
                  <dgm:constr type="t" for="ch" forName="parentText3" refType="h" fact="0.2858"/>
                  <dgm:constr type="w" for="ch" forName="parentText3" refType="w" fact="0.6304"/>
                  <dgm:constr type="h" for="ch" forName="parentText3" refType="h" fact="0.4285"/>
                  <dgm:constr type="l" for="ch" forName="parentText4" refType="w" fact="0"/>
                  <dgm:constr type="t" for="ch" forName="parentText4" refType="h" fact="0.4286"/>
                  <dgm:constr type="w" for="ch" forName="parentText4" refType="w" fact="0.4455"/>
                  <dgm:constr type="h" for="ch" forName="parentText4" refType="h" fact="0.4285"/>
                  <dgm:constr type="l" for="ch" forName="parentText5" refType="w" fact="0"/>
                  <dgm:constr type="t" for="ch" forName="parentText5" refType="h" fact="0.5715"/>
                  <dgm:constr type="w" for="ch" forName="parentText5" refType="w" fact="0.2607"/>
                  <dgm:constr type="h" for="ch" forName="parentText5" refType="h" fact="0.4285"/>
                </dgm:constrLst>
              </dgm:else>
            </dgm:choose>
          </dgm:if>
          <dgm:else name="Name48">
            <dgm:alg type="composite">
              <dgm:param type="ar" val="1.7837"/>
            </dgm:alg>
            <dgm:choose name="Name49">
              <dgm:if name="Name50" func="var" arg="dir" op="equ" val="norm">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4" refType="primFontSz" refFor="des" refForName="parentText1" op="lte"/>
                  <dgm:constr type="primFontSz" for="des" forName="childText5"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4" refType="primFontSz" refFor="des" refForName="parentText2" op="lte"/>
                  <dgm:constr type="primFontSz" for="des" forName="childText5"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childText4" refType="primFontSz" refFor="des" refForName="parentText3" op="lte"/>
                  <dgm:constr type="primFontSz" for="des" forName="childText5" refType="primFontSz" refFor="des" refForName="parentText3" op="lte"/>
                  <dgm:constr type="primFontSz" for="des" forName="childText1" refType="primFontSz" refFor="des" refForName="parentText4" op="lte"/>
                  <dgm:constr type="primFontSz" for="des" forName="childText2" refType="primFontSz" refFor="des" refForName="parentText4" op="lte"/>
                  <dgm:constr type="primFontSz" for="des" forName="childText3" refType="primFontSz" refFor="des" refForName="parentText4" op="lte"/>
                  <dgm:constr type="primFontSz" for="des" forName="childText4" refType="primFontSz" refFor="des" refForName="parentText4" op="lte"/>
                  <dgm:constr type="primFontSz" for="des" forName="childText5" refType="primFontSz" refFor="des" refForName="parentText4" op="lte"/>
                  <dgm:constr type="primFontSz" for="des" forName="childText1" refType="primFontSz" refFor="des" refForName="parentText5" op="lte"/>
                  <dgm:constr type="primFontSz" for="des" forName="childText2" refType="primFontSz" refFor="des" refForName="parentText5" op="lte"/>
                  <dgm:constr type="primFontSz" for="des" forName="childText3" refType="primFontSz" refFor="des" refForName="parentText5" op="lte"/>
                  <dgm:constr type="primFontSz" for="des" forName="childText4" refType="primFontSz" refFor="des" refForName="parentText5" op="lte"/>
                  <dgm:constr type="primFontSz" for="des" forName="childText5" refType="primFontSz" refFor="des" refForName="parentText5" op="lte"/>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parentText5"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primFontSz" for="des" forName="childText4" refType="primFontSz" refFor="des" refForName="childText1" op="equ"/>
                  <dgm:constr type="primFontSz" for="des" forName="childText5" refType="primFontSz" refFor="des" refForName="childText1" op="equ"/>
                  <dgm:constr type="l" for="ch" forName="childText1" refType="w" fact="0"/>
                  <dgm:constr type="t" for="ch" forName="childText1" refType="h" fact="0.1997"/>
                  <dgm:constr type="w" for="ch" forName="childText1" refType="w" fact="0.18482"/>
                  <dgm:constr type="h" for="ch" forName="childText1" refType="h" fact="0.4763"/>
                  <dgm:constr type="l" for="ch" forName="childText2" refType="w" fact="0.1848"/>
                  <dgm:constr type="t" for="ch" forName="childText2" refType="h" fact="0.2862"/>
                  <dgm:constr type="w" for="ch" forName="childText2" refType="w" fact="0.18482"/>
                  <dgm:constr type="h" for="ch" forName="childText2" refType="h" fact="0.4763"/>
                  <dgm:constr type="l" for="ch" forName="childText3" refType="w" fact="0.3696"/>
                  <dgm:constr type="t" for="ch" forName="childText3" refType="h" fact="0.3727"/>
                  <dgm:constr type="w" for="ch" forName="childText3" refType="w" fact="0.18482"/>
                  <dgm:constr type="h" for="ch" forName="childText3" refType="h" fact="0.4763"/>
                  <dgm:constr type="l" for="ch" forName="childText4" refType="w" fact="0.5545"/>
                  <dgm:constr type="t" for="ch" forName="childText4" refType="h" fact="0.4592"/>
                  <dgm:constr type="w" for="ch" forName="childText4" refType="w" fact="0.18482"/>
                  <dgm:constr type="h" for="ch" forName="childText4" refType="h" fact="0.4763"/>
                  <dgm:constr type="l" for="ch" forName="childText5" refType="w" fact="0.7393"/>
                  <dgm:constr type="t" for="ch" forName="childText5" refType="h" fact="0.5457"/>
                  <dgm:constr type="w" for="ch" forName="childText5" refType="w" fact="0.18482"/>
                  <dgm:constr type="h" for="ch" forName="childText5" refType="h" fact="0.4763"/>
                  <dgm:constr type="l" for="ch" forName="parentText1" refType="w" fact="0"/>
                  <dgm:constr type="t" for="ch" forName="parentText1" refType="h" fact="0"/>
                  <dgm:constr type="w" for="ch" forName="parentText1" refType="w"/>
                  <dgm:constr type="h" for="ch" forName="parentText1" refType="h" fact="0.2594"/>
                  <dgm:constr type="l" for="ch" forName="parentText2" refType="w" fact="0.1848"/>
                  <dgm:constr type="t" for="ch" forName="parentText2" refType="h" fact="0.0865"/>
                  <dgm:constr type="w" for="ch" forName="parentText2" refType="w" fact="0.8152"/>
                  <dgm:constr type="h" for="ch" forName="parentText2" refType="h" fact="0.2594"/>
                  <dgm:constr type="l" for="ch" forName="parentText3" refType="w" fact="0.3696"/>
                  <dgm:constr type="t" for="ch" forName="parentText3" refType="h" fact="0.173"/>
                  <dgm:constr type="w" for="ch" forName="parentText3" refType="w" fact="0.6304"/>
                  <dgm:constr type="h" for="ch" forName="parentText3" refType="h" fact="0.2594"/>
                  <dgm:constr type="l" for="ch" forName="parentText4" refType="w" fact="0.5545"/>
                  <dgm:constr type="t" for="ch" forName="parentText4" refType="h" fact="0.2595"/>
                  <dgm:constr type="w" for="ch" forName="parentText4" refType="w" fact="0.4455"/>
                  <dgm:constr type="h" for="ch" forName="parentText4" refType="h" fact="0.2594"/>
                  <dgm:constr type="l" for="ch" forName="parentText5" refType="w" fact="0.7393"/>
                  <dgm:constr type="t" for="ch" forName="parentText5" refType="h" fact="0.346"/>
                  <dgm:constr type="w" for="ch" forName="parentText5" refType="w" fact="0.2607"/>
                  <dgm:constr type="h" for="ch" forName="parentText5" refType="h" fact="0.2594"/>
                </dgm:constrLst>
              </dgm:if>
              <dgm:else name="Name51">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4" refType="primFontSz" refFor="des" refForName="parentText1" op="lte"/>
                  <dgm:constr type="primFontSz" for="des" forName="childText5"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4" refType="primFontSz" refFor="des" refForName="parentText2" op="lte"/>
                  <dgm:constr type="primFontSz" for="des" forName="childText5"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childText4" refType="primFontSz" refFor="des" refForName="parentText3" op="lte"/>
                  <dgm:constr type="primFontSz" for="des" forName="childText5" refType="primFontSz" refFor="des" refForName="parentText3" op="lte"/>
                  <dgm:constr type="primFontSz" for="des" forName="childText1" refType="primFontSz" refFor="des" refForName="parentText4" op="lte"/>
                  <dgm:constr type="primFontSz" for="des" forName="childText2" refType="primFontSz" refFor="des" refForName="parentText4" op="lte"/>
                  <dgm:constr type="primFontSz" for="des" forName="childText3" refType="primFontSz" refFor="des" refForName="parentText4" op="lte"/>
                  <dgm:constr type="primFontSz" for="des" forName="childText4" refType="primFontSz" refFor="des" refForName="parentText4" op="lte"/>
                  <dgm:constr type="primFontSz" for="des" forName="childText5" refType="primFontSz" refFor="des" refForName="parentText4" op="lte"/>
                  <dgm:constr type="primFontSz" for="des" forName="childText1" refType="primFontSz" refFor="des" refForName="parentText5" op="lte"/>
                  <dgm:constr type="primFontSz" for="des" forName="childText2" refType="primFontSz" refFor="des" refForName="parentText5" op="lte"/>
                  <dgm:constr type="primFontSz" for="des" forName="childText3" refType="primFontSz" refFor="des" refForName="parentText5" op="lte"/>
                  <dgm:constr type="primFontSz" for="des" forName="childText4" refType="primFontSz" refFor="des" refForName="parentText5" op="lte"/>
                  <dgm:constr type="primFontSz" for="des" forName="childText5" refType="primFontSz" refFor="des" refForName="parentText5" op="lte"/>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parentText5"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primFontSz" for="des" forName="childText4" refType="primFontSz" refFor="des" refForName="childText1" op="equ"/>
                  <dgm:constr type="primFontSz" for="des" forName="childText5" refType="primFontSz" refFor="des" refForName="childText1" op="equ"/>
                  <dgm:constr type="l" for="ch" forName="childText1" refType="w" fact="0.81518"/>
                  <dgm:constr type="t" for="ch" forName="childText1" refType="h" fact="0.1997"/>
                  <dgm:constr type="w" for="ch" forName="childText1" refType="w" fact="0.18482"/>
                  <dgm:constr type="h" for="ch" forName="childText1" refType="h" fact="0.4763"/>
                  <dgm:constr type="l" for="ch" forName="childText2" refType="w" fact="0.63036"/>
                  <dgm:constr type="t" for="ch" forName="childText2" refType="h" fact="0.2862"/>
                  <dgm:constr type="w" for="ch" forName="childText2" refType="w" fact="0.18482"/>
                  <dgm:constr type="h" for="ch" forName="childText2" refType="h" fact="0.4763"/>
                  <dgm:constr type="l" for="ch" forName="childText3" refType="w" fact="0.44554"/>
                  <dgm:constr type="t" for="ch" forName="childText3" refType="h" fact="0.3727"/>
                  <dgm:constr type="w" for="ch" forName="childText3" refType="w" fact="0.18482"/>
                  <dgm:constr type="h" for="ch" forName="childText3" refType="h" fact="0.4763"/>
                  <dgm:constr type="l" for="ch" forName="childText4" refType="w" fact="0.26072"/>
                  <dgm:constr type="t" for="ch" forName="childText4" refType="h" fact="0.4592"/>
                  <dgm:constr type="w" for="ch" forName="childText4" refType="w" fact="0.18482"/>
                  <dgm:constr type="h" for="ch" forName="childText4" refType="h" fact="0.4763"/>
                  <dgm:constr type="l" for="ch" forName="childText5" refType="w" fact="0.0759"/>
                  <dgm:constr type="t" for="ch" forName="childText5" refType="h" fact="0.5457"/>
                  <dgm:constr type="w" for="ch" forName="childText5" refType="w" fact="0.18482"/>
                  <dgm:constr type="h" for="ch" forName="childText5" refType="h" fact="0.4763"/>
                  <dgm:constr type="l" for="ch" forName="parentText1" refType="w" fact="0"/>
                  <dgm:constr type="t" for="ch" forName="parentText1" refType="h" fact="0"/>
                  <dgm:constr type="w" for="ch" forName="parentText1" refType="w"/>
                  <dgm:constr type="h" for="ch" forName="parentText1" refType="h" fact="0.2594"/>
                  <dgm:constr type="l" for="ch" forName="parentText2" refType="w" fact="0"/>
                  <dgm:constr type="t" for="ch" forName="parentText2" refType="h" fact="0.0865"/>
                  <dgm:constr type="w" for="ch" forName="parentText2" refType="w" fact="0.8152"/>
                  <dgm:constr type="h" for="ch" forName="parentText2" refType="h" fact="0.2594"/>
                  <dgm:constr type="l" for="ch" forName="parentText3" refType="w" fact="0"/>
                  <dgm:constr type="t" for="ch" forName="parentText3" refType="h" fact="0.173"/>
                  <dgm:constr type="w" for="ch" forName="parentText3" refType="w" fact="0.6304"/>
                  <dgm:constr type="h" for="ch" forName="parentText3" refType="h" fact="0.2594"/>
                  <dgm:constr type="l" for="ch" forName="parentText4" refType="w" fact="0"/>
                  <dgm:constr type="t" for="ch" forName="parentText4" refType="h" fact="0.2595"/>
                  <dgm:constr type="w" for="ch" forName="parentText4" refType="w" fact="0.4455"/>
                  <dgm:constr type="h" for="ch" forName="parentText4" refType="h" fact="0.2594"/>
                  <dgm:constr type="l" for="ch" forName="parentText5" refType="w" fact="0"/>
                  <dgm:constr type="t" for="ch" forName="parentText5" refType="h" fact="0.346"/>
                  <dgm:constr type="w" for="ch" forName="parentText5" refType="w" fact="0.2607"/>
                  <dgm:constr type="h" for="ch" forName="parentText5" refType="h" fact="0.2594"/>
                </dgm:constrLst>
              </dgm:else>
            </dgm:choose>
          </dgm:else>
        </dgm:choose>
      </dgm:else>
    </dgm:choose>
    <dgm:forEach name="Name52" axis="ch" ptType="node" cnt="1">
      <dgm:layoutNode name="parentText1" styleLbl="node1">
        <dgm:varLst>
          <dgm:chMax/>
          <dgm:chPref val="3"/>
          <dgm:bulletEnabled val="1"/>
        </dgm:varLst>
        <dgm:choose name="Name53">
          <dgm:if name="Name54" func="var" arg="dir" op="equ" val="norm">
            <dgm:alg type="tx">
              <dgm:param type="parTxLTRAlign" val="l"/>
            </dgm:alg>
            <dgm:shape xmlns:r="http://schemas.openxmlformats.org/officeDocument/2006/relationships" type="rightArrow" r:blip="">
              <dgm:adjLst>
                <dgm:adj idx="1" val="0.5"/>
                <dgm:adj idx="2" val="0.5"/>
              </dgm:adjLst>
            </dgm:shape>
            <dgm:constrLst>
              <dgm:constr type="lMarg" refType="primFontSz" fact="0.3"/>
              <dgm:constr type="rMarg" val="20"/>
              <dgm:constr type="tMarg" refType="primFontSz" fact="0.3"/>
              <dgm:constr type="bMarg" refType="h" fact="0.45"/>
            </dgm:constrLst>
          </dgm:if>
          <dgm:else name="Name55">
            <dgm:alg type="tx">
              <dgm:param type="parTxLTRAlign" val="r"/>
            </dgm:alg>
            <dgm:shape xmlns:r="http://schemas.openxmlformats.org/officeDocument/2006/relationships" type="leftArrow" r:blip="">
              <dgm:adjLst>
                <dgm:adj idx="1" val="0.5"/>
                <dgm:adj idx="2" val="0.5"/>
              </dgm:adjLst>
            </dgm:shape>
            <dgm:constrLst>
              <dgm:constr type="lMarg" val="20"/>
              <dgm:constr type="rMarg" refType="primFontSz" fact="0.3"/>
              <dgm:constr type="tMarg" refType="primFontSz" fact="0.3"/>
              <dgm:constr type="bMarg" refType="h" fact="0.45"/>
            </dgm:constrLst>
          </dgm:else>
        </dgm:choose>
        <dgm:presOf axis="self" ptType="node"/>
        <dgm:ruleLst>
          <dgm:rule type="primFontSz" val="5" fact="NaN" max="NaN"/>
        </dgm:ruleLst>
      </dgm:layoutNode>
      <dgm:choose name="Name56">
        <dgm:if name="Name57" axis="ch" ptType="node" func="cnt" op="gte" val="1">
          <dgm:layoutNode name="childText1" styleLbl="solidAlignAcc1">
            <dgm:varLst>
              <dgm:chMax val="0"/>
              <dgm:chPref val="0"/>
              <dgm:bulletEnabled val="1"/>
            </dgm:varLst>
            <dgm:alg type="tx">
              <dgm:param type="txAnchorVert" val="t"/>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8"/>
      </dgm:choose>
    </dgm:forEach>
    <dgm:forEach name="Name59" axis="ch" ptType="node" st="2" cnt="1">
      <dgm:layoutNode name="parentText2" styleLbl="node1">
        <dgm:varLst>
          <dgm:chMax/>
          <dgm:chPref val="3"/>
          <dgm:bulletEnabled val="1"/>
        </dgm:varLst>
        <dgm:choose name="Name60">
          <dgm:if name="Name61" func="var" arg="dir" op="equ" val="norm">
            <dgm:alg type="tx">
              <dgm:param type="parTxLTRAlign" val="l"/>
            </dgm:alg>
            <dgm:shape xmlns:r="http://schemas.openxmlformats.org/officeDocument/2006/relationships" type="rightArrow" r:blip="">
              <dgm:adjLst>
                <dgm:adj idx="1" val="0.5"/>
                <dgm:adj idx="2" val="0.5"/>
              </dgm:adjLst>
            </dgm:shape>
            <dgm:constrLst>
              <dgm:constr type="lMarg" refType="primFontSz" fact="0.3"/>
              <dgm:constr type="rMarg" val="20"/>
              <dgm:constr type="tMarg" refType="primFontSz" fact="0.3"/>
              <dgm:constr type="bMarg" refType="h" fact="0.45"/>
            </dgm:constrLst>
          </dgm:if>
          <dgm:else name="Name62">
            <dgm:alg type="tx">
              <dgm:param type="parTxLTRAlign" val="r"/>
            </dgm:alg>
            <dgm:shape xmlns:r="http://schemas.openxmlformats.org/officeDocument/2006/relationships" type="leftArrow" r:blip="">
              <dgm:adjLst>
                <dgm:adj idx="1" val="0.5"/>
                <dgm:adj idx="2" val="0.5"/>
              </dgm:adjLst>
            </dgm:shape>
            <dgm:constrLst>
              <dgm:constr type="lMarg" val="20"/>
              <dgm:constr type="rMarg" refType="primFontSz" fact="0.3"/>
              <dgm:constr type="tMarg" refType="primFontSz" fact="0.3"/>
              <dgm:constr type="bMarg" refType="h" fact="0.45"/>
            </dgm:constrLst>
          </dgm:else>
        </dgm:choose>
        <dgm:presOf axis="self" ptType="node"/>
        <dgm:ruleLst>
          <dgm:rule type="primFontSz" val="5" fact="NaN" max="NaN"/>
        </dgm:ruleLst>
      </dgm:layoutNode>
      <dgm:choose name="Name63">
        <dgm:if name="Name64" axis="ch" ptType="node" func="cnt" op="gte" val="1">
          <dgm:layoutNode name="childText2" styleLbl="solidAlignAcc1">
            <dgm:varLst>
              <dgm:chMax val="0"/>
              <dgm:chPref val="0"/>
              <dgm:bulletEnabled val="1"/>
            </dgm:varLst>
            <dgm:alg type="tx">
              <dgm:param type="txAnchorVert" val="t"/>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5"/>
      </dgm:choose>
    </dgm:forEach>
    <dgm:forEach name="Name66" axis="ch" ptType="node" st="3" cnt="1">
      <dgm:layoutNode name="parentText3" styleLbl="node1">
        <dgm:varLst>
          <dgm:chMax/>
          <dgm:chPref val="3"/>
          <dgm:bulletEnabled val="1"/>
        </dgm:varLst>
        <dgm:choose name="Name67">
          <dgm:if name="Name68" func="var" arg="dir" op="equ" val="norm">
            <dgm:alg type="tx">
              <dgm:param type="parTxLTRAlign" val="l"/>
            </dgm:alg>
            <dgm:shape xmlns:r="http://schemas.openxmlformats.org/officeDocument/2006/relationships" type="rightArrow" r:blip="">
              <dgm:adjLst>
                <dgm:adj idx="1" val="0.5"/>
                <dgm:adj idx="2" val="0.5"/>
              </dgm:adjLst>
            </dgm:shape>
            <dgm:constrLst>
              <dgm:constr type="lMarg" refType="primFontSz" fact="0.3"/>
              <dgm:constr type="rMarg" val="20"/>
              <dgm:constr type="tMarg" refType="primFontSz" fact="0.3"/>
              <dgm:constr type="bMarg" refType="h" fact="0.45"/>
            </dgm:constrLst>
          </dgm:if>
          <dgm:else name="Name69">
            <dgm:alg type="tx">
              <dgm:param type="parTxLTRAlign" val="r"/>
            </dgm:alg>
            <dgm:shape xmlns:r="http://schemas.openxmlformats.org/officeDocument/2006/relationships" type="leftArrow" r:blip="">
              <dgm:adjLst>
                <dgm:adj idx="1" val="0.5"/>
                <dgm:adj idx="2" val="0.5"/>
              </dgm:adjLst>
            </dgm:shape>
            <dgm:constrLst>
              <dgm:constr type="lMarg" val="20"/>
              <dgm:constr type="rMarg" refType="primFontSz" fact="0.3"/>
              <dgm:constr type="tMarg" refType="primFontSz" fact="0.3"/>
              <dgm:constr type="bMarg" refType="h" fact="0.45"/>
            </dgm:constrLst>
          </dgm:else>
        </dgm:choose>
        <dgm:presOf axis="self" ptType="node"/>
        <dgm:ruleLst>
          <dgm:rule type="primFontSz" val="5" fact="NaN" max="NaN"/>
        </dgm:ruleLst>
      </dgm:layoutNode>
      <dgm:choose name="Name70">
        <dgm:if name="Name71" axis="ch" ptType="node" func="cnt" op="gte" val="1">
          <dgm:layoutNode name="childText3" styleLbl="solidAlignAcc1">
            <dgm:varLst>
              <dgm:chMax val="0"/>
              <dgm:chPref val="0"/>
              <dgm:bulletEnabled val="1"/>
            </dgm:varLst>
            <dgm:alg type="tx">
              <dgm:param type="txAnchorVert" val="t"/>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2"/>
      </dgm:choose>
    </dgm:forEach>
    <dgm:forEach name="Name73" axis="ch" ptType="node" st="4" cnt="1">
      <dgm:layoutNode name="parentText4" styleLbl="node1">
        <dgm:varLst>
          <dgm:chMax/>
          <dgm:chPref val="3"/>
          <dgm:bulletEnabled val="1"/>
        </dgm:varLst>
        <dgm:choose name="Name74">
          <dgm:if name="Name75" func="var" arg="dir" op="equ" val="norm">
            <dgm:alg type="tx">
              <dgm:param type="parTxLTRAlign" val="l"/>
            </dgm:alg>
            <dgm:shape xmlns:r="http://schemas.openxmlformats.org/officeDocument/2006/relationships" type="rightArrow" r:blip="">
              <dgm:adjLst>
                <dgm:adj idx="1" val="0.5"/>
                <dgm:adj idx="2" val="0.5"/>
              </dgm:adjLst>
            </dgm:shape>
            <dgm:constrLst>
              <dgm:constr type="lMarg" refType="primFontSz" fact="0.3"/>
              <dgm:constr type="rMarg" val="20"/>
              <dgm:constr type="tMarg" refType="primFontSz" fact="0.3"/>
              <dgm:constr type="bMarg" refType="h" fact="0.45"/>
            </dgm:constrLst>
          </dgm:if>
          <dgm:else name="Name76">
            <dgm:alg type="tx">
              <dgm:param type="parTxLTRAlign" val="r"/>
            </dgm:alg>
            <dgm:shape xmlns:r="http://schemas.openxmlformats.org/officeDocument/2006/relationships" type="leftArrow" r:blip="">
              <dgm:adjLst>
                <dgm:adj idx="1" val="0.5"/>
                <dgm:adj idx="2" val="0.5"/>
              </dgm:adjLst>
            </dgm:shape>
            <dgm:constrLst>
              <dgm:constr type="lMarg" val="20"/>
              <dgm:constr type="rMarg" refType="primFontSz" fact="0.3"/>
              <dgm:constr type="tMarg" refType="primFontSz" fact="0.3"/>
              <dgm:constr type="bMarg" refType="h" fact="0.45"/>
            </dgm:constrLst>
          </dgm:else>
        </dgm:choose>
        <dgm:presOf axis="self" ptType="node"/>
        <dgm:ruleLst>
          <dgm:rule type="primFontSz" val="5" fact="NaN" max="NaN"/>
        </dgm:ruleLst>
      </dgm:layoutNode>
      <dgm:choose name="Name77">
        <dgm:if name="Name78" axis="ch" ptType="node" func="cnt" op="gte" val="1">
          <dgm:layoutNode name="childText4" styleLbl="solidAlignAcc1">
            <dgm:varLst>
              <dgm:chMax val="0"/>
              <dgm:chPref val="0"/>
              <dgm:bulletEnabled val="1"/>
            </dgm:varLst>
            <dgm:alg type="tx">
              <dgm:param type="txAnchorVert" val="t"/>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9"/>
      </dgm:choose>
    </dgm:forEach>
    <dgm:forEach name="Name80" axis="ch" ptType="node" st="5" cnt="1">
      <dgm:layoutNode name="parentText5" styleLbl="node1">
        <dgm:varLst>
          <dgm:chMax/>
          <dgm:chPref val="3"/>
          <dgm:bulletEnabled val="1"/>
        </dgm:varLst>
        <dgm:choose name="Name81">
          <dgm:if name="Name82" func="var" arg="dir" op="equ" val="norm">
            <dgm:alg type="tx">
              <dgm:param type="parTxLTRAlign" val="l"/>
            </dgm:alg>
            <dgm:shape xmlns:r="http://schemas.openxmlformats.org/officeDocument/2006/relationships" type="rightArrow" r:blip="">
              <dgm:adjLst>
                <dgm:adj idx="1" val="0.5"/>
                <dgm:adj idx="2" val="0.5"/>
              </dgm:adjLst>
            </dgm:shape>
            <dgm:constrLst>
              <dgm:constr type="lMarg" refType="primFontSz" fact="0.3"/>
              <dgm:constr type="rMarg" val="20"/>
              <dgm:constr type="tMarg" refType="primFontSz" fact="0.3"/>
              <dgm:constr type="bMarg" refType="h" fact="0.45"/>
            </dgm:constrLst>
          </dgm:if>
          <dgm:else name="Name83">
            <dgm:alg type="tx">
              <dgm:param type="parTxLTRAlign" val="r"/>
            </dgm:alg>
            <dgm:shape xmlns:r="http://schemas.openxmlformats.org/officeDocument/2006/relationships" type="leftArrow" r:blip="">
              <dgm:adjLst>
                <dgm:adj idx="1" val="0.5"/>
                <dgm:adj idx="2" val="0.5"/>
              </dgm:adjLst>
            </dgm:shape>
            <dgm:constrLst>
              <dgm:constr type="lMarg" val="20"/>
              <dgm:constr type="rMarg" refType="primFontSz" fact="0.3"/>
              <dgm:constr type="tMarg" refType="primFontSz" fact="0.3"/>
              <dgm:constr type="bMarg" refType="h" fact="0.45"/>
            </dgm:constrLst>
          </dgm:else>
        </dgm:choose>
        <dgm:presOf axis="self" ptType="node"/>
        <dgm:ruleLst>
          <dgm:rule type="primFontSz" val="5" fact="NaN" max="NaN"/>
        </dgm:ruleLst>
      </dgm:layoutNode>
      <dgm:choose name="Name84">
        <dgm:if name="Name85" axis="ch" ptType="node" func="cnt" op="gte" val="1">
          <dgm:layoutNode name="childText5" styleLbl="solidAlignAcc1">
            <dgm:varLst>
              <dgm:chMax val="0"/>
              <dgm:chPref val="0"/>
              <dgm:bulletEnabled val="1"/>
            </dgm:varLst>
            <dgm:alg type="tx">
              <dgm:param type="txAnchorVert" val="t"/>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6"/>
      </dgm:choose>
    </dgm:forEach>
  </dgm:layoutNode>
</dgm:layoutDef>
</file>

<file path=ppt/diagrams/layout38.xml><?xml version="1.0" encoding="utf-8"?>
<dgm:layoutDef xmlns:dgm="http://schemas.openxmlformats.org/drawingml/2006/diagram" xmlns:a="http://schemas.openxmlformats.org/drawingml/2006/main" uniqueId="urn:microsoft.com/office/officeart/2005/8/layout/cycle7">
  <dgm:title val=""/>
  <dgm:desc val=""/>
  <dgm:catLst>
    <dgm:cat type="cycle" pri="6000"/>
  </dgm:catLst>
  <dgm:sampData>
    <dgm:dataModel>
      <dgm:ptLst>
        <dgm:pt modelId="0" type="doc"/>
        <dgm:pt modelId="1">
          <dgm:prSet phldr="1"/>
        </dgm:pt>
        <dgm:pt modelId="2">
          <dgm:prSet phldr="1"/>
        </dgm:pt>
        <dgm:pt modelId="3">
          <dgm:prSet phldr="1"/>
        </dgm:pt>
      </dgm:ptLst>
      <dgm:cxnLst>
        <dgm:cxn modelId="6" srcId="0" destId="1" srcOrd="0" destOrd="0"/>
        <dgm:cxn modelId="7" srcId="0" destId="2" srcOrd="1" destOrd="0"/>
        <dgm:cxn modelId="8" srcId="0" destId="3" srcOrd="2"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Name0">
    <dgm:varLst>
      <dgm:dir/>
      <dgm:resizeHandles val="exact"/>
    </dgm:varLst>
    <dgm:choose name="Name1">
      <dgm:if name="Name2" func="var" arg="dir" op="equ" val="norm">
        <dgm:alg type="cycle">
          <dgm:param type="stAng" val="0"/>
          <dgm:param type="spanAng" val="360"/>
        </dgm:alg>
      </dgm:if>
      <dgm:else name="Name3">
        <dgm:alg type="cycle">
          <dgm:param type="stAng" val="0"/>
          <dgm:param type="spanAng" val="-360"/>
        </dgm:alg>
      </dgm:else>
    </dgm:choose>
    <dgm:shape xmlns:r="http://schemas.openxmlformats.org/officeDocument/2006/relationships" r:blip="">
      <dgm:adjLst/>
    </dgm:shape>
    <dgm:presOf/>
    <dgm:constrLst>
      <dgm:constr type="diam" refType="w"/>
      <dgm:constr type="w" for="ch" ptType="node" refType="w"/>
      <dgm:constr type="primFontSz" for="ch" ptType="node" op="equ" val="65"/>
      <dgm:constr type="w" for="ch" forName="sibTrans" refType="w" refFor="ch" refPtType="node" op="equ" fact="0.35"/>
      <dgm:constr type="connDist" for="ch" forName="sibTrans" op="equ"/>
      <dgm:constr type="primFontSz" for="des" forName="connectorText" op="equ" val="55"/>
      <dgm:constr type="primFontSz" for="des" forName="connectorText" refType="primFontSz" refFor="ch" refPtType="node" op="lte" fact="0.8"/>
      <dgm:constr type="sibSp" refType="w" refFor="ch" refPtType="node" op="equ" fact="0.65"/>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4">
        <dgm:if name="Name5" axis="par ch" ptType="doc node" func="cnt" op="gt" val="1">
          <dgm:forEach name="sibTransForEach" axis="followSib" ptType="sibTrans" hideLastTrans="0" cnt="1">
            <dgm:layoutNode name="sibTrans">
              <dgm:choose name="Name6">
                <dgm:if name="Name7" axis="par ch" ptType="doc node" func="posEven" op="equ" val="1">
                  <dgm:alg type="conn">
                    <dgm:param type="begPts" val="radial"/>
                    <dgm:param type="endPts" val="radial"/>
                    <dgm:param type="begSty" val="arr"/>
                    <dgm:param type="endSty" val="arr"/>
                  </dgm:alg>
                </dgm:if>
                <dgm:else name="Name8">
                  <dgm:alg type="conn">
                    <dgm:param type="begPts" val="auto"/>
                    <dgm:param type="endPts" val="auto"/>
                    <dgm:param type="begSty" val="arr"/>
                    <dgm:param type="endSty" val="arr"/>
                  </dgm:alg>
                </dgm:else>
              </dgm:choose>
              <dgm:shape xmlns:r="http://schemas.openxmlformats.org/officeDocument/2006/relationships" type="conn" r:blip="">
                <dgm:adjLst/>
              </dgm:shape>
              <dgm:presOf axis="self"/>
              <dgm:constrLst>
                <dgm:constr type="h" refType="w" fact="0.5"/>
                <dgm:constr type="connDist"/>
                <dgm:constr type="begPad" refType="connDist" fact="0.1"/>
                <dgm:constr type="endPad" refType="connDist" fact="0.1"/>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if>
        <dgm:else name="Name9"/>
      </dgm:choose>
    </dgm:forEach>
  </dgm:layoutNode>
</dgm:layoutDef>
</file>

<file path=ppt/diagrams/layout39.xml><?xml version="1.0" encoding="utf-8"?>
<dgm:layoutDef xmlns:dgm="http://schemas.openxmlformats.org/drawingml/2006/diagram" xmlns:a="http://schemas.openxmlformats.org/drawingml/2006/main" uniqueId="urn:microsoft.com/office/officeart/2005/8/layout/StepDownProcess">
  <dgm:title val=""/>
  <dgm:desc val=""/>
  <dgm:catLst>
    <dgm:cat type="process" pri="16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60" srcId="0" destId="10" srcOrd="0" destOrd="0"/>
        <dgm:cxn modelId="12" srcId="10" destId="11" srcOrd="0" destOrd="0"/>
        <dgm:cxn modelId="70" srcId="0" destId="20" srcOrd="1" destOrd="0"/>
        <dgm:cxn modelId="22" srcId="20" destId="21" srcOrd="0" destOrd="0"/>
        <dgm:cxn modelId="80" srcId="0" destId="30" srcOrd="2" destOrd="0"/>
        <dgm:cxn modelId="32" srcId="30" destId="31" srcOrd="0"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rootnode">
    <dgm:varLst>
      <dgm:chMax/>
      <dgm:chPref/>
      <dgm:dir/>
      <dgm:animLvl val="lvl"/>
    </dgm:varLst>
    <dgm:choose name="Name0">
      <dgm:if name="Name1" func="var" arg="dir" op="equ" val="norm">
        <dgm:alg type="snake">
          <dgm:param type="grDir" val="tL"/>
          <dgm:param type="flowDir" val="row"/>
          <dgm:param type="off" val="off"/>
          <dgm:param type="bkpt" val="fixed"/>
          <dgm:param type="bkPtFixedVal" val="1"/>
        </dgm:alg>
      </dgm:if>
      <dgm:else name="Name2">
        <dgm:alg type="snake">
          <dgm:param type="grDir" val="tR"/>
          <dgm:param type="flowDir" val="row"/>
          <dgm:param type="off" val="off"/>
          <dgm:param type="bkpt" val="fixed"/>
          <dgm:param type="bkPtFixedVal" val="1"/>
        </dgm:alg>
      </dgm:else>
    </dgm:choose>
    <dgm:shape xmlns:r="http://schemas.openxmlformats.org/officeDocument/2006/relationships" r:blip="">
      <dgm:adjLst/>
    </dgm:shape>
    <dgm:choose name="Name3">
      <dgm:if name="Name4" func="var" arg="dir" op="equ" val="norm">
        <dgm:constrLst>
          <dgm:constr type="alignOff" forName="rootnode" val="0.48"/>
          <dgm:constr type="primFontSz" for="des" forName="ParentText" val="65"/>
          <dgm:constr type="primFontSz" for="des" forName="ChildText" refType="primFontSz" refFor="des" refForName="ParentText" op="lte"/>
          <dgm:constr type="w" for="ch" forName="composite" refType="w"/>
          <dgm:constr type="h" for="ch" forName="composite" refType="h"/>
          <dgm:constr type="sp" refType="h" refFor="ch" refForName="composite" op="equ" fact="-0.38"/>
        </dgm:constrLst>
      </dgm:if>
      <dgm:else name="Name5">
        <dgm:constrLst>
          <dgm:constr type="alignOff" forName="rootnode" val="0.48"/>
          <dgm:constr type="primFontSz" for="des" forName="ParentText" val="65"/>
          <dgm:constr type="primFontSz" for="des" forName="ChildText" refType="primFontSz" refFor="des" refForName="ParentText" op="lte"/>
          <dgm:constr type="w" for="ch" forName="composite" refType="w"/>
          <dgm:constr type="h" for="ch" forName="composite" refType="h"/>
          <dgm:constr type="sp" refType="h" refFor="ch" refForName="composite" op="equ" fact="-0.38"/>
        </dgm:constrLst>
      </dgm:else>
    </dgm:choose>
    <dgm:forEach name="nodesForEach" axis="ch" ptType="node">
      <dgm:layoutNode name="composite">
        <dgm:alg type="composite">
          <dgm:param type="ar" val="1.2439"/>
        </dgm:alg>
        <dgm:shape xmlns:r="http://schemas.openxmlformats.org/officeDocument/2006/relationships" r:blip="">
          <dgm:adjLst/>
        </dgm:shape>
        <dgm:choose name="Name6">
          <dgm:if name="Name7" func="var" arg="dir" op="equ" val="norm">
            <dgm:constrLst>
              <dgm:constr type="l" for="ch" forName="bentUpArrow1" refType="w" fact="0.07"/>
              <dgm:constr type="t" for="ch" forName="bentUpArrow1" refType="h" fact="0.524"/>
              <dgm:constr type="w" for="ch" forName="bentUpArrow1" refType="w" fact="0.3844"/>
              <dgm:constr type="h" for="ch" forName="bentUpArrow1" refType="h" fact="0.42"/>
              <dgm:constr type="l" for="ch" forName="ParentText" refType="w" fact="0"/>
              <dgm:constr type="t" for="ch" forName="ParentText" refType="h" fact="0"/>
              <dgm:constr type="w" for="ch" forName="ParentText" refType="w" fact="0.5684"/>
              <dgm:constr type="h" for="ch" forName="ParentText" refType="h" fact="0.4949"/>
              <dgm:constr type="l" for="ch" forName="ChildText" refType="w" refFor="ch" refForName="ParentText"/>
              <dgm:constr type="t" for="ch" forName="ChildText" refType="h" fact="0.05"/>
              <dgm:constr type="w" for="ch" forName="ChildText" refType="w" fact="0.4134"/>
              <dgm:constr type="h" for="ch" forName="ChildText" refType="h" fact="0.4"/>
              <dgm:constr type="l" for="ch" forName="FinalChildText" refType="w" refFor="ch" refForName="ParentText"/>
              <dgm:constr type="t" for="ch" forName="FinalChildText" refType="h" fact="0.05"/>
              <dgm:constr type="w" for="ch" forName="FinalChildText" refType="w" fact="0.4134"/>
              <dgm:constr type="h" for="ch" forName="FinalChildText" refType="h" fact="0.4"/>
            </dgm:constrLst>
          </dgm:if>
          <dgm:else name="Name8">
            <dgm:constrLst>
              <dgm:constr type="r" for="ch" forName="bentUpArrow1" refType="w" fact="0.97"/>
              <dgm:constr type="t" for="ch" forName="bentUpArrow1" refType="h" fact="0.524"/>
              <dgm:constr type="w" for="ch" forName="bentUpArrow1" refType="w" fact="0.3844"/>
              <dgm:constr type="h" for="ch" forName="bentUpArrow1" refType="h" fact="0.42"/>
              <dgm:constr type="l" for="ch" forName="ParentText" refType="w" fact="0.4316"/>
              <dgm:constr type="t" for="ch" forName="ParentText" refType="h" fact="0"/>
              <dgm:constr type="w" for="ch" forName="ParentText" refType="w" fact="0.5684"/>
              <dgm:constr type="h" for="ch" forName="ParentText" refType="h" fact="0.4949"/>
              <dgm:constr type="l" for="ch" forName="ChildText" refType="w" fact="0"/>
              <dgm:constr type="t" for="ch" forName="ChildText" refType="h" fact="0.05"/>
              <dgm:constr type="w" for="ch" forName="ChildText" refType="w" fact="0.4134"/>
              <dgm:constr type="h" for="ch" forName="ChildText" refType="h" fact="0.4"/>
              <dgm:constr type="l" for="ch" forName="FinalChildText" refType="w" fact="0"/>
              <dgm:constr type="t" for="ch" forName="FinalChildText" refType="h" fact="0.05"/>
              <dgm:constr type="w" for="ch" forName="FinalChildText" refType="w" fact="0.4134"/>
              <dgm:constr type="h" for="ch" forName="FinalChildText" refType="h" fact="0.4"/>
            </dgm:constrLst>
          </dgm:else>
        </dgm:choose>
        <dgm:choose name="Name9">
          <dgm:if name="Name10" axis="followSib" ptType="node" func="cnt" op="gte" val="1">
            <dgm:layoutNode name="bentUpArrow1" styleLbl="alignImgPlace1">
              <dgm:alg type="sp"/>
              <dgm:choose name="Name11">
                <dgm:if name="Name12" func="var" arg="dir" op="equ" val="norm">
                  <dgm:shape xmlns:r="http://schemas.openxmlformats.org/officeDocument/2006/relationships" rot="90" type="bentUpArrow" r:blip="">
                    <dgm:adjLst>
                      <dgm:adj idx="1" val="0.3284"/>
                      <dgm:adj idx="2" val="0.25"/>
                      <dgm:adj idx="3" val="0.3578"/>
                    </dgm:adjLst>
                  </dgm:shape>
                </dgm:if>
                <dgm:else name="Name13">
                  <dgm:shape xmlns:r="http://schemas.openxmlformats.org/officeDocument/2006/relationships" rot="180" type="bentArrow" r:blip="">
                    <dgm:adjLst>
                      <dgm:adj idx="1" val="0.3284"/>
                      <dgm:adj idx="2" val="0.25"/>
                      <dgm:adj idx="3" val="0.3578"/>
                      <dgm:adj idx="4" val="0"/>
                    </dgm:adjLst>
                  </dgm:shape>
                </dgm:else>
              </dgm:choose>
              <dgm:presOf/>
            </dgm:layoutNode>
          </dgm:if>
          <dgm:else name="Name14"/>
        </dgm:choose>
        <dgm:layoutNode name="ParentText" styleLbl="node1">
          <dgm:varLst>
            <dgm:chMax val="1"/>
            <dgm:chPref val="1"/>
            <dgm:bulletEnabled val="1"/>
          </dgm:varLst>
          <dgm:alg type="tx"/>
          <dgm:shape xmlns:r="http://schemas.openxmlformats.org/officeDocument/2006/relationships" type="roundRect" r:blip="">
            <dgm:adjLst>
              <dgm:adj idx="1" val="0.1667"/>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choose name="Name15">
          <dgm:if name="Name16" axis="followSib" ptType="node" func="cnt" op="equ" val="0">
            <dgm:choose name="Name17">
              <dgm:if name="Name18" axis="ch" ptType="node" func="cnt" op="gte" val="1">
                <dgm:layoutNode name="FinalChildText" styleLbl="revTx">
                  <dgm:varLst>
                    <dgm:chMax val="0"/>
                    <dgm:chPref val="0"/>
                    <dgm:bulletEnabled val="1"/>
                  </dgm:varLst>
                  <dgm:alg type="tx">
                    <dgm:param type="stBulletLvl" val="1"/>
                    <dgm:param type="txAnchorVertCh" val="mid"/>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9"/>
            </dgm:choose>
          </dgm:if>
          <dgm:else name="Name20">
            <dgm:layoutNode name="ChildText" styleLbl="revTx">
              <dgm:varLst>
                <dgm:chMax val="0"/>
                <dgm:chPref val="0"/>
                <dgm:bulletEnabled val="1"/>
              </dgm:varLst>
              <dgm:alg type="tx">
                <dgm:param type="stBulletLvl" val="1"/>
                <dgm:param type="txAnchorVertCh" val="mid"/>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40.xml><?xml version="1.0" encoding="utf-8"?>
<dgm:layoutDef xmlns:dgm="http://schemas.openxmlformats.org/drawingml/2006/diagram" xmlns:a="http://schemas.openxmlformats.org/drawingml/2006/main" uniqueId="urn:microsoft.com/office/officeart/2005/8/layout/StepDownProcess">
  <dgm:title val=""/>
  <dgm:desc val=""/>
  <dgm:catLst>
    <dgm:cat type="process" pri="16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60" srcId="0" destId="10" srcOrd="0" destOrd="0"/>
        <dgm:cxn modelId="12" srcId="10" destId="11" srcOrd="0" destOrd="0"/>
        <dgm:cxn modelId="70" srcId="0" destId="20" srcOrd="1" destOrd="0"/>
        <dgm:cxn modelId="22" srcId="20" destId="21" srcOrd="0" destOrd="0"/>
        <dgm:cxn modelId="80" srcId="0" destId="30" srcOrd="2" destOrd="0"/>
        <dgm:cxn modelId="32" srcId="30" destId="31" srcOrd="0"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rootnode">
    <dgm:varLst>
      <dgm:chMax/>
      <dgm:chPref/>
      <dgm:dir/>
      <dgm:animLvl val="lvl"/>
    </dgm:varLst>
    <dgm:choose name="Name0">
      <dgm:if name="Name1" func="var" arg="dir" op="equ" val="norm">
        <dgm:alg type="snake">
          <dgm:param type="grDir" val="tL"/>
          <dgm:param type="flowDir" val="row"/>
          <dgm:param type="off" val="off"/>
          <dgm:param type="bkpt" val="fixed"/>
          <dgm:param type="bkPtFixedVal" val="1"/>
        </dgm:alg>
      </dgm:if>
      <dgm:else name="Name2">
        <dgm:alg type="snake">
          <dgm:param type="grDir" val="tR"/>
          <dgm:param type="flowDir" val="row"/>
          <dgm:param type="off" val="off"/>
          <dgm:param type="bkpt" val="fixed"/>
          <dgm:param type="bkPtFixedVal" val="1"/>
        </dgm:alg>
      </dgm:else>
    </dgm:choose>
    <dgm:shape xmlns:r="http://schemas.openxmlformats.org/officeDocument/2006/relationships" r:blip="">
      <dgm:adjLst/>
    </dgm:shape>
    <dgm:choose name="Name3">
      <dgm:if name="Name4" func="var" arg="dir" op="equ" val="norm">
        <dgm:constrLst>
          <dgm:constr type="alignOff" forName="rootnode" val="0.48"/>
          <dgm:constr type="primFontSz" for="des" forName="ParentText" val="65"/>
          <dgm:constr type="primFontSz" for="des" forName="ChildText" refType="primFontSz" refFor="des" refForName="ParentText" op="lte"/>
          <dgm:constr type="w" for="ch" forName="composite" refType="w"/>
          <dgm:constr type="h" for="ch" forName="composite" refType="h"/>
          <dgm:constr type="sp" refType="h" refFor="ch" refForName="composite" op="equ" fact="-0.38"/>
        </dgm:constrLst>
      </dgm:if>
      <dgm:else name="Name5">
        <dgm:constrLst>
          <dgm:constr type="alignOff" forName="rootnode" val="0.48"/>
          <dgm:constr type="primFontSz" for="des" forName="ParentText" val="65"/>
          <dgm:constr type="primFontSz" for="des" forName="ChildText" refType="primFontSz" refFor="des" refForName="ParentText" op="lte"/>
          <dgm:constr type="w" for="ch" forName="composite" refType="w"/>
          <dgm:constr type="h" for="ch" forName="composite" refType="h"/>
          <dgm:constr type="sp" refType="h" refFor="ch" refForName="composite" op="equ" fact="-0.38"/>
        </dgm:constrLst>
      </dgm:else>
    </dgm:choose>
    <dgm:forEach name="nodesForEach" axis="ch" ptType="node">
      <dgm:layoutNode name="composite">
        <dgm:alg type="composite">
          <dgm:param type="ar" val="1.2439"/>
        </dgm:alg>
        <dgm:shape xmlns:r="http://schemas.openxmlformats.org/officeDocument/2006/relationships" r:blip="">
          <dgm:adjLst/>
        </dgm:shape>
        <dgm:choose name="Name6">
          <dgm:if name="Name7" func="var" arg="dir" op="equ" val="norm">
            <dgm:constrLst>
              <dgm:constr type="l" for="ch" forName="bentUpArrow1" refType="w" fact="0.07"/>
              <dgm:constr type="t" for="ch" forName="bentUpArrow1" refType="h" fact="0.524"/>
              <dgm:constr type="w" for="ch" forName="bentUpArrow1" refType="w" fact="0.3844"/>
              <dgm:constr type="h" for="ch" forName="bentUpArrow1" refType="h" fact="0.42"/>
              <dgm:constr type="l" for="ch" forName="ParentText" refType="w" fact="0"/>
              <dgm:constr type="t" for="ch" forName="ParentText" refType="h" fact="0"/>
              <dgm:constr type="w" for="ch" forName="ParentText" refType="w" fact="0.5684"/>
              <dgm:constr type="h" for="ch" forName="ParentText" refType="h" fact="0.4949"/>
              <dgm:constr type="l" for="ch" forName="ChildText" refType="w" refFor="ch" refForName="ParentText"/>
              <dgm:constr type="t" for="ch" forName="ChildText" refType="h" fact="0.05"/>
              <dgm:constr type="w" for="ch" forName="ChildText" refType="w" fact="0.4134"/>
              <dgm:constr type="h" for="ch" forName="ChildText" refType="h" fact="0.4"/>
              <dgm:constr type="l" for="ch" forName="FinalChildText" refType="w" refFor="ch" refForName="ParentText"/>
              <dgm:constr type="t" for="ch" forName="FinalChildText" refType="h" fact="0.05"/>
              <dgm:constr type="w" for="ch" forName="FinalChildText" refType="w" fact="0.4134"/>
              <dgm:constr type="h" for="ch" forName="FinalChildText" refType="h" fact="0.4"/>
            </dgm:constrLst>
          </dgm:if>
          <dgm:else name="Name8">
            <dgm:constrLst>
              <dgm:constr type="r" for="ch" forName="bentUpArrow1" refType="w" fact="0.97"/>
              <dgm:constr type="t" for="ch" forName="bentUpArrow1" refType="h" fact="0.524"/>
              <dgm:constr type="w" for="ch" forName="bentUpArrow1" refType="w" fact="0.3844"/>
              <dgm:constr type="h" for="ch" forName="bentUpArrow1" refType="h" fact="0.42"/>
              <dgm:constr type="l" for="ch" forName="ParentText" refType="w" fact="0.4316"/>
              <dgm:constr type="t" for="ch" forName="ParentText" refType="h" fact="0"/>
              <dgm:constr type="w" for="ch" forName="ParentText" refType="w" fact="0.5684"/>
              <dgm:constr type="h" for="ch" forName="ParentText" refType="h" fact="0.4949"/>
              <dgm:constr type="l" for="ch" forName="ChildText" refType="w" fact="0"/>
              <dgm:constr type="t" for="ch" forName="ChildText" refType="h" fact="0.05"/>
              <dgm:constr type="w" for="ch" forName="ChildText" refType="w" fact="0.4134"/>
              <dgm:constr type="h" for="ch" forName="ChildText" refType="h" fact="0.4"/>
              <dgm:constr type="l" for="ch" forName="FinalChildText" refType="w" fact="0"/>
              <dgm:constr type="t" for="ch" forName="FinalChildText" refType="h" fact="0.05"/>
              <dgm:constr type="w" for="ch" forName="FinalChildText" refType="w" fact="0.4134"/>
              <dgm:constr type="h" for="ch" forName="FinalChildText" refType="h" fact="0.4"/>
            </dgm:constrLst>
          </dgm:else>
        </dgm:choose>
        <dgm:choose name="Name9">
          <dgm:if name="Name10" axis="followSib" ptType="node" func="cnt" op="gte" val="1">
            <dgm:layoutNode name="bentUpArrow1" styleLbl="alignImgPlace1">
              <dgm:alg type="sp"/>
              <dgm:choose name="Name11">
                <dgm:if name="Name12" func="var" arg="dir" op="equ" val="norm">
                  <dgm:shape xmlns:r="http://schemas.openxmlformats.org/officeDocument/2006/relationships" rot="90" type="bentUpArrow" r:blip="">
                    <dgm:adjLst>
                      <dgm:adj idx="1" val="0.3284"/>
                      <dgm:adj idx="2" val="0.25"/>
                      <dgm:adj idx="3" val="0.3578"/>
                    </dgm:adjLst>
                  </dgm:shape>
                </dgm:if>
                <dgm:else name="Name13">
                  <dgm:shape xmlns:r="http://schemas.openxmlformats.org/officeDocument/2006/relationships" rot="180" type="bentArrow" r:blip="">
                    <dgm:adjLst>
                      <dgm:adj idx="1" val="0.3284"/>
                      <dgm:adj idx="2" val="0.25"/>
                      <dgm:adj idx="3" val="0.3578"/>
                      <dgm:adj idx="4" val="0"/>
                    </dgm:adjLst>
                  </dgm:shape>
                </dgm:else>
              </dgm:choose>
              <dgm:presOf/>
            </dgm:layoutNode>
          </dgm:if>
          <dgm:else name="Name14"/>
        </dgm:choose>
        <dgm:layoutNode name="ParentText" styleLbl="node1">
          <dgm:varLst>
            <dgm:chMax val="1"/>
            <dgm:chPref val="1"/>
            <dgm:bulletEnabled val="1"/>
          </dgm:varLst>
          <dgm:alg type="tx"/>
          <dgm:shape xmlns:r="http://schemas.openxmlformats.org/officeDocument/2006/relationships" type="roundRect" r:blip="">
            <dgm:adjLst>
              <dgm:adj idx="1" val="0.1667"/>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choose name="Name15">
          <dgm:if name="Name16" axis="followSib" ptType="node" func="cnt" op="equ" val="0">
            <dgm:choose name="Name17">
              <dgm:if name="Name18" axis="ch" ptType="node" func="cnt" op="gte" val="1">
                <dgm:layoutNode name="FinalChildText" styleLbl="revTx">
                  <dgm:varLst>
                    <dgm:chMax val="0"/>
                    <dgm:chPref val="0"/>
                    <dgm:bulletEnabled val="1"/>
                  </dgm:varLst>
                  <dgm:alg type="tx">
                    <dgm:param type="stBulletLvl" val="1"/>
                    <dgm:param type="txAnchorVertCh" val="mid"/>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9"/>
            </dgm:choose>
          </dgm:if>
          <dgm:else name="Name20">
            <dgm:layoutNode name="ChildText" styleLbl="revTx">
              <dgm:varLst>
                <dgm:chMax val="0"/>
                <dgm:chPref val="0"/>
                <dgm:bulletEnabled val="1"/>
              </dgm:varLst>
              <dgm:alg type="tx">
                <dgm:param type="stBulletLvl" val="1"/>
                <dgm:param type="txAnchorVertCh" val="mid"/>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41.xml><?xml version="1.0" encoding="utf-8"?>
<dgm:layoutDef xmlns:dgm="http://schemas.openxmlformats.org/drawingml/2006/diagram" xmlns:a="http://schemas.openxmlformats.org/drawingml/2006/main" uniqueId="urn:microsoft.com/office/officeart/2005/8/layout/vList6">
  <dgm:title val=""/>
  <dgm:desc val=""/>
  <dgm:catLst>
    <dgm:cat type="process" pri="22000"/>
    <dgm:cat type="list" pri="1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dgm:varLst>
    <dgm:alg type="lin">
      <dgm:param type="linDir" val="fromT"/>
    </dgm:alg>
    <dgm:shape xmlns:r="http://schemas.openxmlformats.org/officeDocument/2006/relationships" r:blip="">
      <dgm:adjLst/>
    </dgm:shape>
    <dgm:presOf/>
    <dgm:constrLst>
      <dgm:constr type="w" for="ch" forName="linNode" refType="w"/>
      <dgm:constr type="h" for="ch" forName="linNode" refType="h"/>
      <dgm:constr type="h" for="ch" forName="spacing" refType="h" refFor="ch" refForName="linNode" fact="0.1"/>
      <dgm:constr type="primFontSz" for="des" forName="parentShp" op="equ" val="65"/>
      <dgm:constr type="primFontSz" for="des" forName="childShp" op="equ" val="65"/>
    </dgm:constrLst>
    <dgm:ruleLst/>
    <dgm:forEach name="Name1" axis="ch" ptType="node">
      <dgm:layoutNode name="linNode">
        <dgm:choose name="Name2">
          <dgm:if name="Name3" func="var" arg="dir" op="equ" val="norm">
            <dgm:alg type="lin">
              <dgm:param type="linDir" val="fromL"/>
            </dgm:alg>
          </dgm:if>
          <dgm:else name="Name4">
            <dgm:alg type="lin">
              <dgm:param type="linDir" val="fromR"/>
            </dgm:alg>
          </dgm:else>
        </dgm:choose>
        <dgm:shape xmlns:r="http://schemas.openxmlformats.org/officeDocument/2006/relationships" r:blip="">
          <dgm:adjLst/>
        </dgm:shape>
        <dgm:presOf/>
        <dgm:choose name="Name5">
          <dgm:if name="Name6" func="var" arg="dir" op="equ" val="norm">
            <dgm:constrLst>
              <dgm:constr type="w" for="ch" forName="parentShp" refType="w" fact="0.4"/>
              <dgm:constr type="h" for="ch" forName="parentShp" refType="h"/>
              <dgm:constr type="w" for="ch" forName="childShp" refType="w" fact="0.6"/>
              <dgm:constr type="h" for="ch" forName="childShp" refType="h" refFor="ch" refForName="parentShp"/>
            </dgm:constrLst>
          </dgm:if>
          <dgm:else name="Name7">
            <dgm:constrLst>
              <dgm:constr type="w" for="ch" forName="parentShp" refType="w" fact="0.4"/>
              <dgm:constr type="h" for="ch" forName="parentShp" refType="h"/>
              <dgm:constr type="w" for="ch" forName="childShp" refType="w" fact="0.6"/>
              <dgm:constr type="h" for="ch" forName="childShp" refType="h" refFor="ch" refForName="parentShp"/>
            </dgm:constrLst>
          </dgm:else>
        </dgm:choose>
        <dgm:ruleLst/>
        <dgm:layoutNode name="parentShp" styleLbl="node1">
          <dgm:varLst>
            <dgm:bulletEnabled val="1"/>
          </dgm:varLst>
          <dgm:alg type="tx"/>
          <dgm:shape xmlns:r="http://schemas.openxmlformats.org/officeDocument/2006/relationships" type="roundRect" r:blip="">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layoutNode name="childShp" styleLbl="bgAccFollowNode1">
          <dgm:varLst>
            <dgm:bulletEnabled val="1"/>
          </dgm:varLst>
          <dgm:alg type="tx">
            <dgm:param type="stBulletLvl" val="1"/>
          </dgm:alg>
          <dgm:choose name="Name8">
            <dgm:if name="Name9" func="var" arg="dir" op="equ" val="norm">
              <dgm:shape xmlns:r="http://schemas.openxmlformats.org/officeDocument/2006/relationships" type="rightArrow" r:blip="" zOrderOff="-2">
                <dgm:adjLst>
                  <dgm:adj idx="1" val="0.75"/>
                </dgm:adjLst>
              </dgm:shape>
            </dgm:if>
            <dgm:else name="Name10">
              <dgm:shape xmlns:r="http://schemas.openxmlformats.org/officeDocument/2006/relationships" rot="180" type="rightArrow" r:blip="" zOrderOff="-2">
                <dgm:adjLst>
                  <dgm:adj idx="1" val="0.75"/>
                </dgm:adjLst>
              </dgm:shape>
            </dgm:else>
          </dgm:choose>
          <dgm:presOf axis="des" ptType="node"/>
          <dgm:constrLst>
            <dgm:constr type="secFontSz" refType="primFontSz"/>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dgm:forEach name="Name11" axis="followSib" ptType="sibTrans" cnt="1">
        <dgm:layoutNode name="spacing">
          <dgm:alg type="sp"/>
          <dgm:shape xmlns:r="http://schemas.openxmlformats.org/officeDocument/2006/relationships" r:blip="">
            <dgm:adjLst/>
          </dgm:shape>
          <dgm:presOf/>
          <dgm:constrLst/>
          <dgm:ruleLst/>
        </dgm:layoutNode>
      </dgm:forEach>
    </dgm:forEach>
  </dgm:layoutNode>
</dgm:layoutDef>
</file>

<file path=ppt/diagrams/layout42.xml><?xml version="1.0" encoding="utf-8"?>
<dgm:layoutDef xmlns:dgm="http://schemas.openxmlformats.org/drawingml/2006/diagram" xmlns:a="http://schemas.openxmlformats.org/drawingml/2006/main" uniqueId="urn:microsoft.com/office/officeart/2005/8/layout/vList6">
  <dgm:title val=""/>
  <dgm:desc val=""/>
  <dgm:catLst>
    <dgm:cat type="process" pri="22000"/>
    <dgm:cat type="list" pri="1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dgm:varLst>
    <dgm:alg type="lin">
      <dgm:param type="linDir" val="fromT"/>
    </dgm:alg>
    <dgm:shape xmlns:r="http://schemas.openxmlformats.org/officeDocument/2006/relationships" r:blip="">
      <dgm:adjLst/>
    </dgm:shape>
    <dgm:presOf/>
    <dgm:constrLst>
      <dgm:constr type="w" for="ch" forName="linNode" refType="w"/>
      <dgm:constr type="h" for="ch" forName="linNode" refType="h"/>
      <dgm:constr type="h" for="ch" forName="spacing" refType="h" refFor="ch" refForName="linNode" fact="0.1"/>
      <dgm:constr type="primFontSz" for="des" forName="parentShp" op="equ" val="65"/>
      <dgm:constr type="primFontSz" for="des" forName="childShp" op="equ" val="65"/>
    </dgm:constrLst>
    <dgm:ruleLst/>
    <dgm:forEach name="Name1" axis="ch" ptType="node">
      <dgm:layoutNode name="linNode">
        <dgm:choose name="Name2">
          <dgm:if name="Name3" func="var" arg="dir" op="equ" val="norm">
            <dgm:alg type="lin">
              <dgm:param type="linDir" val="fromL"/>
            </dgm:alg>
          </dgm:if>
          <dgm:else name="Name4">
            <dgm:alg type="lin">
              <dgm:param type="linDir" val="fromR"/>
            </dgm:alg>
          </dgm:else>
        </dgm:choose>
        <dgm:shape xmlns:r="http://schemas.openxmlformats.org/officeDocument/2006/relationships" r:blip="">
          <dgm:adjLst/>
        </dgm:shape>
        <dgm:presOf/>
        <dgm:choose name="Name5">
          <dgm:if name="Name6" func="var" arg="dir" op="equ" val="norm">
            <dgm:constrLst>
              <dgm:constr type="w" for="ch" forName="parentShp" refType="w" fact="0.4"/>
              <dgm:constr type="h" for="ch" forName="parentShp" refType="h"/>
              <dgm:constr type="w" for="ch" forName="childShp" refType="w" fact="0.6"/>
              <dgm:constr type="h" for="ch" forName="childShp" refType="h" refFor="ch" refForName="parentShp"/>
            </dgm:constrLst>
          </dgm:if>
          <dgm:else name="Name7">
            <dgm:constrLst>
              <dgm:constr type="w" for="ch" forName="parentShp" refType="w" fact="0.4"/>
              <dgm:constr type="h" for="ch" forName="parentShp" refType="h"/>
              <dgm:constr type="w" for="ch" forName="childShp" refType="w" fact="0.6"/>
              <dgm:constr type="h" for="ch" forName="childShp" refType="h" refFor="ch" refForName="parentShp"/>
            </dgm:constrLst>
          </dgm:else>
        </dgm:choose>
        <dgm:ruleLst/>
        <dgm:layoutNode name="parentShp" styleLbl="node1">
          <dgm:varLst>
            <dgm:bulletEnabled val="1"/>
          </dgm:varLst>
          <dgm:alg type="tx"/>
          <dgm:shape xmlns:r="http://schemas.openxmlformats.org/officeDocument/2006/relationships" type="roundRect" r:blip="">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layoutNode name="childShp" styleLbl="bgAccFollowNode1">
          <dgm:varLst>
            <dgm:bulletEnabled val="1"/>
          </dgm:varLst>
          <dgm:alg type="tx">
            <dgm:param type="stBulletLvl" val="1"/>
          </dgm:alg>
          <dgm:choose name="Name8">
            <dgm:if name="Name9" func="var" arg="dir" op="equ" val="norm">
              <dgm:shape xmlns:r="http://schemas.openxmlformats.org/officeDocument/2006/relationships" type="rightArrow" r:blip="" zOrderOff="-2">
                <dgm:adjLst>
                  <dgm:adj idx="1" val="0.75"/>
                </dgm:adjLst>
              </dgm:shape>
            </dgm:if>
            <dgm:else name="Name10">
              <dgm:shape xmlns:r="http://schemas.openxmlformats.org/officeDocument/2006/relationships" rot="180" type="rightArrow" r:blip="" zOrderOff="-2">
                <dgm:adjLst>
                  <dgm:adj idx="1" val="0.75"/>
                </dgm:adjLst>
              </dgm:shape>
            </dgm:else>
          </dgm:choose>
          <dgm:presOf axis="des" ptType="node"/>
          <dgm:constrLst>
            <dgm:constr type="secFontSz" refType="primFontSz"/>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dgm:forEach name="Name11" axis="followSib" ptType="sibTrans" cnt="1">
        <dgm:layoutNode name="spacing">
          <dgm:alg type="sp"/>
          <dgm:shape xmlns:r="http://schemas.openxmlformats.org/officeDocument/2006/relationships" r:blip="">
            <dgm:adjLst/>
          </dgm:shape>
          <dgm:presOf/>
          <dgm:constrLst/>
          <dgm:ruleLst/>
        </dgm:layoutNode>
      </dgm:forEach>
    </dgm:forEach>
  </dgm:layoutNode>
</dgm:layoutDef>
</file>

<file path=ppt/diagrams/layout43.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44.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4.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7.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FE3A21C-87B7-FF49-A676-7D3B400C2D38}" type="datetimeFigureOut">
              <a:rPr lang="en-US" smtClean="0"/>
              <a:t>11/7/22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041581D-FEC5-2448-82B5-0BDC045608BB}" type="slidenum">
              <a:rPr lang="en-US" smtClean="0"/>
              <a:t>‹#›</a:t>
            </a:fld>
            <a:endParaRPr lang="en-US"/>
          </a:p>
        </p:txBody>
      </p:sp>
    </p:spTree>
    <p:extLst>
      <p:ext uri="{BB962C8B-B14F-4D97-AF65-F5344CB8AC3E}">
        <p14:creationId xmlns:p14="http://schemas.microsoft.com/office/powerpoint/2010/main" val="263727338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3" Type="http://schemas.openxmlformats.org/officeDocument/2006/relationships/hyperlink" Target="https://www.thenational.wales/news/20033871.liz-saville-roberts-criticises-stance-domestic-abuse-register/" TargetMode="External"/><Relationship Id="rId2" Type="http://schemas.openxmlformats.org/officeDocument/2006/relationships/slide" Target="../slides/slide45.xml"/><Relationship Id="rId1" Type="http://schemas.openxmlformats.org/officeDocument/2006/relationships/notesMaster" Target="../notesMasters/notesMaster1.xml"/><Relationship Id="rId4" Type="http://schemas.openxmlformats.org/officeDocument/2006/relationships/hyperlink" Target="https://www.rhyljournal.co.uk/news/20092974.hsbc-offer-safe-place-domestic-abuse-victims-denbigh-rhyl-branches/" TargetMode="Externa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61ECA671-B2CB-6C46-AD2A-DDAAA3BCEA1C}" type="slidenum">
              <a:rPr lang="en-US" smtClean="0"/>
              <a:t>1</a:t>
            </a:fld>
            <a:endParaRPr lang="en-US"/>
          </a:p>
        </p:txBody>
      </p:sp>
    </p:spTree>
    <p:extLst>
      <p:ext uri="{BB962C8B-B14F-4D97-AF65-F5344CB8AC3E}">
        <p14:creationId xmlns:p14="http://schemas.microsoft.com/office/powerpoint/2010/main" val="406899968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773238" y="473075"/>
            <a:ext cx="3251200" cy="18288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CD68F834-2AC4-485C-9A2E-8285166A001C}" type="slidenum">
              <a:rPr lang="en-GB" smtClean="0"/>
              <a:t>2</a:t>
            </a:fld>
            <a:endParaRPr lang="en-GB"/>
          </a:p>
        </p:txBody>
      </p:sp>
    </p:spTree>
    <p:extLst>
      <p:ext uri="{BB962C8B-B14F-4D97-AF65-F5344CB8AC3E}">
        <p14:creationId xmlns:p14="http://schemas.microsoft.com/office/powerpoint/2010/main" val="100229008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GB" sz="1200" b="0" i="0" u="none" strike="noStrike" kern="1200" cap="none" spc="0" normalizeH="0" baseline="0" noProof="0" dirty="0">
              <a:ln>
                <a:noFill/>
              </a:ln>
              <a:solidFill>
                <a:srgbClr val="000000"/>
              </a:solidFill>
              <a:effectLst/>
              <a:uLnTx/>
              <a:uFillTx/>
              <a:latin typeface="Arial" pitchFamily="34" charset="0"/>
              <a:ea typeface="ＭＳ Ｐゴシック" pitchFamily="-112" charset="-128"/>
            </a:endParaRPr>
          </a:p>
        </p:txBody>
      </p:sp>
      <p:sp>
        <p:nvSpPr>
          <p:cNvPr id="4" name="Slide Number Placeholder 3"/>
          <p:cNvSpPr>
            <a:spLocks noGrp="1"/>
          </p:cNvSpPr>
          <p:nvPr>
            <p:ph type="sldNum" sz="quarter" idx="10"/>
          </p:nvPr>
        </p:nvSpPr>
        <p:spPr/>
        <p:txBody>
          <a:bodyPr/>
          <a:lstStyle/>
          <a:p>
            <a:fld id="{0C0E63F3-EFB8-4638-8CC4-0E1EA062AC3B}" type="slidenum">
              <a:rPr lang="en-GB" altLang="en-US" smtClean="0"/>
              <a:pPr/>
              <a:t>3</a:t>
            </a:fld>
            <a:endParaRPr lang="en-GB" altLang="en-US"/>
          </a:p>
        </p:txBody>
      </p:sp>
    </p:spTree>
    <p:extLst>
      <p:ext uri="{BB962C8B-B14F-4D97-AF65-F5344CB8AC3E}">
        <p14:creationId xmlns:p14="http://schemas.microsoft.com/office/powerpoint/2010/main" val="395127978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61ECA671-B2CB-6C46-AD2A-DDAAA3BCEA1C}" type="slidenum">
              <a:rPr lang="en-US" smtClean="0"/>
              <a:t>5</a:t>
            </a:fld>
            <a:endParaRPr lang="en-US"/>
          </a:p>
        </p:txBody>
      </p:sp>
    </p:spTree>
    <p:extLst>
      <p:ext uri="{BB962C8B-B14F-4D97-AF65-F5344CB8AC3E}">
        <p14:creationId xmlns:p14="http://schemas.microsoft.com/office/powerpoint/2010/main" val="416620253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90624A2F-DD43-4DAE-A951-B73727F214F4}" type="slidenum">
              <a:rPr lang="en-GB" smtClean="0"/>
              <a:t>6</a:t>
            </a:fld>
            <a:endParaRPr lang="en-GB"/>
          </a:p>
        </p:txBody>
      </p:sp>
    </p:spTree>
    <p:extLst>
      <p:ext uri="{BB962C8B-B14F-4D97-AF65-F5344CB8AC3E}">
        <p14:creationId xmlns:p14="http://schemas.microsoft.com/office/powerpoint/2010/main" val="2688034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new Act supports the view that DA</a:t>
            </a:r>
            <a:r>
              <a:rPr lang="en-GB" baseline="0" dirty="0"/>
              <a:t> can take many forms. The legal definition now incorporates a range of abuses beyond physical violence including emotional, coercive and controlling behaviour and economic abuse. The abuse can be behaviour consisting of a single incident or course of conduct. </a:t>
            </a:r>
          </a:p>
          <a:p>
            <a:endParaRPr lang="en-GB" baseline="0" dirty="0"/>
          </a:p>
          <a:p>
            <a:r>
              <a:rPr lang="en-GB" baseline="0" dirty="0"/>
              <a:t>Victim and perpetrator must be personally connected. The definition ensures that different types of relationships are captured including ex-partners and family members. The definition is gender neutral to ensure that all victims and all types of DA are sufficiently captured. The definition does not extend to paid and unpaid carers, unless they are personally connected.</a:t>
            </a:r>
          </a:p>
          <a:p>
            <a:endParaRPr lang="en-GB" baseline="0" dirty="0"/>
          </a:p>
          <a:p>
            <a:r>
              <a:rPr lang="en-GB" baseline="0" dirty="0"/>
              <a:t>It will also provide further protection to the millions of people who experience DA, as well as strengthen measures to tackle perpetrators</a:t>
            </a:r>
          </a:p>
          <a:p>
            <a:endParaRPr lang="en-GB" baseline="0" dirty="0"/>
          </a:p>
          <a:p>
            <a:r>
              <a:rPr lang="en-GB" baseline="0" dirty="0"/>
              <a:t>DA is for over 16years, if abusive behaviour were directed to under 16 years old, it would be dealt with as child abuse rather than DA. However, for the first time a child who sees or hears, or experiences the effects of DA and is related to the person being abused or the perp, is also to be regarded as a victim of DA in their own right. This will help ensure that services address the needs of children affected by DA. (this will be one of the functions of the DA Commissioner to encourage good practice and the provision of protection in relation to the ID of children affected by DA)</a:t>
            </a:r>
          </a:p>
          <a:p>
            <a:endParaRPr lang="en-GB" dirty="0"/>
          </a:p>
        </p:txBody>
      </p:sp>
      <p:sp>
        <p:nvSpPr>
          <p:cNvPr id="4" name="Slide Number Placeholder 3"/>
          <p:cNvSpPr>
            <a:spLocks noGrp="1"/>
          </p:cNvSpPr>
          <p:nvPr>
            <p:ph type="sldNum" sz="quarter" idx="10"/>
          </p:nvPr>
        </p:nvSpPr>
        <p:spPr/>
        <p:txBody>
          <a:bodyPr/>
          <a:lstStyle/>
          <a:p>
            <a:fld id="{90624A2F-DD43-4DAE-A951-B73727F214F4}" type="slidenum">
              <a:rPr lang="en-GB" smtClean="0"/>
              <a:t>9</a:t>
            </a:fld>
            <a:endParaRPr lang="en-GB"/>
          </a:p>
        </p:txBody>
      </p:sp>
    </p:spTree>
    <p:extLst>
      <p:ext uri="{BB962C8B-B14F-4D97-AF65-F5344CB8AC3E}">
        <p14:creationId xmlns:p14="http://schemas.microsoft.com/office/powerpoint/2010/main" val="157951257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1" i="0" kern="1200" dirty="0">
                <a:solidFill>
                  <a:schemeClr val="tx1"/>
                </a:solidFill>
                <a:effectLst/>
                <a:latin typeface="+mn-lt"/>
                <a:ea typeface="+mn-ea"/>
                <a:cs typeface="+mn-cs"/>
              </a:rPr>
              <a:t>Definition of “personally connected”</a:t>
            </a:r>
          </a:p>
          <a:p>
            <a:r>
              <a:rPr lang="en-GB" sz="1200" b="0" i="0" kern="1200" dirty="0">
                <a:solidFill>
                  <a:schemeClr val="tx1"/>
                </a:solidFill>
                <a:effectLst/>
                <a:latin typeface="+mn-lt"/>
                <a:ea typeface="+mn-ea"/>
                <a:cs typeface="+mn-cs"/>
              </a:rPr>
              <a:t>(1)For the purposes of this Act, two people are “personally connected” to each other if any of the following applies—</a:t>
            </a:r>
          </a:p>
          <a:p>
            <a:r>
              <a:rPr lang="en-GB" sz="1200" b="0" i="0" kern="1200" dirty="0">
                <a:solidFill>
                  <a:schemeClr val="tx1"/>
                </a:solidFill>
                <a:effectLst/>
                <a:latin typeface="+mn-lt"/>
                <a:ea typeface="+mn-ea"/>
                <a:cs typeface="+mn-cs"/>
              </a:rPr>
              <a:t>(a)they are, or have been, married to each other;</a:t>
            </a:r>
          </a:p>
          <a:p>
            <a:r>
              <a:rPr lang="en-GB" sz="1200" b="0" i="0" kern="1200" dirty="0">
                <a:solidFill>
                  <a:schemeClr val="tx1"/>
                </a:solidFill>
                <a:effectLst/>
                <a:latin typeface="+mn-lt"/>
                <a:ea typeface="+mn-ea"/>
                <a:cs typeface="+mn-cs"/>
              </a:rPr>
              <a:t>(b)they are, or have been, civil partners of each other;</a:t>
            </a:r>
          </a:p>
          <a:p>
            <a:r>
              <a:rPr lang="en-GB" sz="1200" b="0" i="0" kern="1200" dirty="0">
                <a:solidFill>
                  <a:schemeClr val="tx1"/>
                </a:solidFill>
                <a:effectLst/>
                <a:latin typeface="+mn-lt"/>
                <a:ea typeface="+mn-ea"/>
                <a:cs typeface="+mn-cs"/>
              </a:rPr>
              <a:t>(c)they have agreed to marry one another (whether or not the agreement has been terminated);</a:t>
            </a:r>
          </a:p>
          <a:p>
            <a:r>
              <a:rPr lang="en-GB" sz="1200" b="0" i="0" kern="1200" dirty="0">
                <a:solidFill>
                  <a:schemeClr val="tx1"/>
                </a:solidFill>
                <a:effectLst/>
                <a:latin typeface="+mn-lt"/>
                <a:ea typeface="+mn-ea"/>
                <a:cs typeface="+mn-cs"/>
              </a:rPr>
              <a:t>(d)they have entered into a civil partnership agreement (whether or not the agreement has been terminated);</a:t>
            </a:r>
          </a:p>
          <a:p>
            <a:r>
              <a:rPr lang="en-GB" sz="1200" b="0" i="0" kern="1200" dirty="0">
                <a:solidFill>
                  <a:schemeClr val="tx1"/>
                </a:solidFill>
                <a:effectLst/>
                <a:latin typeface="+mn-lt"/>
                <a:ea typeface="+mn-ea"/>
                <a:cs typeface="+mn-cs"/>
              </a:rPr>
              <a:t>(e)they are, or have been, in an intimate personal relationship with each other;</a:t>
            </a:r>
          </a:p>
          <a:p>
            <a:r>
              <a:rPr lang="en-GB" sz="1200" b="0" i="0" kern="1200" dirty="0">
                <a:solidFill>
                  <a:schemeClr val="tx1"/>
                </a:solidFill>
                <a:effectLst/>
                <a:latin typeface="+mn-lt"/>
                <a:ea typeface="+mn-ea"/>
                <a:cs typeface="+mn-cs"/>
              </a:rPr>
              <a:t>(f)they each have, or there has been a time when they each have had, a parental relationship in relation to the same child (see subsection (2));</a:t>
            </a:r>
          </a:p>
          <a:p>
            <a:r>
              <a:rPr lang="en-GB" sz="1200" b="0" i="0" kern="1200" dirty="0">
                <a:solidFill>
                  <a:schemeClr val="tx1"/>
                </a:solidFill>
                <a:effectLst/>
                <a:latin typeface="+mn-lt"/>
                <a:ea typeface="+mn-ea"/>
                <a:cs typeface="+mn-cs"/>
              </a:rPr>
              <a:t>(g)they are relatives.</a:t>
            </a:r>
          </a:p>
          <a:p>
            <a:r>
              <a:rPr lang="en-GB" sz="1200" b="0" i="0" kern="1200" dirty="0">
                <a:solidFill>
                  <a:schemeClr val="tx1"/>
                </a:solidFill>
                <a:effectLst/>
                <a:latin typeface="+mn-lt"/>
                <a:ea typeface="+mn-ea"/>
                <a:cs typeface="+mn-cs"/>
              </a:rPr>
              <a:t>(2)For the purposes of subsection (1)(f) a person has a parental relationship in relation to a child if—</a:t>
            </a:r>
          </a:p>
          <a:p>
            <a:r>
              <a:rPr lang="en-GB" sz="1200" b="0" i="0" kern="1200" dirty="0">
                <a:solidFill>
                  <a:schemeClr val="tx1"/>
                </a:solidFill>
                <a:effectLst/>
                <a:latin typeface="+mn-lt"/>
                <a:ea typeface="+mn-ea"/>
                <a:cs typeface="+mn-cs"/>
              </a:rPr>
              <a:t>(a)the person is a parent of the child, or</a:t>
            </a:r>
          </a:p>
          <a:p>
            <a:r>
              <a:rPr lang="en-GB" sz="1200" b="0" i="0" kern="1200" dirty="0">
                <a:solidFill>
                  <a:schemeClr val="tx1"/>
                </a:solidFill>
                <a:effectLst/>
                <a:latin typeface="+mn-lt"/>
                <a:ea typeface="+mn-ea"/>
                <a:cs typeface="+mn-cs"/>
              </a:rPr>
              <a:t>(b)the person has parental responsibility for the child.</a:t>
            </a:r>
          </a:p>
          <a:p>
            <a:r>
              <a:rPr lang="en-GB" sz="1200" b="0" i="0" kern="1200" dirty="0">
                <a:solidFill>
                  <a:schemeClr val="tx1"/>
                </a:solidFill>
                <a:effectLst/>
                <a:latin typeface="+mn-lt"/>
                <a:ea typeface="+mn-ea"/>
                <a:cs typeface="+mn-cs"/>
              </a:rPr>
              <a:t>(3)In this section—</a:t>
            </a:r>
          </a:p>
          <a:p>
            <a:r>
              <a:rPr lang="en-GB" sz="1200" b="0" i="0" kern="1200" dirty="0">
                <a:solidFill>
                  <a:schemeClr val="tx1"/>
                </a:solidFill>
                <a:effectLst/>
                <a:latin typeface="+mn-lt"/>
                <a:ea typeface="+mn-ea"/>
                <a:cs typeface="+mn-cs"/>
              </a:rPr>
              <a:t>“child” means a person under the age of 18 years;</a:t>
            </a:r>
          </a:p>
          <a:p>
            <a:r>
              <a:rPr lang="en-GB" sz="1200" b="0" i="0" kern="1200" dirty="0">
                <a:solidFill>
                  <a:schemeClr val="tx1"/>
                </a:solidFill>
                <a:effectLst/>
                <a:latin typeface="+mn-lt"/>
                <a:ea typeface="+mn-ea"/>
                <a:cs typeface="+mn-cs"/>
              </a:rPr>
              <a:t>“civil partnership agreement” has the meaning given by section 73 of the Civil Partnership Act 2004;</a:t>
            </a:r>
          </a:p>
          <a:p>
            <a:r>
              <a:rPr lang="en-GB" sz="1200" b="0" i="0" kern="1200" dirty="0">
                <a:solidFill>
                  <a:schemeClr val="tx1"/>
                </a:solidFill>
                <a:effectLst/>
                <a:latin typeface="+mn-lt"/>
                <a:ea typeface="+mn-ea"/>
                <a:cs typeface="+mn-cs"/>
              </a:rPr>
              <a:t>“parental responsibility” has the same meaning as in the Children Act 1989 (see section 3 of that Act);</a:t>
            </a:r>
          </a:p>
          <a:p>
            <a:pPr marL="0" indent="0">
              <a:buNone/>
            </a:pPr>
            <a:r>
              <a:rPr lang="en-GB" sz="1200" b="0" i="0" kern="1200" dirty="0">
                <a:solidFill>
                  <a:schemeClr val="tx1"/>
                </a:solidFill>
                <a:effectLst/>
                <a:latin typeface="+mn-lt"/>
                <a:ea typeface="+mn-ea"/>
                <a:cs typeface="+mn-cs"/>
              </a:rPr>
              <a:t>“relative” has the meaning given by section 63(1) of the Family Law Act 1996.</a:t>
            </a:r>
            <a:r>
              <a:rPr lang="en-GB" dirty="0"/>
              <a:t> (4)Economic abuse” means any behaviour that has a substantial adverse effect on B’s ability to—</a:t>
            </a:r>
          </a:p>
          <a:p>
            <a:pPr marL="0" indent="0">
              <a:buNone/>
            </a:pPr>
            <a:r>
              <a:rPr lang="en-GB" dirty="0"/>
              <a:t>(a)acquire, use or maintain money or other property, or</a:t>
            </a:r>
          </a:p>
          <a:p>
            <a:pPr marL="0" indent="0">
              <a:buNone/>
            </a:pPr>
            <a:r>
              <a:rPr lang="en-GB" dirty="0"/>
              <a:t>(b)obtain goods or services.</a:t>
            </a:r>
          </a:p>
          <a:p>
            <a:pPr marL="0" indent="0">
              <a:buNone/>
            </a:pPr>
            <a:r>
              <a:rPr lang="en-GB" dirty="0"/>
              <a:t>(5)For the purposes of this Act A’s behaviour may be behaviour “towards” B despite the fact that it consists of conduct directed at another person (for example, B’s child).</a:t>
            </a:r>
          </a:p>
          <a:p>
            <a:pPr marL="0" indent="0">
              <a:buNone/>
            </a:pPr>
            <a:endParaRPr lang="en-GB" dirty="0"/>
          </a:p>
          <a:p>
            <a:r>
              <a:rPr lang="en-GB" sz="1200" b="1" i="0" kern="1200" dirty="0">
                <a:solidFill>
                  <a:schemeClr val="tx1"/>
                </a:solidFill>
                <a:effectLst/>
                <a:latin typeface="+mn-lt"/>
                <a:ea typeface="+mn-ea"/>
                <a:cs typeface="+mn-cs"/>
              </a:rPr>
              <a:t>3Children as victims of domestic abuse</a:t>
            </a:r>
          </a:p>
          <a:p>
            <a:r>
              <a:rPr lang="en-GB" sz="1200" b="0" i="0" kern="1200" dirty="0">
                <a:solidFill>
                  <a:schemeClr val="tx1"/>
                </a:solidFill>
                <a:effectLst/>
                <a:latin typeface="+mn-lt"/>
                <a:ea typeface="+mn-ea"/>
                <a:cs typeface="+mn-cs"/>
              </a:rPr>
              <a:t>(1)This section applies where behaviour of a person (“A”) towards another person (“B”) is domestic abuse.</a:t>
            </a:r>
          </a:p>
          <a:p>
            <a:r>
              <a:rPr lang="en-GB" sz="1200" b="0" i="0" kern="1200" dirty="0">
                <a:solidFill>
                  <a:schemeClr val="tx1"/>
                </a:solidFill>
                <a:effectLst/>
                <a:latin typeface="+mn-lt"/>
                <a:ea typeface="+mn-ea"/>
                <a:cs typeface="+mn-cs"/>
              </a:rPr>
              <a:t>(2)Any reference in this Act to a victim of domestic abuse includes a reference to a child who—</a:t>
            </a:r>
          </a:p>
          <a:p>
            <a:r>
              <a:rPr lang="en-GB" sz="1200" b="0" i="0" kern="1200" dirty="0">
                <a:solidFill>
                  <a:schemeClr val="tx1"/>
                </a:solidFill>
                <a:effectLst/>
                <a:latin typeface="+mn-lt"/>
                <a:ea typeface="+mn-ea"/>
                <a:cs typeface="+mn-cs"/>
              </a:rPr>
              <a:t>(a)sees or hears, or experiences the effects of, the abuse, and</a:t>
            </a:r>
          </a:p>
          <a:p>
            <a:r>
              <a:rPr lang="en-GB" sz="1200" b="0" i="0" kern="1200" dirty="0">
                <a:solidFill>
                  <a:schemeClr val="tx1"/>
                </a:solidFill>
                <a:effectLst/>
                <a:latin typeface="+mn-lt"/>
                <a:ea typeface="+mn-ea"/>
                <a:cs typeface="+mn-cs"/>
              </a:rPr>
              <a:t>(b)is related to A or B.</a:t>
            </a:r>
          </a:p>
          <a:p>
            <a:r>
              <a:rPr lang="en-GB" sz="1200" b="0" i="0" kern="1200" dirty="0">
                <a:solidFill>
                  <a:schemeClr val="tx1"/>
                </a:solidFill>
                <a:effectLst/>
                <a:latin typeface="+mn-lt"/>
                <a:ea typeface="+mn-ea"/>
                <a:cs typeface="+mn-cs"/>
              </a:rPr>
              <a:t>(3)A child is related to a person for the purposes of subsection (2) if—</a:t>
            </a:r>
          </a:p>
          <a:p>
            <a:r>
              <a:rPr lang="en-GB" sz="1200" b="0" i="0" kern="1200" dirty="0">
                <a:solidFill>
                  <a:schemeClr val="tx1"/>
                </a:solidFill>
                <a:effectLst/>
                <a:latin typeface="+mn-lt"/>
                <a:ea typeface="+mn-ea"/>
                <a:cs typeface="+mn-cs"/>
              </a:rPr>
              <a:t>(a)the person is a parent of, or has parental responsibility for, the child, or</a:t>
            </a:r>
          </a:p>
          <a:p>
            <a:r>
              <a:rPr lang="en-GB" sz="1200" b="0" i="0" kern="1200" dirty="0">
                <a:solidFill>
                  <a:schemeClr val="tx1"/>
                </a:solidFill>
                <a:effectLst/>
                <a:latin typeface="+mn-lt"/>
                <a:ea typeface="+mn-ea"/>
                <a:cs typeface="+mn-cs"/>
              </a:rPr>
              <a:t>(b)the child and the person are relatives.</a:t>
            </a:r>
          </a:p>
          <a:p>
            <a:r>
              <a:rPr lang="en-GB" sz="1200" b="0" i="0" kern="1200" dirty="0">
                <a:solidFill>
                  <a:schemeClr val="tx1"/>
                </a:solidFill>
                <a:effectLst/>
                <a:latin typeface="+mn-lt"/>
                <a:ea typeface="+mn-ea"/>
                <a:cs typeface="+mn-cs"/>
              </a:rPr>
              <a:t>(4)In this section—</a:t>
            </a:r>
          </a:p>
          <a:p>
            <a:r>
              <a:rPr lang="en-GB" sz="1200" b="0" i="0" kern="1200" dirty="0">
                <a:solidFill>
                  <a:schemeClr val="tx1"/>
                </a:solidFill>
                <a:effectLst/>
                <a:latin typeface="+mn-lt"/>
                <a:ea typeface="+mn-ea"/>
                <a:cs typeface="+mn-cs"/>
              </a:rPr>
              <a:t>“child” means a person under the age of 18 years;</a:t>
            </a:r>
          </a:p>
          <a:p>
            <a:r>
              <a:rPr lang="en-GB" sz="1200" b="0" i="0" kern="1200" dirty="0">
                <a:solidFill>
                  <a:schemeClr val="tx1"/>
                </a:solidFill>
                <a:effectLst/>
                <a:latin typeface="+mn-lt"/>
                <a:ea typeface="+mn-ea"/>
                <a:cs typeface="+mn-cs"/>
              </a:rPr>
              <a:t>“parental responsibility” has the same meaning as in the Children Act 1989 (see section 3 of that Act);</a:t>
            </a:r>
          </a:p>
          <a:p>
            <a:r>
              <a:rPr lang="en-GB" sz="1200" b="0" i="0" kern="1200" dirty="0">
                <a:solidFill>
                  <a:schemeClr val="tx1"/>
                </a:solidFill>
                <a:effectLst/>
                <a:latin typeface="+mn-lt"/>
                <a:ea typeface="+mn-ea"/>
                <a:cs typeface="+mn-cs"/>
              </a:rPr>
              <a:t>“relative” has the meaning given by section 63(1) of the Family Law Act 1996.</a:t>
            </a:r>
          </a:p>
          <a:p>
            <a:endParaRPr kumimoji="0" lang="en-GB" sz="1200" b="0" i="0" u="none" strike="noStrike" kern="1200" cap="none" spc="0" normalizeH="0" baseline="0" noProof="0" dirty="0">
              <a:ln>
                <a:noFill/>
              </a:ln>
              <a:solidFill>
                <a:schemeClr val="tx1"/>
              </a:solidFill>
              <a:effectLst/>
              <a:uLnTx/>
              <a:uFillTx/>
              <a:latin typeface="+mn-lt"/>
              <a:ea typeface="+mn-ea"/>
              <a:cs typeface="+mn-cs"/>
            </a:endParaRPr>
          </a:p>
          <a:p>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Controlling behaviour is: a range of acts designed to make a person subordinate and/or dependent by isolating them from sources of support, exploiting their resources and capacities for personal gain, depriving them of the means needed for independence, resistance and escape and regulating their everyday behaviour.</a:t>
            </a: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Coercive behaviour is: an act or pattern of acts of assault, threats, humiliation and intimidation or other abuse that is used to harm, punish, or frighten their victim</a:t>
            </a: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mn-lt"/>
              <a:ea typeface="+mn-ea"/>
              <a:cs typeface="+mn-cs"/>
            </a:endParaRPr>
          </a:p>
          <a:p>
            <a:pPr marL="0" indent="0">
              <a:buNone/>
            </a:pPr>
            <a:endParaRPr lang="en-GB" dirty="0"/>
          </a:p>
          <a:p>
            <a:endParaRPr lang="en-GB" sz="1200" b="0" i="0" kern="1200" dirty="0">
              <a:solidFill>
                <a:schemeClr val="tx1"/>
              </a:solidFill>
              <a:effectLst/>
              <a:latin typeface="+mn-lt"/>
              <a:ea typeface="+mn-ea"/>
              <a:cs typeface="+mn-cs"/>
            </a:endParaRPr>
          </a:p>
          <a:p>
            <a:endParaRPr lang="en-GB" sz="1200" b="0" i="0"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90624A2F-DD43-4DAE-A951-B73727F214F4}" type="slidenum">
              <a:rPr lang="en-GB" smtClean="0"/>
              <a:t>10</a:t>
            </a:fld>
            <a:endParaRPr lang="en-GB"/>
          </a:p>
        </p:txBody>
      </p:sp>
    </p:spTree>
    <p:extLst>
      <p:ext uri="{BB962C8B-B14F-4D97-AF65-F5344CB8AC3E}">
        <p14:creationId xmlns:p14="http://schemas.microsoft.com/office/powerpoint/2010/main" val="164628118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61ECA671-B2CB-6C46-AD2A-DDAAA3BCEA1C}" type="slidenum">
              <a:rPr lang="en-US" smtClean="0"/>
              <a:t>11</a:t>
            </a:fld>
            <a:endParaRPr lang="en-US"/>
          </a:p>
        </p:txBody>
      </p:sp>
    </p:spTree>
    <p:extLst>
      <p:ext uri="{BB962C8B-B14F-4D97-AF65-F5344CB8AC3E}">
        <p14:creationId xmlns:p14="http://schemas.microsoft.com/office/powerpoint/2010/main" val="254272126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61ECA671-B2CB-6C46-AD2A-DDAAA3BCEA1C}" type="slidenum">
              <a:rPr lang="en-US" smtClean="0"/>
              <a:t>12</a:t>
            </a:fld>
            <a:endParaRPr lang="en-US"/>
          </a:p>
        </p:txBody>
      </p:sp>
    </p:spTree>
    <p:extLst>
      <p:ext uri="{BB962C8B-B14F-4D97-AF65-F5344CB8AC3E}">
        <p14:creationId xmlns:p14="http://schemas.microsoft.com/office/powerpoint/2010/main" val="207298410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61ECA671-B2CB-6C46-AD2A-DDAAA3BCEA1C}" type="slidenum">
              <a:rPr lang="en-US" smtClean="0"/>
              <a:t>16</a:t>
            </a:fld>
            <a:endParaRPr lang="en-US"/>
          </a:p>
        </p:txBody>
      </p:sp>
    </p:spTree>
    <p:extLst>
      <p:ext uri="{BB962C8B-B14F-4D97-AF65-F5344CB8AC3E}">
        <p14:creationId xmlns:p14="http://schemas.microsoft.com/office/powerpoint/2010/main" val="38902662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90624A2F-DD43-4DAE-A951-B73727F214F4}" type="slidenum">
              <a:rPr lang="en-GB" smtClean="0"/>
              <a:t>20</a:t>
            </a:fld>
            <a:endParaRPr lang="en-GB"/>
          </a:p>
        </p:txBody>
      </p:sp>
    </p:spTree>
    <p:extLst>
      <p:ext uri="{BB962C8B-B14F-4D97-AF65-F5344CB8AC3E}">
        <p14:creationId xmlns:p14="http://schemas.microsoft.com/office/powerpoint/2010/main" val="136967775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alt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GOLDEN HOUR:</a:t>
            </a: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GB" alt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alt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Testimony of victims and witnesses can be obtained while the offence is still fresh in their mind.</a:t>
            </a: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GB" alt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alt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Physical evidence secured and not disposed of or lost to the investigation.</a:t>
            </a: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GB" alt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alt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Suspects located earlier, maximising opportunities to recover property and forensic evidence.</a:t>
            </a: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GB" alt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alt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CCTV footage and other data can be collected before it is deleted.</a:t>
            </a: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GB" alt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alt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Scenes are identified and secured before they become contaminated.</a:t>
            </a: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GB" alt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alt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Interview of suspect, CPS advice and Charge/Remand completed sooner.</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alt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(Reducing time, money and safe guarding victim/witnesses)</a:t>
            </a: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GB" alt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alt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Corroborative evidence obtained (Injuries, demeanour, first accounts  etc.)</a:t>
            </a: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GB" alt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alt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Improve levels of response &amp; investigation to deliver an excellent service to the public (FORCE PRIORITY)</a:t>
            </a: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GB" alt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alt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House to house.</a:t>
            </a:r>
          </a:p>
          <a:p>
            <a:endParaRPr lang="en-US" dirty="0"/>
          </a:p>
          <a:p>
            <a:r>
              <a:rPr lang="en-US" dirty="0"/>
              <a:t>Separate / Positive Action </a:t>
            </a:r>
          </a:p>
        </p:txBody>
      </p:sp>
      <p:sp>
        <p:nvSpPr>
          <p:cNvPr id="4" name="Slide Number Placeholder 3"/>
          <p:cNvSpPr>
            <a:spLocks noGrp="1"/>
          </p:cNvSpPr>
          <p:nvPr>
            <p:ph type="sldNum" sz="quarter" idx="5"/>
          </p:nvPr>
        </p:nvSpPr>
        <p:spPr/>
        <p:txBody>
          <a:bodyPr/>
          <a:lstStyle/>
          <a:p>
            <a:fld id="{6041581D-FEC5-2448-82B5-0BDC045608BB}" type="slidenum">
              <a:rPr lang="en-US" smtClean="0"/>
              <a:t>21</a:t>
            </a:fld>
            <a:endParaRPr lang="en-US"/>
          </a:p>
        </p:txBody>
      </p:sp>
    </p:spTree>
    <p:extLst>
      <p:ext uri="{BB962C8B-B14F-4D97-AF65-F5344CB8AC3E}">
        <p14:creationId xmlns:p14="http://schemas.microsoft.com/office/powerpoint/2010/main" val="265513759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mn-lt"/>
              <a:ea typeface="+mn-ea"/>
              <a:cs typeface="+mn-cs"/>
            </a:endParaRP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90624A2F-DD43-4DAE-A951-B73727F214F4}" type="slidenum">
              <a:rPr lang="en-GB" smtClean="0"/>
              <a:t>22</a:t>
            </a:fld>
            <a:endParaRPr lang="en-GB"/>
          </a:p>
        </p:txBody>
      </p:sp>
    </p:spTree>
    <p:extLst>
      <p:ext uri="{BB962C8B-B14F-4D97-AF65-F5344CB8AC3E}">
        <p14:creationId xmlns:p14="http://schemas.microsoft.com/office/powerpoint/2010/main" val="292642644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mn-lt"/>
              <a:ea typeface="+mn-ea"/>
              <a:cs typeface="+mn-cs"/>
            </a:endParaRP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90624A2F-DD43-4DAE-A951-B73727F214F4}" type="slidenum">
              <a:rPr lang="en-GB" smtClean="0"/>
              <a:t>23</a:t>
            </a:fld>
            <a:endParaRPr lang="en-GB"/>
          </a:p>
        </p:txBody>
      </p:sp>
    </p:spTree>
    <p:extLst>
      <p:ext uri="{BB962C8B-B14F-4D97-AF65-F5344CB8AC3E}">
        <p14:creationId xmlns:p14="http://schemas.microsoft.com/office/powerpoint/2010/main" val="56165134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mn-lt"/>
              <a:ea typeface="+mn-ea"/>
              <a:cs typeface="+mn-cs"/>
            </a:endParaRP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90624A2F-DD43-4DAE-A951-B73727F214F4}" type="slidenum">
              <a:rPr lang="en-GB" smtClean="0"/>
              <a:t>24</a:t>
            </a:fld>
            <a:endParaRPr lang="en-GB"/>
          </a:p>
        </p:txBody>
      </p:sp>
    </p:spTree>
    <p:extLst>
      <p:ext uri="{BB962C8B-B14F-4D97-AF65-F5344CB8AC3E}">
        <p14:creationId xmlns:p14="http://schemas.microsoft.com/office/powerpoint/2010/main" val="45504083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mn-lt"/>
              <a:ea typeface="+mn-ea"/>
              <a:cs typeface="+mn-cs"/>
            </a:endParaRP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90624A2F-DD43-4DAE-A951-B73727F214F4}" type="slidenum">
              <a:rPr lang="en-GB" smtClean="0"/>
              <a:t>25</a:t>
            </a:fld>
            <a:endParaRPr lang="en-GB"/>
          </a:p>
        </p:txBody>
      </p:sp>
    </p:spTree>
    <p:extLst>
      <p:ext uri="{BB962C8B-B14F-4D97-AF65-F5344CB8AC3E}">
        <p14:creationId xmlns:p14="http://schemas.microsoft.com/office/powerpoint/2010/main" val="80480245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altLang="en-US"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GOLDEN HOUR:</a:t>
            </a: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GB" altLang="en-US"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altLang="en-US"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Testimony of victims and witnesses can be obtained while the offence is still fresh in their mind.</a:t>
            </a: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GB" altLang="en-US"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altLang="en-US"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Physical evidence secured and not disposed of or lost to the investigation.</a:t>
            </a: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GB" altLang="en-US"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altLang="en-US"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Suspects located earlier, maximising opportunities to recover property and forensic evidence.</a:t>
            </a: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GB" altLang="en-US"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altLang="en-US"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CCTV footage and other data can be collected before it is deleted.</a:t>
            </a: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GB" altLang="en-US"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altLang="en-US"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Scenes are identified and secured before they become contaminated.</a:t>
            </a: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GB" altLang="en-US"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altLang="en-US"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Interview of suspect, CPS advice and Charge/Remand completed sooner.</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altLang="en-US"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(Reducing time, money and safe guarding victim/witnesses)</a:t>
            </a: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GB" altLang="en-US"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altLang="en-US"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Corroborative evidence obtained (Injuries, demeanour, first accounts  etc.)</a:t>
            </a: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GB" altLang="en-US"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altLang="en-US"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Improve levels of response &amp; investigation to deliver an excellent service to the public (FORCE PRIORITY)</a:t>
            </a: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GB" altLang="en-US"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altLang="en-US"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House to house.</a:t>
            </a: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GB" altLang="en-US"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GB" altLang="en-US"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GB" altLang="en-US" sz="1200" b="0" i="0" u="none" strike="noStrike" kern="1200" cap="none" spc="0" normalizeH="0" baseline="0" noProof="0" dirty="0">
              <a:ln>
                <a:noFill/>
              </a:ln>
              <a:solidFill>
                <a:prstClr val="black"/>
              </a:solidFill>
              <a:effectLst/>
              <a:uLnTx/>
              <a:uFillTx/>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90624A2F-DD43-4DAE-A951-B73727F214F4}" type="slidenum">
              <a:rPr lang="en-GB" smtClean="0"/>
              <a:t>26</a:t>
            </a:fld>
            <a:endParaRPr lang="en-GB"/>
          </a:p>
        </p:txBody>
      </p:sp>
    </p:spTree>
    <p:extLst>
      <p:ext uri="{BB962C8B-B14F-4D97-AF65-F5344CB8AC3E}">
        <p14:creationId xmlns:p14="http://schemas.microsoft.com/office/powerpoint/2010/main" val="416713778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GB" altLang="en-US"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GB" altLang="en-US"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GB" altLang="en-US"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endParaRPr lang="en-GB" dirty="0"/>
          </a:p>
        </p:txBody>
      </p:sp>
      <p:sp>
        <p:nvSpPr>
          <p:cNvPr id="4" name="Slide Number Placeholder 3"/>
          <p:cNvSpPr>
            <a:spLocks noGrp="1"/>
          </p:cNvSpPr>
          <p:nvPr>
            <p:ph type="sldNum" sz="quarter" idx="10"/>
          </p:nvPr>
        </p:nvSpPr>
        <p:spPr/>
        <p:txBody>
          <a:bodyPr/>
          <a:lstStyle/>
          <a:p>
            <a:fld id="{90624A2F-DD43-4DAE-A951-B73727F214F4}" type="slidenum">
              <a:rPr lang="en-GB" smtClean="0"/>
              <a:t>27</a:t>
            </a:fld>
            <a:endParaRPr lang="en-GB"/>
          </a:p>
        </p:txBody>
      </p:sp>
    </p:spTree>
    <p:extLst>
      <p:ext uri="{BB962C8B-B14F-4D97-AF65-F5344CB8AC3E}">
        <p14:creationId xmlns:p14="http://schemas.microsoft.com/office/powerpoint/2010/main" val="409723935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90624A2F-DD43-4DAE-A951-B73727F214F4}" type="slidenum">
              <a:rPr lang="en-GB" smtClean="0"/>
              <a:t>28</a:t>
            </a:fld>
            <a:endParaRPr lang="en-GB"/>
          </a:p>
        </p:txBody>
      </p:sp>
    </p:spTree>
    <p:extLst>
      <p:ext uri="{BB962C8B-B14F-4D97-AF65-F5344CB8AC3E}">
        <p14:creationId xmlns:p14="http://schemas.microsoft.com/office/powerpoint/2010/main" val="219849916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20000"/>
              </a:spcBef>
              <a:spcAft>
                <a:spcPct val="0"/>
              </a:spcAft>
              <a:buClrTx/>
              <a:buSzTx/>
              <a:buNone/>
              <a:tabLst/>
              <a:defRPr/>
            </a:pPr>
            <a:r>
              <a:rPr kumimoji="0" lang="en-GB" altLang="en-US" sz="1100" b="0" i="0" u="none" strike="noStrike" kern="0" cap="none" spc="0" normalizeH="0" baseline="0" noProof="0" dirty="0">
                <a:ln>
                  <a:noFill/>
                </a:ln>
                <a:solidFill>
                  <a:schemeClr val="accent5">
                    <a:lumMod val="50000"/>
                  </a:schemeClr>
                </a:solidFill>
                <a:effectLst/>
                <a:uLnTx/>
                <a:uFillTx/>
                <a:latin typeface="Arial"/>
                <a:ea typeface="+mn-ea"/>
                <a:cs typeface="+mn-cs"/>
              </a:rPr>
              <a:t>Barriers present for all victims especially for the following:</a:t>
            </a:r>
          </a:p>
          <a:p>
            <a:pPr marL="0" marR="0" lvl="0" indent="0" algn="l" defTabSz="914400" rtl="0" eaLnBrk="0" fontAlgn="base" latinLnBrk="0" hangingPunct="0">
              <a:lnSpc>
                <a:spcPct val="100000"/>
              </a:lnSpc>
              <a:spcBef>
                <a:spcPct val="20000"/>
              </a:spcBef>
              <a:spcAft>
                <a:spcPct val="0"/>
              </a:spcAft>
              <a:buClrTx/>
              <a:buSzTx/>
              <a:buNone/>
              <a:tabLst/>
              <a:defRPr/>
            </a:pPr>
            <a:r>
              <a:rPr kumimoji="0" lang="en-GB" altLang="en-US" sz="1100" b="0" i="0" u="none" strike="noStrike" kern="0" cap="none" spc="0" normalizeH="0" baseline="0" noProof="0" dirty="0">
                <a:ln>
                  <a:noFill/>
                </a:ln>
                <a:solidFill>
                  <a:schemeClr val="accent5">
                    <a:lumMod val="50000"/>
                  </a:schemeClr>
                </a:solidFill>
                <a:effectLst/>
                <a:uLnTx/>
                <a:uFillTx/>
                <a:latin typeface="Arial"/>
                <a:ea typeface="+mn-ea"/>
                <a:cs typeface="+mn-cs"/>
              </a:rPr>
              <a:t>Substance Misuse, disabled, male (1-4female)/1-6 Male), mental health, learning disability, young, old, professional, sex workers, Gay (LGBT), black and ethnic minorities.</a:t>
            </a:r>
          </a:p>
          <a:p>
            <a:endParaRPr lang="en-GB" dirty="0"/>
          </a:p>
        </p:txBody>
      </p:sp>
      <p:sp>
        <p:nvSpPr>
          <p:cNvPr id="4" name="Slide Number Placeholder 3"/>
          <p:cNvSpPr>
            <a:spLocks noGrp="1"/>
          </p:cNvSpPr>
          <p:nvPr>
            <p:ph type="sldNum" sz="quarter" idx="10"/>
          </p:nvPr>
        </p:nvSpPr>
        <p:spPr/>
        <p:txBody>
          <a:bodyPr/>
          <a:lstStyle/>
          <a:p>
            <a:fld id="{90624A2F-DD43-4DAE-A951-B73727F214F4}" type="slidenum">
              <a:rPr lang="en-GB" smtClean="0"/>
              <a:t>30</a:t>
            </a:fld>
            <a:endParaRPr lang="en-GB"/>
          </a:p>
        </p:txBody>
      </p:sp>
    </p:spTree>
    <p:extLst>
      <p:ext uri="{BB962C8B-B14F-4D97-AF65-F5344CB8AC3E}">
        <p14:creationId xmlns:p14="http://schemas.microsoft.com/office/powerpoint/2010/main" val="405393785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GB" altLang="en-US" sz="1100" dirty="0">
                <a:latin typeface="Arial" panose="020B0604020202020204" pitchFamily="34" charset="0"/>
                <a:cs typeface="Arial" panose="020B0604020202020204" pitchFamily="34" charset="0"/>
              </a:rPr>
              <a:t>That’s why the young of species are so cute –they need help to survive, they need to bond quickly to survive.</a:t>
            </a:r>
          </a:p>
          <a:p>
            <a:pPr eaLnBrk="1" hangingPunct="1"/>
            <a:r>
              <a:rPr lang="en-GB" altLang="en-US" sz="1100" dirty="0">
                <a:latin typeface="Arial" panose="020B0604020202020204" pitchFamily="34" charset="0"/>
                <a:cs typeface="Arial" panose="020B0604020202020204" pitchFamily="34" charset="0"/>
              </a:rPr>
              <a:t>Survival overrides logical thought in the brain.</a:t>
            </a:r>
          </a:p>
          <a:p>
            <a:pPr eaLnBrk="1" hangingPunct="1"/>
            <a:r>
              <a:rPr lang="en-GB" altLang="en-US" sz="1100" dirty="0">
                <a:latin typeface="Arial" panose="020B0604020202020204" pitchFamily="34" charset="0"/>
                <a:cs typeface="Arial" panose="020B0604020202020204" pitchFamily="34" charset="0"/>
              </a:rPr>
              <a:t>Could this be a reason that Domestic abuse victims do not report incidents and go back to the perpetrators of the abuse?</a:t>
            </a:r>
          </a:p>
          <a:p>
            <a:pPr eaLnBrk="1" hangingPunct="1"/>
            <a:r>
              <a:rPr lang="en-GB" altLang="en-US" sz="1100" dirty="0">
                <a:latin typeface="Arial" panose="020B0604020202020204" pitchFamily="34" charset="0"/>
                <a:cs typeface="Arial" panose="020B0604020202020204" pitchFamily="34" charset="0"/>
              </a:rPr>
              <a:t>The next slide looks at Stockholm's syndrome as one  possible explanation for this</a:t>
            </a:r>
          </a:p>
          <a:p>
            <a:pPr eaLnBrk="1" hangingPunct="1"/>
            <a:endParaRPr lang="en-GB" altLang="en-US" sz="1100" dirty="0">
              <a:latin typeface="Arial" panose="020B0604020202020204" pitchFamily="34" charset="0"/>
              <a:cs typeface="Arial" panose="020B0604020202020204" pitchFamily="34" charset="0"/>
            </a:endParaRPr>
          </a:p>
          <a:p>
            <a:pPr eaLnBrk="1" hangingPunct="1"/>
            <a:r>
              <a:rPr lang="en-GB" altLang="en-US" sz="1100" dirty="0">
                <a:latin typeface="Arial" panose="020B0604020202020204" pitchFamily="34" charset="0"/>
                <a:cs typeface="Arial" panose="020B0604020202020204" pitchFamily="34" charset="0"/>
              </a:rPr>
              <a:t> (Zoe </a:t>
            </a:r>
            <a:r>
              <a:rPr lang="en-GB" altLang="en-US" sz="1100" dirty="0" err="1">
                <a:latin typeface="Arial" panose="020B0604020202020204" pitchFamily="34" charset="0"/>
                <a:cs typeface="Arial" panose="020B0604020202020204" pitchFamily="34" charset="0"/>
              </a:rPr>
              <a:t>Lodrick</a:t>
            </a:r>
            <a:r>
              <a:rPr lang="en-GB" altLang="en-US" sz="1100" dirty="0">
                <a:latin typeface="Arial" panose="020B0604020202020204" pitchFamily="34" charset="0"/>
                <a:cs typeface="Arial" panose="020B0604020202020204" pitchFamily="34" charset="0"/>
              </a:rPr>
              <a:t> ,Psychotherapist, taken from her website www.zoelodrick.co.uk )</a:t>
            </a:r>
          </a:p>
          <a:p>
            <a:endParaRPr lang="en-GB" dirty="0"/>
          </a:p>
        </p:txBody>
      </p:sp>
      <p:sp>
        <p:nvSpPr>
          <p:cNvPr id="4" name="Slide Number Placeholder 3"/>
          <p:cNvSpPr>
            <a:spLocks noGrp="1"/>
          </p:cNvSpPr>
          <p:nvPr>
            <p:ph type="sldNum" sz="quarter" idx="10"/>
          </p:nvPr>
        </p:nvSpPr>
        <p:spPr/>
        <p:txBody>
          <a:bodyPr/>
          <a:lstStyle/>
          <a:p>
            <a:fld id="{90624A2F-DD43-4DAE-A951-B73727F214F4}" type="slidenum">
              <a:rPr lang="en-GB" smtClean="0"/>
              <a:t>31</a:t>
            </a:fld>
            <a:endParaRPr lang="en-GB"/>
          </a:p>
        </p:txBody>
      </p:sp>
    </p:spTree>
    <p:extLst>
      <p:ext uri="{BB962C8B-B14F-4D97-AF65-F5344CB8AC3E}">
        <p14:creationId xmlns:p14="http://schemas.microsoft.com/office/powerpoint/2010/main" val="414741863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endParaRPr lang="en-GB" altLang="en-US" sz="1100" dirty="0">
              <a:latin typeface="Arial" panose="020B0604020202020204" pitchFamily="34" charset="0"/>
              <a:cs typeface="Arial" panose="020B0604020202020204" pitchFamily="34" charset="0"/>
            </a:endParaRPr>
          </a:p>
          <a:p>
            <a:endParaRPr lang="en-GB" dirty="0"/>
          </a:p>
        </p:txBody>
      </p:sp>
      <p:sp>
        <p:nvSpPr>
          <p:cNvPr id="4" name="Slide Number Placeholder 3"/>
          <p:cNvSpPr>
            <a:spLocks noGrp="1"/>
          </p:cNvSpPr>
          <p:nvPr>
            <p:ph type="sldNum" sz="quarter" idx="10"/>
          </p:nvPr>
        </p:nvSpPr>
        <p:spPr/>
        <p:txBody>
          <a:bodyPr/>
          <a:lstStyle/>
          <a:p>
            <a:fld id="{90624A2F-DD43-4DAE-A951-B73727F214F4}" type="slidenum">
              <a:rPr lang="en-GB" smtClean="0"/>
              <a:t>32</a:t>
            </a:fld>
            <a:endParaRPr lang="en-GB"/>
          </a:p>
        </p:txBody>
      </p:sp>
    </p:spTree>
    <p:extLst>
      <p:ext uri="{BB962C8B-B14F-4D97-AF65-F5344CB8AC3E}">
        <p14:creationId xmlns:p14="http://schemas.microsoft.com/office/powerpoint/2010/main" val="394179069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90624A2F-DD43-4DAE-A951-B73727F214F4}" type="slidenum">
              <a:rPr lang="en-GB" smtClean="0"/>
              <a:t>33</a:t>
            </a:fld>
            <a:endParaRPr lang="en-GB"/>
          </a:p>
        </p:txBody>
      </p:sp>
    </p:spTree>
    <p:extLst>
      <p:ext uri="{BB962C8B-B14F-4D97-AF65-F5344CB8AC3E}">
        <p14:creationId xmlns:p14="http://schemas.microsoft.com/office/powerpoint/2010/main" val="234183275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90624A2F-DD43-4DAE-A951-B73727F214F4}" type="slidenum">
              <a:rPr lang="en-GB" smtClean="0"/>
              <a:t>34</a:t>
            </a:fld>
            <a:endParaRPr lang="en-GB"/>
          </a:p>
        </p:txBody>
      </p:sp>
    </p:spTree>
    <p:extLst>
      <p:ext uri="{BB962C8B-B14F-4D97-AF65-F5344CB8AC3E}">
        <p14:creationId xmlns:p14="http://schemas.microsoft.com/office/powerpoint/2010/main" val="137791090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baseline="0"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GB" baseline="0"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a:p>
            <a:endParaRPr lang="en-GB" dirty="0"/>
          </a:p>
        </p:txBody>
      </p:sp>
      <p:sp>
        <p:nvSpPr>
          <p:cNvPr id="4" name="Slide Number Placeholder 3"/>
          <p:cNvSpPr>
            <a:spLocks noGrp="1"/>
          </p:cNvSpPr>
          <p:nvPr>
            <p:ph type="sldNum" sz="quarter" idx="10"/>
          </p:nvPr>
        </p:nvSpPr>
        <p:spPr/>
        <p:txBody>
          <a:bodyPr/>
          <a:lstStyle/>
          <a:p>
            <a:fld id="{90624A2F-DD43-4DAE-A951-B73727F214F4}" type="slidenum">
              <a:rPr lang="en-GB" smtClean="0"/>
              <a:t>35</a:t>
            </a:fld>
            <a:endParaRPr lang="en-GB"/>
          </a:p>
        </p:txBody>
      </p:sp>
    </p:spTree>
    <p:extLst>
      <p:ext uri="{BB962C8B-B14F-4D97-AF65-F5344CB8AC3E}">
        <p14:creationId xmlns:p14="http://schemas.microsoft.com/office/powerpoint/2010/main" val="21134182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1" kern="1200" dirty="0">
                <a:solidFill>
                  <a:schemeClr val="tx1"/>
                </a:solidFill>
                <a:effectLst/>
                <a:latin typeface="+mn-lt"/>
                <a:ea typeface="+mn-ea"/>
                <a:cs typeface="+mn-cs"/>
              </a:rPr>
              <a:t> </a:t>
            </a:r>
            <a:endParaRPr lang="en-GB" sz="1200" kern="1200" dirty="0">
              <a:solidFill>
                <a:schemeClr val="tx1"/>
              </a:solidFill>
              <a:effectLst/>
              <a:latin typeface="+mn-lt"/>
              <a:ea typeface="+mn-ea"/>
              <a:cs typeface="+mn-cs"/>
            </a:endParaRPr>
          </a:p>
          <a:p>
            <a:r>
              <a:rPr lang="en-GB" sz="1200" b="1" kern="1200" dirty="0">
                <a:solidFill>
                  <a:schemeClr val="tx1"/>
                </a:solidFill>
                <a:effectLst/>
                <a:latin typeface="+mn-lt"/>
                <a:ea typeface="+mn-ea"/>
                <a:cs typeface="+mn-cs"/>
              </a:rPr>
              <a:t> </a:t>
            </a:r>
            <a:endParaRPr lang="en-GB" sz="1200"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90624A2F-DD43-4DAE-A951-B73727F214F4}" type="slidenum">
              <a:rPr lang="en-GB" smtClean="0"/>
              <a:t>36</a:t>
            </a:fld>
            <a:endParaRPr lang="en-GB"/>
          </a:p>
        </p:txBody>
      </p:sp>
    </p:spTree>
    <p:extLst>
      <p:ext uri="{BB962C8B-B14F-4D97-AF65-F5344CB8AC3E}">
        <p14:creationId xmlns:p14="http://schemas.microsoft.com/office/powerpoint/2010/main" val="180023912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90624A2F-DD43-4DAE-A951-B73727F214F4}" type="slidenum">
              <a:rPr lang="en-GB" smtClean="0"/>
              <a:t>37</a:t>
            </a:fld>
            <a:endParaRPr lang="en-GB"/>
          </a:p>
        </p:txBody>
      </p:sp>
    </p:spTree>
    <p:extLst>
      <p:ext uri="{BB962C8B-B14F-4D97-AF65-F5344CB8AC3E}">
        <p14:creationId xmlns:p14="http://schemas.microsoft.com/office/powerpoint/2010/main" val="3170955887"/>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90624A2F-DD43-4DAE-A951-B73727F214F4}" type="slidenum">
              <a:rPr lang="en-GB" smtClean="0"/>
              <a:t>38</a:t>
            </a:fld>
            <a:endParaRPr lang="en-GB"/>
          </a:p>
        </p:txBody>
      </p:sp>
    </p:spTree>
    <p:extLst>
      <p:ext uri="{BB962C8B-B14F-4D97-AF65-F5344CB8AC3E}">
        <p14:creationId xmlns:p14="http://schemas.microsoft.com/office/powerpoint/2010/main" val="95399040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90624A2F-DD43-4DAE-A951-B73727F214F4}" type="slidenum">
              <a:rPr lang="en-GB" smtClean="0"/>
              <a:t>39</a:t>
            </a:fld>
            <a:endParaRPr lang="en-GB"/>
          </a:p>
        </p:txBody>
      </p:sp>
    </p:spTree>
    <p:extLst>
      <p:ext uri="{BB962C8B-B14F-4D97-AF65-F5344CB8AC3E}">
        <p14:creationId xmlns:p14="http://schemas.microsoft.com/office/powerpoint/2010/main" val="951360195"/>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ltLang="en-US" sz="1100" dirty="0">
              <a:latin typeface="Arial" panose="020B0604020202020204" pitchFamily="34" charset="0"/>
              <a:ea typeface="ＭＳ Ｐゴシック" panose="020B0600070205080204" pitchFamily="34" charset="-128"/>
              <a:cs typeface="Arial" panose="020B0604020202020204" pitchFamily="34" charset="0"/>
            </a:endParaRPr>
          </a:p>
          <a:p>
            <a:r>
              <a:rPr lang="en-GB" altLang="en-US" sz="1100" dirty="0">
                <a:latin typeface="Arial" panose="020B0604020202020204" pitchFamily="34" charset="0"/>
                <a:ea typeface="ＭＳ Ｐゴシック" panose="020B0600070205080204" pitchFamily="34" charset="-128"/>
                <a:cs typeface="Arial" panose="020B0604020202020204" pitchFamily="34" charset="0"/>
              </a:rPr>
              <a:t>Such situations may include:</a:t>
            </a:r>
          </a:p>
          <a:p>
            <a:r>
              <a:rPr lang="en-GB" altLang="en-US" sz="1100" dirty="0">
                <a:latin typeface="Arial" panose="020B0604020202020204" pitchFamily="34" charset="0"/>
                <a:ea typeface="ＭＳ Ｐゴシック" panose="020B0600070205080204" pitchFamily="34" charset="-128"/>
                <a:cs typeface="Arial" panose="020B0604020202020204" pitchFamily="34" charset="0"/>
              </a:rPr>
              <a:t>• There are extreme levels of fear.</a:t>
            </a:r>
          </a:p>
          <a:p>
            <a:r>
              <a:rPr lang="en-GB" altLang="en-US" sz="1100" dirty="0">
                <a:latin typeface="Arial" panose="020B0604020202020204" pitchFamily="34" charset="0"/>
                <a:ea typeface="ＭＳ Ｐゴシック" panose="020B0600070205080204" pitchFamily="34" charset="-128"/>
                <a:cs typeface="Arial" panose="020B0604020202020204" pitchFamily="34" charset="0"/>
              </a:rPr>
              <a:t>• Cultural barriers to disclosure such as in cases of ‘honour based violence’ and female genital mutilation.</a:t>
            </a:r>
          </a:p>
          <a:p>
            <a:r>
              <a:rPr lang="en-GB" altLang="en-US" sz="1100" dirty="0">
                <a:latin typeface="Arial" panose="020B0604020202020204" pitchFamily="34" charset="0"/>
                <a:ea typeface="ＭＳ Ｐゴシック" panose="020B0600070205080204" pitchFamily="34" charset="-128"/>
                <a:cs typeface="Arial" panose="020B0604020202020204" pitchFamily="34" charset="0"/>
              </a:rPr>
              <a:t>• Extreme levels of control and/or isolation.</a:t>
            </a:r>
          </a:p>
          <a:p>
            <a:r>
              <a:rPr lang="en-GB" altLang="en-US" sz="1100" dirty="0">
                <a:latin typeface="Arial" panose="020B0604020202020204" pitchFamily="34" charset="0"/>
                <a:ea typeface="ＭＳ Ｐゴシック" panose="020B0600070205080204" pitchFamily="34" charset="-128"/>
                <a:cs typeface="Arial" panose="020B0604020202020204" pitchFamily="34" charset="0"/>
              </a:rPr>
              <a:t>• Obsessive stalking behaviour.</a:t>
            </a:r>
          </a:p>
          <a:p>
            <a:r>
              <a:rPr lang="en-GB" altLang="en-US" sz="1100" dirty="0">
                <a:latin typeface="Arial" panose="020B0604020202020204" pitchFamily="34" charset="0"/>
                <a:ea typeface="ＭＳ Ｐゴシック" panose="020B0600070205080204" pitchFamily="34" charset="-128"/>
                <a:cs typeface="Arial" panose="020B0604020202020204" pitchFamily="34" charset="0"/>
              </a:rPr>
              <a:t>• Where the perpetrator is abusing more than one partner.</a:t>
            </a:r>
          </a:p>
          <a:p>
            <a:r>
              <a:rPr lang="en-GB" altLang="en-US" sz="1100" dirty="0">
                <a:latin typeface="Arial" panose="020B0604020202020204" pitchFamily="34" charset="0"/>
                <a:ea typeface="ＭＳ Ｐゴシック" panose="020B0600070205080204" pitchFamily="34" charset="-128"/>
                <a:cs typeface="Arial" panose="020B0604020202020204" pitchFamily="34" charset="0"/>
              </a:rPr>
              <a:t>• Fear of loss of financial support, or losing children, house etc.</a:t>
            </a:r>
          </a:p>
          <a:p>
            <a:r>
              <a:rPr lang="en-GB" altLang="en-US" sz="1100" dirty="0">
                <a:latin typeface="Arial" panose="020B0604020202020204" pitchFamily="34" charset="0"/>
                <a:ea typeface="ＭＳ Ｐゴシック" panose="020B0600070205080204" pitchFamily="34" charset="-128"/>
                <a:cs typeface="Arial" panose="020B0604020202020204" pitchFamily="34" charset="0"/>
              </a:rPr>
              <a:t>• Remind the delegates that if they are not so experienced – and therefore not so confident with their professional judgement, they should speak to a supervisor or someone more experienced in this area - a specialist/domestic abuse officer, for example.</a:t>
            </a:r>
          </a:p>
          <a:p>
            <a:r>
              <a:rPr lang="en-GB" altLang="en-US" sz="1100" dirty="0">
                <a:latin typeface="Arial" panose="020B0604020202020204" pitchFamily="34" charset="0"/>
                <a:ea typeface="ＭＳ Ｐゴシック" panose="020B0600070205080204" pitchFamily="34" charset="-128"/>
                <a:cs typeface="Arial" panose="020B0604020202020204" pitchFamily="34" charset="0"/>
              </a:rPr>
              <a:t>• Using the sum total of your knowledge, experience and skill, you have concerns about this person’s risks and the risk of serious harm is high. A question the delegates should ask themselves here would be “What do I feel that I cannot walk away from?”</a:t>
            </a:r>
            <a:endParaRPr lang="en-GB" altLang="en-US" sz="1100" b="1" dirty="0">
              <a:latin typeface="Arial" panose="020B0604020202020204" pitchFamily="34" charset="0"/>
              <a:ea typeface="ＭＳ Ｐゴシック" panose="020B0600070205080204" pitchFamily="34" charset="-128"/>
              <a:cs typeface="Arial" panose="020B0604020202020204" pitchFamily="34" charset="0"/>
            </a:endParaRPr>
          </a:p>
          <a:p>
            <a:endParaRPr lang="en-GB" dirty="0"/>
          </a:p>
        </p:txBody>
      </p:sp>
      <p:sp>
        <p:nvSpPr>
          <p:cNvPr id="4" name="Slide Number Placeholder 3"/>
          <p:cNvSpPr>
            <a:spLocks noGrp="1"/>
          </p:cNvSpPr>
          <p:nvPr>
            <p:ph type="sldNum" sz="quarter" idx="10"/>
          </p:nvPr>
        </p:nvSpPr>
        <p:spPr/>
        <p:txBody>
          <a:bodyPr/>
          <a:lstStyle/>
          <a:p>
            <a:fld id="{90624A2F-DD43-4DAE-A951-B73727F214F4}" type="slidenum">
              <a:rPr lang="en-GB" smtClean="0"/>
              <a:t>40</a:t>
            </a:fld>
            <a:endParaRPr lang="en-GB"/>
          </a:p>
        </p:txBody>
      </p:sp>
    </p:spTree>
    <p:extLst>
      <p:ext uri="{BB962C8B-B14F-4D97-AF65-F5344CB8AC3E}">
        <p14:creationId xmlns:p14="http://schemas.microsoft.com/office/powerpoint/2010/main" val="41226947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r>
              <a:rPr lang="en-GB" altLang="en-US" sz="1200" dirty="0">
                <a:latin typeface="Arial" panose="020B0604020202020204" pitchFamily="34" charset="0"/>
                <a:ea typeface="ＭＳ Ｐゴシック" panose="020B0600070205080204" pitchFamily="34" charset="-128"/>
                <a:cs typeface="Arial" panose="020B0604020202020204" pitchFamily="34" charset="0"/>
              </a:rPr>
              <a:t>• Remind the delegates that if they are not so experienced – and therefore not so confident with their professional judgement, they should speak to a supervisor or someone more experienced in this area - a specialist/domestic abuse officer, for example.</a:t>
            </a:r>
          </a:p>
          <a:p>
            <a:pPr marL="0" indent="0">
              <a:buNone/>
            </a:pPr>
            <a:r>
              <a:rPr lang="en-GB" altLang="en-US" sz="1200" dirty="0">
                <a:latin typeface="Arial" panose="020B0604020202020204" pitchFamily="34" charset="0"/>
                <a:ea typeface="ＭＳ Ｐゴシック" panose="020B0600070205080204" pitchFamily="34" charset="-128"/>
                <a:cs typeface="Arial" panose="020B0604020202020204" pitchFamily="34" charset="0"/>
              </a:rPr>
              <a:t>• Using the sum total of your knowledge, experience and skill, you have concerns about this person’s risks and the risk of serious harm is high. A question the delegates should ask themselves here would be “What do I feel that I cannot walk away from?”</a:t>
            </a:r>
            <a:endParaRPr lang="en-GB" altLang="en-US" sz="1200" b="1" dirty="0">
              <a:latin typeface="Arial" panose="020B0604020202020204" pitchFamily="34" charset="0"/>
              <a:ea typeface="ＭＳ Ｐゴシック" panose="020B0600070205080204" pitchFamily="34" charset="-128"/>
              <a:cs typeface="Arial" panose="020B0604020202020204" pitchFamily="34" charset="0"/>
            </a:endParaRPr>
          </a:p>
          <a:p>
            <a:endParaRPr lang="en-US" dirty="0"/>
          </a:p>
        </p:txBody>
      </p:sp>
      <p:sp>
        <p:nvSpPr>
          <p:cNvPr id="4" name="Slide Number Placeholder 3"/>
          <p:cNvSpPr>
            <a:spLocks noGrp="1"/>
          </p:cNvSpPr>
          <p:nvPr>
            <p:ph type="sldNum" sz="quarter" idx="5"/>
          </p:nvPr>
        </p:nvSpPr>
        <p:spPr/>
        <p:txBody>
          <a:bodyPr/>
          <a:lstStyle/>
          <a:p>
            <a:fld id="{6041581D-FEC5-2448-82B5-0BDC045608BB}" type="slidenum">
              <a:rPr lang="en-US" smtClean="0"/>
              <a:t>41</a:t>
            </a:fld>
            <a:endParaRPr lang="en-US"/>
          </a:p>
        </p:txBody>
      </p:sp>
    </p:spTree>
    <p:extLst>
      <p:ext uri="{BB962C8B-B14F-4D97-AF65-F5344CB8AC3E}">
        <p14:creationId xmlns:p14="http://schemas.microsoft.com/office/powerpoint/2010/main" val="1795434450"/>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6041581D-FEC5-2448-82B5-0BDC045608BB}" type="slidenum">
              <a:rPr lang="en-US" smtClean="0"/>
              <a:t>42</a:t>
            </a:fld>
            <a:endParaRPr lang="en-US"/>
          </a:p>
        </p:txBody>
      </p:sp>
    </p:spTree>
    <p:extLst>
      <p:ext uri="{BB962C8B-B14F-4D97-AF65-F5344CB8AC3E}">
        <p14:creationId xmlns:p14="http://schemas.microsoft.com/office/powerpoint/2010/main" val="373074317"/>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6041581D-FEC5-2448-82B5-0BDC045608BB}" type="slidenum">
              <a:rPr lang="en-US" smtClean="0"/>
              <a:t>44</a:t>
            </a:fld>
            <a:endParaRPr lang="en-US"/>
          </a:p>
        </p:txBody>
      </p:sp>
    </p:spTree>
    <p:extLst>
      <p:ext uri="{BB962C8B-B14F-4D97-AF65-F5344CB8AC3E}">
        <p14:creationId xmlns:p14="http://schemas.microsoft.com/office/powerpoint/2010/main" val="34972909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GB" i="0" dirty="0">
                <a:solidFill>
                  <a:srgbClr val="333333"/>
                </a:solidFill>
                <a:effectLst/>
                <a:latin typeface="Red Hat Display"/>
              </a:rPr>
              <a:t>****A new piece of legislation has come into force concerning non-fatal strangulation, meaning </a:t>
            </a:r>
            <a:r>
              <a:rPr lang="en-GB" i="0" u="none" strike="noStrike" dirty="0">
                <a:solidFill>
                  <a:srgbClr val="000000"/>
                </a:solidFill>
                <a:effectLst/>
                <a:latin typeface="var(--body-font)"/>
                <a:hlinkClick r:id="rId3"/>
              </a:rPr>
              <a:t>abusers</a:t>
            </a:r>
            <a:r>
              <a:rPr lang="en-GB" i="0" dirty="0">
                <a:solidFill>
                  <a:srgbClr val="333333"/>
                </a:solidFill>
                <a:effectLst/>
                <a:latin typeface="Red Hat Display"/>
              </a:rPr>
              <a:t> will now face up to five years behind bars.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b="0" i="0" dirty="0">
                <a:solidFill>
                  <a:srgbClr val="333333"/>
                </a:solidFill>
                <a:effectLst/>
                <a:latin typeface="Red Hat Display"/>
              </a:rPr>
              <a:t>The offence, created as part of landmark </a:t>
            </a:r>
            <a:r>
              <a:rPr lang="en-GB" b="0" i="0" u="none" strike="noStrike" dirty="0">
                <a:solidFill>
                  <a:srgbClr val="000000"/>
                </a:solidFill>
                <a:effectLst/>
                <a:latin typeface="var(--body-font)"/>
                <a:hlinkClick r:id="rId4"/>
              </a:rPr>
              <a:t>domestic abuse</a:t>
            </a:r>
            <a:r>
              <a:rPr lang="en-GB" b="0" i="0" dirty="0">
                <a:solidFill>
                  <a:srgbClr val="333333"/>
                </a:solidFill>
                <a:effectLst/>
                <a:latin typeface="Red Hat Display"/>
              </a:rPr>
              <a:t> legislation, applies to </a:t>
            </a:r>
            <a:r>
              <a:rPr lang="en-GB" b="0" i="0" u="none" strike="noStrike" dirty="0">
                <a:solidFill>
                  <a:srgbClr val="000000"/>
                </a:solidFill>
                <a:effectLst/>
                <a:latin typeface="var(--body-font)"/>
                <a:hlinkClick r:id="rId3"/>
              </a:rPr>
              <a:t>perpetrators</a:t>
            </a:r>
            <a:r>
              <a:rPr lang="en-GB" b="0" i="0" dirty="0">
                <a:solidFill>
                  <a:srgbClr val="333333"/>
                </a:solidFill>
                <a:effectLst/>
                <a:latin typeface="Red Hat Display"/>
              </a:rPr>
              <a:t> who strangle or intentionally affect their victim’s ability to breathe in an attempt to control or intimidate them. </a:t>
            </a:r>
            <a:r>
              <a:rPr lang="en-GB" b="0" i="0" dirty="0">
                <a:solidFill>
                  <a:srgbClr val="0B0C0C"/>
                </a:solidFill>
                <a:effectLst/>
                <a:latin typeface="GDS Transport"/>
              </a:rPr>
              <a:t>The Domestic Abuse Act 2021 amends the Serious Crime Act 2015, introducing 2 new sections — section 75A and 75B— which will create a new and specific criminal offence of non-fatal strangulation and suffocation.</a:t>
            </a:r>
          </a:p>
          <a:p>
            <a:pPr algn="l"/>
            <a:endParaRPr lang="en-GB" b="0" i="0" dirty="0">
              <a:solidFill>
                <a:srgbClr val="333333"/>
              </a:solidFill>
              <a:effectLst/>
              <a:latin typeface="Red Hat Display"/>
            </a:endParaRPr>
          </a:p>
          <a:p>
            <a:pPr algn="l"/>
            <a:r>
              <a:rPr lang="en-GB" b="0" i="0" dirty="0">
                <a:solidFill>
                  <a:srgbClr val="333333"/>
                </a:solidFill>
                <a:effectLst/>
                <a:latin typeface="var(--body-font)"/>
              </a:rPr>
              <a:t>It came into force on Tuesday (June 7) in England and Wales and will also apply to British nationals who are overseas.</a:t>
            </a:r>
          </a:p>
          <a:p>
            <a:pPr algn="l"/>
            <a:endParaRPr lang="en-GB" b="0" i="0" dirty="0">
              <a:solidFill>
                <a:srgbClr val="333333"/>
              </a:solidFill>
              <a:effectLst/>
              <a:latin typeface="var(--body-font)"/>
            </a:endParaRPr>
          </a:p>
          <a:p>
            <a:pPr algn="l"/>
            <a:r>
              <a:rPr lang="en-GB" b="0" i="0" dirty="0">
                <a:solidFill>
                  <a:srgbClr val="333333"/>
                </a:solidFill>
                <a:effectLst/>
                <a:latin typeface="Red Hat Display"/>
              </a:rPr>
              <a:t>The move follows concerns that </a:t>
            </a:r>
            <a:r>
              <a:rPr lang="en-GB" i="0" u="none" strike="noStrike" dirty="0">
                <a:solidFill>
                  <a:srgbClr val="000000"/>
                </a:solidFill>
                <a:effectLst/>
                <a:latin typeface="Red Hat Display"/>
                <a:hlinkClick r:id="rId3"/>
              </a:rPr>
              <a:t>abusers</a:t>
            </a:r>
            <a:r>
              <a:rPr lang="en-GB" b="0" i="0" dirty="0">
                <a:solidFill>
                  <a:srgbClr val="333333"/>
                </a:solidFill>
                <a:effectLst/>
                <a:latin typeface="Red Hat Display"/>
              </a:rPr>
              <a:t> were avoiding punishment as non-fatal strangulation does not always leave visible signs of injury.</a:t>
            </a:r>
          </a:p>
          <a:p>
            <a:pPr algn="l"/>
            <a:endParaRPr lang="en-GB" b="0" i="0" dirty="0">
              <a:solidFill>
                <a:srgbClr val="333333"/>
              </a:solidFill>
              <a:effectLst/>
              <a:latin typeface="Red Hat Display"/>
            </a:endParaRPr>
          </a:p>
          <a:p>
            <a:pPr algn="l"/>
            <a:r>
              <a:rPr lang="en-GB" b="0" i="0" dirty="0">
                <a:solidFill>
                  <a:srgbClr val="333333"/>
                </a:solidFill>
                <a:effectLst/>
                <a:latin typeface="Red Hat Display"/>
              </a:rPr>
              <a:t>Signs to look out for include bloodshot eyes, or bleeding in the ear or jaw pain or a swollen tongue instead of marks around the neck.</a:t>
            </a:r>
          </a:p>
          <a:p>
            <a:pPr algn="l"/>
            <a:endParaRPr lang="en-GB" b="0" i="0" dirty="0">
              <a:solidFill>
                <a:srgbClr val="333333"/>
              </a:solidFill>
              <a:effectLst/>
              <a:latin typeface="Red Hat Display"/>
            </a:endParaRP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mn-lt"/>
              <a:ea typeface="+mn-ea"/>
              <a:cs typeface="+mn-cs"/>
            </a:endParaRP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90624A2F-DD43-4DAE-A951-B73727F214F4}" type="slidenum">
              <a:rPr lang="en-GB" smtClean="0"/>
              <a:t>45</a:t>
            </a:fld>
            <a:endParaRPr lang="en-GB"/>
          </a:p>
        </p:txBody>
      </p:sp>
    </p:spTree>
    <p:extLst>
      <p:ext uri="{BB962C8B-B14F-4D97-AF65-F5344CB8AC3E}">
        <p14:creationId xmlns:p14="http://schemas.microsoft.com/office/powerpoint/2010/main" val="3253171303"/>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endParaRPr lang="en-GB" baseline="0" dirty="0"/>
          </a:p>
          <a:p>
            <a:pPr algn="l"/>
            <a:endParaRPr lang="en-GB" dirty="0"/>
          </a:p>
          <a:p>
            <a:pPr algn="l">
              <a:lnSpc>
                <a:spcPct val="90000"/>
              </a:lnSpc>
            </a:pPr>
            <a:endParaRPr lang="en-GB" sz="1200" b="1" dirty="0">
              <a:solidFill>
                <a:srgbClr val="0000FF"/>
              </a:solidFill>
            </a:endParaRPr>
          </a:p>
          <a:p>
            <a:pPr marL="0" marR="0" lvl="0" indent="0" algn="l" defTabSz="914400" rtl="0" eaLnBrk="0" fontAlgn="base" latinLnBrk="0" hangingPunct="0">
              <a:lnSpc>
                <a:spcPct val="100000"/>
              </a:lnSpc>
              <a:spcBef>
                <a:spcPct val="20000"/>
              </a:spcBef>
              <a:spcAft>
                <a:spcPct val="0"/>
              </a:spcAft>
              <a:buClrTx/>
              <a:buSzTx/>
              <a:buFontTx/>
              <a:buNone/>
              <a:tabLst/>
              <a:defRPr/>
            </a:pPr>
            <a:endParaRPr kumimoji="0" lang="en-GB" sz="1200" b="0" i="0" u="none" strike="noStrike" kern="0" cap="none" spc="0" normalizeH="0" baseline="0" noProof="0" dirty="0">
              <a:ln>
                <a:noFill/>
              </a:ln>
              <a:solidFill>
                <a:schemeClr val="accent5">
                  <a:lumMod val="50000"/>
                </a:schemeClr>
              </a:solidFill>
              <a:effectLst/>
              <a:uLnTx/>
              <a:uFillTx/>
              <a:latin typeface="Arial"/>
              <a:ea typeface="+mn-ea"/>
              <a:cs typeface="+mn-cs"/>
            </a:endParaRPr>
          </a:p>
        </p:txBody>
      </p:sp>
      <p:sp>
        <p:nvSpPr>
          <p:cNvPr id="4" name="Slide Number Placeholder 3"/>
          <p:cNvSpPr>
            <a:spLocks noGrp="1"/>
          </p:cNvSpPr>
          <p:nvPr>
            <p:ph type="sldNum" sz="quarter" idx="10"/>
          </p:nvPr>
        </p:nvSpPr>
        <p:spPr/>
        <p:txBody>
          <a:bodyPr/>
          <a:lstStyle/>
          <a:p>
            <a:fld id="{90624A2F-DD43-4DAE-A951-B73727F214F4}" type="slidenum">
              <a:rPr lang="en-GB" smtClean="0"/>
              <a:t>46</a:t>
            </a:fld>
            <a:endParaRPr lang="en-GB"/>
          </a:p>
        </p:txBody>
      </p:sp>
    </p:spTree>
    <p:extLst>
      <p:ext uri="{BB962C8B-B14F-4D97-AF65-F5344CB8AC3E}">
        <p14:creationId xmlns:p14="http://schemas.microsoft.com/office/powerpoint/2010/main" val="687116630"/>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200" kern="1200" dirty="0">
              <a:solidFill>
                <a:schemeClr val="tx1"/>
              </a:solidFill>
              <a:effectLst/>
              <a:latin typeface="+mn-lt"/>
              <a:ea typeface="+mn-ea"/>
              <a:cs typeface="+mn-cs"/>
            </a:endParaRPr>
          </a:p>
          <a:p>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 </a:t>
            </a:r>
          </a:p>
          <a:p>
            <a:r>
              <a:rPr lang="en-GB" sz="1200" kern="1200" dirty="0">
                <a:solidFill>
                  <a:schemeClr val="tx1"/>
                </a:solidFill>
                <a:effectLst/>
                <a:latin typeface="+mn-lt"/>
                <a:ea typeface="+mn-ea"/>
                <a:cs typeface="+mn-cs"/>
              </a:rPr>
              <a:t> </a:t>
            </a:r>
          </a:p>
          <a:p>
            <a:r>
              <a:rPr lang="en-GB" sz="1200" kern="1200" dirty="0">
                <a:solidFill>
                  <a:schemeClr val="tx1"/>
                </a:solidFill>
                <a:effectLst/>
                <a:latin typeface="+mn-lt"/>
                <a:ea typeface="+mn-ea"/>
                <a:cs typeface="+mn-cs"/>
              </a:rPr>
              <a:t> </a:t>
            </a:r>
          </a:p>
          <a:p>
            <a:r>
              <a:rPr lang="en-GB" sz="1200" kern="1200" dirty="0">
                <a:solidFill>
                  <a:schemeClr val="tx1"/>
                </a:solidFill>
                <a:effectLst/>
                <a:latin typeface="+mn-lt"/>
                <a:ea typeface="+mn-ea"/>
                <a:cs typeface="+mn-cs"/>
              </a:rPr>
              <a:t> </a:t>
            </a:r>
          </a:p>
          <a:p>
            <a:r>
              <a:rPr lang="en-GB" sz="1200" kern="1200" dirty="0">
                <a:solidFill>
                  <a:schemeClr val="tx1"/>
                </a:solidFill>
                <a:effectLst/>
                <a:latin typeface="+mn-lt"/>
                <a:ea typeface="+mn-ea"/>
                <a:cs typeface="+mn-cs"/>
              </a:rPr>
              <a:t> </a:t>
            </a:r>
          </a:p>
          <a:p>
            <a:endParaRPr lang="en-GB" sz="1200"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90624A2F-DD43-4DAE-A951-B73727F214F4}" type="slidenum">
              <a:rPr lang="en-GB" smtClean="0"/>
              <a:t>47</a:t>
            </a:fld>
            <a:endParaRPr lang="en-GB"/>
          </a:p>
        </p:txBody>
      </p:sp>
    </p:spTree>
    <p:extLst>
      <p:ext uri="{BB962C8B-B14F-4D97-AF65-F5344CB8AC3E}">
        <p14:creationId xmlns:p14="http://schemas.microsoft.com/office/powerpoint/2010/main" val="2983828281"/>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342900" marR="0" lvl="0" indent="-342900" algn="l" defTabSz="914400" rtl="0" eaLnBrk="0" fontAlgn="base" latinLnBrk="0" hangingPunct="0">
              <a:lnSpc>
                <a:spcPct val="100000"/>
              </a:lnSpc>
              <a:spcBef>
                <a:spcPct val="20000"/>
              </a:spcBef>
              <a:spcAft>
                <a:spcPct val="0"/>
              </a:spcAft>
              <a:buClrTx/>
              <a:buSzTx/>
              <a:buFontTx/>
              <a:buChar char="•"/>
              <a:tabLst/>
              <a:defRPr/>
            </a:pPr>
            <a:endParaRPr kumimoji="0" lang="en-GB" altLang="en-US" sz="1200" b="0" i="0" u="none" strike="noStrike" kern="0" cap="none" spc="0" normalizeH="0" baseline="0" noProof="0" dirty="0">
              <a:ln>
                <a:noFill/>
              </a:ln>
              <a:solidFill>
                <a:schemeClr val="accent5">
                  <a:lumMod val="50000"/>
                </a:schemeClr>
              </a:solidFill>
              <a:effectLst/>
              <a:uLnTx/>
              <a:uFillTx/>
              <a:latin typeface="Arial"/>
              <a:ea typeface="+mn-ea"/>
              <a:cs typeface="+mn-cs"/>
            </a:endParaRPr>
          </a:p>
          <a:p>
            <a:endParaRPr lang="en-GB" dirty="0"/>
          </a:p>
        </p:txBody>
      </p:sp>
      <p:sp>
        <p:nvSpPr>
          <p:cNvPr id="4" name="Slide Number Placeholder 3"/>
          <p:cNvSpPr>
            <a:spLocks noGrp="1"/>
          </p:cNvSpPr>
          <p:nvPr>
            <p:ph type="sldNum" sz="quarter" idx="10"/>
          </p:nvPr>
        </p:nvSpPr>
        <p:spPr/>
        <p:txBody>
          <a:bodyPr/>
          <a:lstStyle/>
          <a:p>
            <a:fld id="{90624A2F-DD43-4DAE-A951-B73727F214F4}" type="slidenum">
              <a:rPr lang="en-GB" smtClean="0"/>
              <a:t>48</a:t>
            </a:fld>
            <a:endParaRPr lang="en-GB"/>
          </a:p>
        </p:txBody>
      </p:sp>
    </p:spTree>
    <p:extLst>
      <p:ext uri="{BB962C8B-B14F-4D97-AF65-F5344CB8AC3E}">
        <p14:creationId xmlns:p14="http://schemas.microsoft.com/office/powerpoint/2010/main" val="3532241633"/>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6041581D-FEC5-2448-82B5-0BDC045608BB}" type="slidenum">
              <a:rPr lang="en-US" smtClean="0"/>
              <a:t>49</a:t>
            </a:fld>
            <a:endParaRPr lang="en-US"/>
          </a:p>
        </p:txBody>
      </p:sp>
    </p:spTree>
    <p:extLst>
      <p:ext uri="{BB962C8B-B14F-4D97-AF65-F5344CB8AC3E}">
        <p14:creationId xmlns:p14="http://schemas.microsoft.com/office/powerpoint/2010/main" val="3546797642"/>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GB" altLang="en-US" sz="1200" b="0" i="0" u="none" strike="noStrike" kern="1200" cap="none" spc="0" normalizeH="0" baseline="0" noProof="0" dirty="0">
              <a:ln>
                <a:noFill/>
              </a:ln>
              <a:solidFill>
                <a:prstClr val="black"/>
              </a:solidFill>
              <a:effectLst/>
              <a:uLnTx/>
              <a:uFillTx/>
              <a:latin typeface="+mn-lt"/>
              <a:ea typeface="+mn-ea"/>
              <a:cs typeface="+mn-cs"/>
            </a:endParaRP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GB" altLang="en-US" sz="1200" b="0" i="0" u="none" strike="noStrike" kern="1200" cap="none" spc="0" normalizeH="0" baseline="0" noProof="0" dirty="0">
              <a:ln>
                <a:noFill/>
              </a:ln>
              <a:solidFill>
                <a:prstClr val="black"/>
              </a:solidFill>
              <a:effectLst/>
              <a:uLnTx/>
              <a:uFillTx/>
              <a:latin typeface="+mn-lt"/>
              <a:ea typeface="+mn-ea"/>
              <a:cs typeface="+mn-cs"/>
            </a:endParaRP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GB" altLang="en-US" sz="1200" b="0" i="0" u="none" strike="noStrike" kern="1200" cap="none" spc="0" normalizeH="0" baseline="0" noProof="0" dirty="0">
              <a:ln>
                <a:noFill/>
              </a:ln>
              <a:solidFill>
                <a:prstClr val="black"/>
              </a:solidFill>
              <a:effectLst/>
              <a:uLnTx/>
              <a:uFillTx/>
              <a:latin typeface="+mn-lt"/>
              <a:ea typeface="+mn-ea"/>
              <a:cs typeface="+mn-cs"/>
            </a:endParaRP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GB" altLang="en-US" sz="1200" b="0" i="0" u="none" strike="noStrike" kern="1200" cap="none" spc="0" normalizeH="0" baseline="0" noProof="0" dirty="0">
              <a:ln>
                <a:noFill/>
              </a:ln>
              <a:solidFill>
                <a:prstClr val="black"/>
              </a:solidFill>
              <a:effectLst/>
              <a:uLnTx/>
              <a:uFillTx/>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90624A2F-DD43-4DAE-A951-B73727F214F4}" type="slidenum">
              <a:rPr lang="en-GB" smtClean="0"/>
              <a:t>50</a:t>
            </a:fld>
            <a:endParaRPr lang="en-GB"/>
          </a:p>
        </p:txBody>
      </p:sp>
    </p:spTree>
    <p:extLst>
      <p:ext uri="{BB962C8B-B14F-4D97-AF65-F5344CB8AC3E}">
        <p14:creationId xmlns:p14="http://schemas.microsoft.com/office/powerpoint/2010/main" val="419152213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6041581D-FEC5-2448-82B5-0BDC045608BB}" type="slidenum">
              <a:rPr lang="en-US" smtClean="0"/>
              <a:t>51</a:t>
            </a:fld>
            <a:endParaRPr lang="en-US"/>
          </a:p>
        </p:txBody>
      </p:sp>
    </p:spTree>
    <p:extLst>
      <p:ext uri="{BB962C8B-B14F-4D97-AF65-F5344CB8AC3E}">
        <p14:creationId xmlns:p14="http://schemas.microsoft.com/office/powerpoint/2010/main" val="4232068875"/>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eaLnBrk="1" hangingPunct="1">
              <a:lnSpc>
                <a:spcPct val="100000"/>
              </a:lnSpc>
              <a:spcBef>
                <a:spcPct val="0"/>
              </a:spcBef>
            </a:pPr>
            <a:endParaRPr lang="en-GB" sz="1200" kern="1200" dirty="0">
              <a:solidFill>
                <a:schemeClr val="tx1"/>
              </a:solidFill>
              <a:effectLst/>
              <a:latin typeface="+mn-lt"/>
              <a:ea typeface="+mn-ea"/>
              <a:cs typeface="+mn-cs"/>
            </a:endParaRPr>
          </a:p>
          <a:p>
            <a:pPr algn="l" eaLnBrk="1" hangingPunct="1">
              <a:lnSpc>
                <a:spcPct val="100000"/>
              </a:lnSpc>
              <a:spcBef>
                <a:spcPct val="0"/>
              </a:spcBef>
            </a:pPr>
            <a:endParaRPr lang="en-GB" sz="1100" dirty="0">
              <a:latin typeface="Arial" panose="020B0604020202020204" pitchFamily="34" charset="0"/>
              <a:cs typeface="Arial" panose="020B0604020202020204" pitchFamily="34" charset="0"/>
            </a:endParaRPr>
          </a:p>
          <a:p>
            <a:pPr marL="342900" marR="0" lvl="0" indent="-342900" algn="l" defTabSz="914400" rtl="0" eaLnBrk="0" fontAlgn="base" latinLnBrk="0" hangingPunct="0">
              <a:lnSpc>
                <a:spcPct val="100000"/>
              </a:lnSpc>
              <a:spcBef>
                <a:spcPct val="20000"/>
              </a:spcBef>
              <a:spcAft>
                <a:spcPct val="0"/>
              </a:spcAft>
              <a:buClrTx/>
              <a:buSzTx/>
              <a:buFontTx/>
              <a:buChar char="•"/>
              <a:tabLst/>
              <a:defRPr/>
            </a:pPr>
            <a:endParaRPr kumimoji="0" lang="en-GB" sz="1200" b="0" i="0" u="none" strike="noStrike" kern="0" cap="none" spc="0" normalizeH="0" baseline="0" noProof="0" dirty="0">
              <a:ln>
                <a:noFill/>
              </a:ln>
              <a:solidFill>
                <a:schemeClr val="accent5">
                  <a:lumMod val="50000"/>
                </a:schemeClr>
              </a:solidFill>
              <a:effectLst/>
              <a:uLnTx/>
              <a:uFillTx/>
              <a:latin typeface="Arial"/>
              <a:ea typeface="+mn-ea"/>
              <a:cs typeface="+mn-cs"/>
            </a:endParaRP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GB" altLang="en-US" sz="1200" b="0" i="0" u="none" strike="noStrike" kern="1200" cap="none" spc="0" normalizeH="0" baseline="0" noProof="0" dirty="0">
              <a:ln>
                <a:noFill/>
              </a:ln>
              <a:solidFill>
                <a:prstClr val="black"/>
              </a:solidFill>
              <a:effectLst/>
              <a:uLnTx/>
              <a:uFillTx/>
              <a:latin typeface="+mn-lt"/>
              <a:ea typeface="+mn-ea"/>
              <a:cs typeface="+mn-cs"/>
            </a:endParaRPr>
          </a:p>
          <a:p>
            <a:pPr marL="342900" marR="0" lvl="0" indent="-342900" algn="l" defTabSz="914400" rtl="0" eaLnBrk="0" fontAlgn="base" latinLnBrk="0" hangingPunct="0">
              <a:lnSpc>
                <a:spcPct val="100000"/>
              </a:lnSpc>
              <a:spcBef>
                <a:spcPct val="20000"/>
              </a:spcBef>
              <a:spcAft>
                <a:spcPct val="0"/>
              </a:spcAft>
              <a:buClrTx/>
              <a:buSzTx/>
              <a:buFontTx/>
              <a:buChar char="•"/>
              <a:tabLst/>
              <a:defRPr/>
            </a:pPr>
            <a:endParaRPr kumimoji="0" lang="en-GB" altLang="en-US" sz="1200" b="0" i="0" u="none" strike="noStrike" kern="0" cap="none" spc="0" normalizeH="0" baseline="0" noProof="0" dirty="0">
              <a:ln>
                <a:noFill/>
              </a:ln>
              <a:solidFill>
                <a:schemeClr val="accent5">
                  <a:lumMod val="50000"/>
                </a:schemeClr>
              </a:solidFill>
              <a:effectLst/>
              <a:uLnTx/>
              <a:uFillTx/>
              <a:latin typeface="Arial"/>
              <a:ea typeface="+mn-ea"/>
              <a:cs typeface="+mn-cs"/>
            </a:endParaRPr>
          </a:p>
          <a:p>
            <a:endParaRPr lang="en-GB" dirty="0"/>
          </a:p>
        </p:txBody>
      </p:sp>
      <p:sp>
        <p:nvSpPr>
          <p:cNvPr id="4" name="Slide Number Placeholder 3"/>
          <p:cNvSpPr>
            <a:spLocks noGrp="1"/>
          </p:cNvSpPr>
          <p:nvPr>
            <p:ph type="sldNum" sz="quarter" idx="10"/>
          </p:nvPr>
        </p:nvSpPr>
        <p:spPr/>
        <p:txBody>
          <a:bodyPr/>
          <a:lstStyle/>
          <a:p>
            <a:fld id="{90624A2F-DD43-4DAE-A951-B73727F214F4}" type="slidenum">
              <a:rPr lang="en-GB" smtClean="0"/>
              <a:t>52</a:t>
            </a:fld>
            <a:endParaRPr lang="en-GB"/>
          </a:p>
        </p:txBody>
      </p:sp>
    </p:spTree>
    <p:extLst>
      <p:ext uri="{BB962C8B-B14F-4D97-AF65-F5344CB8AC3E}">
        <p14:creationId xmlns:p14="http://schemas.microsoft.com/office/powerpoint/2010/main" val="3469179691"/>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GB" altLang="en-US" sz="1200" b="0" i="0" u="none" strike="noStrike" kern="1200" cap="none" spc="0" normalizeH="0" baseline="0" noProof="0" dirty="0">
              <a:ln>
                <a:noFill/>
              </a:ln>
              <a:solidFill>
                <a:prstClr val="black"/>
              </a:solidFill>
              <a:effectLst/>
              <a:uLnTx/>
              <a:uFillTx/>
              <a:latin typeface="+mn-lt"/>
              <a:ea typeface="+mn-ea"/>
              <a:cs typeface="+mn-cs"/>
            </a:endParaRPr>
          </a:p>
          <a:p>
            <a:pPr marL="342900" marR="0" lvl="0" indent="-342900" algn="l" defTabSz="914400" rtl="0" eaLnBrk="0" fontAlgn="base" latinLnBrk="0" hangingPunct="0">
              <a:lnSpc>
                <a:spcPct val="100000"/>
              </a:lnSpc>
              <a:spcBef>
                <a:spcPct val="20000"/>
              </a:spcBef>
              <a:spcAft>
                <a:spcPct val="0"/>
              </a:spcAft>
              <a:buClrTx/>
              <a:buSzTx/>
              <a:buFontTx/>
              <a:buChar char="•"/>
              <a:tabLst/>
              <a:defRPr/>
            </a:pPr>
            <a:endParaRPr kumimoji="0" lang="en-GB" altLang="en-US" sz="1200" b="0" i="0" u="none" strike="noStrike" kern="0" cap="none" spc="0" normalizeH="0" baseline="0" noProof="0" dirty="0">
              <a:ln>
                <a:noFill/>
              </a:ln>
              <a:solidFill>
                <a:schemeClr val="accent5">
                  <a:lumMod val="50000"/>
                </a:schemeClr>
              </a:solidFill>
              <a:effectLst/>
              <a:uLnTx/>
              <a:uFillTx/>
              <a:latin typeface="Arial"/>
              <a:ea typeface="+mn-ea"/>
              <a:cs typeface="+mn-cs"/>
            </a:endParaRPr>
          </a:p>
          <a:p>
            <a:endParaRPr lang="en-GB" dirty="0"/>
          </a:p>
        </p:txBody>
      </p:sp>
      <p:sp>
        <p:nvSpPr>
          <p:cNvPr id="4" name="Slide Number Placeholder 3"/>
          <p:cNvSpPr>
            <a:spLocks noGrp="1"/>
          </p:cNvSpPr>
          <p:nvPr>
            <p:ph type="sldNum" sz="quarter" idx="10"/>
          </p:nvPr>
        </p:nvSpPr>
        <p:spPr/>
        <p:txBody>
          <a:bodyPr/>
          <a:lstStyle/>
          <a:p>
            <a:fld id="{90624A2F-DD43-4DAE-A951-B73727F214F4}" type="slidenum">
              <a:rPr lang="en-GB" smtClean="0"/>
              <a:t>53</a:t>
            </a:fld>
            <a:endParaRPr lang="en-GB"/>
          </a:p>
        </p:txBody>
      </p:sp>
    </p:spTree>
    <p:extLst>
      <p:ext uri="{BB962C8B-B14F-4D97-AF65-F5344CB8AC3E}">
        <p14:creationId xmlns:p14="http://schemas.microsoft.com/office/powerpoint/2010/main" val="3648254376"/>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90624A2F-DD43-4DAE-A951-B73727F214F4}" type="slidenum">
              <a:rPr lang="en-GB" smtClean="0"/>
              <a:t>54</a:t>
            </a:fld>
            <a:endParaRPr lang="en-GB"/>
          </a:p>
        </p:txBody>
      </p:sp>
    </p:spTree>
    <p:extLst>
      <p:ext uri="{BB962C8B-B14F-4D97-AF65-F5344CB8AC3E}">
        <p14:creationId xmlns:p14="http://schemas.microsoft.com/office/powerpoint/2010/main" val="2392225265"/>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6041581D-FEC5-2448-82B5-0BDC045608BB}" type="slidenum">
              <a:rPr lang="en-US" smtClean="0"/>
              <a:t>55</a:t>
            </a:fld>
            <a:endParaRPr lang="en-US"/>
          </a:p>
        </p:txBody>
      </p:sp>
    </p:spTree>
    <p:extLst>
      <p:ext uri="{BB962C8B-B14F-4D97-AF65-F5344CB8AC3E}">
        <p14:creationId xmlns:p14="http://schemas.microsoft.com/office/powerpoint/2010/main" val="3580657179"/>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9399293F-F3C1-4DBE-9ABE-39D87F4D905F}" type="slidenum">
              <a:rPr lang="en-GB" smtClean="0"/>
              <a:t>56</a:t>
            </a:fld>
            <a:endParaRPr lang="en-GB"/>
          </a:p>
        </p:txBody>
      </p:sp>
    </p:spTree>
    <p:extLst>
      <p:ext uri="{BB962C8B-B14F-4D97-AF65-F5344CB8AC3E}">
        <p14:creationId xmlns:p14="http://schemas.microsoft.com/office/powerpoint/2010/main" val="662966545"/>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lgn="l">
              <a:buNone/>
            </a:pPr>
            <a:r>
              <a:rPr lang="en-GB" altLang="en-US" sz="1100" dirty="0">
                <a:latin typeface="Arial" panose="020B0604020202020204" pitchFamily="34" charset="0"/>
                <a:cs typeface="Arial" panose="020B0604020202020204" pitchFamily="34" charset="0"/>
              </a:rPr>
              <a:t>	</a:t>
            </a:r>
          </a:p>
          <a:p>
            <a:endParaRPr lang="en-GB" dirty="0"/>
          </a:p>
        </p:txBody>
      </p:sp>
      <p:sp>
        <p:nvSpPr>
          <p:cNvPr id="4" name="Slide Number Placeholder 3"/>
          <p:cNvSpPr>
            <a:spLocks noGrp="1"/>
          </p:cNvSpPr>
          <p:nvPr>
            <p:ph type="sldNum" sz="quarter" idx="10"/>
          </p:nvPr>
        </p:nvSpPr>
        <p:spPr/>
        <p:txBody>
          <a:bodyPr/>
          <a:lstStyle/>
          <a:p>
            <a:fld id="{9399293F-F3C1-4DBE-9ABE-39D87F4D905F}" type="slidenum">
              <a:rPr lang="en-GB" smtClean="0"/>
              <a:t>57</a:t>
            </a:fld>
            <a:endParaRPr lang="en-GB"/>
          </a:p>
        </p:txBody>
      </p:sp>
    </p:spTree>
    <p:extLst>
      <p:ext uri="{BB962C8B-B14F-4D97-AF65-F5344CB8AC3E}">
        <p14:creationId xmlns:p14="http://schemas.microsoft.com/office/powerpoint/2010/main" val="4029316695"/>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b="0" baseline="0" dirty="0">
                <a:latin typeface="Arial" panose="020B0604020202020204" pitchFamily="34" charset="0"/>
                <a:cs typeface="Arial" panose="020B0604020202020204" pitchFamily="34" charset="0"/>
              </a:rPr>
              <a:t>.</a:t>
            </a:r>
          </a:p>
          <a:p>
            <a:endParaRPr lang="en-GB" b="0" baseline="0" dirty="0"/>
          </a:p>
        </p:txBody>
      </p:sp>
      <p:sp>
        <p:nvSpPr>
          <p:cNvPr id="4" name="Slide Number Placeholder 3"/>
          <p:cNvSpPr>
            <a:spLocks noGrp="1"/>
          </p:cNvSpPr>
          <p:nvPr>
            <p:ph type="sldNum" sz="quarter" idx="10"/>
          </p:nvPr>
        </p:nvSpPr>
        <p:spPr/>
        <p:txBody>
          <a:bodyPr/>
          <a:lstStyle/>
          <a:p>
            <a:fld id="{9399293F-F3C1-4DBE-9ABE-39D87F4D905F}" type="slidenum">
              <a:rPr lang="en-GB" smtClean="0"/>
              <a:t>58</a:t>
            </a:fld>
            <a:endParaRPr lang="en-GB"/>
          </a:p>
        </p:txBody>
      </p:sp>
    </p:spTree>
    <p:extLst>
      <p:ext uri="{BB962C8B-B14F-4D97-AF65-F5344CB8AC3E}">
        <p14:creationId xmlns:p14="http://schemas.microsoft.com/office/powerpoint/2010/main" val="2738036713"/>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ltLang="en-US" sz="11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0"/>
          </p:nvPr>
        </p:nvSpPr>
        <p:spPr/>
        <p:txBody>
          <a:bodyPr/>
          <a:lstStyle/>
          <a:p>
            <a:fld id="{9399293F-F3C1-4DBE-9ABE-39D87F4D905F}" type="slidenum">
              <a:rPr lang="en-GB" smtClean="0"/>
              <a:t>59</a:t>
            </a:fld>
            <a:endParaRPr lang="en-GB"/>
          </a:p>
        </p:txBody>
      </p:sp>
    </p:spTree>
    <p:extLst>
      <p:ext uri="{BB962C8B-B14F-4D97-AF65-F5344CB8AC3E}">
        <p14:creationId xmlns:p14="http://schemas.microsoft.com/office/powerpoint/2010/main" val="535622756"/>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9399293F-F3C1-4DBE-9ABE-39D87F4D905F}" type="slidenum">
              <a:rPr lang="en-GB" smtClean="0"/>
              <a:t>60</a:t>
            </a:fld>
            <a:endParaRPr lang="en-GB"/>
          </a:p>
        </p:txBody>
      </p:sp>
    </p:spTree>
    <p:extLst>
      <p:ext uri="{BB962C8B-B14F-4D97-AF65-F5344CB8AC3E}">
        <p14:creationId xmlns:p14="http://schemas.microsoft.com/office/powerpoint/2010/main" val="382797775"/>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627063" indent="-285750" eaLnBrk="1" fontAlgn="auto" hangingPunct="1">
              <a:spcAft>
                <a:spcPts val="0"/>
              </a:spcAft>
              <a:buSzPct val="60000"/>
              <a:buFont typeface="Courier New" panose="02070309020205020404" pitchFamily="49" charset="0"/>
              <a:buChar char="o"/>
              <a:defRPr/>
            </a:pPr>
            <a:endParaRPr lang="en-GB" sz="11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0"/>
          </p:nvPr>
        </p:nvSpPr>
        <p:spPr/>
        <p:txBody>
          <a:bodyPr/>
          <a:lstStyle/>
          <a:p>
            <a:fld id="{9399293F-F3C1-4DBE-9ABE-39D87F4D905F}" type="slidenum">
              <a:rPr lang="en-GB" smtClean="0"/>
              <a:t>61</a:t>
            </a:fld>
            <a:endParaRPr lang="en-GB"/>
          </a:p>
        </p:txBody>
      </p:sp>
    </p:spTree>
    <p:extLst>
      <p:ext uri="{BB962C8B-B14F-4D97-AF65-F5344CB8AC3E}">
        <p14:creationId xmlns:p14="http://schemas.microsoft.com/office/powerpoint/2010/main" val="3265873772"/>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lgn="l">
              <a:buNone/>
            </a:pPr>
            <a:endParaRPr lang="en-GB" sz="1100" b="1" dirty="0">
              <a:latin typeface="Arial" panose="020B0604020202020204" pitchFamily="34" charset="0"/>
              <a:cs typeface="Arial" panose="020B0604020202020204" pitchFamily="34" charset="0"/>
            </a:endParaRPr>
          </a:p>
          <a:p>
            <a:pPr algn="l"/>
            <a:endParaRPr lang="en-GB" sz="1100" b="0" baseline="0" dirty="0">
              <a:latin typeface="Arial" panose="020B0604020202020204" pitchFamily="34" charset="0"/>
              <a:cs typeface="Arial" panose="020B0604020202020204" pitchFamily="34" charset="0"/>
            </a:endParaRPr>
          </a:p>
          <a:p>
            <a:pPr algn="l"/>
            <a:endParaRPr lang="en-GB" sz="1100" b="0" baseline="0" dirty="0">
              <a:latin typeface="Arial" panose="020B0604020202020204" pitchFamily="34" charset="0"/>
              <a:cs typeface="Arial" panose="020B0604020202020204" pitchFamily="34" charset="0"/>
            </a:endParaRPr>
          </a:p>
          <a:p>
            <a:pPr algn="l"/>
            <a:endParaRPr lang="en-GB" sz="1100" b="0" dirty="0">
              <a:latin typeface="Arial" panose="020B0604020202020204" pitchFamily="34" charset="0"/>
              <a:cs typeface="Arial" panose="020B0604020202020204" pitchFamily="34" charset="0"/>
            </a:endParaRPr>
          </a:p>
          <a:p>
            <a:endParaRPr lang="en-GB" sz="1100" dirty="0">
              <a:latin typeface="Arial" panose="020B0604020202020204" pitchFamily="34" charset="0"/>
              <a:cs typeface="Arial" panose="020B0604020202020204" pitchFamily="34" charset="0"/>
            </a:endParaRPr>
          </a:p>
          <a:p>
            <a:endParaRPr lang="en-GB" sz="1100" b="1" dirty="0">
              <a:latin typeface="Arial" panose="020B0604020202020204" pitchFamily="34" charset="0"/>
              <a:cs typeface="Arial" panose="020B0604020202020204" pitchFamily="34" charset="0"/>
            </a:endParaRPr>
          </a:p>
          <a:p>
            <a:endParaRPr lang="en-GB" sz="1100" dirty="0">
              <a:latin typeface="Arial" panose="020B0604020202020204" pitchFamily="34" charset="0"/>
              <a:cs typeface="Arial" panose="020B0604020202020204" pitchFamily="34" charset="0"/>
            </a:endParaRPr>
          </a:p>
          <a:p>
            <a:endParaRPr lang="en-GB" sz="1100" dirty="0">
              <a:latin typeface="Arial" panose="020B0604020202020204" pitchFamily="34" charset="0"/>
              <a:cs typeface="Arial" panose="020B0604020202020204" pitchFamily="34" charset="0"/>
            </a:endParaRPr>
          </a:p>
          <a:p>
            <a:endParaRPr lang="en-GB" b="1" dirty="0"/>
          </a:p>
          <a:p>
            <a:endParaRPr lang="en-GB" b="1" dirty="0"/>
          </a:p>
          <a:p>
            <a:endParaRPr lang="en-GB" b="1" dirty="0"/>
          </a:p>
        </p:txBody>
      </p:sp>
      <p:sp>
        <p:nvSpPr>
          <p:cNvPr id="4" name="Slide Number Placeholder 3"/>
          <p:cNvSpPr>
            <a:spLocks noGrp="1"/>
          </p:cNvSpPr>
          <p:nvPr>
            <p:ph type="sldNum" sz="quarter" idx="10"/>
          </p:nvPr>
        </p:nvSpPr>
        <p:spPr/>
        <p:txBody>
          <a:bodyPr/>
          <a:lstStyle/>
          <a:p>
            <a:fld id="{9399293F-F3C1-4DBE-9ABE-39D87F4D905F}" type="slidenum">
              <a:rPr lang="en-GB" smtClean="0"/>
              <a:t>62</a:t>
            </a:fld>
            <a:endParaRPr lang="en-GB"/>
          </a:p>
        </p:txBody>
      </p:sp>
    </p:spTree>
    <p:extLst>
      <p:ext uri="{BB962C8B-B14F-4D97-AF65-F5344CB8AC3E}">
        <p14:creationId xmlns:p14="http://schemas.microsoft.com/office/powerpoint/2010/main" val="1120114199"/>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100" b="1" kern="1200" baseline="0" dirty="0">
              <a:solidFill>
                <a:schemeClr val="tx1"/>
              </a:solidFill>
              <a:effectLst/>
              <a:latin typeface="Arial" panose="020B0604020202020204" pitchFamily="34" charset="0"/>
              <a:ea typeface="+mn-ea"/>
              <a:cs typeface="Arial" panose="020B0604020202020204" pitchFamily="34" charset="0"/>
            </a:endParaRPr>
          </a:p>
          <a:p>
            <a:pPr marL="228600" indent="-228600">
              <a:buAutoNum type="arabicPeriod"/>
            </a:pPr>
            <a:endParaRPr lang="en-GB" sz="1200"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9399293F-F3C1-4DBE-9ABE-39D87F4D905F}" type="slidenum">
              <a:rPr lang="en-GB" smtClean="0"/>
              <a:t>63</a:t>
            </a:fld>
            <a:endParaRPr lang="en-GB"/>
          </a:p>
        </p:txBody>
      </p:sp>
    </p:spTree>
    <p:extLst>
      <p:ext uri="{BB962C8B-B14F-4D97-AF65-F5344CB8AC3E}">
        <p14:creationId xmlns:p14="http://schemas.microsoft.com/office/powerpoint/2010/main" val="3682695965"/>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r>
              <a:rPr lang="en-GB" sz="1100" kern="1200" dirty="0">
                <a:solidFill>
                  <a:schemeClr val="tx1"/>
                </a:solidFill>
                <a:effectLst/>
                <a:latin typeface="Arial" panose="020B0604020202020204" pitchFamily="34" charset="0"/>
                <a:ea typeface="+mn-ea"/>
                <a:cs typeface="Arial" panose="020B0604020202020204" pitchFamily="34" charset="0"/>
              </a:rPr>
              <a:t>Please see entrapment process handouts</a:t>
            </a:r>
          </a:p>
          <a:p>
            <a:endParaRPr lang="en-GB" dirty="0"/>
          </a:p>
        </p:txBody>
      </p:sp>
      <p:sp>
        <p:nvSpPr>
          <p:cNvPr id="4" name="Slide Number Placeholder 3"/>
          <p:cNvSpPr>
            <a:spLocks noGrp="1"/>
          </p:cNvSpPr>
          <p:nvPr>
            <p:ph type="sldNum" sz="quarter" idx="10"/>
          </p:nvPr>
        </p:nvSpPr>
        <p:spPr/>
        <p:txBody>
          <a:bodyPr/>
          <a:lstStyle/>
          <a:p>
            <a:fld id="{9399293F-F3C1-4DBE-9ABE-39D87F4D905F}" type="slidenum">
              <a:rPr lang="en-GB" smtClean="0"/>
              <a:t>64</a:t>
            </a:fld>
            <a:endParaRPr lang="en-GB"/>
          </a:p>
        </p:txBody>
      </p:sp>
    </p:spTree>
    <p:extLst>
      <p:ext uri="{BB962C8B-B14F-4D97-AF65-F5344CB8AC3E}">
        <p14:creationId xmlns:p14="http://schemas.microsoft.com/office/powerpoint/2010/main" val="3054619207"/>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50000"/>
              </a:lnSpc>
              <a:spcBef>
                <a:spcPts val="1200"/>
              </a:spcBef>
              <a:spcAft>
                <a:spcPts val="300"/>
              </a:spcAft>
            </a:pPr>
            <a:r>
              <a:rPr lang="en-GB" sz="1800" dirty="0">
                <a:solidFill>
                  <a:srgbClr val="000000"/>
                </a:solidFill>
                <a:effectLst/>
                <a:latin typeface="Arial" panose="020B0604020202020204" pitchFamily="34" charset="0"/>
                <a:ea typeface="MS Mincho" panose="02020609040205080304" pitchFamily="49" charset="-128"/>
                <a:cs typeface="Times New Roman" panose="02020603050405020304" pitchFamily="18" charset="0"/>
              </a:rPr>
              <a:t>.</a:t>
            </a:r>
          </a:p>
          <a:p>
            <a:pPr>
              <a:lnSpc>
                <a:spcPct val="150000"/>
              </a:lnSpc>
              <a:spcBef>
                <a:spcPts val="700"/>
              </a:spcBef>
              <a:spcAft>
                <a:spcPts val="600"/>
              </a:spcAft>
            </a:pPr>
            <a:endParaRPr lang="en-GB" sz="1800" dirty="0">
              <a:solidFill>
                <a:srgbClr val="000000"/>
              </a:solidFill>
              <a:effectLst/>
              <a:latin typeface="Arial" panose="020B0604020202020204" pitchFamily="34" charset="0"/>
              <a:ea typeface="MS Mincho" panose="02020609040205080304" pitchFamily="49" charset="-128"/>
              <a:cs typeface="Times New Roman" panose="02020603050405020304" pitchFamily="18" charset="0"/>
            </a:endParaRPr>
          </a:p>
          <a:p>
            <a:endParaRPr lang="en-GB" dirty="0"/>
          </a:p>
        </p:txBody>
      </p:sp>
      <p:sp>
        <p:nvSpPr>
          <p:cNvPr id="4" name="Slide Number Placeholder 3"/>
          <p:cNvSpPr>
            <a:spLocks noGrp="1"/>
          </p:cNvSpPr>
          <p:nvPr>
            <p:ph type="sldNum" sz="quarter" idx="10"/>
          </p:nvPr>
        </p:nvSpPr>
        <p:spPr/>
        <p:txBody>
          <a:bodyPr/>
          <a:lstStyle/>
          <a:p>
            <a:fld id="{9399293F-F3C1-4DBE-9ABE-39D87F4D905F}" type="slidenum">
              <a:rPr lang="en-GB" smtClean="0"/>
              <a:t>65</a:t>
            </a:fld>
            <a:endParaRPr lang="en-GB"/>
          </a:p>
        </p:txBody>
      </p:sp>
    </p:spTree>
    <p:extLst>
      <p:ext uri="{BB962C8B-B14F-4D97-AF65-F5344CB8AC3E}">
        <p14:creationId xmlns:p14="http://schemas.microsoft.com/office/powerpoint/2010/main" val="3379913609"/>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9399293F-F3C1-4DBE-9ABE-39D87F4D905F}" type="slidenum">
              <a:rPr lang="en-GB" smtClean="0"/>
              <a:t>66</a:t>
            </a:fld>
            <a:endParaRPr lang="en-GB"/>
          </a:p>
        </p:txBody>
      </p:sp>
    </p:spTree>
    <p:extLst>
      <p:ext uri="{BB962C8B-B14F-4D97-AF65-F5344CB8AC3E}">
        <p14:creationId xmlns:p14="http://schemas.microsoft.com/office/powerpoint/2010/main" val="3735212725"/>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1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0"/>
          </p:nvPr>
        </p:nvSpPr>
        <p:spPr/>
        <p:txBody>
          <a:bodyPr/>
          <a:lstStyle/>
          <a:p>
            <a:fld id="{9399293F-F3C1-4DBE-9ABE-39D87F4D905F}" type="slidenum">
              <a:rPr lang="en-GB" smtClean="0"/>
              <a:t>67</a:t>
            </a:fld>
            <a:endParaRPr lang="en-GB"/>
          </a:p>
        </p:txBody>
      </p:sp>
    </p:spTree>
    <p:extLst>
      <p:ext uri="{BB962C8B-B14F-4D97-AF65-F5344CB8AC3E}">
        <p14:creationId xmlns:p14="http://schemas.microsoft.com/office/powerpoint/2010/main" val="2072551428"/>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100" i="1" kern="1200" dirty="0">
                <a:solidFill>
                  <a:schemeClr val="tx1"/>
                </a:solidFill>
                <a:effectLst/>
                <a:latin typeface="Arial" panose="020B0604020202020204" pitchFamily="34" charset="0"/>
                <a:ea typeface="+mn-ea"/>
                <a:cs typeface="Arial" panose="020B0604020202020204" pitchFamily="34" charset="0"/>
              </a:rPr>
              <a:t> </a:t>
            </a:r>
            <a:endParaRPr lang="en-GB" sz="1100" b="1" i="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0"/>
          </p:nvPr>
        </p:nvSpPr>
        <p:spPr/>
        <p:txBody>
          <a:bodyPr/>
          <a:lstStyle/>
          <a:p>
            <a:fld id="{9399293F-F3C1-4DBE-9ABE-39D87F4D905F}" type="slidenum">
              <a:rPr lang="en-GB" smtClean="0"/>
              <a:t>68</a:t>
            </a:fld>
            <a:endParaRPr lang="en-GB"/>
          </a:p>
        </p:txBody>
      </p:sp>
    </p:spTree>
    <p:extLst>
      <p:ext uri="{BB962C8B-B14F-4D97-AF65-F5344CB8AC3E}">
        <p14:creationId xmlns:p14="http://schemas.microsoft.com/office/powerpoint/2010/main" val="175209903"/>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altLang="en-US" sz="800" b="0" i="0" u="none" strike="noStrike" kern="1200" cap="none" spc="0" normalizeH="0" baseline="0" noProof="0" dirty="0">
              <a:ln>
                <a:noFill/>
              </a:ln>
              <a:solidFill>
                <a:sysClr val="windowText" lastClr="000000"/>
              </a:solidFill>
              <a:effectLst/>
              <a:uLnTx/>
              <a:uFillTx/>
              <a:latin typeface="+mn-lt"/>
              <a:ea typeface="+mn-ea"/>
              <a:cs typeface="+mn-cs"/>
            </a:endParaRPr>
          </a:p>
          <a:p>
            <a:endParaRPr lang="en-GB" sz="11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0"/>
          </p:nvPr>
        </p:nvSpPr>
        <p:spPr/>
        <p:txBody>
          <a:bodyPr/>
          <a:lstStyle/>
          <a:p>
            <a:fld id="{9399293F-F3C1-4DBE-9ABE-39D87F4D905F}" type="slidenum">
              <a:rPr lang="en-GB" smtClean="0"/>
              <a:t>69</a:t>
            </a:fld>
            <a:endParaRPr lang="en-GB"/>
          </a:p>
        </p:txBody>
      </p:sp>
    </p:spTree>
    <p:extLst>
      <p:ext uri="{BB962C8B-B14F-4D97-AF65-F5344CB8AC3E}">
        <p14:creationId xmlns:p14="http://schemas.microsoft.com/office/powerpoint/2010/main" val="1056037976"/>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 typeface="+mj-lt"/>
              <a:buNone/>
              <a:tabLst/>
              <a:defRPr/>
            </a:pPr>
            <a:endParaRPr lang="en-GB" sz="11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0"/>
          </p:nvPr>
        </p:nvSpPr>
        <p:spPr/>
        <p:txBody>
          <a:bodyPr/>
          <a:lstStyle/>
          <a:p>
            <a:fld id="{F437B498-6E9C-4BEE-BAB5-B143177F1A3A}" type="slidenum">
              <a:rPr lang="en-GB" smtClean="0"/>
              <a:t>70</a:t>
            </a:fld>
            <a:endParaRPr lang="en-GB"/>
          </a:p>
        </p:txBody>
      </p:sp>
    </p:spTree>
    <p:extLst>
      <p:ext uri="{BB962C8B-B14F-4D97-AF65-F5344CB8AC3E}">
        <p14:creationId xmlns:p14="http://schemas.microsoft.com/office/powerpoint/2010/main" val="3225151341"/>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GB" altLang="en-US" sz="1100" b="0" i="0" u="none" strike="noStrike" kern="1200" cap="none" spc="0" normalizeH="0" baseline="0" noProof="0" dirty="0">
                <a:ln>
                  <a:noFill/>
                </a:ln>
                <a:solidFill>
                  <a:srgbClr val="000000"/>
                </a:solidFill>
                <a:effectLst/>
                <a:uLnTx/>
                <a:uFillTx/>
                <a:latin typeface="Arial" panose="020B0604020202020204" pitchFamily="34" charset="0"/>
                <a:ea typeface="ＭＳ Ｐゴシック" panose="020B0600070205080204" pitchFamily="34" charset="-128"/>
                <a:cs typeface="+mn-cs"/>
              </a:rPr>
              <a:t>Not an exhaustive list</a:t>
            </a:r>
          </a:p>
          <a:p>
            <a:endParaRPr lang="en-GB" dirty="0"/>
          </a:p>
        </p:txBody>
      </p:sp>
      <p:sp>
        <p:nvSpPr>
          <p:cNvPr id="4" name="Slide Number Placeholder 3"/>
          <p:cNvSpPr>
            <a:spLocks noGrp="1"/>
          </p:cNvSpPr>
          <p:nvPr>
            <p:ph type="sldNum" sz="quarter" idx="10"/>
          </p:nvPr>
        </p:nvSpPr>
        <p:spPr/>
        <p:txBody>
          <a:bodyPr/>
          <a:lstStyle/>
          <a:p>
            <a:fld id="{F437B498-6E9C-4BEE-BAB5-B143177F1A3A}" type="slidenum">
              <a:rPr lang="en-GB" smtClean="0"/>
              <a:t>71</a:t>
            </a:fld>
            <a:endParaRPr lang="en-GB"/>
          </a:p>
        </p:txBody>
      </p:sp>
    </p:spTree>
    <p:extLst>
      <p:ext uri="{BB962C8B-B14F-4D97-AF65-F5344CB8AC3E}">
        <p14:creationId xmlns:p14="http://schemas.microsoft.com/office/powerpoint/2010/main" val="3014404440"/>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F437B498-6E9C-4BEE-BAB5-B143177F1A3A}" type="slidenum">
              <a:rPr lang="en-GB" smtClean="0"/>
              <a:t>72</a:t>
            </a:fld>
            <a:endParaRPr lang="en-GB"/>
          </a:p>
        </p:txBody>
      </p:sp>
    </p:spTree>
    <p:extLst>
      <p:ext uri="{BB962C8B-B14F-4D97-AF65-F5344CB8AC3E}">
        <p14:creationId xmlns:p14="http://schemas.microsoft.com/office/powerpoint/2010/main" val="364396497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2B7367-D93F-BDA0-8592-1253E99DFF09}"/>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BD52BF85-D94F-C47C-CDD9-7FB3CCE90C2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ECD87F2E-8377-5861-93F9-260DCD3EBDBA}"/>
              </a:ext>
            </a:extLst>
          </p:cNvPr>
          <p:cNvSpPr>
            <a:spLocks noGrp="1"/>
          </p:cNvSpPr>
          <p:nvPr>
            <p:ph type="dt" sz="half" idx="10"/>
          </p:nvPr>
        </p:nvSpPr>
        <p:spPr/>
        <p:txBody>
          <a:bodyPr/>
          <a:lstStyle/>
          <a:p>
            <a:fld id="{DE9A52A6-2215-A149-A8E4-EA5B25951D73}" type="datetimeFigureOut">
              <a:rPr lang="en-US" smtClean="0"/>
              <a:t>11/7/22</a:t>
            </a:fld>
            <a:endParaRPr lang="en-US"/>
          </a:p>
        </p:txBody>
      </p:sp>
      <p:sp>
        <p:nvSpPr>
          <p:cNvPr id="5" name="Footer Placeholder 4">
            <a:extLst>
              <a:ext uri="{FF2B5EF4-FFF2-40B4-BE49-F238E27FC236}">
                <a16:creationId xmlns:a16="http://schemas.microsoft.com/office/drawing/2014/main" id="{34DB405C-42FB-E262-09D4-04D96036A26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8D0C8EB-BB74-AE02-A6B7-04F94D0BB08B}"/>
              </a:ext>
            </a:extLst>
          </p:cNvPr>
          <p:cNvSpPr>
            <a:spLocks noGrp="1"/>
          </p:cNvSpPr>
          <p:nvPr>
            <p:ph type="sldNum" sz="quarter" idx="12"/>
          </p:nvPr>
        </p:nvSpPr>
        <p:spPr/>
        <p:txBody>
          <a:bodyPr/>
          <a:lstStyle/>
          <a:p>
            <a:fld id="{2F65483E-400D-2B4C-AE46-01E2E7D90434}" type="slidenum">
              <a:rPr lang="en-US" smtClean="0"/>
              <a:t>‹#›</a:t>
            </a:fld>
            <a:endParaRPr lang="en-US"/>
          </a:p>
        </p:txBody>
      </p:sp>
    </p:spTree>
    <p:extLst>
      <p:ext uri="{BB962C8B-B14F-4D97-AF65-F5344CB8AC3E}">
        <p14:creationId xmlns:p14="http://schemas.microsoft.com/office/powerpoint/2010/main" val="64281411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2855DA-65BF-4D42-C6CD-09EDBE2A53BF}"/>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E16D7779-5DC9-780A-F4F9-DF879DE14320}"/>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448EDD3E-D64E-9C83-3FB5-345166456256}"/>
              </a:ext>
            </a:extLst>
          </p:cNvPr>
          <p:cNvSpPr>
            <a:spLocks noGrp="1"/>
          </p:cNvSpPr>
          <p:nvPr>
            <p:ph type="dt" sz="half" idx="10"/>
          </p:nvPr>
        </p:nvSpPr>
        <p:spPr/>
        <p:txBody>
          <a:bodyPr/>
          <a:lstStyle/>
          <a:p>
            <a:fld id="{DE9A52A6-2215-A149-A8E4-EA5B25951D73}" type="datetimeFigureOut">
              <a:rPr lang="en-US" smtClean="0"/>
              <a:t>11/7/22</a:t>
            </a:fld>
            <a:endParaRPr lang="en-US"/>
          </a:p>
        </p:txBody>
      </p:sp>
      <p:sp>
        <p:nvSpPr>
          <p:cNvPr id="5" name="Footer Placeholder 4">
            <a:extLst>
              <a:ext uri="{FF2B5EF4-FFF2-40B4-BE49-F238E27FC236}">
                <a16:creationId xmlns:a16="http://schemas.microsoft.com/office/drawing/2014/main" id="{6D5D70B8-60E7-D2DF-B05E-1A54444F133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DFA810B-C12A-91D7-3827-CA10488A47ED}"/>
              </a:ext>
            </a:extLst>
          </p:cNvPr>
          <p:cNvSpPr>
            <a:spLocks noGrp="1"/>
          </p:cNvSpPr>
          <p:nvPr>
            <p:ph type="sldNum" sz="quarter" idx="12"/>
          </p:nvPr>
        </p:nvSpPr>
        <p:spPr/>
        <p:txBody>
          <a:bodyPr/>
          <a:lstStyle/>
          <a:p>
            <a:fld id="{2F65483E-400D-2B4C-AE46-01E2E7D90434}" type="slidenum">
              <a:rPr lang="en-US" smtClean="0"/>
              <a:t>‹#›</a:t>
            </a:fld>
            <a:endParaRPr lang="en-US"/>
          </a:p>
        </p:txBody>
      </p:sp>
    </p:spTree>
    <p:extLst>
      <p:ext uri="{BB962C8B-B14F-4D97-AF65-F5344CB8AC3E}">
        <p14:creationId xmlns:p14="http://schemas.microsoft.com/office/powerpoint/2010/main" val="362386841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98398D-9EE6-804F-1DCC-A6461F99BA92}"/>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8A2EB173-0426-733B-56F0-5726D8F03A71}"/>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5D9074E3-86B1-AD38-466A-E82018F78463}"/>
              </a:ext>
            </a:extLst>
          </p:cNvPr>
          <p:cNvSpPr>
            <a:spLocks noGrp="1"/>
          </p:cNvSpPr>
          <p:nvPr>
            <p:ph type="dt" sz="half" idx="10"/>
          </p:nvPr>
        </p:nvSpPr>
        <p:spPr/>
        <p:txBody>
          <a:bodyPr/>
          <a:lstStyle/>
          <a:p>
            <a:fld id="{DE9A52A6-2215-A149-A8E4-EA5B25951D73}" type="datetimeFigureOut">
              <a:rPr lang="en-US" smtClean="0"/>
              <a:t>11/7/22</a:t>
            </a:fld>
            <a:endParaRPr lang="en-US"/>
          </a:p>
        </p:txBody>
      </p:sp>
      <p:sp>
        <p:nvSpPr>
          <p:cNvPr id="5" name="Footer Placeholder 4">
            <a:extLst>
              <a:ext uri="{FF2B5EF4-FFF2-40B4-BE49-F238E27FC236}">
                <a16:creationId xmlns:a16="http://schemas.microsoft.com/office/drawing/2014/main" id="{F6088184-FC2D-6A70-333A-839F1BE3F6E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14F6291-2798-EFFE-937C-BAD99169EFEF}"/>
              </a:ext>
            </a:extLst>
          </p:cNvPr>
          <p:cNvSpPr>
            <a:spLocks noGrp="1"/>
          </p:cNvSpPr>
          <p:nvPr>
            <p:ph type="sldNum" sz="quarter" idx="12"/>
          </p:nvPr>
        </p:nvSpPr>
        <p:spPr/>
        <p:txBody>
          <a:bodyPr/>
          <a:lstStyle/>
          <a:p>
            <a:fld id="{2F65483E-400D-2B4C-AE46-01E2E7D90434}" type="slidenum">
              <a:rPr lang="en-US" smtClean="0"/>
              <a:t>‹#›</a:t>
            </a:fld>
            <a:endParaRPr lang="en-US"/>
          </a:p>
        </p:txBody>
      </p:sp>
    </p:spTree>
    <p:extLst>
      <p:ext uri="{BB962C8B-B14F-4D97-AF65-F5344CB8AC3E}">
        <p14:creationId xmlns:p14="http://schemas.microsoft.com/office/powerpoint/2010/main" val="387144618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3974C6-A343-B9D6-FED4-618E21913811}"/>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EF8FA3FD-3DEC-7B35-AF79-DAD2B747E62A}"/>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A44503C8-54FC-0CF0-F68A-9C6274048710}"/>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21882BC1-0830-D046-6579-B4519740EDD5}"/>
              </a:ext>
            </a:extLst>
          </p:cNvPr>
          <p:cNvSpPr>
            <a:spLocks noGrp="1"/>
          </p:cNvSpPr>
          <p:nvPr>
            <p:ph type="dt" sz="half" idx="10"/>
          </p:nvPr>
        </p:nvSpPr>
        <p:spPr/>
        <p:txBody>
          <a:bodyPr/>
          <a:lstStyle/>
          <a:p>
            <a:fld id="{DE9A52A6-2215-A149-A8E4-EA5B25951D73}" type="datetimeFigureOut">
              <a:rPr lang="en-US" smtClean="0"/>
              <a:t>11/7/22</a:t>
            </a:fld>
            <a:endParaRPr lang="en-US"/>
          </a:p>
        </p:txBody>
      </p:sp>
      <p:sp>
        <p:nvSpPr>
          <p:cNvPr id="6" name="Footer Placeholder 5">
            <a:extLst>
              <a:ext uri="{FF2B5EF4-FFF2-40B4-BE49-F238E27FC236}">
                <a16:creationId xmlns:a16="http://schemas.microsoft.com/office/drawing/2014/main" id="{E39220E1-98A7-BBEC-E0B4-348DA1E7A657}"/>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EDED817-6F80-B951-0EA9-0D64936F9F94}"/>
              </a:ext>
            </a:extLst>
          </p:cNvPr>
          <p:cNvSpPr>
            <a:spLocks noGrp="1"/>
          </p:cNvSpPr>
          <p:nvPr>
            <p:ph type="sldNum" sz="quarter" idx="12"/>
          </p:nvPr>
        </p:nvSpPr>
        <p:spPr/>
        <p:txBody>
          <a:bodyPr/>
          <a:lstStyle/>
          <a:p>
            <a:fld id="{2F65483E-400D-2B4C-AE46-01E2E7D90434}" type="slidenum">
              <a:rPr lang="en-US" smtClean="0"/>
              <a:t>‹#›</a:t>
            </a:fld>
            <a:endParaRPr lang="en-US"/>
          </a:p>
        </p:txBody>
      </p:sp>
    </p:spTree>
    <p:extLst>
      <p:ext uri="{BB962C8B-B14F-4D97-AF65-F5344CB8AC3E}">
        <p14:creationId xmlns:p14="http://schemas.microsoft.com/office/powerpoint/2010/main" val="414830272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86E226-CBD1-EB1A-7226-9F17136D10E0}"/>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1BAF4285-FEEC-FD04-7454-D1031D020439}"/>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68A71D1E-C15A-29F5-C3EC-12A0248A04E7}"/>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3F212461-9281-AE7E-65C9-1087AD000BA1}"/>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B5626532-6128-9B5B-3735-C7C09EFCDE2A}"/>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FEA76A16-48BF-CD47-A6F8-3C9BF41F78E2}"/>
              </a:ext>
            </a:extLst>
          </p:cNvPr>
          <p:cNvSpPr>
            <a:spLocks noGrp="1"/>
          </p:cNvSpPr>
          <p:nvPr>
            <p:ph type="dt" sz="half" idx="10"/>
          </p:nvPr>
        </p:nvSpPr>
        <p:spPr/>
        <p:txBody>
          <a:bodyPr/>
          <a:lstStyle/>
          <a:p>
            <a:fld id="{DE9A52A6-2215-A149-A8E4-EA5B25951D73}" type="datetimeFigureOut">
              <a:rPr lang="en-US" smtClean="0"/>
              <a:t>11/7/22</a:t>
            </a:fld>
            <a:endParaRPr lang="en-US"/>
          </a:p>
        </p:txBody>
      </p:sp>
      <p:sp>
        <p:nvSpPr>
          <p:cNvPr id="8" name="Footer Placeholder 7">
            <a:extLst>
              <a:ext uri="{FF2B5EF4-FFF2-40B4-BE49-F238E27FC236}">
                <a16:creationId xmlns:a16="http://schemas.microsoft.com/office/drawing/2014/main" id="{31B13940-0864-9C55-0011-8F91B21059F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B072BDBA-94B5-58A4-BAAA-83D8A19613F9}"/>
              </a:ext>
            </a:extLst>
          </p:cNvPr>
          <p:cNvSpPr>
            <a:spLocks noGrp="1"/>
          </p:cNvSpPr>
          <p:nvPr>
            <p:ph type="sldNum" sz="quarter" idx="12"/>
          </p:nvPr>
        </p:nvSpPr>
        <p:spPr/>
        <p:txBody>
          <a:bodyPr/>
          <a:lstStyle/>
          <a:p>
            <a:fld id="{2F65483E-400D-2B4C-AE46-01E2E7D90434}" type="slidenum">
              <a:rPr lang="en-US" smtClean="0"/>
              <a:t>‹#›</a:t>
            </a:fld>
            <a:endParaRPr lang="en-US"/>
          </a:p>
        </p:txBody>
      </p:sp>
    </p:spTree>
    <p:extLst>
      <p:ext uri="{BB962C8B-B14F-4D97-AF65-F5344CB8AC3E}">
        <p14:creationId xmlns:p14="http://schemas.microsoft.com/office/powerpoint/2010/main" val="412395013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60C0B8-289C-ACF7-7F1E-308E8E7B03D2}"/>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253DF353-D614-85E9-39A1-4A5E0E90CCCD}"/>
              </a:ext>
            </a:extLst>
          </p:cNvPr>
          <p:cNvSpPr>
            <a:spLocks noGrp="1"/>
          </p:cNvSpPr>
          <p:nvPr>
            <p:ph type="dt" sz="half" idx="10"/>
          </p:nvPr>
        </p:nvSpPr>
        <p:spPr/>
        <p:txBody>
          <a:bodyPr/>
          <a:lstStyle/>
          <a:p>
            <a:fld id="{DE9A52A6-2215-A149-A8E4-EA5B25951D73}" type="datetimeFigureOut">
              <a:rPr lang="en-US" smtClean="0"/>
              <a:t>11/7/22</a:t>
            </a:fld>
            <a:endParaRPr lang="en-US"/>
          </a:p>
        </p:txBody>
      </p:sp>
      <p:sp>
        <p:nvSpPr>
          <p:cNvPr id="4" name="Footer Placeholder 3">
            <a:extLst>
              <a:ext uri="{FF2B5EF4-FFF2-40B4-BE49-F238E27FC236}">
                <a16:creationId xmlns:a16="http://schemas.microsoft.com/office/drawing/2014/main" id="{C04933B3-A9E8-3B0F-4C65-25434BF51217}"/>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460BBD62-2105-1ED0-B863-79B08BB96C1E}"/>
              </a:ext>
            </a:extLst>
          </p:cNvPr>
          <p:cNvSpPr>
            <a:spLocks noGrp="1"/>
          </p:cNvSpPr>
          <p:nvPr>
            <p:ph type="sldNum" sz="quarter" idx="12"/>
          </p:nvPr>
        </p:nvSpPr>
        <p:spPr/>
        <p:txBody>
          <a:bodyPr/>
          <a:lstStyle/>
          <a:p>
            <a:fld id="{2F65483E-400D-2B4C-AE46-01E2E7D90434}" type="slidenum">
              <a:rPr lang="en-US" smtClean="0"/>
              <a:t>‹#›</a:t>
            </a:fld>
            <a:endParaRPr lang="en-US"/>
          </a:p>
        </p:txBody>
      </p:sp>
    </p:spTree>
    <p:extLst>
      <p:ext uri="{BB962C8B-B14F-4D97-AF65-F5344CB8AC3E}">
        <p14:creationId xmlns:p14="http://schemas.microsoft.com/office/powerpoint/2010/main" val="126538894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F1A00F8-8F6E-46BA-7F1B-D57B3F576F1D}"/>
              </a:ext>
            </a:extLst>
          </p:cNvPr>
          <p:cNvSpPr>
            <a:spLocks noGrp="1"/>
          </p:cNvSpPr>
          <p:nvPr>
            <p:ph type="dt" sz="half" idx="10"/>
          </p:nvPr>
        </p:nvSpPr>
        <p:spPr/>
        <p:txBody>
          <a:bodyPr/>
          <a:lstStyle/>
          <a:p>
            <a:fld id="{DE9A52A6-2215-A149-A8E4-EA5B25951D73}" type="datetimeFigureOut">
              <a:rPr lang="en-US" smtClean="0"/>
              <a:t>11/7/22</a:t>
            </a:fld>
            <a:endParaRPr lang="en-US"/>
          </a:p>
        </p:txBody>
      </p:sp>
      <p:sp>
        <p:nvSpPr>
          <p:cNvPr id="3" name="Footer Placeholder 2">
            <a:extLst>
              <a:ext uri="{FF2B5EF4-FFF2-40B4-BE49-F238E27FC236}">
                <a16:creationId xmlns:a16="http://schemas.microsoft.com/office/drawing/2014/main" id="{CDD791A6-2DBB-6DA3-580E-740D49166342}"/>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69499346-7C41-6364-3B35-856FFAE655B0}"/>
              </a:ext>
            </a:extLst>
          </p:cNvPr>
          <p:cNvSpPr>
            <a:spLocks noGrp="1"/>
          </p:cNvSpPr>
          <p:nvPr>
            <p:ph type="sldNum" sz="quarter" idx="12"/>
          </p:nvPr>
        </p:nvSpPr>
        <p:spPr/>
        <p:txBody>
          <a:bodyPr/>
          <a:lstStyle/>
          <a:p>
            <a:fld id="{2F65483E-400D-2B4C-AE46-01E2E7D90434}" type="slidenum">
              <a:rPr lang="en-US" smtClean="0"/>
              <a:t>‹#›</a:t>
            </a:fld>
            <a:endParaRPr lang="en-US"/>
          </a:p>
        </p:txBody>
      </p:sp>
    </p:spTree>
    <p:extLst>
      <p:ext uri="{BB962C8B-B14F-4D97-AF65-F5344CB8AC3E}">
        <p14:creationId xmlns:p14="http://schemas.microsoft.com/office/powerpoint/2010/main" val="80580133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23C426-E9D1-6E26-7330-4D86DF8608C0}"/>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0DE0448F-9309-3DC7-8A8F-3C3EF31D3485}"/>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04BAD572-FB15-9184-D8C9-16B59457906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4CED8CC3-D685-7F28-978E-E518F635F4DD}"/>
              </a:ext>
            </a:extLst>
          </p:cNvPr>
          <p:cNvSpPr>
            <a:spLocks noGrp="1"/>
          </p:cNvSpPr>
          <p:nvPr>
            <p:ph type="dt" sz="half" idx="10"/>
          </p:nvPr>
        </p:nvSpPr>
        <p:spPr/>
        <p:txBody>
          <a:bodyPr/>
          <a:lstStyle/>
          <a:p>
            <a:fld id="{DE9A52A6-2215-A149-A8E4-EA5B25951D73}" type="datetimeFigureOut">
              <a:rPr lang="en-US" smtClean="0"/>
              <a:t>11/7/22</a:t>
            </a:fld>
            <a:endParaRPr lang="en-US"/>
          </a:p>
        </p:txBody>
      </p:sp>
      <p:sp>
        <p:nvSpPr>
          <p:cNvPr id="6" name="Footer Placeholder 5">
            <a:extLst>
              <a:ext uri="{FF2B5EF4-FFF2-40B4-BE49-F238E27FC236}">
                <a16:creationId xmlns:a16="http://schemas.microsoft.com/office/drawing/2014/main" id="{0D41FA22-F6FE-AF4E-0074-538BF4A7645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3213207-FAD1-EB8F-C0A0-3E773972F320}"/>
              </a:ext>
            </a:extLst>
          </p:cNvPr>
          <p:cNvSpPr>
            <a:spLocks noGrp="1"/>
          </p:cNvSpPr>
          <p:nvPr>
            <p:ph type="sldNum" sz="quarter" idx="12"/>
          </p:nvPr>
        </p:nvSpPr>
        <p:spPr/>
        <p:txBody>
          <a:bodyPr/>
          <a:lstStyle/>
          <a:p>
            <a:fld id="{2F65483E-400D-2B4C-AE46-01E2E7D90434}" type="slidenum">
              <a:rPr lang="en-US" smtClean="0"/>
              <a:t>‹#›</a:t>
            </a:fld>
            <a:endParaRPr lang="en-US"/>
          </a:p>
        </p:txBody>
      </p:sp>
    </p:spTree>
    <p:extLst>
      <p:ext uri="{BB962C8B-B14F-4D97-AF65-F5344CB8AC3E}">
        <p14:creationId xmlns:p14="http://schemas.microsoft.com/office/powerpoint/2010/main" val="3628362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4B990D-A7FF-60F2-147F-AEAB7A9D559B}"/>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947EA495-598C-50B0-1675-C420525EADC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64745FA0-EBE7-EAAE-3126-1EF03CE07F2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7DD9C664-68B1-F090-08D2-C346F01F337F}"/>
              </a:ext>
            </a:extLst>
          </p:cNvPr>
          <p:cNvSpPr>
            <a:spLocks noGrp="1"/>
          </p:cNvSpPr>
          <p:nvPr>
            <p:ph type="dt" sz="half" idx="10"/>
          </p:nvPr>
        </p:nvSpPr>
        <p:spPr/>
        <p:txBody>
          <a:bodyPr/>
          <a:lstStyle/>
          <a:p>
            <a:fld id="{DE9A52A6-2215-A149-A8E4-EA5B25951D73}" type="datetimeFigureOut">
              <a:rPr lang="en-US" smtClean="0"/>
              <a:t>11/7/22</a:t>
            </a:fld>
            <a:endParaRPr lang="en-US"/>
          </a:p>
        </p:txBody>
      </p:sp>
      <p:sp>
        <p:nvSpPr>
          <p:cNvPr id="6" name="Footer Placeholder 5">
            <a:extLst>
              <a:ext uri="{FF2B5EF4-FFF2-40B4-BE49-F238E27FC236}">
                <a16:creationId xmlns:a16="http://schemas.microsoft.com/office/drawing/2014/main" id="{7E583612-9E3D-5497-D649-B03964D9051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49E55EF-F0EE-8E8D-88F9-4F004A9F6205}"/>
              </a:ext>
            </a:extLst>
          </p:cNvPr>
          <p:cNvSpPr>
            <a:spLocks noGrp="1"/>
          </p:cNvSpPr>
          <p:nvPr>
            <p:ph type="sldNum" sz="quarter" idx="12"/>
          </p:nvPr>
        </p:nvSpPr>
        <p:spPr/>
        <p:txBody>
          <a:bodyPr/>
          <a:lstStyle/>
          <a:p>
            <a:fld id="{2F65483E-400D-2B4C-AE46-01E2E7D90434}" type="slidenum">
              <a:rPr lang="en-US" smtClean="0"/>
              <a:t>‹#›</a:t>
            </a:fld>
            <a:endParaRPr lang="en-US"/>
          </a:p>
        </p:txBody>
      </p:sp>
    </p:spTree>
    <p:extLst>
      <p:ext uri="{BB962C8B-B14F-4D97-AF65-F5344CB8AC3E}">
        <p14:creationId xmlns:p14="http://schemas.microsoft.com/office/powerpoint/2010/main" val="342271604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09FD60-B292-2AD0-7654-3628D1D4259E}"/>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5FB8216E-CF99-B1D2-270C-4DF19C422843}"/>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D58ECF9A-EE50-C5C4-50D9-D581526E7E82}"/>
              </a:ext>
            </a:extLst>
          </p:cNvPr>
          <p:cNvSpPr>
            <a:spLocks noGrp="1"/>
          </p:cNvSpPr>
          <p:nvPr>
            <p:ph type="dt" sz="half" idx="10"/>
          </p:nvPr>
        </p:nvSpPr>
        <p:spPr/>
        <p:txBody>
          <a:bodyPr/>
          <a:lstStyle/>
          <a:p>
            <a:fld id="{DE9A52A6-2215-A149-A8E4-EA5B25951D73}" type="datetimeFigureOut">
              <a:rPr lang="en-US" smtClean="0"/>
              <a:t>11/7/22</a:t>
            </a:fld>
            <a:endParaRPr lang="en-US"/>
          </a:p>
        </p:txBody>
      </p:sp>
      <p:sp>
        <p:nvSpPr>
          <p:cNvPr id="5" name="Footer Placeholder 4">
            <a:extLst>
              <a:ext uri="{FF2B5EF4-FFF2-40B4-BE49-F238E27FC236}">
                <a16:creationId xmlns:a16="http://schemas.microsoft.com/office/drawing/2014/main" id="{FDB0F773-57AF-52FE-F5B6-D13B3BDBF1A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3260475-AB7A-C369-3857-ACAA136280A5}"/>
              </a:ext>
            </a:extLst>
          </p:cNvPr>
          <p:cNvSpPr>
            <a:spLocks noGrp="1"/>
          </p:cNvSpPr>
          <p:nvPr>
            <p:ph type="sldNum" sz="quarter" idx="12"/>
          </p:nvPr>
        </p:nvSpPr>
        <p:spPr/>
        <p:txBody>
          <a:bodyPr/>
          <a:lstStyle/>
          <a:p>
            <a:fld id="{2F65483E-400D-2B4C-AE46-01E2E7D90434}" type="slidenum">
              <a:rPr lang="en-US" smtClean="0"/>
              <a:t>‹#›</a:t>
            </a:fld>
            <a:endParaRPr lang="en-US"/>
          </a:p>
        </p:txBody>
      </p:sp>
    </p:spTree>
    <p:extLst>
      <p:ext uri="{BB962C8B-B14F-4D97-AF65-F5344CB8AC3E}">
        <p14:creationId xmlns:p14="http://schemas.microsoft.com/office/powerpoint/2010/main" val="311958259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AE8E7BC-0FBF-CCCC-A720-C871D1DA390D}"/>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0CA5B959-1B77-F4E6-4218-F9E3B2DA0A7B}"/>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D6FBB48C-ECCF-4D64-218B-E22111E95EC5}"/>
              </a:ext>
            </a:extLst>
          </p:cNvPr>
          <p:cNvSpPr>
            <a:spLocks noGrp="1"/>
          </p:cNvSpPr>
          <p:nvPr>
            <p:ph type="dt" sz="half" idx="10"/>
          </p:nvPr>
        </p:nvSpPr>
        <p:spPr/>
        <p:txBody>
          <a:bodyPr/>
          <a:lstStyle/>
          <a:p>
            <a:fld id="{DE9A52A6-2215-A149-A8E4-EA5B25951D73}" type="datetimeFigureOut">
              <a:rPr lang="en-US" smtClean="0"/>
              <a:t>11/7/22</a:t>
            </a:fld>
            <a:endParaRPr lang="en-US"/>
          </a:p>
        </p:txBody>
      </p:sp>
      <p:sp>
        <p:nvSpPr>
          <p:cNvPr id="5" name="Footer Placeholder 4">
            <a:extLst>
              <a:ext uri="{FF2B5EF4-FFF2-40B4-BE49-F238E27FC236}">
                <a16:creationId xmlns:a16="http://schemas.microsoft.com/office/drawing/2014/main" id="{7E069777-04C5-4546-776F-9BA1B38A443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8877B66-3592-38DE-0CD8-08A1A9285ADA}"/>
              </a:ext>
            </a:extLst>
          </p:cNvPr>
          <p:cNvSpPr>
            <a:spLocks noGrp="1"/>
          </p:cNvSpPr>
          <p:nvPr>
            <p:ph type="sldNum" sz="quarter" idx="12"/>
          </p:nvPr>
        </p:nvSpPr>
        <p:spPr/>
        <p:txBody>
          <a:bodyPr/>
          <a:lstStyle/>
          <a:p>
            <a:fld id="{2F65483E-400D-2B4C-AE46-01E2E7D90434}" type="slidenum">
              <a:rPr lang="en-US" smtClean="0"/>
              <a:t>‹#›</a:t>
            </a:fld>
            <a:endParaRPr lang="en-US"/>
          </a:p>
        </p:txBody>
      </p:sp>
    </p:spTree>
    <p:extLst>
      <p:ext uri="{BB962C8B-B14F-4D97-AF65-F5344CB8AC3E}">
        <p14:creationId xmlns:p14="http://schemas.microsoft.com/office/powerpoint/2010/main" val="311333286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58B98F27-EC79-005D-4683-BE3768ABB65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BD683E0F-DBD4-2B40-EB47-627621B5146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17FFC266-DC2C-AA25-FED0-26B4E95A83F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E9A52A6-2215-A149-A8E4-EA5B25951D73}" type="datetimeFigureOut">
              <a:rPr lang="en-US" smtClean="0"/>
              <a:t>11/7/22</a:t>
            </a:fld>
            <a:endParaRPr lang="en-US"/>
          </a:p>
        </p:txBody>
      </p:sp>
      <p:sp>
        <p:nvSpPr>
          <p:cNvPr id="5" name="Footer Placeholder 4">
            <a:extLst>
              <a:ext uri="{FF2B5EF4-FFF2-40B4-BE49-F238E27FC236}">
                <a16:creationId xmlns:a16="http://schemas.microsoft.com/office/drawing/2014/main" id="{A4B62467-EDEB-827D-F210-2E04EAF3F72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56FE5367-2696-E20D-8101-5DCB48844CA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F65483E-400D-2B4C-AE46-01E2E7D90434}" type="slidenum">
              <a:rPr lang="en-US" smtClean="0"/>
              <a:t>‹#›</a:t>
            </a:fld>
            <a:endParaRPr lang="en-US"/>
          </a:p>
        </p:txBody>
      </p:sp>
    </p:spTree>
    <p:extLst>
      <p:ext uri="{BB962C8B-B14F-4D97-AF65-F5344CB8AC3E}">
        <p14:creationId xmlns:p14="http://schemas.microsoft.com/office/powerpoint/2010/main" val="14274761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2.jpeg"/><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2.xml"/><Relationship Id="rId1" Type="http://schemas.openxmlformats.org/officeDocument/2006/relationships/slideLayout" Target="../slideLayouts/slideLayout6.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8" Type="http://schemas.openxmlformats.org/officeDocument/2006/relationships/diagramData" Target="../diagrams/data3.xml"/><Relationship Id="rId13" Type="http://schemas.openxmlformats.org/officeDocument/2006/relationships/image" Target="../media/image3.png"/><Relationship Id="rId3" Type="http://schemas.openxmlformats.org/officeDocument/2006/relationships/diagramData" Target="../diagrams/data2.xml"/><Relationship Id="rId7" Type="http://schemas.microsoft.com/office/2007/relationships/diagramDrawing" Target="../diagrams/drawing2.xml"/><Relationship Id="rId12" Type="http://schemas.microsoft.com/office/2007/relationships/diagramDrawing" Target="../diagrams/drawing3.xml"/><Relationship Id="rId2" Type="http://schemas.openxmlformats.org/officeDocument/2006/relationships/notesSlide" Target="../notesSlides/notesSlide3.xml"/><Relationship Id="rId1" Type="http://schemas.openxmlformats.org/officeDocument/2006/relationships/slideLayout" Target="../slideLayouts/slideLayout6.xml"/><Relationship Id="rId6" Type="http://schemas.openxmlformats.org/officeDocument/2006/relationships/diagramColors" Target="../diagrams/colors2.xml"/><Relationship Id="rId11" Type="http://schemas.openxmlformats.org/officeDocument/2006/relationships/diagramColors" Target="../diagrams/colors3.xml"/><Relationship Id="rId5" Type="http://schemas.openxmlformats.org/officeDocument/2006/relationships/diagramQuickStyle" Target="../diagrams/quickStyle2.xml"/><Relationship Id="rId10" Type="http://schemas.openxmlformats.org/officeDocument/2006/relationships/diagramQuickStyle" Target="../diagrams/quickStyle3.xml"/><Relationship Id="rId4" Type="http://schemas.openxmlformats.org/officeDocument/2006/relationships/diagramLayout" Target="../diagrams/layout2.xml"/><Relationship Id="rId9" Type="http://schemas.openxmlformats.org/officeDocument/2006/relationships/diagramLayout" Target="../diagrams/layout3.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6.jpeg"/></Relationships>
</file>

<file path=ppt/slides/_rels/slide6.xml.rels><?xml version="1.0" encoding="UTF-8" standalone="yes"?>
<Relationships xmlns="http://schemas.openxmlformats.org/package/2006/relationships"><Relationship Id="rId8" Type="http://schemas.microsoft.com/office/2007/relationships/diagramDrawing" Target="../diagrams/drawing4.xml"/><Relationship Id="rId3" Type="http://schemas.openxmlformats.org/officeDocument/2006/relationships/image" Target="../media/image7.png"/><Relationship Id="rId7" Type="http://schemas.openxmlformats.org/officeDocument/2006/relationships/diagramColors" Target="../diagrams/colors4.xml"/><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diagramQuickStyle" Target="../diagrams/quickStyle4.xml"/><Relationship Id="rId5" Type="http://schemas.openxmlformats.org/officeDocument/2006/relationships/diagramLayout" Target="../diagrams/layout4.xml"/><Relationship Id="rId4" Type="http://schemas.openxmlformats.org/officeDocument/2006/relationships/diagramData" Target="../diagrams/data4.xml"/></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image" Target="../media/image8.png"/><Relationship Id="rId1" Type="http://schemas.openxmlformats.org/officeDocument/2006/relationships/slideLayout" Target="../slideLayouts/slideLayout2.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10.xml.rels><?xml version="1.0" encoding="UTF-8" standalone="yes"?>
<Relationships xmlns="http://schemas.openxmlformats.org/package/2006/relationships"><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8.xml"/><Relationship Id="rId1" Type="http://schemas.openxmlformats.org/officeDocument/2006/relationships/slideLayout" Target="../slideLayouts/slideLayout7.xml"/><Relationship Id="rId4" Type="http://schemas.openxmlformats.org/officeDocument/2006/relationships/image" Target="../media/image12.png"/></Relationships>
</file>

<file path=ppt/slides/_rels/slide1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8" Type="http://schemas.openxmlformats.org/officeDocument/2006/relationships/image" Target="../media/image22.jpeg"/><Relationship Id="rId3" Type="http://schemas.openxmlformats.org/officeDocument/2006/relationships/diagramData" Target="../diagrams/data8.xml"/><Relationship Id="rId7" Type="http://schemas.microsoft.com/office/2007/relationships/diagramDrawing" Target="../diagrams/drawing8.xml"/><Relationship Id="rId2" Type="http://schemas.openxmlformats.org/officeDocument/2006/relationships/notesSlide" Target="../notesSlides/notesSlide11.xml"/><Relationship Id="rId1" Type="http://schemas.openxmlformats.org/officeDocument/2006/relationships/slideLayout" Target="../slideLayouts/slideLayout6.xml"/><Relationship Id="rId6" Type="http://schemas.openxmlformats.org/officeDocument/2006/relationships/diagramColors" Target="../diagrams/colors8.xml"/><Relationship Id="rId5" Type="http://schemas.openxmlformats.org/officeDocument/2006/relationships/diagramQuickStyle" Target="../diagrams/quickStyle8.xml"/><Relationship Id="rId4" Type="http://schemas.openxmlformats.org/officeDocument/2006/relationships/diagramLayout" Target="../diagrams/layout8.xml"/><Relationship Id="rId9" Type="http://schemas.openxmlformats.org/officeDocument/2006/relationships/image" Target="../media/image11.png"/></Relationships>
</file>

<file path=ppt/slides/_rels/slide21.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8" Type="http://schemas.openxmlformats.org/officeDocument/2006/relationships/image" Target="../media/image24.png"/><Relationship Id="rId3" Type="http://schemas.openxmlformats.org/officeDocument/2006/relationships/diagramData" Target="../diagrams/data9.xml"/><Relationship Id="rId7" Type="http://schemas.microsoft.com/office/2007/relationships/diagramDrawing" Target="../diagrams/drawing9.xml"/><Relationship Id="rId2" Type="http://schemas.openxmlformats.org/officeDocument/2006/relationships/notesSlide" Target="../notesSlides/notesSlide13.xml"/><Relationship Id="rId1" Type="http://schemas.openxmlformats.org/officeDocument/2006/relationships/slideLayout" Target="../slideLayouts/slideLayout6.xml"/><Relationship Id="rId6" Type="http://schemas.openxmlformats.org/officeDocument/2006/relationships/diagramColors" Target="../diagrams/colors9.xml"/><Relationship Id="rId5" Type="http://schemas.openxmlformats.org/officeDocument/2006/relationships/diagramQuickStyle" Target="../diagrams/quickStyle9.xml"/><Relationship Id="rId4" Type="http://schemas.openxmlformats.org/officeDocument/2006/relationships/diagramLayout" Target="../diagrams/layout9.xml"/><Relationship Id="rId9" Type="http://schemas.openxmlformats.org/officeDocument/2006/relationships/image" Target="../media/image25.jpeg"/></Relationships>
</file>

<file path=ppt/slides/_rels/slide23.xml.rels><?xml version="1.0" encoding="UTF-8" standalone="yes"?>
<Relationships xmlns="http://schemas.openxmlformats.org/package/2006/relationships"><Relationship Id="rId8" Type="http://schemas.openxmlformats.org/officeDocument/2006/relationships/image" Target="../media/image26.jpeg"/><Relationship Id="rId3" Type="http://schemas.openxmlformats.org/officeDocument/2006/relationships/diagramData" Target="../diagrams/data10.xml"/><Relationship Id="rId7" Type="http://schemas.microsoft.com/office/2007/relationships/diagramDrawing" Target="../diagrams/drawing10.xml"/><Relationship Id="rId2" Type="http://schemas.openxmlformats.org/officeDocument/2006/relationships/notesSlide" Target="../notesSlides/notesSlide14.xml"/><Relationship Id="rId1" Type="http://schemas.openxmlformats.org/officeDocument/2006/relationships/slideLayout" Target="../slideLayouts/slideLayout6.xml"/><Relationship Id="rId6" Type="http://schemas.openxmlformats.org/officeDocument/2006/relationships/diagramColors" Target="../diagrams/colors10.xml"/><Relationship Id="rId5" Type="http://schemas.openxmlformats.org/officeDocument/2006/relationships/diagramQuickStyle" Target="../diagrams/quickStyle10.xml"/><Relationship Id="rId4" Type="http://schemas.openxmlformats.org/officeDocument/2006/relationships/diagramLayout" Target="../diagrams/layout10.xml"/><Relationship Id="rId9" Type="http://schemas.openxmlformats.org/officeDocument/2006/relationships/image" Target="../media/image27.jpeg"/></Relationships>
</file>

<file path=ppt/slides/_rels/slide24.xml.rels><?xml version="1.0" encoding="UTF-8" standalone="yes"?>
<Relationships xmlns="http://schemas.openxmlformats.org/package/2006/relationships"><Relationship Id="rId8" Type="http://schemas.openxmlformats.org/officeDocument/2006/relationships/image" Target="../media/image28.jpeg"/><Relationship Id="rId3" Type="http://schemas.openxmlformats.org/officeDocument/2006/relationships/diagramData" Target="../diagrams/data11.xml"/><Relationship Id="rId7" Type="http://schemas.microsoft.com/office/2007/relationships/diagramDrawing" Target="../diagrams/drawing11.xml"/><Relationship Id="rId2" Type="http://schemas.openxmlformats.org/officeDocument/2006/relationships/notesSlide" Target="../notesSlides/notesSlide15.xml"/><Relationship Id="rId1" Type="http://schemas.openxmlformats.org/officeDocument/2006/relationships/slideLayout" Target="../slideLayouts/slideLayout6.xml"/><Relationship Id="rId6" Type="http://schemas.openxmlformats.org/officeDocument/2006/relationships/diagramColors" Target="../diagrams/colors11.xml"/><Relationship Id="rId5" Type="http://schemas.openxmlformats.org/officeDocument/2006/relationships/diagramQuickStyle" Target="../diagrams/quickStyle11.xml"/><Relationship Id="rId10" Type="http://schemas.openxmlformats.org/officeDocument/2006/relationships/image" Target="../media/image30.jpeg"/><Relationship Id="rId4" Type="http://schemas.openxmlformats.org/officeDocument/2006/relationships/diagramLayout" Target="../diagrams/layout11.xml"/><Relationship Id="rId9" Type="http://schemas.openxmlformats.org/officeDocument/2006/relationships/image" Target="../media/image29.jpeg"/></Relationships>
</file>

<file path=ppt/slides/_rels/slide25.xml.rels><?xml version="1.0" encoding="UTF-8" standalone="yes"?>
<Relationships xmlns="http://schemas.openxmlformats.org/package/2006/relationships"><Relationship Id="rId8" Type="http://schemas.openxmlformats.org/officeDocument/2006/relationships/image" Target="../media/image31.png"/><Relationship Id="rId3" Type="http://schemas.openxmlformats.org/officeDocument/2006/relationships/diagramData" Target="../diagrams/data12.xml"/><Relationship Id="rId7" Type="http://schemas.microsoft.com/office/2007/relationships/diagramDrawing" Target="../diagrams/drawing12.xml"/><Relationship Id="rId2" Type="http://schemas.openxmlformats.org/officeDocument/2006/relationships/notesSlide" Target="../notesSlides/notesSlide16.xml"/><Relationship Id="rId1" Type="http://schemas.openxmlformats.org/officeDocument/2006/relationships/slideLayout" Target="../slideLayouts/slideLayout2.xml"/><Relationship Id="rId6" Type="http://schemas.openxmlformats.org/officeDocument/2006/relationships/diagramColors" Target="../diagrams/colors12.xml"/><Relationship Id="rId5" Type="http://schemas.openxmlformats.org/officeDocument/2006/relationships/diagramQuickStyle" Target="../diagrams/quickStyle12.xml"/><Relationship Id="rId4" Type="http://schemas.openxmlformats.org/officeDocument/2006/relationships/diagramLayout" Target="../diagrams/layout12.xml"/></Relationships>
</file>

<file path=ppt/slides/_rels/slide26.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17.xml"/><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notesSlide" Target="../notesSlides/notesSlide18.xml"/><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3" Type="http://schemas.openxmlformats.org/officeDocument/2006/relationships/diagramData" Target="../diagrams/data13.xml"/><Relationship Id="rId7" Type="http://schemas.microsoft.com/office/2007/relationships/diagramDrawing" Target="../diagrams/drawing13.xml"/><Relationship Id="rId2" Type="http://schemas.openxmlformats.org/officeDocument/2006/relationships/notesSlide" Target="../notesSlides/notesSlide19.xml"/><Relationship Id="rId1" Type="http://schemas.openxmlformats.org/officeDocument/2006/relationships/slideLayout" Target="../slideLayouts/slideLayout6.xml"/><Relationship Id="rId6" Type="http://schemas.openxmlformats.org/officeDocument/2006/relationships/diagramColors" Target="../diagrams/colors13.xml"/><Relationship Id="rId5" Type="http://schemas.openxmlformats.org/officeDocument/2006/relationships/diagramQuickStyle" Target="../diagrams/quickStyle13.xml"/><Relationship Id="rId4" Type="http://schemas.openxmlformats.org/officeDocument/2006/relationships/diagramLayout" Target="../diagrams/layout13.xml"/></Relationships>
</file>

<file path=ppt/slides/_rels/slide29.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6.xml"/></Relationships>
</file>

<file path=ppt/slides/_rels/slide30.xml.rels><?xml version="1.0" encoding="UTF-8" standalone="yes"?>
<Relationships xmlns="http://schemas.openxmlformats.org/package/2006/relationships"><Relationship Id="rId8" Type="http://schemas.openxmlformats.org/officeDocument/2006/relationships/image" Target="../media/image35.png"/><Relationship Id="rId3" Type="http://schemas.openxmlformats.org/officeDocument/2006/relationships/diagramData" Target="../diagrams/data14.xml"/><Relationship Id="rId7" Type="http://schemas.microsoft.com/office/2007/relationships/diagramDrawing" Target="../diagrams/drawing14.xml"/><Relationship Id="rId2" Type="http://schemas.openxmlformats.org/officeDocument/2006/relationships/notesSlide" Target="../notesSlides/notesSlide20.xml"/><Relationship Id="rId1" Type="http://schemas.openxmlformats.org/officeDocument/2006/relationships/slideLayout" Target="../slideLayouts/slideLayout5.xml"/><Relationship Id="rId6" Type="http://schemas.openxmlformats.org/officeDocument/2006/relationships/diagramColors" Target="../diagrams/colors14.xml"/><Relationship Id="rId5" Type="http://schemas.openxmlformats.org/officeDocument/2006/relationships/diagramQuickStyle" Target="../diagrams/quickStyle14.xml"/><Relationship Id="rId4" Type="http://schemas.openxmlformats.org/officeDocument/2006/relationships/diagramLayout" Target="../diagrams/layout14.xml"/><Relationship Id="rId9" Type="http://schemas.openxmlformats.org/officeDocument/2006/relationships/image" Target="../media/image36.jpeg"/></Relationships>
</file>

<file path=ppt/slides/_rels/slide31.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8" Type="http://schemas.openxmlformats.org/officeDocument/2006/relationships/image" Target="../media/image38.jpeg"/><Relationship Id="rId3" Type="http://schemas.openxmlformats.org/officeDocument/2006/relationships/diagramData" Target="../diagrams/data15.xml"/><Relationship Id="rId7" Type="http://schemas.microsoft.com/office/2007/relationships/diagramDrawing" Target="../diagrams/drawing15.xml"/><Relationship Id="rId2" Type="http://schemas.openxmlformats.org/officeDocument/2006/relationships/notesSlide" Target="../notesSlides/notesSlide22.xml"/><Relationship Id="rId1" Type="http://schemas.openxmlformats.org/officeDocument/2006/relationships/slideLayout" Target="../slideLayouts/slideLayout2.xml"/><Relationship Id="rId6" Type="http://schemas.openxmlformats.org/officeDocument/2006/relationships/diagramColors" Target="../diagrams/colors15.xml"/><Relationship Id="rId5" Type="http://schemas.openxmlformats.org/officeDocument/2006/relationships/diagramQuickStyle" Target="../diagrams/quickStyle15.xml"/><Relationship Id="rId4" Type="http://schemas.openxmlformats.org/officeDocument/2006/relationships/diagramLayout" Target="../diagrams/layout15.xml"/></Relationships>
</file>

<file path=ppt/slides/_rels/slide33.xml.rels><?xml version="1.0" encoding="UTF-8" standalone="yes"?>
<Relationships xmlns="http://schemas.openxmlformats.org/package/2006/relationships"><Relationship Id="rId8" Type="http://schemas.openxmlformats.org/officeDocument/2006/relationships/image" Target="../media/image39.png"/><Relationship Id="rId3" Type="http://schemas.openxmlformats.org/officeDocument/2006/relationships/diagramData" Target="../diagrams/data16.xml"/><Relationship Id="rId7" Type="http://schemas.microsoft.com/office/2007/relationships/diagramDrawing" Target="../diagrams/drawing16.xml"/><Relationship Id="rId2" Type="http://schemas.openxmlformats.org/officeDocument/2006/relationships/notesSlide" Target="../notesSlides/notesSlide23.xml"/><Relationship Id="rId1" Type="http://schemas.openxmlformats.org/officeDocument/2006/relationships/slideLayout" Target="../slideLayouts/slideLayout2.xml"/><Relationship Id="rId6" Type="http://schemas.openxmlformats.org/officeDocument/2006/relationships/diagramColors" Target="../diagrams/colors16.xml"/><Relationship Id="rId5" Type="http://schemas.openxmlformats.org/officeDocument/2006/relationships/diagramQuickStyle" Target="../diagrams/quickStyle16.xml"/><Relationship Id="rId4" Type="http://schemas.openxmlformats.org/officeDocument/2006/relationships/diagramLayout" Target="../diagrams/layout16.xml"/></Relationships>
</file>

<file path=ppt/slides/_rels/slide34.xml.rels><?xml version="1.0" encoding="UTF-8" standalone="yes"?>
<Relationships xmlns="http://schemas.openxmlformats.org/package/2006/relationships"><Relationship Id="rId3" Type="http://schemas.openxmlformats.org/officeDocument/2006/relationships/diagramData" Target="../diagrams/data17.xml"/><Relationship Id="rId7" Type="http://schemas.microsoft.com/office/2007/relationships/diagramDrawing" Target="../diagrams/drawing17.xml"/><Relationship Id="rId2" Type="http://schemas.openxmlformats.org/officeDocument/2006/relationships/notesSlide" Target="../notesSlides/notesSlide24.xml"/><Relationship Id="rId1" Type="http://schemas.openxmlformats.org/officeDocument/2006/relationships/slideLayout" Target="../slideLayouts/slideLayout6.xml"/><Relationship Id="rId6" Type="http://schemas.openxmlformats.org/officeDocument/2006/relationships/diagramColors" Target="../diagrams/colors17.xml"/><Relationship Id="rId5" Type="http://schemas.openxmlformats.org/officeDocument/2006/relationships/diagramQuickStyle" Target="../diagrams/quickStyle17.xml"/><Relationship Id="rId4" Type="http://schemas.openxmlformats.org/officeDocument/2006/relationships/diagramLayout" Target="../diagrams/layout17.xml"/></Relationships>
</file>

<file path=ppt/slides/_rels/slide35.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diagramData" Target="../diagrams/data18.xml"/><Relationship Id="rId7" Type="http://schemas.microsoft.com/office/2007/relationships/diagramDrawing" Target="../diagrams/drawing18.xml"/><Relationship Id="rId2" Type="http://schemas.openxmlformats.org/officeDocument/2006/relationships/notesSlide" Target="../notesSlides/notesSlide26.xml"/><Relationship Id="rId1" Type="http://schemas.openxmlformats.org/officeDocument/2006/relationships/slideLayout" Target="../slideLayouts/slideLayout6.xml"/><Relationship Id="rId6" Type="http://schemas.openxmlformats.org/officeDocument/2006/relationships/diagramColors" Target="../diagrams/colors18.xml"/><Relationship Id="rId5" Type="http://schemas.openxmlformats.org/officeDocument/2006/relationships/diagramQuickStyle" Target="../diagrams/quickStyle18.xml"/><Relationship Id="rId4" Type="http://schemas.openxmlformats.org/officeDocument/2006/relationships/diagramLayout" Target="../diagrams/layout18.xml"/></Relationships>
</file>

<file path=ppt/slides/_rels/slide37.xml.rels><?xml version="1.0" encoding="UTF-8" standalone="yes"?>
<Relationships xmlns="http://schemas.openxmlformats.org/package/2006/relationships"><Relationship Id="rId8" Type="http://schemas.microsoft.com/office/2007/relationships/diagramDrawing" Target="../diagrams/drawing19.xml"/><Relationship Id="rId3" Type="http://schemas.openxmlformats.org/officeDocument/2006/relationships/image" Target="../media/image41.png"/><Relationship Id="rId7" Type="http://schemas.openxmlformats.org/officeDocument/2006/relationships/diagramColors" Target="../diagrams/colors19.xml"/><Relationship Id="rId2" Type="http://schemas.openxmlformats.org/officeDocument/2006/relationships/notesSlide" Target="../notesSlides/notesSlide27.xml"/><Relationship Id="rId1" Type="http://schemas.openxmlformats.org/officeDocument/2006/relationships/slideLayout" Target="../slideLayouts/slideLayout6.xml"/><Relationship Id="rId6" Type="http://schemas.openxmlformats.org/officeDocument/2006/relationships/diagramQuickStyle" Target="../diagrams/quickStyle19.xml"/><Relationship Id="rId5" Type="http://schemas.openxmlformats.org/officeDocument/2006/relationships/diagramLayout" Target="../diagrams/layout19.xml"/><Relationship Id="rId4" Type="http://schemas.openxmlformats.org/officeDocument/2006/relationships/diagramData" Target="../diagrams/data19.xml"/></Relationships>
</file>

<file path=ppt/slides/_rels/slide38.xml.rels><?xml version="1.0" encoding="UTF-8" standalone="yes"?>
<Relationships xmlns="http://schemas.openxmlformats.org/package/2006/relationships"><Relationship Id="rId8" Type="http://schemas.openxmlformats.org/officeDocument/2006/relationships/image" Target="../media/image42.png"/><Relationship Id="rId3" Type="http://schemas.openxmlformats.org/officeDocument/2006/relationships/diagramData" Target="../diagrams/data20.xml"/><Relationship Id="rId7" Type="http://schemas.microsoft.com/office/2007/relationships/diagramDrawing" Target="../diagrams/drawing20.xml"/><Relationship Id="rId2" Type="http://schemas.openxmlformats.org/officeDocument/2006/relationships/notesSlide" Target="../notesSlides/notesSlide28.xml"/><Relationship Id="rId1" Type="http://schemas.openxmlformats.org/officeDocument/2006/relationships/slideLayout" Target="../slideLayouts/slideLayout6.xml"/><Relationship Id="rId6" Type="http://schemas.openxmlformats.org/officeDocument/2006/relationships/diagramColors" Target="../diagrams/colors20.xml"/><Relationship Id="rId5" Type="http://schemas.openxmlformats.org/officeDocument/2006/relationships/diagramQuickStyle" Target="../diagrams/quickStyle20.xml"/><Relationship Id="rId4" Type="http://schemas.openxmlformats.org/officeDocument/2006/relationships/diagramLayout" Target="../diagrams/layout20.xml"/></Relationships>
</file>

<file path=ppt/slides/_rels/slide39.xml.rels><?xml version="1.0" encoding="UTF-8" standalone="yes"?>
<Relationships xmlns="http://schemas.openxmlformats.org/package/2006/relationships"><Relationship Id="rId3" Type="http://schemas.openxmlformats.org/officeDocument/2006/relationships/diagramData" Target="../diagrams/data21.xml"/><Relationship Id="rId7" Type="http://schemas.microsoft.com/office/2007/relationships/diagramDrawing" Target="../diagrams/drawing21.xml"/><Relationship Id="rId2" Type="http://schemas.openxmlformats.org/officeDocument/2006/relationships/notesSlide" Target="../notesSlides/notesSlide29.xml"/><Relationship Id="rId1" Type="http://schemas.openxmlformats.org/officeDocument/2006/relationships/slideLayout" Target="../slideLayouts/slideLayout6.xml"/><Relationship Id="rId6" Type="http://schemas.openxmlformats.org/officeDocument/2006/relationships/diagramColors" Target="../diagrams/colors21.xml"/><Relationship Id="rId5" Type="http://schemas.openxmlformats.org/officeDocument/2006/relationships/diagramQuickStyle" Target="../diagrams/quickStyle21.xml"/><Relationship Id="rId4" Type="http://schemas.openxmlformats.org/officeDocument/2006/relationships/diagramLayout" Target="../diagrams/layout21.xml"/></Relationships>
</file>

<file path=ppt/slides/_rels/slide40.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notesSlide" Target="../notesSlides/notesSlide30.xml"/><Relationship Id="rId1" Type="http://schemas.openxmlformats.org/officeDocument/2006/relationships/slideLayout" Target="../slideLayouts/slideLayout2.xml"/><Relationship Id="rId4" Type="http://schemas.openxmlformats.org/officeDocument/2006/relationships/image" Target="../media/image44.jpeg"/></Relationships>
</file>

<file path=ppt/slides/_rels/slide41.xml.rels><?xml version="1.0" encoding="UTF-8" standalone="yes"?>
<Relationships xmlns="http://schemas.openxmlformats.org/package/2006/relationships"><Relationship Id="rId3" Type="http://schemas.openxmlformats.org/officeDocument/2006/relationships/diagramData" Target="../diagrams/data22.xml"/><Relationship Id="rId7" Type="http://schemas.microsoft.com/office/2007/relationships/diagramDrawing" Target="../diagrams/drawing22.xml"/><Relationship Id="rId2" Type="http://schemas.openxmlformats.org/officeDocument/2006/relationships/notesSlide" Target="../notesSlides/notesSlide31.xml"/><Relationship Id="rId1" Type="http://schemas.openxmlformats.org/officeDocument/2006/relationships/slideLayout" Target="../slideLayouts/slideLayout2.xml"/><Relationship Id="rId6" Type="http://schemas.openxmlformats.org/officeDocument/2006/relationships/diagramColors" Target="../diagrams/colors22.xml"/><Relationship Id="rId5" Type="http://schemas.openxmlformats.org/officeDocument/2006/relationships/diagramQuickStyle" Target="../diagrams/quickStyle22.xml"/><Relationship Id="rId4" Type="http://schemas.openxmlformats.org/officeDocument/2006/relationships/diagramLayout" Target="../diagrams/layout22.xml"/></Relationships>
</file>

<file path=ppt/slides/_rels/slide42.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image" Target="../media/image20.jpeg"/><Relationship Id="rId1" Type="http://schemas.openxmlformats.org/officeDocument/2006/relationships/slideLayout" Target="../slideLayouts/slideLayout2.xml"/><Relationship Id="rId4" Type="http://schemas.openxmlformats.org/officeDocument/2006/relationships/image" Target="../media/image47.png"/></Relationships>
</file>

<file path=ppt/slides/_rels/slide4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8" Type="http://schemas.openxmlformats.org/officeDocument/2006/relationships/image" Target="../media/image48.jpeg"/><Relationship Id="rId3" Type="http://schemas.openxmlformats.org/officeDocument/2006/relationships/diagramData" Target="../diagrams/data23.xml"/><Relationship Id="rId7" Type="http://schemas.microsoft.com/office/2007/relationships/diagramDrawing" Target="../diagrams/drawing23.xml"/><Relationship Id="rId2" Type="http://schemas.openxmlformats.org/officeDocument/2006/relationships/notesSlide" Target="../notesSlides/notesSlide34.xml"/><Relationship Id="rId1" Type="http://schemas.openxmlformats.org/officeDocument/2006/relationships/slideLayout" Target="../slideLayouts/slideLayout6.xml"/><Relationship Id="rId6" Type="http://schemas.openxmlformats.org/officeDocument/2006/relationships/diagramColors" Target="../diagrams/colors23.xml"/><Relationship Id="rId5" Type="http://schemas.openxmlformats.org/officeDocument/2006/relationships/diagramQuickStyle" Target="../diagrams/quickStyle23.xml"/><Relationship Id="rId4" Type="http://schemas.openxmlformats.org/officeDocument/2006/relationships/diagramLayout" Target="../diagrams/layout23.xml"/></Relationships>
</file>

<file path=ppt/slides/_rels/slide46.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notesSlide" Target="../notesSlides/notesSlide35.xml"/><Relationship Id="rId1" Type="http://schemas.openxmlformats.org/officeDocument/2006/relationships/slideLayout" Target="../slideLayouts/slideLayout2.xml"/><Relationship Id="rId6" Type="http://schemas.openxmlformats.org/officeDocument/2006/relationships/image" Target="../media/image51.png"/><Relationship Id="rId5" Type="http://schemas.openxmlformats.org/officeDocument/2006/relationships/image" Target="../media/image50.png"/><Relationship Id="rId4" Type="http://schemas.openxmlformats.org/officeDocument/2006/relationships/hyperlink" Target="https://www.youtube.com/watch?v=Zu4rP9wureY" TargetMode="External"/></Relationships>
</file>

<file path=ppt/slides/_rels/slide47.xml.rels><?xml version="1.0" encoding="UTF-8" standalone="yes"?>
<Relationships xmlns="http://schemas.openxmlformats.org/package/2006/relationships"><Relationship Id="rId8" Type="http://schemas.openxmlformats.org/officeDocument/2006/relationships/image" Target="../media/image52.jpeg"/><Relationship Id="rId3" Type="http://schemas.openxmlformats.org/officeDocument/2006/relationships/diagramData" Target="../diagrams/data24.xml"/><Relationship Id="rId7" Type="http://schemas.microsoft.com/office/2007/relationships/diagramDrawing" Target="../diagrams/drawing24.xml"/><Relationship Id="rId2" Type="http://schemas.openxmlformats.org/officeDocument/2006/relationships/notesSlide" Target="../notesSlides/notesSlide36.xml"/><Relationship Id="rId1" Type="http://schemas.openxmlformats.org/officeDocument/2006/relationships/slideLayout" Target="../slideLayouts/slideLayout4.xml"/><Relationship Id="rId6" Type="http://schemas.openxmlformats.org/officeDocument/2006/relationships/diagramColors" Target="../diagrams/colors24.xml"/><Relationship Id="rId5" Type="http://schemas.openxmlformats.org/officeDocument/2006/relationships/diagramQuickStyle" Target="../diagrams/quickStyle24.xml"/><Relationship Id="rId4" Type="http://schemas.openxmlformats.org/officeDocument/2006/relationships/diagramLayout" Target="../diagrams/layout24.xml"/><Relationship Id="rId9" Type="http://schemas.openxmlformats.org/officeDocument/2006/relationships/image" Target="../media/image53.png"/></Relationships>
</file>

<file path=ppt/slides/_rels/slide48.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notesSlide" Target="../notesSlides/notesSlide37.xml"/><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8" Type="http://schemas.openxmlformats.org/officeDocument/2006/relationships/image" Target="../media/image55.png"/><Relationship Id="rId3" Type="http://schemas.openxmlformats.org/officeDocument/2006/relationships/diagramData" Target="../diagrams/data25.xml"/><Relationship Id="rId7" Type="http://schemas.microsoft.com/office/2007/relationships/diagramDrawing" Target="../diagrams/drawing25.xml"/><Relationship Id="rId2" Type="http://schemas.openxmlformats.org/officeDocument/2006/relationships/notesSlide" Target="../notesSlides/notesSlide38.xml"/><Relationship Id="rId1" Type="http://schemas.openxmlformats.org/officeDocument/2006/relationships/slideLayout" Target="../slideLayouts/slideLayout7.xml"/><Relationship Id="rId6" Type="http://schemas.openxmlformats.org/officeDocument/2006/relationships/diagramColors" Target="../diagrams/colors25.xml"/><Relationship Id="rId5" Type="http://schemas.openxmlformats.org/officeDocument/2006/relationships/diagramQuickStyle" Target="../diagrams/quickStyle25.xml"/><Relationship Id="rId4" Type="http://schemas.openxmlformats.org/officeDocument/2006/relationships/diagramLayout" Target="../diagrams/layout25.xml"/></Relationships>
</file>

<file path=ppt/slides/_rels/slide50.xml.rels><?xml version="1.0" encoding="UTF-8" standalone="yes"?>
<Relationships xmlns="http://schemas.openxmlformats.org/package/2006/relationships"><Relationship Id="rId8" Type="http://schemas.openxmlformats.org/officeDocument/2006/relationships/image" Target="../media/image56.png"/><Relationship Id="rId3" Type="http://schemas.openxmlformats.org/officeDocument/2006/relationships/diagramData" Target="../diagrams/data26.xml"/><Relationship Id="rId7" Type="http://schemas.microsoft.com/office/2007/relationships/diagramDrawing" Target="../diagrams/drawing26.xml"/><Relationship Id="rId2" Type="http://schemas.openxmlformats.org/officeDocument/2006/relationships/notesSlide" Target="../notesSlides/notesSlide39.xml"/><Relationship Id="rId1" Type="http://schemas.openxmlformats.org/officeDocument/2006/relationships/slideLayout" Target="../slideLayouts/slideLayout7.xml"/><Relationship Id="rId6" Type="http://schemas.openxmlformats.org/officeDocument/2006/relationships/diagramColors" Target="../diagrams/colors26.xml"/><Relationship Id="rId5" Type="http://schemas.openxmlformats.org/officeDocument/2006/relationships/diagramQuickStyle" Target="../diagrams/quickStyle26.xml"/><Relationship Id="rId4" Type="http://schemas.openxmlformats.org/officeDocument/2006/relationships/diagramLayout" Target="../diagrams/layout26.xml"/></Relationships>
</file>

<file path=ppt/slides/_rels/slide51.xml.rels><?xml version="1.0" encoding="UTF-8" standalone="yes"?>
<Relationships xmlns="http://schemas.openxmlformats.org/package/2006/relationships"><Relationship Id="rId8" Type="http://schemas.openxmlformats.org/officeDocument/2006/relationships/image" Target="../media/image62.png"/><Relationship Id="rId3" Type="http://schemas.openxmlformats.org/officeDocument/2006/relationships/image" Target="../media/image57.png"/><Relationship Id="rId7" Type="http://schemas.openxmlformats.org/officeDocument/2006/relationships/image" Target="../media/image61.png"/><Relationship Id="rId2" Type="http://schemas.openxmlformats.org/officeDocument/2006/relationships/notesSlide" Target="../notesSlides/notesSlide40.xml"/><Relationship Id="rId1" Type="http://schemas.openxmlformats.org/officeDocument/2006/relationships/slideLayout" Target="../slideLayouts/slideLayout7.xml"/><Relationship Id="rId6" Type="http://schemas.openxmlformats.org/officeDocument/2006/relationships/image" Target="../media/image60.png"/><Relationship Id="rId5" Type="http://schemas.openxmlformats.org/officeDocument/2006/relationships/image" Target="../media/image59.jpeg"/><Relationship Id="rId4" Type="http://schemas.openxmlformats.org/officeDocument/2006/relationships/image" Target="../media/image58.jpeg"/><Relationship Id="rId9" Type="http://schemas.openxmlformats.org/officeDocument/2006/relationships/image" Target="../media/image63.png"/></Relationships>
</file>

<file path=ppt/slides/_rels/slide52.xml.rels><?xml version="1.0" encoding="UTF-8" standalone="yes"?>
<Relationships xmlns="http://schemas.openxmlformats.org/package/2006/relationships"><Relationship Id="rId3" Type="http://schemas.openxmlformats.org/officeDocument/2006/relationships/diagramData" Target="../diagrams/data27.xml"/><Relationship Id="rId7" Type="http://schemas.microsoft.com/office/2007/relationships/diagramDrawing" Target="../diagrams/drawing27.xml"/><Relationship Id="rId2" Type="http://schemas.openxmlformats.org/officeDocument/2006/relationships/notesSlide" Target="../notesSlides/notesSlide41.xml"/><Relationship Id="rId1" Type="http://schemas.openxmlformats.org/officeDocument/2006/relationships/slideLayout" Target="../slideLayouts/slideLayout2.xml"/><Relationship Id="rId6" Type="http://schemas.openxmlformats.org/officeDocument/2006/relationships/diagramColors" Target="../diagrams/colors27.xml"/><Relationship Id="rId5" Type="http://schemas.openxmlformats.org/officeDocument/2006/relationships/diagramQuickStyle" Target="../diagrams/quickStyle27.xml"/><Relationship Id="rId4" Type="http://schemas.openxmlformats.org/officeDocument/2006/relationships/diagramLayout" Target="../diagrams/layout27.xml"/></Relationships>
</file>

<file path=ppt/slides/_rels/slide53.xml.rels><?xml version="1.0" encoding="UTF-8" standalone="yes"?>
<Relationships xmlns="http://schemas.openxmlformats.org/package/2006/relationships"><Relationship Id="rId3" Type="http://schemas.openxmlformats.org/officeDocument/2006/relationships/diagramData" Target="../diagrams/data28.xml"/><Relationship Id="rId7" Type="http://schemas.microsoft.com/office/2007/relationships/diagramDrawing" Target="../diagrams/drawing28.xml"/><Relationship Id="rId2" Type="http://schemas.openxmlformats.org/officeDocument/2006/relationships/notesSlide" Target="../notesSlides/notesSlide42.xml"/><Relationship Id="rId1" Type="http://schemas.openxmlformats.org/officeDocument/2006/relationships/slideLayout" Target="../slideLayouts/slideLayout6.xml"/><Relationship Id="rId6" Type="http://schemas.openxmlformats.org/officeDocument/2006/relationships/diagramColors" Target="../diagrams/colors28.xml"/><Relationship Id="rId5" Type="http://schemas.openxmlformats.org/officeDocument/2006/relationships/diagramQuickStyle" Target="../diagrams/quickStyle28.xml"/><Relationship Id="rId4" Type="http://schemas.openxmlformats.org/officeDocument/2006/relationships/diagramLayout" Target="../diagrams/layout28.xml"/></Relationships>
</file>

<file path=ppt/slides/_rels/slide54.xml.rels><?xml version="1.0" encoding="UTF-8" standalone="yes"?>
<Relationships xmlns="http://schemas.openxmlformats.org/package/2006/relationships"><Relationship Id="rId3" Type="http://schemas.openxmlformats.org/officeDocument/2006/relationships/diagramData" Target="../diagrams/data29.xml"/><Relationship Id="rId7" Type="http://schemas.microsoft.com/office/2007/relationships/diagramDrawing" Target="../diagrams/drawing29.xml"/><Relationship Id="rId2" Type="http://schemas.openxmlformats.org/officeDocument/2006/relationships/notesSlide" Target="../notesSlides/notesSlide43.xml"/><Relationship Id="rId1" Type="http://schemas.openxmlformats.org/officeDocument/2006/relationships/slideLayout" Target="../slideLayouts/slideLayout7.xml"/><Relationship Id="rId6" Type="http://schemas.openxmlformats.org/officeDocument/2006/relationships/diagramColors" Target="../diagrams/colors29.xml"/><Relationship Id="rId5" Type="http://schemas.openxmlformats.org/officeDocument/2006/relationships/diagramQuickStyle" Target="../diagrams/quickStyle29.xml"/><Relationship Id="rId4" Type="http://schemas.openxmlformats.org/officeDocument/2006/relationships/diagramLayout" Target="../diagrams/layout29.xml"/></Relationships>
</file>

<file path=ppt/slides/_rels/slide55.xml.rels><?xml version="1.0" encoding="UTF-8" standalone="yes"?>
<Relationships xmlns="http://schemas.openxmlformats.org/package/2006/relationships"><Relationship Id="rId3" Type="http://schemas.openxmlformats.org/officeDocument/2006/relationships/image" Target="../media/image64.jpeg"/><Relationship Id="rId2" Type="http://schemas.openxmlformats.org/officeDocument/2006/relationships/notesSlide" Target="../notesSlides/notesSlide44.xml"/><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3" Type="http://schemas.openxmlformats.org/officeDocument/2006/relationships/diagramData" Target="../diagrams/data30.xml"/><Relationship Id="rId7" Type="http://schemas.microsoft.com/office/2007/relationships/diagramDrawing" Target="../diagrams/drawing30.xml"/><Relationship Id="rId2" Type="http://schemas.openxmlformats.org/officeDocument/2006/relationships/notesSlide" Target="../notesSlides/notesSlide45.xml"/><Relationship Id="rId1" Type="http://schemas.openxmlformats.org/officeDocument/2006/relationships/slideLayout" Target="../slideLayouts/slideLayout7.xml"/><Relationship Id="rId6" Type="http://schemas.openxmlformats.org/officeDocument/2006/relationships/diagramColors" Target="../diagrams/colors30.xml"/><Relationship Id="rId5" Type="http://schemas.openxmlformats.org/officeDocument/2006/relationships/diagramQuickStyle" Target="../diagrams/quickStyle30.xml"/><Relationship Id="rId4" Type="http://schemas.openxmlformats.org/officeDocument/2006/relationships/diagramLayout" Target="../diagrams/layout30.xml"/></Relationships>
</file>

<file path=ppt/slides/_rels/slide57.xml.rels><?xml version="1.0" encoding="UTF-8" standalone="yes"?>
<Relationships xmlns="http://schemas.openxmlformats.org/package/2006/relationships"><Relationship Id="rId3" Type="http://schemas.openxmlformats.org/officeDocument/2006/relationships/image" Target="../media/image65.jpeg"/><Relationship Id="rId2" Type="http://schemas.openxmlformats.org/officeDocument/2006/relationships/notesSlide" Target="../notesSlides/notesSlide46.xml"/><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3" Type="http://schemas.openxmlformats.org/officeDocument/2006/relationships/diagramData" Target="../diagrams/data31.xml"/><Relationship Id="rId7" Type="http://schemas.microsoft.com/office/2007/relationships/diagramDrawing" Target="../diagrams/drawing31.xml"/><Relationship Id="rId2" Type="http://schemas.openxmlformats.org/officeDocument/2006/relationships/notesSlide" Target="../notesSlides/notesSlide47.xml"/><Relationship Id="rId1" Type="http://schemas.openxmlformats.org/officeDocument/2006/relationships/slideLayout" Target="../slideLayouts/slideLayout6.xml"/><Relationship Id="rId6" Type="http://schemas.openxmlformats.org/officeDocument/2006/relationships/diagramColors" Target="../diagrams/colors31.xml"/><Relationship Id="rId5" Type="http://schemas.openxmlformats.org/officeDocument/2006/relationships/diagramQuickStyle" Target="../diagrams/quickStyle31.xml"/><Relationship Id="rId4" Type="http://schemas.openxmlformats.org/officeDocument/2006/relationships/diagramLayout" Target="../diagrams/layout31.xml"/></Relationships>
</file>

<file path=ppt/slides/_rels/slide59.xml.rels><?xml version="1.0" encoding="UTF-8" standalone="yes"?>
<Relationships xmlns="http://schemas.openxmlformats.org/package/2006/relationships"><Relationship Id="rId8" Type="http://schemas.microsoft.com/office/2007/relationships/diagramDrawing" Target="../diagrams/drawing32.xml"/><Relationship Id="rId3" Type="http://schemas.openxmlformats.org/officeDocument/2006/relationships/image" Target="../media/image66.png"/><Relationship Id="rId7" Type="http://schemas.openxmlformats.org/officeDocument/2006/relationships/diagramColors" Target="../diagrams/colors32.xml"/><Relationship Id="rId2" Type="http://schemas.openxmlformats.org/officeDocument/2006/relationships/notesSlide" Target="../notesSlides/notesSlide48.xml"/><Relationship Id="rId1" Type="http://schemas.openxmlformats.org/officeDocument/2006/relationships/slideLayout" Target="../slideLayouts/slideLayout7.xml"/><Relationship Id="rId6" Type="http://schemas.openxmlformats.org/officeDocument/2006/relationships/diagramQuickStyle" Target="../diagrams/quickStyle32.xml"/><Relationship Id="rId5" Type="http://schemas.openxmlformats.org/officeDocument/2006/relationships/diagramLayout" Target="../diagrams/layout32.xml"/><Relationship Id="rId4" Type="http://schemas.openxmlformats.org/officeDocument/2006/relationships/diagramData" Target="../diagrams/data32.xml"/></Relationships>
</file>

<file path=ppt/slides/_rels/slide60.xml.rels><?xml version="1.0" encoding="UTF-8" standalone="yes"?>
<Relationships xmlns="http://schemas.openxmlformats.org/package/2006/relationships"><Relationship Id="rId8" Type="http://schemas.microsoft.com/office/2007/relationships/diagramDrawing" Target="../diagrams/drawing33.xml"/><Relationship Id="rId3" Type="http://schemas.openxmlformats.org/officeDocument/2006/relationships/image" Target="../media/image67.png"/><Relationship Id="rId7" Type="http://schemas.openxmlformats.org/officeDocument/2006/relationships/diagramColors" Target="../diagrams/colors33.xml"/><Relationship Id="rId2" Type="http://schemas.openxmlformats.org/officeDocument/2006/relationships/notesSlide" Target="../notesSlides/notesSlide49.xml"/><Relationship Id="rId1" Type="http://schemas.openxmlformats.org/officeDocument/2006/relationships/slideLayout" Target="../slideLayouts/slideLayout7.xml"/><Relationship Id="rId6" Type="http://schemas.openxmlformats.org/officeDocument/2006/relationships/diagramQuickStyle" Target="../diagrams/quickStyle33.xml"/><Relationship Id="rId5" Type="http://schemas.openxmlformats.org/officeDocument/2006/relationships/diagramLayout" Target="../diagrams/layout33.xml"/><Relationship Id="rId4" Type="http://schemas.openxmlformats.org/officeDocument/2006/relationships/diagramData" Target="../diagrams/data33.xml"/></Relationships>
</file>

<file path=ppt/slides/_rels/slide61.xml.rels><?xml version="1.0" encoding="UTF-8" standalone="yes"?>
<Relationships xmlns="http://schemas.openxmlformats.org/package/2006/relationships"><Relationship Id="rId3" Type="http://schemas.openxmlformats.org/officeDocument/2006/relationships/diagramData" Target="../diagrams/data34.xml"/><Relationship Id="rId7" Type="http://schemas.microsoft.com/office/2007/relationships/diagramDrawing" Target="../diagrams/drawing34.xml"/><Relationship Id="rId2" Type="http://schemas.openxmlformats.org/officeDocument/2006/relationships/notesSlide" Target="../notesSlides/notesSlide50.xml"/><Relationship Id="rId1" Type="http://schemas.openxmlformats.org/officeDocument/2006/relationships/slideLayout" Target="../slideLayouts/slideLayout7.xml"/><Relationship Id="rId6" Type="http://schemas.openxmlformats.org/officeDocument/2006/relationships/diagramColors" Target="../diagrams/colors34.xml"/><Relationship Id="rId5" Type="http://schemas.openxmlformats.org/officeDocument/2006/relationships/diagramQuickStyle" Target="../diagrams/quickStyle34.xml"/><Relationship Id="rId4" Type="http://schemas.openxmlformats.org/officeDocument/2006/relationships/diagramLayout" Target="../diagrams/layout34.xml"/></Relationships>
</file>

<file path=ppt/slides/_rels/slide62.xml.rels><?xml version="1.0" encoding="UTF-8" standalone="yes"?>
<Relationships xmlns="http://schemas.openxmlformats.org/package/2006/relationships"><Relationship Id="rId8" Type="http://schemas.openxmlformats.org/officeDocument/2006/relationships/diagramData" Target="../diagrams/data36.xml"/><Relationship Id="rId3" Type="http://schemas.openxmlformats.org/officeDocument/2006/relationships/diagramData" Target="../diagrams/data35.xml"/><Relationship Id="rId7" Type="http://schemas.microsoft.com/office/2007/relationships/diagramDrawing" Target="../diagrams/drawing35.xml"/><Relationship Id="rId12" Type="http://schemas.microsoft.com/office/2007/relationships/diagramDrawing" Target="../diagrams/drawing36.xml"/><Relationship Id="rId2" Type="http://schemas.openxmlformats.org/officeDocument/2006/relationships/notesSlide" Target="../notesSlides/notesSlide51.xml"/><Relationship Id="rId1" Type="http://schemas.openxmlformats.org/officeDocument/2006/relationships/slideLayout" Target="../slideLayouts/slideLayout7.xml"/><Relationship Id="rId6" Type="http://schemas.openxmlformats.org/officeDocument/2006/relationships/diagramColors" Target="../diagrams/colors35.xml"/><Relationship Id="rId11" Type="http://schemas.openxmlformats.org/officeDocument/2006/relationships/diagramColors" Target="../diagrams/colors36.xml"/><Relationship Id="rId5" Type="http://schemas.openxmlformats.org/officeDocument/2006/relationships/diagramQuickStyle" Target="../diagrams/quickStyle35.xml"/><Relationship Id="rId10" Type="http://schemas.openxmlformats.org/officeDocument/2006/relationships/diagramQuickStyle" Target="../diagrams/quickStyle36.xml"/><Relationship Id="rId4" Type="http://schemas.openxmlformats.org/officeDocument/2006/relationships/diagramLayout" Target="../diagrams/layout35.xml"/><Relationship Id="rId9" Type="http://schemas.openxmlformats.org/officeDocument/2006/relationships/diagramLayout" Target="../diagrams/layout36.xml"/></Relationships>
</file>

<file path=ppt/slides/_rels/slide63.xml.rels><?xml version="1.0" encoding="UTF-8" standalone="yes"?>
<Relationships xmlns="http://schemas.openxmlformats.org/package/2006/relationships"><Relationship Id="rId3" Type="http://schemas.openxmlformats.org/officeDocument/2006/relationships/image" Target="../media/image73.png"/><Relationship Id="rId2" Type="http://schemas.openxmlformats.org/officeDocument/2006/relationships/notesSlide" Target="../notesSlides/notesSlide52.xml"/><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3" Type="http://schemas.openxmlformats.org/officeDocument/2006/relationships/diagramData" Target="../diagrams/data37.xml"/><Relationship Id="rId7" Type="http://schemas.microsoft.com/office/2007/relationships/diagramDrawing" Target="../diagrams/drawing37.xml"/><Relationship Id="rId2" Type="http://schemas.openxmlformats.org/officeDocument/2006/relationships/notesSlide" Target="../notesSlides/notesSlide53.xml"/><Relationship Id="rId1" Type="http://schemas.openxmlformats.org/officeDocument/2006/relationships/slideLayout" Target="../slideLayouts/slideLayout7.xml"/><Relationship Id="rId6" Type="http://schemas.openxmlformats.org/officeDocument/2006/relationships/diagramColors" Target="../diagrams/colors37.xml"/><Relationship Id="rId5" Type="http://schemas.openxmlformats.org/officeDocument/2006/relationships/diagramQuickStyle" Target="../diagrams/quickStyle37.xml"/><Relationship Id="rId4" Type="http://schemas.openxmlformats.org/officeDocument/2006/relationships/diagramLayout" Target="../diagrams/layout37.xml"/></Relationships>
</file>

<file path=ppt/slides/_rels/slide65.xml.rels><?xml version="1.0" encoding="UTF-8" standalone="yes"?>
<Relationships xmlns="http://schemas.openxmlformats.org/package/2006/relationships"><Relationship Id="rId2" Type="http://schemas.openxmlformats.org/officeDocument/2006/relationships/notesSlide" Target="../notesSlides/notesSlide54.xml"/><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3" Type="http://schemas.openxmlformats.org/officeDocument/2006/relationships/image" Target="../media/image74.png"/><Relationship Id="rId2" Type="http://schemas.openxmlformats.org/officeDocument/2006/relationships/notesSlide" Target="../notesSlides/notesSlide55.xml"/><Relationship Id="rId1" Type="http://schemas.openxmlformats.org/officeDocument/2006/relationships/slideLayout" Target="../slideLayouts/slideLayout7.xml"/><Relationship Id="rId4" Type="http://schemas.openxmlformats.org/officeDocument/2006/relationships/image" Target="../media/image75.png"/></Relationships>
</file>

<file path=ppt/slides/_rels/slide67.xml.rels><?xml version="1.0" encoding="UTF-8" standalone="yes"?>
<Relationships xmlns="http://schemas.openxmlformats.org/package/2006/relationships"><Relationship Id="rId3" Type="http://schemas.openxmlformats.org/officeDocument/2006/relationships/diagramData" Target="../diagrams/data38.xml"/><Relationship Id="rId7" Type="http://schemas.microsoft.com/office/2007/relationships/diagramDrawing" Target="../diagrams/drawing38.xml"/><Relationship Id="rId2" Type="http://schemas.openxmlformats.org/officeDocument/2006/relationships/notesSlide" Target="../notesSlides/notesSlide56.xml"/><Relationship Id="rId1" Type="http://schemas.openxmlformats.org/officeDocument/2006/relationships/slideLayout" Target="../slideLayouts/slideLayout6.xml"/><Relationship Id="rId6" Type="http://schemas.openxmlformats.org/officeDocument/2006/relationships/diagramColors" Target="../diagrams/colors38.xml"/><Relationship Id="rId5" Type="http://schemas.openxmlformats.org/officeDocument/2006/relationships/diagramQuickStyle" Target="../diagrams/quickStyle38.xml"/><Relationship Id="rId4" Type="http://schemas.openxmlformats.org/officeDocument/2006/relationships/diagramLayout" Target="../diagrams/layout38.xml"/></Relationships>
</file>

<file path=ppt/slides/_rels/slide68.xml.rels><?xml version="1.0" encoding="UTF-8" standalone="yes"?>
<Relationships xmlns="http://schemas.openxmlformats.org/package/2006/relationships"><Relationship Id="rId8" Type="http://schemas.openxmlformats.org/officeDocument/2006/relationships/diagramData" Target="../diagrams/data40.xml"/><Relationship Id="rId13" Type="http://schemas.openxmlformats.org/officeDocument/2006/relationships/image" Target="../media/image76.jpeg"/><Relationship Id="rId3" Type="http://schemas.openxmlformats.org/officeDocument/2006/relationships/diagramData" Target="../diagrams/data39.xml"/><Relationship Id="rId7" Type="http://schemas.microsoft.com/office/2007/relationships/diagramDrawing" Target="../diagrams/drawing39.xml"/><Relationship Id="rId12" Type="http://schemas.microsoft.com/office/2007/relationships/diagramDrawing" Target="../diagrams/drawing40.xml"/><Relationship Id="rId2" Type="http://schemas.openxmlformats.org/officeDocument/2006/relationships/notesSlide" Target="../notesSlides/notesSlide57.xml"/><Relationship Id="rId1" Type="http://schemas.openxmlformats.org/officeDocument/2006/relationships/slideLayout" Target="../slideLayouts/slideLayout2.xml"/><Relationship Id="rId6" Type="http://schemas.openxmlformats.org/officeDocument/2006/relationships/diagramColors" Target="../diagrams/colors39.xml"/><Relationship Id="rId11" Type="http://schemas.openxmlformats.org/officeDocument/2006/relationships/diagramColors" Target="../diagrams/colors40.xml"/><Relationship Id="rId5" Type="http://schemas.openxmlformats.org/officeDocument/2006/relationships/diagramQuickStyle" Target="../diagrams/quickStyle39.xml"/><Relationship Id="rId10" Type="http://schemas.openxmlformats.org/officeDocument/2006/relationships/diagramQuickStyle" Target="../diagrams/quickStyle40.xml"/><Relationship Id="rId4" Type="http://schemas.openxmlformats.org/officeDocument/2006/relationships/diagramLayout" Target="../diagrams/layout39.xml"/><Relationship Id="rId9" Type="http://schemas.openxmlformats.org/officeDocument/2006/relationships/diagramLayout" Target="../diagrams/layout40.xml"/></Relationships>
</file>

<file path=ppt/slides/_rels/slide69.xml.rels><?xml version="1.0" encoding="UTF-8" standalone="yes"?>
<Relationships xmlns="http://schemas.openxmlformats.org/package/2006/relationships"><Relationship Id="rId8" Type="http://schemas.openxmlformats.org/officeDocument/2006/relationships/diagramData" Target="../diagrams/data42.xml"/><Relationship Id="rId3" Type="http://schemas.openxmlformats.org/officeDocument/2006/relationships/diagramData" Target="../diagrams/data41.xml"/><Relationship Id="rId7" Type="http://schemas.microsoft.com/office/2007/relationships/diagramDrawing" Target="../diagrams/drawing41.xml"/><Relationship Id="rId12" Type="http://schemas.microsoft.com/office/2007/relationships/diagramDrawing" Target="../diagrams/drawing42.xml"/><Relationship Id="rId2" Type="http://schemas.openxmlformats.org/officeDocument/2006/relationships/notesSlide" Target="../notesSlides/notesSlide58.xml"/><Relationship Id="rId1" Type="http://schemas.openxmlformats.org/officeDocument/2006/relationships/slideLayout" Target="../slideLayouts/slideLayout7.xml"/><Relationship Id="rId6" Type="http://schemas.openxmlformats.org/officeDocument/2006/relationships/diagramColors" Target="../diagrams/colors41.xml"/><Relationship Id="rId11" Type="http://schemas.openxmlformats.org/officeDocument/2006/relationships/diagramColors" Target="../diagrams/colors42.xml"/><Relationship Id="rId5" Type="http://schemas.openxmlformats.org/officeDocument/2006/relationships/diagramQuickStyle" Target="../diagrams/quickStyle41.xml"/><Relationship Id="rId10" Type="http://schemas.openxmlformats.org/officeDocument/2006/relationships/diagramQuickStyle" Target="../diagrams/quickStyle42.xml"/><Relationship Id="rId4" Type="http://schemas.openxmlformats.org/officeDocument/2006/relationships/diagramLayout" Target="../diagrams/layout41.xml"/><Relationship Id="rId9" Type="http://schemas.openxmlformats.org/officeDocument/2006/relationships/diagramLayout" Target="../diagrams/layout42.xml"/></Relationships>
</file>

<file path=ppt/slides/_rels/slide70.xml.rels><?xml version="1.0" encoding="UTF-8" standalone="yes"?>
<Relationships xmlns="http://schemas.openxmlformats.org/package/2006/relationships"><Relationship Id="rId3" Type="http://schemas.openxmlformats.org/officeDocument/2006/relationships/hyperlink" Target="https://youtu.be/qcmb2q8yNeY" TargetMode="External"/><Relationship Id="rId2" Type="http://schemas.openxmlformats.org/officeDocument/2006/relationships/notesSlide" Target="../notesSlides/notesSlide59.xml"/><Relationship Id="rId1" Type="http://schemas.openxmlformats.org/officeDocument/2006/relationships/slideLayout" Target="../slideLayouts/slideLayout7.xml"/><Relationship Id="rId4" Type="http://schemas.openxmlformats.org/officeDocument/2006/relationships/image" Target="../media/image77.jpg"/></Relationships>
</file>

<file path=ppt/slides/_rels/slide71.xml.rels><?xml version="1.0" encoding="UTF-8" standalone="yes"?>
<Relationships xmlns="http://schemas.openxmlformats.org/package/2006/relationships"><Relationship Id="rId8" Type="http://schemas.openxmlformats.org/officeDocument/2006/relationships/diagramColors" Target="../diagrams/colors43.xml"/><Relationship Id="rId3" Type="http://schemas.openxmlformats.org/officeDocument/2006/relationships/image" Target="../media/image78.jpeg"/><Relationship Id="rId7" Type="http://schemas.openxmlformats.org/officeDocument/2006/relationships/diagramQuickStyle" Target="../diagrams/quickStyle43.xml"/><Relationship Id="rId2" Type="http://schemas.openxmlformats.org/officeDocument/2006/relationships/notesSlide" Target="../notesSlides/notesSlide60.xml"/><Relationship Id="rId1" Type="http://schemas.openxmlformats.org/officeDocument/2006/relationships/slideLayout" Target="../slideLayouts/slideLayout7.xml"/><Relationship Id="rId6" Type="http://schemas.openxmlformats.org/officeDocument/2006/relationships/diagramLayout" Target="../diagrams/layout43.xml"/><Relationship Id="rId5" Type="http://schemas.openxmlformats.org/officeDocument/2006/relationships/diagramData" Target="../diagrams/data43.xml"/><Relationship Id="rId4" Type="http://schemas.openxmlformats.org/officeDocument/2006/relationships/image" Target="../media/image79.jpeg"/><Relationship Id="rId9" Type="http://schemas.microsoft.com/office/2007/relationships/diagramDrawing" Target="../diagrams/drawing43.xml"/></Relationships>
</file>

<file path=ppt/slides/_rels/slide72.xml.rels><?xml version="1.0" encoding="UTF-8" standalone="yes"?>
<Relationships xmlns="http://schemas.openxmlformats.org/package/2006/relationships"><Relationship Id="rId3" Type="http://schemas.openxmlformats.org/officeDocument/2006/relationships/diagramData" Target="../diagrams/data44.xml"/><Relationship Id="rId7" Type="http://schemas.microsoft.com/office/2007/relationships/diagramDrawing" Target="../diagrams/drawing44.xml"/><Relationship Id="rId2" Type="http://schemas.openxmlformats.org/officeDocument/2006/relationships/notesSlide" Target="../notesSlides/notesSlide61.xml"/><Relationship Id="rId1" Type="http://schemas.openxmlformats.org/officeDocument/2006/relationships/slideLayout" Target="../slideLayouts/slideLayout7.xml"/><Relationship Id="rId6" Type="http://schemas.openxmlformats.org/officeDocument/2006/relationships/diagramColors" Target="../diagrams/colors44.xml"/><Relationship Id="rId5" Type="http://schemas.openxmlformats.org/officeDocument/2006/relationships/diagramQuickStyle" Target="../diagrams/quickStyle44.xml"/><Relationship Id="rId4" Type="http://schemas.openxmlformats.org/officeDocument/2006/relationships/diagramLayout" Target="../diagrams/layout4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8D72BF-B467-8815-7BE1-1EE9E424F96F}"/>
              </a:ext>
            </a:extLst>
          </p:cNvPr>
          <p:cNvSpPr>
            <a:spLocks noGrp="1"/>
          </p:cNvSpPr>
          <p:nvPr>
            <p:ph type="ctrTitle"/>
          </p:nvPr>
        </p:nvSpPr>
        <p:spPr>
          <a:xfrm>
            <a:off x="638882" y="639193"/>
            <a:ext cx="3571810" cy="3573516"/>
          </a:xfrm>
        </p:spPr>
        <p:txBody>
          <a:bodyPr>
            <a:normAutofit/>
          </a:bodyPr>
          <a:lstStyle/>
          <a:p>
            <a:pPr algn="l"/>
            <a:r>
              <a:rPr lang="en-US" sz="6600"/>
              <a:t>Recap – Last week </a:t>
            </a:r>
          </a:p>
        </p:txBody>
      </p:sp>
      <p:sp>
        <p:nvSpPr>
          <p:cNvPr id="3" name="Subtitle 2">
            <a:extLst>
              <a:ext uri="{FF2B5EF4-FFF2-40B4-BE49-F238E27FC236}">
                <a16:creationId xmlns:a16="http://schemas.microsoft.com/office/drawing/2014/main" id="{45F9A284-05DB-9543-CBC5-D02D6A2D98BC}"/>
              </a:ext>
            </a:extLst>
          </p:cNvPr>
          <p:cNvSpPr>
            <a:spLocks noGrp="1"/>
          </p:cNvSpPr>
          <p:nvPr>
            <p:ph type="subTitle" idx="1"/>
          </p:nvPr>
        </p:nvSpPr>
        <p:spPr>
          <a:xfrm>
            <a:off x="638882" y="4631161"/>
            <a:ext cx="3571810" cy="1559327"/>
          </a:xfrm>
        </p:spPr>
        <p:txBody>
          <a:bodyPr>
            <a:normAutofit/>
          </a:bodyPr>
          <a:lstStyle/>
          <a:p>
            <a:pPr algn="l"/>
            <a:r>
              <a:rPr lang="en-US" dirty="0"/>
              <a:t>Public Order and Assaults </a:t>
            </a:r>
          </a:p>
        </p:txBody>
      </p:sp>
      <p:pic>
        <p:nvPicPr>
          <p:cNvPr id="1026" name="Picture 2" descr="National Response Policing Wellbeing &amp; Resilience Week celebrates this  important role in policing">
            <a:extLst>
              <a:ext uri="{FF2B5EF4-FFF2-40B4-BE49-F238E27FC236}">
                <a16:creationId xmlns:a16="http://schemas.microsoft.com/office/drawing/2014/main" id="{153568DC-7570-0719-50EA-F7FDF97C0FFE}"/>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21780" r="9151" b="2"/>
          <a:stretch/>
        </p:blipFill>
        <p:spPr bwMode="auto">
          <a:xfrm>
            <a:off x="5381101" y="640080"/>
            <a:ext cx="5761006" cy="55504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26731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par>
                                <p:cTn id="8" presetID="10" presetClass="entr" presetSubtype="0" fill="hold" grpId="0" nodeType="withEffect">
                                  <p:stCondLst>
                                    <p:cond delay="1500"/>
                                  </p:stCondLst>
                                  <p:iterate>
                                    <p:tmPct val="10000"/>
                                  </p:iterate>
                                  <p:childTnLst>
                                    <p:set>
                                      <p:cBhvr>
                                        <p:cTn id="9" dur="1" fill="hold">
                                          <p:stCondLst>
                                            <p:cond delay="0"/>
                                          </p:stCondLst>
                                        </p:cTn>
                                        <p:tgtEl>
                                          <p:spTgt spid="3">
                                            <p:txEl>
                                              <p:pRg st="0" end="0"/>
                                            </p:txEl>
                                          </p:spTgt>
                                        </p:tgtEl>
                                        <p:attrNameLst>
                                          <p:attrName>style.visibility</p:attrName>
                                        </p:attrNameLst>
                                      </p:cBhvr>
                                      <p:to>
                                        <p:strVal val="visible"/>
                                      </p:to>
                                    </p:set>
                                    <p:animEffect transition="in" filter="fade">
                                      <p:cBhvr>
                                        <p:cTn id="10" dur="7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0"/>
          <p:cNvSpPr>
            <a:spLocks noGrp="1"/>
          </p:cNvSpPr>
          <p:nvPr>
            <p:ph type="title"/>
          </p:nvPr>
        </p:nvSpPr>
        <p:spPr>
          <a:xfrm>
            <a:off x="0" y="409634"/>
            <a:ext cx="8280920" cy="615602"/>
          </a:xfrm>
          <a:solidFill>
            <a:schemeClr val="accent2"/>
          </a:solidFill>
          <a:ln>
            <a:noFill/>
          </a:ln>
        </p:spPr>
        <p:txBody>
          <a:bodyPr>
            <a:normAutofit fontScale="90000"/>
          </a:bodyPr>
          <a:lstStyle/>
          <a:p>
            <a:pPr algn="ctr"/>
            <a:r>
              <a:rPr lang="en-GB" sz="3600" b="1" dirty="0">
                <a:solidFill>
                  <a:schemeClr val="bg1"/>
                </a:solidFill>
                <a:latin typeface="+mn-lt"/>
              </a:rPr>
              <a:t>Learning Outcomes : Public Order Act 1986</a:t>
            </a:r>
          </a:p>
        </p:txBody>
      </p:sp>
      <p:graphicFrame>
        <p:nvGraphicFramePr>
          <p:cNvPr id="15" name="Diagram 14"/>
          <p:cNvGraphicFramePr/>
          <p:nvPr/>
        </p:nvGraphicFramePr>
        <p:xfrm>
          <a:off x="123987" y="1197880"/>
          <a:ext cx="11716718" cy="566012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2" name="TextBox 1">
            <a:extLst>
              <a:ext uri="{FF2B5EF4-FFF2-40B4-BE49-F238E27FC236}">
                <a16:creationId xmlns:a16="http://schemas.microsoft.com/office/drawing/2014/main" id="{CCE98DD4-1960-DB96-AD81-93C345497305}"/>
              </a:ext>
            </a:extLst>
          </p:cNvPr>
          <p:cNvSpPr txBox="1"/>
          <p:nvPr/>
        </p:nvSpPr>
        <p:spPr>
          <a:xfrm>
            <a:off x="-3408218" y="1025236"/>
            <a:ext cx="184731" cy="707886"/>
          </a:xfrm>
          <a:prstGeom prst="rect">
            <a:avLst/>
          </a:prstGeom>
          <a:noFill/>
        </p:spPr>
        <p:txBody>
          <a:bodyPr wrap="none" rtlCol="0">
            <a:spAutoFit/>
          </a:bodyPr>
          <a:lstStyle/>
          <a:p>
            <a:endParaRPr lang="en-US" dirty="0"/>
          </a:p>
        </p:txBody>
      </p:sp>
      <p:pic>
        <p:nvPicPr>
          <p:cNvPr id="3" name="Picture 2" descr="The Public Order Bill uses anti-terror tactics against peaceful protesters.  We need to unite against it - Shami Chakrabarti">
            <a:extLst>
              <a:ext uri="{FF2B5EF4-FFF2-40B4-BE49-F238E27FC236}">
                <a16:creationId xmlns:a16="http://schemas.microsoft.com/office/drawing/2014/main" id="{B3F2BDE9-EC74-01A4-58F1-9635BE308A4E}"/>
              </a:ext>
            </a:extLst>
          </p:cNvPr>
          <p:cNvPicPr>
            <a:picLocks noChangeAspect="1" noChangeArrowheads="1"/>
          </p:cNvPicPr>
          <p:nvPr/>
        </p:nvPicPr>
        <p:blipFill rotWithShape="1">
          <a:blip r:embed="rId8">
            <a:extLst>
              <a:ext uri="{28A0092B-C50C-407E-A947-70E740481C1C}">
                <a14:useLocalDpi xmlns:a14="http://schemas.microsoft.com/office/drawing/2010/main" val="0"/>
              </a:ext>
            </a:extLst>
          </a:blip>
          <a:srcRect l="24327" r="19673" b="-1"/>
          <a:stretch/>
        </p:blipFill>
        <p:spPr bwMode="auto">
          <a:xfrm>
            <a:off x="6954780" y="1529360"/>
            <a:ext cx="4754947" cy="4754947"/>
          </a:xfrm>
          <a:custGeom>
            <a:avLst/>
            <a:gdLst/>
            <a:ahLst/>
            <a:cxnLst/>
            <a:rect l="l" t="t" r="r" b="b"/>
            <a:pathLst>
              <a:path w="2388070" h="2388070">
                <a:moveTo>
                  <a:pt x="1194035" y="0"/>
                </a:moveTo>
                <a:cubicBezTo>
                  <a:pt x="1853482" y="0"/>
                  <a:pt x="2388070" y="534588"/>
                  <a:pt x="2388070" y="1194035"/>
                </a:cubicBezTo>
                <a:cubicBezTo>
                  <a:pt x="2388070" y="1853482"/>
                  <a:pt x="1853482" y="2388070"/>
                  <a:pt x="1194035" y="2388070"/>
                </a:cubicBezTo>
                <a:cubicBezTo>
                  <a:pt x="534588" y="2388070"/>
                  <a:pt x="0" y="1853482"/>
                  <a:pt x="0" y="1194035"/>
                </a:cubicBezTo>
                <a:cubicBezTo>
                  <a:pt x="0" y="534588"/>
                  <a:pt x="534588" y="0"/>
                  <a:pt x="1194035" y="0"/>
                </a:cubicBezTo>
                <a:close/>
              </a:path>
            </a:pathLst>
          </a:custGeom>
          <a:noFill/>
          <a:ln w="28575">
            <a:no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327677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5">
                                            <p:graphicEl>
                                              <a:dgm id="{E2181CCF-165D-894F-8783-9EB8030E9732}"/>
                                            </p:graphicEl>
                                          </p:spTgt>
                                        </p:tgtEl>
                                        <p:attrNameLst>
                                          <p:attrName>style.visibility</p:attrName>
                                        </p:attrNameLst>
                                      </p:cBhvr>
                                      <p:to>
                                        <p:strVal val="visible"/>
                                      </p:to>
                                    </p:set>
                                    <p:animEffect transition="in" filter="fade">
                                      <p:cBhvr>
                                        <p:cTn id="7" dur="500"/>
                                        <p:tgtEl>
                                          <p:spTgt spid="15">
                                            <p:graphicEl>
                                              <a:dgm id="{E2181CCF-165D-894F-8783-9EB8030E9732}"/>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5">
                                            <p:graphicEl>
                                              <a:dgm id="{B1263408-42F6-A94D-A820-04522BAAFE6F}"/>
                                            </p:graphicEl>
                                          </p:spTgt>
                                        </p:tgtEl>
                                        <p:attrNameLst>
                                          <p:attrName>style.visibility</p:attrName>
                                        </p:attrNameLst>
                                      </p:cBhvr>
                                      <p:to>
                                        <p:strVal val="visible"/>
                                      </p:to>
                                    </p:set>
                                    <p:animEffect transition="in" filter="fade">
                                      <p:cBhvr>
                                        <p:cTn id="12" dur="500"/>
                                        <p:tgtEl>
                                          <p:spTgt spid="15">
                                            <p:graphicEl>
                                              <a:dgm id="{B1263408-42F6-A94D-A820-04522BAAFE6F}"/>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5">
                                            <p:graphicEl>
                                              <a:dgm id="{B3DA1BE5-030F-5046-A969-7CE60761A998}"/>
                                            </p:graphicEl>
                                          </p:spTgt>
                                        </p:tgtEl>
                                        <p:attrNameLst>
                                          <p:attrName>style.visibility</p:attrName>
                                        </p:attrNameLst>
                                      </p:cBhvr>
                                      <p:to>
                                        <p:strVal val="visible"/>
                                      </p:to>
                                    </p:set>
                                    <p:animEffect transition="in" filter="fade">
                                      <p:cBhvr>
                                        <p:cTn id="17" dur="500"/>
                                        <p:tgtEl>
                                          <p:spTgt spid="15">
                                            <p:graphicEl>
                                              <a:dgm id="{B3DA1BE5-030F-5046-A969-7CE60761A998}"/>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5">
                                            <p:graphicEl>
                                              <a:dgm id="{469EA67F-C40C-2444-9664-2C0C5D1272E3}"/>
                                            </p:graphicEl>
                                          </p:spTgt>
                                        </p:tgtEl>
                                        <p:attrNameLst>
                                          <p:attrName>style.visibility</p:attrName>
                                        </p:attrNameLst>
                                      </p:cBhvr>
                                      <p:to>
                                        <p:strVal val="visible"/>
                                      </p:to>
                                    </p:set>
                                    <p:animEffect transition="in" filter="fade">
                                      <p:cBhvr>
                                        <p:cTn id="22" dur="500"/>
                                        <p:tgtEl>
                                          <p:spTgt spid="15">
                                            <p:graphicEl>
                                              <a:dgm id="{469EA67F-C40C-2444-9664-2C0C5D1272E3}"/>
                                            </p:graphic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5">
                                            <p:graphicEl>
                                              <a:dgm id="{4CD1BD65-D643-EA48-AE22-EDCA39256A29}"/>
                                            </p:graphicEl>
                                          </p:spTgt>
                                        </p:tgtEl>
                                        <p:attrNameLst>
                                          <p:attrName>style.visibility</p:attrName>
                                        </p:attrNameLst>
                                      </p:cBhvr>
                                      <p:to>
                                        <p:strVal val="visible"/>
                                      </p:to>
                                    </p:set>
                                    <p:animEffect transition="in" filter="fade">
                                      <p:cBhvr>
                                        <p:cTn id="27" dur="500"/>
                                        <p:tgtEl>
                                          <p:spTgt spid="15">
                                            <p:graphicEl>
                                              <a:dgm id="{4CD1BD65-D643-EA48-AE22-EDCA39256A29}"/>
                                            </p:graphic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15">
                                            <p:graphicEl>
                                              <a:dgm id="{51E7E0E2-4672-6349-B3F2-3903684F5FA9}"/>
                                            </p:graphicEl>
                                          </p:spTgt>
                                        </p:tgtEl>
                                        <p:attrNameLst>
                                          <p:attrName>style.visibility</p:attrName>
                                        </p:attrNameLst>
                                      </p:cBhvr>
                                      <p:to>
                                        <p:strVal val="visible"/>
                                      </p:to>
                                    </p:set>
                                    <p:animEffect transition="in" filter="fade">
                                      <p:cBhvr>
                                        <p:cTn id="32" dur="500"/>
                                        <p:tgtEl>
                                          <p:spTgt spid="15">
                                            <p:graphicEl>
                                              <a:dgm id="{51E7E0E2-4672-6349-B3F2-3903684F5FA9}"/>
                                            </p:graphic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15">
                                            <p:graphicEl>
                                              <a:dgm id="{A342F7E3-5DC0-444A-BE31-44FB86C22A4B}"/>
                                            </p:graphicEl>
                                          </p:spTgt>
                                        </p:tgtEl>
                                        <p:attrNameLst>
                                          <p:attrName>style.visibility</p:attrName>
                                        </p:attrNameLst>
                                      </p:cBhvr>
                                      <p:to>
                                        <p:strVal val="visible"/>
                                      </p:to>
                                    </p:set>
                                    <p:animEffect transition="in" filter="fade">
                                      <p:cBhvr>
                                        <p:cTn id="37" dur="500"/>
                                        <p:tgtEl>
                                          <p:spTgt spid="15">
                                            <p:graphicEl>
                                              <a:dgm id="{A342F7E3-5DC0-444A-BE31-44FB86C22A4B}"/>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5" grpId="0">
        <p:bldSub>
          <a:bldDgm bld="one"/>
        </p:bldSub>
      </p:bldGraphic>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164207" y="185941"/>
            <a:ext cx="7886700" cy="776743"/>
          </a:xfrm>
          <a:solidFill>
            <a:schemeClr val="accent2"/>
          </a:solidFill>
          <a:ln>
            <a:noFill/>
          </a:ln>
        </p:spPr>
        <p:txBody>
          <a:bodyPr>
            <a:normAutofit/>
          </a:bodyPr>
          <a:lstStyle/>
          <a:p>
            <a:pPr algn="ctr"/>
            <a:r>
              <a:rPr lang="en-GB" sz="3600" b="1" dirty="0">
                <a:solidFill>
                  <a:schemeClr val="bg1"/>
                </a:solidFill>
                <a:latin typeface="+mn-lt"/>
              </a:rPr>
              <a:t>The Scale of Assaults</a:t>
            </a:r>
          </a:p>
        </p:txBody>
      </p:sp>
      <p:graphicFrame>
        <p:nvGraphicFramePr>
          <p:cNvPr id="18" name="Diagram 17"/>
          <p:cNvGraphicFramePr/>
          <p:nvPr/>
        </p:nvGraphicFramePr>
        <p:xfrm>
          <a:off x="164207" y="1167454"/>
          <a:ext cx="7053839" cy="315647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19" name="Diagram 18"/>
          <p:cNvGraphicFramePr/>
          <p:nvPr/>
        </p:nvGraphicFramePr>
        <p:xfrm>
          <a:off x="181460" y="4071668"/>
          <a:ext cx="7053838" cy="1963695"/>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pic>
        <p:nvPicPr>
          <p:cNvPr id="2050" name="Picture 2">
            <a:extLst>
              <a:ext uri="{FF2B5EF4-FFF2-40B4-BE49-F238E27FC236}">
                <a16:creationId xmlns:a16="http://schemas.microsoft.com/office/drawing/2014/main" id="{A0A86B41-B613-503C-A643-14AFD91BA2F9}"/>
              </a:ext>
            </a:extLst>
          </p:cNvPr>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8050907" y="2044580"/>
            <a:ext cx="3213100" cy="25273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142663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8">
                                            <p:graphicEl>
                                              <a:dgm id="{13BA772E-A18B-4BA9-89AD-5FE2BCB27640}"/>
                                            </p:graphicEl>
                                          </p:spTgt>
                                        </p:tgtEl>
                                        <p:attrNameLst>
                                          <p:attrName>style.visibility</p:attrName>
                                        </p:attrNameLst>
                                      </p:cBhvr>
                                      <p:to>
                                        <p:strVal val="visible"/>
                                      </p:to>
                                    </p:set>
                                    <p:animEffect transition="in" filter="fade">
                                      <p:cBhvr>
                                        <p:cTn id="7" dur="500"/>
                                        <p:tgtEl>
                                          <p:spTgt spid="18">
                                            <p:graphicEl>
                                              <a:dgm id="{13BA772E-A18B-4BA9-89AD-5FE2BCB27640}"/>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8">
                                            <p:graphicEl>
                                              <a:dgm id="{B270A083-C0F1-424B-BAFF-CDF4D729AFCB}"/>
                                            </p:graphicEl>
                                          </p:spTgt>
                                        </p:tgtEl>
                                        <p:attrNameLst>
                                          <p:attrName>style.visibility</p:attrName>
                                        </p:attrNameLst>
                                      </p:cBhvr>
                                      <p:to>
                                        <p:strVal val="visible"/>
                                      </p:to>
                                    </p:set>
                                    <p:animEffect transition="in" filter="fade">
                                      <p:cBhvr>
                                        <p:cTn id="12" dur="500"/>
                                        <p:tgtEl>
                                          <p:spTgt spid="18">
                                            <p:graphicEl>
                                              <a:dgm id="{B270A083-C0F1-424B-BAFF-CDF4D729AFCB}"/>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8">
                                            <p:graphicEl>
                                              <a:dgm id="{B3E6C3C9-2164-4C87-814E-8EEC4B1E6C2C}"/>
                                            </p:graphicEl>
                                          </p:spTgt>
                                        </p:tgtEl>
                                        <p:attrNameLst>
                                          <p:attrName>style.visibility</p:attrName>
                                        </p:attrNameLst>
                                      </p:cBhvr>
                                      <p:to>
                                        <p:strVal val="visible"/>
                                      </p:to>
                                    </p:set>
                                    <p:animEffect transition="in" filter="fade">
                                      <p:cBhvr>
                                        <p:cTn id="17" dur="500"/>
                                        <p:tgtEl>
                                          <p:spTgt spid="18">
                                            <p:graphicEl>
                                              <a:dgm id="{B3E6C3C9-2164-4C87-814E-8EEC4B1E6C2C}"/>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8">
                                            <p:graphicEl>
                                              <a:dgm id="{624FB553-6743-48EF-9184-41DFD581DCFD}"/>
                                            </p:graphicEl>
                                          </p:spTgt>
                                        </p:tgtEl>
                                        <p:attrNameLst>
                                          <p:attrName>style.visibility</p:attrName>
                                        </p:attrNameLst>
                                      </p:cBhvr>
                                      <p:to>
                                        <p:strVal val="visible"/>
                                      </p:to>
                                    </p:set>
                                    <p:animEffect transition="in" filter="fade">
                                      <p:cBhvr>
                                        <p:cTn id="22" dur="500"/>
                                        <p:tgtEl>
                                          <p:spTgt spid="18">
                                            <p:graphicEl>
                                              <a:dgm id="{624FB553-6743-48EF-9184-41DFD581DCFD}"/>
                                            </p:graphic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8">
                                            <p:graphicEl>
                                              <a:dgm id="{628C2AE4-708D-40E6-A4D1-6C3C2CB77723}"/>
                                            </p:graphicEl>
                                          </p:spTgt>
                                        </p:tgtEl>
                                        <p:attrNameLst>
                                          <p:attrName>style.visibility</p:attrName>
                                        </p:attrNameLst>
                                      </p:cBhvr>
                                      <p:to>
                                        <p:strVal val="visible"/>
                                      </p:to>
                                    </p:set>
                                    <p:animEffect transition="in" filter="fade">
                                      <p:cBhvr>
                                        <p:cTn id="27" dur="500"/>
                                        <p:tgtEl>
                                          <p:spTgt spid="18">
                                            <p:graphicEl>
                                              <a:dgm id="{628C2AE4-708D-40E6-A4D1-6C3C2CB77723}"/>
                                            </p:graphic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18">
                                            <p:graphicEl>
                                              <a:dgm id="{84CCCE8E-413C-4A84-B85B-B7FAF76A52F1}"/>
                                            </p:graphicEl>
                                          </p:spTgt>
                                        </p:tgtEl>
                                        <p:attrNameLst>
                                          <p:attrName>style.visibility</p:attrName>
                                        </p:attrNameLst>
                                      </p:cBhvr>
                                      <p:to>
                                        <p:strVal val="visible"/>
                                      </p:to>
                                    </p:set>
                                    <p:animEffect transition="in" filter="fade">
                                      <p:cBhvr>
                                        <p:cTn id="32" dur="500"/>
                                        <p:tgtEl>
                                          <p:spTgt spid="18">
                                            <p:graphicEl>
                                              <a:dgm id="{84CCCE8E-413C-4A84-B85B-B7FAF76A52F1}"/>
                                            </p:graphic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19">
                                            <p:graphicEl>
                                              <a:dgm id="{13BA772E-A18B-4BA9-89AD-5FE2BCB27640}"/>
                                            </p:graphicEl>
                                          </p:spTgt>
                                        </p:tgtEl>
                                        <p:attrNameLst>
                                          <p:attrName>style.visibility</p:attrName>
                                        </p:attrNameLst>
                                      </p:cBhvr>
                                      <p:to>
                                        <p:strVal val="visible"/>
                                      </p:to>
                                    </p:set>
                                    <p:animEffect transition="in" filter="fade">
                                      <p:cBhvr>
                                        <p:cTn id="37" dur="500"/>
                                        <p:tgtEl>
                                          <p:spTgt spid="19">
                                            <p:graphicEl>
                                              <a:dgm id="{13BA772E-A18B-4BA9-89AD-5FE2BCB27640}"/>
                                            </p:graphic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19">
                                            <p:graphicEl>
                                              <a:dgm id="{B270A083-C0F1-424B-BAFF-CDF4D729AFCB}"/>
                                            </p:graphicEl>
                                          </p:spTgt>
                                        </p:tgtEl>
                                        <p:attrNameLst>
                                          <p:attrName>style.visibility</p:attrName>
                                        </p:attrNameLst>
                                      </p:cBhvr>
                                      <p:to>
                                        <p:strVal val="visible"/>
                                      </p:to>
                                    </p:set>
                                    <p:animEffect transition="in" filter="fade">
                                      <p:cBhvr>
                                        <p:cTn id="42" dur="500"/>
                                        <p:tgtEl>
                                          <p:spTgt spid="19">
                                            <p:graphicEl>
                                              <a:dgm id="{B270A083-C0F1-424B-BAFF-CDF4D729AFCB}"/>
                                            </p:graphic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19">
                                            <p:graphicEl>
                                              <a:dgm id="{B3E6C3C9-2164-4C87-814E-8EEC4B1E6C2C}"/>
                                            </p:graphicEl>
                                          </p:spTgt>
                                        </p:tgtEl>
                                        <p:attrNameLst>
                                          <p:attrName>style.visibility</p:attrName>
                                        </p:attrNameLst>
                                      </p:cBhvr>
                                      <p:to>
                                        <p:strVal val="visible"/>
                                      </p:to>
                                    </p:set>
                                    <p:animEffect transition="in" filter="fade">
                                      <p:cBhvr>
                                        <p:cTn id="47" dur="500"/>
                                        <p:tgtEl>
                                          <p:spTgt spid="19">
                                            <p:graphicEl>
                                              <a:dgm id="{B3E6C3C9-2164-4C87-814E-8EEC4B1E6C2C}"/>
                                            </p:graphicEl>
                                          </p:spTgt>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grpId="0" nodeType="clickEffect">
                                  <p:stCondLst>
                                    <p:cond delay="0"/>
                                  </p:stCondLst>
                                  <p:childTnLst>
                                    <p:set>
                                      <p:cBhvr>
                                        <p:cTn id="51" dur="1" fill="hold">
                                          <p:stCondLst>
                                            <p:cond delay="0"/>
                                          </p:stCondLst>
                                        </p:cTn>
                                        <p:tgtEl>
                                          <p:spTgt spid="19">
                                            <p:graphicEl>
                                              <a:dgm id="{624FB553-6743-48EF-9184-41DFD581DCFD}"/>
                                            </p:graphicEl>
                                          </p:spTgt>
                                        </p:tgtEl>
                                        <p:attrNameLst>
                                          <p:attrName>style.visibility</p:attrName>
                                        </p:attrNameLst>
                                      </p:cBhvr>
                                      <p:to>
                                        <p:strVal val="visible"/>
                                      </p:to>
                                    </p:set>
                                    <p:animEffect transition="in" filter="fade">
                                      <p:cBhvr>
                                        <p:cTn id="52" dur="500"/>
                                        <p:tgtEl>
                                          <p:spTgt spid="19">
                                            <p:graphicEl>
                                              <a:dgm id="{624FB553-6743-48EF-9184-41DFD581DCFD}"/>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8" grpId="0">
        <p:bldSub>
          <a:bldDgm bld="one"/>
        </p:bldSub>
      </p:bldGraphic>
      <p:bldGraphic spid="19" grpId="0">
        <p:bldSub>
          <a:bldDgm bld="one"/>
        </p:bldSub>
      </p:bldGraphic>
    </p:bld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61" name="Rectangle 2058">
            <a:extLst>
              <a:ext uri="{FF2B5EF4-FFF2-40B4-BE49-F238E27FC236}">
                <a16:creationId xmlns:a16="http://schemas.microsoft.com/office/drawing/2014/main" id="{1707FC24-6981-43D9-B525-C7832BA224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36884" y="311449"/>
            <a:ext cx="4332307" cy="6179552"/>
          </a:xfrm>
          <a:prstGeom prst="rect">
            <a:avLst/>
          </a:prstGeom>
          <a:solidFill>
            <a:srgbClr val="404040"/>
          </a:solidFill>
          <a:ln w="127000" cap="sq" cmpd="thinThick">
            <a:solidFill>
              <a:srgbClr val="40404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1EDA84B-5722-AD38-ADDB-61B1C809C8AE}"/>
              </a:ext>
            </a:extLst>
          </p:cNvPr>
          <p:cNvSpPr>
            <a:spLocks noGrp="1"/>
          </p:cNvSpPr>
          <p:nvPr>
            <p:ph type="title"/>
          </p:nvPr>
        </p:nvSpPr>
        <p:spPr>
          <a:xfrm>
            <a:off x="742950" y="742951"/>
            <a:ext cx="3476625" cy="4962524"/>
          </a:xfrm>
        </p:spPr>
        <p:txBody>
          <a:bodyPr>
            <a:normAutofit/>
          </a:bodyPr>
          <a:lstStyle/>
          <a:p>
            <a:pPr algn="ctr"/>
            <a:r>
              <a:rPr lang="en-US" sz="4800">
                <a:solidFill>
                  <a:srgbClr val="FFFFFF"/>
                </a:solidFill>
              </a:rPr>
              <a:t>What else do you need to consider? </a:t>
            </a:r>
          </a:p>
        </p:txBody>
      </p:sp>
      <p:pic>
        <p:nvPicPr>
          <p:cNvPr id="2054" name="Picture 6" descr="National decision model | College of Policing">
            <a:extLst>
              <a:ext uri="{FF2B5EF4-FFF2-40B4-BE49-F238E27FC236}">
                <a16:creationId xmlns:a16="http://schemas.microsoft.com/office/drawing/2014/main" id="{7EEFB57F-E88A-7B76-89FE-25E805972122}"/>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5260078" y="492573"/>
            <a:ext cx="6341032" cy="58807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9293729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85" name="Rectangle 3084">
            <a:extLst>
              <a:ext uri="{FF2B5EF4-FFF2-40B4-BE49-F238E27FC236}">
                <a16:creationId xmlns:a16="http://schemas.microsoft.com/office/drawing/2014/main" id="{27BDFED6-6E33-4606-AFE2-886ADB1C018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080" name="Picture 8" descr="Google Issues a Warning About Guest Posting to Build Links">
            <a:extLst>
              <a:ext uri="{FF2B5EF4-FFF2-40B4-BE49-F238E27FC236}">
                <a16:creationId xmlns:a16="http://schemas.microsoft.com/office/drawing/2014/main" id="{9906DE92-FCAA-3D4A-1FCD-4E15F4B1E454}"/>
              </a:ext>
            </a:extLst>
          </p:cNvPr>
          <p:cNvPicPr>
            <a:picLocks noChangeAspect="1" noChangeArrowheads="1"/>
          </p:cNvPicPr>
          <p:nvPr/>
        </p:nvPicPr>
        <p:blipFill rotWithShape="1">
          <a:blip r:embed="rId3">
            <a:alphaModFix/>
            <a:extLst>
              <a:ext uri="{28A0092B-C50C-407E-A947-70E740481C1C}">
                <a14:useLocalDpi xmlns:a14="http://schemas.microsoft.com/office/drawing/2010/main" val="0"/>
              </a:ext>
            </a:extLst>
          </a:blip>
          <a:srcRect t="4249" r="-1" b="4157"/>
          <a:stretch/>
        </p:blipFill>
        <p:spPr bwMode="auto">
          <a:xfrm>
            <a:off x="4547937" y="-5"/>
            <a:ext cx="7644062" cy="3681406"/>
          </a:xfrm>
          <a:prstGeom prst="rect">
            <a:avLst/>
          </a:prstGeom>
          <a:noFill/>
          <a:extLst>
            <a:ext uri="{909E8E84-426E-40DD-AFC4-6F175D3DCCD1}">
              <a14:hiddenFill xmlns:a14="http://schemas.microsoft.com/office/drawing/2010/main">
                <a:solidFill>
                  <a:srgbClr val="FFFFFF"/>
                </a:solidFill>
              </a14:hiddenFill>
            </a:ext>
          </a:extLst>
        </p:spPr>
      </p:pic>
      <p:pic>
        <p:nvPicPr>
          <p:cNvPr id="3074" name="Picture 2" descr="Domestic Abuse Evidence Review | Interventions Alliance">
            <a:extLst>
              <a:ext uri="{FF2B5EF4-FFF2-40B4-BE49-F238E27FC236}">
                <a16:creationId xmlns:a16="http://schemas.microsoft.com/office/drawing/2014/main" id="{BF088083-ECE1-7D27-2747-62D4C1653AB4}"/>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t="10756" b="6131"/>
          <a:stretch/>
        </p:blipFill>
        <p:spPr bwMode="auto">
          <a:xfrm>
            <a:off x="4547938" y="3681409"/>
            <a:ext cx="7644062" cy="3176595"/>
          </a:xfrm>
          <a:prstGeom prst="rect">
            <a:avLst/>
          </a:prstGeom>
          <a:noFill/>
          <a:extLst>
            <a:ext uri="{909E8E84-426E-40DD-AFC4-6F175D3DCCD1}">
              <a14:hiddenFill xmlns:a14="http://schemas.microsoft.com/office/drawing/2010/main">
                <a:solidFill>
                  <a:srgbClr val="FFFFFF"/>
                </a:solidFill>
              </a14:hiddenFill>
            </a:ext>
          </a:extLst>
        </p:spPr>
      </p:pic>
      <p:sp>
        <p:nvSpPr>
          <p:cNvPr id="3087" name="Rectangle 3086">
            <a:extLst>
              <a:ext uri="{FF2B5EF4-FFF2-40B4-BE49-F238E27FC236}">
                <a16:creationId xmlns:a16="http://schemas.microsoft.com/office/drawing/2014/main" id="{890DEF05-784E-4B61-89E4-04C4ECF4E5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a:gsLst>
              <a:gs pos="36000">
                <a:schemeClr val="tx1">
                  <a:lumMod val="95000"/>
                  <a:lumOff val="5000"/>
                </a:schemeClr>
              </a:gs>
              <a:gs pos="81000">
                <a:schemeClr val="tx1">
                  <a:lumMod val="95000"/>
                  <a:lumOff val="5000"/>
                  <a:alpha val="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AE5DDC9-2F89-CB5E-ED6C-7982F92D6ADB}"/>
              </a:ext>
            </a:extLst>
          </p:cNvPr>
          <p:cNvSpPr>
            <a:spLocks noGrp="1"/>
          </p:cNvSpPr>
          <p:nvPr>
            <p:ph type="ctrTitle"/>
          </p:nvPr>
        </p:nvSpPr>
        <p:spPr>
          <a:xfrm>
            <a:off x="838200" y="1115219"/>
            <a:ext cx="5395912" cy="2387600"/>
          </a:xfrm>
        </p:spPr>
        <p:txBody>
          <a:bodyPr>
            <a:normAutofit/>
          </a:bodyPr>
          <a:lstStyle/>
          <a:p>
            <a:pPr algn="l"/>
            <a:r>
              <a:rPr lang="en-US" sz="5000" dirty="0">
                <a:solidFill>
                  <a:schemeClr val="bg1"/>
                </a:solidFill>
              </a:rPr>
              <a:t>Domestic Abuse </a:t>
            </a:r>
          </a:p>
        </p:txBody>
      </p:sp>
      <p:cxnSp>
        <p:nvCxnSpPr>
          <p:cNvPr id="3089" name="Straight Connector 3088">
            <a:extLst>
              <a:ext uri="{FF2B5EF4-FFF2-40B4-BE49-F238E27FC236}">
                <a16:creationId xmlns:a16="http://schemas.microsoft.com/office/drawing/2014/main" id="{C41BAEC7-F7B0-4224-8B18-8F74B7D87F0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838200" y="3681408"/>
            <a:ext cx="11353799"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255175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5 Common Errors Made While Defining Learning Objectives">
            <a:extLst>
              <a:ext uri="{FF2B5EF4-FFF2-40B4-BE49-F238E27FC236}">
                <a16:creationId xmlns:a16="http://schemas.microsoft.com/office/drawing/2014/main" id="{80476B02-2995-8229-88B5-6F3C4C4511F8}"/>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2365" r="38230" b="1"/>
          <a:stretch/>
        </p:blipFill>
        <p:spPr bwMode="auto">
          <a:xfrm>
            <a:off x="6728728" y="1690688"/>
            <a:ext cx="5463273" cy="5167312"/>
          </a:xfrm>
          <a:custGeom>
            <a:avLst/>
            <a:gdLst/>
            <a:ahLst/>
            <a:cxnLst/>
            <a:rect l="l" t="t" r="r" b="b"/>
            <a:pathLst>
              <a:path w="5463273" h="5167312">
                <a:moveTo>
                  <a:pt x="2391664" y="0"/>
                </a:moveTo>
                <a:lnTo>
                  <a:pt x="2729598" y="0"/>
                </a:lnTo>
                <a:lnTo>
                  <a:pt x="3668014" y="0"/>
                </a:lnTo>
                <a:lnTo>
                  <a:pt x="5463273" y="0"/>
                </a:lnTo>
                <a:lnTo>
                  <a:pt x="5463273" y="5167310"/>
                </a:lnTo>
                <a:lnTo>
                  <a:pt x="3668014" y="5167310"/>
                </a:lnTo>
                <a:lnTo>
                  <a:pt x="3668014" y="5167312"/>
                </a:lnTo>
                <a:lnTo>
                  <a:pt x="0" y="5167312"/>
                </a:lnTo>
                <a:lnTo>
                  <a:pt x="2393879" y="952"/>
                </a:lnTo>
                <a:lnTo>
                  <a:pt x="2391664" y="952"/>
                </a:lnTo>
                <a:close/>
              </a:path>
            </a:pathLst>
          </a:cu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A5EFDB43-5951-1D50-4786-8374A098F327}"/>
              </a:ext>
            </a:extLst>
          </p:cNvPr>
          <p:cNvSpPr txBox="1"/>
          <p:nvPr/>
        </p:nvSpPr>
        <p:spPr>
          <a:xfrm>
            <a:off x="841248" y="365759"/>
            <a:ext cx="7769352" cy="1325880"/>
          </a:xfrm>
          <a:prstGeom prst="rect">
            <a:avLst/>
          </a:prstGeom>
        </p:spPr>
        <p:txBody>
          <a:bodyPr vert="horz" lIns="91440" tIns="45720" rIns="91440" bIns="45720" rtlCol="0" anchor="ctr">
            <a:normAutofit/>
          </a:bodyPr>
          <a:lstStyle/>
          <a:p>
            <a:pPr>
              <a:lnSpc>
                <a:spcPct val="90000"/>
              </a:lnSpc>
              <a:spcBef>
                <a:spcPct val="0"/>
              </a:spcBef>
              <a:spcAft>
                <a:spcPts val="600"/>
              </a:spcAft>
            </a:pPr>
            <a:r>
              <a:rPr lang="en-US" sz="4400" dirty="0">
                <a:solidFill>
                  <a:srgbClr val="FF0000"/>
                </a:solidFill>
                <a:latin typeface="+mj-lt"/>
                <a:ea typeface="+mj-ea"/>
                <a:cs typeface="+mj-cs"/>
              </a:rPr>
              <a:t>Today’s objectives……</a:t>
            </a:r>
          </a:p>
        </p:txBody>
      </p:sp>
      <p:graphicFrame>
        <p:nvGraphicFramePr>
          <p:cNvPr id="10" name="TextBox 7">
            <a:extLst>
              <a:ext uri="{FF2B5EF4-FFF2-40B4-BE49-F238E27FC236}">
                <a16:creationId xmlns:a16="http://schemas.microsoft.com/office/drawing/2014/main" id="{9A8177D3-7BB7-DBC8-1782-FADB7CC665D0}"/>
              </a:ext>
            </a:extLst>
          </p:cNvPr>
          <p:cNvGraphicFramePr/>
          <p:nvPr/>
        </p:nvGraphicFramePr>
        <p:xfrm>
          <a:off x="841248" y="2209800"/>
          <a:ext cx="5887479" cy="4010025"/>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32410789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107" name="Rectangle 4106">
            <a:extLst>
              <a:ext uri="{FF2B5EF4-FFF2-40B4-BE49-F238E27FC236}">
                <a16:creationId xmlns:a16="http://schemas.microsoft.com/office/drawing/2014/main" id="{45D37F4E-DDB4-456B-97E0-9937730A03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46D1612-B017-E25D-3494-3866B7C8335C}"/>
              </a:ext>
            </a:extLst>
          </p:cNvPr>
          <p:cNvSpPr>
            <a:spLocks noGrp="1"/>
          </p:cNvSpPr>
          <p:nvPr>
            <p:ph type="title"/>
          </p:nvPr>
        </p:nvSpPr>
        <p:spPr>
          <a:xfrm>
            <a:off x="572493" y="238539"/>
            <a:ext cx="11018520" cy="1434415"/>
          </a:xfrm>
        </p:spPr>
        <p:txBody>
          <a:bodyPr anchor="b">
            <a:normAutofit/>
          </a:bodyPr>
          <a:lstStyle/>
          <a:p>
            <a:r>
              <a:rPr lang="en-US" sz="5400" dirty="0"/>
              <a:t>Three key areas to look at… </a:t>
            </a:r>
          </a:p>
        </p:txBody>
      </p:sp>
      <p:sp>
        <p:nvSpPr>
          <p:cNvPr id="4109" name="sketchy line">
            <a:extLst>
              <a:ext uri="{FF2B5EF4-FFF2-40B4-BE49-F238E27FC236}">
                <a16:creationId xmlns:a16="http://schemas.microsoft.com/office/drawing/2014/main" id="{B2DD41CD-8F47-4F56-AD12-4E2FF76969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3" y="1681544"/>
            <a:ext cx="10972800" cy="18288"/>
          </a:xfrm>
          <a:custGeom>
            <a:avLst/>
            <a:gdLst>
              <a:gd name="connsiteX0" fmla="*/ 0 w 10972800"/>
              <a:gd name="connsiteY0" fmla="*/ 0 h 18288"/>
              <a:gd name="connsiteX1" fmla="*/ 356616 w 10972800"/>
              <a:gd name="connsiteY1" fmla="*/ 0 h 18288"/>
              <a:gd name="connsiteX2" fmla="*/ 1042416 w 10972800"/>
              <a:gd name="connsiteY2" fmla="*/ 0 h 18288"/>
              <a:gd name="connsiteX3" fmla="*/ 1947672 w 10972800"/>
              <a:gd name="connsiteY3" fmla="*/ 0 h 18288"/>
              <a:gd name="connsiteX4" fmla="*/ 2633472 w 10972800"/>
              <a:gd name="connsiteY4" fmla="*/ 0 h 18288"/>
              <a:gd name="connsiteX5" fmla="*/ 2990088 w 10972800"/>
              <a:gd name="connsiteY5" fmla="*/ 0 h 18288"/>
              <a:gd name="connsiteX6" fmla="*/ 3456432 w 10972800"/>
              <a:gd name="connsiteY6" fmla="*/ 0 h 18288"/>
              <a:gd name="connsiteX7" fmla="*/ 4361688 w 10972800"/>
              <a:gd name="connsiteY7" fmla="*/ 0 h 18288"/>
              <a:gd name="connsiteX8" fmla="*/ 5266944 w 10972800"/>
              <a:gd name="connsiteY8" fmla="*/ 0 h 18288"/>
              <a:gd name="connsiteX9" fmla="*/ 6172200 w 10972800"/>
              <a:gd name="connsiteY9" fmla="*/ 0 h 18288"/>
              <a:gd name="connsiteX10" fmla="*/ 6528816 w 10972800"/>
              <a:gd name="connsiteY10" fmla="*/ 0 h 18288"/>
              <a:gd name="connsiteX11" fmla="*/ 7214616 w 10972800"/>
              <a:gd name="connsiteY11" fmla="*/ 0 h 18288"/>
              <a:gd name="connsiteX12" fmla="*/ 7790688 w 10972800"/>
              <a:gd name="connsiteY12" fmla="*/ 0 h 18288"/>
              <a:gd name="connsiteX13" fmla="*/ 8147304 w 10972800"/>
              <a:gd name="connsiteY13" fmla="*/ 0 h 18288"/>
              <a:gd name="connsiteX14" fmla="*/ 9052560 w 10972800"/>
              <a:gd name="connsiteY14" fmla="*/ 0 h 18288"/>
              <a:gd name="connsiteX15" fmla="*/ 9409176 w 10972800"/>
              <a:gd name="connsiteY15" fmla="*/ 0 h 18288"/>
              <a:gd name="connsiteX16" fmla="*/ 9765792 w 10972800"/>
              <a:gd name="connsiteY16" fmla="*/ 0 h 18288"/>
              <a:gd name="connsiteX17" fmla="*/ 10341864 w 10972800"/>
              <a:gd name="connsiteY17" fmla="*/ 0 h 18288"/>
              <a:gd name="connsiteX18" fmla="*/ 10972800 w 10972800"/>
              <a:gd name="connsiteY18" fmla="*/ 0 h 18288"/>
              <a:gd name="connsiteX19" fmla="*/ 10972800 w 10972800"/>
              <a:gd name="connsiteY19" fmla="*/ 18288 h 18288"/>
              <a:gd name="connsiteX20" fmla="*/ 10177272 w 10972800"/>
              <a:gd name="connsiteY20" fmla="*/ 18288 h 18288"/>
              <a:gd name="connsiteX21" fmla="*/ 9820656 w 10972800"/>
              <a:gd name="connsiteY21" fmla="*/ 18288 h 18288"/>
              <a:gd name="connsiteX22" fmla="*/ 9464040 w 10972800"/>
              <a:gd name="connsiteY22" fmla="*/ 18288 h 18288"/>
              <a:gd name="connsiteX23" fmla="*/ 8778240 w 10972800"/>
              <a:gd name="connsiteY23" fmla="*/ 18288 h 18288"/>
              <a:gd name="connsiteX24" fmla="*/ 8421624 w 10972800"/>
              <a:gd name="connsiteY24" fmla="*/ 18288 h 18288"/>
              <a:gd name="connsiteX25" fmla="*/ 7735824 w 10972800"/>
              <a:gd name="connsiteY25" fmla="*/ 18288 h 18288"/>
              <a:gd name="connsiteX26" fmla="*/ 6940296 w 10972800"/>
              <a:gd name="connsiteY26" fmla="*/ 18288 h 18288"/>
              <a:gd name="connsiteX27" fmla="*/ 6254496 w 10972800"/>
              <a:gd name="connsiteY27" fmla="*/ 18288 h 18288"/>
              <a:gd name="connsiteX28" fmla="*/ 5458968 w 10972800"/>
              <a:gd name="connsiteY28" fmla="*/ 18288 h 18288"/>
              <a:gd name="connsiteX29" fmla="*/ 4663440 w 10972800"/>
              <a:gd name="connsiteY29" fmla="*/ 18288 h 18288"/>
              <a:gd name="connsiteX30" fmla="*/ 4306824 w 10972800"/>
              <a:gd name="connsiteY30" fmla="*/ 18288 h 18288"/>
              <a:gd name="connsiteX31" fmla="*/ 3840480 w 10972800"/>
              <a:gd name="connsiteY31" fmla="*/ 18288 h 18288"/>
              <a:gd name="connsiteX32" fmla="*/ 3264408 w 10972800"/>
              <a:gd name="connsiteY32" fmla="*/ 18288 h 18288"/>
              <a:gd name="connsiteX33" fmla="*/ 2578608 w 10972800"/>
              <a:gd name="connsiteY33" fmla="*/ 18288 h 18288"/>
              <a:gd name="connsiteX34" fmla="*/ 1673352 w 10972800"/>
              <a:gd name="connsiteY34" fmla="*/ 18288 h 18288"/>
              <a:gd name="connsiteX35" fmla="*/ 877824 w 10972800"/>
              <a:gd name="connsiteY35" fmla="*/ 18288 h 18288"/>
              <a:gd name="connsiteX36" fmla="*/ 0 w 10972800"/>
              <a:gd name="connsiteY36" fmla="*/ 18288 h 18288"/>
              <a:gd name="connsiteX37" fmla="*/ 0 w 10972800"/>
              <a:gd name="connsiteY37"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098" name="Picture 2" descr="Stop Domestic Abuse - Home | Facebook">
            <a:extLst>
              <a:ext uri="{FF2B5EF4-FFF2-40B4-BE49-F238E27FC236}">
                <a16:creationId xmlns:a16="http://schemas.microsoft.com/office/drawing/2014/main" id="{77A1AA59-522A-709B-D6BF-C1C2A2FD3668}"/>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r="3795"/>
          <a:stretch/>
        </p:blipFill>
        <p:spPr bwMode="auto">
          <a:xfrm>
            <a:off x="7675658" y="2093976"/>
            <a:ext cx="3941064" cy="4096512"/>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4102" name="Content Placeholder 2">
            <a:extLst>
              <a:ext uri="{FF2B5EF4-FFF2-40B4-BE49-F238E27FC236}">
                <a16:creationId xmlns:a16="http://schemas.microsoft.com/office/drawing/2014/main" id="{DBED33AB-81CB-6437-1545-7ED6F11442FB}"/>
              </a:ext>
            </a:extLst>
          </p:cNvPr>
          <p:cNvGraphicFramePr>
            <a:graphicFrameLocks noGrp="1"/>
          </p:cNvGraphicFramePr>
          <p:nvPr>
            <p:ph idx="1"/>
            <p:extLst>
              <p:ext uri="{D42A27DB-BD31-4B8C-83A1-F6EECF244321}">
                <p14:modId xmlns:p14="http://schemas.microsoft.com/office/powerpoint/2010/main" val="829816741"/>
              </p:ext>
            </p:extLst>
          </p:nvPr>
        </p:nvGraphicFramePr>
        <p:xfrm>
          <a:off x="572493" y="2071316"/>
          <a:ext cx="6713552" cy="411917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00272090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29" name="Rectangle 5128">
            <a:extLst>
              <a:ext uri="{FF2B5EF4-FFF2-40B4-BE49-F238E27FC236}">
                <a16:creationId xmlns:a16="http://schemas.microsoft.com/office/drawing/2014/main" id="{823AC064-BC96-4F32-8AE1-B2FD387548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96882" y="280374"/>
            <a:ext cx="11438793" cy="1844256"/>
          </a:xfrm>
          <a:prstGeom prst="rect">
            <a:avLst/>
          </a:prstGeom>
          <a:solidFill>
            <a:srgbClr val="404040"/>
          </a:solidFill>
          <a:ln w="127000" cap="sq" cmpd="thinThick">
            <a:solidFill>
              <a:srgbClr val="40404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4CD5E0B-9075-414E-3691-812C47A4E0D0}"/>
              </a:ext>
            </a:extLst>
          </p:cNvPr>
          <p:cNvSpPr>
            <a:spLocks noGrp="1"/>
          </p:cNvSpPr>
          <p:nvPr>
            <p:ph type="title"/>
          </p:nvPr>
        </p:nvSpPr>
        <p:spPr>
          <a:xfrm>
            <a:off x="546351" y="433545"/>
            <a:ext cx="11139854" cy="930447"/>
          </a:xfrm>
        </p:spPr>
        <p:txBody>
          <a:bodyPr vert="horz" lIns="91440" tIns="45720" rIns="91440" bIns="45720" rtlCol="0" anchor="b">
            <a:normAutofit/>
          </a:bodyPr>
          <a:lstStyle/>
          <a:p>
            <a:pPr algn="ctr"/>
            <a:r>
              <a:rPr lang="en-US" sz="5400">
                <a:solidFill>
                  <a:srgbClr val="FFFFFF"/>
                </a:solidFill>
              </a:rPr>
              <a:t>What is domestic abuse?</a:t>
            </a:r>
          </a:p>
        </p:txBody>
      </p:sp>
      <p:cxnSp>
        <p:nvCxnSpPr>
          <p:cNvPr id="5131" name="Straight Connector 5130">
            <a:extLst>
              <a:ext uri="{FF2B5EF4-FFF2-40B4-BE49-F238E27FC236}">
                <a16:creationId xmlns:a16="http://schemas.microsoft.com/office/drawing/2014/main" id="{7E7C77BC-7138-40B1-A15B-20F57A49462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2230078" y="1522292"/>
            <a:ext cx="7772400" cy="0"/>
          </a:xfrm>
          <a:prstGeom prst="line">
            <a:avLst/>
          </a:prstGeom>
          <a:ln w="22225">
            <a:solidFill>
              <a:srgbClr val="D9D9D9"/>
            </a:solidFill>
          </a:ln>
        </p:spPr>
        <p:style>
          <a:lnRef idx="1">
            <a:schemeClr val="accent1"/>
          </a:lnRef>
          <a:fillRef idx="0">
            <a:schemeClr val="accent1"/>
          </a:fillRef>
          <a:effectRef idx="0">
            <a:schemeClr val="accent1"/>
          </a:effectRef>
          <a:fontRef idx="minor">
            <a:schemeClr val="tx1"/>
          </a:fontRef>
        </p:style>
      </p:cxnSp>
      <p:pic>
        <p:nvPicPr>
          <p:cNvPr id="5124" name="Picture 4" descr="16 Days Campaign Blog | Women's Aid - Domestic violence service in Ireland">
            <a:extLst>
              <a:ext uri="{FF2B5EF4-FFF2-40B4-BE49-F238E27FC236}">
                <a16:creationId xmlns:a16="http://schemas.microsoft.com/office/drawing/2014/main" id="{5D857951-E058-6E74-F601-051A8305D23A}"/>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1104734" y="2426818"/>
            <a:ext cx="3909583" cy="3997637"/>
          </a:xfrm>
          <a:prstGeom prst="rect">
            <a:avLst/>
          </a:prstGeom>
          <a:noFill/>
          <a:extLst>
            <a:ext uri="{909E8E84-426E-40DD-AFC4-6F175D3DCCD1}">
              <a14:hiddenFill xmlns:a14="http://schemas.microsoft.com/office/drawing/2010/main">
                <a:solidFill>
                  <a:srgbClr val="FFFFFF"/>
                </a:solidFill>
              </a14:hiddenFill>
            </a:ext>
          </a:extLst>
        </p:spPr>
      </p:pic>
      <p:cxnSp>
        <p:nvCxnSpPr>
          <p:cNvPr id="5133" name="Straight Connector 5132">
            <a:extLst>
              <a:ext uri="{FF2B5EF4-FFF2-40B4-BE49-F238E27FC236}">
                <a16:creationId xmlns:a16="http://schemas.microsoft.com/office/drawing/2014/main" id="{DB146403-F3D6-484B-B2ED-97F9565D037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116278" y="2596836"/>
            <a:ext cx="0" cy="3657600"/>
          </a:xfrm>
          <a:prstGeom prst="line">
            <a:avLst/>
          </a:prstGeom>
          <a:ln w="101600" cmpd="dbl">
            <a:solidFill>
              <a:srgbClr val="595959"/>
            </a:solidFill>
          </a:ln>
        </p:spPr>
        <p:style>
          <a:lnRef idx="1">
            <a:schemeClr val="accent1"/>
          </a:lnRef>
          <a:fillRef idx="0">
            <a:schemeClr val="accent1"/>
          </a:fillRef>
          <a:effectRef idx="0">
            <a:schemeClr val="accent1"/>
          </a:effectRef>
          <a:fontRef idx="minor">
            <a:schemeClr val="tx1"/>
          </a:fontRef>
        </p:style>
      </p:cxnSp>
      <p:pic>
        <p:nvPicPr>
          <p:cNvPr id="5122" name="Picture 2" descr="Help For Domestic Violence Perpetrators | Respect Phoneline UK">
            <a:extLst>
              <a:ext uri="{FF2B5EF4-FFF2-40B4-BE49-F238E27FC236}">
                <a16:creationId xmlns:a16="http://schemas.microsoft.com/office/drawing/2014/main" id="{7B456922-FBED-1B40-CB54-D8A476BABB55}"/>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5729" r="2098"/>
          <a:stretch/>
        </p:blipFill>
        <p:spPr bwMode="auto">
          <a:xfrm>
            <a:off x="6445073" y="2824538"/>
            <a:ext cx="5455917" cy="320219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4442617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1107346" y="276311"/>
            <a:ext cx="9840287" cy="646331"/>
          </a:xfrm>
          <a:prstGeom prst="rect">
            <a:avLst/>
          </a:prstGeom>
          <a:solidFill>
            <a:srgbClr val="FFC000"/>
          </a:solidFill>
        </p:spPr>
        <p:txBody>
          <a:bodyPr wrap="square" rtlCol="0">
            <a:spAutoFit/>
          </a:bodyPr>
          <a:lstStyle/>
          <a:p>
            <a:pPr algn="ctr"/>
            <a:r>
              <a:rPr lang="en-GB" sz="3600" b="1" dirty="0">
                <a:solidFill>
                  <a:schemeClr val="bg1"/>
                </a:solidFill>
              </a:rPr>
              <a:t>Overview of Domestic Abuse Act 2021</a:t>
            </a:r>
          </a:p>
        </p:txBody>
      </p:sp>
      <p:graphicFrame>
        <p:nvGraphicFramePr>
          <p:cNvPr id="3" name="Diagram 2"/>
          <p:cNvGraphicFramePr/>
          <p:nvPr/>
        </p:nvGraphicFramePr>
        <p:xfrm>
          <a:off x="523103" y="1099298"/>
          <a:ext cx="11145794" cy="521569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5477847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graphicEl>
                                              <a:dgm id="{201E5E63-356F-B642-8298-72BA023ED7CF}"/>
                                            </p:graphicEl>
                                          </p:spTgt>
                                        </p:tgtEl>
                                        <p:attrNameLst>
                                          <p:attrName>style.visibility</p:attrName>
                                        </p:attrNameLst>
                                      </p:cBhvr>
                                      <p:to>
                                        <p:strVal val="visible"/>
                                      </p:to>
                                    </p:set>
                                    <p:animEffect transition="in" filter="fade">
                                      <p:cBhvr>
                                        <p:cTn id="7" dur="500"/>
                                        <p:tgtEl>
                                          <p:spTgt spid="3">
                                            <p:graphicEl>
                                              <a:dgm id="{201E5E63-356F-B642-8298-72BA023ED7CF}"/>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graphicEl>
                                              <a:dgm id="{5867AAC4-6EF4-3345-8A40-FF4D392C6488}"/>
                                            </p:graphicEl>
                                          </p:spTgt>
                                        </p:tgtEl>
                                        <p:attrNameLst>
                                          <p:attrName>style.visibility</p:attrName>
                                        </p:attrNameLst>
                                      </p:cBhvr>
                                      <p:to>
                                        <p:strVal val="visible"/>
                                      </p:to>
                                    </p:set>
                                    <p:animEffect transition="in" filter="fade">
                                      <p:cBhvr>
                                        <p:cTn id="12" dur="500"/>
                                        <p:tgtEl>
                                          <p:spTgt spid="3">
                                            <p:graphicEl>
                                              <a:dgm id="{5867AAC4-6EF4-3345-8A40-FF4D392C6488}"/>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graphicEl>
                                              <a:dgm id="{9F9C9BDB-16CF-304E-9372-2E96537D3AA6}"/>
                                            </p:graphicEl>
                                          </p:spTgt>
                                        </p:tgtEl>
                                        <p:attrNameLst>
                                          <p:attrName>style.visibility</p:attrName>
                                        </p:attrNameLst>
                                      </p:cBhvr>
                                      <p:to>
                                        <p:strVal val="visible"/>
                                      </p:to>
                                    </p:set>
                                    <p:animEffect transition="in" filter="fade">
                                      <p:cBhvr>
                                        <p:cTn id="17" dur="500"/>
                                        <p:tgtEl>
                                          <p:spTgt spid="3">
                                            <p:graphicEl>
                                              <a:dgm id="{9F9C9BDB-16CF-304E-9372-2E96537D3AA6}"/>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graphicEl>
                                              <a:dgm id="{1B69B469-5854-4D45-A0B2-0F8CFE2F53F7}"/>
                                            </p:graphicEl>
                                          </p:spTgt>
                                        </p:tgtEl>
                                        <p:attrNameLst>
                                          <p:attrName>style.visibility</p:attrName>
                                        </p:attrNameLst>
                                      </p:cBhvr>
                                      <p:to>
                                        <p:strVal val="visible"/>
                                      </p:to>
                                    </p:set>
                                    <p:animEffect transition="in" filter="fade">
                                      <p:cBhvr>
                                        <p:cTn id="22" dur="500"/>
                                        <p:tgtEl>
                                          <p:spTgt spid="3">
                                            <p:graphicEl>
                                              <a:dgm id="{1B69B469-5854-4D45-A0B2-0F8CFE2F53F7}"/>
                                            </p:graphic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graphicEl>
                                              <a:dgm id="{6814B9E8-FC68-0848-8C61-FE5E398C5573}"/>
                                            </p:graphicEl>
                                          </p:spTgt>
                                        </p:tgtEl>
                                        <p:attrNameLst>
                                          <p:attrName>style.visibility</p:attrName>
                                        </p:attrNameLst>
                                      </p:cBhvr>
                                      <p:to>
                                        <p:strVal val="visible"/>
                                      </p:to>
                                    </p:set>
                                    <p:animEffect transition="in" filter="fade">
                                      <p:cBhvr>
                                        <p:cTn id="27" dur="500"/>
                                        <p:tgtEl>
                                          <p:spTgt spid="3">
                                            <p:graphicEl>
                                              <a:dgm id="{6814B9E8-FC68-0848-8C61-FE5E398C5573}"/>
                                            </p:graphic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3">
                                            <p:graphicEl>
                                              <a:dgm id="{21D0D6EE-F205-F749-9219-AEF6F9E682DB}"/>
                                            </p:graphicEl>
                                          </p:spTgt>
                                        </p:tgtEl>
                                        <p:attrNameLst>
                                          <p:attrName>style.visibility</p:attrName>
                                        </p:attrNameLst>
                                      </p:cBhvr>
                                      <p:to>
                                        <p:strVal val="visible"/>
                                      </p:to>
                                    </p:set>
                                    <p:animEffect transition="in" filter="fade">
                                      <p:cBhvr>
                                        <p:cTn id="32" dur="500"/>
                                        <p:tgtEl>
                                          <p:spTgt spid="3">
                                            <p:graphicEl>
                                              <a:dgm id="{21D0D6EE-F205-F749-9219-AEF6F9E682DB}"/>
                                            </p:graphic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3">
                                            <p:graphicEl>
                                              <a:dgm id="{1ED8C7B4-71E3-4C4C-96BD-0CE317F45DDF}"/>
                                            </p:graphicEl>
                                          </p:spTgt>
                                        </p:tgtEl>
                                        <p:attrNameLst>
                                          <p:attrName>style.visibility</p:attrName>
                                        </p:attrNameLst>
                                      </p:cBhvr>
                                      <p:to>
                                        <p:strVal val="visible"/>
                                      </p:to>
                                    </p:set>
                                    <p:animEffect transition="in" filter="fade">
                                      <p:cBhvr>
                                        <p:cTn id="37" dur="500"/>
                                        <p:tgtEl>
                                          <p:spTgt spid="3">
                                            <p:graphicEl>
                                              <a:dgm id="{1ED8C7B4-71E3-4C4C-96BD-0CE317F45DDF}"/>
                                            </p:graphic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3">
                                            <p:graphicEl>
                                              <a:dgm id="{0590C477-D190-7A40-8A45-E3BF6F2447C9}"/>
                                            </p:graphicEl>
                                          </p:spTgt>
                                        </p:tgtEl>
                                        <p:attrNameLst>
                                          <p:attrName>style.visibility</p:attrName>
                                        </p:attrNameLst>
                                      </p:cBhvr>
                                      <p:to>
                                        <p:strVal val="visible"/>
                                      </p:to>
                                    </p:set>
                                    <p:animEffect transition="in" filter="fade">
                                      <p:cBhvr>
                                        <p:cTn id="42" dur="500"/>
                                        <p:tgtEl>
                                          <p:spTgt spid="3">
                                            <p:graphicEl>
                                              <a:dgm id="{0590C477-D190-7A40-8A45-E3BF6F2447C9}"/>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Sub>
          <a:bldDgm bld="one"/>
        </p:bldSub>
      </p:bldGraphic>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1817936" y="276311"/>
            <a:ext cx="8280920" cy="646331"/>
          </a:xfrm>
          <a:prstGeom prst="rect">
            <a:avLst/>
          </a:prstGeom>
          <a:solidFill>
            <a:srgbClr val="FFC000"/>
          </a:solidFill>
        </p:spPr>
        <p:txBody>
          <a:bodyPr wrap="square" rtlCol="0">
            <a:spAutoFit/>
          </a:bodyPr>
          <a:lstStyle/>
          <a:p>
            <a:pPr algn="ctr"/>
            <a:r>
              <a:rPr lang="en-GB" sz="3600" b="1" dirty="0">
                <a:solidFill>
                  <a:schemeClr val="bg1"/>
                </a:solidFill>
              </a:rPr>
              <a:t>Definition of ‘Domestic Abuse’ </a:t>
            </a:r>
          </a:p>
        </p:txBody>
      </p:sp>
      <p:sp>
        <p:nvSpPr>
          <p:cNvPr id="3" name="TextBox 2"/>
          <p:cNvSpPr txBox="1"/>
          <p:nvPr/>
        </p:nvSpPr>
        <p:spPr>
          <a:xfrm>
            <a:off x="1336969" y="1100000"/>
            <a:ext cx="9242854" cy="461665"/>
          </a:xfrm>
          <a:prstGeom prst="rect">
            <a:avLst/>
          </a:prstGeom>
          <a:solidFill>
            <a:schemeClr val="bg2">
              <a:lumMod val="90000"/>
            </a:schemeClr>
          </a:solidFill>
          <a:ln>
            <a:solidFill>
              <a:schemeClr val="tx1"/>
            </a:solidFill>
          </a:ln>
        </p:spPr>
        <p:txBody>
          <a:bodyPr wrap="square" rtlCol="0">
            <a:spAutoFit/>
          </a:bodyPr>
          <a:lstStyle/>
          <a:p>
            <a:r>
              <a:rPr lang="en-GB" sz="2400" dirty="0"/>
              <a:t>Behaviour of person A towards another person B is domestic abuse if -</a:t>
            </a:r>
          </a:p>
        </p:txBody>
      </p:sp>
      <p:graphicFrame>
        <p:nvGraphicFramePr>
          <p:cNvPr id="4" name="Diagram 3"/>
          <p:cNvGraphicFramePr/>
          <p:nvPr/>
        </p:nvGraphicFramePr>
        <p:xfrm>
          <a:off x="1415535" y="1739023"/>
          <a:ext cx="9360930" cy="456936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5337478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graphicEl>
                                              <a:dgm id="{F064D588-7962-44DC-91A9-62B25018819D}"/>
                                            </p:graphicEl>
                                          </p:spTgt>
                                        </p:tgtEl>
                                        <p:attrNameLst>
                                          <p:attrName>style.visibility</p:attrName>
                                        </p:attrNameLst>
                                      </p:cBhvr>
                                      <p:to>
                                        <p:strVal val="visible"/>
                                      </p:to>
                                    </p:set>
                                    <p:animEffect transition="in" filter="fade">
                                      <p:cBhvr>
                                        <p:cTn id="12" dur="500"/>
                                        <p:tgtEl>
                                          <p:spTgt spid="4">
                                            <p:graphicEl>
                                              <a:dgm id="{F064D588-7962-44DC-91A9-62B25018819D}"/>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4">
                                            <p:graphicEl>
                                              <a:dgm id="{A94A67F9-DAC3-4931-856B-51DD1076619F}"/>
                                            </p:graphicEl>
                                          </p:spTgt>
                                        </p:tgtEl>
                                        <p:attrNameLst>
                                          <p:attrName>style.visibility</p:attrName>
                                        </p:attrNameLst>
                                      </p:cBhvr>
                                      <p:to>
                                        <p:strVal val="visible"/>
                                      </p:to>
                                    </p:set>
                                    <p:animEffect transition="in" filter="fade">
                                      <p:cBhvr>
                                        <p:cTn id="17" dur="500"/>
                                        <p:tgtEl>
                                          <p:spTgt spid="4">
                                            <p:graphicEl>
                                              <a:dgm id="{A94A67F9-DAC3-4931-856B-51DD1076619F}"/>
                                            </p:graphicEl>
                                          </p:spTgt>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4">
                                            <p:graphicEl>
                                              <a:dgm id="{DEBB33D3-86DC-414D-A84F-B67AF57F3CEE}"/>
                                            </p:graphicEl>
                                          </p:spTgt>
                                        </p:tgtEl>
                                        <p:attrNameLst>
                                          <p:attrName>style.visibility</p:attrName>
                                        </p:attrNameLst>
                                      </p:cBhvr>
                                      <p:to>
                                        <p:strVal val="visible"/>
                                      </p:to>
                                    </p:set>
                                    <p:animEffect transition="in" filter="fade">
                                      <p:cBhvr>
                                        <p:cTn id="20" dur="500"/>
                                        <p:tgtEl>
                                          <p:spTgt spid="4">
                                            <p:graphicEl>
                                              <a:dgm id="{DEBB33D3-86DC-414D-A84F-B67AF57F3CEE}"/>
                                            </p:graphicEl>
                                          </p:spTgt>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4">
                                            <p:graphicEl>
                                              <a:dgm id="{ADD7E731-B06B-4D58-85C1-6D416181A83C}"/>
                                            </p:graphicEl>
                                          </p:spTgt>
                                        </p:tgtEl>
                                        <p:attrNameLst>
                                          <p:attrName>style.visibility</p:attrName>
                                        </p:attrNameLst>
                                      </p:cBhvr>
                                      <p:to>
                                        <p:strVal val="visible"/>
                                      </p:to>
                                    </p:set>
                                    <p:animEffect transition="in" filter="fade">
                                      <p:cBhvr>
                                        <p:cTn id="25" dur="500"/>
                                        <p:tgtEl>
                                          <p:spTgt spid="4">
                                            <p:graphicEl>
                                              <a:dgm id="{ADD7E731-B06B-4D58-85C1-6D416181A83C}"/>
                                            </p:graphicEl>
                                          </p:spTgt>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4">
                                            <p:graphicEl>
                                              <a:dgm id="{6529C852-527D-4C10-B5FA-75FC033DAC08}"/>
                                            </p:graphicEl>
                                          </p:spTgt>
                                        </p:tgtEl>
                                        <p:attrNameLst>
                                          <p:attrName>style.visibility</p:attrName>
                                        </p:attrNameLst>
                                      </p:cBhvr>
                                      <p:to>
                                        <p:strVal val="visible"/>
                                      </p:to>
                                    </p:set>
                                    <p:animEffect transition="in" filter="fade">
                                      <p:cBhvr>
                                        <p:cTn id="28" dur="500"/>
                                        <p:tgtEl>
                                          <p:spTgt spid="4">
                                            <p:graphicEl>
                                              <a:dgm id="{6529C852-527D-4C10-B5FA-75FC033DAC08}"/>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Graphic spid="4" grpId="0">
        <p:bldSub>
          <a:bldDgm bld="one"/>
        </p:bldSub>
      </p:bldGraphic>
    </p:bld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159" name="Rectangle 6152">
            <a:extLst>
              <a:ext uri="{FF2B5EF4-FFF2-40B4-BE49-F238E27FC236}">
                <a16:creationId xmlns:a16="http://schemas.microsoft.com/office/drawing/2014/main" id="{5F9CFCE6-877F-4858-B8BD-2C52CA8AFB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4E667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60" name="Rectangle 6154">
            <a:extLst>
              <a:ext uri="{FF2B5EF4-FFF2-40B4-BE49-F238E27FC236}">
                <a16:creationId xmlns:a16="http://schemas.microsoft.com/office/drawing/2014/main" id="{8213F8A0-12AE-4514-8372-0DD766EC28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256866" y="480060"/>
            <a:ext cx="5458122" cy="589788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148" name="Picture 4" descr="National decision model | College of Policing">
            <a:extLst>
              <a:ext uri="{FF2B5EF4-FFF2-40B4-BE49-F238E27FC236}">
                <a16:creationId xmlns:a16="http://schemas.microsoft.com/office/drawing/2014/main" id="{5F66C8EF-546F-E9AB-8043-4C3266EC13D0}"/>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6421035" y="1051246"/>
            <a:ext cx="5129784" cy="4755507"/>
          </a:xfrm>
          <a:prstGeom prst="rect">
            <a:avLst/>
          </a:prstGeom>
          <a:noFill/>
          <a:extLst>
            <a:ext uri="{909E8E84-426E-40DD-AFC4-6F175D3DCCD1}">
              <a14:hiddenFill xmlns:a14="http://schemas.microsoft.com/office/drawing/2010/main">
                <a:solidFill>
                  <a:srgbClr val="FFFFFF"/>
                </a:solidFill>
              </a14:hiddenFill>
            </a:ext>
          </a:extLst>
        </p:spPr>
      </p:pic>
      <p:sp>
        <p:nvSpPr>
          <p:cNvPr id="6161" name="Rectangle 6156">
            <a:extLst>
              <a:ext uri="{FF2B5EF4-FFF2-40B4-BE49-F238E27FC236}">
                <a16:creationId xmlns:a16="http://schemas.microsoft.com/office/drawing/2014/main" id="{9EFF17D4-9A8C-4CE5-B096-D8CCD440043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5458121" cy="589788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146" name="Picture 2" descr="Speedometer with low medium high risk concept Vector Image">
            <a:extLst>
              <a:ext uri="{FF2B5EF4-FFF2-40B4-BE49-F238E27FC236}">
                <a16:creationId xmlns:a16="http://schemas.microsoft.com/office/drawing/2014/main" id="{64CD65FE-8502-E509-58D3-F68BE344C40E}"/>
              </a:ext>
            </a:extLst>
          </p:cNvPr>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641180" y="1429596"/>
            <a:ext cx="5129784" cy="39988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1265745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179" name="Rectangle 7174">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9"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180" name="Rectangle 7176">
            <a:extLst>
              <a:ext uri="{FF2B5EF4-FFF2-40B4-BE49-F238E27FC236}">
                <a16:creationId xmlns:a16="http://schemas.microsoft.com/office/drawing/2014/main" id="{16BF4F81-CE79-4A24-860D-9959FF7162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479278" y="484632"/>
            <a:ext cx="4189913" cy="5852642"/>
          </a:xfrm>
          <a:prstGeom prst="rect">
            <a:avLst/>
          </a:prstGeom>
          <a:solidFill>
            <a:schemeClr val="bg2"/>
          </a:solidFill>
          <a:ln w="127000" cap="sq" cmpd="thinThick">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a16="http://schemas.microsoft.com/office/drawing/2014/main" id="{CB5C278D-5AC2-A14C-B219-6A1BC2E8EF0F}"/>
              </a:ext>
            </a:extLst>
          </p:cNvPr>
          <p:cNvSpPr txBox="1"/>
          <p:nvPr/>
        </p:nvSpPr>
        <p:spPr>
          <a:xfrm>
            <a:off x="710390" y="681037"/>
            <a:ext cx="3738779" cy="1788811"/>
          </a:xfrm>
          <a:prstGeom prst="rect">
            <a:avLst/>
          </a:prstGeom>
        </p:spPr>
        <p:txBody>
          <a:bodyPr vert="horz" lIns="91440" tIns="45720" rIns="91440" bIns="45720" rtlCol="0" anchor="ctr">
            <a:normAutofit/>
          </a:bodyPr>
          <a:lstStyle/>
          <a:p>
            <a:pPr marR="0" lvl="0" fontAlgn="base">
              <a:lnSpc>
                <a:spcPct val="90000"/>
              </a:lnSpc>
              <a:spcBef>
                <a:spcPct val="0"/>
              </a:spcBef>
              <a:spcAft>
                <a:spcPts val="600"/>
              </a:spcAft>
              <a:buClrTx/>
              <a:buSzTx/>
              <a:tabLst/>
              <a:defRPr/>
            </a:pPr>
            <a:r>
              <a:rPr kumimoji="0" lang="en-US" sz="4000" b="1" i="0" u="sng" strike="noStrike" cap="none" spc="0" normalizeH="0" baseline="0" noProof="0">
                <a:ln>
                  <a:noFill/>
                </a:ln>
                <a:effectLst/>
                <a:uLnTx/>
                <a:uFillTx/>
                <a:latin typeface="+mj-lt"/>
                <a:ea typeface="+mj-ea"/>
                <a:cs typeface="+mj-cs"/>
              </a:rPr>
              <a:t>High Risk Victim</a:t>
            </a:r>
          </a:p>
        </p:txBody>
      </p:sp>
      <p:sp>
        <p:nvSpPr>
          <p:cNvPr id="6" name="TextBox 5">
            <a:extLst>
              <a:ext uri="{FF2B5EF4-FFF2-40B4-BE49-F238E27FC236}">
                <a16:creationId xmlns:a16="http://schemas.microsoft.com/office/drawing/2014/main" id="{C2CF1AEB-5420-7E0B-F960-0F8655799059}"/>
              </a:ext>
            </a:extLst>
          </p:cNvPr>
          <p:cNvSpPr txBox="1"/>
          <p:nvPr/>
        </p:nvSpPr>
        <p:spPr>
          <a:xfrm>
            <a:off x="710390" y="2630161"/>
            <a:ext cx="3738780" cy="3546801"/>
          </a:xfrm>
          <a:prstGeom prst="rect">
            <a:avLst/>
          </a:prstGeom>
        </p:spPr>
        <p:txBody>
          <a:bodyPr vert="horz" lIns="91440" tIns="45720" rIns="91440" bIns="45720" rtlCol="0">
            <a:normAutofit/>
          </a:bodyPr>
          <a:lstStyle/>
          <a:p>
            <a:pPr marR="0" lvl="0" algn="ctr" fontAlgn="base">
              <a:lnSpc>
                <a:spcPct val="90000"/>
              </a:lnSpc>
              <a:spcBef>
                <a:spcPct val="30000"/>
              </a:spcBef>
              <a:spcAft>
                <a:spcPct val="0"/>
              </a:spcAft>
              <a:buClrTx/>
              <a:buSzTx/>
              <a:tabLst/>
              <a:defRPr/>
            </a:pPr>
            <a:r>
              <a:rPr kumimoji="0" lang="en-US" sz="1700" b="0" i="0" u="none" strike="noStrike" cap="none" spc="0" normalizeH="0" baseline="0" noProof="0" dirty="0">
                <a:ln>
                  <a:noFill/>
                </a:ln>
                <a:effectLst/>
                <a:uLnTx/>
                <a:uFillTx/>
              </a:rPr>
              <a:t>There are identifiable indicators of risk of serious harm.  </a:t>
            </a:r>
          </a:p>
          <a:p>
            <a:pPr marR="0" lvl="0" indent="-228600" algn="ctr" fontAlgn="base">
              <a:lnSpc>
                <a:spcPct val="90000"/>
              </a:lnSpc>
              <a:spcBef>
                <a:spcPct val="30000"/>
              </a:spcBef>
              <a:spcAft>
                <a:spcPct val="0"/>
              </a:spcAft>
              <a:buClrTx/>
              <a:buSzTx/>
              <a:buFont typeface="Arial" panose="020B0604020202020204" pitchFamily="34" charset="0"/>
              <a:buChar char="•"/>
              <a:tabLst/>
              <a:defRPr/>
            </a:pPr>
            <a:endParaRPr lang="en-US" sz="1700" dirty="0"/>
          </a:p>
          <a:p>
            <a:pPr marR="0" lvl="0" indent="-228600" algn="ctr" fontAlgn="base">
              <a:lnSpc>
                <a:spcPct val="90000"/>
              </a:lnSpc>
              <a:spcBef>
                <a:spcPct val="30000"/>
              </a:spcBef>
              <a:spcAft>
                <a:spcPct val="0"/>
              </a:spcAft>
              <a:buClrTx/>
              <a:buSzTx/>
              <a:buFont typeface="Arial" panose="020B0604020202020204" pitchFamily="34" charset="0"/>
              <a:buChar char="•"/>
              <a:tabLst/>
              <a:defRPr/>
            </a:pPr>
            <a:endParaRPr kumimoji="0" lang="en-US" sz="1700" b="0" i="0" u="none" strike="noStrike" cap="none" spc="0" normalizeH="0" baseline="0" noProof="0" dirty="0">
              <a:ln>
                <a:noFill/>
              </a:ln>
              <a:effectLst/>
              <a:uLnTx/>
              <a:uFillTx/>
            </a:endParaRPr>
          </a:p>
          <a:p>
            <a:pPr marR="0" lvl="0" algn="ctr" fontAlgn="base">
              <a:lnSpc>
                <a:spcPct val="90000"/>
              </a:lnSpc>
              <a:spcBef>
                <a:spcPct val="30000"/>
              </a:spcBef>
              <a:spcAft>
                <a:spcPct val="0"/>
              </a:spcAft>
              <a:buClrTx/>
              <a:buSzTx/>
              <a:tabLst/>
              <a:defRPr/>
            </a:pPr>
            <a:r>
              <a:rPr kumimoji="0" lang="en-US" sz="1700" b="0" i="0" u="none" strike="noStrike" cap="none" spc="0" normalizeH="0" baseline="0" noProof="0" dirty="0">
                <a:ln>
                  <a:noFill/>
                </a:ln>
                <a:effectLst/>
                <a:uLnTx/>
                <a:uFillTx/>
              </a:rPr>
              <a:t>The potential event could happen at any time and the impact would be serious.</a:t>
            </a:r>
            <a:br>
              <a:rPr kumimoji="0" lang="en-US" sz="1700" b="0" i="0" u="none" strike="noStrike" cap="none" spc="0" normalizeH="0" baseline="0" noProof="0" dirty="0">
                <a:ln>
                  <a:noFill/>
                </a:ln>
                <a:effectLst/>
                <a:uLnTx/>
                <a:uFillTx/>
              </a:rPr>
            </a:br>
            <a:br>
              <a:rPr kumimoji="0" lang="en-US" sz="1700" b="0" i="0" u="sng" strike="noStrike" cap="none" spc="0" normalizeH="0" baseline="0" noProof="0" dirty="0">
                <a:ln>
                  <a:noFill/>
                </a:ln>
                <a:effectLst/>
                <a:uLnTx/>
                <a:uFillTx/>
              </a:rPr>
            </a:br>
            <a:r>
              <a:rPr kumimoji="0" lang="en-US" sz="1700" b="0" i="0" u="sng" strike="noStrike" cap="none" spc="0" normalizeH="0" baseline="0" noProof="0" dirty="0">
                <a:ln>
                  <a:noFill/>
                </a:ln>
                <a:effectLst/>
                <a:uLnTx/>
                <a:uFillTx/>
              </a:rPr>
              <a:t>  Serious Risk of Harm </a:t>
            </a:r>
            <a:br>
              <a:rPr kumimoji="0" lang="en-US" sz="1700" b="0" i="0" u="none" strike="noStrike" cap="none" spc="0" normalizeH="0" baseline="0" noProof="0" dirty="0">
                <a:ln>
                  <a:noFill/>
                </a:ln>
                <a:effectLst/>
                <a:uLnTx/>
                <a:uFillTx/>
              </a:rPr>
            </a:br>
            <a:r>
              <a:rPr kumimoji="0" lang="en-US" sz="1700" b="0" i="0" u="none" strike="noStrike" cap="none" spc="0" normalizeH="0" baseline="0" noProof="0" dirty="0">
                <a:ln>
                  <a:noFill/>
                </a:ln>
                <a:effectLst/>
                <a:uLnTx/>
                <a:uFillTx/>
              </a:rPr>
              <a:t>"A risk which is life threatening and or traumatic and from which recovery, whether physical or psychological can be expected to be difficult or impossible".</a:t>
            </a:r>
          </a:p>
        </p:txBody>
      </p:sp>
      <p:pic>
        <p:nvPicPr>
          <p:cNvPr id="7170" name="Picture 2" descr="Taking your breath away - why strangulation in domestic violence is a huge  red flag | MobileODT">
            <a:extLst>
              <a:ext uri="{FF2B5EF4-FFF2-40B4-BE49-F238E27FC236}">
                <a16:creationId xmlns:a16="http://schemas.microsoft.com/office/drawing/2014/main" id="{B206246F-E1F8-DB10-2311-C870A9081E21}"/>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23749"/>
          <a:stretch/>
        </p:blipFill>
        <p:spPr bwMode="auto">
          <a:xfrm>
            <a:off x="5170507" y="484633"/>
            <a:ext cx="6542215" cy="58887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9474606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211" name="Rectangle 8198">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9"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212" name="Rectangle 8200">
            <a:extLst>
              <a:ext uri="{FF2B5EF4-FFF2-40B4-BE49-F238E27FC236}">
                <a16:creationId xmlns:a16="http://schemas.microsoft.com/office/drawing/2014/main" id="{16BF4F81-CE79-4A24-860D-9959FF7162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479278" y="484632"/>
            <a:ext cx="4189913" cy="5852642"/>
          </a:xfrm>
          <a:prstGeom prst="rect">
            <a:avLst/>
          </a:prstGeom>
          <a:solidFill>
            <a:schemeClr val="bg2"/>
          </a:solidFill>
          <a:ln w="127000" cap="sq" cmpd="thinThick">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8ED67F56-AA0B-1224-86CA-AB08D97BE93C}"/>
              </a:ext>
            </a:extLst>
          </p:cNvPr>
          <p:cNvSpPr txBox="1"/>
          <p:nvPr/>
        </p:nvSpPr>
        <p:spPr>
          <a:xfrm>
            <a:off x="710390" y="681037"/>
            <a:ext cx="3738779" cy="1788811"/>
          </a:xfrm>
          <a:prstGeom prst="rect">
            <a:avLst/>
          </a:prstGeom>
        </p:spPr>
        <p:txBody>
          <a:bodyPr vert="horz" lIns="91440" tIns="45720" rIns="91440" bIns="45720" rtlCol="0" anchor="ctr">
            <a:normAutofit/>
          </a:bodyPr>
          <a:lstStyle/>
          <a:p>
            <a:pPr marR="0" lvl="0" algn="ctr" fontAlgn="base">
              <a:lnSpc>
                <a:spcPct val="90000"/>
              </a:lnSpc>
              <a:spcBef>
                <a:spcPct val="0"/>
              </a:spcBef>
              <a:spcAft>
                <a:spcPts val="600"/>
              </a:spcAft>
              <a:buClrTx/>
              <a:buSzTx/>
              <a:tabLst/>
              <a:defRPr/>
            </a:pPr>
            <a:r>
              <a:rPr kumimoji="0" lang="en-US" sz="4000" b="1" i="0" u="sng" strike="noStrike" cap="none" spc="0" normalizeH="0" baseline="0" noProof="0" dirty="0">
                <a:ln>
                  <a:noFill/>
                </a:ln>
                <a:effectLst/>
                <a:uLnTx/>
                <a:uFillTx/>
                <a:latin typeface="+mj-lt"/>
                <a:ea typeface="+mj-ea"/>
                <a:cs typeface="+mj-cs"/>
              </a:rPr>
              <a:t>Medium Risk Victim </a:t>
            </a:r>
          </a:p>
        </p:txBody>
      </p:sp>
      <p:sp>
        <p:nvSpPr>
          <p:cNvPr id="3" name="TextBox 2">
            <a:extLst>
              <a:ext uri="{FF2B5EF4-FFF2-40B4-BE49-F238E27FC236}">
                <a16:creationId xmlns:a16="http://schemas.microsoft.com/office/drawing/2014/main" id="{451FA795-6D45-9E31-8DC7-E8A7AB1E87A4}"/>
              </a:ext>
            </a:extLst>
          </p:cNvPr>
          <p:cNvSpPr txBox="1"/>
          <p:nvPr/>
        </p:nvSpPr>
        <p:spPr>
          <a:xfrm>
            <a:off x="710390" y="2630161"/>
            <a:ext cx="3738780" cy="3546801"/>
          </a:xfrm>
          <a:prstGeom prst="rect">
            <a:avLst/>
          </a:prstGeom>
        </p:spPr>
        <p:txBody>
          <a:bodyPr vert="horz" lIns="91440" tIns="45720" rIns="91440" bIns="45720" rtlCol="0">
            <a:normAutofit/>
          </a:bodyPr>
          <a:lstStyle/>
          <a:p>
            <a:pPr marR="0" lvl="0" algn="ctr" fontAlgn="base">
              <a:lnSpc>
                <a:spcPct val="90000"/>
              </a:lnSpc>
              <a:spcBef>
                <a:spcPct val="30000"/>
              </a:spcBef>
              <a:spcAft>
                <a:spcPct val="0"/>
              </a:spcAft>
              <a:buClrTx/>
              <a:buSzTx/>
              <a:tabLst/>
              <a:defRPr/>
            </a:pPr>
            <a:r>
              <a:rPr kumimoji="0" lang="en-US" sz="1900" b="0" i="0" u="none" strike="noStrike" cap="none" spc="0" normalizeH="0" baseline="0" noProof="0" dirty="0">
                <a:ln>
                  <a:noFill/>
                </a:ln>
                <a:effectLst/>
                <a:uLnTx/>
                <a:uFillTx/>
              </a:rPr>
              <a:t>There are identifiable indicators of risk of serious harm.  </a:t>
            </a:r>
          </a:p>
          <a:p>
            <a:pPr marR="0" lvl="0" indent="-228600" algn="ctr" fontAlgn="base">
              <a:lnSpc>
                <a:spcPct val="90000"/>
              </a:lnSpc>
              <a:spcBef>
                <a:spcPct val="30000"/>
              </a:spcBef>
              <a:spcAft>
                <a:spcPct val="0"/>
              </a:spcAft>
              <a:buClrTx/>
              <a:buSzTx/>
              <a:buFont typeface="Arial" panose="020B0604020202020204" pitchFamily="34" charset="0"/>
              <a:buChar char="•"/>
              <a:tabLst/>
              <a:defRPr/>
            </a:pPr>
            <a:endParaRPr lang="en-US" sz="1900" dirty="0"/>
          </a:p>
          <a:p>
            <a:pPr marR="0" lvl="0" algn="ctr" fontAlgn="base">
              <a:lnSpc>
                <a:spcPct val="90000"/>
              </a:lnSpc>
              <a:spcBef>
                <a:spcPct val="30000"/>
              </a:spcBef>
              <a:spcAft>
                <a:spcPct val="0"/>
              </a:spcAft>
              <a:buClrTx/>
              <a:buSzTx/>
              <a:tabLst/>
              <a:defRPr/>
            </a:pPr>
            <a:r>
              <a:rPr kumimoji="0" lang="en-US" sz="1900" b="0" i="0" u="none" strike="noStrike" cap="none" spc="0" normalizeH="0" baseline="0" noProof="0" dirty="0">
                <a:ln>
                  <a:noFill/>
                </a:ln>
                <a:effectLst/>
                <a:uLnTx/>
                <a:uFillTx/>
              </a:rPr>
              <a:t>The offender has the potential to cause serious harm but is unlikely to do so unless there is a change in circumstances, for example, failure to take medication, loss of accommodation, relationship breakdown, drugs or alcohol abuse.</a:t>
            </a:r>
          </a:p>
        </p:txBody>
      </p:sp>
      <p:pic>
        <p:nvPicPr>
          <p:cNvPr id="8194" name="Picture 2" descr="Focusing on Victims of Crime isn't Just a Nicety - Get The Data">
            <a:extLst>
              <a:ext uri="{FF2B5EF4-FFF2-40B4-BE49-F238E27FC236}">
                <a16:creationId xmlns:a16="http://schemas.microsoft.com/office/drawing/2014/main" id="{630F6084-D0E7-77A3-17A1-03B306A112B8}"/>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4075" r="7991"/>
          <a:stretch/>
        </p:blipFill>
        <p:spPr bwMode="auto">
          <a:xfrm>
            <a:off x="5170507" y="484633"/>
            <a:ext cx="6542215" cy="58887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0203420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223" name="Rectangle 9222">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225" name="Rounded Rectangle 26">
            <a:extLst>
              <a:ext uri="{FF2B5EF4-FFF2-40B4-BE49-F238E27FC236}">
                <a16:creationId xmlns:a16="http://schemas.microsoft.com/office/drawing/2014/main" id="{6A507CAB-6FAD-4543-BAF2-DD9DD2970D6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6744" y="640080"/>
            <a:ext cx="4809175" cy="5577818"/>
          </a:xfrm>
          <a:prstGeom prst="roundRect">
            <a:avLst>
              <a:gd name="adj" fmla="val 0"/>
            </a:avLst>
          </a:prstGeom>
          <a:solidFill>
            <a:srgbClr val="FFFFFF"/>
          </a:solidFill>
          <a:ln w="9525">
            <a:solidFill>
              <a:schemeClr val="tx1">
                <a:lumMod val="65000"/>
                <a:lumOff val="3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218" name="Picture 2" descr="Male domestic abuse victims 'sleeping in cars and tents' - BBC News">
            <a:extLst>
              <a:ext uri="{FF2B5EF4-FFF2-40B4-BE49-F238E27FC236}">
                <a16:creationId xmlns:a16="http://schemas.microsoft.com/office/drawing/2014/main" id="{B619C2C1-B981-BE2C-3CC6-32F50A7025B1}"/>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28959" r="23236"/>
          <a:stretch/>
        </p:blipFill>
        <p:spPr bwMode="auto">
          <a:xfrm>
            <a:off x="811051" y="804661"/>
            <a:ext cx="4480560" cy="5248656"/>
          </a:xfrm>
          <a:prstGeom prst="rect">
            <a:avLst/>
          </a:prstGeom>
          <a:noFill/>
          <a:effectLst/>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13AF1CE1-D4C2-FFDE-C797-BC16449B1D0E}"/>
              </a:ext>
            </a:extLst>
          </p:cNvPr>
          <p:cNvSpPr txBox="1"/>
          <p:nvPr/>
        </p:nvSpPr>
        <p:spPr>
          <a:xfrm>
            <a:off x="5851895" y="1830061"/>
            <a:ext cx="5529054" cy="3546801"/>
          </a:xfrm>
          <a:prstGeom prst="rect">
            <a:avLst/>
          </a:prstGeom>
        </p:spPr>
        <p:txBody>
          <a:bodyPr vert="horz" lIns="91440" tIns="45720" rIns="91440" bIns="45720" rtlCol="0">
            <a:normAutofit/>
          </a:bodyPr>
          <a:lstStyle/>
          <a:p>
            <a:pPr marR="0" lvl="0" algn="ctr" fontAlgn="base">
              <a:lnSpc>
                <a:spcPct val="90000"/>
              </a:lnSpc>
              <a:spcBef>
                <a:spcPct val="30000"/>
              </a:spcBef>
              <a:spcAft>
                <a:spcPct val="0"/>
              </a:spcAft>
              <a:buClrTx/>
              <a:buSzTx/>
              <a:tabLst/>
              <a:defRPr/>
            </a:pPr>
            <a:r>
              <a:rPr kumimoji="0" lang="en-US" sz="3600" b="1" i="0" u="sng" strike="noStrike" cap="none" spc="0" normalizeH="0" baseline="0" noProof="0" dirty="0">
                <a:ln>
                  <a:noFill/>
                </a:ln>
                <a:effectLst/>
                <a:uLnTx/>
                <a:uFillTx/>
              </a:rPr>
              <a:t>Standard Risk Victim</a:t>
            </a:r>
          </a:p>
          <a:p>
            <a:pPr marR="0" lvl="0" fontAlgn="base">
              <a:lnSpc>
                <a:spcPct val="90000"/>
              </a:lnSpc>
              <a:spcBef>
                <a:spcPct val="30000"/>
              </a:spcBef>
              <a:spcAft>
                <a:spcPct val="0"/>
              </a:spcAft>
              <a:buClrTx/>
              <a:buSzTx/>
              <a:tabLst/>
              <a:defRPr/>
            </a:pPr>
            <a:endParaRPr lang="en-US" sz="2000" b="1" u="sng" dirty="0"/>
          </a:p>
          <a:p>
            <a:pPr marR="0" lvl="0" fontAlgn="base">
              <a:lnSpc>
                <a:spcPct val="90000"/>
              </a:lnSpc>
              <a:spcBef>
                <a:spcPct val="30000"/>
              </a:spcBef>
              <a:spcAft>
                <a:spcPct val="0"/>
              </a:spcAft>
              <a:buClrTx/>
              <a:buSzTx/>
              <a:tabLst/>
              <a:defRPr/>
            </a:pPr>
            <a:endParaRPr kumimoji="0" lang="en-US" sz="2000" b="1" i="0" u="sng" strike="noStrike" cap="none" spc="0" normalizeH="0" baseline="0" noProof="0" dirty="0">
              <a:ln>
                <a:noFill/>
              </a:ln>
              <a:effectLst/>
              <a:uLnTx/>
              <a:uFillTx/>
            </a:endParaRPr>
          </a:p>
          <a:p>
            <a:pPr algn="ctr" fontAlgn="base">
              <a:lnSpc>
                <a:spcPct val="90000"/>
              </a:lnSpc>
              <a:spcBef>
                <a:spcPct val="30000"/>
              </a:spcBef>
              <a:spcAft>
                <a:spcPct val="0"/>
              </a:spcAft>
              <a:defRPr/>
            </a:pPr>
            <a:r>
              <a:rPr kumimoji="0" lang="en-US" sz="2000" b="0" i="0" u="none" strike="noStrike" cap="none" spc="0" normalizeH="0" baseline="0" noProof="0" dirty="0">
                <a:ln>
                  <a:noFill/>
                </a:ln>
                <a:effectLst/>
                <a:uLnTx/>
                <a:uFillTx/>
              </a:rPr>
              <a:t>Current evidence does not indicate likelihood of causing serious harm</a:t>
            </a:r>
          </a:p>
          <a:p>
            <a:pPr marR="0" lvl="0" indent="-228600" fontAlgn="base">
              <a:lnSpc>
                <a:spcPct val="90000"/>
              </a:lnSpc>
              <a:spcBef>
                <a:spcPct val="30000"/>
              </a:spcBef>
              <a:spcAft>
                <a:spcPct val="0"/>
              </a:spcAft>
              <a:buClrTx/>
              <a:buSzTx/>
              <a:buFont typeface="Arial" panose="020B0604020202020204" pitchFamily="34" charset="0"/>
              <a:buChar char="•"/>
              <a:tabLst/>
              <a:defRPr/>
            </a:pPr>
            <a:endParaRPr kumimoji="0" lang="en-US" sz="2000" b="1" i="0" u="sng" strike="noStrike" cap="none" spc="0" normalizeH="0" baseline="0" noProof="0" dirty="0">
              <a:ln>
                <a:noFill/>
              </a:ln>
              <a:effectLst/>
              <a:uLnTx/>
              <a:uFillTx/>
            </a:endParaRPr>
          </a:p>
        </p:txBody>
      </p:sp>
    </p:spTree>
    <p:extLst>
      <p:ext uri="{BB962C8B-B14F-4D97-AF65-F5344CB8AC3E}">
        <p14:creationId xmlns:p14="http://schemas.microsoft.com/office/powerpoint/2010/main" val="116463074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49" name="Rectangle 10248">
            <a:extLst>
              <a:ext uri="{FF2B5EF4-FFF2-40B4-BE49-F238E27FC236}">
                <a16:creationId xmlns:a16="http://schemas.microsoft.com/office/drawing/2014/main" id="{99899462-FC16-43B0-966B-FCA26345071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493775" y="478232"/>
            <a:ext cx="5809306" cy="5918673"/>
          </a:xfrm>
          <a:prstGeom prst="rect">
            <a:avLst/>
          </a:prstGeom>
          <a:solidFill>
            <a:srgbClr val="404040"/>
          </a:solidFill>
          <a:ln w="127000" cap="sq" cmpd="thinThick">
            <a:solidFill>
              <a:srgbClr val="40404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9FBF6053-8927-C9E2-9C97-DCE80E9A6D59}"/>
              </a:ext>
            </a:extLst>
          </p:cNvPr>
          <p:cNvSpPr txBox="1"/>
          <p:nvPr/>
        </p:nvSpPr>
        <p:spPr>
          <a:xfrm>
            <a:off x="1947750" y="1070568"/>
            <a:ext cx="4933490" cy="1424446"/>
          </a:xfrm>
          <a:prstGeom prst="rect">
            <a:avLst/>
          </a:prstGeom>
        </p:spPr>
        <p:txBody>
          <a:bodyPr vert="horz" lIns="91440" tIns="45720" rIns="91440" bIns="45720" rtlCol="0" anchor="ctr">
            <a:normAutofit/>
          </a:bodyPr>
          <a:lstStyle/>
          <a:p>
            <a:pPr marR="0" lvl="0" fontAlgn="base">
              <a:lnSpc>
                <a:spcPct val="90000"/>
              </a:lnSpc>
              <a:spcBef>
                <a:spcPct val="0"/>
              </a:spcBef>
              <a:spcAft>
                <a:spcPts val="600"/>
              </a:spcAft>
              <a:buClrTx/>
              <a:buSzTx/>
              <a:tabLst/>
              <a:defRPr/>
            </a:pPr>
            <a:r>
              <a:rPr kumimoji="0" lang="en-US" sz="4000" b="0" i="0" u="none" strike="noStrike" cap="none" spc="0" normalizeH="0" baseline="0" noProof="0" dirty="0">
                <a:ln>
                  <a:noFill/>
                </a:ln>
                <a:solidFill>
                  <a:srgbClr val="FFFFFF"/>
                </a:solidFill>
                <a:effectLst/>
                <a:uLnTx/>
                <a:uFillTx/>
                <a:latin typeface="+mj-lt"/>
                <a:ea typeface="+mj-ea"/>
                <a:cs typeface="+mj-cs"/>
              </a:rPr>
              <a:t>Repeat Victim</a:t>
            </a:r>
          </a:p>
        </p:txBody>
      </p:sp>
      <p:cxnSp>
        <p:nvCxnSpPr>
          <p:cNvPr id="10251" name="Straight Connector 10250">
            <a:extLst>
              <a:ext uri="{FF2B5EF4-FFF2-40B4-BE49-F238E27FC236}">
                <a16:creationId xmlns:a16="http://schemas.microsoft.com/office/drawing/2014/main" id="{AAFEA932-2DF1-410C-A00A-7A1E7DBF751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079782" y="2639023"/>
            <a:ext cx="4800600" cy="0"/>
          </a:xfrm>
          <a:prstGeom prst="line">
            <a:avLst/>
          </a:prstGeom>
          <a:ln w="22225">
            <a:solidFill>
              <a:srgbClr val="E7E6E6"/>
            </a:solidFill>
          </a:ln>
        </p:spPr>
        <p:style>
          <a:lnRef idx="1">
            <a:schemeClr val="accent1"/>
          </a:lnRef>
          <a:fillRef idx="0">
            <a:schemeClr val="accent1"/>
          </a:fillRef>
          <a:effectRef idx="0">
            <a:schemeClr val="accent1"/>
          </a:effectRef>
          <a:fontRef idx="minor">
            <a:schemeClr val="tx1"/>
          </a:fontRef>
        </p:style>
      </p:cxnSp>
      <p:sp>
        <p:nvSpPr>
          <p:cNvPr id="3" name="TextBox 2">
            <a:extLst>
              <a:ext uri="{FF2B5EF4-FFF2-40B4-BE49-F238E27FC236}">
                <a16:creationId xmlns:a16="http://schemas.microsoft.com/office/drawing/2014/main" id="{347A3294-C49D-76D4-9C7B-5BA53B47EB98}"/>
              </a:ext>
            </a:extLst>
          </p:cNvPr>
          <p:cNvSpPr txBox="1"/>
          <p:nvPr/>
        </p:nvSpPr>
        <p:spPr>
          <a:xfrm>
            <a:off x="947447" y="2799889"/>
            <a:ext cx="4933490" cy="2987543"/>
          </a:xfrm>
          <a:prstGeom prst="rect">
            <a:avLst/>
          </a:prstGeom>
        </p:spPr>
        <p:txBody>
          <a:bodyPr vert="horz" lIns="91440" tIns="45720" rIns="91440" bIns="45720" rtlCol="0" anchor="t">
            <a:normAutofit/>
          </a:bodyPr>
          <a:lstStyle/>
          <a:p>
            <a:pPr marR="0" lvl="0" algn="ctr" fontAlgn="base">
              <a:lnSpc>
                <a:spcPct val="90000"/>
              </a:lnSpc>
              <a:spcBef>
                <a:spcPct val="30000"/>
              </a:spcBef>
              <a:spcAft>
                <a:spcPct val="0"/>
              </a:spcAft>
              <a:buClrTx/>
              <a:buSzTx/>
              <a:tabLst/>
              <a:defRPr/>
            </a:pPr>
            <a:r>
              <a:rPr kumimoji="0" lang="en-US" sz="2200" b="0" i="0" u="none" strike="noStrike" cap="none" spc="0" normalizeH="0" baseline="0" noProof="0" dirty="0">
                <a:ln>
                  <a:noFill/>
                </a:ln>
                <a:solidFill>
                  <a:srgbClr val="FFFFFF"/>
                </a:solidFill>
                <a:effectLst/>
                <a:uLnTx/>
                <a:uFillTx/>
              </a:rPr>
              <a:t>A repeat victim is someone who has reported two or more domestic abuse incidents to the police within a rolling 12-month period, accepting that this could an incident and/or a crime.</a:t>
            </a:r>
          </a:p>
        </p:txBody>
      </p:sp>
      <p:pic>
        <p:nvPicPr>
          <p:cNvPr id="10242" name="Picture 2" descr="How to do PTE Repeat Sentence - PTE Magic International | Online PTE  Coaching">
            <a:extLst>
              <a:ext uri="{FF2B5EF4-FFF2-40B4-BE49-F238E27FC236}">
                <a16:creationId xmlns:a16="http://schemas.microsoft.com/office/drawing/2014/main" id="{8EB73558-E6D9-1474-C268-2C1ED37908DD}"/>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7777506" y="347472"/>
            <a:ext cx="2971800" cy="2971800"/>
          </a:xfrm>
          <a:prstGeom prst="rect">
            <a:avLst/>
          </a:prstGeom>
          <a:noFill/>
          <a:extLst>
            <a:ext uri="{909E8E84-426E-40DD-AFC4-6F175D3DCCD1}">
              <a14:hiddenFill xmlns:a14="http://schemas.microsoft.com/office/drawing/2010/main">
                <a:solidFill>
                  <a:srgbClr val="FFFFFF"/>
                </a:solidFill>
              </a14:hiddenFill>
            </a:ext>
          </a:extLst>
        </p:spPr>
      </p:pic>
      <p:pic>
        <p:nvPicPr>
          <p:cNvPr id="10244" name="Picture 4" descr="The Subtle Art of Blaming the Victim | Psychology Today United Kingdom">
            <a:extLst>
              <a:ext uri="{FF2B5EF4-FFF2-40B4-BE49-F238E27FC236}">
                <a16:creationId xmlns:a16="http://schemas.microsoft.com/office/drawing/2014/main" id="{8ADF99DC-0E94-0B9F-CE3F-D740A6688C64}"/>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7279652" y="3566160"/>
            <a:ext cx="3967506" cy="2971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5575273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33" name="Rectangle 1032">
            <a:extLst>
              <a:ext uri="{FF2B5EF4-FFF2-40B4-BE49-F238E27FC236}">
                <a16:creationId xmlns:a16="http://schemas.microsoft.com/office/drawing/2014/main" id="{3756B343-807D-456E-AA26-80E96B75D1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35" name="Rectangle 1034">
            <a:extLst>
              <a:ext uri="{FF2B5EF4-FFF2-40B4-BE49-F238E27FC236}">
                <a16:creationId xmlns:a16="http://schemas.microsoft.com/office/drawing/2014/main" id="{08980754-6F4B-43C9-B9BE-127B6BED65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546413" y="215201"/>
            <a:ext cx="740664" cy="11833491"/>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37" name="Rectangle 1036">
            <a:extLst>
              <a:ext uri="{FF2B5EF4-FFF2-40B4-BE49-F238E27FC236}">
                <a16:creationId xmlns:a16="http://schemas.microsoft.com/office/drawing/2014/main" id="{2C1BBA94-3F40-40AA-8BB9-E69E25E537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10234" y="354959"/>
            <a:ext cx="6184973" cy="5915212"/>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28" name="Picture 4" descr="Premium Vector | Kidnapped girl with perpetrator in behind criminal scene  illustration vector">
            <a:extLst>
              <a:ext uri="{FF2B5EF4-FFF2-40B4-BE49-F238E27FC236}">
                <a16:creationId xmlns:a16="http://schemas.microsoft.com/office/drawing/2014/main" id="{1DC9BFD0-2032-94DA-4A22-4287BFF55617}"/>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0725" r="11107" b="-1"/>
          <a:stretch/>
        </p:blipFill>
        <p:spPr bwMode="auto">
          <a:xfrm>
            <a:off x="576244" y="650494"/>
            <a:ext cx="5628018" cy="5324142"/>
          </a:xfrm>
          <a:prstGeom prst="rect">
            <a:avLst/>
          </a:prstGeom>
          <a:noFill/>
          <a:extLst>
            <a:ext uri="{909E8E84-426E-40DD-AFC4-6F175D3DCCD1}">
              <a14:hiddenFill xmlns:a14="http://schemas.microsoft.com/office/drawing/2010/main">
                <a:solidFill>
                  <a:srgbClr val="FFFFFF"/>
                </a:solidFill>
              </a14:hiddenFill>
            </a:ext>
          </a:extLst>
        </p:spPr>
      </p:pic>
      <p:sp>
        <p:nvSpPr>
          <p:cNvPr id="1039" name="Rectangle 1038">
            <a:extLst>
              <a:ext uri="{FF2B5EF4-FFF2-40B4-BE49-F238E27FC236}">
                <a16:creationId xmlns:a16="http://schemas.microsoft.com/office/drawing/2014/main" id="{169CC832-2974-4E8D-90ED-3E2941BA733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277786" y="1944913"/>
            <a:ext cx="4023360" cy="2743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624EE865-00B5-ADE9-6C84-EDFE64784660}"/>
              </a:ext>
            </a:extLst>
          </p:cNvPr>
          <p:cNvSpPr txBox="1"/>
          <p:nvPr/>
        </p:nvSpPr>
        <p:spPr>
          <a:xfrm>
            <a:off x="7239012" y="2031101"/>
            <a:ext cx="4440492" cy="3728989"/>
          </a:xfrm>
          <a:prstGeom prst="rect">
            <a:avLst/>
          </a:prstGeom>
        </p:spPr>
        <p:txBody>
          <a:bodyPr vert="horz" lIns="91440" tIns="45720" rIns="91440" bIns="45720" rtlCol="0" anchor="ctr">
            <a:normAutofit fontScale="92500" lnSpcReduction="10000"/>
          </a:bodyPr>
          <a:lstStyle/>
          <a:p>
            <a:pPr marL="0" marR="0" lvl="0" indent="-228600" fontAlgn="base">
              <a:lnSpc>
                <a:spcPct val="90000"/>
              </a:lnSpc>
              <a:spcBef>
                <a:spcPct val="30000"/>
              </a:spcBef>
              <a:spcAft>
                <a:spcPct val="0"/>
              </a:spcAft>
              <a:buClrTx/>
              <a:buSzTx/>
              <a:buFont typeface="Arial" panose="020B0604020202020204" pitchFamily="34" charset="0"/>
              <a:buChar char="•"/>
              <a:tabLst/>
              <a:defRPr/>
            </a:pPr>
            <a:endParaRPr kumimoji="0" lang="en-US" sz="2600" b="0" i="0" u="none" strike="noStrike" cap="none" spc="0" normalizeH="0" baseline="0" noProof="0" dirty="0">
              <a:ln>
                <a:noFill/>
              </a:ln>
              <a:effectLst/>
              <a:uLnTx/>
              <a:uFillTx/>
            </a:endParaRPr>
          </a:p>
          <a:p>
            <a:pPr marL="0" marR="0" lvl="0" indent="-228600" fontAlgn="base">
              <a:lnSpc>
                <a:spcPct val="90000"/>
              </a:lnSpc>
              <a:spcBef>
                <a:spcPct val="30000"/>
              </a:spcBef>
              <a:spcAft>
                <a:spcPct val="0"/>
              </a:spcAft>
              <a:buClrTx/>
              <a:buSzTx/>
              <a:buFont typeface="Arial" panose="020B0604020202020204" pitchFamily="34" charset="0"/>
              <a:buChar char="•"/>
              <a:tabLst/>
              <a:defRPr/>
            </a:pPr>
            <a:endParaRPr kumimoji="0" lang="en-US" sz="2600" b="0" i="0" u="none" strike="noStrike" cap="none" spc="0" normalizeH="0" baseline="0" noProof="0" dirty="0">
              <a:ln>
                <a:noFill/>
              </a:ln>
              <a:effectLst/>
              <a:uLnTx/>
              <a:uFillTx/>
            </a:endParaRPr>
          </a:p>
          <a:p>
            <a:pPr marR="0" lvl="0" algn="ctr" fontAlgn="base">
              <a:lnSpc>
                <a:spcPct val="90000"/>
              </a:lnSpc>
              <a:spcBef>
                <a:spcPct val="30000"/>
              </a:spcBef>
              <a:spcAft>
                <a:spcPct val="0"/>
              </a:spcAft>
              <a:buClrTx/>
              <a:buSzTx/>
              <a:tabLst/>
              <a:defRPr/>
            </a:pPr>
            <a:r>
              <a:rPr kumimoji="0" lang="en-US" sz="2600" b="0" i="0" u="none" strike="noStrike" cap="none" spc="0" normalizeH="0" baseline="0" noProof="0" dirty="0">
                <a:ln>
                  <a:noFill/>
                </a:ln>
                <a:effectLst/>
                <a:uLnTx/>
                <a:uFillTx/>
              </a:rPr>
              <a:t>A repeat perpetrator is someone who has been reported to the police as having committed or threatened domestic abuse against the same victim more than once in the last rolling 12- month period. This includes current or former intimate partners and family members.</a:t>
            </a:r>
          </a:p>
          <a:p>
            <a:pPr marL="0" marR="0" lvl="0" indent="-228600" fontAlgn="base">
              <a:lnSpc>
                <a:spcPct val="90000"/>
              </a:lnSpc>
              <a:spcBef>
                <a:spcPct val="30000"/>
              </a:spcBef>
              <a:spcAft>
                <a:spcPct val="0"/>
              </a:spcAft>
              <a:buClrTx/>
              <a:buSzTx/>
              <a:buFont typeface="Arial" panose="020B0604020202020204" pitchFamily="34" charset="0"/>
              <a:buChar char="•"/>
              <a:tabLst/>
              <a:defRPr/>
            </a:pPr>
            <a:endParaRPr kumimoji="0" lang="en-US" b="0" i="0" u="none" strike="noStrike" cap="none" spc="0" normalizeH="0" baseline="0" noProof="0" dirty="0">
              <a:ln>
                <a:noFill/>
              </a:ln>
              <a:effectLst/>
              <a:uLnTx/>
              <a:uFillTx/>
            </a:endParaRPr>
          </a:p>
          <a:p>
            <a:pPr marL="0" marR="0" lvl="0" indent="-228600" fontAlgn="base">
              <a:lnSpc>
                <a:spcPct val="90000"/>
              </a:lnSpc>
              <a:spcBef>
                <a:spcPct val="30000"/>
              </a:spcBef>
              <a:spcAft>
                <a:spcPct val="0"/>
              </a:spcAft>
              <a:buClrTx/>
              <a:buSzTx/>
              <a:buFont typeface="Arial" panose="020B0604020202020204" pitchFamily="34" charset="0"/>
              <a:buChar char="•"/>
              <a:tabLst/>
              <a:defRPr/>
            </a:pPr>
            <a:endParaRPr kumimoji="0" lang="en-US" b="0" i="0" u="none" strike="noStrike" cap="none" spc="0" normalizeH="0" baseline="0" noProof="0" dirty="0">
              <a:ln>
                <a:noFill/>
              </a:ln>
              <a:effectLst/>
              <a:uLnTx/>
              <a:uFillTx/>
            </a:endParaRPr>
          </a:p>
        </p:txBody>
      </p:sp>
      <p:sp>
        <p:nvSpPr>
          <p:cNvPr id="1041" name="Rectangle 1040">
            <a:extLst>
              <a:ext uri="{FF2B5EF4-FFF2-40B4-BE49-F238E27FC236}">
                <a16:creationId xmlns:a16="http://schemas.microsoft.com/office/drawing/2014/main" id="{55222F96-971A-4F90-B841-6BAB416C7A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1677179" y="6053360"/>
            <a:ext cx="740664" cy="154124"/>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0867A39-2070-F0D3-3C46-4C32F248C123}"/>
              </a:ext>
            </a:extLst>
          </p:cNvPr>
          <p:cNvSpPr txBox="1"/>
          <p:nvPr/>
        </p:nvSpPr>
        <p:spPr>
          <a:xfrm>
            <a:off x="7709821" y="1112239"/>
            <a:ext cx="6104964" cy="535531"/>
          </a:xfrm>
          <a:prstGeom prst="rect">
            <a:avLst/>
          </a:prstGeom>
          <a:noFill/>
        </p:spPr>
        <p:txBody>
          <a:bodyPr wrap="square">
            <a:spAutoFit/>
          </a:bodyPr>
          <a:lstStyle/>
          <a:p>
            <a:pPr marR="0" lvl="0" fontAlgn="base">
              <a:lnSpc>
                <a:spcPct val="90000"/>
              </a:lnSpc>
              <a:spcBef>
                <a:spcPct val="30000"/>
              </a:spcBef>
              <a:spcAft>
                <a:spcPct val="0"/>
              </a:spcAft>
              <a:buClrTx/>
              <a:buSzTx/>
              <a:tabLst/>
              <a:defRPr/>
            </a:pPr>
            <a:r>
              <a:rPr kumimoji="0" lang="en-US" sz="3200" b="0" i="0" u="none" strike="noStrike" cap="none" spc="0" normalizeH="0" baseline="0" noProof="0" dirty="0">
                <a:ln>
                  <a:noFill/>
                </a:ln>
                <a:effectLst/>
                <a:uLnTx/>
                <a:uFillTx/>
              </a:rPr>
              <a:t>Repeat Perpetrator</a:t>
            </a:r>
          </a:p>
        </p:txBody>
      </p:sp>
    </p:spTree>
    <p:extLst>
      <p:ext uri="{BB962C8B-B14F-4D97-AF65-F5344CB8AC3E}">
        <p14:creationId xmlns:p14="http://schemas.microsoft.com/office/powerpoint/2010/main" val="34180294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079" name="Rectangle 3078">
            <a:extLst>
              <a:ext uri="{FF2B5EF4-FFF2-40B4-BE49-F238E27FC236}">
                <a16:creationId xmlns:a16="http://schemas.microsoft.com/office/drawing/2014/main" id="{2F687420-BEB4-45CD-8226-339BE553B8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81" name="Rectangle 3080">
            <a:extLst>
              <a:ext uri="{FF2B5EF4-FFF2-40B4-BE49-F238E27FC236}">
                <a16:creationId xmlns:a16="http://schemas.microsoft.com/office/drawing/2014/main" id="{169CC832-2974-4E8D-90ED-3E2941BA733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16533" y="1944913"/>
            <a:ext cx="4023360" cy="2743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DE3856B6-A572-1F2F-40DF-5299A4EF20C4}"/>
              </a:ext>
            </a:extLst>
          </p:cNvPr>
          <p:cNvSpPr txBox="1"/>
          <p:nvPr/>
        </p:nvSpPr>
        <p:spPr>
          <a:xfrm>
            <a:off x="645066" y="2031101"/>
            <a:ext cx="4282984" cy="3511943"/>
          </a:xfrm>
          <a:prstGeom prst="rect">
            <a:avLst/>
          </a:prstGeom>
        </p:spPr>
        <p:txBody>
          <a:bodyPr vert="horz" lIns="91440" tIns="45720" rIns="91440" bIns="45720" rtlCol="0" anchor="ctr">
            <a:normAutofit lnSpcReduction="10000"/>
          </a:bodyPr>
          <a:lstStyle/>
          <a:p>
            <a:pPr marR="0" lvl="0" algn="ctr" fontAlgn="base">
              <a:lnSpc>
                <a:spcPct val="90000"/>
              </a:lnSpc>
              <a:spcBef>
                <a:spcPct val="30000"/>
              </a:spcBef>
              <a:spcAft>
                <a:spcPct val="0"/>
              </a:spcAft>
              <a:buClrTx/>
              <a:buSzTx/>
              <a:tabLst/>
              <a:defRPr/>
            </a:pPr>
            <a:r>
              <a:rPr kumimoji="0" lang="en-US" sz="2800" b="0" i="0" u="none" strike="noStrike" cap="none" spc="0" normalizeH="0" baseline="0" noProof="0" dirty="0">
                <a:ln>
                  <a:noFill/>
                </a:ln>
                <a:effectLst/>
                <a:uLnTx/>
                <a:uFillTx/>
              </a:rPr>
              <a:t>A serial perpetrator is someone who has been reported to the police as having committed or threatened domestic abuse against two or more victims. This includes current or former intimate partners and family members.</a:t>
            </a:r>
          </a:p>
        </p:txBody>
      </p:sp>
      <p:sp>
        <p:nvSpPr>
          <p:cNvPr id="3083" name="Rectangle 3082">
            <a:extLst>
              <a:ext uri="{FF2B5EF4-FFF2-40B4-BE49-F238E27FC236}">
                <a16:creationId xmlns:a16="http://schemas.microsoft.com/office/drawing/2014/main" id="{55222F96-971A-4F90-B841-6BAB416C7A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25843" y="6053360"/>
            <a:ext cx="740664" cy="154124"/>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85" name="Rectangle 3084">
            <a:extLst>
              <a:ext uri="{FF2B5EF4-FFF2-40B4-BE49-F238E27FC236}">
                <a16:creationId xmlns:a16="http://schemas.microsoft.com/office/drawing/2014/main" id="{08980754-6F4B-43C9-B9BE-127B6BED65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904923" y="215201"/>
            <a:ext cx="740664" cy="11833491"/>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87" name="Rectangle 3086">
            <a:extLst>
              <a:ext uri="{FF2B5EF4-FFF2-40B4-BE49-F238E27FC236}">
                <a16:creationId xmlns:a16="http://schemas.microsoft.com/office/drawing/2014/main" id="{2C1BBA94-3F40-40AA-8BB9-E69E25E537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96793" y="354959"/>
            <a:ext cx="6184973" cy="5915212"/>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74" name="Picture 2" descr="Domestic abuse: Calls to perpetrator line rises since lockdown - BBC News">
            <a:extLst>
              <a:ext uri="{FF2B5EF4-FFF2-40B4-BE49-F238E27FC236}">
                <a16:creationId xmlns:a16="http://schemas.microsoft.com/office/drawing/2014/main" id="{A6F5A29B-1806-488E-639A-43366B32C728}"/>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20484" r="20319" b="-1"/>
          <a:stretch/>
        </p:blipFill>
        <p:spPr bwMode="auto">
          <a:xfrm>
            <a:off x="5987738" y="650494"/>
            <a:ext cx="5628018" cy="5324142"/>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7EB01B84-D954-BDA1-D49B-48AA6AA25AE7}"/>
              </a:ext>
            </a:extLst>
          </p:cNvPr>
          <p:cNvSpPr txBox="1"/>
          <p:nvPr/>
        </p:nvSpPr>
        <p:spPr>
          <a:xfrm>
            <a:off x="1195525" y="894187"/>
            <a:ext cx="6104964" cy="535531"/>
          </a:xfrm>
          <a:prstGeom prst="rect">
            <a:avLst/>
          </a:prstGeom>
          <a:noFill/>
        </p:spPr>
        <p:txBody>
          <a:bodyPr wrap="square">
            <a:spAutoFit/>
          </a:bodyPr>
          <a:lstStyle/>
          <a:p>
            <a:pPr marR="0" lvl="0" fontAlgn="base">
              <a:lnSpc>
                <a:spcPct val="90000"/>
              </a:lnSpc>
              <a:spcBef>
                <a:spcPct val="30000"/>
              </a:spcBef>
              <a:spcAft>
                <a:spcPct val="0"/>
              </a:spcAft>
              <a:buClrTx/>
              <a:buSzTx/>
              <a:tabLst/>
              <a:defRPr/>
            </a:pPr>
            <a:r>
              <a:rPr kumimoji="0" lang="en-US" sz="3200" b="0" i="0" u="none" strike="noStrike" cap="none" spc="0" normalizeH="0" baseline="0" noProof="0" dirty="0">
                <a:ln>
                  <a:noFill/>
                </a:ln>
                <a:effectLst/>
                <a:uLnTx/>
                <a:uFillTx/>
              </a:rPr>
              <a:t>Serial Perpetrator</a:t>
            </a:r>
          </a:p>
        </p:txBody>
      </p:sp>
    </p:spTree>
    <p:extLst>
      <p:ext uri="{BB962C8B-B14F-4D97-AF65-F5344CB8AC3E}">
        <p14:creationId xmlns:p14="http://schemas.microsoft.com/office/powerpoint/2010/main" val="126576602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107" name="Rectangle 4104">
            <a:extLst>
              <a:ext uri="{FF2B5EF4-FFF2-40B4-BE49-F238E27FC236}">
                <a16:creationId xmlns:a16="http://schemas.microsoft.com/office/drawing/2014/main" id="{99ED5833-B85B-4103-8A3B-CAB0308E6C1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436314CE-969B-5472-3510-943C916E6FEE}"/>
              </a:ext>
            </a:extLst>
          </p:cNvPr>
          <p:cNvSpPr txBox="1"/>
          <p:nvPr/>
        </p:nvSpPr>
        <p:spPr>
          <a:xfrm>
            <a:off x="838200" y="365125"/>
            <a:ext cx="10515600" cy="1860400"/>
          </a:xfrm>
          <a:prstGeom prst="rect">
            <a:avLst/>
          </a:prstGeom>
        </p:spPr>
        <p:txBody>
          <a:bodyPr vert="horz" lIns="91440" tIns="45720" rIns="91440" bIns="45720" rtlCol="0" anchor="ctr">
            <a:normAutofit/>
          </a:bodyPr>
          <a:lstStyle/>
          <a:p>
            <a:pPr marL="0" marR="0" lvl="0" indent="0" algn="ctr" fontAlgn="base">
              <a:lnSpc>
                <a:spcPct val="90000"/>
              </a:lnSpc>
              <a:spcBef>
                <a:spcPct val="0"/>
              </a:spcBef>
              <a:spcAft>
                <a:spcPts val="600"/>
              </a:spcAft>
              <a:buClrTx/>
              <a:buSzTx/>
              <a:tabLst/>
              <a:defRPr/>
            </a:pPr>
            <a:endParaRPr kumimoji="0" lang="en-US" altLang="en-US" sz="4000" b="0" i="0" u="none" strike="noStrike" kern="1200" cap="none" spc="0" normalizeH="0" baseline="0" noProof="0" dirty="0">
              <a:ln>
                <a:noFill/>
              </a:ln>
              <a:solidFill>
                <a:schemeClr val="tx1"/>
              </a:solidFill>
              <a:effectLst/>
              <a:uLnTx/>
              <a:uFillTx/>
              <a:latin typeface="+mj-lt"/>
              <a:ea typeface="+mj-ea"/>
              <a:cs typeface="+mj-cs"/>
            </a:endParaRPr>
          </a:p>
          <a:p>
            <a:pPr algn="ctr">
              <a:lnSpc>
                <a:spcPct val="90000"/>
              </a:lnSpc>
              <a:spcBef>
                <a:spcPct val="0"/>
              </a:spcBef>
              <a:spcAft>
                <a:spcPts val="600"/>
              </a:spcAft>
            </a:pPr>
            <a:r>
              <a:rPr lang="en-US" sz="4000" kern="1200" dirty="0">
                <a:solidFill>
                  <a:schemeClr val="tx1"/>
                </a:solidFill>
                <a:latin typeface="+mj-lt"/>
                <a:ea typeface="+mj-ea"/>
                <a:cs typeface="+mj-cs"/>
              </a:rPr>
              <a:t>What do you need to know prior to attending an incident of Domestic Abuse as a PC?</a:t>
            </a:r>
          </a:p>
        </p:txBody>
      </p:sp>
      <p:pic>
        <p:nvPicPr>
          <p:cNvPr id="4100" name="Picture 4" descr="Flat style vector illustration, discuss social network, news, chat,  dialogue speech bubbles - Evidently Cochrane">
            <a:extLst>
              <a:ext uri="{FF2B5EF4-FFF2-40B4-BE49-F238E27FC236}">
                <a16:creationId xmlns:a16="http://schemas.microsoft.com/office/drawing/2014/main" id="{37EEE902-8E81-76DA-BE98-CAC9FABDD849}"/>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262409" y="2365285"/>
            <a:ext cx="5665911" cy="3938756"/>
          </a:xfrm>
          <a:prstGeom prst="rect">
            <a:avLst/>
          </a:prstGeom>
          <a:noFill/>
          <a:extLst>
            <a:ext uri="{909E8E84-426E-40DD-AFC4-6F175D3DCCD1}">
              <a14:hiddenFill xmlns:a14="http://schemas.microsoft.com/office/drawing/2010/main">
                <a:solidFill>
                  <a:srgbClr val="FFFFFF"/>
                </a:solidFill>
              </a14:hiddenFill>
            </a:ext>
          </a:extLst>
        </p:spPr>
      </p:pic>
      <p:pic>
        <p:nvPicPr>
          <p:cNvPr id="4098" name="Picture 2">
            <a:extLst>
              <a:ext uri="{FF2B5EF4-FFF2-40B4-BE49-F238E27FC236}">
                <a16:creationId xmlns:a16="http://schemas.microsoft.com/office/drawing/2014/main" id="{C95CE41D-519F-B2DA-1FBF-56A10D3C0C32}"/>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6182505" y="2395442"/>
            <a:ext cx="5828261" cy="387844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9743959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5127" name="Rectangle 5126">
            <a:extLst>
              <a:ext uri="{FF2B5EF4-FFF2-40B4-BE49-F238E27FC236}">
                <a16:creationId xmlns:a16="http://schemas.microsoft.com/office/drawing/2014/main" id="{201CC55D-ED54-4C5C-95E6-10947BD110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5129" name="Group 5128">
            <a:extLst>
              <a:ext uri="{FF2B5EF4-FFF2-40B4-BE49-F238E27FC236}">
                <a16:creationId xmlns:a16="http://schemas.microsoft.com/office/drawing/2014/main" id="{1DE889C7-FAD6-4397-98E2-05D50348445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1083484"/>
            <a:ext cx="355196" cy="673460"/>
            <a:chOff x="0" y="823811"/>
            <a:chExt cx="355196" cy="673460"/>
          </a:xfrm>
        </p:grpSpPr>
        <p:sp>
          <p:nvSpPr>
            <p:cNvPr id="5130" name="Rectangle 5129">
              <a:extLst>
                <a:ext uri="{FF2B5EF4-FFF2-40B4-BE49-F238E27FC236}">
                  <a16:creationId xmlns:a16="http://schemas.microsoft.com/office/drawing/2014/main" id="{F399A70F-F8CD-4992-9EF5-6CF15472E73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823811"/>
              <a:ext cx="87363" cy="67346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131" name="Rectangle 5130">
              <a:extLst>
                <a:ext uri="{FF2B5EF4-FFF2-40B4-BE49-F238E27FC236}">
                  <a16:creationId xmlns:a16="http://schemas.microsoft.com/office/drawing/2014/main" id="{48F4FEDC-6D80-458C-A665-075D9B9500F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59341" y="823811"/>
              <a:ext cx="195855" cy="67346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5133" name="Rectangle 5132">
            <a:extLst>
              <a:ext uri="{FF2B5EF4-FFF2-40B4-BE49-F238E27FC236}">
                <a16:creationId xmlns:a16="http://schemas.microsoft.com/office/drawing/2014/main" id="{3873B707-463F-40B0-8227-E8CC6C67EB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65085" y="2090569"/>
            <a:ext cx="4297680" cy="2743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EA62C5DE-CD95-FD21-1CDC-12E79273BD56}"/>
              </a:ext>
            </a:extLst>
          </p:cNvPr>
          <p:cNvSpPr txBox="1"/>
          <p:nvPr/>
        </p:nvSpPr>
        <p:spPr>
          <a:xfrm>
            <a:off x="590719" y="2330505"/>
            <a:ext cx="4559425" cy="3979585"/>
          </a:xfrm>
          <a:prstGeom prst="rect">
            <a:avLst/>
          </a:prstGeom>
        </p:spPr>
        <p:txBody>
          <a:bodyPr vert="horz" lIns="91440" tIns="45720" rIns="91440" bIns="45720" rtlCol="0" anchor="ctr">
            <a:normAutofit/>
          </a:bodyPr>
          <a:lstStyle/>
          <a:p>
            <a:pPr marL="0" marR="0" lvl="0" indent="-228600" fontAlgn="base">
              <a:lnSpc>
                <a:spcPct val="90000"/>
              </a:lnSpc>
              <a:spcBef>
                <a:spcPct val="30000"/>
              </a:spcBef>
              <a:spcAft>
                <a:spcPct val="0"/>
              </a:spcAft>
              <a:buClrTx/>
              <a:buSzTx/>
              <a:buFont typeface="Arial" panose="020B0604020202020204" pitchFamily="34" charset="0"/>
              <a:buChar char="•"/>
              <a:tabLst/>
              <a:defRPr/>
            </a:pPr>
            <a:r>
              <a:rPr kumimoji="0" lang="en-US" altLang="en-US" sz="2000" b="0" i="0" u="none" strike="noStrike" cap="none" spc="0" normalizeH="0" baseline="0" noProof="0" dirty="0">
                <a:ln>
                  <a:noFill/>
                </a:ln>
                <a:effectLst/>
                <a:uLnTx/>
                <a:uFillTx/>
              </a:rPr>
              <a:t>Location of caller? </a:t>
            </a:r>
          </a:p>
          <a:p>
            <a:pPr marL="0" marR="0" lvl="0" indent="-228600" fontAlgn="base">
              <a:lnSpc>
                <a:spcPct val="90000"/>
              </a:lnSpc>
              <a:spcBef>
                <a:spcPct val="30000"/>
              </a:spcBef>
              <a:spcAft>
                <a:spcPct val="0"/>
              </a:spcAft>
              <a:buClrTx/>
              <a:buSzTx/>
              <a:buFont typeface="Arial" panose="020B0604020202020204" pitchFamily="34" charset="0"/>
              <a:buChar char="•"/>
              <a:tabLst/>
              <a:defRPr/>
            </a:pPr>
            <a:r>
              <a:rPr kumimoji="0" lang="en-US" altLang="en-US" sz="2000" b="0" i="0" u="none" strike="noStrike" cap="none" spc="0" normalizeH="0" baseline="0" noProof="0" dirty="0">
                <a:ln>
                  <a:noFill/>
                </a:ln>
                <a:effectLst/>
                <a:uLnTx/>
                <a:uFillTx/>
              </a:rPr>
              <a:t>Location of incident? </a:t>
            </a:r>
          </a:p>
          <a:p>
            <a:pPr marL="0" marR="0" lvl="0" indent="-228600" fontAlgn="base">
              <a:lnSpc>
                <a:spcPct val="90000"/>
              </a:lnSpc>
              <a:spcBef>
                <a:spcPct val="30000"/>
              </a:spcBef>
              <a:spcAft>
                <a:spcPct val="0"/>
              </a:spcAft>
              <a:buClrTx/>
              <a:buSzTx/>
              <a:buFont typeface="Arial" panose="020B0604020202020204" pitchFamily="34" charset="0"/>
              <a:buChar char="•"/>
              <a:tabLst/>
              <a:defRPr/>
            </a:pPr>
            <a:r>
              <a:rPr kumimoji="0" lang="en-US" altLang="en-US" sz="2000" b="0" i="0" u="none" strike="noStrike" cap="none" spc="0" normalizeH="0" baseline="0" noProof="0" dirty="0">
                <a:ln>
                  <a:noFill/>
                </a:ln>
                <a:effectLst/>
                <a:uLnTx/>
                <a:uFillTx/>
              </a:rPr>
              <a:t>Injuries? </a:t>
            </a:r>
          </a:p>
          <a:p>
            <a:pPr marL="0" marR="0" lvl="0" indent="-228600" fontAlgn="base">
              <a:lnSpc>
                <a:spcPct val="90000"/>
              </a:lnSpc>
              <a:spcBef>
                <a:spcPct val="30000"/>
              </a:spcBef>
              <a:spcAft>
                <a:spcPct val="0"/>
              </a:spcAft>
              <a:buClrTx/>
              <a:buSzTx/>
              <a:buFont typeface="Arial" panose="020B0604020202020204" pitchFamily="34" charset="0"/>
              <a:buChar char="•"/>
              <a:tabLst/>
              <a:defRPr/>
            </a:pPr>
            <a:r>
              <a:rPr kumimoji="0" lang="en-US" altLang="en-US" sz="2000" b="0" i="0" u="none" strike="noStrike" cap="none" spc="0" normalizeH="0" baseline="0" noProof="0" dirty="0">
                <a:ln>
                  <a:noFill/>
                </a:ln>
                <a:effectLst/>
                <a:uLnTx/>
                <a:uFillTx/>
              </a:rPr>
              <a:t>Weapons? </a:t>
            </a:r>
          </a:p>
          <a:p>
            <a:pPr marL="0" marR="0" lvl="0" indent="-228600" fontAlgn="base">
              <a:lnSpc>
                <a:spcPct val="90000"/>
              </a:lnSpc>
              <a:spcBef>
                <a:spcPct val="30000"/>
              </a:spcBef>
              <a:spcAft>
                <a:spcPct val="0"/>
              </a:spcAft>
              <a:buClrTx/>
              <a:buSzTx/>
              <a:buFont typeface="Arial" panose="020B0604020202020204" pitchFamily="34" charset="0"/>
              <a:buChar char="•"/>
              <a:tabLst/>
              <a:defRPr/>
            </a:pPr>
            <a:r>
              <a:rPr kumimoji="0" lang="en-US" altLang="en-US" sz="2000" b="0" i="0" u="none" strike="noStrike" cap="none" spc="0" normalizeH="0" baseline="0" noProof="0" dirty="0">
                <a:ln>
                  <a:noFill/>
                </a:ln>
                <a:effectLst/>
                <a:uLnTx/>
                <a:uFillTx/>
              </a:rPr>
              <a:t>Children? </a:t>
            </a:r>
          </a:p>
          <a:p>
            <a:pPr marL="0" marR="0" lvl="0" indent="-228600" fontAlgn="base">
              <a:lnSpc>
                <a:spcPct val="90000"/>
              </a:lnSpc>
              <a:spcBef>
                <a:spcPct val="30000"/>
              </a:spcBef>
              <a:spcAft>
                <a:spcPct val="0"/>
              </a:spcAft>
              <a:buClrTx/>
              <a:buSzTx/>
              <a:buFont typeface="Arial" panose="020B0604020202020204" pitchFamily="34" charset="0"/>
              <a:buChar char="•"/>
              <a:tabLst/>
              <a:defRPr/>
            </a:pPr>
            <a:r>
              <a:rPr kumimoji="0" lang="en-US" altLang="en-US" sz="2000" b="0" i="0" u="none" strike="noStrike" cap="none" spc="0" normalizeH="0" baseline="0" noProof="0" dirty="0">
                <a:ln>
                  <a:noFill/>
                </a:ln>
                <a:effectLst/>
                <a:uLnTx/>
                <a:uFillTx/>
              </a:rPr>
              <a:t>Offender? </a:t>
            </a:r>
          </a:p>
          <a:p>
            <a:pPr marL="0" marR="0" lvl="0" indent="-228600" fontAlgn="base">
              <a:lnSpc>
                <a:spcPct val="90000"/>
              </a:lnSpc>
              <a:spcBef>
                <a:spcPct val="30000"/>
              </a:spcBef>
              <a:spcAft>
                <a:spcPct val="0"/>
              </a:spcAft>
              <a:buClrTx/>
              <a:buSzTx/>
              <a:buFont typeface="Arial" panose="020B0604020202020204" pitchFamily="34" charset="0"/>
              <a:buChar char="•"/>
              <a:tabLst/>
              <a:defRPr/>
            </a:pPr>
            <a:r>
              <a:rPr kumimoji="0" lang="en-US" altLang="en-US" sz="2000" b="0" i="0" u="none" strike="noStrike" cap="none" spc="0" normalizeH="0" baseline="0" noProof="0" dirty="0">
                <a:ln>
                  <a:noFill/>
                </a:ln>
                <a:effectLst/>
                <a:uLnTx/>
                <a:uFillTx/>
              </a:rPr>
              <a:t>Previous incidents? </a:t>
            </a:r>
          </a:p>
          <a:p>
            <a:pPr marL="0" marR="0" lvl="0" indent="-228600" fontAlgn="base">
              <a:lnSpc>
                <a:spcPct val="90000"/>
              </a:lnSpc>
              <a:spcBef>
                <a:spcPct val="30000"/>
              </a:spcBef>
              <a:spcAft>
                <a:spcPct val="0"/>
              </a:spcAft>
              <a:buClrTx/>
              <a:buSzTx/>
              <a:buFont typeface="Arial" panose="020B0604020202020204" pitchFamily="34" charset="0"/>
              <a:buChar char="•"/>
              <a:tabLst/>
              <a:defRPr/>
            </a:pPr>
            <a:r>
              <a:rPr kumimoji="0" lang="en-US" altLang="en-US" sz="2000" b="0" i="0" u="none" strike="noStrike" cap="none" spc="0" normalizeH="0" baseline="0" noProof="0" dirty="0">
                <a:ln>
                  <a:noFill/>
                </a:ln>
                <a:effectLst/>
                <a:uLnTx/>
                <a:uFillTx/>
              </a:rPr>
              <a:t>Warning signals? </a:t>
            </a:r>
          </a:p>
          <a:p>
            <a:pPr marL="0" marR="0" lvl="0" indent="-228600" fontAlgn="base">
              <a:lnSpc>
                <a:spcPct val="90000"/>
              </a:lnSpc>
              <a:spcBef>
                <a:spcPct val="30000"/>
              </a:spcBef>
              <a:spcAft>
                <a:spcPct val="0"/>
              </a:spcAft>
              <a:buClrTx/>
              <a:buSzTx/>
              <a:buFont typeface="Arial" panose="020B0604020202020204" pitchFamily="34" charset="0"/>
              <a:buChar char="•"/>
              <a:tabLst/>
              <a:defRPr/>
            </a:pPr>
            <a:r>
              <a:rPr lang="en-US" altLang="en-US" sz="2000" dirty="0"/>
              <a:t>……and??</a:t>
            </a:r>
            <a:endParaRPr kumimoji="0" lang="en-US" altLang="en-US" sz="2000" b="0" i="0" u="none" strike="noStrike" cap="none" spc="0" normalizeH="0" baseline="0" noProof="0" dirty="0">
              <a:ln>
                <a:noFill/>
              </a:ln>
              <a:effectLst/>
              <a:uLnTx/>
              <a:uFillTx/>
            </a:endParaRPr>
          </a:p>
          <a:p>
            <a:pPr marL="0" marR="0" lvl="0" indent="-228600" fontAlgn="base">
              <a:lnSpc>
                <a:spcPct val="90000"/>
              </a:lnSpc>
              <a:spcBef>
                <a:spcPct val="30000"/>
              </a:spcBef>
              <a:spcAft>
                <a:spcPct val="0"/>
              </a:spcAft>
              <a:buClrTx/>
              <a:buSzTx/>
              <a:buFont typeface="Arial" panose="020B0604020202020204" pitchFamily="34" charset="0"/>
              <a:buChar char="•"/>
              <a:tabLst/>
              <a:defRPr/>
            </a:pPr>
            <a:endParaRPr kumimoji="0" lang="en-US" altLang="en-US" sz="2000" b="0" i="0" u="none" strike="noStrike" cap="none" spc="0" normalizeH="0" baseline="0" noProof="0" dirty="0">
              <a:ln>
                <a:noFill/>
              </a:ln>
              <a:effectLst/>
              <a:uLnTx/>
              <a:uFillTx/>
            </a:endParaRPr>
          </a:p>
          <a:p>
            <a:pPr marL="0" marR="0" lvl="0" indent="-228600" fontAlgn="base">
              <a:lnSpc>
                <a:spcPct val="90000"/>
              </a:lnSpc>
              <a:spcBef>
                <a:spcPct val="30000"/>
              </a:spcBef>
              <a:spcAft>
                <a:spcPct val="0"/>
              </a:spcAft>
              <a:buClrTx/>
              <a:buSzTx/>
              <a:buFont typeface="Arial" panose="020B0604020202020204" pitchFamily="34" charset="0"/>
              <a:buChar char="•"/>
              <a:tabLst/>
              <a:defRPr/>
            </a:pPr>
            <a:endParaRPr kumimoji="0" lang="en-US" altLang="en-US" sz="2000" b="0" i="0" u="none" strike="noStrike" cap="none" spc="0" normalizeH="0" baseline="0" noProof="0" dirty="0">
              <a:ln>
                <a:noFill/>
              </a:ln>
              <a:effectLst/>
              <a:uLnTx/>
              <a:uFillTx/>
            </a:endParaRPr>
          </a:p>
          <a:p>
            <a:pPr marL="0" marR="0" lvl="0" indent="-228600" fontAlgn="base">
              <a:lnSpc>
                <a:spcPct val="90000"/>
              </a:lnSpc>
              <a:spcBef>
                <a:spcPct val="30000"/>
              </a:spcBef>
              <a:spcAft>
                <a:spcPct val="0"/>
              </a:spcAft>
              <a:buClrTx/>
              <a:buSzTx/>
              <a:buFont typeface="Arial" panose="020B0604020202020204" pitchFamily="34" charset="0"/>
              <a:buChar char="•"/>
              <a:tabLst/>
              <a:defRPr/>
            </a:pPr>
            <a:endParaRPr kumimoji="0" lang="en-US" altLang="en-US" sz="2000" b="0" i="0" u="none" strike="noStrike" cap="none" spc="0" normalizeH="0" baseline="0" noProof="0" dirty="0">
              <a:ln>
                <a:noFill/>
              </a:ln>
              <a:effectLst/>
              <a:uLnTx/>
              <a:uFillTx/>
            </a:endParaRPr>
          </a:p>
        </p:txBody>
      </p:sp>
      <p:sp>
        <p:nvSpPr>
          <p:cNvPr id="5135" name="Rectangle 5134">
            <a:extLst>
              <a:ext uri="{FF2B5EF4-FFF2-40B4-BE49-F238E27FC236}">
                <a16:creationId xmlns:a16="http://schemas.microsoft.com/office/drawing/2014/main" id="{C13237C8-E62C-4F0D-A318-BD6FB6C2D1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0697670" y="0"/>
            <a:ext cx="1494330"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137" name="Rectangle 5136">
            <a:extLst>
              <a:ext uri="{FF2B5EF4-FFF2-40B4-BE49-F238E27FC236}">
                <a16:creationId xmlns:a16="http://schemas.microsoft.com/office/drawing/2014/main" id="{19C9EAEA-39D0-4B0E-A0EB-51E7B26740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85810" y="513853"/>
            <a:ext cx="6009366" cy="5834577"/>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122" name="Picture 2" descr="National decision model | College of Policing">
            <a:extLst>
              <a:ext uri="{FF2B5EF4-FFF2-40B4-BE49-F238E27FC236}">
                <a16:creationId xmlns:a16="http://schemas.microsoft.com/office/drawing/2014/main" id="{5EBD9E2E-0002-7E53-16FA-E4BB7E20B856}"/>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4329" r="4" b="4"/>
          <a:stretch/>
        </p:blipFill>
        <p:spPr bwMode="auto">
          <a:xfrm>
            <a:off x="5977788" y="799352"/>
            <a:ext cx="5425410" cy="5259296"/>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40DB7F45-EFF1-AB09-72F8-642F950FFE60}"/>
              </a:ext>
            </a:extLst>
          </p:cNvPr>
          <p:cNvSpPr txBox="1"/>
          <p:nvPr/>
        </p:nvSpPr>
        <p:spPr>
          <a:xfrm>
            <a:off x="614164" y="1049058"/>
            <a:ext cx="4485059" cy="707886"/>
          </a:xfrm>
          <a:prstGeom prst="rect">
            <a:avLst/>
          </a:prstGeom>
          <a:noFill/>
        </p:spPr>
        <p:txBody>
          <a:bodyPr wrap="square" rtlCol="0">
            <a:spAutoFit/>
          </a:bodyPr>
          <a:lstStyle/>
          <a:p>
            <a:r>
              <a:rPr lang="en-US" sz="4000" dirty="0"/>
              <a:t>Think!</a:t>
            </a:r>
          </a:p>
        </p:txBody>
      </p:sp>
    </p:spTree>
    <p:extLst>
      <p:ext uri="{BB962C8B-B14F-4D97-AF65-F5344CB8AC3E}">
        <p14:creationId xmlns:p14="http://schemas.microsoft.com/office/powerpoint/2010/main" val="127796678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2"/>
          <p:cNvSpPr txBox="1">
            <a:spLocks/>
          </p:cNvSpPr>
          <p:nvPr/>
        </p:nvSpPr>
        <p:spPr bwMode="auto">
          <a:xfrm>
            <a:off x="928048" y="341194"/>
            <a:ext cx="10399593" cy="50633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a:solidFill>
                  <a:schemeClr val="tx1"/>
                </a:solidFill>
                <a:latin typeface="+mn-lt"/>
                <a:ea typeface="+mn-ea"/>
                <a:cs typeface="+mn-cs"/>
              </a:defRPr>
            </a:lvl1pPr>
            <a:lvl2pPr marL="742950" indent="-285750" algn="l" rtl="0" eaLnBrk="0" fontAlgn="base" hangingPunct="0">
              <a:spcBef>
                <a:spcPct val="20000"/>
              </a:spcBef>
              <a:spcAft>
                <a:spcPct val="0"/>
              </a:spcAft>
              <a:buChar char="–"/>
              <a:defRPr>
                <a:solidFill>
                  <a:schemeClr val="tx1"/>
                </a:solidFill>
                <a:latin typeface="+mn-lt"/>
              </a:defRPr>
            </a:lvl2pPr>
            <a:lvl3pPr marL="1143000" indent="-228600" algn="l" rtl="0" eaLnBrk="0" fontAlgn="base" hangingPunct="0">
              <a:spcBef>
                <a:spcPct val="20000"/>
              </a:spcBef>
              <a:spcAft>
                <a:spcPct val="0"/>
              </a:spcAft>
              <a:buChar char="•"/>
              <a:defRPr>
                <a:solidFill>
                  <a:schemeClr val="tx1"/>
                </a:solidFill>
                <a:latin typeface="+mn-lt"/>
              </a:defRPr>
            </a:lvl3pPr>
            <a:lvl4pPr marL="1600200" indent="-228600" algn="l" rtl="0" eaLnBrk="0" fontAlgn="base" hangingPunct="0">
              <a:spcBef>
                <a:spcPct val="20000"/>
              </a:spcBef>
              <a:spcAft>
                <a:spcPct val="0"/>
              </a:spcAft>
              <a:buChar char="–"/>
              <a:defRPr>
                <a:solidFill>
                  <a:schemeClr val="tx1"/>
                </a:solidFill>
                <a:latin typeface="+mn-lt"/>
              </a:defRPr>
            </a:lvl4pPr>
            <a:lvl5pPr marL="2057400" indent="-228600" algn="l" rtl="0" eaLnBrk="0" fontAlgn="base" hangingPunct="0">
              <a:spcBef>
                <a:spcPct val="20000"/>
              </a:spcBef>
              <a:spcAft>
                <a:spcPct val="0"/>
              </a:spcAft>
              <a:buChar char="»"/>
              <a:defRPr>
                <a:solidFill>
                  <a:schemeClr val="tx1"/>
                </a:solidFill>
                <a:latin typeface="+mn-lt"/>
              </a:defRPr>
            </a:lvl5pPr>
            <a:lvl6pPr marL="2514600" indent="-228600" algn="l" rtl="0" fontAlgn="base">
              <a:spcBef>
                <a:spcPct val="20000"/>
              </a:spcBef>
              <a:spcAft>
                <a:spcPct val="0"/>
              </a:spcAft>
              <a:buChar char="»"/>
              <a:defRPr>
                <a:solidFill>
                  <a:schemeClr val="tx1"/>
                </a:solidFill>
                <a:latin typeface="+mn-lt"/>
              </a:defRPr>
            </a:lvl6pPr>
            <a:lvl7pPr marL="2971800" indent="-228600" algn="l" rtl="0" fontAlgn="base">
              <a:spcBef>
                <a:spcPct val="20000"/>
              </a:spcBef>
              <a:spcAft>
                <a:spcPct val="0"/>
              </a:spcAft>
              <a:buChar char="»"/>
              <a:defRPr>
                <a:solidFill>
                  <a:schemeClr val="tx1"/>
                </a:solidFill>
                <a:latin typeface="+mn-lt"/>
              </a:defRPr>
            </a:lvl7pPr>
            <a:lvl8pPr marL="3429000" indent="-228600" algn="l" rtl="0" fontAlgn="base">
              <a:spcBef>
                <a:spcPct val="20000"/>
              </a:spcBef>
              <a:spcAft>
                <a:spcPct val="0"/>
              </a:spcAft>
              <a:buChar char="»"/>
              <a:defRPr>
                <a:solidFill>
                  <a:schemeClr val="tx1"/>
                </a:solidFill>
                <a:latin typeface="+mn-lt"/>
              </a:defRPr>
            </a:lvl8pPr>
            <a:lvl9pPr marL="3886200" indent="-228600" algn="l" rtl="0" fontAlgn="base">
              <a:spcBef>
                <a:spcPct val="20000"/>
              </a:spcBef>
              <a:spcAft>
                <a:spcPct val="0"/>
              </a:spcAft>
              <a:buChar char="»"/>
              <a:defRPr>
                <a:solidFill>
                  <a:schemeClr val="tx1"/>
                </a:solidFill>
                <a:latin typeface="+mn-lt"/>
              </a:defRPr>
            </a:lvl9pPr>
          </a:lstStyle>
          <a:p>
            <a:pPr marL="0" indent="0" algn="ctr">
              <a:buFontTx/>
              <a:buNone/>
            </a:pPr>
            <a:endParaRPr lang="en-GB" altLang="en-US" kern="0" dirty="0">
              <a:latin typeface="Comic Sans MS" panose="030F0702030302020204" pitchFamily="66" charset="0"/>
            </a:endParaRPr>
          </a:p>
        </p:txBody>
      </p:sp>
      <p:sp>
        <p:nvSpPr>
          <p:cNvPr id="3" name="Title 2"/>
          <p:cNvSpPr>
            <a:spLocks noGrp="1"/>
          </p:cNvSpPr>
          <p:nvPr>
            <p:ph type="title"/>
          </p:nvPr>
        </p:nvSpPr>
        <p:spPr>
          <a:xfrm>
            <a:off x="748352" y="116613"/>
            <a:ext cx="10515600" cy="523149"/>
          </a:xfrm>
          <a:solidFill>
            <a:schemeClr val="accent1">
              <a:lumMod val="60000"/>
              <a:lumOff val="40000"/>
            </a:schemeClr>
          </a:solidFill>
          <a:ln>
            <a:solidFill>
              <a:schemeClr val="accent1"/>
            </a:solidFill>
          </a:ln>
        </p:spPr>
        <p:txBody>
          <a:bodyPr>
            <a:normAutofit fontScale="90000"/>
          </a:bodyPr>
          <a:lstStyle/>
          <a:p>
            <a:pPr algn="ctr"/>
            <a:r>
              <a:rPr lang="en-GB" sz="3600" b="1" dirty="0">
                <a:solidFill>
                  <a:schemeClr val="bg1"/>
                </a:solidFill>
                <a:latin typeface="+mn-lt"/>
              </a:rPr>
              <a:t>Preserve Life</a:t>
            </a:r>
          </a:p>
        </p:txBody>
      </p:sp>
      <p:graphicFrame>
        <p:nvGraphicFramePr>
          <p:cNvPr id="6" name="Diagram 5"/>
          <p:cNvGraphicFramePr/>
          <p:nvPr>
            <p:extLst>
              <p:ext uri="{D42A27DB-BD31-4B8C-83A1-F6EECF244321}">
                <p14:modId xmlns:p14="http://schemas.microsoft.com/office/powerpoint/2010/main" val="1838111108"/>
              </p:ext>
            </p:extLst>
          </p:nvPr>
        </p:nvGraphicFramePr>
        <p:xfrm>
          <a:off x="289641" y="1012270"/>
          <a:ext cx="6415959" cy="507165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6148" name="Picture 4" descr="Domestic Abuse | Southern Health &amp; Social Care Trust">
            <a:extLst>
              <a:ext uri="{FF2B5EF4-FFF2-40B4-BE49-F238E27FC236}">
                <a16:creationId xmlns:a16="http://schemas.microsoft.com/office/drawing/2014/main" id="{F72DF3BB-5124-CB78-B4E8-D848444394F2}"/>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256055" y="4465338"/>
            <a:ext cx="4251282" cy="1689100"/>
          </a:xfrm>
          <a:prstGeom prst="rect">
            <a:avLst/>
          </a:prstGeom>
          <a:noFill/>
          <a:extLst>
            <a:ext uri="{909E8E84-426E-40DD-AFC4-6F175D3DCCD1}">
              <a14:hiddenFill xmlns:a14="http://schemas.microsoft.com/office/drawing/2010/main">
                <a:solidFill>
                  <a:srgbClr val="FFFFFF"/>
                </a:solidFill>
              </a14:hiddenFill>
            </a:ext>
          </a:extLst>
        </p:spPr>
      </p:pic>
      <p:pic>
        <p:nvPicPr>
          <p:cNvPr id="6150" name="Picture 6" descr="National decision model | College of Policing">
            <a:extLst>
              <a:ext uri="{FF2B5EF4-FFF2-40B4-BE49-F238E27FC236}">
                <a16:creationId xmlns:a16="http://schemas.microsoft.com/office/drawing/2014/main" id="{76D56E13-695F-273B-865B-60938AF32DE1}"/>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7778460" y="897440"/>
            <a:ext cx="3485492" cy="32311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405613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graphicEl>
                                              <a:dgm id="{C306FDD9-F57B-AF42-A4CD-B1CAD120F1F4}"/>
                                            </p:graphicEl>
                                          </p:spTgt>
                                        </p:tgtEl>
                                        <p:attrNameLst>
                                          <p:attrName>style.visibility</p:attrName>
                                        </p:attrNameLst>
                                      </p:cBhvr>
                                      <p:to>
                                        <p:strVal val="visible"/>
                                      </p:to>
                                    </p:set>
                                    <p:animEffect transition="in" filter="fade">
                                      <p:cBhvr>
                                        <p:cTn id="7" dur="500"/>
                                        <p:tgtEl>
                                          <p:spTgt spid="6">
                                            <p:graphicEl>
                                              <a:dgm id="{C306FDD9-F57B-AF42-A4CD-B1CAD120F1F4}"/>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
                                            <p:graphicEl>
                                              <a:dgm id="{95796B20-D6E5-394D-B7B7-C909A35E21F2}"/>
                                            </p:graphicEl>
                                          </p:spTgt>
                                        </p:tgtEl>
                                        <p:attrNameLst>
                                          <p:attrName>style.visibility</p:attrName>
                                        </p:attrNameLst>
                                      </p:cBhvr>
                                      <p:to>
                                        <p:strVal val="visible"/>
                                      </p:to>
                                    </p:set>
                                    <p:animEffect transition="in" filter="fade">
                                      <p:cBhvr>
                                        <p:cTn id="12" dur="500"/>
                                        <p:tgtEl>
                                          <p:spTgt spid="6">
                                            <p:graphicEl>
                                              <a:dgm id="{95796B20-D6E5-394D-B7B7-C909A35E21F2}"/>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6">
                                            <p:graphicEl>
                                              <a:dgm id="{6F95CC16-BB0C-074C-A9BD-0C3682759159}"/>
                                            </p:graphicEl>
                                          </p:spTgt>
                                        </p:tgtEl>
                                        <p:attrNameLst>
                                          <p:attrName>style.visibility</p:attrName>
                                        </p:attrNameLst>
                                      </p:cBhvr>
                                      <p:to>
                                        <p:strVal val="visible"/>
                                      </p:to>
                                    </p:set>
                                    <p:animEffect transition="in" filter="fade">
                                      <p:cBhvr>
                                        <p:cTn id="17" dur="500"/>
                                        <p:tgtEl>
                                          <p:spTgt spid="6">
                                            <p:graphicEl>
                                              <a:dgm id="{6F95CC16-BB0C-074C-A9BD-0C3682759159}"/>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6">
                                            <p:graphicEl>
                                              <a:dgm id="{36323C0A-70E2-D749-BBE1-813732F8901B}"/>
                                            </p:graphicEl>
                                          </p:spTgt>
                                        </p:tgtEl>
                                        <p:attrNameLst>
                                          <p:attrName>style.visibility</p:attrName>
                                        </p:attrNameLst>
                                      </p:cBhvr>
                                      <p:to>
                                        <p:strVal val="visible"/>
                                      </p:to>
                                    </p:set>
                                    <p:animEffect transition="in" filter="fade">
                                      <p:cBhvr>
                                        <p:cTn id="22" dur="500"/>
                                        <p:tgtEl>
                                          <p:spTgt spid="6">
                                            <p:graphicEl>
                                              <a:dgm id="{36323C0A-70E2-D749-BBE1-813732F8901B}"/>
                                            </p:graphic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6">
                                            <p:graphicEl>
                                              <a:dgm id="{FC37793F-8E9E-544E-BB3F-C81082276E7E}"/>
                                            </p:graphicEl>
                                          </p:spTgt>
                                        </p:tgtEl>
                                        <p:attrNameLst>
                                          <p:attrName>style.visibility</p:attrName>
                                        </p:attrNameLst>
                                      </p:cBhvr>
                                      <p:to>
                                        <p:strVal val="visible"/>
                                      </p:to>
                                    </p:set>
                                    <p:animEffect transition="in" filter="fade">
                                      <p:cBhvr>
                                        <p:cTn id="27" dur="500"/>
                                        <p:tgtEl>
                                          <p:spTgt spid="6">
                                            <p:graphicEl>
                                              <a:dgm id="{FC37793F-8E9E-544E-BB3F-C81082276E7E}"/>
                                            </p:graphic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6">
                                            <p:graphicEl>
                                              <a:dgm id="{3B692F35-FD08-DF48-BB6A-6EDE896E6427}"/>
                                            </p:graphicEl>
                                          </p:spTgt>
                                        </p:tgtEl>
                                        <p:attrNameLst>
                                          <p:attrName>style.visibility</p:attrName>
                                        </p:attrNameLst>
                                      </p:cBhvr>
                                      <p:to>
                                        <p:strVal val="visible"/>
                                      </p:to>
                                    </p:set>
                                    <p:animEffect transition="in" filter="fade">
                                      <p:cBhvr>
                                        <p:cTn id="32" dur="500"/>
                                        <p:tgtEl>
                                          <p:spTgt spid="6">
                                            <p:graphicEl>
                                              <a:dgm id="{3B692F35-FD08-DF48-BB6A-6EDE896E6427}"/>
                                            </p:graphic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6">
                                            <p:graphicEl>
                                              <a:dgm id="{076611D9-E156-E54F-9435-7D1B346ECA31}"/>
                                            </p:graphicEl>
                                          </p:spTgt>
                                        </p:tgtEl>
                                        <p:attrNameLst>
                                          <p:attrName>style.visibility</p:attrName>
                                        </p:attrNameLst>
                                      </p:cBhvr>
                                      <p:to>
                                        <p:strVal val="visible"/>
                                      </p:to>
                                    </p:set>
                                    <p:animEffect transition="in" filter="fade">
                                      <p:cBhvr>
                                        <p:cTn id="37" dur="500"/>
                                        <p:tgtEl>
                                          <p:spTgt spid="6">
                                            <p:graphicEl>
                                              <a:dgm id="{076611D9-E156-E54F-9435-7D1B346ECA31}"/>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6" grpId="0">
        <p:bldSub>
          <a:bldDgm bld="one"/>
        </p:bldSub>
      </p:bldGraphic>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DAD217-0C0A-8634-DFAE-DE70BEDF0BA4}"/>
              </a:ext>
            </a:extLst>
          </p:cNvPr>
          <p:cNvSpPr>
            <a:spLocks noGrp="1"/>
          </p:cNvSpPr>
          <p:nvPr>
            <p:ph type="title"/>
          </p:nvPr>
        </p:nvSpPr>
        <p:spPr/>
        <p:txBody>
          <a:bodyPr/>
          <a:lstStyle/>
          <a:p>
            <a:endParaRPr lang="en-US"/>
          </a:p>
        </p:txBody>
      </p:sp>
      <p:pic>
        <p:nvPicPr>
          <p:cNvPr id="10242" name="Picture 2" descr="The Golden Hour of Cyber Security - SCC">
            <a:extLst>
              <a:ext uri="{FF2B5EF4-FFF2-40B4-BE49-F238E27FC236}">
                <a16:creationId xmlns:a16="http://schemas.microsoft.com/office/drawing/2014/main" id="{70A743E2-7428-F37D-7EF2-E4A5975CD11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42315" y="206535"/>
            <a:ext cx="10707370" cy="6444929"/>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7CE83781-60AB-6C84-8678-503D4E94E663}"/>
              </a:ext>
            </a:extLst>
          </p:cNvPr>
          <p:cNvSpPr txBox="1"/>
          <p:nvPr/>
        </p:nvSpPr>
        <p:spPr>
          <a:xfrm>
            <a:off x="10752455" y="5804969"/>
            <a:ext cx="1394460" cy="923330"/>
          </a:xfrm>
          <a:prstGeom prst="rect">
            <a:avLst/>
          </a:prstGeom>
          <a:noFill/>
        </p:spPr>
        <p:txBody>
          <a:bodyPr wrap="square" rtlCol="0">
            <a:spAutoFit/>
          </a:bodyPr>
          <a:lstStyle/>
          <a:p>
            <a:pPr algn="ctr"/>
            <a:r>
              <a:rPr lang="en-US" dirty="0"/>
              <a:t>College of Policing (2022) </a:t>
            </a:r>
          </a:p>
        </p:txBody>
      </p:sp>
    </p:spTree>
    <p:extLst>
      <p:ext uri="{BB962C8B-B14F-4D97-AF65-F5344CB8AC3E}">
        <p14:creationId xmlns:p14="http://schemas.microsoft.com/office/powerpoint/2010/main" val="27101423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2"/>
          <p:cNvSpPr txBox="1">
            <a:spLocks/>
          </p:cNvSpPr>
          <p:nvPr/>
        </p:nvSpPr>
        <p:spPr bwMode="auto">
          <a:xfrm>
            <a:off x="469693" y="1353641"/>
            <a:ext cx="8229600" cy="53815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a:solidFill>
                  <a:schemeClr val="tx1"/>
                </a:solidFill>
                <a:latin typeface="+mn-lt"/>
                <a:ea typeface="+mn-ea"/>
                <a:cs typeface="+mn-cs"/>
              </a:defRPr>
            </a:lvl1pPr>
            <a:lvl2pPr marL="742950" indent="-285750" algn="l" rtl="0" eaLnBrk="0" fontAlgn="base" hangingPunct="0">
              <a:spcBef>
                <a:spcPct val="20000"/>
              </a:spcBef>
              <a:spcAft>
                <a:spcPct val="0"/>
              </a:spcAft>
              <a:buChar char="–"/>
              <a:defRPr>
                <a:solidFill>
                  <a:schemeClr val="tx1"/>
                </a:solidFill>
                <a:latin typeface="+mn-lt"/>
              </a:defRPr>
            </a:lvl2pPr>
            <a:lvl3pPr marL="1143000" indent="-228600" algn="l" rtl="0" eaLnBrk="0" fontAlgn="base" hangingPunct="0">
              <a:spcBef>
                <a:spcPct val="20000"/>
              </a:spcBef>
              <a:spcAft>
                <a:spcPct val="0"/>
              </a:spcAft>
              <a:buChar char="•"/>
              <a:defRPr>
                <a:solidFill>
                  <a:schemeClr val="tx1"/>
                </a:solidFill>
                <a:latin typeface="+mn-lt"/>
              </a:defRPr>
            </a:lvl3pPr>
            <a:lvl4pPr marL="1600200" indent="-228600" algn="l" rtl="0" eaLnBrk="0" fontAlgn="base" hangingPunct="0">
              <a:spcBef>
                <a:spcPct val="20000"/>
              </a:spcBef>
              <a:spcAft>
                <a:spcPct val="0"/>
              </a:spcAft>
              <a:buChar char="–"/>
              <a:defRPr>
                <a:solidFill>
                  <a:schemeClr val="tx1"/>
                </a:solidFill>
                <a:latin typeface="+mn-lt"/>
              </a:defRPr>
            </a:lvl4pPr>
            <a:lvl5pPr marL="2057400" indent="-228600" algn="l" rtl="0" eaLnBrk="0" fontAlgn="base" hangingPunct="0">
              <a:spcBef>
                <a:spcPct val="20000"/>
              </a:spcBef>
              <a:spcAft>
                <a:spcPct val="0"/>
              </a:spcAft>
              <a:buChar char="»"/>
              <a:defRPr>
                <a:solidFill>
                  <a:schemeClr val="tx1"/>
                </a:solidFill>
                <a:latin typeface="+mn-lt"/>
              </a:defRPr>
            </a:lvl5pPr>
            <a:lvl6pPr marL="2514600" indent="-228600" algn="l" rtl="0" fontAlgn="base">
              <a:spcBef>
                <a:spcPct val="20000"/>
              </a:spcBef>
              <a:spcAft>
                <a:spcPct val="0"/>
              </a:spcAft>
              <a:buChar char="»"/>
              <a:defRPr>
                <a:solidFill>
                  <a:schemeClr val="tx1"/>
                </a:solidFill>
                <a:latin typeface="+mn-lt"/>
              </a:defRPr>
            </a:lvl6pPr>
            <a:lvl7pPr marL="2971800" indent="-228600" algn="l" rtl="0" fontAlgn="base">
              <a:spcBef>
                <a:spcPct val="20000"/>
              </a:spcBef>
              <a:spcAft>
                <a:spcPct val="0"/>
              </a:spcAft>
              <a:buChar char="»"/>
              <a:defRPr>
                <a:solidFill>
                  <a:schemeClr val="tx1"/>
                </a:solidFill>
                <a:latin typeface="+mn-lt"/>
              </a:defRPr>
            </a:lvl7pPr>
            <a:lvl8pPr marL="3429000" indent="-228600" algn="l" rtl="0" fontAlgn="base">
              <a:spcBef>
                <a:spcPct val="20000"/>
              </a:spcBef>
              <a:spcAft>
                <a:spcPct val="0"/>
              </a:spcAft>
              <a:buChar char="»"/>
              <a:defRPr>
                <a:solidFill>
                  <a:schemeClr val="tx1"/>
                </a:solidFill>
                <a:latin typeface="+mn-lt"/>
              </a:defRPr>
            </a:lvl8pPr>
            <a:lvl9pPr marL="3886200" indent="-228600" algn="l" rtl="0" fontAlgn="base">
              <a:spcBef>
                <a:spcPct val="20000"/>
              </a:spcBef>
              <a:spcAft>
                <a:spcPct val="0"/>
              </a:spcAft>
              <a:buChar char="»"/>
              <a:defRPr>
                <a:solidFill>
                  <a:schemeClr val="tx1"/>
                </a:solidFill>
                <a:latin typeface="+mn-lt"/>
              </a:defRPr>
            </a:lvl9pPr>
          </a:lstStyle>
          <a:p>
            <a:pPr marL="0" indent="0" algn="ctr">
              <a:buFontTx/>
              <a:buNone/>
            </a:pPr>
            <a:endParaRPr lang="en-GB" altLang="en-US" kern="0" dirty="0">
              <a:latin typeface="Comic Sans MS" panose="030F0702030302020204" pitchFamily="66" charset="0"/>
            </a:endParaRPr>
          </a:p>
        </p:txBody>
      </p:sp>
      <p:sp>
        <p:nvSpPr>
          <p:cNvPr id="4" name="Title 3"/>
          <p:cNvSpPr>
            <a:spLocks noGrp="1"/>
          </p:cNvSpPr>
          <p:nvPr>
            <p:ph type="title"/>
          </p:nvPr>
        </p:nvSpPr>
        <p:spPr>
          <a:xfrm>
            <a:off x="920787" y="286754"/>
            <a:ext cx="10515600" cy="596858"/>
          </a:xfrm>
          <a:solidFill>
            <a:schemeClr val="accent1">
              <a:lumMod val="60000"/>
              <a:lumOff val="40000"/>
            </a:schemeClr>
          </a:solidFill>
          <a:ln>
            <a:solidFill>
              <a:schemeClr val="accent1"/>
            </a:solidFill>
          </a:ln>
        </p:spPr>
        <p:txBody>
          <a:bodyPr>
            <a:normAutofit/>
          </a:bodyPr>
          <a:lstStyle/>
          <a:p>
            <a:pPr algn="ctr"/>
            <a:r>
              <a:rPr lang="en-GB" sz="3600" b="1" dirty="0">
                <a:solidFill>
                  <a:schemeClr val="bg1"/>
                </a:solidFill>
                <a:latin typeface="+mn-lt"/>
              </a:rPr>
              <a:t>Victims</a:t>
            </a:r>
          </a:p>
        </p:txBody>
      </p:sp>
      <p:graphicFrame>
        <p:nvGraphicFramePr>
          <p:cNvPr id="5" name="Diagram 4"/>
          <p:cNvGraphicFramePr/>
          <p:nvPr>
            <p:extLst>
              <p:ext uri="{D42A27DB-BD31-4B8C-83A1-F6EECF244321}">
                <p14:modId xmlns:p14="http://schemas.microsoft.com/office/powerpoint/2010/main" val="1918916740"/>
              </p:ext>
            </p:extLst>
          </p:nvPr>
        </p:nvGraphicFramePr>
        <p:xfrm>
          <a:off x="618640" y="1096466"/>
          <a:ext cx="9321800" cy="517635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6" name="Picture 5"/>
          <p:cNvPicPr>
            <a:picLocks noChangeAspect="1"/>
          </p:cNvPicPr>
          <p:nvPr/>
        </p:nvPicPr>
        <p:blipFill>
          <a:blip r:embed="rId8"/>
          <a:stretch>
            <a:fillRect/>
          </a:stretch>
        </p:blipFill>
        <p:spPr>
          <a:xfrm>
            <a:off x="6841954" y="1096466"/>
            <a:ext cx="4994238" cy="3303120"/>
          </a:xfrm>
          <a:prstGeom prst="rect">
            <a:avLst/>
          </a:prstGeom>
        </p:spPr>
      </p:pic>
      <p:pic>
        <p:nvPicPr>
          <p:cNvPr id="7170" name="Picture 2" descr="Call for police to use body-worn cameras to record witness statements | UCL  News - UCL – University College London">
            <a:extLst>
              <a:ext uri="{FF2B5EF4-FFF2-40B4-BE49-F238E27FC236}">
                <a16:creationId xmlns:a16="http://schemas.microsoft.com/office/drawing/2014/main" id="{7BB05CFD-EDBE-C893-3ADD-8716850E9388}"/>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6841954" y="3835400"/>
            <a:ext cx="4970651" cy="28034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9945305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graphicEl>
                                              <a:dgm id="{2A0F1778-705F-2449-B43B-135D19BE1ED1}"/>
                                            </p:graphicEl>
                                          </p:spTgt>
                                        </p:tgtEl>
                                        <p:attrNameLst>
                                          <p:attrName>style.visibility</p:attrName>
                                        </p:attrNameLst>
                                      </p:cBhvr>
                                      <p:to>
                                        <p:strVal val="visible"/>
                                      </p:to>
                                    </p:set>
                                    <p:animEffect transition="in" filter="fade">
                                      <p:cBhvr>
                                        <p:cTn id="7" dur="500"/>
                                        <p:tgtEl>
                                          <p:spTgt spid="5">
                                            <p:graphicEl>
                                              <a:dgm id="{2A0F1778-705F-2449-B43B-135D19BE1ED1}"/>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graphicEl>
                                              <a:dgm id="{638E052B-8382-1C43-B552-4F18B743EB39}"/>
                                            </p:graphicEl>
                                          </p:spTgt>
                                        </p:tgtEl>
                                        <p:attrNameLst>
                                          <p:attrName>style.visibility</p:attrName>
                                        </p:attrNameLst>
                                      </p:cBhvr>
                                      <p:to>
                                        <p:strVal val="visible"/>
                                      </p:to>
                                    </p:set>
                                    <p:animEffect transition="in" filter="fade">
                                      <p:cBhvr>
                                        <p:cTn id="12" dur="500"/>
                                        <p:tgtEl>
                                          <p:spTgt spid="5">
                                            <p:graphicEl>
                                              <a:dgm id="{638E052B-8382-1C43-B552-4F18B743EB39}"/>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5">
                                            <p:graphicEl>
                                              <a:dgm id="{07EE699A-77F0-D744-A81B-8F8C3DC2E62D}"/>
                                            </p:graphicEl>
                                          </p:spTgt>
                                        </p:tgtEl>
                                        <p:attrNameLst>
                                          <p:attrName>style.visibility</p:attrName>
                                        </p:attrNameLst>
                                      </p:cBhvr>
                                      <p:to>
                                        <p:strVal val="visible"/>
                                      </p:to>
                                    </p:set>
                                    <p:animEffect transition="in" filter="fade">
                                      <p:cBhvr>
                                        <p:cTn id="17" dur="500"/>
                                        <p:tgtEl>
                                          <p:spTgt spid="5">
                                            <p:graphicEl>
                                              <a:dgm id="{07EE699A-77F0-D744-A81B-8F8C3DC2E62D}"/>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5">
                                            <p:graphicEl>
                                              <a:dgm id="{3E9FEF96-6B4B-5D41-8479-A9A39E47F6F2}"/>
                                            </p:graphicEl>
                                          </p:spTgt>
                                        </p:tgtEl>
                                        <p:attrNameLst>
                                          <p:attrName>style.visibility</p:attrName>
                                        </p:attrNameLst>
                                      </p:cBhvr>
                                      <p:to>
                                        <p:strVal val="visible"/>
                                      </p:to>
                                    </p:set>
                                    <p:animEffect transition="in" filter="fade">
                                      <p:cBhvr>
                                        <p:cTn id="22" dur="500"/>
                                        <p:tgtEl>
                                          <p:spTgt spid="5">
                                            <p:graphicEl>
                                              <a:dgm id="{3E9FEF96-6B4B-5D41-8479-A9A39E47F6F2}"/>
                                            </p:graphic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5">
                                            <p:graphicEl>
                                              <a:dgm id="{A662243C-42C4-3646-A5CF-C1667E90754C}"/>
                                            </p:graphicEl>
                                          </p:spTgt>
                                        </p:tgtEl>
                                        <p:attrNameLst>
                                          <p:attrName>style.visibility</p:attrName>
                                        </p:attrNameLst>
                                      </p:cBhvr>
                                      <p:to>
                                        <p:strVal val="visible"/>
                                      </p:to>
                                    </p:set>
                                    <p:animEffect transition="in" filter="fade">
                                      <p:cBhvr>
                                        <p:cTn id="27" dur="500"/>
                                        <p:tgtEl>
                                          <p:spTgt spid="5">
                                            <p:graphicEl>
                                              <a:dgm id="{A662243C-42C4-3646-A5CF-C1667E90754C}"/>
                                            </p:graphic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5">
                                            <p:graphicEl>
                                              <a:dgm id="{839CB67F-C283-8847-B41D-0F472A757391}"/>
                                            </p:graphicEl>
                                          </p:spTgt>
                                        </p:tgtEl>
                                        <p:attrNameLst>
                                          <p:attrName>style.visibility</p:attrName>
                                        </p:attrNameLst>
                                      </p:cBhvr>
                                      <p:to>
                                        <p:strVal val="visible"/>
                                      </p:to>
                                    </p:set>
                                    <p:animEffect transition="in" filter="fade">
                                      <p:cBhvr>
                                        <p:cTn id="32" dur="500"/>
                                        <p:tgtEl>
                                          <p:spTgt spid="5">
                                            <p:graphicEl>
                                              <a:dgm id="{839CB67F-C283-8847-B41D-0F472A757391}"/>
                                            </p:graphic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5">
                                            <p:graphicEl>
                                              <a:dgm id="{D9F4CB12-3ABE-F142-AB38-78322934676C}"/>
                                            </p:graphicEl>
                                          </p:spTgt>
                                        </p:tgtEl>
                                        <p:attrNameLst>
                                          <p:attrName>style.visibility</p:attrName>
                                        </p:attrNameLst>
                                      </p:cBhvr>
                                      <p:to>
                                        <p:strVal val="visible"/>
                                      </p:to>
                                    </p:set>
                                    <p:animEffect transition="in" filter="fade">
                                      <p:cBhvr>
                                        <p:cTn id="37" dur="500"/>
                                        <p:tgtEl>
                                          <p:spTgt spid="5">
                                            <p:graphicEl>
                                              <a:dgm id="{D9F4CB12-3ABE-F142-AB38-78322934676C}"/>
                                            </p:graphic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5">
                                            <p:graphicEl>
                                              <a:dgm id="{C4C94694-59A6-DD42-9FA0-458C7104718B}"/>
                                            </p:graphicEl>
                                          </p:spTgt>
                                        </p:tgtEl>
                                        <p:attrNameLst>
                                          <p:attrName>style.visibility</p:attrName>
                                        </p:attrNameLst>
                                      </p:cBhvr>
                                      <p:to>
                                        <p:strVal val="visible"/>
                                      </p:to>
                                    </p:set>
                                    <p:animEffect transition="in" filter="fade">
                                      <p:cBhvr>
                                        <p:cTn id="42" dur="500"/>
                                        <p:tgtEl>
                                          <p:spTgt spid="5">
                                            <p:graphicEl>
                                              <a:dgm id="{C4C94694-59A6-DD42-9FA0-458C7104718B}"/>
                                            </p:graphic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5">
                                            <p:graphicEl>
                                              <a:dgm id="{31750622-353D-4842-A306-8480A21DFB54}"/>
                                            </p:graphicEl>
                                          </p:spTgt>
                                        </p:tgtEl>
                                        <p:attrNameLst>
                                          <p:attrName>style.visibility</p:attrName>
                                        </p:attrNameLst>
                                      </p:cBhvr>
                                      <p:to>
                                        <p:strVal val="visible"/>
                                      </p:to>
                                    </p:set>
                                    <p:animEffect transition="in" filter="fade">
                                      <p:cBhvr>
                                        <p:cTn id="47" dur="500"/>
                                        <p:tgtEl>
                                          <p:spTgt spid="5">
                                            <p:graphicEl>
                                              <a:dgm id="{31750622-353D-4842-A306-8480A21DFB54}"/>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Sub>
          <a:bldDgm bld="one"/>
        </p:bldSub>
      </p:bldGraphic>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2"/>
          <p:cNvSpPr txBox="1">
            <a:spLocks/>
          </p:cNvSpPr>
          <p:nvPr/>
        </p:nvSpPr>
        <p:spPr bwMode="auto">
          <a:xfrm>
            <a:off x="2224355" y="2671454"/>
            <a:ext cx="8229600" cy="53815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a:solidFill>
                  <a:schemeClr val="tx1"/>
                </a:solidFill>
                <a:latin typeface="+mn-lt"/>
                <a:ea typeface="+mn-ea"/>
                <a:cs typeface="+mn-cs"/>
              </a:defRPr>
            </a:lvl1pPr>
            <a:lvl2pPr marL="742950" indent="-285750" algn="l" rtl="0" eaLnBrk="0" fontAlgn="base" hangingPunct="0">
              <a:spcBef>
                <a:spcPct val="20000"/>
              </a:spcBef>
              <a:spcAft>
                <a:spcPct val="0"/>
              </a:spcAft>
              <a:buChar char="–"/>
              <a:defRPr>
                <a:solidFill>
                  <a:schemeClr val="tx1"/>
                </a:solidFill>
                <a:latin typeface="+mn-lt"/>
              </a:defRPr>
            </a:lvl2pPr>
            <a:lvl3pPr marL="1143000" indent="-228600" algn="l" rtl="0" eaLnBrk="0" fontAlgn="base" hangingPunct="0">
              <a:spcBef>
                <a:spcPct val="20000"/>
              </a:spcBef>
              <a:spcAft>
                <a:spcPct val="0"/>
              </a:spcAft>
              <a:buChar char="•"/>
              <a:defRPr>
                <a:solidFill>
                  <a:schemeClr val="tx1"/>
                </a:solidFill>
                <a:latin typeface="+mn-lt"/>
              </a:defRPr>
            </a:lvl3pPr>
            <a:lvl4pPr marL="1600200" indent="-228600" algn="l" rtl="0" eaLnBrk="0" fontAlgn="base" hangingPunct="0">
              <a:spcBef>
                <a:spcPct val="20000"/>
              </a:spcBef>
              <a:spcAft>
                <a:spcPct val="0"/>
              </a:spcAft>
              <a:buChar char="–"/>
              <a:defRPr>
                <a:solidFill>
                  <a:schemeClr val="tx1"/>
                </a:solidFill>
                <a:latin typeface="+mn-lt"/>
              </a:defRPr>
            </a:lvl4pPr>
            <a:lvl5pPr marL="2057400" indent="-228600" algn="l" rtl="0" eaLnBrk="0" fontAlgn="base" hangingPunct="0">
              <a:spcBef>
                <a:spcPct val="20000"/>
              </a:spcBef>
              <a:spcAft>
                <a:spcPct val="0"/>
              </a:spcAft>
              <a:buChar char="»"/>
              <a:defRPr>
                <a:solidFill>
                  <a:schemeClr val="tx1"/>
                </a:solidFill>
                <a:latin typeface="+mn-lt"/>
              </a:defRPr>
            </a:lvl5pPr>
            <a:lvl6pPr marL="2514600" indent="-228600" algn="l" rtl="0" fontAlgn="base">
              <a:spcBef>
                <a:spcPct val="20000"/>
              </a:spcBef>
              <a:spcAft>
                <a:spcPct val="0"/>
              </a:spcAft>
              <a:buChar char="»"/>
              <a:defRPr>
                <a:solidFill>
                  <a:schemeClr val="tx1"/>
                </a:solidFill>
                <a:latin typeface="+mn-lt"/>
              </a:defRPr>
            </a:lvl6pPr>
            <a:lvl7pPr marL="2971800" indent="-228600" algn="l" rtl="0" fontAlgn="base">
              <a:spcBef>
                <a:spcPct val="20000"/>
              </a:spcBef>
              <a:spcAft>
                <a:spcPct val="0"/>
              </a:spcAft>
              <a:buChar char="»"/>
              <a:defRPr>
                <a:solidFill>
                  <a:schemeClr val="tx1"/>
                </a:solidFill>
                <a:latin typeface="+mn-lt"/>
              </a:defRPr>
            </a:lvl7pPr>
            <a:lvl8pPr marL="3429000" indent="-228600" algn="l" rtl="0" fontAlgn="base">
              <a:spcBef>
                <a:spcPct val="20000"/>
              </a:spcBef>
              <a:spcAft>
                <a:spcPct val="0"/>
              </a:spcAft>
              <a:buChar char="»"/>
              <a:defRPr>
                <a:solidFill>
                  <a:schemeClr val="tx1"/>
                </a:solidFill>
                <a:latin typeface="+mn-lt"/>
              </a:defRPr>
            </a:lvl8pPr>
            <a:lvl9pPr marL="3886200" indent="-228600" algn="l" rtl="0" fontAlgn="base">
              <a:spcBef>
                <a:spcPct val="20000"/>
              </a:spcBef>
              <a:spcAft>
                <a:spcPct val="0"/>
              </a:spcAft>
              <a:buChar char="»"/>
              <a:defRPr>
                <a:solidFill>
                  <a:schemeClr val="tx1"/>
                </a:solidFill>
                <a:latin typeface="+mn-lt"/>
              </a:defRPr>
            </a:lvl9pPr>
          </a:lstStyle>
          <a:p>
            <a:pPr marL="0" indent="0" algn="ctr">
              <a:buFontTx/>
              <a:buNone/>
            </a:pPr>
            <a:endParaRPr lang="en-GB" altLang="en-US" kern="0" dirty="0">
              <a:latin typeface="Comic Sans MS" panose="030F0702030302020204" pitchFamily="66" charset="0"/>
            </a:endParaRPr>
          </a:p>
        </p:txBody>
      </p:sp>
      <p:sp>
        <p:nvSpPr>
          <p:cNvPr id="4" name="Title 3"/>
          <p:cNvSpPr>
            <a:spLocks noGrp="1"/>
          </p:cNvSpPr>
          <p:nvPr>
            <p:ph type="title"/>
          </p:nvPr>
        </p:nvSpPr>
        <p:spPr>
          <a:xfrm>
            <a:off x="838200" y="365125"/>
            <a:ext cx="10515600" cy="549275"/>
          </a:xfrm>
          <a:solidFill>
            <a:schemeClr val="accent1">
              <a:lumMod val="60000"/>
              <a:lumOff val="40000"/>
            </a:schemeClr>
          </a:solidFill>
          <a:ln>
            <a:solidFill>
              <a:schemeClr val="accent1"/>
            </a:solidFill>
          </a:ln>
        </p:spPr>
        <p:txBody>
          <a:bodyPr>
            <a:normAutofit fontScale="90000"/>
          </a:bodyPr>
          <a:lstStyle/>
          <a:p>
            <a:pPr algn="ctr"/>
            <a:r>
              <a:rPr lang="en-GB" sz="3600" b="1" dirty="0">
                <a:solidFill>
                  <a:schemeClr val="bg1"/>
                </a:solidFill>
                <a:latin typeface="+mn-lt"/>
              </a:rPr>
              <a:t>Witnesses</a:t>
            </a:r>
          </a:p>
        </p:txBody>
      </p:sp>
      <p:graphicFrame>
        <p:nvGraphicFramePr>
          <p:cNvPr id="5" name="Diagram 4"/>
          <p:cNvGraphicFramePr/>
          <p:nvPr>
            <p:extLst>
              <p:ext uri="{D42A27DB-BD31-4B8C-83A1-F6EECF244321}">
                <p14:modId xmlns:p14="http://schemas.microsoft.com/office/powerpoint/2010/main" val="1294677936"/>
              </p:ext>
            </p:extLst>
          </p:nvPr>
        </p:nvGraphicFramePr>
        <p:xfrm>
          <a:off x="4151870" y="1521846"/>
          <a:ext cx="7201930" cy="422551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8194" name="Picture 2" descr="Home CCTV: Should You Invest In CCTV? - Which?">
            <a:extLst>
              <a:ext uri="{FF2B5EF4-FFF2-40B4-BE49-F238E27FC236}">
                <a16:creationId xmlns:a16="http://schemas.microsoft.com/office/drawing/2014/main" id="{823572AD-BFE9-9A91-864D-05615FB9317B}"/>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38197" y="3756199"/>
            <a:ext cx="4434703" cy="2324099"/>
          </a:xfrm>
          <a:prstGeom prst="rect">
            <a:avLst/>
          </a:prstGeom>
          <a:noFill/>
          <a:extLst>
            <a:ext uri="{909E8E84-426E-40DD-AFC4-6F175D3DCCD1}">
              <a14:hiddenFill xmlns:a14="http://schemas.microsoft.com/office/drawing/2010/main">
                <a:solidFill>
                  <a:srgbClr val="FFFFFF"/>
                </a:solidFill>
              </a14:hiddenFill>
            </a:ext>
          </a:extLst>
        </p:spPr>
      </p:pic>
      <p:pic>
        <p:nvPicPr>
          <p:cNvPr id="8196" name="Picture 4" descr="Why police are knocking on every door in Hull - Hull Live">
            <a:extLst>
              <a:ext uri="{FF2B5EF4-FFF2-40B4-BE49-F238E27FC236}">
                <a16:creationId xmlns:a16="http://schemas.microsoft.com/office/drawing/2014/main" id="{25B0E0CB-E951-F734-2094-06C7D30F4625}"/>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38198" y="1188905"/>
            <a:ext cx="4434703" cy="23241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30993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graphicEl>
                                              <a:dgm id="{FDF169E2-2430-C24B-B065-50B9B0D94D65}"/>
                                            </p:graphicEl>
                                          </p:spTgt>
                                        </p:tgtEl>
                                        <p:attrNameLst>
                                          <p:attrName>style.visibility</p:attrName>
                                        </p:attrNameLst>
                                      </p:cBhvr>
                                      <p:to>
                                        <p:strVal val="visible"/>
                                      </p:to>
                                    </p:set>
                                    <p:animEffect transition="in" filter="fade">
                                      <p:cBhvr>
                                        <p:cTn id="7" dur="500"/>
                                        <p:tgtEl>
                                          <p:spTgt spid="5">
                                            <p:graphicEl>
                                              <a:dgm id="{FDF169E2-2430-C24B-B065-50B9B0D94D65}"/>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graphicEl>
                                              <a:dgm id="{BE90E5EA-4DD6-9145-9465-834F0BA54114}"/>
                                            </p:graphicEl>
                                          </p:spTgt>
                                        </p:tgtEl>
                                        <p:attrNameLst>
                                          <p:attrName>style.visibility</p:attrName>
                                        </p:attrNameLst>
                                      </p:cBhvr>
                                      <p:to>
                                        <p:strVal val="visible"/>
                                      </p:to>
                                    </p:set>
                                    <p:animEffect transition="in" filter="fade">
                                      <p:cBhvr>
                                        <p:cTn id="12" dur="500"/>
                                        <p:tgtEl>
                                          <p:spTgt spid="5">
                                            <p:graphicEl>
                                              <a:dgm id="{BE90E5EA-4DD6-9145-9465-834F0BA54114}"/>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5">
                                            <p:graphicEl>
                                              <a:dgm id="{0B51AC82-9576-6441-8683-DFB503CEEFC0}"/>
                                            </p:graphicEl>
                                          </p:spTgt>
                                        </p:tgtEl>
                                        <p:attrNameLst>
                                          <p:attrName>style.visibility</p:attrName>
                                        </p:attrNameLst>
                                      </p:cBhvr>
                                      <p:to>
                                        <p:strVal val="visible"/>
                                      </p:to>
                                    </p:set>
                                    <p:animEffect transition="in" filter="fade">
                                      <p:cBhvr>
                                        <p:cTn id="17" dur="500"/>
                                        <p:tgtEl>
                                          <p:spTgt spid="5">
                                            <p:graphicEl>
                                              <a:dgm id="{0B51AC82-9576-6441-8683-DFB503CEEFC0}"/>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5">
                                            <p:graphicEl>
                                              <a:dgm id="{1F28118A-E0E1-6548-B095-080ADE5B616A}"/>
                                            </p:graphicEl>
                                          </p:spTgt>
                                        </p:tgtEl>
                                        <p:attrNameLst>
                                          <p:attrName>style.visibility</p:attrName>
                                        </p:attrNameLst>
                                      </p:cBhvr>
                                      <p:to>
                                        <p:strVal val="visible"/>
                                      </p:to>
                                    </p:set>
                                    <p:animEffect transition="in" filter="fade">
                                      <p:cBhvr>
                                        <p:cTn id="22" dur="500"/>
                                        <p:tgtEl>
                                          <p:spTgt spid="5">
                                            <p:graphicEl>
                                              <a:dgm id="{1F28118A-E0E1-6548-B095-080ADE5B616A}"/>
                                            </p:graphic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5">
                                            <p:graphicEl>
                                              <a:dgm id="{C522F2D2-D2A3-0E44-BF2D-F19BD3D60889}"/>
                                            </p:graphicEl>
                                          </p:spTgt>
                                        </p:tgtEl>
                                        <p:attrNameLst>
                                          <p:attrName>style.visibility</p:attrName>
                                        </p:attrNameLst>
                                      </p:cBhvr>
                                      <p:to>
                                        <p:strVal val="visible"/>
                                      </p:to>
                                    </p:set>
                                    <p:animEffect transition="in" filter="fade">
                                      <p:cBhvr>
                                        <p:cTn id="27" dur="500"/>
                                        <p:tgtEl>
                                          <p:spTgt spid="5">
                                            <p:graphicEl>
                                              <a:dgm id="{C522F2D2-D2A3-0E44-BF2D-F19BD3D60889}"/>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Sub>
          <a:bldDgm bld="one"/>
        </p:bldSub>
      </p:bldGraphic>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2"/>
          <p:cNvSpPr txBox="1">
            <a:spLocks/>
          </p:cNvSpPr>
          <p:nvPr/>
        </p:nvSpPr>
        <p:spPr bwMode="auto">
          <a:xfrm>
            <a:off x="828675" y="1558693"/>
            <a:ext cx="8229600" cy="53815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a:solidFill>
                  <a:schemeClr val="tx1"/>
                </a:solidFill>
                <a:latin typeface="+mn-lt"/>
                <a:ea typeface="+mn-ea"/>
                <a:cs typeface="+mn-cs"/>
              </a:defRPr>
            </a:lvl1pPr>
            <a:lvl2pPr marL="742950" indent="-285750" algn="l" rtl="0" eaLnBrk="0" fontAlgn="base" hangingPunct="0">
              <a:spcBef>
                <a:spcPct val="20000"/>
              </a:spcBef>
              <a:spcAft>
                <a:spcPct val="0"/>
              </a:spcAft>
              <a:buChar char="–"/>
              <a:defRPr>
                <a:solidFill>
                  <a:schemeClr val="tx1"/>
                </a:solidFill>
                <a:latin typeface="+mn-lt"/>
              </a:defRPr>
            </a:lvl2pPr>
            <a:lvl3pPr marL="1143000" indent="-228600" algn="l" rtl="0" eaLnBrk="0" fontAlgn="base" hangingPunct="0">
              <a:spcBef>
                <a:spcPct val="20000"/>
              </a:spcBef>
              <a:spcAft>
                <a:spcPct val="0"/>
              </a:spcAft>
              <a:buChar char="•"/>
              <a:defRPr>
                <a:solidFill>
                  <a:schemeClr val="tx1"/>
                </a:solidFill>
                <a:latin typeface="+mn-lt"/>
              </a:defRPr>
            </a:lvl3pPr>
            <a:lvl4pPr marL="1600200" indent="-228600" algn="l" rtl="0" eaLnBrk="0" fontAlgn="base" hangingPunct="0">
              <a:spcBef>
                <a:spcPct val="20000"/>
              </a:spcBef>
              <a:spcAft>
                <a:spcPct val="0"/>
              </a:spcAft>
              <a:buChar char="–"/>
              <a:defRPr>
                <a:solidFill>
                  <a:schemeClr val="tx1"/>
                </a:solidFill>
                <a:latin typeface="+mn-lt"/>
              </a:defRPr>
            </a:lvl4pPr>
            <a:lvl5pPr marL="2057400" indent="-228600" algn="l" rtl="0" eaLnBrk="0" fontAlgn="base" hangingPunct="0">
              <a:spcBef>
                <a:spcPct val="20000"/>
              </a:spcBef>
              <a:spcAft>
                <a:spcPct val="0"/>
              </a:spcAft>
              <a:buChar char="»"/>
              <a:defRPr>
                <a:solidFill>
                  <a:schemeClr val="tx1"/>
                </a:solidFill>
                <a:latin typeface="+mn-lt"/>
              </a:defRPr>
            </a:lvl5pPr>
            <a:lvl6pPr marL="2514600" indent="-228600" algn="l" rtl="0" fontAlgn="base">
              <a:spcBef>
                <a:spcPct val="20000"/>
              </a:spcBef>
              <a:spcAft>
                <a:spcPct val="0"/>
              </a:spcAft>
              <a:buChar char="»"/>
              <a:defRPr>
                <a:solidFill>
                  <a:schemeClr val="tx1"/>
                </a:solidFill>
                <a:latin typeface="+mn-lt"/>
              </a:defRPr>
            </a:lvl6pPr>
            <a:lvl7pPr marL="2971800" indent="-228600" algn="l" rtl="0" fontAlgn="base">
              <a:spcBef>
                <a:spcPct val="20000"/>
              </a:spcBef>
              <a:spcAft>
                <a:spcPct val="0"/>
              </a:spcAft>
              <a:buChar char="»"/>
              <a:defRPr>
                <a:solidFill>
                  <a:schemeClr val="tx1"/>
                </a:solidFill>
                <a:latin typeface="+mn-lt"/>
              </a:defRPr>
            </a:lvl7pPr>
            <a:lvl8pPr marL="3429000" indent="-228600" algn="l" rtl="0" fontAlgn="base">
              <a:spcBef>
                <a:spcPct val="20000"/>
              </a:spcBef>
              <a:spcAft>
                <a:spcPct val="0"/>
              </a:spcAft>
              <a:buChar char="»"/>
              <a:defRPr>
                <a:solidFill>
                  <a:schemeClr val="tx1"/>
                </a:solidFill>
                <a:latin typeface="+mn-lt"/>
              </a:defRPr>
            </a:lvl8pPr>
            <a:lvl9pPr marL="3886200" indent="-228600" algn="l" rtl="0" fontAlgn="base">
              <a:spcBef>
                <a:spcPct val="20000"/>
              </a:spcBef>
              <a:spcAft>
                <a:spcPct val="0"/>
              </a:spcAft>
              <a:buChar char="»"/>
              <a:defRPr>
                <a:solidFill>
                  <a:schemeClr val="tx1"/>
                </a:solidFill>
                <a:latin typeface="+mn-lt"/>
              </a:defRPr>
            </a:lvl9pPr>
          </a:lstStyle>
          <a:p>
            <a:pPr marL="0" indent="0" algn="ctr">
              <a:buFontTx/>
              <a:buNone/>
            </a:pPr>
            <a:endParaRPr lang="en-GB" altLang="en-US" kern="0" dirty="0">
              <a:latin typeface="Comic Sans MS" panose="030F0702030302020204" pitchFamily="66" charset="0"/>
            </a:endParaRPr>
          </a:p>
        </p:txBody>
      </p:sp>
      <p:sp>
        <p:nvSpPr>
          <p:cNvPr id="3" name="Title 2"/>
          <p:cNvSpPr>
            <a:spLocks noGrp="1"/>
          </p:cNvSpPr>
          <p:nvPr>
            <p:ph type="title"/>
          </p:nvPr>
        </p:nvSpPr>
        <p:spPr>
          <a:xfrm>
            <a:off x="936626" y="476974"/>
            <a:ext cx="10515600" cy="929777"/>
          </a:xfrm>
          <a:solidFill>
            <a:schemeClr val="accent6">
              <a:lumMod val="60000"/>
              <a:lumOff val="40000"/>
            </a:schemeClr>
          </a:solidFill>
        </p:spPr>
        <p:txBody>
          <a:bodyPr>
            <a:normAutofit/>
          </a:bodyPr>
          <a:lstStyle/>
          <a:p>
            <a:r>
              <a:rPr lang="en-GB" sz="3600" b="1" dirty="0">
                <a:solidFill>
                  <a:schemeClr val="bg1"/>
                </a:solidFill>
                <a:latin typeface="+mn-lt"/>
              </a:rPr>
              <a:t>Crime Scene</a:t>
            </a:r>
          </a:p>
        </p:txBody>
      </p:sp>
      <p:graphicFrame>
        <p:nvGraphicFramePr>
          <p:cNvPr id="5" name="Diagram 4"/>
          <p:cNvGraphicFramePr/>
          <p:nvPr>
            <p:extLst>
              <p:ext uri="{D42A27DB-BD31-4B8C-83A1-F6EECF244321}">
                <p14:modId xmlns:p14="http://schemas.microsoft.com/office/powerpoint/2010/main" val="4030816240"/>
              </p:ext>
            </p:extLst>
          </p:nvPr>
        </p:nvGraphicFramePr>
        <p:xfrm>
          <a:off x="936626" y="1558693"/>
          <a:ext cx="9880600" cy="449648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9218" name="Picture 2" descr="Crime Scene (2018) - This American Life">
            <a:extLst>
              <a:ext uri="{FF2B5EF4-FFF2-40B4-BE49-F238E27FC236}">
                <a16:creationId xmlns:a16="http://schemas.microsoft.com/office/drawing/2014/main" id="{7B1A2003-D400-FBDE-135C-0486C3055C49}"/>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315075" y="229434"/>
            <a:ext cx="5486400" cy="2387600"/>
          </a:xfrm>
          <a:prstGeom prst="rect">
            <a:avLst/>
          </a:prstGeom>
          <a:noFill/>
          <a:extLst>
            <a:ext uri="{909E8E84-426E-40DD-AFC4-6F175D3DCCD1}">
              <a14:hiddenFill xmlns:a14="http://schemas.microsoft.com/office/drawing/2010/main">
                <a:solidFill>
                  <a:srgbClr val="FFFFFF"/>
                </a:solidFill>
              </a14:hiddenFill>
            </a:ext>
          </a:extLst>
        </p:spPr>
      </p:pic>
      <p:pic>
        <p:nvPicPr>
          <p:cNvPr id="9220" name="Picture 4" descr="Who Made Those Fingerprints? - The New York Times">
            <a:extLst>
              <a:ext uri="{FF2B5EF4-FFF2-40B4-BE49-F238E27FC236}">
                <a16:creationId xmlns:a16="http://schemas.microsoft.com/office/drawing/2014/main" id="{D74F15EB-30BD-63FB-DFFD-6C3C775080C3}"/>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9642011" y="172976"/>
            <a:ext cx="2188038" cy="1529187"/>
          </a:xfrm>
          <a:prstGeom prst="rect">
            <a:avLst/>
          </a:prstGeom>
          <a:noFill/>
          <a:extLst>
            <a:ext uri="{909E8E84-426E-40DD-AFC4-6F175D3DCCD1}">
              <a14:hiddenFill xmlns:a14="http://schemas.microsoft.com/office/drawing/2010/main">
                <a:solidFill>
                  <a:srgbClr val="FFFFFF"/>
                </a:solidFill>
              </a14:hiddenFill>
            </a:ext>
          </a:extLst>
        </p:spPr>
      </p:pic>
      <p:pic>
        <p:nvPicPr>
          <p:cNvPr id="9224" name="Picture 8" descr="9,341 Evidence Illustrations &amp; Clip Art - iStock">
            <a:extLst>
              <a:ext uri="{FF2B5EF4-FFF2-40B4-BE49-F238E27FC236}">
                <a16:creationId xmlns:a16="http://schemas.microsoft.com/office/drawing/2014/main" id="{2E3732C1-2DD4-E2BD-16F7-2DCBE1B92F2D}"/>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6194426" y="3855807"/>
            <a:ext cx="5486400" cy="235131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0999243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graphicEl>
                                              <a:dgm id="{4857C2A9-A04A-2B41-A0B3-EF5B91FCC292}"/>
                                            </p:graphicEl>
                                          </p:spTgt>
                                        </p:tgtEl>
                                        <p:attrNameLst>
                                          <p:attrName>style.visibility</p:attrName>
                                        </p:attrNameLst>
                                      </p:cBhvr>
                                      <p:to>
                                        <p:strVal val="visible"/>
                                      </p:to>
                                    </p:set>
                                    <p:animEffect transition="in" filter="fade">
                                      <p:cBhvr>
                                        <p:cTn id="7" dur="500"/>
                                        <p:tgtEl>
                                          <p:spTgt spid="5">
                                            <p:graphicEl>
                                              <a:dgm id="{4857C2A9-A04A-2B41-A0B3-EF5B91FCC292}"/>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graphicEl>
                                              <a:dgm id="{6E20DF2D-1DD6-D446-B683-AB54C3AED141}"/>
                                            </p:graphicEl>
                                          </p:spTgt>
                                        </p:tgtEl>
                                        <p:attrNameLst>
                                          <p:attrName>style.visibility</p:attrName>
                                        </p:attrNameLst>
                                      </p:cBhvr>
                                      <p:to>
                                        <p:strVal val="visible"/>
                                      </p:to>
                                    </p:set>
                                    <p:animEffect transition="in" filter="fade">
                                      <p:cBhvr>
                                        <p:cTn id="12" dur="500"/>
                                        <p:tgtEl>
                                          <p:spTgt spid="5">
                                            <p:graphicEl>
                                              <a:dgm id="{6E20DF2D-1DD6-D446-B683-AB54C3AED141}"/>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5">
                                            <p:graphicEl>
                                              <a:dgm id="{4CB6A4F4-6521-4146-976D-9C693EAD30BD}"/>
                                            </p:graphicEl>
                                          </p:spTgt>
                                        </p:tgtEl>
                                        <p:attrNameLst>
                                          <p:attrName>style.visibility</p:attrName>
                                        </p:attrNameLst>
                                      </p:cBhvr>
                                      <p:to>
                                        <p:strVal val="visible"/>
                                      </p:to>
                                    </p:set>
                                    <p:animEffect transition="in" filter="fade">
                                      <p:cBhvr>
                                        <p:cTn id="17" dur="500"/>
                                        <p:tgtEl>
                                          <p:spTgt spid="5">
                                            <p:graphicEl>
                                              <a:dgm id="{4CB6A4F4-6521-4146-976D-9C693EAD30BD}"/>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5">
                                            <p:graphicEl>
                                              <a:dgm id="{DAA39E2D-8359-0944-ACB1-587C231FC622}"/>
                                            </p:graphicEl>
                                          </p:spTgt>
                                        </p:tgtEl>
                                        <p:attrNameLst>
                                          <p:attrName>style.visibility</p:attrName>
                                        </p:attrNameLst>
                                      </p:cBhvr>
                                      <p:to>
                                        <p:strVal val="visible"/>
                                      </p:to>
                                    </p:set>
                                    <p:animEffect transition="in" filter="fade">
                                      <p:cBhvr>
                                        <p:cTn id="22" dur="500"/>
                                        <p:tgtEl>
                                          <p:spTgt spid="5">
                                            <p:graphicEl>
                                              <a:dgm id="{DAA39E2D-8359-0944-ACB1-587C231FC622}"/>
                                            </p:graphic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5">
                                            <p:graphicEl>
                                              <a:dgm id="{6F43494D-B1BF-DA4C-A0EC-F1B26D610201}"/>
                                            </p:graphicEl>
                                          </p:spTgt>
                                        </p:tgtEl>
                                        <p:attrNameLst>
                                          <p:attrName>style.visibility</p:attrName>
                                        </p:attrNameLst>
                                      </p:cBhvr>
                                      <p:to>
                                        <p:strVal val="visible"/>
                                      </p:to>
                                    </p:set>
                                    <p:animEffect transition="in" filter="fade">
                                      <p:cBhvr>
                                        <p:cTn id="27" dur="500"/>
                                        <p:tgtEl>
                                          <p:spTgt spid="5">
                                            <p:graphicEl>
                                              <a:dgm id="{6F43494D-B1BF-DA4C-A0EC-F1B26D610201}"/>
                                            </p:graphic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5">
                                            <p:graphicEl>
                                              <a:dgm id="{E96A2A88-D9A6-7440-B55A-69EF64897AD6}"/>
                                            </p:graphicEl>
                                          </p:spTgt>
                                        </p:tgtEl>
                                        <p:attrNameLst>
                                          <p:attrName>style.visibility</p:attrName>
                                        </p:attrNameLst>
                                      </p:cBhvr>
                                      <p:to>
                                        <p:strVal val="visible"/>
                                      </p:to>
                                    </p:set>
                                    <p:animEffect transition="in" filter="fade">
                                      <p:cBhvr>
                                        <p:cTn id="32" dur="500"/>
                                        <p:tgtEl>
                                          <p:spTgt spid="5">
                                            <p:graphicEl>
                                              <a:dgm id="{E96A2A88-D9A6-7440-B55A-69EF64897AD6}"/>
                                            </p:graphic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5">
                                            <p:graphicEl>
                                              <a:dgm id="{0BE3A7D0-C5AA-9143-8C86-96B938463630}"/>
                                            </p:graphicEl>
                                          </p:spTgt>
                                        </p:tgtEl>
                                        <p:attrNameLst>
                                          <p:attrName>style.visibility</p:attrName>
                                        </p:attrNameLst>
                                      </p:cBhvr>
                                      <p:to>
                                        <p:strVal val="visible"/>
                                      </p:to>
                                    </p:set>
                                    <p:animEffect transition="in" filter="fade">
                                      <p:cBhvr>
                                        <p:cTn id="37" dur="500"/>
                                        <p:tgtEl>
                                          <p:spTgt spid="5">
                                            <p:graphicEl>
                                              <a:dgm id="{0BE3A7D0-C5AA-9143-8C86-96B938463630}"/>
                                            </p:graphic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5">
                                            <p:graphicEl>
                                              <a:dgm id="{2CF156F4-946A-CC4E-880E-A79CA0D757C7}"/>
                                            </p:graphicEl>
                                          </p:spTgt>
                                        </p:tgtEl>
                                        <p:attrNameLst>
                                          <p:attrName>style.visibility</p:attrName>
                                        </p:attrNameLst>
                                      </p:cBhvr>
                                      <p:to>
                                        <p:strVal val="visible"/>
                                      </p:to>
                                    </p:set>
                                    <p:animEffect transition="in" filter="fade">
                                      <p:cBhvr>
                                        <p:cTn id="42" dur="500"/>
                                        <p:tgtEl>
                                          <p:spTgt spid="5">
                                            <p:graphicEl>
                                              <a:dgm id="{2CF156F4-946A-CC4E-880E-A79CA0D757C7}"/>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Sub>
          <a:bldDgm bld="one"/>
        </p:bldSub>
      </p:bldGraphic>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2"/>
          <p:cNvSpPr txBox="1">
            <a:spLocks/>
          </p:cNvSpPr>
          <p:nvPr/>
        </p:nvSpPr>
        <p:spPr bwMode="auto">
          <a:xfrm>
            <a:off x="2041475" y="489857"/>
            <a:ext cx="8229600" cy="56559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a:solidFill>
                  <a:schemeClr val="tx1"/>
                </a:solidFill>
                <a:latin typeface="+mn-lt"/>
                <a:ea typeface="+mn-ea"/>
                <a:cs typeface="+mn-cs"/>
              </a:defRPr>
            </a:lvl1pPr>
            <a:lvl2pPr marL="742950" indent="-285750" algn="l" rtl="0" eaLnBrk="0" fontAlgn="base" hangingPunct="0">
              <a:spcBef>
                <a:spcPct val="20000"/>
              </a:spcBef>
              <a:spcAft>
                <a:spcPct val="0"/>
              </a:spcAft>
              <a:buChar char="–"/>
              <a:defRPr>
                <a:solidFill>
                  <a:schemeClr val="tx1"/>
                </a:solidFill>
                <a:latin typeface="+mn-lt"/>
              </a:defRPr>
            </a:lvl2pPr>
            <a:lvl3pPr marL="1143000" indent="-228600" algn="l" rtl="0" eaLnBrk="0" fontAlgn="base" hangingPunct="0">
              <a:spcBef>
                <a:spcPct val="20000"/>
              </a:spcBef>
              <a:spcAft>
                <a:spcPct val="0"/>
              </a:spcAft>
              <a:buChar char="•"/>
              <a:defRPr>
                <a:solidFill>
                  <a:schemeClr val="tx1"/>
                </a:solidFill>
                <a:latin typeface="+mn-lt"/>
              </a:defRPr>
            </a:lvl3pPr>
            <a:lvl4pPr marL="1600200" indent="-228600" algn="l" rtl="0" eaLnBrk="0" fontAlgn="base" hangingPunct="0">
              <a:spcBef>
                <a:spcPct val="20000"/>
              </a:spcBef>
              <a:spcAft>
                <a:spcPct val="0"/>
              </a:spcAft>
              <a:buChar char="–"/>
              <a:defRPr>
                <a:solidFill>
                  <a:schemeClr val="tx1"/>
                </a:solidFill>
                <a:latin typeface="+mn-lt"/>
              </a:defRPr>
            </a:lvl4pPr>
            <a:lvl5pPr marL="2057400" indent="-228600" algn="l" rtl="0" eaLnBrk="0" fontAlgn="base" hangingPunct="0">
              <a:spcBef>
                <a:spcPct val="20000"/>
              </a:spcBef>
              <a:spcAft>
                <a:spcPct val="0"/>
              </a:spcAft>
              <a:buChar char="»"/>
              <a:defRPr>
                <a:solidFill>
                  <a:schemeClr val="tx1"/>
                </a:solidFill>
                <a:latin typeface="+mn-lt"/>
              </a:defRPr>
            </a:lvl5pPr>
            <a:lvl6pPr marL="2514600" indent="-228600" algn="l" rtl="0" fontAlgn="base">
              <a:spcBef>
                <a:spcPct val="20000"/>
              </a:spcBef>
              <a:spcAft>
                <a:spcPct val="0"/>
              </a:spcAft>
              <a:buChar char="»"/>
              <a:defRPr>
                <a:solidFill>
                  <a:schemeClr val="tx1"/>
                </a:solidFill>
                <a:latin typeface="+mn-lt"/>
              </a:defRPr>
            </a:lvl6pPr>
            <a:lvl7pPr marL="2971800" indent="-228600" algn="l" rtl="0" fontAlgn="base">
              <a:spcBef>
                <a:spcPct val="20000"/>
              </a:spcBef>
              <a:spcAft>
                <a:spcPct val="0"/>
              </a:spcAft>
              <a:buChar char="»"/>
              <a:defRPr>
                <a:solidFill>
                  <a:schemeClr val="tx1"/>
                </a:solidFill>
                <a:latin typeface="+mn-lt"/>
              </a:defRPr>
            </a:lvl7pPr>
            <a:lvl8pPr marL="3429000" indent="-228600" algn="l" rtl="0" fontAlgn="base">
              <a:spcBef>
                <a:spcPct val="20000"/>
              </a:spcBef>
              <a:spcAft>
                <a:spcPct val="0"/>
              </a:spcAft>
              <a:buChar char="»"/>
              <a:defRPr>
                <a:solidFill>
                  <a:schemeClr val="tx1"/>
                </a:solidFill>
                <a:latin typeface="+mn-lt"/>
              </a:defRPr>
            </a:lvl8pPr>
            <a:lvl9pPr marL="3886200" indent="-228600" algn="l" rtl="0" fontAlgn="base">
              <a:spcBef>
                <a:spcPct val="20000"/>
              </a:spcBef>
              <a:spcAft>
                <a:spcPct val="0"/>
              </a:spcAft>
              <a:buChar char="»"/>
              <a:defRPr>
                <a:solidFill>
                  <a:schemeClr val="tx1"/>
                </a:solidFill>
                <a:latin typeface="+mn-lt"/>
              </a:defRPr>
            </a:lvl9pPr>
          </a:lstStyle>
          <a:p>
            <a:pPr marL="0" indent="0" algn="ctr">
              <a:buFontTx/>
              <a:buNone/>
            </a:pPr>
            <a:endParaRPr lang="en-GB" altLang="en-US" kern="0" dirty="0">
              <a:latin typeface="Comic Sans MS" panose="030F0702030302020204" pitchFamily="66" charset="0"/>
            </a:endParaRPr>
          </a:p>
        </p:txBody>
      </p:sp>
      <p:sp>
        <p:nvSpPr>
          <p:cNvPr id="6" name="TextBox 5"/>
          <p:cNvSpPr txBox="1"/>
          <p:nvPr/>
        </p:nvSpPr>
        <p:spPr>
          <a:xfrm>
            <a:off x="0" y="449631"/>
            <a:ext cx="8280920" cy="646331"/>
          </a:xfrm>
          <a:prstGeom prst="rect">
            <a:avLst/>
          </a:prstGeom>
          <a:solidFill>
            <a:schemeClr val="accent6">
              <a:lumMod val="60000"/>
              <a:lumOff val="40000"/>
            </a:schemeClr>
          </a:solidFill>
        </p:spPr>
        <p:txBody>
          <a:bodyPr wrap="square" rtlCol="0">
            <a:spAutoFit/>
          </a:bodyPr>
          <a:lstStyle/>
          <a:p>
            <a:pPr algn="ctr"/>
            <a:r>
              <a:rPr lang="en-GB" sz="3600" b="1" dirty="0">
                <a:solidFill>
                  <a:schemeClr val="bg1"/>
                </a:solidFill>
              </a:rPr>
              <a:t>Identifying Suspects</a:t>
            </a:r>
          </a:p>
        </p:txBody>
      </p:sp>
      <p:graphicFrame>
        <p:nvGraphicFramePr>
          <p:cNvPr id="3" name="Diagram 2"/>
          <p:cNvGraphicFramePr/>
          <p:nvPr>
            <p:extLst>
              <p:ext uri="{D42A27DB-BD31-4B8C-83A1-F6EECF244321}">
                <p14:modId xmlns:p14="http://schemas.microsoft.com/office/powerpoint/2010/main" val="3157893872"/>
              </p:ext>
            </p:extLst>
          </p:nvPr>
        </p:nvGraphicFramePr>
        <p:xfrm>
          <a:off x="39814" y="1193303"/>
          <a:ext cx="10683409"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10242" name="Picture 2" descr="Suspect Vector Art Stock Images | Depositphotos">
            <a:extLst>
              <a:ext uri="{FF2B5EF4-FFF2-40B4-BE49-F238E27FC236}">
                <a16:creationId xmlns:a16="http://schemas.microsoft.com/office/drawing/2014/main" id="{2CBA7FA6-D43C-EC01-5A2B-C967323251A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169668" y="409627"/>
            <a:ext cx="3666731" cy="365043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414934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graphicEl>
                                              <a:dgm id="{545565B7-A326-974E-BFD3-967A6A57FB7D}"/>
                                            </p:graphicEl>
                                          </p:spTgt>
                                        </p:tgtEl>
                                        <p:attrNameLst>
                                          <p:attrName>style.visibility</p:attrName>
                                        </p:attrNameLst>
                                      </p:cBhvr>
                                      <p:to>
                                        <p:strVal val="visible"/>
                                      </p:to>
                                    </p:set>
                                    <p:animEffect transition="in" filter="fade">
                                      <p:cBhvr>
                                        <p:cTn id="7" dur="500"/>
                                        <p:tgtEl>
                                          <p:spTgt spid="3">
                                            <p:graphicEl>
                                              <a:dgm id="{545565B7-A326-974E-BFD3-967A6A57FB7D}"/>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graphicEl>
                                              <a:dgm id="{E4313F8A-E423-EA45-8E13-A70F9D018D31}"/>
                                            </p:graphicEl>
                                          </p:spTgt>
                                        </p:tgtEl>
                                        <p:attrNameLst>
                                          <p:attrName>style.visibility</p:attrName>
                                        </p:attrNameLst>
                                      </p:cBhvr>
                                      <p:to>
                                        <p:strVal val="visible"/>
                                      </p:to>
                                    </p:set>
                                    <p:animEffect transition="in" filter="fade">
                                      <p:cBhvr>
                                        <p:cTn id="12" dur="500"/>
                                        <p:tgtEl>
                                          <p:spTgt spid="3">
                                            <p:graphicEl>
                                              <a:dgm id="{E4313F8A-E423-EA45-8E13-A70F9D018D31}"/>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graphicEl>
                                              <a:dgm id="{AC2FED85-EA3F-6A42-8818-D8F20DD271D3}"/>
                                            </p:graphicEl>
                                          </p:spTgt>
                                        </p:tgtEl>
                                        <p:attrNameLst>
                                          <p:attrName>style.visibility</p:attrName>
                                        </p:attrNameLst>
                                      </p:cBhvr>
                                      <p:to>
                                        <p:strVal val="visible"/>
                                      </p:to>
                                    </p:set>
                                    <p:animEffect transition="in" filter="fade">
                                      <p:cBhvr>
                                        <p:cTn id="17" dur="500"/>
                                        <p:tgtEl>
                                          <p:spTgt spid="3">
                                            <p:graphicEl>
                                              <a:dgm id="{AC2FED85-EA3F-6A42-8818-D8F20DD271D3}"/>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graphicEl>
                                              <a:dgm id="{F69E1B3F-7C43-E647-9C92-9512E02EF4C0}"/>
                                            </p:graphicEl>
                                          </p:spTgt>
                                        </p:tgtEl>
                                        <p:attrNameLst>
                                          <p:attrName>style.visibility</p:attrName>
                                        </p:attrNameLst>
                                      </p:cBhvr>
                                      <p:to>
                                        <p:strVal val="visible"/>
                                      </p:to>
                                    </p:set>
                                    <p:animEffect transition="in" filter="fade">
                                      <p:cBhvr>
                                        <p:cTn id="22" dur="500"/>
                                        <p:tgtEl>
                                          <p:spTgt spid="3">
                                            <p:graphicEl>
                                              <a:dgm id="{F69E1B3F-7C43-E647-9C92-9512E02EF4C0}"/>
                                            </p:graphic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graphicEl>
                                              <a:dgm id="{47AB449A-7B79-A642-BFCA-464C9DB6FF45}"/>
                                            </p:graphicEl>
                                          </p:spTgt>
                                        </p:tgtEl>
                                        <p:attrNameLst>
                                          <p:attrName>style.visibility</p:attrName>
                                        </p:attrNameLst>
                                      </p:cBhvr>
                                      <p:to>
                                        <p:strVal val="visible"/>
                                      </p:to>
                                    </p:set>
                                    <p:animEffect transition="in" filter="fade">
                                      <p:cBhvr>
                                        <p:cTn id="27" dur="500"/>
                                        <p:tgtEl>
                                          <p:spTgt spid="3">
                                            <p:graphicEl>
                                              <a:dgm id="{47AB449A-7B79-A642-BFCA-464C9DB6FF45}"/>
                                            </p:graphic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3">
                                            <p:graphicEl>
                                              <a:dgm id="{B35DB0DE-4A90-8940-88F6-280E241C54B5}"/>
                                            </p:graphicEl>
                                          </p:spTgt>
                                        </p:tgtEl>
                                        <p:attrNameLst>
                                          <p:attrName>style.visibility</p:attrName>
                                        </p:attrNameLst>
                                      </p:cBhvr>
                                      <p:to>
                                        <p:strVal val="visible"/>
                                      </p:to>
                                    </p:set>
                                    <p:animEffect transition="in" filter="fade">
                                      <p:cBhvr>
                                        <p:cTn id="32" dur="500"/>
                                        <p:tgtEl>
                                          <p:spTgt spid="3">
                                            <p:graphicEl>
                                              <a:dgm id="{B35DB0DE-4A90-8940-88F6-280E241C54B5}"/>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Sub>
          <a:bldDgm bld="one"/>
        </p:bldSub>
      </p:bldGraphic>
    </p:bldLst>
  </p:timing>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271" name="Rectangle 11270">
            <a:extLst>
              <a:ext uri="{FF2B5EF4-FFF2-40B4-BE49-F238E27FC236}">
                <a16:creationId xmlns:a16="http://schemas.microsoft.com/office/drawing/2014/main" id="{47942995-B07F-4636-9A06-C6A104B260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p:cNvSpPr txBox="1"/>
          <p:nvPr/>
        </p:nvSpPr>
        <p:spPr>
          <a:xfrm>
            <a:off x="968203" y="1758994"/>
            <a:ext cx="4181941" cy="3798916"/>
          </a:xfrm>
          <a:prstGeom prst="rect">
            <a:avLst/>
          </a:prstGeom>
        </p:spPr>
        <p:txBody>
          <a:bodyPr vert="horz" lIns="91440" tIns="45720" rIns="91440" bIns="45720" rtlCol="0" anchor="t">
            <a:normAutofit/>
          </a:bodyPr>
          <a:lstStyle/>
          <a:p>
            <a:pPr algn="ctr">
              <a:lnSpc>
                <a:spcPct val="90000"/>
              </a:lnSpc>
              <a:spcBef>
                <a:spcPct val="0"/>
              </a:spcBef>
              <a:spcAft>
                <a:spcPts val="600"/>
              </a:spcAft>
            </a:pPr>
            <a:r>
              <a:rPr lang="en-US" sz="3600" kern="1200" dirty="0">
                <a:solidFill>
                  <a:schemeClr val="tx1"/>
                </a:solidFill>
                <a:latin typeface="+mj-lt"/>
                <a:ea typeface="+mj-ea"/>
                <a:cs typeface="+mj-cs"/>
              </a:rPr>
              <a:t>What do you consider to be the differences between ‘Domestic Abuse’ and ‘Stranger Violence?’</a:t>
            </a:r>
          </a:p>
        </p:txBody>
      </p:sp>
      <p:grpSp>
        <p:nvGrpSpPr>
          <p:cNvPr id="11273" name="Group 11272">
            <a:extLst>
              <a:ext uri="{FF2B5EF4-FFF2-40B4-BE49-F238E27FC236}">
                <a16:creationId xmlns:a16="http://schemas.microsoft.com/office/drawing/2014/main" id="{032D8612-31EB-44CF-A1D0-14FD4C70542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2984992"/>
            <a:ext cx="731521" cy="673460"/>
            <a:chOff x="3940602" y="308034"/>
            <a:chExt cx="2116791" cy="3428999"/>
          </a:xfrm>
          <a:solidFill>
            <a:schemeClr val="accent4"/>
          </a:solidFill>
        </p:grpSpPr>
        <p:sp>
          <p:nvSpPr>
            <p:cNvPr id="11274" name="Rectangle 11273">
              <a:extLst>
                <a:ext uri="{FF2B5EF4-FFF2-40B4-BE49-F238E27FC236}">
                  <a16:creationId xmlns:a16="http://schemas.microsoft.com/office/drawing/2014/main" id="{F19A4A0F-1B59-4DB0-9764-D10936E9877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940602"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275" name="Rectangle 11274">
              <a:extLst>
                <a:ext uri="{FF2B5EF4-FFF2-40B4-BE49-F238E27FC236}">
                  <a16:creationId xmlns:a16="http://schemas.microsoft.com/office/drawing/2014/main" id="{F399A70F-F8CD-4992-9EF5-6CF15472E73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15626"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276" name="Rectangle 11275">
              <a:extLst>
                <a:ext uri="{FF2B5EF4-FFF2-40B4-BE49-F238E27FC236}">
                  <a16:creationId xmlns:a16="http://schemas.microsoft.com/office/drawing/2014/main" id="{48F4FEDC-6D80-458C-A665-075D9B9500F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90650"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1278" name="Rectangle 11277">
            <a:extLst>
              <a:ext uri="{FF2B5EF4-FFF2-40B4-BE49-F238E27FC236}">
                <a16:creationId xmlns:a16="http://schemas.microsoft.com/office/drawing/2014/main" id="{B81933D1-5615-42C7-9C0B-4EB7105CCE2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0697670" y="0"/>
            <a:ext cx="1494330"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280" name="Rectangle 11279">
            <a:extLst>
              <a:ext uri="{FF2B5EF4-FFF2-40B4-BE49-F238E27FC236}">
                <a16:creationId xmlns:a16="http://schemas.microsoft.com/office/drawing/2014/main" id="{19C9EAEA-39D0-4B0E-A0EB-51E7B26740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85810" y="391886"/>
            <a:ext cx="6009366" cy="6017078"/>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266" name="Picture 2" descr="Flat vector illustration of group of people doing discussion. Suitable for  design element of business forum, political debate, and discuss current  issues activity. 4413151 Vector Art at Vecteezy">
            <a:extLst>
              <a:ext uri="{FF2B5EF4-FFF2-40B4-BE49-F238E27FC236}">
                <a16:creationId xmlns:a16="http://schemas.microsoft.com/office/drawing/2014/main" id="{7CDE16CD-8071-F774-5087-789870F7CFA3}"/>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5922492" y="1738823"/>
            <a:ext cx="5536001" cy="33216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522898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2"/>
          <p:cNvSpPr txBox="1">
            <a:spLocks/>
          </p:cNvSpPr>
          <p:nvPr/>
        </p:nvSpPr>
        <p:spPr bwMode="auto">
          <a:xfrm>
            <a:off x="1650385" y="522515"/>
            <a:ext cx="8556830" cy="50945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a:solidFill>
                  <a:schemeClr val="tx1"/>
                </a:solidFill>
                <a:latin typeface="+mn-lt"/>
                <a:ea typeface="+mn-ea"/>
                <a:cs typeface="+mn-cs"/>
              </a:defRPr>
            </a:lvl1pPr>
            <a:lvl2pPr marL="742950" indent="-285750" algn="l" rtl="0" eaLnBrk="0" fontAlgn="base" hangingPunct="0">
              <a:spcBef>
                <a:spcPct val="20000"/>
              </a:spcBef>
              <a:spcAft>
                <a:spcPct val="0"/>
              </a:spcAft>
              <a:buChar char="–"/>
              <a:defRPr>
                <a:solidFill>
                  <a:schemeClr val="tx1"/>
                </a:solidFill>
                <a:latin typeface="+mn-lt"/>
              </a:defRPr>
            </a:lvl2pPr>
            <a:lvl3pPr marL="1143000" indent="-228600" algn="l" rtl="0" eaLnBrk="0" fontAlgn="base" hangingPunct="0">
              <a:spcBef>
                <a:spcPct val="20000"/>
              </a:spcBef>
              <a:spcAft>
                <a:spcPct val="0"/>
              </a:spcAft>
              <a:buChar char="•"/>
              <a:defRPr>
                <a:solidFill>
                  <a:schemeClr val="tx1"/>
                </a:solidFill>
                <a:latin typeface="+mn-lt"/>
              </a:defRPr>
            </a:lvl3pPr>
            <a:lvl4pPr marL="1600200" indent="-228600" algn="l" rtl="0" eaLnBrk="0" fontAlgn="base" hangingPunct="0">
              <a:spcBef>
                <a:spcPct val="20000"/>
              </a:spcBef>
              <a:spcAft>
                <a:spcPct val="0"/>
              </a:spcAft>
              <a:buChar char="–"/>
              <a:defRPr>
                <a:solidFill>
                  <a:schemeClr val="tx1"/>
                </a:solidFill>
                <a:latin typeface="+mn-lt"/>
              </a:defRPr>
            </a:lvl4pPr>
            <a:lvl5pPr marL="2057400" indent="-228600" algn="l" rtl="0" eaLnBrk="0" fontAlgn="base" hangingPunct="0">
              <a:spcBef>
                <a:spcPct val="20000"/>
              </a:spcBef>
              <a:spcAft>
                <a:spcPct val="0"/>
              </a:spcAft>
              <a:buChar char="»"/>
              <a:defRPr>
                <a:solidFill>
                  <a:schemeClr val="tx1"/>
                </a:solidFill>
                <a:latin typeface="+mn-lt"/>
              </a:defRPr>
            </a:lvl5pPr>
            <a:lvl6pPr marL="2514600" indent="-228600" algn="l" rtl="0" fontAlgn="base">
              <a:spcBef>
                <a:spcPct val="20000"/>
              </a:spcBef>
              <a:spcAft>
                <a:spcPct val="0"/>
              </a:spcAft>
              <a:buChar char="»"/>
              <a:defRPr>
                <a:solidFill>
                  <a:schemeClr val="tx1"/>
                </a:solidFill>
                <a:latin typeface="+mn-lt"/>
              </a:defRPr>
            </a:lvl6pPr>
            <a:lvl7pPr marL="2971800" indent="-228600" algn="l" rtl="0" fontAlgn="base">
              <a:spcBef>
                <a:spcPct val="20000"/>
              </a:spcBef>
              <a:spcAft>
                <a:spcPct val="0"/>
              </a:spcAft>
              <a:buChar char="»"/>
              <a:defRPr>
                <a:solidFill>
                  <a:schemeClr val="tx1"/>
                </a:solidFill>
                <a:latin typeface="+mn-lt"/>
              </a:defRPr>
            </a:lvl7pPr>
            <a:lvl8pPr marL="3429000" indent="-228600" algn="l" rtl="0" fontAlgn="base">
              <a:spcBef>
                <a:spcPct val="20000"/>
              </a:spcBef>
              <a:spcAft>
                <a:spcPct val="0"/>
              </a:spcAft>
              <a:buChar char="»"/>
              <a:defRPr>
                <a:solidFill>
                  <a:schemeClr val="tx1"/>
                </a:solidFill>
                <a:latin typeface="+mn-lt"/>
              </a:defRPr>
            </a:lvl8pPr>
            <a:lvl9pPr marL="3886200" indent="-228600" algn="l" rtl="0" fontAlgn="base">
              <a:spcBef>
                <a:spcPct val="20000"/>
              </a:spcBef>
              <a:spcAft>
                <a:spcPct val="0"/>
              </a:spcAft>
              <a:buChar char="»"/>
              <a:defRPr>
                <a:solidFill>
                  <a:schemeClr val="tx1"/>
                </a:solidFill>
                <a:latin typeface="+mn-lt"/>
              </a:defRPr>
            </a:lvl9pPr>
          </a:lstStyle>
          <a:p>
            <a:pPr marL="0" lvl="0" indent="0" algn="ctr">
              <a:buNone/>
              <a:defRPr/>
            </a:pPr>
            <a:endParaRPr lang="en-GB" altLang="en-US" sz="4400" b="1" kern="0" dirty="0">
              <a:solidFill>
                <a:schemeClr val="accent5">
                  <a:lumMod val="50000"/>
                </a:schemeClr>
              </a:solidFill>
              <a:latin typeface="Arial"/>
            </a:endParaRPr>
          </a:p>
        </p:txBody>
      </p:sp>
      <p:sp>
        <p:nvSpPr>
          <p:cNvPr id="4" name="Rectangle 5"/>
          <p:cNvSpPr txBox="1">
            <a:spLocks noChangeArrowheads="1"/>
          </p:cNvSpPr>
          <p:nvPr/>
        </p:nvSpPr>
        <p:spPr bwMode="auto">
          <a:xfrm>
            <a:off x="1650385" y="1097280"/>
            <a:ext cx="3810000" cy="5043488"/>
          </a:xfrm>
          <a:prstGeom prst="rect">
            <a:avLst/>
          </a:prstGeom>
          <a:solidFill>
            <a:schemeClr val="tx2">
              <a:lumMod val="20000"/>
              <a:lumOff val="80000"/>
            </a:schemeClr>
          </a:solidFill>
          <a:ln>
            <a:noFill/>
          </a:ln>
          <a:effec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2800" b="1">
                <a:solidFill>
                  <a:schemeClr val="folHlink"/>
                </a:solidFill>
                <a:latin typeface="+mn-lt"/>
                <a:ea typeface="+mn-ea"/>
                <a:cs typeface="+mn-cs"/>
              </a:defRPr>
            </a:lvl1pPr>
            <a:lvl2pPr marL="742950" indent="-285750" algn="l" rtl="0" eaLnBrk="0" fontAlgn="base" hangingPunct="0">
              <a:spcBef>
                <a:spcPct val="20000"/>
              </a:spcBef>
              <a:spcAft>
                <a:spcPct val="0"/>
              </a:spcAft>
              <a:buChar char="–"/>
              <a:defRPr sz="2400">
                <a:solidFill>
                  <a:schemeClr val="tx1"/>
                </a:solidFill>
                <a:latin typeface="Arial" charset="0"/>
                <a:ea typeface="+mn-ea"/>
              </a:defRPr>
            </a:lvl2pPr>
            <a:lvl3pPr marL="1143000" indent="-228600" algn="l" rtl="0" eaLnBrk="0" fontAlgn="base" hangingPunct="0">
              <a:spcBef>
                <a:spcPct val="20000"/>
              </a:spcBef>
              <a:spcAft>
                <a:spcPct val="0"/>
              </a:spcAft>
              <a:buChar char="•"/>
              <a:defRPr sz="2000">
                <a:solidFill>
                  <a:schemeClr val="tx1"/>
                </a:solidFill>
                <a:latin typeface="Arial" charset="0"/>
                <a:ea typeface="+mn-ea"/>
              </a:defRPr>
            </a:lvl3pPr>
            <a:lvl4pPr marL="1600200" indent="-228600" algn="l" rtl="0" eaLnBrk="0" fontAlgn="base" hangingPunct="0">
              <a:spcBef>
                <a:spcPct val="20000"/>
              </a:spcBef>
              <a:spcAft>
                <a:spcPct val="0"/>
              </a:spcAft>
              <a:buChar char="–"/>
              <a:defRPr sz="1800">
                <a:solidFill>
                  <a:schemeClr val="tx1"/>
                </a:solidFill>
                <a:latin typeface="Arial" charset="0"/>
                <a:ea typeface="+mn-ea"/>
              </a:defRPr>
            </a:lvl4pPr>
            <a:lvl5pPr marL="2057400" indent="-228600" algn="l" rtl="0" eaLnBrk="0" fontAlgn="base" hangingPunct="0">
              <a:spcBef>
                <a:spcPct val="20000"/>
              </a:spcBef>
              <a:spcAft>
                <a:spcPct val="0"/>
              </a:spcAft>
              <a:buChar char="»"/>
              <a:defRPr sz="1800">
                <a:solidFill>
                  <a:schemeClr val="tx1"/>
                </a:solidFill>
                <a:latin typeface="Arial" charset="0"/>
                <a:ea typeface="+mn-ea"/>
              </a:defRPr>
            </a:lvl5pPr>
            <a:lvl6pPr marL="2514600" indent="-228600" algn="l" rtl="0" fontAlgn="base">
              <a:spcBef>
                <a:spcPct val="20000"/>
              </a:spcBef>
              <a:spcAft>
                <a:spcPct val="0"/>
              </a:spcAft>
              <a:buChar char="»"/>
              <a:defRPr sz="1800">
                <a:solidFill>
                  <a:schemeClr val="tx1"/>
                </a:solidFill>
                <a:latin typeface="Arial" charset="0"/>
                <a:ea typeface="+mn-ea"/>
              </a:defRPr>
            </a:lvl6pPr>
            <a:lvl7pPr marL="2971800" indent="-228600" algn="l" rtl="0" fontAlgn="base">
              <a:spcBef>
                <a:spcPct val="20000"/>
              </a:spcBef>
              <a:spcAft>
                <a:spcPct val="0"/>
              </a:spcAft>
              <a:buChar char="»"/>
              <a:defRPr sz="1800">
                <a:solidFill>
                  <a:schemeClr val="tx1"/>
                </a:solidFill>
                <a:latin typeface="Arial" charset="0"/>
                <a:ea typeface="+mn-ea"/>
              </a:defRPr>
            </a:lvl7pPr>
            <a:lvl8pPr marL="3429000" indent="-228600" algn="l" rtl="0" fontAlgn="base">
              <a:spcBef>
                <a:spcPct val="20000"/>
              </a:spcBef>
              <a:spcAft>
                <a:spcPct val="0"/>
              </a:spcAft>
              <a:buChar char="»"/>
              <a:defRPr sz="1800">
                <a:solidFill>
                  <a:schemeClr val="tx1"/>
                </a:solidFill>
                <a:latin typeface="Arial" charset="0"/>
                <a:ea typeface="+mn-ea"/>
              </a:defRPr>
            </a:lvl8pPr>
            <a:lvl9pPr marL="3886200" indent="-228600" algn="l" rtl="0" fontAlgn="base">
              <a:spcBef>
                <a:spcPct val="20000"/>
              </a:spcBef>
              <a:spcAft>
                <a:spcPct val="0"/>
              </a:spcAft>
              <a:buChar char="»"/>
              <a:defRPr sz="1800">
                <a:solidFill>
                  <a:schemeClr val="tx1"/>
                </a:solidFill>
                <a:latin typeface="Arial" charset="0"/>
                <a:ea typeface="+mn-ea"/>
              </a:defRPr>
            </a:lvl9pPr>
          </a:lstStyle>
          <a:p>
            <a:pPr eaLnBrk="1" hangingPunct="1"/>
            <a:r>
              <a:rPr lang="en-GB" altLang="en-US" sz="2400" b="0" kern="0" dirty="0">
                <a:solidFill>
                  <a:schemeClr val="tx1"/>
                </a:solidFill>
                <a:cs typeface="Arial" panose="020B0604020202020204" pitchFamily="34" charset="0"/>
              </a:rPr>
              <a:t>Victim and abuser known to each other</a:t>
            </a:r>
          </a:p>
          <a:p>
            <a:pPr eaLnBrk="1" hangingPunct="1"/>
            <a:r>
              <a:rPr lang="en-GB" altLang="en-US" sz="2400" b="0" kern="0" dirty="0">
                <a:solidFill>
                  <a:schemeClr val="tx1"/>
                </a:solidFill>
                <a:cs typeface="Arial" panose="020B0604020202020204" pitchFamily="34" charset="0"/>
              </a:rPr>
              <a:t>Domestic abuse behind closed doors</a:t>
            </a:r>
          </a:p>
          <a:p>
            <a:pPr eaLnBrk="1" hangingPunct="1"/>
            <a:r>
              <a:rPr lang="en-GB" altLang="en-US" sz="2400" b="0" kern="0" dirty="0">
                <a:solidFill>
                  <a:schemeClr val="tx1"/>
                </a:solidFill>
                <a:cs typeface="Arial" panose="020B0604020202020204" pitchFamily="34" charset="0"/>
              </a:rPr>
              <a:t>Lack of evidence</a:t>
            </a:r>
          </a:p>
          <a:p>
            <a:pPr eaLnBrk="1" hangingPunct="1"/>
            <a:r>
              <a:rPr lang="en-GB" altLang="en-US" sz="2400" b="0" kern="0" dirty="0">
                <a:solidFill>
                  <a:schemeClr val="tx1"/>
                </a:solidFill>
                <a:cs typeface="Arial" panose="020B0604020202020204" pitchFamily="34" charset="0"/>
              </a:rPr>
              <a:t>Domestic abuse gives the offender  access to the victim</a:t>
            </a:r>
          </a:p>
          <a:p>
            <a:pPr eaLnBrk="1" hangingPunct="1"/>
            <a:r>
              <a:rPr lang="en-GB" altLang="en-US" sz="2400" b="0" kern="0" dirty="0">
                <a:solidFill>
                  <a:schemeClr val="tx1"/>
                </a:solidFill>
                <a:cs typeface="Arial" panose="020B0604020202020204" pitchFamily="34" charset="0"/>
              </a:rPr>
              <a:t>Might not report abuse</a:t>
            </a:r>
          </a:p>
          <a:p>
            <a:pPr eaLnBrk="1" hangingPunct="1"/>
            <a:r>
              <a:rPr lang="en-GB" altLang="en-US" sz="2400" b="0" kern="0" dirty="0">
                <a:solidFill>
                  <a:schemeClr val="tx1"/>
                </a:solidFill>
                <a:cs typeface="Arial" panose="020B0604020202020204" pitchFamily="34" charset="0"/>
              </a:rPr>
              <a:t>Blame </a:t>
            </a:r>
            <a:r>
              <a:rPr lang="en-GB" altLang="en-US" sz="2400" b="0" kern="0" dirty="0" err="1">
                <a:solidFill>
                  <a:schemeClr val="tx1"/>
                </a:solidFill>
                <a:cs typeface="Arial" panose="020B0604020202020204" pitchFamily="34" charset="0"/>
              </a:rPr>
              <a:t>themself</a:t>
            </a:r>
            <a:endParaRPr lang="en-GB" altLang="en-US" sz="2400" b="0" kern="0" dirty="0">
              <a:solidFill>
                <a:schemeClr val="tx1"/>
              </a:solidFill>
              <a:cs typeface="Arial" panose="020B0604020202020204" pitchFamily="34" charset="0"/>
            </a:endParaRPr>
          </a:p>
          <a:p>
            <a:pPr eaLnBrk="1" hangingPunct="1"/>
            <a:r>
              <a:rPr lang="en-GB" altLang="en-US" sz="2400" b="0" kern="0" dirty="0">
                <a:solidFill>
                  <a:schemeClr val="tx1"/>
                </a:solidFill>
                <a:cs typeface="Arial" panose="020B0604020202020204" pitchFamily="34" charset="0"/>
              </a:rPr>
              <a:t>Children maybe abused</a:t>
            </a:r>
          </a:p>
          <a:p>
            <a:pPr eaLnBrk="1" hangingPunct="1"/>
            <a:r>
              <a:rPr lang="en-GB" altLang="en-US" sz="2400" b="0" kern="0" dirty="0">
                <a:solidFill>
                  <a:schemeClr val="tx1"/>
                </a:solidFill>
                <a:cs typeface="Arial" panose="020B0604020202020204" pitchFamily="34" charset="0"/>
              </a:rPr>
              <a:t>Breach of trust</a:t>
            </a:r>
          </a:p>
        </p:txBody>
      </p:sp>
      <p:sp>
        <p:nvSpPr>
          <p:cNvPr id="5" name="Rectangle 6"/>
          <p:cNvSpPr txBox="1">
            <a:spLocks noChangeArrowheads="1"/>
          </p:cNvSpPr>
          <p:nvPr/>
        </p:nvSpPr>
        <p:spPr bwMode="auto">
          <a:xfrm>
            <a:off x="6707084" y="1105424"/>
            <a:ext cx="3810000" cy="5040313"/>
          </a:xfrm>
          <a:prstGeom prst="rect">
            <a:avLst/>
          </a:prstGeom>
          <a:solidFill>
            <a:schemeClr val="tx2">
              <a:lumMod val="20000"/>
              <a:lumOff val="80000"/>
            </a:schemeClr>
          </a:solidFill>
          <a:ln>
            <a:noFill/>
          </a:ln>
          <a:effec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2800" b="1">
                <a:solidFill>
                  <a:schemeClr val="folHlink"/>
                </a:solidFill>
                <a:latin typeface="+mn-lt"/>
                <a:ea typeface="+mn-ea"/>
                <a:cs typeface="+mn-cs"/>
              </a:defRPr>
            </a:lvl1pPr>
            <a:lvl2pPr marL="742950" indent="-285750" algn="l" rtl="0" eaLnBrk="0" fontAlgn="base" hangingPunct="0">
              <a:spcBef>
                <a:spcPct val="20000"/>
              </a:spcBef>
              <a:spcAft>
                <a:spcPct val="0"/>
              </a:spcAft>
              <a:buChar char="–"/>
              <a:defRPr sz="2400">
                <a:solidFill>
                  <a:schemeClr val="tx1"/>
                </a:solidFill>
                <a:latin typeface="Arial" charset="0"/>
                <a:ea typeface="+mn-ea"/>
              </a:defRPr>
            </a:lvl2pPr>
            <a:lvl3pPr marL="1143000" indent="-228600" algn="l" rtl="0" eaLnBrk="0" fontAlgn="base" hangingPunct="0">
              <a:spcBef>
                <a:spcPct val="20000"/>
              </a:spcBef>
              <a:spcAft>
                <a:spcPct val="0"/>
              </a:spcAft>
              <a:buChar char="•"/>
              <a:defRPr sz="2000">
                <a:solidFill>
                  <a:schemeClr val="tx1"/>
                </a:solidFill>
                <a:latin typeface="Arial" charset="0"/>
                <a:ea typeface="+mn-ea"/>
              </a:defRPr>
            </a:lvl3pPr>
            <a:lvl4pPr marL="1600200" indent="-228600" algn="l" rtl="0" eaLnBrk="0" fontAlgn="base" hangingPunct="0">
              <a:spcBef>
                <a:spcPct val="20000"/>
              </a:spcBef>
              <a:spcAft>
                <a:spcPct val="0"/>
              </a:spcAft>
              <a:buChar char="–"/>
              <a:defRPr sz="1800">
                <a:solidFill>
                  <a:schemeClr val="tx1"/>
                </a:solidFill>
                <a:latin typeface="Arial" charset="0"/>
                <a:ea typeface="+mn-ea"/>
              </a:defRPr>
            </a:lvl4pPr>
            <a:lvl5pPr marL="2057400" indent="-228600" algn="l" rtl="0" eaLnBrk="0" fontAlgn="base" hangingPunct="0">
              <a:spcBef>
                <a:spcPct val="20000"/>
              </a:spcBef>
              <a:spcAft>
                <a:spcPct val="0"/>
              </a:spcAft>
              <a:buChar char="»"/>
              <a:defRPr sz="1800">
                <a:solidFill>
                  <a:schemeClr val="tx1"/>
                </a:solidFill>
                <a:latin typeface="Arial" charset="0"/>
                <a:ea typeface="+mn-ea"/>
              </a:defRPr>
            </a:lvl5pPr>
            <a:lvl6pPr marL="2514600" indent="-228600" algn="l" rtl="0" fontAlgn="base">
              <a:spcBef>
                <a:spcPct val="20000"/>
              </a:spcBef>
              <a:spcAft>
                <a:spcPct val="0"/>
              </a:spcAft>
              <a:buChar char="»"/>
              <a:defRPr sz="1800">
                <a:solidFill>
                  <a:schemeClr val="tx1"/>
                </a:solidFill>
                <a:latin typeface="Arial" charset="0"/>
                <a:ea typeface="+mn-ea"/>
              </a:defRPr>
            </a:lvl6pPr>
            <a:lvl7pPr marL="2971800" indent="-228600" algn="l" rtl="0" fontAlgn="base">
              <a:spcBef>
                <a:spcPct val="20000"/>
              </a:spcBef>
              <a:spcAft>
                <a:spcPct val="0"/>
              </a:spcAft>
              <a:buChar char="»"/>
              <a:defRPr sz="1800">
                <a:solidFill>
                  <a:schemeClr val="tx1"/>
                </a:solidFill>
                <a:latin typeface="Arial" charset="0"/>
                <a:ea typeface="+mn-ea"/>
              </a:defRPr>
            </a:lvl7pPr>
            <a:lvl8pPr marL="3429000" indent="-228600" algn="l" rtl="0" fontAlgn="base">
              <a:spcBef>
                <a:spcPct val="20000"/>
              </a:spcBef>
              <a:spcAft>
                <a:spcPct val="0"/>
              </a:spcAft>
              <a:buChar char="»"/>
              <a:defRPr sz="1800">
                <a:solidFill>
                  <a:schemeClr val="tx1"/>
                </a:solidFill>
                <a:latin typeface="Arial" charset="0"/>
                <a:ea typeface="+mn-ea"/>
              </a:defRPr>
            </a:lvl8pPr>
            <a:lvl9pPr marL="3886200" indent="-228600" algn="l" rtl="0" fontAlgn="base">
              <a:spcBef>
                <a:spcPct val="20000"/>
              </a:spcBef>
              <a:spcAft>
                <a:spcPct val="0"/>
              </a:spcAft>
              <a:buChar char="»"/>
              <a:defRPr sz="1800">
                <a:solidFill>
                  <a:schemeClr val="tx1"/>
                </a:solidFill>
                <a:latin typeface="Arial" charset="0"/>
                <a:ea typeface="+mn-ea"/>
              </a:defRPr>
            </a:lvl9pPr>
          </a:lstStyle>
          <a:p>
            <a:pPr eaLnBrk="1" hangingPunct="1"/>
            <a:r>
              <a:rPr lang="en-GB" altLang="en-US" sz="2400" b="0" kern="0" dirty="0">
                <a:solidFill>
                  <a:schemeClr val="tx1"/>
                </a:solidFill>
                <a:cs typeface="Arial" panose="020B0604020202020204" pitchFamily="34" charset="0"/>
              </a:rPr>
              <a:t>Stranger violence treated more seriously</a:t>
            </a:r>
          </a:p>
          <a:p>
            <a:pPr eaLnBrk="1" hangingPunct="1"/>
            <a:r>
              <a:rPr lang="en-GB" altLang="en-US" sz="2400" b="0" kern="0" dirty="0">
                <a:solidFill>
                  <a:schemeClr val="tx1"/>
                </a:solidFill>
                <a:cs typeface="Arial" panose="020B0604020202020204" pitchFamily="34" charset="0"/>
              </a:rPr>
              <a:t>Stranger violence usually a one off</a:t>
            </a:r>
          </a:p>
          <a:p>
            <a:pPr eaLnBrk="1" hangingPunct="1"/>
            <a:r>
              <a:rPr lang="en-GB" altLang="en-US" sz="2400" b="0" kern="0" dirty="0">
                <a:solidFill>
                  <a:schemeClr val="tx1"/>
                </a:solidFill>
                <a:cs typeface="Arial" panose="020B0604020202020204" pitchFamily="34" charset="0"/>
              </a:rPr>
              <a:t>Stranger violence gives the victim a place of safety - home</a:t>
            </a:r>
          </a:p>
        </p:txBody>
      </p:sp>
      <p:sp>
        <p:nvSpPr>
          <p:cNvPr id="3" name="Title 2"/>
          <p:cNvSpPr>
            <a:spLocks noGrp="1"/>
          </p:cNvSpPr>
          <p:nvPr>
            <p:ph type="title"/>
          </p:nvPr>
        </p:nvSpPr>
        <p:spPr>
          <a:xfrm>
            <a:off x="838200" y="365126"/>
            <a:ext cx="10515600" cy="470898"/>
          </a:xfrm>
          <a:solidFill>
            <a:schemeClr val="accent6">
              <a:lumMod val="60000"/>
              <a:lumOff val="40000"/>
            </a:schemeClr>
          </a:solidFill>
        </p:spPr>
        <p:txBody>
          <a:bodyPr>
            <a:noAutofit/>
          </a:bodyPr>
          <a:lstStyle/>
          <a:p>
            <a:r>
              <a:rPr lang="en-GB" sz="3600" b="1" dirty="0">
                <a:solidFill>
                  <a:schemeClr val="bg1"/>
                </a:solidFill>
                <a:latin typeface="+mn-lt"/>
              </a:rPr>
              <a:t>         Domestic Abuse         vs         Stranger Abuse           </a:t>
            </a:r>
          </a:p>
        </p:txBody>
      </p:sp>
      <p:pic>
        <p:nvPicPr>
          <p:cNvPr id="12290" name="Picture 2" descr="Guidance for Domestic Abuse during COVID -19 - YMCA St Paul's Group">
            <a:extLst>
              <a:ext uri="{FF2B5EF4-FFF2-40B4-BE49-F238E27FC236}">
                <a16:creationId xmlns:a16="http://schemas.microsoft.com/office/drawing/2014/main" id="{B7B2CCEE-FE93-14AC-0884-FAA37D7BB81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98302" y="4013438"/>
            <a:ext cx="4427564" cy="24794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765953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nodePh="1">
                                  <p:stCondLst>
                                    <p:cond delay="0"/>
                                  </p:stCondLst>
                                  <p:endCondLst>
                                    <p:cond evt="begin" delay="0">
                                      <p:tn val="5"/>
                                    </p:cond>
                                  </p:end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500"/>
                                        <p:tgtEl>
                                          <p:spTgt spid="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fade">
                                      <p:cBhvr>
                                        <p:cTn id="1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2"/>
          <p:cNvSpPr txBox="1">
            <a:spLocks/>
          </p:cNvSpPr>
          <p:nvPr/>
        </p:nvSpPr>
        <p:spPr bwMode="auto">
          <a:xfrm>
            <a:off x="1650385" y="522515"/>
            <a:ext cx="8556830" cy="50945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a:solidFill>
                  <a:schemeClr val="tx1"/>
                </a:solidFill>
                <a:latin typeface="+mn-lt"/>
                <a:ea typeface="+mn-ea"/>
                <a:cs typeface="+mn-cs"/>
              </a:defRPr>
            </a:lvl1pPr>
            <a:lvl2pPr marL="742950" indent="-285750" algn="l" rtl="0" eaLnBrk="0" fontAlgn="base" hangingPunct="0">
              <a:spcBef>
                <a:spcPct val="20000"/>
              </a:spcBef>
              <a:spcAft>
                <a:spcPct val="0"/>
              </a:spcAft>
              <a:buChar char="–"/>
              <a:defRPr>
                <a:solidFill>
                  <a:schemeClr val="tx1"/>
                </a:solidFill>
                <a:latin typeface="+mn-lt"/>
              </a:defRPr>
            </a:lvl2pPr>
            <a:lvl3pPr marL="1143000" indent="-228600" algn="l" rtl="0" eaLnBrk="0" fontAlgn="base" hangingPunct="0">
              <a:spcBef>
                <a:spcPct val="20000"/>
              </a:spcBef>
              <a:spcAft>
                <a:spcPct val="0"/>
              </a:spcAft>
              <a:buChar char="•"/>
              <a:defRPr>
                <a:solidFill>
                  <a:schemeClr val="tx1"/>
                </a:solidFill>
                <a:latin typeface="+mn-lt"/>
              </a:defRPr>
            </a:lvl3pPr>
            <a:lvl4pPr marL="1600200" indent="-228600" algn="l" rtl="0" eaLnBrk="0" fontAlgn="base" hangingPunct="0">
              <a:spcBef>
                <a:spcPct val="20000"/>
              </a:spcBef>
              <a:spcAft>
                <a:spcPct val="0"/>
              </a:spcAft>
              <a:buChar char="–"/>
              <a:defRPr>
                <a:solidFill>
                  <a:schemeClr val="tx1"/>
                </a:solidFill>
                <a:latin typeface="+mn-lt"/>
              </a:defRPr>
            </a:lvl4pPr>
            <a:lvl5pPr marL="2057400" indent="-228600" algn="l" rtl="0" eaLnBrk="0" fontAlgn="base" hangingPunct="0">
              <a:spcBef>
                <a:spcPct val="20000"/>
              </a:spcBef>
              <a:spcAft>
                <a:spcPct val="0"/>
              </a:spcAft>
              <a:buChar char="»"/>
              <a:defRPr>
                <a:solidFill>
                  <a:schemeClr val="tx1"/>
                </a:solidFill>
                <a:latin typeface="+mn-lt"/>
              </a:defRPr>
            </a:lvl5pPr>
            <a:lvl6pPr marL="2514600" indent="-228600" algn="l" rtl="0" fontAlgn="base">
              <a:spcBef>
                <a:spcPct val="20000"/>
              </a:spcBef>
              <a:spcAft>
                <a:spcPct val="0"/>
              </a:spcAft>
              <a:buChar char="»"/>
              <a:defRPr>
                <a:solidFill>
                  <a:schemeClr val="tx1"/>
                </a:solidFill>
                <a:latin typeface="+mn-lt"/>
              </a:defRPr>
            </a:lvl6pPr>
            <a:lvl7pPr marL="2971800" indent="-228600" algn="l" rtl="0" fontAlgn="base">
              <a:spcBef>
                <a:spcPct val="20000"/>
              </a:spcBef>
              <a:spcAft>
                <a:spcPct val="0"/>
              </a:spcAft>
              <a:buChar char="»"/>
              <a:defRPr>
                <a:solidFill>
                  <a:schemeClr val="tx1"/>
                </a:solidFill>
                <a:latin typeface="+mn-lt"/>
              </a:defRPr>
            </a:lvl7pPr>
            <a:lvl8pPr marL="3429000" indent="-228600" algn="l" rtl="0" fontAlgn="base">
              <a:spcBef>
                <a:spcPct val="20000"/>
              </a:spcBef>
              <a:spcAft>
                <a:spcPct val="0"/>
              </a:spcAft>
              <a:buChar char="»"/>
              <a:defRPr>
                <a:solidFill>
                  <a:schemeClr val="tx1"/>
                </a:solidFill>
                <a:latin typeface="+mn-lt"/>
              </a:defRPr>
            </a:lvl8pPr>
            <a:lvl9pPr marL="3886200" indent="-228600" algn="l" rtl="0" fontAlgn="base">
              <a:spcBef>
                <a:spcPct val="20000"/>
              </a:spcBef>
              <a:spcAft>
                <a:spcPct val="0"/>
              </a:spcAft>
              <a:buChar char="»"/>
              <a:defRPr>
                <a:solidFill>
                  <a:schemeClr val="tx1"/>
                </a:solidFill>
                <a:latin typeface="+mn-lt"/>
              </a:defRPr>
            </a:lvl9pPr>
          </a:lstStyle>
          <a:p>
            <a:pPr marL="0" lvl="0" indent="0" algn="ctr">
              <a:buNone/>
              <a:defRPr/>
            </a:pPr>
            <a:endParaRPr lang="en-GB" altLang="en-US" sz="4400" b="1" kern="0" dirty="0">
              <a:solidFill>
                <a:schemeClr val="accent5">
                  <a:lumMod val="50000"/>
                </a:schemeClr>
              </a:solidFill>
              <a:latin typeface="Arial"/>
            </a:endParaRPr>
          </a:p>
        </p:txBody>
      </p:sp>
      <p:sp>
        <p:nvSpPr>
          <p:cNvPr id="3" name="Title 2"/>
          <p:cNvSpPr>
            <a:spLocks noGrp="1"/>
          </p:cNvSpPr>
          <p:nvPr>
            <p:ph type="title"/>
          </p:nvPr>
        </p:nvSpPr>
        <p:spPr>
          <a:xfrm>
            <a:off x="838200" y="51617"/>
            <a:ext cx="10515600" cy="470898"/>
          </a:xfrm>
          <a:solidFill>
            <a:schemeClr val="accent2">
              <a:lumMod val="60000"/>
              <a:lumOff val="40000"/>
            </a:schemeClr>
          </a:solidFill>
        </p:spPr>
        <p:txBody>
          <a:bodyPr>
            <a:noAutofit/>
          </a:bodyPr>
          <a:lstStyle/>
          <a:p>
            <a:pPr algn="ctr"/>
            <a:r>
              <a:rPr lang="en-GB" sz="3600" b="1" dirty="0">
                <a:solidFill>
                  <a:schemeClr val="bg1"/>
                </a:solidFill>
                <a:latin typeface="+mn-lt"/>
              </a:rPr>
              <a:t>         Relationship Violence</a:t>
            </a:r>
          </a:p>
        </p:txBody>
      </p:sp>
      <p:graphicFrame>
        <p:nvGraphicFramePr>
          <p:cNvPr id="7" name="Diagram 6">
            <a:extLst>
              <a:ext uri="{FF2B5EF4-FFF2-40B4-BE49-F238E27FC236}">
                <a16:creationId xmlns:a16="http://schemas.microsoft.com/office/drawing/2014/main" id="{FF9141CD-EBCC-47C7-815A-9450FC136AE0}"/>
              </a:ext>
            </a:extLst>
          </p:cNvPr>
          <p:cNvGraphicFramePr/>
          <p:nvPr>
            <p:extLst>
              <p:ext uri="{D42A27DB-BD31-4B8C-83A1-F6EECF244321}">
                <p14:modId xmlns:p14="http://schemas.microsoft.com/office/powerpoint/2010/main" val="4112887119"/>
              </p:ext>
            </p:extLst>
          </p:nvPr>
        </p:nvGraphicFramePr>
        <p:xfrm>
          <a:off x="671000" y="550728"/>
          <a:ext cx="10850000" cy="581297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 name="TextBox 4">
            <a:extLst>
              <a:ext uri="{FF2B5EF4-FFF2-40B4-BE49-F238E27FC236}">
                <a16:creationId xmlns:a16="http://schemas.microsoft.com/office/drawing/2014/main" id="{75FBF1F5-9AE8-750A-DF4F-7177FCC267C3}"/>
              </a:ext>
            </a:extLst>
          </p:cNvPr>
          <p:cNvSpPr txBox="1"/>
          <p:nvPr/>
        </p:nvSpPr>
        <p:spPr>
          <a:xfrm>
            <a:off x="290000" y="6208485"/>
            <a:ext cx="11521000" cy="496996"/>
          </a:xfrm>
          <a:prstGeom prst="rect">
            <a:avLst/>
          </a:prstGeom>
          <a:noFill/>
        </p:spPr>
        <p:txBody>
          <a:bodyPr wrap="square">
            <a:spAutoFit/>
          </a:bodyPr>
          <a:lstStyle/>
          <a:p>
            <a:pPr algn="ctr">
              <a:lnSpc>
                <a:spcPct val="150000"/>
              </a:lnSpc>
              <a:spcBef>
                <a:spcPts val="700"/>
              </a:spcBef>
              <a:spcAft>
                <a:spcPts val="600"/>
              </a:spcAft>
            </a:pPr>
            <a:r>
              <a:rPr lang="en-GB" sz="2000" b="1" dirty="0">
                <a:solidFill>
                  <a:schemeClr val="accent2"/>
                </a:solidFill>
                <a:effectLst/>
                <a:latin typeface="Arial" panose="020B0604020202020204" pitchFamily="34" charset="0"/>
                <a:ea typeface="MS Mincho" panose="02020609040205080304" pitchFamily="49" charset="-128"/>
                <a:cs typeface="Times New Roman" panose="02020603050405020304" pitchFamily="18" charset="0"/>
              </a:rPr>
              <a:t>How can you use this information when you are policing DA incidents?</a:t>
            </a:r>
          </a:p>
        </p:txBody>
      </p:sp>
    </p:spTree>
    <p:extLst>
      <p:ext uri="{BB962C8B-B14F-4D97-AF65-F5344CB8AC3E}">
        <p14:creationId xmlns:p14="http://schemas.microsoft.com/office/powerpoint/2010/main" val="1597643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nodePh="1">
                                  <p:stCondLst>
                                    <p:cond delay="0"/>
                                  </p:stCondLst>
                                  <p:endCondLst>
                                    <p:cond evt="begin" delay="0">
                                      <p:tn val="5"/>
                                    </p:cond>
                                  </p:end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500"/>
                                        <p:tgtEl>
                                          <p:spTgt spid="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7">
                                            <p:graphicEl>
                                              <a:dgm id="{349542F0-4611-420B-BFBA-E95BF65E790A}"/>
                                            </p:graphicEl>
                                          </p:spTgt>
                                        </p:tgtEl>
                                        <p:attrNameLst>
                                          <p:attrName>style.visibility</p:attrName>
                                        </p:attrNameLst>
                                      </p:cBhvr>
                                      <p:to>
                                        <p:strVal val="visible"/>
                                      </p:to>
                                    </p:set>
                                    <p:animEffect transition="in" filter="fade">
                                      <p:cBhvr>
                                        <p:cTn id="12" dur="500"/>
                                        <p:tgtEl>
                                          <p:spTgt spid="7">
                                            <p:graphicEl>
                                              <a:dgm id="{349542F0-4611-420B-BFBA-E95BF65E790A}"/>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7">
                                            <p:graphicEl>
                                              <a:dgm id="{A4225A3F-A489-4DB6-96BD-123137E9083E}"/>
                                            </p:graphicEl>
                                          </p:spTgt>
                                        </p:tgtEl>
                                        <p:attrNameLst>
                                          <p:attrName>style.visibility</p:attrName>
                                        </p:attrNameLst>
                                      </p:cBhvr>
                                      <p:to>
                                        <p:strVal val="visible"/>
                                      </p:to>
                                    </p:set>
                                    <p:animEffect transition="in" filter="fade">
                                      <p:cBhvr>
                                        <p:cTn id="17" dur="500"/>
                                        <p:tgtEl>
                                          <p:spTgt spid="7">
                                            <p:graphicEl>
                                              <a:dgm id="{A4225A3F-A489-4DB6-96BD-123137E9083E}"/>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7">
                                            <p:graphicEl>
                                              <a:dgm id="{ECC30BC4-4470-4DCB-8A16-62A38B74156E}"/>
                                            </p:graphicEl>
                                          </p:spTgt>
                                        </p:tgtEl>
                                        <p:attrNameLst>
                                          <p:attrName>style.visibility</p:attrName>
                                        </p:attrNameLst>
                                      </p:cBhvr>
                                      <p:to>
                                        <p:strVal val="visible"/>
                                      </p:to>
                                    </p:set>
                                    <p:animEffect transition="in" filter="fade">
                                      <p:cBhvr>
                                        <p:cTn id="22" dur="500"/>
                                        <p:tgtEl>
                                          <p:spTgt spid="7">
                                            <p:graphicEl>
                                              <a:dgm id="{ECC30BC4-4470-4DCB-8A16-62A38B74156E}"/>
                                            </p:graphicEl>
                                          </p:spTgt>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7">
                                            <p:graphicEl>
                                              <a:dgm id="{54E07D91-4D4E-4203-9DC0-1E942F18F9B9}"/>
                                            </p:graphicEl>
                                          </p:spTgt>
                                        </p:tgtEl>
                                        <p:attrNameLst>
                                          <p:attrName>style.visibility</p:attrName>
                                        </p:attrNameLst>
                                      </p:cBhvr>
                                      <p:to>
                                        <p:strVal val="visible"/>
                                      </p:to>
                                    </p:set>
                                    <p:animEffect transition="in" filter="fade">
                                      <p:cBhvr>
                                        <p:cTn id="25" dur="500"/>
                                        <p:tgtEl>
                                          <p:spTgt spid="7">
                                            <p:graphicEl>
                                              <a:dgm id="{54E07D91-4D4E-4203-9DC0-1E942F18F9B9}"/>
                                            </p:graphicEl>
                                          </p:spTgt>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grpId="0" nodeType="clickEffect">
                                  <p:stCondLst>
                                    <p:cond delay="0"/>
                                  </p:stCondLst>
                                  <p:childTnLst>
                                    <p:set>
                                      <p:cBhvr>
                                        <p:cTn id="29" dur="1" fill="hold">
                                          <p:stCondLst>
                                            <p:cond delay="0"/>
                                          </p:stCondLst>
                                        </p:cTn>
                                        <p:tgtEl>
                                          <p:spTgt spid="7">
                                            <p:graphicEl>
                                              <a:dgm id="{24A3CA79-A962-477A-9461-914B98B5DEED}"/>
                                            </p:graphicEl>
                                          </p:spTgt>
                                        </p:tgtEl>
                                        <p:attrNameLst>
                                          <p:attrName>style.visibility</p:attrName>
                                        </p:attrNameLst>
                                      </p:cBhvr>
                                      <p:to>
                                        <p:strVal val="visible"/>
                                      </p:to>
                                    </p:set>
                                    <p:animEffect transition="in" filter="fade">
                                      <p:cBhvr>
                                        <p:cTn id="30" dur="500"/>
                                        <p:tgtEl>
                                          <p:spTgt spid="7">
                                            <p:graphicEl>
                                              <a:dgm id="{24A3CA79-A962-477A-9461-914B98B5DEED}"/>
                                            </p:graphicEl>
                                          </p:spTgt>
                                        </p:tgtEl>
                                      </p:cBhvr>
                                    </p:animEffect>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grpId="0" nodeType="clickEffect">
                                  <p:stCondLst>
                                    <p:cond delay="0"/>
                                  </p:stCondLst>
                                  <p:childTnLst>
                                    <p:set>
                                      <p:cBhvr>
                                        <p:cTn id="34" dur="1" fill="hold">
                                          <p:stCondLst>
                                            <p:cond delay="0"/>
                                          </p:stCondLst>
                                        </p:cTn>
                                        <p:tgtEl>
                                          <p:spTgt spid="7">
                                            <p:graphicEl>
                                              <a:dgm id="{019594F0-F5F0-43E0-ADD6-1F27008069BB}"/>
                                            </p:graphicEl>
                                          </p:spTgt>
                                        </p:tgtEl>
                                        <p:attrNameLst>
                                          <p:attrName>style.visibility</p:attrName>
                                        </p:attrNameLst>
                                      </p:cBhvr>
                                      <p:to>
                                        <p:strVal val="visible"/>
                                      </p:to>
                                    </p:set>
                                    <p:animEffect transition="in" filter="fade">
                                      <p:cBhvr>
                                        <p:cTn id="35" dur="500"/>
                                        <p:tgtEl>
                                          <p:spTgt spid="7">
                                            <p:graphicEl>
                                              <a:dgm id="{019594F0-F5F0-43E0-ADD6-1F27008069BB}"/>
                                            </p:graphicEl>
                                          </p:spTgt>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7">
                                            <p:graphicEl>
                                              <a:dgm id="{E5F163EC-66ED-45CA-A10A-B3186676EDC0}"/>
                                            </p:graphicEl>
                                          </p:spTgt>
                                        </p:tgtEl>
                                        <p:attrNameLst>
                                          <p:attrName>style.visibility</p:attrName>
                                        </p:attrNameLst>
                                      </p:cBhvr>
                                      <p:to>
                                        <p:strVal val="visible"/>
                                      </p:to>
                                    </p:set>
                                    <p:animEffect transition="in" filter="fade">
                                      <p:cBhvr>
                                        <p:cTn id="38" dur="500"/>
                                        <p:tgtEl>
                                          <p:spTgt spid="7">
                                            <p:graphicEl>
                                              <a:dgm id="{E5F163EC-66ED-45CA-A10A-B3186676EDC0}"/>
                                            </p:graphicEl>
                                          </p:spTgt>
                                        </p:tgtEl>
                                      </p:cBhvr>
                                    </p:animEffect>
                                  </p:childTnLst>
                                </p:cTn>
                              </p:par>
                            </p:childTnLst>
                          </p:cTn>
                        </p:par>
                      </p:childTnLst>
                    </p:cTn>
                  </p:par>
                  <p:par>
                    <p:cTn id="39" fill="hold">
                      <p:stCondLst>
                        <p:cond delay="indefinite"/>
                      </p:stCondLst>
                      <p:childTnLst>
                        <p:par>
                          <p:cTn id="40" fill="hold">
                            <p:stCondLst>
                              <p:cond delay="0"/>
                            </p:stCondLst>
                            <p:childTnLst>
                              <p:par>
                                <p:cTn id="41" presetID="10" presetClass="entr" presetSubtype="0" fill="hold" grpId="0" nodeType="clickEffect">
                                  <p:stCondLst>
                                    <p:cond delay="0"/>
                                  </p:stCondLst>
                                  <p:childTnLst>
                                    <p:set>
                                      <p:cBhvr>
                                        <p:cTn id="42" dur="1" fill="hold">
                                          <p:stCondLst>
                                            <p:cond delay="0"/>
                                          </p:stCondLst>
                                        </p:cTn>
                                        <p:tgtEl>
                                          <p:spTgt spid="7">
                                            <p:graphicEl>
                                              <a:dgm id="{2063F13F-FAA8-4B2B-9D93-C3B92BF9E690}"/>
                                            </p:graphicEl>
                                          </p:spTgt>
                                        </p:tgtEl>
                                        <p:attrNameLst>
                                          <p:attrName>style.visibility</p:attrName>
                                        </p:attrNameLst>
                                      </p:cBhvr>
                                      <p:to>
                                        <p:strVal val="visible"/>
                                      </p:to>
                                    </p:set>
                                    <p:animEffect transition="in" filter="fade">
                                      <p:cBhvr>
                                        <p:cTn id="43" dur="500"/>
                                        <p:tgtEl>
                                          <p:spTgt spid="7">
                                            <p:graphicEl>
                                              <a:dgm id="{2063F13F-FAA8-4B2B-9D93-C3B92BF9E690}"/>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7" grpId="0">
        <p:bldSub>
          <a:bldDgm bld="one"/>
        </p:bldSub>
      </p:bldGraphic>
    </p:bldLst>
  </p:timing>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322" name="Rectangle 13318">
            <a:extLst>
              <a:ext uri="{FF2B5EF4-FFF2-40B4-BE49-F238E27FC236}">
                <a16:creationId xmlns:a16="http://schemas.microsoft.com/office/drawing/2014/main" id="{E45B1D5C-0827-4AF0-8186-11FC5A8B8B9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B1CAA50-375B-3131-7C64-B129D27A4105}"/>
              </a:ext>
            </a:extLst>
          </p:cNvPr>
          <p:cNvSpPr>
            <a:spLocks noGrp="1"/>
          </p:cNvSpPr>
          <p:nvPr>
            <p:ph type="title"/>
          </p:nvPr>
        </p:nvSpPr>
        <p:spPr>
          <a:xfrm>
            <a:off x="9267909" y="2023110"/>
            <a:ext cx="2469624" cy="2846070"/>
          </a:xfrm>
        </p:spPr>
        <p:txBody>
          <a:bodyPr vert="horz" lIns="91440" tIns="45720" rIns="91440" bIns="45720" rtlCol="0" anchor="ctr">
            <a:normAutofit/>
          </a:bodyPr>
          <a:lstStyle/>
          <a:p>
            <a:r>
              <a:rPr lang="en-US" sz="3700"/>
              <a:t>Discuss: Barriers to reporting DA?</a:t>
            </a:r>
          </a:p>
        </p:txBody>
      </p:sp>
      <p:sp>
        <p:nvSpPr>
          <p:cNvPr id="13321" name="Rectangle 13320">
            <a:extLst>
              <a:ext uri="{FF2B5EF4-FFF2-40B4-BE49-F238E27FC236}">
                <a16:creationId xmlns:a16="http://schemas.microsoft.com/office/drawing/2014/main" id="{99413ED5-9ED4-4772-BCE4-2BCAE6B12E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3433973" y="-827233"/>
            <a:ext cx="1715478" cy="8583421"/>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323" name="Rectangle 13322">
            <a:extLst>
              <a:ext uri="{FF2B5EF4-FFF2-40B4-BE49-F238E27FC236}">
                <a16:creationId xmlns:a16="http://schemas.microsoft.com/office/drawing/2014/main" id="{04357C93-F0CB-4A1C-8F77-4E906378981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2085" y="664308"/>
            <a:ext cx="8082632" cy="5600340"/>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314" name="Picture 2" descr="A poignant message of domestic violence - Soroptimist International">
            <a:extLst>
              <a:ext uri="{FF2B5EF4-FFF2-40B4-BE49-F238E27FC236}">
                <a16:creationId xmlns:a16="http://schemas.microsoft.com/office/drawing/2014/main" id="{7E881211-763F-1EBC-F9BE-3ED5E79181D6}"/>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8252" r="-1" b="-1"/>
          <a:stretch/>
        </p:blipFill>
        <p:spPr bwMode="auto">
          <a:xfrm>
            <a:off x="545238" y="858525"/>
            <a:ext cx="7608304" cy="5211906"/>
          </a:xfrm>
          <a:prstGeom prst="rect">
            <a:avLst/>
          </a:prstGeom>
          <a:noFill/>
          <a:extLst>
            <a:ext uri="{909E8E84-426E-40DD-AFC4-6F175D3DCCD1}">
              <a14:hiddenFill xmlns:a14="http://schemas.microsoft.com/office/drawing/2010/main">
                <a:solidFill>
                  <a:srgbClr val="FFFFFF"/>
                </a:solidFill>
              </a14:hiddenFill>
            </a:ext>
          </a:extLst>
        </p:spPr>
      </p:pic>
      <p:sp>
        <p:nvSpPr>
          <p:cNvPr id="13325" name="Rectangle 13324">
            <a:extLst>
              <a:ext uri="{FF2B5EF4-FFF2-40B4-BE49-F238E27FC236}">
                <a16:creationId xmlns:a16="http://schemas.microsoft.com/office/drawing/2014/main" id="{90F533E9-6690-41A8-A372-4C6C622D02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7950447" y="3392097"/>
            <a:ext cx="1719072"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1036374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0" y="435988"/>
            <a:ext cx="8280920" cy="646331"/>
          </a:xfrm>
          <a:prstGeom prst="rect">
            <a:avLst/>
          </a:prstGeom>
          <a:solidFill>
            <a:schemeClr val="tx2">
              <a:lumMod val="20000"/>
              <a:lumOff val="80000"/>
            </a:schemeClr>
          </a:solidFill>
          <a:ln>
            <a:solidFill>
              <a:schemeClr val="accent1"/>
            </a:solidFill>
          </a:ln>
        </p:spPr>
        <p:txBody>
          <a:bodyPr wrap="square" rtlCol="0">
            <a:spAutoFit/>
          </a:bodyPr>
          <a:lstStyle/>
          <a:p>
            <a:pPr algn="ctr"/>
            <a:r>
              <a:rPr lang="en-GB" sz="3600" b="1" dirty="0">
                <a:solidFill>
                  <a:schemeClr val="bg1"/>
                </a:solidFill>
              </a:rPr>
              <a:t>Barriers to Reporting</a:t>
            </a:r>
          </a:p>
        </p:txBody>
      </p:sp>
      <p:graphicFrame>
        <p:nvGraphicFramePr>
          <p:cNvPr id="3" name="Diagram 2"/>
          <p:cNvGraphicFramePr/>
          <p:nvPr>
            <p:extLst>
              <p:ext uri="{D42A27DB-BD31-4B8C-83A1-F6EECF244321}">
                <p14:modId xmlns:p14="http://schemas.microsoft.com/office/powerpoint/2010/main" val="294391401"/>
              </p:ext>
            </p:extLst>
          </p:nvPr>
        </p:nvGraphicFramePr>
        <p:xfrm>
          <a:off x="380374" y="1318770"/>
          <a:ext cx="10324070" cy="510324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14338" name="Picture 2" descr="Domestic Abuse Helpline for Men | Men's Advice Line UK">
            <a:extLst>
              <a:ext uri="{FF2B5EF4-FFF2-40B4-BE49-F238E27FC236}">
                <a16:creationId xmlns:a16="http://schemas.microsoft.com/office/drawing/2014/main" id="{A3F7AFA7-3186-BC01-5637-D24E147C5CA3}"/>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791450" y="435988"/>
            <a:ext cx="3721100" cy="2184400"/>
          </a:xfrm>
          <a:prstGeom prst="rect">
            <a:avLst/>
          </a:prstGeom>
          <a:noFill/>
          <a:extLst>
            <a:ext uri="{909E8E84-426E-40DD-AFC4-6F175D3DCCD1}">
              <a14:hiddenFill xmlns:a14="http://schemas.microsoft.com/office/drawing/2010/main">
                <a:solidFill>
                  <a:srgbClr val="FFFFFF"/>
                </a:solidFill>
              </a14:hiddenFill>
            </a:ext>
          </a:extLst>
        </p:spPr>
      </p:pic>
      <p:pic>
        <p:nvPicPr>
          <p:cNvPr id="14340" name="Picture 4" descr="Welcome to The Salford University Domestic Violence and Abuse Counselling  Service - Domestic Violence Counselling ServiceDomestic Violence  Counselling Service">
            <a:extLst>
              <a:ext uri="{FF2B5EF4-FFF2-40B4-BE49-F238E27FC236}">
                <a16:creationId xmlns:a16="http://schemas.microsoft.com/office/drawing/2014/main" id="{CAE81C08-A8F3-8A87-8073-35909323E4BD}"/>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7819196" y="3503170"/>
            <a:ext cx="3721099" cy="291884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909794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graphicEl>
                                              <a:dgm id="{942A75A0-EF0E-4B46-8D1B-32A11AED0948}"/>
                                            </p:graphicEl>
                                          </p:spTgt>
                                        </p:tgtEl>
                                        <p:attrNameLst>
                                          <p:attrName>style.visibility</p:attrName>
                                        </p:attrNameLst>
                                      </p:cBhvr>
                                      <p:to>
                                        <p:strVal val="visible"/>
                                      </p:to>
                                    </p:set>
                                    <p:animEffect transition="in" filter="fade">
                                      <p:cBhvr>
                                        <p:cTn id="7" dur="500"/>
                                        <p:tgtEl>
                                          <p:spTgt spid="3">
                                            <p:graphicEl>
                                              <a:dgm id="{942A75A0-EF0E-4B46-8D1B-32A11AED0948}"/>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graphicEl>
                                              <a:dgm id="{86A75B24-8D9F-124A-81A9-F616D5763E14}"/>
                                            </p:graphicEl>
                                          </p:spTgt>
                                        </p:tgtEl>
                                        <p:attrNameLst>
                                          <p:attrName>style.visibility</p:attrName>
                                        </p:attrNameLst>
                                      </p:cBhvr>
                                      <p:to>
                                        <p:strVal val="visible"/>
                                      </p:to>
                                    </p:set>
                                    <p:animEffect transition="in" filter="fade">
                                      <p:cBhvr>
                                        <p:cTn id="12" dur="500"/>
                                        <p:tgtEl>
                                          <p:spTgt spid="3">
                                            <p:graphicEl>
                                              <a:dgm id="{86A75B24-8D9F-124A-81A9-F616D5763E14}"/>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graphicEl>
                                              <a:dgm id="{B5B39C16-5DB9-8345-9BB6-96D42C37EA78}"/>
                                            </p:graphicEl>
                                          </p:spTgt>
                                        </p:tgtEl>
                                        <p:attrNameLst>
                                          <p:attrName>style.visibility</p:attrName>
                                        </p:attrNameLst>
                                      </p:cBhvr>
                                      <p:to>
                                        <p:strVal val="visible"/>
                                      </p:to>
                                    </p:set>
                                    <p:animEffect transition="in" filter="fade">
                                      <p:cBhvr>
                                        <p:cTn id="17" dur="500"/>
                                        <p:tgtEl>
                                          <p:spTgt spid="3">
                                            <p:graphicEl>
                                              <a:dgm id="{B5B39C16-5DB9-8345-9BB6-96D42C37EA78}"/>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graphicEl>
                                              <a:dgm id="{D4B27FA7-84D5-BA49-BA2D-D84F1320F04B}"/>
                                            </p:graphicEl>
                                          </p:spTgt>
                                        </p:tgtEl>
                                        <p:attrNameLst>
                                          <p:attrName>style.visibility</p:attrName>
                                        </p:attrNameLst>
                                      </p:cBhvr>
                                      <p:to>
                                        <p:strVal val="visible"/>
                                      </p:to>
                                    </p:set>
                                    <p:animEffect transition="in" filter="fade">
                                      <p:cBhvr>
                                        <p:cTn id="22" dur="500"/>
                                        <p:tgtEl>
                                          <p:spTgt spid="3">
                                            <p:graphicEl>
                                              <a:dgm id="{D4B27FA7-84D5-BA49-BA2D-D84F1320F04B}"/>
                                            </p:graphic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graphicEl>
                                              <a:dgm id="{AE386157-BF79-D04F-B9C2-02511AC4FD6C}"/>
                                            </p:graphicEl>
                                          </p:spTgt>
                                        </p:tgtEl>
                                        <p:attrNameLst>
                                          <p:attrName>style.visibility</p:attrName>
                                        </p:attrNameLst>
                                      </p:cBhvr>
                                      <p:to>
                                        <p:strVal val="visible"/>
                                      </p:to>
                                    </p:set>
                                    <p:animEffect transition="in" filter="fade">
                                      <p:cBhvr>
                                        <p:cTn id="27" dur="500"/>
                                        <p:tgtEl>
                                          <p:spTgt spid="3">
                                            <p:graphicEl>
                                              <a:dgm id="{AE386157-BF79-D04F-B9C2-02511AC4FD6C}"/>
                                            </p:graphic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3">
                                            <p:graphicEl>
                                              <a:dgm id="{DFB8DFB9-17DE-8F47-9877-2BC9C40FA9C6}"/>
                                            </p:graphicEl>
                                          </p:spTgt>
                                        </p:tgtEl>
                                        <p:attrNameLst>
                                          <p:attrName>style.visibility</p:attrName>
                                        </p:attrNameLst>
                                      </p:cBhvr>
                                      <p:to>
                                        <p:strVal val="visible"/>
                                      </p:to>
                                    </p:set>
                                    <p:animEffect transition="in" filter="fade">
                                      <p:cBhvr>
                                        <p:cTn id="32" dur="500"/>
                                        <p:tgtEl>
                                          <p:spTgt spid="3">
                                            <p:graphicEl>
                                              <a:dgm id="{DFB8DFB9-17DE-8F47-9877-2BC9C40FA9C6}"/>
                                            </p:graphic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3">
                                            <p:graphicEl>
                                              <a:dgm id="{B2E469E3-8C3E-9046-AA2C-7711E605F8EA}"/>
                                            </p:graphicEl>
                                          </p:spTgt>
                                        </p:tgtEl>
                                        <p:attrNameLst>
                                          <p:attrName>style.visibility</p:attrName>
                                        </p:attrNameLst>
                                      </p:cBhvr>
                                      <p:to>
                                        <p:strVal val="visible"/>
                                      </p:to>
                                    </p:set>
                                    <p:animEffect transition="in" filter="fade">
                                      <p:cBhvr>
                                        <p:cTn id="37" dur="500"/>
                                        <p:tgtEl>
                                          <p:spTgt spid="3">
                                            <p:graphicEl>
                                              <a:dgm id="{B2E469E3-8C3E-9046-AA2C-7711E605F8EA}"/>
                                            </p:graphic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3">
                                            <p:graphicEl>
                                              <a:dgm id="{2554608C-24F1-9E47-A9D0-4394BFCDC37A}"/>
                                            </p:graphicEl>
                                          </p:spTgt>
                                        </p:tgtEl>
                                        <p:attrNameLst>
                                          <p:attrName>style.visibility</p:attrName>
                                        </p:attrNameLst>
                                      </p:cBhvr>
                                      <p:to>
                                        <p:strVal val="visible"/>
                                      </p:to>
                                    </p:set>
                                    <p:animEffect transition="in" filter="fade">
                                      <p:cBhvr>
                                        <p:cTn id="42" dur="500"/>
                                        <p:tgtEl>
                                          <p:spTgt spid="3">
                                            <p:graphicEl>
                                              <a:dgm id="{2554608C-24F1-9E47-A9D0-4394BFCDC37A}"/>
                                            </p:graphic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3">
                                            <p:graphicEl>
                                              <a:dgm id="{34331D37-9DC2-C146-9F18-89692FDA915D}"/>
                                            </p:graphicEl>
                                          </p:spTgt>
                                        </p:tgtEl>
                                        <p:attrNameLst>
                                          <p:attrName>style.visibility</p:attrName>
                                        </p:attrNameLst>
                                      </p:cBhvr>
                                      <p:to>
                                        <p:strVal val="visible"/>
                                      </p:to>
                                    </p:set>
                                    <p:animEffect transition="in" filter="fade">
                                      <p:cBhvr>
                                        <p:cTn id="47" dur="500"/>
                                        <p:tgtEl>
                                          <p:spTgt spid="3">
                                            <p:graphicEl>
                                              <a:dgm id="{34331D37-9DC2-C146-9F18-89692FDA915D}"/>
                                            </p:graphicEl>
                                          </p:spTgt>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grpId="0" nodeType="clickEffect">
                                  <p:stCondLst>
                                    <p:cond delay="0"/>
                                  </p:stCondLst>
                                  <p:childTnLst>
                                    <p:set>
                                      <p:cBhvr>
                                        <p:cTn id="51" dur="1" fill="hold">
                                          <p:stCondLst>
                                            <p:cond delay="0"/>
                                          </p:stCondLst>
                                        </p:cTn>
                                        <p:tgtEl>
                                          <p:spTgt spid="3">
                                            <p:graphicEl>
                                              <a:dgm id="{AEBB44C6-7407-8E49-AC28-69D94FA61CED}"/>
                                            </p:graphicEl>
                                          </p:spTgt>
                                        </p:tgtEl>
                                        <p:attrNameLst>
                                          <p:attrName>style.visibility</p:attrName>
                                        </p:attrNameLst>
                                      </p:cBhvr>
                                      <p:to>
                                        <p:strVal val="visible"/>
                                      </p:to>
                                    </p:set>
                                    <p:animEffect transition="in" filter="fade">
                                      <p:cBhvr>
                                        <p:cTn id="52" dur="500"/>
                                        <p:tgtEl>
                                          <p:spTgt spid="3">
                                            <p:graphicEl>
                                              <a:dgm id="{AEBB44C6-7407-8E49-AC28-69D94FA61CED}"/>
                                            </p:graphicEl>
                                          </p:spTgt>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grpId="0" nodeType="clickEffect">
                                  <p:stCondLst>
                                    <p:cond delay="0"/>
                                  </p:stCondLst>
                                  <p:childTnLst>
                                    <p:set>
                                      <p:cBhvr>
                                        <p:cTn id="56" dur="1" fill="hold">
                                          <p:stCondLst>
                                            <p:cond delay="0"/>
                                          </p:stCondLst>
                                        </p:cTn>
                                        <p:tgtEl>
                                          <p:spTgt spid="3">
                                            <p:graphicEl>
                                              <a:dgm id="{00A7490D-A568-5E48-9C92-A9559F7C466D}"/>
                                            </p:graphicEl>
                                          </p:spTgt>
                                        </p:tgtEl>
                                        <p:attrNameLst>
                                          <p:attrName>style.visibility</p:attrName>
                                        </p:attrNameLst>
                                      </p:cBhvr>
                                      <p:to>
                                        <p:strVal val="visible"/>
                                      </p:to>
                                    </p:set>
                                    <p:animEffect transition="in" filter="fade">
                                      <p:cBhvr>
                                        <p:cTn id="57" dur="500"/>
                                        <p:tgtEl>
                                          <p:spTgt spid="3">
                                            <p:graphicEl>
                                              <a:dgm id="{00A7490D-A568-5E48-9C92-A9559F7C466D}"/>
                                            </p:graphicEl>
                                          </p:spTgt>
                                        </p:tgtEl>
                                      </p:cBhvr>
                                    </p:animEffect>
                                  </p:childTnLst>
                                </p:cTn>
                              </p:par>
                            </p:childTnLst>
                          </p:cTn>
                        </p:par>
                      </p:childTnLst>
                    </p:cTn>
                  </p:par>
                  <p:par>
                    <p:cTn id="58" fill="hold">
                      <p:stCondLst>
                        <p:cond delay="indefinite"/>
                      </p:stCondLst>
                      <p:childTnLst>
                        <p:par>
                          <p:cTn id="59" fill="hold">
                            <p:stCondLst>
                              <p:cond delay="0"/>
                            </p:stCondLst>
                            <p:childTnLst>
                              <p:par>
                                <p:cTn id="60" presetID="10" presetClass="entr" presetSubtype="0" fill="hold" grpId="0" nodeType="clickEffect">
                                  <p:stCondLst>
                                    <p:cond delay="0"/>
                                  </p:stCondLst>
                                  <p:childTnLst>
                                    <p:set>
                                      <p:cBhvr>
                                        <p:cTn id="61" dur="1" fill="hold">
                                          <p:stCondLst>
                                            <p:cond delay="0"/>
                                          </p:stCondLst>
                                        </p:cTn>
                                        <p:tgtEl>
                                          <p:spTgt spid="3">
                                            <p:graphicEl>
                                              <a:dgm id="{0CE8B7BC-08C4-D745-9D27-D0CC3A96C6E4}"/>
                                            </p:graphicEl>
                                          </p:spTgt>
                                        </p:tgtEl>
                                        <p:attrNameLst>
                                          <p:attrName>style.visibility</p:attrName>
                                        </p:attrNameLst>
                                      </p:cBhvr>
                                      <p:to>
                                        <p:strVal val="visible"/>
                                      </p:to>
                                    </p:set>
                                    <p:animEffect transition="in" filter="fade">
                                      <p:cBhvr>
                                        <p:cTn id="62" dur="500"/>
                                        <p:tgtEl>
                                          <p:spTgt spid="3">
                                            <p:graphicEl>
                                              <a:dgm id="{0CE8B7BC-08C4-D745-9D27-D0CC3A96C6E4}"/>
                                            </p:graphicEl>
                                          </p:spTgt>
                                        </p:tgtEl>
                                      </p:cBhvr>
                                    </p:animEffect>
                                  </p:childTnLst>
                                </p:cTn>
                              </p:par>
                            </p:childTnLst>
                          </p:cTn>
                        </p:par>
                      </p:childTnLst>
                    </p:cTn>
                  </p:par>
                  <p:par>
                    <p:cTn id="63" fill="hold">
                      <p:stCondLst>
                        <p:cond delay="indefinite"/>
                      </p:stCondLst>
                      <p:childTnLst>
                        <p:par>
                          <p:cTn id="64" fill="hold">
                            <p:stCondLst>
                              <p:cond delay="0"/>
                            </p:stCondLst>
                            <p:childTnLst>
                              <p:par>
                                <p:cTn id="65" presetID="10" presetClass="entr" presetSubtype="0" fill="hold" grpId="0" nodeType="clickEffect">
                                  <p:stCondLst>
                                    <p:cond delay="0"/>
                                  </p:stCondLst>
                                  <p:childTnLst>
                                    <p:set>
                                      <p:cBhvr>
                                        <p:cTn id="66" dur="1" fill="hold">
                                          <p:stCondLst>
                                            <p:cond delay="0"/>
                                          </p:stCondLst>
                                        </p:cTn>
                                        <p:tgtEl>
                                          <p:spTgt spid="3">
                                            <p:graphicEl>
                                              <a:dgm id="{B4F15649-4ADE-114E-B2F1-7461DFFA022F}"/>
                                            </p:graphicEl>
                                          </p:spTgt>
                                        </p:tgtEl>
                                        <p:attrNameLst>
                                          <p:attrName>style.visibility</p:attrName>
                                        </p:attrNameLst>
                                      </p:cBhvr>
                                      <p:to>
                                        <p:strVal val="visible"/>
                                      </p:to>
                                    </p:set>
                                    <p:animEffect transition="in" filter="fade">
                                      <p:cBhvr>
                                        <p:cTn id="67" dur="500"/>
                                        <p:tgtEl>
                                          <p:spTgt spid="3">
                                            <p:graphicEl>
                                              <a:dgm id="{B4F15649-4ADE-114E-B2F1-7461DFFA022F}"/>
                                            </p:graphicEl>
                                          </p:spTgt>
                                        </p:tgtEl>
                                      </p:cBhvr>
                                    </p:animEffect>
                                  </p:childTnLst>
                                </p:cTn>
                              </p:par>
                            </p:childTnLst>
                          </p:cTn>
                        </p:par>
                      </p:childTnLst>
                    </p:cTn>
                  </p:par>
                  <p:par>
                    <p:cTn id="68" fill="hold">
                      <p:stCondLst>
                        <p:cond delay="indefinite"/>
                      </p:stCondLst>
                      <p:childTnLst>
                        <p:par>
                          <p:cTn id="69" fill="hold">
                            <p:stCondLst>
                              <p:cond delay="0"/>
                            </p:stCondLst>
                            <p:childTnLst>
                              <p:par>
                                <p:cTn id="70" presetID="10" presetClass="entr" presetSubtype="0" fill="hold" grpId="0" nodeType="clickEffect">
                                  <p:stCondLst>
                                    <p:cond delay="0"/>
                                  </p:stCondLst>
                                  <p:childTnLst>
                                    <p:set>
                                      <p:cBhvr>
                                        <p:cTn id="71" dur="1" fill="hold">
                                          <p:stCondLst>
                                            <p:cond delay="0"/>
                                          </p:stCondLst>
                                        </p:cTn>
                                        <p:tgtEl>
                                          <p:spTgt spid="3">
                                            <p:graphicEl>
                                              <a:dgm id="{EB5C8E5B-93DB-C54F-A549-FE4E1357563E}"/>
                                            </p:graphicEl>
                                          </p:spTgt>
                                        </p:tgtEl>
                                        <p:attrNameLst>
                                          <p:attrName>style.visibility</p:attrName>
                                        </p:attrNameLst>
                                      </p:cBhvr>
                                      <p:to>
                                        <p:strVal val="visible"/>
                                      </p:to>
                                    </p:set>
                                    <p:animEffect transition="in" filter="fade">
                                      <p:cBhvr>
                                        <p:cTn id="72" dur="500"/>
                                        <p:tgtEl>
                                          <p:spTgt spid="3">
                                            <p:graphicEl>
                                              <a:dgm id="{EB5C8E5B-93DB-C54F-A549-FE4E1357563E}"/>
                                            </p:graphicEl>
                                          </p:spTgt>
                                        </p:tgtEl>
                                      </p:cBhvr>
                                    </p:animEffect>
                                  </p:childTnLst>
                                </p:cTn>
                              </p:par>
                            </p:childTnLst>
                          </p:cTn>
                        </p:par>
                      </p:childTnLst>
                    </p:cTn>
                  </p:par>
                  <p:par>
                    <p:cTn id="73" fill="hold">
                      <p:stCondLst>
                        <p:cond delay="indefinite"/>
                      </p:stCondLst>
                      <p:childTnLst>
                        <p:par>
                          <p:cTn id="74" fill="hold">
                            <p:stCondLst>
                              <p:cond delay="0"/>
                            </p:stCondLst>
                            <p:childTnLst>
                              <p:par>
                                <p:cTn id="75" presetID="10" presetClass="entr" presetSubtype="0" fill="hold" grpId="0" nodeType="clickEffect">
                                  <p:stCondLst>
                                    <p:cond delay="0"/>
                                  </p:stCondLst>
                                  <p:childTnLst>
                                    <p:set>
                                      <p:cBhvr>
                                        <p:cTn id="76" dur="1" fill="hold">
                                          <p:stCondLst>
                                            <p:cond delay="0"/>
                                          </p:stCondLst>
                                        </p:cTn>
                                        <p:tgtEl>
                                          <p:spTgt spid="3">
                                            <p:graphicEl>
                                              <a:dgm id="{2C0D7DF9-075C-5F42-839B-E41F316EC6EE}"/>
                                            </p:graphicEl>
                                          </p:spTgt>
                                        </p:tgtEl>
                                        <p:attrNameLst>
                                          <p:attrName>style.visibility</p:attrName>
                                        </p:attrNameLst>
                                      </p:cBhvr>
                                      <p:to>
                                        <p:strVal val="visible"/>
                                      </p:to>
                                    </p:set>
                                    <p:animEffect transition="in" filter="fade">
                                      <p:cBhvr>
                                        <p:cTn id="77" dur="500"/>
                                        <p:tgtEl>
                                          <p:spTgt spid="3">
                                            <p:graphicEl>
                                              <a:dgm id="{2C0D7DF9-075C-5F42-839B-E41F316EC6EE}"/>
                                            </p:graphicEl>
                                          </p:spTgt>
                                        </p:tgtEl>
                                      </p:cBhvr>
                                    </p:animEffect>
                                  </p:childTnLst>
                                </p:cTn>
                              </p:par>
                            </p:childTnLst>
                          </p:cTn>
                        </p:par>
                      </p:childTnLst>
                    </p:cTn>
                  </p:par>
                  <p:par>
                    <p:cTn id="78" fill="hold">
                      <p:stCondLst>
                        <p:cond delay="indefinite"/>
                      </p:stCondLst>
                      <p:childTnLst>
                        <p:par>
                          <p:cTn id="79" fill="hold">
                            <p:stCondLst>
                              <p:cond delay="0"/>
                            </p:stCondLst>
                            <p:childTnLst>
                              <p:par>
                                <p:cTn id="80" presetID="10" presetClass="entr" presetSubtype="0" fill="hold" grpId="0" nodeType="clickEffect">
                                  <p:stCondLst>
                                    <p:cond delay="0"/>
                                  </p:stCondLst>
                                  <p:childTnLst>
                                    <p:set>
                                      <p:cBhvr>
                                        <p:cTn id="81" dur="1" fill="hold">
                                          <p:stCondLst>
                                            <p:cond delay="0"/>
                                          </p:stCondLst>
                                        </p:cTn>
                                        <p:tgtEl>
                                          <p:spTgt spid="3">
                                            <p:graphicEl>
                                              <a:dgm id="{22D13D87-7C8A-3D4D-8081-B48EAB03D2F5}"/>
                                            </p:graphicEl>
                                          </p:spTgt>
                                        </p:tgtEl>
                                        <p:attrNameLst>
                                          <p:attrName>style.visibility</p:attrName>
                                        </p:attrNameLst>
                                      </p:cBhvr>
                                      <p:to>
                                        <p:strVal val="visible"/>
                                      </p:to>
                                    </p:set>
                                    <p:animEffect transition="in" filter="fade">
                                      <p:cBhvr>
                                        <p:cTn id="82" dur="500"/>
                                        <p:tgtEl>
                                          <p:spTgt spid="3">
                                            <p:graphicEl>
                                              <a:dgm id="{22D13D87-7C8A-3D4D-8081-B48EAB03D2F5}"/>
                                            </p:graphicEl>
                                          </p:spTgt>
                                        </p:tgtEl>
                                      </p:cBhvr>
                                    </p:animEffect>
                                  </p:childTnLst>
                                </p:cTn>
                              </p:par>
                            </p:childTnLst>
                          </p:cTn>
                        </p:par>
                      </p:childTnLst>
                    </p:cTn>
                  </p:par>
                  <p:par>
                    <p:cTn id="83" fill="hold">
                      <p:stCondLst>
                        <p:cond delay="indefinite"/>
                      </p:stCondLst>
                      <p:childTnLst>
                        <p:par>
                          <p:cTn id="84" fill="hold">
                            <p:stCondLst>
                              <p:cond delay="0"/>
                            </p:stCondLst>
                            <p:childTnLst>
                              <p:par>
                                <p:cTn id="85" presetID="10" presetClass="entr" presetSubtype="0" fill="hold" grpId="0" nodeType="clickEffect">
                                  <p:stCondLst>
                                    <p:cond delay="0"/>
                                  </p:stCondLst>
                                  <p:childTnLst>
                                    <p:set>
                                      <p:cBhvr>
                                        <p:cTn id="86" dur="1" fill="hold">
                                          <p:stCondLst>
                                            <p:cond delay="0"/>
                                          </p:stCondLst>
                                        </p:cTn>
                                        <p:tgtEl>
                                          <p:spTgt spid="3">
                                            <p:graphicEl>
                                              <a:dgm id="{F93C3D69-AC25-FA41-93D0-0732156ABA9D}"/>
                                            </p:graphicEl>
                                          </p:spTgt>
                                        </p:tgtEl>
                                        <p:attrNameLst>
                                          <p:attrName>style.visibility</p:attrName>
                                        </p:attrNameLst>
                                      </p:cBhvr>
                                      <p:to>
                                        <p:strVal val="visible"/>
                                      </p:to>
                                    </p:set>
                                    <p:animEffect transition="in" filter="fade">
                                      <p:cBhvr>
                                        <p:cTn id="87" dur="500"/>
                                        <p:tgtEl>
                                          <p:spTgt spid="3">
                                            <p:graphicEl>
                                              <a:dgm id="{F93C3D69-AC25-FA41-93D0-0732156ABA9D}"/>
                                            </p:graphicEl>
                                          </p:spTgt>
                                        </p:tgtEl>
                                      </p:cBhvr>
                                    </p:animEffect>
                                  </p:childTnLst>
                                </p:cTn>
                              </p:par>
                            </p:childTnLst>
                          </p:cTn>
                        </p:par>
                      </p:childTnLst>
                    </p:cTn>
                  </p:par>
                  <p:par>
                    <p:cTn id="88" fill="hold">
                      <p:stCondLst>
                        <p:cond delay="indefinite"/>
                      </p:stCondLst>
                      <p:childTnLst>
                        <p:par>
                          <p:cTn id="89" fill="hold">
                            <p:stCondLst>
                              <p:cond delay="0"/>
                            </p:stCondLst>
                            <p:childTnLst>
                              <p:par>
                                <p:cTn id="90" presetID="10" presetClass="entr" presetSubtype="0" fill="hold" grpId="0" nodeType="clickEffect">
                                  <p:stCondLst>
                                    <p:cond delay="0"/>
                                  </p:stCondLst>
                                  <p:childTnLst>
                                    <p:set>
                                      <p:cBhvr>
                                        <p:cTn id="91" dur="1" fill="hold">
                                          <p:stCondLst>
                                            <p:cond delay="0"/>
                                          </p:stCondLst>
                                        </p:cTn>
                                        <p:tgtEl>
                                          <p:spTgt spid="3">
                                            <p:graphicEl>
                                              <a:dgm id="{B9711409-13CB-1E4C-9F87-90D9BF975CD5}"/>
                                            </p:graphicEl>
                                          </p:spTgt>
                                        </p:tgtEl>
                                        <p:attrNameLst>
                                          <p:attrName>style.visibility</p:attrName>
                                        </p:attrNameLst>
                                      </p:cBhvr>
                                      <p:to>
                                        <p:strVal val="visible"/>
                                      </p:to>
                                    </p:set>
                                    <p:animEffect transition="in" filter="fade">
                                      <p:cBhvr>
                                        <p:cTn id="92" dur="500"/>
                                        <p:tgtEl>
                                          <p:spTgt spid="3">
                                            <p:graphicEl>
                                              <a:dgm id="{B9711409-13CB-1E4C-9F87-90D9BF975CD5}"/>
                                            </p:graphicEl>
                                          </p:spTgt>
                                        </p:tgtEl>
                                      </p:cBhvr>
                                    </p:animEffect>
                                  </p:childTnLst>
                                </p:cTn>
                              </p:par>
                            </p:childTnLst>
                          </p:cTn>
                        </p:par>
                      </p:childTnLst>
                    </p:cTn>
                  </p:par>
                  <p:par>
                    <p:cTn id="93" fill="hold">
                      <p:stCondLst>
                        <p:cond delay="indefinite"/>
                      </p:stCondLst>
                      <p:childTnLst>
                        <p:par>
                          <p:cTn id="94" fill="hold">
                            <p:stCondLst>
                              <p:cond delay="0"/>
                            </p:stCondLst>
                            <p:childTnLst>
                              <p:par>
                                <p:cTn id="95" presetID="10" presetClass="entr" presetSubtype="0" fill="hold" grpId="0" nodeType="clickEffect">
                                  <p:stCondLst>
                                    <p:cond delay="0"/>
                                  </p:stCondLst>
                                  <p:childTnLst>
                                    <p:set>
                                      <p:cBhvr>
                                        <p:cTn id="96" dur="1" fill="hold">
                                          <p:stCondLst>
                                            <p:cond delay="0"/>
                                          </p:stCondLst>
                                        </p:cTn>
                                        <p:tgtEl>
                                          <p:spTgt spid="3">
                                            <p:graphicEl>
                                              <a:dgm id="{861C669B-813A-4C4A-9C3D-11DF228179E1}"/>
                                            </p:graphicEl>
                                          </p:spTgt>
                                        </p:tgtEl>
                                        <p:attrNameLst>
                                          <p:attrName>style.visibility</p:attrName>
                                        </p:attrNameLst>
                                      </p:cBhvr>
                                      <p:to>
                                        <p:strVal val="visible"/>
                                      </p:to>
                                    </p:set>
                                    <p:animEffect transition="in" filter="fade">
                                      <p:cBhvr>
                                        <p:cTn id="97" dur="500"/>
                                        <p:tgtEl>
                                          <p:spTgt spid="3">
                                            <p:graphicEl>
                                              <a:dgm id="{861C669B-813A-4C4A-9C3D-11DF228179E1}"/>
                                            </p:graphicEl>
                                          </p:spTgt>
                                        </p:tgtEl>
                                      </p:cBhvr>
                                    </p:animEffect>
                                  </p:childTnLst>
                                </p:cTn>
                              </p:par>
                            </p:childTnLst>
                          </p:cTn>
                        </p:par>
                      </p:childTnLst>
                    </p:cTn>
                  </p:par>
                  <p:par>
                    <p:cTn id="98" fill="hold">
                      <p:stCondLst>
                        <p:cond delay="indefinite"/>
                      </p:stCondLst>
                      <p:childTnLst>
                        <p:par>
                          <p:cTn id="99" fill="hold">
                            <p:stCondLst>
                              <p:cond delay="0"/>
                            </p:stCondLst>
                            <p:childTnLst>
                              <p:par>
                                <p:cTn id="100" presetID="10" presetClass="entr" presetSubtype="0" fill="hold" grpId="0" nodeType="clickEffect">
                                  <p:stCondLst>
                                    <p:cond delay="0"/>
                                  </p:stCondLst>
                                  <p:childTnLst>
                                    <p:set>
                                      <p:cBhvr>
                                        <p:cTn id="101" dur="1" fill="hold">
                                          <p:stCondLst>
                                            <p:cond delay="0"/>
                                          </p:stCondLst>
                                        </p:cTn>
                                        <p:tgtEl>
                                          <p:spTgt spid="3">
                                            <p:graphicEl>
                                              <a:dgm id="{EB53985A-4F4C-BA45-BC79-8F9B9DC690DF}"/>
                                            </p:graphicEl>
                                          </p:spTgt>
                                        </p:tgtEl>
                                        <p:attrNameLst>
                                          <p:attrName>style.visibility</p:attrName>
                                        </p:attrNameLst>
                                      </p:cBhvr>
                                      <p:to>
                                        <p:strVal val="visible"/>
                                      </p:to>
                                    </p:set>
                                    <p:animEffect transition="in" filter="fade">
                                      <p:cBhvr>
                                        <p:cTn id="102" dur="500"/>
                                        <p:tgtEl>
                                          <p:spTgt spid="3">
                                            <p:graphicEl>
                                              <a:dgm id="{EB53985A-4F4C-BA45-BC79-8F9B9DC690DF}"/>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Sub>
          <a:bldDgm bld="one"/>
        </p:bldSub>
      </p:bldGraphic>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734784" y="1204416"/>
            <a:ext cx="10722429" cy="914400"/>
          </a:xfrm>
          <a:solidFill>
            <a:schemeClr val="tx2">
              <a:lumMod val="20000"/>
              <a:lumOff val="80000"/>
            </a:schemeClr>
          </a:solidFill>
          <a:ln>
            <a:noFill/>
          </a:ln>
        </p:spPr>
        <p:txBody>
          <a:bodyPr>
            <a:normAutofit fontScale="90000"/>
          </a:bodyPr>
          <a:lstStyle/>
          <a:p>
            <a:pPr algn="ctr"/>
            <a:br>
              <a:rPr lang="en-GB" sz="2800" b="1" u="sng" dirty="0">
                <a:solidFill>
                  <a:schemeClr val="accent1">
                    <a:lumMod val="50000"/>
                  </a:schemeClr>
                </a:solidFill>
              </a:rPr>
            </a:br>
            <a:br>
              <a:rPr lang="en-GB" sz="2800" b="1" u="sng" dirty="0">
                <a:solidFill>
                  <a:schemeClr val="accent1">
                    <a:lumMod val="50000"/>
                  </a:schemeClr>
                </a:solidFill>
              </a:rPr>
            </a:br>
            <a:r>
              <a:rPr lang="en-GB" sz="3100" b="1" dirty="0"/>
              <a:t>People like other animals are conditioned to form bonds as a survival mechanism</a:t>
            </a:r>
            <a:br>
              <a:rPr lang="en-GB" sz="2800" b="1" u="sng" dirty="0"/>
            </a:br>
            <a:br>
              <a:rPr lang="en-GB" sz="2800" b="1" u="sng" dirty="0"/>
            </a:br>
            <a:endParaRPr lang="en-GB" sz="2800" b="1" u="sng" dirty="0"/>
          </a:p>
        </p:txBody>
      </p:sp>
      <p:sp>
        <p:nvSpPr>
          <p:cNvPr id="5" name="TextBox 4"/>
          <p:cNvSpPr txBox="1"/>
          <p:nvPr/>
        </p:nvSpPr>
        <p:spPr>
          <a:xfrm>
            <a:off x="1855305" y="319473"/>
            <a:ext cx="8280920" cy="646331"/>
          </a:xfrm>
          <a:prstGeom prst="rect">
            <a:avLst/>
          </a:prstGeom>
          <a:solidFill>
            <a:schemeClr val="tx2">
              <a:lumMod val="20000"/>
              <a:lumOff val="80000"/>
            </a:schemeClr>
          </a:solidFill>
          <a:ln>
            <a:noFill/>
          </a:ln>
        </p:spPr>
        <p:txBody>
          <a:bodyPr wrap="square" rtlCol="0">
            <a:spAutoFit/>
          </a:bodyPr>
          <a:lstStyle/>
          <a:p>
            <a:pPr algn="ctr"/>
            <a:r>
              <a:rPr lang="en-GB" sz="3600" b="1" dirty="0">
                <a:solidFill>
                  <a:schemeClr val="bg1"/>
                </a:solidFill>
              </a:rPr>
              <a:t>Repeat Victims – Trauma Bonds?</a:t>
            </a:r>
          </a:p>
        </p:txBody>
      </p:sp>
      <p:pic>
        <p:nvPicPr>
          <p:cNvPr id="2" name="Picture 1"/>
          <p:cNvPicPr>
            <a:picLocks noChangeAspect="1"/>
          </p:cNvPicPr>
          <p:nvPr/>
        </p:nvPicPr>
        <p:blipFill rotWithShape="1">
          <a:blip r:embed="rId3"/>
          <a:srcRect b="9335"/>
          <a:stretch/>
        </p:blipFill>
        <p:spPr>
          <a:xfrm>
            <a:off x="2410884" y="2556280"/>
            <a:ext cx="7370231" cy="3463520"/>
          </a:xfrm>
          <a:prstGeom prst="rect">
            <a:avLst/>
          </a:prstGeom>
        </p:spPr>
      </p:pic>
    </p:spTree>
    <p:extLst>
      <p:ext uri="{BB962C8B-B14F-4D97-AF65-F5344CB8AC3E}">
        <p14:creationId xmlns:p14="http://schemas.microsoft.com/office/powerpoint/2010/main" val="23903590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0" y="117854"/>
            <a:ext cx="10058400" cy="646331"/>
          </a:xfrm>
          <a:prstGeom prst="rect">
            <a:avLst/>
          </a:prstGeom>
          <a:solidFill>
            <a:schemeClr val="bg1">
              <a:lumMod val="65000"/>
            </a:schemeClr>
          </a:solidFill>
        </p:spPr>
        <p:txBody>
          <a:bodyPr wrap="square" rtlCol="0">
            <a:spAutoFit/>
          </a:bodyPr>
          <a:lstStyle/>
          <a:p>
            <a:pPr algn="ctr"/>
            <a:r>
              <a:rPr lang="en-GB" sz="3600" b="1" dirty="0">
                <a:solidFill>
                  <a:schemeClr val="bg1"/>
                </a:solidFill>
              </a:rPr>
              <a:t>Stockholm Syndrome (Van der </a:t>
            </a:r>
            <a:r>
              <a:rPr lang="en-GB" sz="3600" b="1" dirty="0" err="1">
                <a:solidFill>
                  <a:schemeClr val="bg1"/>
                </a:solidFill>
              </a:rPr>
              <a:t>Kolk</a:t>
            </a:r>
            <a:r>
              <a:rPr lang="en-GB" sz="3600" b="1" dirty="0">
                <a:solidFill>
                  <a:schemeClr val="bg1"/>
                </a:solidFill>
              </a:rPr>
              <a:t> 1996)</a:t>
            </a:r>
          </a:p>
        </p:txBody>
      </p:sp>
      <p:graphicFrame>
        <p:nvGraphicFramePr>
          <p:cNvPr id="7" name="Diagram 6"/>
          <p:cNvGraphicFramePr/>
          <p:nvPr>
            <p:extLst>
              <p:ext uri="{D42A27DB-BD31-4B8C-83A1-F6EECF244321}">
                <p14:modId xmlns:p14="http://schemas.microsoft.com/office/powerpoint/2010/main" val="1515952806"/>
              </p:ext>
            </p:extLst>
          </p:nvPr>
        </p:nvGraphicFramePr>
        <p:xfrm>
          <a:off x="179552" y="1071243"/>
          <a:ext cx="8072347" cy="379283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0" name="TextBox 9"/>
          <p:cNvSpPr txBox="1"/>
          <p:nvPr/>
        </p:nvSpPr>
        <p:spPr>
          <a:xfrm>
            <a:off x="1005136" y="5171134"/>
            <a:ext cx="8625015" cy="954107"/>
          </a:xfrm>
          <a:prstGeom prst="rect">
            <a:avLst/>
          </a:prstGeom>
          <a:noFill/>
        </p:spPr>
        <p:txBody>
          <a:bodyPr wrap="square" rtlCol="0">
            <a:spAutoFit/>
          </a:bodyPr>
          <a:lstStyle/>
          <a:p>
            <a:pPr algn="ctr"/>
            <a:r>
              <a:rPr lang="en-GB" sz="2800" dirty="0"/>
              <a:t>Traumatised people lead traumatic and traumatising lives (Van der </a:t>
            </a:r>
            <a:r>
              <a:rPr lang="en-GB" sz="2800" dirty="0" err="1"/>
              <a:t>Kolk</a:t>
            </a:r>
            <a:r>
              <a:rPr lang="en-GB" sz="2800" dirty="0"/>
              <a:t> and McFarlane 1996)</a:t>
            </a:r>
          </a:p>
        </p:txBody>
      </p:sp>
      <p:pic>
        <p:nvPicPr>
          <p:cNvPr id="15362" name="Picture 2" descr="Three Factors: What makes the Syndrome come to life | Bridging Freedom">
            <a:extLst>
              <a:ext uri="{FF2B5EF4-FFF2-40B4-BE49-F238E27FC236}">
                <a16:creationId xmlns:a16="http://schemas.microsoft.com/office/drawing/2014/main" id="{2E0C100A-8A78-608C-2B9D-9BA3DB2459C2}"/>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739584" y="2018346"/>
            <a:ext cx="3781133" cy="282130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729907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graphicEl>
                                              <a:dgm id="{4A13FF81-BE03-F54E-A59F-4E0FD1BB93F9}"/>
                                            </p:graphicEl>
                                          </p:spTgt>
                                        </p:tgtEl>
                                        <p:attrNameLst>
                                          <p:attrName>style.visibility</p:attrName>
                                        </p:attrNameLst>
                                      </p:cBhvr>
                                      <p:to>
                                        <p:strVal val="visible"/>
                                      </p:to>
                                    </p:set>
                                    <p:animEffect transition="in" filter="fade">
                                      <p:cBhvr>
                                        <p:cTn id="7" dur="500"/>
                                        <p:tgtEl>
                                          <p:spTgt spid="7">
                                            <p:graphicEl>
                                              <a:dgm id="{4A13FF81-BE03-F54E-A59F-4E0FD1BB93F9}"/>
                                            </p:graphic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7">
                                            <p:graphicEl>
                                              <a:dgm id="{7192B20F-5060-F54D-9966-FA0861EBC167}"/>
                                            </p:graphicEl>
                                          </p:spTgt>
                                        </p:tgtEl>
                                        <p:attrNameLst>
                                          <p:attrName>style.visibility</p:attrName>
                                        </p:attrNameLst>
                                      </p:cBhvr>
                                      <p:to>
                                        <p:strVal val="visible"/>
                                      </p:to>
                                    </p:set>
                                    <p:animEffect transition="in" filter="fade">
                                      <p:cBhvr>
                                        <p:cTn id="10" dur="500"/>
                                        <p:tgtEl>
                                          <p:spTgt spid="7">
                                            <p:graphicEl>
                                              <a:dgm id="{7192B20F-5060-F54D-9966-FA0861EBC167}"/>
                                            </p:graphic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7">
                                            <p:graphicEl>
                                              <a:dgm id="{E913DE78-6E0F-CA40-A21C-9CC202CEA9BA}"/>
                                            </p:graphicEl>
                                          </p:spTgt>
                                        </p:tgtEl>
                                        <p:attrNameLst>
                                          <p:attrName>style.visibility</p:attrName>
                                        </p:attrNameLst>
                                      </p:cBhvr>
                                      <p:to>
                                        <p:strVal val="visible"/>
                                      </p:to>
                                    </p:set>
                                    <p:animEffect transition="in" filter="fade">
                                      <p:cBhvr>
                                        <p:cTn id="15" dur="500"/>
                                        <p:tgtEl>
                                          <p:spTgt spid="7">
                                            <p:graphicEl>
                                              <a:dgm id="{E913DE78-6E0F-CA40-A21C-9CC202CEA9BA}"/>
                                            </p:graphicEl>
                                          </p:spTgt>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7">
                                            <p:graphicEl>
                                              <a:dgm id="{2A204D4B-C83D-7740-BED2-1294497767E2}"/>
                                            </p:graphicEl>
                                          </p:spTgt>
                                        </p:tgtEl>
                                        <p:attrNameLst>
                                          <p:attrName>style.visibility</p:attrName>
                                        </p:attrNameLst>
                                      </p:cBhvr>
                                      <p:to>
                                        <p:strVal val="visible"/>
                                      </p:to>
                                    </p:set>
                                    <p:animEffect transition="in" filter="fade">
                                      <p:cBhvr>
                                        <p:cTn id="18" dur="500"/>
                                        <p:tgtEl>
                                          <p:spTgt spid="7">
                                            <p:graphicEl>
                                              <a:dgm id="{2A204D4B-C83D-7740-BED2-1294497767E2}"/>
                                            </p:graphicEl>
                                          </p:spTgt>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7">
                                            <p:graphicEl>
                                              <a:dgm id="{5EA676A8-39D6-A54D-AA67-327E95E53B20}"/>
                                            </p:graphicEl>
                                          </p:spTgt>
                                        </p:tgtEl>
                                        <p:attrNameLst>
                                          <p:attrName>style.visibility</p:attrName>
                                        </p:attrNameLst>
                                      </p:cBhvr>
                                      <p:to>
                                        <p:strVal val="visible"/>
                                      </p:to>
                                    </p:set>
                                    <p:animEffect transition="in" filter="fade">
                                      <p:cBhvr>
                                        <p:cTn id="23" dur="500"/>
                                        <p:tgtEl>
                                          <p:spTgt spid="7">
                                            <p:graphicEl>
                                              <a:dgm id="{5EA676A8-39D6-A54D-AA67-327E95E53B20}"/>
                                            </p:graphicEl>
                                          </p:spTgt>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7">
                                            <p:graphicEl>
                                              <a:dgm id="{70B5BE8B-7D14-CD44-8A66-A929A468CA21}"/>
                                            </p:graphicEl>
                                          </p:spTgt>
                                        </p:tgtEl>
                                        <p:attrNameLst>
                                          <p:attrName>style.visibility</p:attrName>
                                        </p:attrNameLst>
                                      </p:cBhvr>
                                      <p:to>
                                        <p:strVal val="visible"/>
                                      </p:to>
                                    </p:set>
                                    <p:animEffect transition="in" filter="fade">
                                      <p:cBhvr>
                                        <p:cTn id="26" dur="500"/>
                                        <p:tgtEl>
                                          <p:spTgt spid="7">
                                            <p:graphicEl>
                                              <a:dgm id="{70B5BE8B-7D14-CD44-8A66-A929A468CA21}"/>
                                            </p:graphicEl>
                                          </p:spTgt>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grpId="0" nodeType="clickEffect">
                                  <p:stCondLst>
                                    <p:cond delay="0"/>
                                  </p:stCondLst>
                                  <p:childTnLst>
                                    <p:set>
                                      <p:cBhvr>
                                        <p:cTn id="30" dur="1" fill="hold">
                                          <p:stCondLst>
                                            <p:cond delay="0"/>
                                          </p:stCondLst>
                                        </p:cTn>
                                        <p:tgtEl>
                                          <p:spTgt spid="7">
                                            <p:graphicEl>
                                              <a:dgm id="{A86F0C4E-4F29-6147-83A2-741C720D2EA0}"/>
                                            </p:graphicEl>
                                          </p:spTgt>
                                        </p:tgtEl>
                                        <p:attrNameLst>
                                          <p:attrName>style.visibility</p:attrName>
                                        </p:attrNameLst>
                                      </p:cBhvr>
                                      <p:to>
                                        <p:strVal val="visible"/>
                                      </p:to>
                                    </p:set>
                                    <p:animEffect transition="in" filter="fade">
                                      <p:cBhvr>
                                        <p:cTn id="31" dur="500"/>
                                        <p:tgtEl>
                                          <p:spTgt spid="7">
                                            <p:graphicEl>
                                              <a:dgm id="{A86F0C4E-4F29-6147-83A2-741C720D2EA0}"/>
                                            </p:graphicEl>
                                          </p:spTgt>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7">
                                            <p:graphicEl>
                                              <a:dgm id="{EB565E6A-E52D-3C46-BEEE-E80F13361CE8}"/>
                                            </p:graphicEl>
                                          </p:spTgt>
                                        </p:tgtEl>
                                        <p:attrNameLst>
                                          <p:attrName>style.visibility</p:attrName>
                                        </p:attrNameLst>
                                      </p:cBhvr>
                                      <p:to>
                                        <p:strVal val="visible"/>
                                      </p:to>
                                    </p:set>
                                    <p:animEffect transition="in" filter="fade">
                                      <p:cBhvr>
                                        <p:cTn id="34" dur="500"/>
                                        <p:tgtEl>
                                          <p:spTgt spid="7">
                                            <p:graphicEl>
                                              <a:dgm id="{EB565E6A-E52D-3C46-BEEE-E80F13361CE8}"/>
                                            </p:graphicEl>
                                          </p:spTgt>
                                        </p:tgtEl>
                                      </p:cBhvr>
                                    </p:animEffect>
                                  </p:childTnLst>
                                </p:cTn>
                              </p:par>
                            </p:childTnLst>
                          </p:cTn>
                        </p:par>
                      </p:childTnLst>
                    </p:cTn>
                  </p:par>
                  <p:par>
                    <p:cTn id="35" fill="hold">
                      <p:stCondLst>
                        <p:cond delay="indefinite"/>
                      </p:stCondLst>
                      <p:childTnLst>
                        <p:par>
                          <p:cTn id="36" fill="hold">
                            <p:stCondLst>
                              <p:cond delay="0"/>
                            </p:stCondLst>
                            <p:childTnLst>
                              <p:par>
                                <p:cTn id="37" presetID="10" presetClass="entr" presetSubtype="0" fill="hold" grpId="0" nodeType="clickEffect">
                                  <p:stCondLst>
                                    <p:cond delay="0"/>
                                  </p:stCondLst>
                                  <p:childTnLst>
                                    <p:set>
                                      <p:cBhvr>
                                        <p:cTn id="38" dur="1" fill="hold">
                                          <p:stCondLst>
                                            <p:cond delay="0"/>
                                          </p:stCondLst>
                                        </p:cTn>
                                        <p:tgtEl>
                                          <p:spTgt spid="7">
                                            <p:graphicEl>
                                              <a:dgm id="{85298A8A-1C85-5748-A502-CDAE255ECE4E}"/>
                                            </p:graphicEl>
                                          </p:spTgt>
                                        </p:tgtEl>
                                        <p:attrNameLst>
                                          <p:attrName>style.visibility</p:attrName>
                                        </p:attrNameLst>
                                      </p:cBhvr>
                                      <p:to>
                                        <p:strVal val="visible"/>
                                      </p:to>
                                    </p:set>
                                    <p:animEffect transition="in" filter="fade">
                                      <p:cBhvr>
                                        <p:cTn id="39" dur="500"/>
                                        <p:tgtEl>
                                          <p:spTgt spid="7">
                                            <p:graphicEl>
                                              <a:dgm id="{85298A8A-1C85-5748-A502-CDAE255ECE4E}"/>
                                            </p:graphicEl>
                                          </p:spTgt>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7">
                                            <p:graphicEl>
                                              <a:dgm id="{3DFE77B8-02FD-9844-9266-6FFC9DC06C23}"/>
                                            </p:graphicEl>
                                          </p:spTgt>
                                        </p:tgtEl>
                                        <p:attrNameLst>
                                          <p:attrName>style.visibility</p:attrName>
                                        </p:attrNameLst>
                                      </p:cBhvr>
                                      <p:to>
                                        <p:strVal val="visible"/>
                                      </p:to>
                                    </p:set>
                                    <p:animEffect transition="in" filter="fade">
                                      <p:cBhvr>
                                        <p:cTn id="42" dur="500"/>
                                        <p:tgtEl>
                                          <p:spTgt spid="7">
                                            <p:graphicEl>
                                              <a:dgm id="{3DFE77B8-02FD-9844-9266-6FFC9DC06C23}"/>
                                            </p:graphic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7">
                                            <p:graphicEl>
                                              <a:dgm id="{515822D6-DA84-EE47-9013-4055458251CF}"/>
                                            </p:graphicEl>
                                          </p:spTgt>
                                        </p:tgtEl>
                                        <p:attrNameLst>
                                          <p:attrName>style.visibility</p:attrName>
                                        </p:attrNameLst>
                                      </p:cBhvr>
                                      <p:to>
                                        <p:strVal val="visible"/>
                                      </p:to>
                                    </p:set>
                                    <p:animEffect transition="in" filter="fade">
                                      <p:cBhvr>
                                        <p:cTn id="47" dur="500"/>
                                        <p:tgtEl>
                                          <p:spTgt spid="7">
                                            <p:graphicEl>
                                              <a:dgm id="{515822D6-DA84-EE47-9013-4055458251CF}"/>
                                            </p:graphicEl>
                                          </p:spTgt>
                                        </p:tgtEl>
                                      </p:cBhvr>
                                    </p:animEffect>
                                  </p:childTnLst>
                                </p:cTn>
                              </p:par>
                              <p:par>
                                <p:cTn id="48" presetID="10" presetClass="entr" presetSubtype="0" fill="hold" grpId="0" nodeType="withEffect">
                                  <p:stCondLst>
                                    <p:cond delay="0"/>
                                  </p:stCondLst>
                                  <p:childTnLst>
                                    <p:set>
                                      <p:cBhvr>
                                        <p:cTn id="49" dur="1" fill="hold">
                                          <p:stCondLst>
                                            <p:cond delay="0"/>
                                          </p:stCondLst>
                                        </p:cTn>
                                        <p:tgtEl>
                                          <p:spTgt spid="7">
                                            <p:graphicEl>
                                              <a:dgm id="{B24DC6ED-466C-484F-94B5-CB356C8B8892}"/>
                                            </p:graphicEl>
                                          </p:spTgt>
                                        </p:tgtEl>
                                        <p:attrNameLst>
                                          <p:attrName>style.visibility</p:attrName>
                                        </p:attrNameLst>
                                      </p:cBhvr>
                                      <p:to>
                                        <p:strVal val="visible"/>
                                      </p:to>
                                    </p:set>
                                    <p:animEffect transition="in" filter="fade">
                                      <p:cBhvr>
                                        <p:cTn id="50" dur="500"/>
                                        <p:tgtEl>
                                          <p:spTgt spid="7">
                                            <p:graphicEl>
                                              <a:dgm id="{B24DC6ED-466C-484F-94B5-CB356C8B8892}"/>
                                            </p:graphicEl>
                                          </p:spTgt>
                                        </p:tgtEl>
                                      </p:cBhvr>
                                    </p:animEffect>
                                  </p:childTnLst>
                                </p:cTn>
                              </p:par>
                            </p:childTnLst>
                          </p:cTn>
                        </p:par>
                      </p:childTnLst>
                    </p:cTn>
                  </p:par>
                  <p:par>
                    <p:cTn id="51" fill="hold">
                      <p:stCondLst>
                        <p:cond delay="indefinite"/>
                      </p:stCondLst>
                      <p:childTnLst>
                        <p:par>
                          <p:cTn id="52" fill="hold">
                            <p:stCondLst>
                              <p:cond delay="0"/>
                            </p:stCondLst>
                            <p:childTnLst>
                              <p:par>
                                <p:cTn id="53" presetID="10" presetClass="entr" presetSubtype="0" fill="hold" grpId="0" nodeType="clickEffect">
                                  <p:stCondLst>
                                    <p:cond delay="0"/>
                                  </p:stCondLst>
                                  <p:childTnLst>
                                    <p:set>
                                      <p:cBhvr>
                                        <p:cTn id="54" dur="1" fill="hold">
                                          <p:stCondLst>
                                            <p:cond delay="0"/>
                                          </p:stCondLst>
                                        </p:cTn>
                                        <p:tgtEl>
                                          <p:spTgt spid="10"/>
                                        </p:tgtEl>
                                        <p:attrNameLst>
                                          <p:attrName>style.visibility</p:attrName>
                                        </p:attrNameLst>
                                      </p:cBhvr>
                                      <p:to>
                                        <p:strVal val="visible"/>
                                      </p:to>
                                    </p:set>
                                    <p:animEffect transition="in" filter="fade">
                                      <p:cBhvr>
                                        <p:cTn id="55"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7" grpId="0">
        <p:bldSub>
          <a:bldDgm bld="one"/>
        </p:bldSub>
      </p:bldGraphic>
      <p:bldP spid="10"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805363" y="1053209"/>
            <a:ext cx="8280920" cy="646331"/>
          </a:xfrm>
          <a:prstGeom prst="rect">
            <a:avLst/>
          </a:prstGeom>
          <a:solidFill>
            <a:schemeClr val="tx2">
              <a:lumMod val="20000"/>
              <a:lumOff val="80000"/>
            </a:schemeClr>
          </a:solidFill>
        </p:spPr>
        <p:txBody>
          <a:bodyPr wrap="square" rtlCol="0">
            <a:spAutoFit/>
          </a:bodyPr>
          <a:lstStyle/>
          <a:p>
            <a:r>
              <a:rPr lang="en-GB" sz="3600" b="1" dirty="0">
                <a:solidFill>
                  <a:schemeClr val="bg1"/>
                </a:solidFill>
              </a:rPr>
              <a:t>DASH Model</a:t>
            </a:r>
          </a:p>
        </p:txBody>
      </p:sp>
      <p:graphicFrame>
        <p:nvGraphicFramePr>
          <p:cNvPr id="2" name="Diagram 1"/>
          <p:cNvGraphicFramePr/>
          <p:nvPr>
            <p:extLst>
              <p:ext uri="{D42A27DB-BD31-4B8C-83A1-F6EECF244321}">
                <p14:modId xmlns:p14="http://schemas.microsoft.com/office/powerpoint/2010/main" val="769398131"/>
              </p:ext>
            </p:extLst>
          </p:nvPr>
        </p:nvGraphicFramePr>
        <p:xfrm>
          <a:off x="707738" y="1746044"/>
          <a:ext cx="11046940" cy="560449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16386" name="Picture 2" descr="Dash Risk Checklist | Saving lives through early risk identification,  intervention and prevention">
            <a:extLst>
              <a:ext uri="{FF2B5EF4-FFF2-40B4-BE49-F238E27FC236}">
                <a16:creationId xmlns:a16="http://schemas.microsoft.com/office/drawing/2014/main" id="{47D96524-73CE-8813-78CB-FB76126B8C16}"/>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975762" y="474674"/>
            <a:ext cx="4508500" cy="180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907333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graphicEl>
                                              <a:dgm id="{C00109BD-B236-BE4A-B4FA-C874ED24FB9E}"/>
                                            </p:graphicEl>
                                          </p:spTgt>
                                        </p:tgtEl>
                                        <p:attrNameLst>
                                          <p:attrName>style.visibility</p:attrName>
                                        </p:attrNameLst>
                                      </p:cBhvr>
                                      <p:to>
                                        <p:strVal val="visible"/>
                                      </p:to>
                                    </p:set>
                                    <p:animEffect transition="in" filter="fade">
                                      <p:cBhvr>
                                        <p:cTn id="7" dur="500"/>
                                        <p:tgtEl>
                                          <p:spTgt spid="2">
                                            <p:graphicEl>
                                              <a:dgm id="{C00109BD-B236-BE4A-B4FA-C874ED24FB9E}"/>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graphicEl>
                                              <a:dgm id="{263204F6-C8A3-0349-BFA9-A4DDDC532223}"/>
                                            </p:graphicEl>
                                          </p:spTgt>
                                        </p:tgtEl>
                                        <p:attrNameLst>
                                          <p:attrName>style.visibility</p:attrName>
                                        </p:attrNameLst>
                                      </p:cBhvr>
                                      <p:to>
                                        <p:strVal val="visible"/>
                                      </p:to>
                                    </p:set>
                                    <p:animEffect transition="in" filter="fade">
                                      <p:cBhvr>
                                        <p:cTn id="12" dur="500"/>
                                        <p:tgtEl>
                                          <p:spTgt spid="2">
                                            <p:graphicEl>
                                              <a:dgm id="{263204F6-C8A3-0349-BFA9-A4DDDC532223}"/>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838200" y="365125"/>
            <a:ext cx="10515600" cy="648129"/>
          </a:xfrm>
          <a:solidFill>
            <a:schemeClr val="tx2">
              <a:lumMod val="20000"/>
              <a:lumOff val="80000"/>
            </a:schemeClr>
          </a:solidFill>
          <a:ln>
            <a:noFill/>
          </a:ln>
        </p:spPr>
        <p:txBody>
          <a:bodyPr>
            <a:normAutofit/>
          </a:bodyPr>
          <a:lstStyle/>
          <a:p>
            <a:pPr algn="ctr"/>
            <a:r>
              <a:rPr lang="en-GB" sz="3600" b="1" dirty="0">
                <a:solidFill>
                  <a:schemeClr val="bg1"/>
                </a:solidFill>
                <a:latin typeface="+mn-lt"/>
              </a:rPr>
              <a:t>The DASH model seeks to……</a:t>
            </a:r>
          </a:p>
        </p:txBody>
      </p:sp>
      <p:graphicFrame>
        <p:nvGraphicFramePr>
          <p:cNvPr id="5" name="Diagram 4"/>
          <p:cNvGraphicFramePr/>
          <p:nvPr>
            <p:extLst>
              <p:ext uri="{D42A27DB-BD31-4B8C-83A1-F6EECF244321}">
                <p14:modId xmlns:p14="http://schemas.microsoft.com/office/powerpoint/2010/main" val="2352717264"/>
              </p:ext>
            </p:extLst>
          </p:nvPr>
        </p:nvGraphicFramePr>
        <p:xfrm>
          <a:off x="203200" y="1013253"/>
          <a:ext cx="11760199" cy="584474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1766752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graphicEl>
                                              <a:dgm id="{95B55F62-4767-40C8-8E8E-822B173240E6}"/>
                                            </p:graphicEl>
                                          </p:spTgt>
                                        </p:tgtEl>
                                        <p:attrNameLst>
                                          <p:attrName>style.visibility</p:attrName>
                                        </p:attrNameLst>
                                      </p:cBhvr>
                                      <p:to>
                                        <p:strVal val="visible"/>
                                      </p:to>
                                    </p:set>
                                    <p:animEffect transition="in" filter="fade">
                                      <p:cBhvr>
                                        <p:cTn id="7" dur="500"/>
                                        <p:tgtEl>
                                          <p:spTgt spid="5">
                                            <p:graphicEl>
                                              <a:dgm id="{95B55F62-4767-40C8-8E8E-822B173240E6}"/>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graphicEl>
                                              <a:dgm id="{A4FE2FEA-3FF2-4562-A5EB-B2195AD6BCE6}"/>
                                            </p:graphicEl>
                                          </p:spTgt>
                                        </p:tgtEl>
                                        <p:attrNameLst>
                                          <p:attrName>style.visibility</p:attrName>
                                        </p:attrNameLst>
                                      </p:cBhvr>
                                      <p:to>
                                        <p:strVal val="visible"/>
                                      </p:to>
                                    </p:set>
                                    <p:animEffect transition="in" filter="fade">
                                      <p:cBhvr>
                                        <p:cTn id="12" dur="500"/>
                                        <p:tgtEl>
                                          <p:spTgt spid="5">
                                            <p:graphicEl>
                                              <a:dgm id="{A4FE2FEA-3FF2-4562-A5EB-B2195AD6BCE6}"/>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5">
                                            <p:graphicEl>
                                              <a:dgm id="{E19FA2E6-0C98-4EC7-B18F-869F77AD6EFD}"/>
                                            </p:graphicEl>
                                          </p:spTgt>
                                        </p:tgtEl>
                                        <p:attrNameLst>
                                          <p:attrName>style.visibility</p:attrName>
                                        </p:attrNameLst>
                                      </p:cBhvr>
                                      <p:to>
                                        <p:strVal val="visible"/>
                                      </p:to>
                                    </p:set>
                                    <p:animEffect transition="in" filter="fade">
                                      <p:cBhvr>
                                        <p:cTn id="17" dur="500"/>
                                        <p:tgtEl>
                                          <p:spTgt spid="5">
                                            <p:graphicEl>
                                              <a:dgm id="{E19FA2E6-0C98-4EC7-B18F-869F77AD6EFD}"/>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5">
                                            <p:graphicEl>
                                              <a:dgm id="{A65035FC-A9FC-4988-9F21-D772B8923BC8}"/>
                                            </p:graphicEl>
                                          </p:spTgt>
                                        </p:tgtEl>
                                        <p:attrNameLst>
                                          <p:attrName>style.visibility</p:attrName>
                                        </p:attrNameLst>
                                      </p:cBhvr>
                                      <p:to>
                                        <p:strVal val="visible"/>
                                      </p:to>
                                    </p:set>
                                    <p:animEffect transition="in" filter="fade">
                                      <p:cBhvr>
                                        <p:cTn id="22" dur="500"/>
                                        <p:tgtEl>
                                          <p:spTgt spid="5">
                                            <p:graphicEl>
                                              <a:dgm id="{A65035FC-A9FC-4988-9F21-D772B8923BC8}"/>
                                            </p:graphic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5">
                                            <p:graphicEl>
                                              <a:dgm id="{0D7F5ED3-6F06-42D3-B455-0E5051335182}"/>
                                            </p:graphicEl>
                                          </p:spTgt>
                                        </p:tgtEl>
                                        <p:attrNameLst>
                                          <p:attrName>style.visibility</p:attrName>
                                        </p:attrNameLst>
                                      </p:cBhvr>
                                      <p:to>
                                        <p:strVal val="visible"/>
                                      </p:to>
                                    </p:set>
                                    <p:animEffect transition="in" filter="fade">
                                      <p:cBhvr>
                                        <p:cTn id="27" dur="500"/>
                                        <p:tgtEl>
                                          <p:spTgt spid="5">
                                            <p:graphicEl>
                                              <a:dgm id="{0D7F5ED3-6F06-42D3-B455-0E5051335182}"/>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Sub>
          <a:bldDgm bld="one"/>
        </p:bldSub>
      </p:bldGraphic>
    </p:bldLst>
  </p:timing>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31" name="Rectangle 1030">
            <a:extLst>
              <a:ext uri="{FF2B5EF4-FFF2-40B4-BE49-F238E27FC236}">
                <a16:creationId xmlns:a16="http://schemas.microsoft.com/office/drawing/2014/main" id="{BA79A7CF-01AF-4178-9369-94E0C90EB0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p:cNvSpPr txBox="1"/>
          <p:nvPr/>
        </p:nvSpPr>
        <p:spPr>
          <a:xfrm>
            <a:off x="9267909" y="2023110"/>
            <a:ext cx="2469624" cy="2846070"/>
          </a:xfrm>
          <a:prstGeom prst="rect">
            <a:avLst/>
          </a:prstGeom>
        </p:spPr>
        <p:txBody>
          <a:bodyPr vert="horz" lIns="91440" tIns="45720" rIns="91440" bIns="45720" rtlCol="0" anchor="ctr">
            <a:normAutofit/>
          </a:bodyPr>
          <a:lstStyle/>
          <a:p>
            <a:pPr>
              <a:lnSpc>
                <a:spcPct val="90000"/>
              </a:lnSpc>
              <a:spcBef>
                <a:spcPct val="0"/>
              </a:spcBef>
              <a:spcAft>
                <a:spcPts val="600"/>
              </a:spcAft>
            </a:pPr>
            <a:r>
              <a:rPr lang="en-US" sz="3700" b="1" kern="1200">
                <a:solidFill>
                  <a:schemeClr val="tx1"/>
                </a:solidFill>
                <a:latin typeface="+mj-lt"/>
                <a:ea typeface="+mj-ea"/>
                <a:cs typeface="+mj-cs"/>
              </a:rPr>
              <a:t>PPN: Public Protection Notification</a:t>
            </a:r>
          </a:p>
        </p:txBody>
      </p:sp>
      <p:sp>
        <p:nvSpPr>
          <p:cNvPr id="1033" name="Rectangle 1032">
            <a:extLst>
              <a:ext uri="{FF2B5EF4-FFF2-40B4-BE49-F238E27FC236}">
                <a16:creationId xmlns:a16="http://schemas.microsoft.com/office/drawing/2014/main" id="{99413ED5-9ED4-4772-BCE4-2BCAE6B12E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3433973" y="-827233"/>
            <a:ext cx="1715478" cy="8583421"/>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35" name="Rectangle 1034">
            <a:extLst>
              <a:ext uri="{FF2B5EF4-FFF2-40B4-BE49-F238E27FC236}">
                <a16:creationId xmlns:a16="http://schemas.microsoft.com/office/drawing/2014/main" id="{04357C93-F0CB-4A1C-8F77-4E906378981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2085" y="664308"/>
            <a:ext cx="8082632" cy="5600340"/>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26" name="Picture 2" descr="protection - Riverside Financial Consultants">
            <a:extLst>
              <a:ext uri="{FF2B5EF4-FFF2-40B4-BE49-F238E27FC236}">
                <a16:creationId xmlns:a16="http://schemas.microsoft.com/office/drawing/2014/main" id="{F3E92CA1-B8A0-E6A1-B1D7-4ADE616AE84C}"/>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545238" y="1327028"/>
            <a:ext cx="7608304" cy="4274899"/>
          </a:xfrm>
          <a:prstGeom prst="rect">
            <a:avLst/>
          </a:prstGeom>
          <a:noFill/>
          <a:extLst>
            <a:ext uri="{909E8E84-426E-40DD-AFC4-6F175D3DCCD1}">
              <a14:hiddenFill xmlns:a14="http://schemas.microsoft.com/office/drawing/2010/main">
                <a:solidFill>
                  <a:srgbClr val="FFFFFF"/>
                </a:solidFill>
              </a14:hiddenFill>
            </a:ext>
          </a:extLst>
        </p:spPr>
      </p:pic>
      <p:sp>
        <p:nvSpPr>
          <p:cNvPr id="1037" name="Rectangle 1036">
            <a:extLst>
              <a:ext uri="{FF2B5EF4-FFF2-40B4-BE49-F238E27FC236}">
                <a16:creationId xmlns:a16="http://schemas.microsoft.com/office/drawing/2014/main" id="{90F533E9-6690-41A8-A372-4C6C622D02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7950447" y="3392097"/>
            <a:ext cx="1719072"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1868723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598702"/>
          </a:xfrm>
          <a:solidFill>
            <a:schemeClr val="accent6">
              <a:lumMod val="60000"/>
              <a:lumOff val="40000"/>
            </a:schemeClr>
          </a:solidFill>
        </p:spPr>
        <p:txBody>
          <a:bodyPr>
            <a:normAutofit/>
          </a:bodyPr>
          <a:lstStyle/>
          <a:p>
            <a:pPr algn="ctr"/>
            <a:r>
              <a:rPr lang="en-GB" sz="3600" b="1" dirty="0">
                <a:solidFill>
                  <a:schemeClr val="bg1"/>
                </a:solidFill>
                <a:latin typeface="+mn-lt"/>
              </a:rPr>
              <a:t>Risk Levels of DA</a:t>
            </a:r>
          </a:p>
        </p:txBody>
      </p:sp>
      <p:graphicFrame>
        <p:nvGraphicFramePr>
          <p:cNvPr id="4" name="Diagram 3"/>
          <p:cNvGraphicFramePr/>
          <p:nvPr>
            <p:extLst>
              <p:ext uri="{D42A27DB-BD31-4B8C-83A1-F6EECF244321}">
                <p14:modId xmlns:p14="http://schemas.microsoft.com/office/powerpoint/2010/main" val="581184819"/>
              </p:ext>
            </p:extLst>
          </p:nvPr>
        </p:nvGraphicFramePr>
        <p:xfrm>
          <a:off x="355600" y="689191"/>
          <a:ext cx="11480800" cy="580368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2515483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graphicEl>
                                              <a:dgm id="{1243F8F9-AC9C-4EE4-80EB-FD770EF474AD}"/>
                                            </p:graphicEl>
                                          </p:spTgt>
                                        </p:tgtEl>
                                        <p:attrNameLst>
                                          <p:attrName>style.visibility</p:attrName>
                                        </p:attrNameLst>
                                      </p:cBhvr>
                                      <p:to>
                                        <p:strVal val="visible"/>
                                      </p:to>
                                    </p:set>
                                    <p:animEffect transition="in" filter="fade">
                                      <p:cBhvr>
                                        <p:cTn id="7" dur="500"/>
                                        <p:tgtEl>
                                          <p:spTgt spid="4">
                                            <p:graphicEl>
                                              <a:dgm id="{1243F8F9-AC9C-4EE4-80EB-FD770EF474AD}"/>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graphicEl>
                                              <a:dgm id="{139751AC-0AED-4424-821A-F381E18123BF}"/>
                                            </p:graphicEl>
                                          </p:spTgt>
                                        </p:tgtEl>
                                        <p:attrNameLst>
                                          <p:attrName>style.visibility</p:attrName>
                                        </p:attrNameLst>
                                      </p:cBhvr>
                                      <p:to>
                                        <p:strVal val="visible"/>
                                      </p:to>
                                    </p:set>
                                    <p:animEffect transition="in" filter="fade">
                                      <p:cBhvr>
                                        <p:cTn id="12" dur="500"/>
                                        <p:tgtEl>
                                          <p:spTgt spid="4">
                                            <p:graphicEl>
                                              <a:dgm id="{139751AC-0AED-4424-821A-F381E18123BF}"/>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4">
                                            <p:graphicEl>
                                              <a:dgm id="{8D10A967-5243-4171-9D85-44B80B37AC32}"/>
                                            </p:graphicEl>
                                          </p:spTgt>
                                        </p:tgtEl>
                                        <p:attrNameLst>
                                          <p:attrName>style.visibility</p:attrName>
                                        </p:attrNameLst>
                                      </p:cBhvr>
                                      <p:to>
                                        <p:strVal val="visible"/>
                                      </p:to>
                                    </p:set>
                                    <p:animEffect transition="in" filter="fade">
                                      <p:cBhvr>
                                        <p:cTn id="17" dur="500"/>
                                        <p:tgtEl>
                                          <p:spTgt spid="4">
                                            <p:graphicEl>
                                              <a:dgm id="{8D10A967-5243-4171-9D85-44B80B37AC32}"/>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4">
                                            <p:graphicEl>
                                              <a:dgm id="{556B7B87-8588-4E0E-B135-A2DB3B449533}"/>
                                            </p:graphicEl>
                                          </p:spTgt>
                                        </p:tgtEl>
                                        <p:attrNameLst>
                                          <p:attrName>style.visibility</p:attrName>
                                        </p:attrNameLst>
                                      </p:cBhvr>
                                      <p:to>
                                        <p:strVal val="visible"/>
                                      </p:to>
                                    </p:set>
                                    <p:animEffect transition="in" filter="fade">
                                      <p:cBhvr>
                                        <p:cTn id="22" dur="500"/>
                                        <p:tgtEl>
                                          <p:spTgt spid="4">
                                            <p:graphicEl>
                                              <a:dgm id="{556B7B87-8588-4E0E-B135-A2DB3B449533}"/>
                                            </p:graphic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4">
                                            <p:graphicEl>
                                              <a:dgm id="{81EBAE8B-39CF-4F82-84F7-995BDD54DE96}"/>
                                            </p:graphicEl>
                                          </p:spTgt>
                                        </p:tgtEl>
                                        <p:attrNameLst>
                                          <p:attrName>style.visibility</p:attrName>
                                        </p:attrNameLst>
                                      </p:cBhvr>
                                      <p:to>
                                        <p:strVal val="visible"/>
                                      </p:to>
                                    </p:set>
                                    <p:animEffect transition="in" filter="fade">
                                      <p:cBhvr>
                                        <p:cTn id="27" dur="500"/>
                                        <p:tgtEl>
                                          <p:spTgt spid="4">
                                            <p:graphicEl>
                                              <a:dgm id="{81EBAE8B-39CF-4F82-84F7-995BDD54DE96}"/>
                                            </p:graphic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4">
                                            <p:graphicEl>
                                              <a:dgm id="{5F2C1207-45A4-4D06-83AF-DE274E6C639D}"/>
                                            </p:graphicEl>
                                          </p:spTgt>
                                        </p:tgtEl>
                                        <p:attrNameLst>
                                          <p:attrName>style.visibility</p:attrName>
                                        </p:attrNameLst>
                                      </p:cBhvr>
                                      <p:to>
                                        <p:strVal val="visible"/>
                                      </p:to>
                                    </p:set>
                                    <p:animEffect transition="in" filter="fade">
                                      <p:cBhvr>
                                        <p:cTn id="32" dur="500"/>
                                        <p:tgtEl>
                                          <p:spTgt spid="4">
                                            <p:graphicEl>
                                              <a:dgm id="{5F2C1207-45A4-4D06-83AF-DE274E6C639D}"/>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Sub>
          <a:bldDgm bld="one"/>
        </p:bldSub>
      </p:bldGraphic>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2" name="Picture 4" descr="Important | Free icons png, Free icons, Png icons">
            <a:extLst>
              <a:ext uri="{FF2B5EF4-FFF2-40B4-BE49-F238E27FC236}">
                <a16:creationId xmlns:a16="http://schemas.microsoft.com/office/drawing/2014/main" id="{4A1BF8FB-029C-30D3-3632-00A5285E4A0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5300" y="0"/>
            <a:ext cx="4356100" cy="4336740"/>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2054" name="TextBox 7">
            <a:extLst>
              <a:ext uri="{FF2B5EF4-FFF2-40B4-BE49-F238E27FC236}">
                <a16:creationId xmlns:a16="http://schemas.microsoft.com/office/drawing/2014/main" id="{1DDABFAE-01AE-36CB-C59B-E44F3592278B}"/>
              </a:ext>
            </a:extLst>
          </p:cNvPr>
          <p:cNvGraphicFramePr/>
          <p:nvPr>
            <p:extLst>
              <p:ext uri="{D42A27DB-BD31-4B8C-83A1-F6EECF244321}">
                <p14:modId xmlns:p14="http://schemas.microsoft.com/office/powerpoint/2010/main" val="2405708802"/>
              </p:ext>
            </p:extLst>
          </p:nvPr>
        </p:nvGraphicFramePr>
        <p:xfrm>
          <a:off x="4356100" y="1676400"/>
          <a:ext cx="7340600" cy="433674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22912882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04572" y="117058"/>
            <a:ext cx="10515600" cy="623416"/>
          </a:xfrm>
          <a:solidFill>
            <a:schemeClr val="accent6">
              <a:lumMod val="60000"/>
              <a:lumOff val="40000"/>
            </a:schemeClr>
          </a:solidFill>
        </p:spPr>
        <p:txBody>
          <a:bodyPr>
            <a:normAutofit/>
          </a:bodyPr>
          <a:lstStyle/>
          <a:p>
            <a:r>
              <a:rPr lang="en-GB" sz="3600" b="1" dirty="0">
                <a:solidFill>
                  <a:schemeClr val="bg1"/>
                </a:solidFill>
                <a:latin typeface="+mn-lt"/>
              </a:rPr>
              <a:t>PPN</a:t>
            </a:r>
          </a:p>
        </p:txBody>
      </p:sp>
      <p:graphicFrame>
        <p:nvGraphicFramePr>
          <p:cNvPr id="3" name="Diagram 2"/>
          <p:cNvGraphicFramePr/>
          <p:nvPr>
            <p:extLst>
              <p:ext uri="{D42A27DB-BD31-4B8C-83A1-F6EECF244321}">
                <p14:modId xmlns:p14="http://schemas.microsoft.com/office/powerpoint/2010/main" val="1110369028"/>
              </p:ext>
            </p:extLst>
          </p:nvPr>
        </p:nvGraphicFramePr>
        <p:xfrm>
          <a:off x="204572" y="1028857"/>
          <a:ext cx="9625228" cy="571208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3074" name="Picture 2" descr="Digitalising your control checklists - Quick and easy - Ermeo">
            <a:extLst>
              <a:ext uri="{FF2B5EF4-FFF2-40B4-BE49-F238E27FC236}">
                <a16:creationId xmlns:a16="http://schemas.microsoft.com/office/drawing/2014/main" id="{90E87B74-05A3-F090-7962-2FD08F3619FC}"/>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640608" y="117058"/>
            <a:ext cx="4551392" cy="30226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286129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graphicEl>
                                              <a:dgm id="{FEEA8054-4E6F-1A47-ABC1-D38167F7FF50}"/>
                                            </p:graphicEl>
                                          </p:spTgt>
                                        </p:tgtEl>
                                        <p:attrNameLst>
                                          <p:attrName>style.visibility</p:attrName>
                                        </p:attrNameLst>
                                      </p:cBhvr>
                                      <p:to>
                                        <p:strVal val="visible"/>
                                      </p:to>
                                    </p:set>
                                    <p:animEffect transition="in" filter="fade">
                                      <p:cBhvr>
                                        <p:cTn id="7" dur="500"/>
                                        <p:tgtEl>
                                          <p:spTgt spid="3">
                                            <p:graphicEl>
                                              <a:dgm id="{FEEA8054-4E6F-1A47-ABC1-D38167F7FF50}"/>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graphicEl>
                                              <a:dgm id="{5C10E496-E57C-0E45-B63F-A8D3EDF3823D}"/>
                                            </p:graphicEl>
                                          </p:spTgt>
                                        </p:tgtEl>
                                        <p:attrNameLst>
                                          <p:attrName>style.visibility</p:attrName>
                                        </p:attrNameLst>
                                      </p:cBhvr>
                                      <p:to>
                                        <p:strVal val="visible"/>
                                      </p:to>
                                    </p:set>
                                    <p:animEffect transition="in" filter="fade">
                                      <p:cBhvr>
                                        <p:cTn id="12" dur="500"/>
                                        <p:tgtEl>
                                          <p:spTgt spid="3">
                                            <p:graphicEl>
                                              <a:dgm id="{5C10E496-E57C-0E45-B63F-A8D3EDF3823D}"/>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graphicEl>
                                              <a:dgm id="{12261C9D-AB09-6749-A80D-DF83AD00FD4A}"/>
                                            </p:graphicEl>
                                          </p:spTgt>
                                        </p:tgtEl>
                                        <p:attrNameLst>
                                          <p:attrName>style.visibility</p:attrName>
                                        </p:attrNameLst>
                                      </p:cBhvr>
                                      <p:to>
                                        <p:strVal val="visible"/>
                                      </p:to>
                                    </p:set>
                                    <p:animEffect transition="in" filter="fade">
                                      <p:cBhvr>
                                        <p:cTn id="17" dur="500"/>
                                        <p:tgtEl>
                                          <p:spTgt spid="3">
                                            <p:graphicEl>
                                              <a:dgm id="{12261C9D-AB09-6749-A80D-DF83AD00FD4A}"/>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graphicEl>
                                              <a:dgm id="{3226F5AF-7DCB-4F46-8EF7-159723350A93}"/>
                                            </p:graphicEl>
                                          </p:spTgt>
                                        </p:tgtEl>
                                        <p:attrNameLst>
                                          <p:attrName>style.visibility</p:attrName>
                                        </p:attrNameLst>
                                      </p:cBhvr>
                                      <p:to>
                                        <p:strVal val="visible"/>
                                      </p:to>
                                    </p:set>
                                    <p:animEffect transition="in" filter="fade">
                                      <p:cBhvr>
                                        <p:cTn id="22" dur="500"/>
                                        <p:tgtEl>
                                          <p:spTgt spid="3">
                                            <p:graphicEl>
                                              <a:dgm id="{3226F5AF-7DCB-4F46-8EF7-159723350A93}"/>
                                            </p:graphic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graphicEl>
                                              <a:dgm id="{F4C60DC2-5931-5C4B-8312-F01D77230E6C}"/>
                                            </p:graphicEl>
                                          </p:spTgt>
                                        </p:tgtEl>
                                        <p:attrNameLst>
                                          <p:attrName>style.visibility</p:attrName>
                                        </p:attrNameLst>
                                      </p:cBhvr>
                                      <p:to>
                                        <p:strVal val="visible"/>
                                      </p:to>
                                    </p:set>
                                    <p:animEffect transition="in" filter="fade">
                                      <p:cBhvr>
                                        <p:cTn id="27" dur="500"/>
                                        <p:tgtEl>
                                          <p:spTgt spid="3">
                                            <p:graphicEl>
                                              <a:dgm id="{F4C60DC2-5931-5C4B-8312-F01D77230E6C}"/>
                                            </p:graphic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3">
                                            <p:graphicEl>
                                              <a:dgm id="{2452EBA8-0096-374F-B2EB-32F1BBAB20A0}"/>
                                            </p:graphicEl>
                                          </p:spTgt>
                                        </p:tgtEl>
                                        <p:attrNameLst>
                                          <p:attrName>style.visibility</p:attrName>
                                        </p:attrNameLst>
                                      </p:cBhvr>
                                      <p:to>
                                        <p:strVal val="visible"/>
                                      </p:to>
                                    </p:set>
                                    <p:animEffect transition="in" filter="fade">
                                      <p:cBhvr>
                                        <p:cTn id="32" dur="500"/>
                                        <p:tgtEl>
                                          <p:spTgt spid="3">
                                            <p:graphicEl>
                                              <a:dgm id="{2452EBA8-0096-374F-B2EB-32F1BBAB20A0}"/>
                                            </p:graphic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3">
                                            <p:graphicEl>
                                              <a:dgm id="{112F83FB-0DF7-B54D-95D8-646048946594}"/>
                                            </p:graphicEl>
                                          </p:spTgt>
                                        </p:tgtEl>
                                        <p:attrNameLst>
                                          <p:attrName>style.visibility</p:attrName>
                                        </p:attrNameLst>
                                      </p:cBhvr>
                                      <p:to>
                                        <p:strVal val="visible"/>
                                      </p:to>
                                    </p:set>
                                    <p:animEffect transition="in" filter="fade">
                                      <p:cBhvr>
                                        <p:cTn id="37" dur="500"/>
                                        <p:tgtEl>
                                          <p:spTgt spid="3">
                                            <p:graphicEl>
                                              <a:dgm id="{112F83FB-0DF7-B54D-95D8-646048946594}"/>
                                            </p:graphic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3">
                                            <p:graphicEl>
                                              <a:dgm id="{C09FE0EE-8718-914B-9878-D41630AF750B}"/>
                                            </p:graphicEl>
                                          </p:spTgt>
                                        </p:tgtEl>
                                        <p:attrNameLst>
                                          <p:attrName>style.visibility</p:attrName>
                                        </p:attrNameLst>
                                      </p:cBhvr>
                                      <p:to>
                                        <p:strVal val="visible"/>
                                      </p:to>
                                    </p:set>
                                    <p:animEffect transition="in" filter="fade">
                                      <p:cBhvr>
                                        <p:cTn id="42" dur="500"/>
                                        <p:tgtEl>
                                          <p:spTgt spid="3">
                                            <p:graphicEl>
                                              <a:dgm id="{C09FE0EE-8718-914B-9878-D41630AF750B}"/>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Sub>
          <a:bldDgm bld="one"/>
        </p:bldSub>
      </p:bldGraphic>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45523" y="370700"/>
            <a:ext cx="10515600" cy="623416"/>
          </a:xfrm>
          <a:solidFill>
            <a:schemeClr val="accent6"/>
          </a:solidFill>
        </p:spPr>
        <p:txBody>
          <a:bodyPr>
            <a:normAutofit/>
          </a:bodyPr>
          <a:lstStyle/>
          <a:p>
            <a:pPr algn="ctr"/>
            <a:r>
              <a:rPr lang="en-GB" sz="3600" b="1" dirty="0">
                <a:solidFill>
                  <a:schemeClr val="bg1"/>
                </a:solidFill>
                <a:latin typeface="+mn-lt"/>
              </a:rPr>
              <a:t>PPN Referral Pathway Example…</a:t>
            </a:r>
          </a:p>
        </p:txBody>
      </p:sp>
      <p:graphicFrame>
        <p:nvGraphicFramePr>
          <p:cNvPr id="4" name="Diagram 3"/>
          <p:cNvGraphicFramePr/>
          <p:nvPr>
            <p:extLst>
              <p:ext uri="{D42A27DB-BD31-4B8C-83A1-F6EECF244321}">
                <p14:modId xmlns:p14="http://schemas.microsoft.com/office/powerpoint/2010/main" val="1223756412"/>
              </p:ext>
            </p:extLst>
          </p:nvPr>
        </p:nvGraphicFramePr>
        <p:xfrm>
          <a:off x="-283522" y="1316054"/>
          <a:ext cx="7383849" cy="476692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8" name="Right Arrow 7"/>
          <p:cNvSpPr/>
          <p:nvPr/>
        </p:nvSpPr>
        <p:spPr>
          <a:xfrm>
            <a:off x="6003323" y="4695567"/>
            <a:ext cx="2277763" cy="753763"/>
          </a:xfrm>
          <a:prstGeom prst="rightArrow">
            <a:avLst/>
          </a:prstGeom>
          <a:solidFill>
            <a:schemeClr val="tx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ounded Rectangle 8"/>
          <p:cNvSpPr/>
          <p:nvPr/>
        </p:nvSpPr>
        <p:spPr>
          <a:xfrm>
            <a:off x="8568380" y="1356360"/>
            <a:ext cx="2990335" cy="5136514"/>
          </a:xfrm>
          <a:prstGeom prst="roundRect">
            <a:avLst/>
          </a:prstGeom>
          <a:solidFill>
            <a:schemeClr val="accent6">
              <a:lumMod val="60000"/>
              <a:lumOff val="40000"/>
              <a:alpha val="23055"/>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TextBox 9"/>
          <p:cNvSpPr txBox="1"/>
          <p:nvPr/>
        </p:nvSpPr>
        <p:spPr>
          <a:xfrm>
            <a:off x="8773295" y="1980270"/>
            <a:ext cx="2580503" cy="3416320"/>
          </a:xfrm>
          <a:prstGeom prst="rect">
            <a:avLst/>
          </a:prstGeom>
          <a:noFill/>
        </p:spPr>
        <p:txBody>
          <a:bodyPr wrap="square" rtlCol="0">
            <a:spAutoFit/>
          </a:bodyPr>
          <a:lstStyle/>
          <a:p>
            <a:r>
              <a:rPr lang="en-GB" sz="2400" dirty="0"/>
              <a:t>Social Services</a:t>
            </a:r>
            <a:br>
              <a:rPr lang="en-GB" sz="2400" dirty="0"/>
            </a:br>
            <a:endParaRPr lang="en-GB" sz="2400" dirty="0"/>
          </a:p>
          <a:p>
            <a:r>
              <a:rPr lang="en-GB" sz="2400" dirty="0"/>
              <a:t>IDVA</a:t>
            </a:r>
            <a:br>
              <a:rPr lang="en-GB" sz="2400" dirty="0"/>
            </a:br>
            <a:endParaRPr lang="en-GB" sz="2400" dirty="0"/>
          </a:p>
          <a:p>
            <a:r>
              <a:rPr lang="en-GB" sz="2400" dirty="0"/>
              <a:t>Education</a:t>
            </a:r>
            <a:br>
              <a:rPr lang="en-GB" sz="2400" dirty="0"/>
            </a:br>
            <a:endParaRPr lang="en-GB" sz="2400" dirty="0"/>
          </a:p>
          <a:p>
            <a:r>
              <a:rPr lang="en-GB" sz="2400" dirty="0"/>
              <a:t>Health</a:t>
            </a:r>
            <a:br>
              <a:rPr lang="en-GB" sz="2400" dirty="0"/>
            </a:br>
            <a:endParaRPr lang="en-GB" sz="2400" dirty="0"/>
          </a:p>
          <a:p>
            <a:r>
              <a:rPr lang="en-GB" sz="2400" dirty="0"/>
              <a:t>3</a:t>
            </a:r>
            <a:r>
              <a:rPr lang="en-GB" sz="2400" baseline="30000" dirty="0"/>
              <a:t>rd</a:t>
            </a:r>
            <a:r>
              <a:rPr lang="en-GB" sz="2400" dirty="0"/>
              <a:t> Sector Agencies</a:t>
            </a:r>
          </a:p>
        </p:txBody>
      </p:sp>
      <p:sp>
        <p:nvSpPr>
          <p:cNvPr id="3" name="Right Arrow 2">
            <a:extLst>
              <a:ext uri="{FF2B5EF4-FFF2-40B4-BE49-F238E27FC236}">
                <a16:creationId xmlns:a16="http://schemas.microsoft.com/office/drawing/2014/main" id="{16C1F77B-EC22-2702-1F4E-907700EF4775}"/>
              </a:ext>
            </a:extLst>
          </p:cNvPr>
          <p:cNvSpPr/>
          <p:nvPr/>
        </p:nvSpPr>
        <p:spPr>
          <a:xfrm>
            <a:off x="6003323" y="1711410"/>
            <a:ext cx="2277763" cy="753763"/>
          </a:xfrm>
          <a:prstGeom prst="rightArrow">
            <a:avLst/>
          </a:prstGeom>
          <a:solidFill>
            <a:schemeClr val="tx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3460045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graphicEl>
                                              <a:dgm id="{C870D607-C674-49CE-AFCC-29380EDF181F}"/>
                                            </p:graphicEl>
                                          </p:spTgt>
                                        </p:tgtEl>
                                        <p:attrNameLst>
                                          <p:attrName>style.visibility</p:attrName>
                                        </p:attrNameLst>
                                      </p:cBhvr>
                                      <p:to>
                                        <p:strVal val="visible"/>
                                      </p:to>
                                    </p:set>
                                    <p:animEffect transition="in" filter="fade">
                                      <p:cBhvr>
                                        <p:cTn id="7" dur="500"/>
                                        <p:tgtEl>
                                          <p:spTgt spid="4">
                                            <p:graphicEl>
                                              <a:dgm id="{C870D607-C674-49CE-AFCC-29380EDF181F}"/>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graphicEl>
                                              <a:dgm id="{F1B7FF27-33AA-4E6F-9E36-C83C00CEB1FC}"/>
                                            </p:graphicEl>
                                          </p:spTgt>
                                        </p:tgtEl>
                                        <p:attrNameLst>
                                          <p:attrName>style.visibility</p:attrName>
                                        </p:attrNameLst>
                                      </p:cBhvr>
                                      <p:to>
                                        <p:strVal val="visible"/>
                                      </p:to>
                                    </p:set>
                                    <p:animEffect transition="in" filter="fade">
                                      <p:cBhvr>
                                        <p:cTn id="12" dur="500"/>
                                        <p:tgtEl>
                                          <p:spTgt spid="4">
                                            <p:graphicEl>
                                              <a:dgm id="{F1B7FF27-33AA-4E6F-9E36-C83C00CEB1FC}"/>
                                            </p:graphic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4">
                                            <p:graphicEl>
                                              <a:dgm id="{E75BF005-DCC8-4A92-BB23-4D084A0C1F91}"/>
                                            </p:graphicEl>
                                          </p:spTgt>
                                        </p:tgtEl>
                                        <p:attrNameLst>
                                          <p:attrName>style.visibility</p:attrName>
                                        </p:attrNameLst>
                                      </p:cBhvr>
                                      <p:to>
                                        <p:strVal val="visible"/>
                                      </p:to>
                                    </p:set>
                                    <p:animEffect transition="in" filter="fade">
                                      <p:cBhvr>
                                        <p:cTn id="15" dur="500"/>
                                        <p:tgtEl>
                                          <p:spTgt spid="4">
                                            <p:graphicEl>
                                              <a:dgm id="{E75BF005-DCC8-4A92-BB23-4D084A0C1F91}"/>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4">
                                            <p:graphicEl>
                                              <a:dgm id="{E3D9024A-D0B8-4134-A508-0125B7D9788B}"/>
                                            </p:graphicEl>
                                          </p:spTgt>
                                        </p:tgtEl>
                                        <p:attrNameLst>
                                          <p:attrName>style.visibility</p:attrName>
                                        </p:attrNameLst>
                                      </p:cBhvr>
                                      <p:to>
                                        <p:strVal val="visible"/>
                                      </p:to>
                                    </p:set>
                                    <p:animEffect transition="in" filter="fade">
                                      <p:cBhvr>
                                        <p:cTn id="20" dur="500"/>
                                        <p:tgtEl>
                                          <p:spTgt spid="4">
                                            <p:graphicEl>
                                              <a:dgm id="{E3D9024A-D0B8-4134-A508-0125B7D9788B}"/>
                                            </p:graphicEl>
                                          </p:spTgt>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4">
                                            <p:graphicEl>
                                              <a:dgm id="{05F54417-84CF-4C61-829C-6F380911DF0F}"/>
                                            </p:graphicEl>
                                          </p:spTgt>
                                        </p:tgtEl>
                                        <p:attrNameLst>
                                          <p:attrName>style.visibility</p:attrName>
                                        </p:attrNameLst>
                                      </p:cBhvr>
                                      <p:to>
                                        <p:strVal val="visible"/>
                                      </p:to>
                                    </p:set>
                                    <p:animEffect transition="in" filter="fade">
                                      <p:cBhvr>
                                        <p:cTn id="23" dur="500"/>
                                        <p:tgtEl>
                                          <p:spTgt spid="4">
                                            <p:graphicEl>
                                              <a:dgm id="{05F54417-84CF-4C61-829C-6F380911DF0F}"/>
                                            </p:graphic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8"/>
                                        </p:tgtEl>
                                        <p:attrNameLst>
                                          <p:attrName>style.visibility</p:attrName>
                                        </p:attrNameLst>
                                      </p:cBhvr>
                                      <p:to>
                                        <p:strVal val="visible"/>
                                      </p:to>
                                    </p:set>
                                    <p:animEffect transition="in" filter="fade">
                                      <p:cBhvr>
                                        <p:cTn id="28" dur="500"/>
                                        <p:tgtEl>
                                          <p:spTgt spid="8"/>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grpId="0" nodeType="clickEffect">
                                  <p:stCondLst>
                                    <p:cond delay="0"/>
                                  </p:stCondLst>
                                  <p:childTnLst>
                                    <p:set>
                                      <p:cBhvr>
                                        <p:cTn id="32" dur="1" fill="hold">
                                          <p:stCondLst>
                                            <p:cond delay="0"/>
                                          </p:stCondLst>
                                        </p:cTn>
                                        <p:tgtEl>
                                          <p:spTgt spid="9"/>
                                        </p:tgtEl>
                                        <p:attrNameLst>
                                          <p:attrName>style.visibility</p:attrName>
                                        </p:attrNameLst>
                                      </p:cBhvr>
                                      <p:to>
                                        <p:strVal val="visible"/>
                                      </p:to>
                                    </p:set>
                                    <p:animEffect transition="in" filter="fade">
                                      <p:cBhvr>
                                        <p:cTn id="33" dur="500"/>
                                        <p:tgtEl>
                                          <p:spTgt spid="9"/>
                                        </p:tgtEl>
                                      </p:cBhvr>
                                    </p:animEffect>
                                  </p:childTnLst>
                                </p:cTn>
                              </p:par>
                            </p:childTnLst>
                          </p:cTn>
                        </p:par>
                      </p:childTnLst>
                    </p:cTn>
                  </p:par>
                  <p:par>
                    <p:cTn id="34" fill="hold">
                      <p:stCondLst>
                        <p:cond delay="indefinite"/>
                      </p:stCondLst>
                      <p:childTnLst>
                        <p:par>
                          <p:cTn id="35" fill="hold">
                            <p:stCondLst>
                              <p:cond delay="0"/>
                            </p:stCondLst>
                            <p:childTnLst>
                              <p:par>
                                <p:cTn id="36" presetID="10" presetClass="entr" presetSubtype="0" fill="hold" grpId="0" nodeType="clickEffect">
                                  <p:stCondLst>
                                    <p:cond delay="0"/>
                                  </p:stCondLst>
                                  <p:childTnLst>
                                    <p:set>
                                      <p:cBhvr>
                                        <p:cTn id="37" dur="1" fill="hold">
                                          <p:stCondLst>
                                            <p:cond delay="0"/>
                                          </p:stCondLst>
                                        </p:cTn>
                                        <p:tgtEl>
                                          <p:spTgt spid="10"/>
                                        </p:tgtEl>
                                        <p:attrNameLst>
                                          <p:attrName>style.visibility</p:attrName>
                                        </p:attrNameLst>
                                      </p:cBhvr>
                                      <p:to>
                                        <p:strVal val="visible"/>
                                      </p:to>
                                    </p:set>
                                    <p:animEffect transition="in" filter="fade">
                                      <p:cBhvr>
                                        <p:cTn id="38" dur="500"/>
                                        <p:tgtEl>
                                          <p:spTgt spid="10"/>
                                        </p:tgtEl>
                                      </p:cBhvr>
                                    </p:animEffect>
                                  </p:childTnLst>
                                </p:cTn>
                              </p:par>
                            </p:childTnLst>
                          </p:cTn>
                        </p:par>
                      </p:childTnLst>
                    </p:cTn>
                  </p:par>
                  <p:par>
                    <p:cTn id="39" fill="hold">
                      <p:stCondLst>
                        <p:cond delay="indefinite"/>
                      </p:stCondLst>
                      <p:childTnLst>
                        <p:par>
                          <p:cTn id="40" fill="hold">
                            <p:stCondLst>
                              <p:cond delay="0"/>
                            </p:stCondLst>
                            <p:childTnLst>
                              <p:par>
                                <p:cTn id="41" presetID="10" presetClass="entr" presetSubtype="0" fill="hold" grpId="0" nodeType="clickEffect">
                                  <p:stCondLst>
                                    <p:cond delay="0"/>
                                  </p:stCondLst>
                                  <p:childTnLst>
                                    <p:set>
                                      <p:cBhvr>
                                        <p:cTn id="42" dur="1" fill="hold">
                                          <p:stCondLst>
                                            <p:cond delay="0"/>
                                          </p:stCondLst>
                                        </p:cTn>
                                        <p:tgtEl>
                                          <p:spTgt spid="3"/>
                                        </p:tgtEl>
                                        <p:attrNameLst>
                                          <p:attrName>style.visibility</p:attrName>
                                        </p:attrNameLst>
                                      </p:cBhvr>
                                      <p:to>
                                        <p:strVal val="visible"/>
                                      </p:to>
                                    </p:set>
                                    <p:animEffect transition="in" filter="fade">
                                      <p:cBhvr>
                                        <p:cTn id="43"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Sub>
          <a:bldDgm bld="one"/>
        </p:bldSub>
      </p:bldGraphic>
      <p:bldP spid="8" grpId="0" animBg="1"/>
      <p:bldP spid="9" grpId="0" animBg="1"/>
      <p:bldP spid="10" grpId="0"/>
      <p:bldP spid="3"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129" name="Rectangle 4128">
            <a:extLst>
              <a:ext uri="{FF2B5EF4-FFF2-40B4-BE49-F238E27FC236}">
                <a16:creationId xmlns:a16="http://schemas.microsoft.com/office/drawing/2014/main" id="{5E52985E-2553-471E-82AA-5ED7A329890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93308" y="4462044"/>
            <a:ext cx="11438793" cy="1844256"/>
          </a:xfrm>
          <a:prstGeom prst="rect">
            <a:avLst/>
          </a:prstGeom>
          <a:solidFill>
            <a:schemeClr val="tx1">
              <a:lumMod val="75000"/>
              <a:lumOff val="25000"/>
            </a:schemeClr>
          </a:solidFill>
          <a:ln w="127000" cap="sq" cmpd="thinThick">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 name="TextBox 3"/>
          <p:cNvSpPr txBox="1"/>
          <p:nvPr/>
        </p:nvSpPr>
        <p:spPr>
          <a:xfrm>
            <a:off x="649270" y="4615840"/>
            <a:ext cx="3885141" cy="1526741"/>
          </a:xfrm>
          <a:prstGeom prst="rect">
            <a:avLst/>
          </a:prstGeom>
        </p:spPr>
        <p:txBody>
          <a:bodyPr vert="horz" lIns="91440" tIns="45720" rIns="91440" bIns="45720" rtlCol="0" anchor="ctr">
            <a:normAutofit/>
          </a:bodyPr>
          <a:lstStyle/>
          <a:p>
            <a:pPr algn="r">
              <a:lnSpc>
                <a:spcPct val="90000"/>
              </a:lnSpc>
              <a:spcBef>
                <a:spcPct val="0"/>
              </a:spcBef>
              <a:spcAft>
                <a:spcPts val="600"/>
              </a:spcAft>
            </a:pPr>
            <a:r>
              <a:rPr lang="en-US" sz="3000" b="1" kern="1200">
                <a:solidFill>
                  <a:schemeClr val="bg1"/>
                </a:solidFill>
                <a:latin typeface="+mj-lt"/>
                <a:ea typeface="+mj-ea"/>
                <a:cs typeface="+mj-cs"/>
              </a:rPr>
              <a:t>There are 18 Specific  </a:t>
            </a:r>
          </a:p>
          <a:p>
            <a:pPr algn="r">
              <a:lnSpc>
                <a:spcPct val="90000"/>
              </a:lnSpc>
              <a:spcBef>
                <a:spcPct val="0"/>
              </a:spcBef>
              <a:spcAft>
                <a:spcPts val="600"/>
              </a:spcAft>
            </a:pPr>
            <a:r>
              <a:rPr lang="en-US" sz="3000" b="1" kern="1200">
                <a:solidFill>
                  <a:schemeClr val="bg1"/>
                </a:solidFill>
                <a:latin typeface="+mj-lt"/>
                <a:ea typeface="+mj-ea"/>
                <a:cs typeface="+mj-cs"/>
              </a:rPr>
              <a:t>HIGH RISK questions</a:t>
            </a:r>
          </a:p>
        </p:txBody>
      </p:sp>
      <p:pic>
        <p:nvPicPr>
          <p:cNvPr id="6" name="Picture 5" descr="Person holding a puzzle piece">
            <a:extLst>
              <a:ext uri="{FF2B5EF4-FFF2-40B4-BE49-F238E27FC236}">
                <a16:creationId xmlns:a16="http://schemas.microsoft.com/office/drawing/2014/main" id="{10DF7B36-B995-7489-E6D6-B90C8D56C19E}"/>
              </a:ext>
            </a:extLst>
          </p:cNvPr>
          <p:cNvPicPr>
            <a:picLocks noChangeAspect="1"/>
          </p:cNvPicPr>
          <p:nvPr/>
        </p:nvPicPr>
        <p:blipFill rotWithShape="1">
          <a:blip r:embed="rId3"/>
          <a:srcRect t="465" r="2" b="2"/>
          <a:stretch/>
        </p:blipFill>
        <p:spPr>
          <a:xfrm>
            <a:off x="393308" y="352931"/>
            <a:ext cx="5559480" cy="3749040"/>
          </a:xfrm>
          <a:prstGeom prst="rect">
            <a:avLst/>
          </a:prstGeom>
        </p:spPr>
      </p:pic>
      <p:pic>
        <p:nvPicPr>
          <p:cNvPr id="4100" name="Picture 4" descr="Police officer roles | Careers | Metropolitan Police">
            <a:extLst>
              <a:ext uri="{FF2B5EF4-FFF2-40B4-BE49-F238E27FC236}">
                <a16:creationId xmlns:a16="http://schemas.microsoft.com/office/drawing/2014/main" id="{B19D3D32-A68C-2664-63A2-D4EBF2ABB807}"/>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7162" r="10747" b="-2"/>
          <a:stretch/>
        </p:blipFill>
        <p:spPr bwMode="auto">
          <a:xfrm>
            <a:off x="6251736" y="357013"/>
            <a:ext cx="5546955" cy="3749040"/>
          </a:xfrm>
          <a:prstGeom prst="rect">
            <a:avLst/>
          </a:prstGeom>
          <a:noFill/>
          <a:extLst>
            <a:ext uri="{909E8E84-426E-40DD-AFC4-6F175D3DCCD1}">
              <a14:hiddenFill xmlns:a14="http://schemas.microsoft.com/office/drawing/2010/main">
                <a:solidFill>
                  <a:srgbClr val="FFFFFF"/>
                </a:solidFill>
              </a14:hiddenFill>
            </a:ext>
          </a:extLst>
        </p:spPr>
      </p:pic>
      <p:cxnSp>
        <p:nvCxnSpPr>
          <p:cNvPr id="4131" name="Straight Connector 4130">
            <a:extLst>
              <a:ext uri="{FF2B5EF4-FFF2-40B4-BE49-F238E27FC236}">
                <a16:creationId xmlns:a16="http://schemas.microsoft.com/office/drawing/2014/main" id="{DAE3ABC6-4042-4293-A7DF-F01181363B7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4739873" y="4690076"/>
            <a:ext cx="0" cy="1371600"/>
          </a:xfrm>
          <a:prstGeom prst="line">
            <a:avLst/>
          </a:prstGeom>
          <a:ln w="19050">
            <a:solidFill>
              <a:schemeClr val="bg1">
                <a:alpha val="75000"/>
              </a:schemeClr>
            </a:solidFill>
          </a:ln>
        </p:spPr>
        <p:style>
          <a:lnRef idx="1">
            <a:schemeClr val="accent1"/>
          </a:lnRef>
          <a:fillRef idx="0">
            <a:schemeClr val="accent1"/>
          </a:fillRef>
          <a:effectRef idx="0">
            <a:schemeClr val="accent1"/>
          </a:effectRef>
          <a:fontRef idx="minor">
            <a:schemeClr val="tx1"/>
          </a:fontRef>
        </p:style>
      </p:cxnSp>
      <p:sp>
        <p:nvSpPr>
          <p:cNvPr id="3" name="TextBox 2">
            <a:extLst>
              <a:ext uri="{FF2B5EF4-FFF2-40B4-BE49-F238E27FC236}">
                <a16:creationId xmlns:a16="http://schemas.microsoft.com/office/drawing/2014/main" id="{18316FCB-5C1F-1D50-D094-7F2DFF1E73A7}"/>
              </a:ext>
            </a:extLst>
          </p:cNvPr>
          <p:cNvSpPr txBox="1"/>
          <p:nvPr/>
        </p:nvSpPr>
        <p:spPr>
          <a:xfrm>
            <a:off x="4945336" y="4615840"/>
            <a:ext cx="6609921" cy="1526741"/>
          </a:xfrm>
          <a:prstGeom prst="rect">
            <a:avLst/>
          </a:prstGeom>
        </p:spPr>
        <p:txBody>
          <a:bodyPr vert="horz" lIns="91440" tIns="45720" rIns="91440" bIns="45720" rtlCol="0" anchor="ctr">
            <a:normAutofit/>
          </a:bodyPr>
          <a:lstStyle/>
          <a:p>
            <a:pPr algn="ctr">
              <a:lnSpc>
                <a:spcPct val="90000"/>
              </a:lnSpc>
              <a:spcAft>
                <a:spcPts val="600"/>
              </a:spcAft>
            </a:pPr>
            <a:r>
              <a:rPr lang="en-US" sz="2000" baseline="0" dirty="0">
                <a:solidFill>
                  <a:schemeClr val="bg1"/>
                </a:solidFill>
              </a:rPr>
              <a:t>However, there is the need to use professional judgement  </a:t>
            </a:r>
            <a:br>
              <a:rPr lang="en-US" sz="2000" baseline="0" dirty="0">
                <a:solidFill>
                  <a:schemeClr val="bg1"/>
                </a:solidFill>
              </a:rPr>
            </a:br>
            <a:r>
              <a:rPr lang="en-US" sz="2000" baseline="0" dirty="0">
                <a:solidFill>
                  <a:schemeClr val="bg1"/>
                </a:solidFill>
              </a:rPr>
              <a:t>- a person who engages in an activity with competence and skill and being able to make an informed decision based on a balanced viewpoint.</a:t>
            </a:r>
          </a:p>
          <a:p>
            <a:pPr indent="-228600">
              <a:lnSpc>
                <a:spcPct val="90000"/>
              </a:lnSpc>
              <a:spcAft>
                <a:spcPts val="600"/>
              </a:spcAft>
              <a:buFont typeface="Arial" panose="020B0604020202020204" pitchFamily="34" charset="0"/>
              <a:buChar char="•"/>
            </a:pPr>
            <a:endParaRPr lang="en-US" sz="2000" baseline="0" dirty="0">
              <a:solidFill>
                <a:schemeClr val="bg1"/>
              </a:solidFill>
            </a:endParaRPr>
          </a:p>
        </p:txBody>
      </p:sp>
    </p:spTree>
    <p:extLst>
      <p:ext uri="{BB962C8B-B14F-4D97-AF65-F5344CB8AC3E}">
        <p14:creationId xmlns:p14="http://schemas.microsoft.com/office/powerpoint/2010/main" val="12385300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B819A166-7571-4003-A6B8-B62034C3ED3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5093209"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D4F68179-F146-695B-227B-0E7B51ECE280}"/>
              </a:ext>
            </a:extLst>
          </p:cNvPr>
          <p:cNvSpPr>
            <a:spLocks noGrp="1"/>
          </p:cNvSpPr>
          <p:nvPr>
            <p:ph type="title"/>
          </p:nvPr>
        </p:nvSpPr>
        <p:spPr>
          <a:xfrm>
            <a:off x="524741" y="620392"/>
            <a:ext cx="3808268" cy="5504688"/>
          </a:xfrm>
        </p:spPr>
        <p:txBody>
          <a:bodyPr>
            <a:normAutofit/>
          </a:bodyPr>
          <a:lstStyle/>
          <a:p>
            <a:pPr algn="ctr"/>
            <a:r>
              <a:rPr lang="en-GB" altLang="en-US" sz="4200" dirty="0">
                <a:solidFill>
                  <a:schemeClr val="bg1"/>
                </a:solidFill>
                <a:latin typeface="Arial" panose="020B0604020202020204" pitchFamily="34" charset="0"/>
                <a:ea typeface="ＭＳ Ｐゴシック" panose="020B0600070205080204" pitchFamily="34" charset="-128"/>
                <a:cs typeface="Arial" panose="020B0604020202020204" pitchFamily="34" charset="0"/>
              </a:rPr>
              <a:t>There may be occasions where the victim may be</a:t>
            </a:r>
            <a:r>
              <a:rPr lang="en-GB" altLang="en-US" sz="4200" baseline="0" dirty="0">
                <a:solidFill>
                  <a:schemeClr val="bg1"/>
                </a:solidFill>
                <a:latin typeface="Arial" panose="020B0604020202020204" pitchFamily="34" charset="0"/>
                <a:ea typeface="ＭＳ Ｐゴシック" panose="020B0600070205080204" pitchFamily="34" charset="-128"/>
                <a:cs typeface="Arial" panose="020B0604020202020204" pitchFamily="34" charset="0"/>
              </a:rPr>
              <a:t> at</a:t>
            </a:r>
            <a:r>
              <a:rPr lang="en-GB" altLang="en-US" sz="4200" dirty="0">
                <a:solidFill>
                  <a:schemeClr val="bg1"/>
                </a:solidFill>
                <a:latin typeface="Arial" panose="020B0604020202020204" pitchFamily="34" charset="0"/>
                <a:ea typeface="ＭＳ Ｐゴシック" panose="020B0600070205080204" pitchFamily="34" charset="-128"/>
                <a:cs typeface="Arial" panose="020B0604020202020204" pitchFamily="34" charset="0"/>
              </a:rPr>
              <a:t> higher risk than the risk tool suggests…</a:t>
            </a:r>
            <a:br>
              <a:rPr lang="en-GB" altLang="en-US" sz="4200" dirty="0">
                <a:solidFill>
                  <a:schemeClr val="bg1"/>
                </a:solidFill>
                <a:latin typeface="Arial" panose="020B0604020202020204" pitchFamily="34" charset="0"/>
                <a:ea typeface="ＭＳ Ｐゴシック" panose="020B0600070205080204" pitchFamily="34" charset="-128"/>
                <a:cs typeface="Arial" panose="020B0604020202020204" pitchFamily="34" charset="0"/>
              </a:rPr>
            </a:br>
            <a:endParaRPr lang="en-US" sz="4200" dirty="0">
              <a:solidFill>
                <a:schemeClr val="bg1"/>
              </a:solidFill>
            </a:endParaRPr>
          </a:p>
        </p:txBody>
      </p:sp>
      <p:graphicFrame>
        <p:nvGraphicFramePr>
          <p:cNvPr id="5" name="Content Placeholder 2">
            <a:extLst>
              <a:ext uri="{FF2B5EF4-FFF2-40B4-BE49-F238E27FC236}">
                <a16:creationId xmlns:a16="http://schemas.microsoft.com/office/drawing/2014/main" id="{091E764F-1FBE-5BD8-BB09-EC68031DAED3}"/>
              </a:ext>
            </a:extLst>
          </p:cNvPr>
          <p:cNvGraphicFramePr>
            <a:graphicFrameLocks noGrp="1"/>
          </p:cNvGraphicFramePr>
          <p:nvPr>
            <p:ph idx="1"/>
            <p:extLst>
              <p:ext uri="{D42A27DB-BD31-4B8C-83A1-F6EECF244321}">
                <p14:modId xmlns:p14="http://schemas.microsoft.com/office/powerpoint/2010/main" val="2983673476"/>
              </p:ext>
            </p:extLst>
          </p:nvPr>
        </p:nvGraphicFramePr>
        <p:xfrm>
          <a:off x="5468389" y="1256496"/>
          <a:ext cx="6263640" cy="550468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6" name="TextBox 5">
            <a:extLst>
              <a:ext uri="{FF2B5EF4-FFF2-40B4-BE49-F238E27FC236}">
                <a16:creationId xmlns:a16="http://schemas.microsoft.com/office/drawing/2014/main" id="{34F45287-6A07-43CC-52BA-7F1B2D7115CF}"/>
              </a:ext>
            </a:extLst>
          </p:cNvPr>
          <p:cNvSpPr txBox="1"/>
          <p:nvPr/>
        </p:nvSpPr>
        <p:spPr>
          <a:xfrm>
            <a:off x="5468389" y="502852"/>
            <a:ext cx="6096000" cy="584775"/>
          </a:xfrm>
          <a:prstGeom prst="rect">
            <a:avLst/>
          </a:prstGeom>
          <a:noFill/>
        </p:spPr>
        <p:txBody>
          <a:bodyPr wrap="square">
            <a:spAutoFit/>
          </a:bodyPr>
          <a:lstStyle/>
          <a:p>
            <a:pPr lvl="0"/>
            <a:r>
              <a:rPr lang="en-GB" sz="3200" dirty="0"/>
              <a:t>Such situations may include:</a:t>
            </a:r>
            <a:endParaRPr lang="en-US" sz="3200" dirty="0"/>
          </a:p>
        </p:txBody>
      </p:sp>
    </p:spTree>
    <p:extLst>
      <p:ext uri="{BB962C8B-B14F-4D97-AF65-F5344CB8AC3E}">
        <p14:creationId xmlns:p14="http://schemas.microsoft.com/office/powerpoint/2010/main" val="2404495620"/>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6151" name="Rectangle 6150">
            <a:extLst>
              <a:ext uri="{FF2B5EF4-FFF2-40B4-BE49-F238E27FC236}">
                <a16:creationId xmlns:a16="http://schemas.microsoft.com/office/drawing/2014/main" id="{2B97F24A-32CE-4C1C-A50D-3016B394DC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F1198F3-8E79-809D-0C35-7D500D45CAE3}"/>
              </a:ext>
            </a:extLst>
          </p:cNvPr>
          <p:cNvSpPr>
            <a:spLocks noGrp="1"/>
          </p:cNvSpPr>
          <p:nvPr>
            <p:ph type="title"/>
          </p:nvPr>
        </p:nvSpPr>
        <p:spPr>
          <a:xfrm>
            <a:off x="847335" y="483222"/>
            <a:ext cx="3429000" cy="1719072"/>
          </a:xfrm>
        </p:spPr>
        <p:txBody>
          <a:bodyPr vert="horz" lIns="91440" tIns="45720" rIns="91440" bIns="45720" rtlCol="0" anchor="b">
            <a:normAutofit/>
          </a:bodyPr>
          <a:lstStyle/>
          <a:p>
            <a:r>
              <a:rPr lang="en-US" sz="5400" kern="1200" dirty="0">
                <a:solidFill>
                  <a:schemeClr val="tx1"/>
                </a:solidFill>
                <a:latin typeface="+mj-lt"/>
                <a:ea typeface="+mj-ea"/>
                <a:cs typeface="+mj-cs"/>
              </a:rPr>
              <a:t>Important! </a:t>
            </a:r>
          </a:p>
        </p:txBody>
      </p:sp>
      <p:sp>
        <p:nvSpPr>
          <p:cNvPr id="6153" name="sketch line">
            <a:extLst>
              <a:ext uri="{FF2B5EF4-FFF2-40B4-BE49-F238E27FC236}">
                <a16:creationId xmlns:a16="http://schemas.microsoft.com/office/drawing/2014/main" id="{CD8B4F24-440B-49E9-B85D-733523DC06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278" y="2573756"/>
            <a:ext cx="3255095" cy="18288"/>
          </a:xfrm>
          <a:custGeom>
            <a:avLst/>
            <a:gdLst>
              <a:gd name="connsiteX0" fmla="*/ 0 w 3255095"/>
              <a:gd name="connsiteY0" fmla="*/ 0 h 18288"/>
              <a:gd name="connsiteX1" fmla="*/ 618468 w 3255095"/>
              <a:gd name="connsiteY1" fmla="*/ 0 h 18288"/>
              <a:gd name="connsiteX2" fmla="*/ 1269487 w 3255095"/>
              <a:gd name="connsiteY2" fmla="*/ 0 h 18288"/>
              <a:gd name="connsiteX3" fmla="*/ 1953057 w 3255095"/>
              <a:gd name="connsiteY3" fmla="*/ 0 h 18288"/>
              <a:gd name="connsiteX4" fmla="*/ 2636627 w 3255095"/>
              <a:gd name="connsiteY4" fmla="*/ 0 h 18288"/>
              <a:gd name="connsiteX5" fmla="*/ 3255095 w 3255095"/>
              <a:gd name="connsiteY5" fmla="*/ 0 h 18288"/>
              <a:gd name="connsiteX6" fmla="*/ 3255095 w 3255095"/>
              <a:gd name="connsiteY6" fmla="*/ 18288 h 18288"/>
              <a:gd name="connsiteX7" fmla="*/ 2538974 w 3255095"/>
              <a:gd name="connsiteY7" fmla="*/ 18288 h 18288"/>
              <a:gd name="connsiteX8" fmla="*/ 1822853 w 3255095"/>
              <a:gd name="connsiteY8" fmla="*/ 18288 h 18288"/>
              <a:gd name="connsiteX9" fmla="*/ 1171834 w 3255095"/>
              <a:gd name="connsiteY9" fmla="*/ 18288 h 18288"/>
              <a:gd name="connsiteX10" fmla="*/ 0 w 3255095"/>
              <a:gd name="connsiteY10" fmla="*/ 18288 h 18288"/>
              <a:gd name="connsiteX11" fmla="*/ 0 w 3255095"/>
              <a:gd name="connsiteY11"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255095" h="18288" fill="none" extrusionOk="0">
                <a:moveTo>
                  <a:pt x="0" y="0"/>
                </a:moveTo>
                <a:cubicBezTo>
                  <a:pt x="240201" y="-22123"/>
                  <a:pt x="462021" y="-19623"/>
                  <a:pt x="618468" y="0"/>
                </a:cubicBezTo>
                <a:cubicBezTo>
                  <a:pt x="774915" y="19623"/>
                  <a:pt x="974734" y="2035"/>
                  <a:pt x="1269487" y="0"/>
                </a:cubicBezTo>
                <a:cubicBezTo>
                  <a:pt x="1564240" y="-2035"/>
                  <a:pt x="1733579" y="10639"/>
                  <a:pt x="1953057" y="0"/>
                </a:cubicBezTo>
                <a:cubicBezTo>
                  <a:pt x="2172535" y="-10639"/>
                  <a:pt x="2453962" y="14018"/>
                  <a:pt x="2636627" y="0"/>
                </a:cubicBezTo>
                <a:cubicBezTo>
                  <a:pt x="2819292" y="-14018"/>
                  <a:pt x="3121375" y="5399"/>
                  <a:pt x="3255095" y="0"/>
                </a:cubicBezTo>
                <a:cubicBezTo>
                  <a:pt x="3254386" y="8157"/>
                  <a:pt x="3254682" y="12125"/>
                  <a:pt x="3255095" y="18288"/>
                </a:cubicBezTo>
                <a:cubicBezTo>
                  <a:pt x="3088545" y="23203"/>
                  <a:pt x="2687475" y="7419"/>
                  <a:pt x="2538974" y="18288"/>
                </a:cubicBezTo>
                <a:cubicBezTo>
                  <a:pt x="2390473" y="29157"/>
                  <a:pt x="2137381" y="-8959"/>
                  <a:pt x="1822853" y="18288"/>
                </a:cubicBezTo>
                <a:cubicBezTo>
                  <a:pt x="1508325" y="45535"/>
                  <a:pt x="1466437" y="20385"/>
                  <a:pt x="1171834" y="18288"/>
                </a:cubicBezTo>
                <a:cubicBezTo>
                  <a:pt x="877231" y="16191"/>
                  <a:pt x="561097" y="37643"/>
                  <a:pt x="0" y="18288"/>
                </a:cubicBezTo>
                <a:cubicBezTo>
                  <a:pt x="-46" y="12483"/>
                  <a:pt x="-203" y="6491"/>
                  <a:pt x="0" y="0"/>
                </a:cubicBezTo>
                <a:close/>
              </a:path>
              <a:path w="3255095" h="18288" stroke="0" extrusionOk="0">
                <a:moveTo>
                  <a:pt x="0" y="0"/>
                </a:moveTo>
                <a:cubicBezTo>
                  <a:pt x="291965" y="19429"/>
                  <a:pt x="363155" y="8568"/>
                  <a:pt x="618468" y="0"/>
                </a:cubicBezTo>
                <a:cubicBezTo>
                  <a:pt x="873781" y="-8568"/>
                  <a:pt x="904459" y="-19505"/>
                  <a:pt x="1171834" y="0"/>
                </a:cubicBezTo>
                <a:cubicBezTo>
                  <a:pt x="1439209" y="19505"/>
                  <a:pt x="1744369" y="9790"/>
                  <a:pt x="1887955" y="0"/>
                </a:cubicBezTo>
                <a:cubicBezTo>
                  <a:pt x="2031541" y="-9790"/>
                  <a:pt x="2346378" y="21240"/>
                  <a:pt x="2506423" y="0"/>
                </a:cubicBezTo>
                <a:cubicBezTo>
                  <a:pt x="2666468" y="-21240"/>
                  <a:pt x="2990257" y="30414"/>
                  <a:pt x="3255095" y="0"/>
                </a:cubicBezTo>
                <a:cubicBezTo>
                  <a:pt x="3254831" y="4493"/>
                  <a:pt x="3255479" y="9472"/>
                  <a:pt x="3255095" y="18288"/>
                </a:cubicBezTo>
                <a:cubicBezTo>
                  <a:pt x="3120743" y="16690"/>
                  <a:pt x="2759628" y="42462"/>
                  <a:pt x="2604076" y="18288"/>
                </a:cubicBezTo>
                <a:cubicBezTo>
                  <a:pt x="2448524" y="-5886"/>
                  <a:pt x="2184336" y="19599"/>
                  <a:pt x="1887955" y="18288"/>
                </a:cubicBezTo>
                <a:cubicBezTo>
                  <a:pt x="1591574" y="16977"/>
                  <a:pt x="1548845" y="6870"/>
                  <a:pt x="1334589" y="18288"/>
                </a:cubicBezTo>
                <a:cubicBezTo>
                  <a:pt x="1120333" y="29706"/>
                  <a:pt x="996014" y="9662"/>
                  <a:pt x="683570" y="18288"/>
                </a:cubicBezTo>
                <a:cubicBezTo>
                  <a:pt x="371126" y="26914"/>
                  <a:pt x="198687" y="16167"/>
                  <a:pt x="0" y="18288"/>
                </a:cubicBezTo>
                <a:cubicBezTo>
                  <a:pt x="843" y="9577"/>
                  <a:pt x="371" y="6900"/>
                  <a:pt x="0" y="0"/>
                </a:cubicBezTo>
                <a:close/>
              </a:path>
            </a:pathLst>
          </a:custGeom>
          <a:solidFill>
            <a:schemeClr val="accent2"/>
          </a:solidFill>
          <a:ln w="38100"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D546A26A-40BE-84EE-221F-46327B93E6C0}"/>
              </a:ext>
            </a:extLst>
          </p:cNvPr>
          <p:cNvSpPr txBox="1"/>
          <p:nvPr/>
        </p:nvSpPr>
        <p:spPr>
          <a:xfrm>
            <a:off x="630936" y="2807208"/>
            <a:ext cx="3429000" cy="3410712"/>
          </a:xfrm>
          <a:prstGeom prst="rect">
            <a:avLst/>
          </a:prstGeom>
        </p:spPr>
        <p:txBody>
          <a:bodyPr vert="horz" lIns="91440" tIns="45720" rIns="91440" bIns="45720" rtlCol="0" anchor="t">
            <a:normAutofit/>
          </a:bodyPr>
          <a:lstStyle/>
          <a:p>
            <a:pPr algn="ctr">
              <a:lnSpc>
                <a:spcPct val="90000"/>
              </a:lnSpc>
              <a:spcAft>
                <a:spcPts val="600"/>
              </a:spcAft>
            </a:pPr>
            <a:r>
              <a:rPr lang="en-US" altLang="en-US" sz="2000" dirty="0"/>
              <a:t>Using the sum total of knowledge, experience and skill, you have concerns about this person’s risks and the risk of serious harm is high. </a:t>
            </a:r>
            <a:br>
              <a:rPr lang="en-US" altLang="en-US" sz="2000" dirty="0"/>
            </a:br>
            <a:br>
              <a:rPr lang="en-US" altLang="en-US" sz="2000" dirty="0"/>
            </a:br>
            <a:r>
              <a:rPr lang="en-US" altLang="en-US" sz="2000" dirty="0"/>
              <a:t>A question the delegates should ask themselves here would be “What do I feel that I cannot walk away from?”</a:t>
            </a:r>
            <a:endParaRPr lang="en-US" altLang="en-US" sz="2000" b="1" dirty="0"/>
          </a:p>
        </p:txBody>
      </p:sp>
      <p:pic>
        <p:nvPicPr>
          <p:cNvPr id="6146" name="Picture 2" descr="Concern expressed over lack of training for new police officers | Western  Telegraph">
            <a:extLst>
              <a:ext uri="{FF2B5EF4-FFF2-40B4-BE49-F238E27FC236}">
                <a16:creationId xmlns:a16="http://schemas.microsoft.com/office/drawing/2014/main" id="{2B4D1BC5-CD0C-CE3C-2D2B-30AB3A43C219}"/>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4654296" y="1131944"/>
            <a:ext cx="6903720" cy="459411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79782626"/>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9D5C17-C0EE-7C66-FE8C-3F8F258D8845}"/>
              </a:ext>
            </a:extLst>
          </p:cNvPr>
          <p:cNvSpPr>
            <a:spLocks noGrp="1"/>
          </p:cNvSpPr>
          <p:nvPr>
            <p:ph type="title"/>
          </p:nvPr>
        </p:nvSpPr>
        <p:spPr>
          <a:xfrm>
            <a:off x="-2311400" y="926305"/>
            <a:ext cx="10515600" cy="1325563"/>
          </a:xfrm>
        </p:spPr>
        <p:txBody>
          <a:bodyPr>
            <a:normAutofit/>
          </a:bodyPr>
          <a:lstStyle/>
          <a:p>
            <a:pPr algn="ctr"/>
            <a:r>
              <a:rPr lang="en-US" b="1" u="sng" dirty="0"/>
              <a:t>DASH Exercise </a:t>
            </a:r>
          </a:p>
        </p:txBody>
      </p:sp>
      <p:pic>
        <p:nvPicPr>
          <p:cNvPr id="1028" name="Picture 4" descr="Flat style vector illustration, discuss social network, news, chat,  dialogue speech bubbles - Evidently Cochrane">
            <a:extLst>
              <a:ext uri="{FF2B5EF4-FFF2-40B4-BE49-F238E27FC236}">
                <a16:creationId xmlns:a16="http://schemas.microsoft.com/office/drawing/2014/main" id="{E706AB2B-E6EB-A2C9-8633-D35EA1F6559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17501" y="1027907"/>
            <a:ext cx="4513581" cy="3137694"/>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Domestic Abuse Evidence Review | Interventions Alliance">
            <a:extLst>
              <a:ext uri="{FF2B5EF4-FFF2-40B4-BE49-F238E27FC236}">
                <a16:creationId xmlns:a16="http://schemas.microsoft.com/office/drawing/2014/main" id="{F1DE8710-4C84-32E6-707F-3F4F0F19990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117501" y="4267202"/>
            <a:ext cx="4513580" cy="2019300"/>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15 Minute Timer – 123Timer">
            <a:extLst>
              <a:ext uri="{FF2B5EF4-FFF2-40B4-BE49-F238E27FC236}">
                <a16:creationId xmlns:a16="http://schemas.microsoft.com/office/drawing/2014/main" id="{705C8A7A-049A-B6E5-7FE1-764270023FF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71650" y="2965450"/>
            <a:ext cx="2857500" cy="2857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2431683"/>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54BCD2-2AF4-4A47-5D4E-215C57599D15}"/>
              </a:ext>
            </a:extLst>
          </p:cNvPr>
          <p:cNvSpPr>
            <a:spLocks noGrp="1"/>
          </p:cNvSpPr>
          <p:nvPr>
            <p:ph type="title"/>
          </p:nvPr>
        </p:nvSpPr>
        <p:spPr>
          <a:xfrm>
            <a:off x="668867" y="382549"/>
            <a:ext cx="10515600" cy="1325563"/>
          </a:xfrm>
        </p:spPr>
        <p:txBody>
          <a:bodyPr/>
          <a:lstStyle/>
          <a:p>
            <a:r>
              <a:rPr lang="en-US" b="1" u="sng" dirty="0"/>
              <a:t>Domestic Incident Activity </a:t>
            </a:r>
          </a:p>
        </p:txBody>
      </p:sp>
      <p:sp>
        <p:nvSpPr>
          <p:cNvPr id="5" name="TextBox 4">
            <a:extLst>
              <a:ext uri="{FF2B5EF4-FFF2-40B4-BE49-F238E27FC236}">
                <a16:creationId xmlns:a16="http://schemas.microsoft.com/office/drawing/2014/main" id="{79CA93C2-B283-2DE7-4605-A1F78B1B28DE}"/>
              </a:ext>
            </a:extLst>
          </p:cNvPr>
          <p:cNvSpPr txBox="1"/>
          <p:nvPr/>
        </p:nvSpPr>
        <p:spPr>
          <a:xfrm>
            <a:off x="533399" y="2019194"/>
            <a:ext cx="6087534" cy="3738139"/>
          </a:xfrm>
          <a:prstGeom prst="rect">
            <a:avLst/>
          </a:prstGeom>
          <a:noFill/>
        </p:spPr>
        <p:txBody>
          <a:bodyPr wrap="square">
            <a:spAutoFit/>
          </a:bodyPr>
          <a:lstStyle/>
          <a:p>
            <a:pPr algn="ct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You receive a call from the PSC to attend as a G1, an ongoing violent domestic. A next-door neighbour has rung in stating that they can hear shouting and screaming and sounds of a disturbance. On arrival, you gain entry to the address to find the victim in the living room with blood coming from their nose and mouth, with a black eye starting to form on their left eye. The living room is in disarray with furniture turned over and ornaments smashed. There is no-one else in the room but children can be heard crying upstairs.</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In relation to the building blocks of investigation and golden hour principles, please discuss and note what actions you would take in relation to the following</a:t>
            </a:r>
            <a:r>
              <a:rPr lang="en-GB" dirty="0">
                <a:latin typeface="Calibri" panose="020F0502020204030204" pitchFamily="34" charset="0"/>
                <a:ea typeface="Calibri" panose="020F0502020204030204" pitchFamily="34" charset="0"/>
                <a:cs typeface="Times New Roman" panose="02020603050405020304" pitchFamily="18" charset="0"/>
              </a:rPr>
              <a:t>….</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1026" name="Picture 2" descr="National decision model | College of Policing">
            <a:extLst>
              <a:ext uri="{FF2B5EF4-FFF2-40B4-BE49-F238E27FC236}">
                <a16:creationId xmlns:a16="http://schemas.microsoft.com/office/drawing/2014/main" id="{436C980E-2F3D-11ED-1EED-5E335734DAB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048363" y="1100667"/>
            <a:ext cx="5021007" cy="465666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7391462"/>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7C90DA-0F9D-4144-9F2E-BA9025CE01A9}"/>
              </a:ext>
            </a:extLst>
          </p:cNvPr>
          <p:cNvSpPr>
            <a:spLocks noGrp="1"/>
          </p:cNvSpPr>
          <p:nvPr>
            <p:ph type="title"/>
          </p:nvPr>
        </p:nvSpPr>
        <p:spPr>
          <a:xfrm>
            <a:off x="838200" y="212726"/>
            <a:ext cx="10515600" cy="566208"/>
          </a:xfrm>
          <a:solidFill>
            <a:schemeClr val="tx2">
              <a:lumMod val="20000"/>
              <a:lumOff val="80000"/>
            </a:schemeClr>
          </a:solidFill>
        </p:spPr>
        <p:txBody>
          <a:bodyPr>
            <a:normAutofit fontScale="90000"/>
          </a:bodyPr>
          <a:lstStyle/>
          <a:p>
            <a:pPr algn="ctr"/>
            <a:r>
              <a:rPr lang="en-GB" sz="3600" b="1" dirty="0">
                <a:solidFill>
                  <a:schemeClr val="bg1"/>
                </a:solidFill>
                <a:latin typeface="+mn-lt"/>
              </a:rPr>
              <a:t>S75A Serious Crime Act 2015 – Strangulation or Suffocation</a:t>
            </a:r>
          </a:p>
        </p:txBody>
      </p:sp>
      <p:graphicFrame>
        <p:nvGraphicFramePr>
          <p:cNvPr id="5" name="Diagram 4">
            <a:extLst>
              <a:ext uri="{FF2B5EF4-FFF2-40B4-BE49-F238E27FC236}">
                <a16:creationId xmlns:a16="http://schemas.microsoft.com/office/drawing/2014/main" id="{CC73590A-653A-481D-B264-5762BB977847}"/>
              </a:ext>
            </a:extLst>
          </p:cNvPr>
          <p:cNvGraphicFramePr/>
          <p:nvPr>
            <p:extLst>
              <p:ext uri="{D42A27DB-BD31-4B8C-83A1-F6EECF244321}">
                <p14:modId xmlns:p14="http://schemas.microsoft.com/office/powerpoint/2010/main" val="1293900643"/>
              </p:ext>
            </p:extLst>
          </p:nvPr>
        </p:nvGraphicFramePr>
        <p:xfrm>
          <a:off x="529167" y="778934"/>
          <a:ext cx="11133666" cy="528319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7172" name="Picture 4" descr="Property118 | New legislation for tenant find?">
            <a:extLst>
              <a:ext uri="{FF2B5EF4-FFF2-40B4-BE49-F238E27FC236}">
                <a16:creationId xmlns:a16="http://schemas.microsoft.com/office/drawing/2014/main" id="{E33C2061-0A64-6BE0-F4A7-7DB64661DC5B}"/>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914900" y="4483100"/>
            <a:ext cx="1968500" cy="194236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439449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graphicEl>
                                              <a:dgm id="{2F3C6CA3-14C5-4E77-B0EE-9541DCD977BB}"/>
                                            </p:graphicEl>
                                          </p:spTgt>
                                        </p:tgtEl>
                                        <p:attrNameLst>
                                          <p:attrName>style.visibility</p:attrName>
                                        </p:attrNameLst>
                                      </p:cBhvr>
                                      <p:to>
                                        <p:strVal val="visible"/>
                                      </p:to>
                                    </p:set>
                                    <p:animEffect transition="in" filter="fade">
                                      <p:cBhvr>
                                        <p:cTn id="7" dur="500"/>
                                        <p:tgtEl>
                                          <p:spTgt spid="5">
                                            <p:graphicEl>
                                              <a:dgm id="{2F3C6CA3-14C5-4E77-B0EE-9541DCD977BB}"/>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graphicEl>
                                              <a:dgm id="{042C692B-C018-4C2F-8188-E1CE546AD41F}"/>
                                            </p:graphicEl>
                                          </p:spTgt>
                                        </p:tgtEl>
                                        <p:attrNameLst>
                                          <p:attrName>style.visibility</p:attrName>
                                        </p:attrNameLst>
                                      </p:cBhvr>
                                      <p:to>
                                        <p:strVal val="visible"/>
                                      </p:to>
                                    </p:set>
                                    <p:animEffect transition="in" filter="fade">
                                      <p:cBhvr>
                                        <p:cTn id="12" dur="500"/>
                                        <p:tgtEl>
                                          <p:spTgt spid="5">
                                            <p:graphicEl>
                                              <a:dgm id="{042C692B-C018-4C2F-8188-E1CE546AD41F}"/>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5">
                                            <p:graphicEl>
                                              <a:dgm id="{BFB0BDF1-FF97-4053-AAD9-1D011090D870}"/>
                                            </p:graphicEl>
                                          </p:spTgt>
                                        </p:tgtEl>
                                        <p:attrNameLst>
                                          <p:attrName>style.visibility</p:attrName>
                                        </p:attrNameLst>
                                      </p:cBhvr>
                                      <p:to>
                                        <p:strVal val="visible"/>
                                      </p:to>
                                    </p:set>
                                    <p:animEffect transition="in" filter="fade">
                                      <p:cBhvr>
                                        <p:cTn id="17" dur="500"/>
                                        <p:tgtEl>
                                          <p:spTgt spid="5">
                                            <p:graphicEl>
                                              <a:dgm id="{BFB0BDF1-FF97-4053-AAD9-1D011090D870}"/>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Sub>
          <a:bldDgm bld="one"/>
        </p:bldSub>
      </p:bldGraphic>
    </p:bldLst>
  </p:timing>
</p:sld>
</file>

<file path=ppt/slides/slide4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271" name="Rectangle 11270">
            <a:extLst>
              <a:ext uri="{FF2B5EF4-FFF2-40B4-BE49-F238E27FC236}">
                <a16:creationId xmlns:a16="http://schemas.microsoft.com/office/drawing/2014/main" id="{7316481C-0A49-4796-812B-0D64F063B7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p:cNvSpPr txBox="1"/>
          <p:nvPr/>
        </p:nvSpPr>
        <p:spPr>
          <a:xfrm>
            <a:off x="1116498" y="655128"/>
            <a:ext cx="4613919" cy="1499616"/>
          </a:xfrm>
          <a:prstGeom prst="rect">
            <a:avLst/>
          </a:prstGeom>
        </p:spPr>
        <p:txBody>
          <a:bodyPr vert="horz" lIns="91440" tIns="45720" rIns="91440" bIns="45720" rtlCol="0" anchor="b">
            <a:normAutofit/>
          </a:bodyPr>
          <a:lstStyle/>
          <a:p>
            <a:pPr>
              <a:lnSpc>
                <a:spcPct val="90000"/>
              </a:lnSpc>
              <a:spcBef>
                <a:spcPct val="0"/>
              </a:spcBef>
              <a:spcAft>
                <a:spcPts val="600"/>
              </a:spcAft>
            </a:pPr>
            <a:r>
              <a:rPr lang="en-US" sz="2900" b="1">
                <a:latin typeface="+mj-lt"/>
                <a:ea typeface="+mj-ea"/>
                <a:cs typeface="+mj-cs"/>
              </a:rPr>
              <a:t>Panorama:</a:t>
            </a:r>
          </a:p>
          <a:p>
            <a:pPr>
              <a:lnSpc>
                <a:spcPct val="90000"/>
              </a:lnSpc>
              <a:spcBef>
                <a:spcPct val="0"/>
              </a:spcBef>
              <a:spcAft>
                <a:spcPts val="600"/>
              </a:spcAft>
            </a:pPr>
            <a:r>
              <a:rPr lang="en-US" sz="2900" b="1">
                <a:latin typeface="+mj-lt"/>
                <a:ea typeface="+mj-ea"/>
                <a:cs typeface="+mj-cs"/>
              </a:rPr>
              <a:t>Domestic Abuse Caught on Camera</a:t>
            </a:r>
          </a:p>
        </p:txBody>
      </p:sp>
      <p:sp>
        <p:nvSpPr>
          <p:cNvPr id="11273" name="Rectangle 11272">
            <a:extLst>
              <a:ext uri="{FF2B5EF4-FFF2-40B4-BE49-F238E27FC236}">
                <a16:creationId xmlns:a16="http://schemas.microsoft.com/office/drawing/2014/main" id="{A5271697-90F1-4A23-8EF2-0179F2EAFA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1"/>
            <a:ext cx="606972" cy="3233984"/>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1275" name="Group 11274">
            <a:extLst>
              <a:ext uri="{FF2B5EF4-FFF2-40B4-BE49-F238E27FC236}">
                <a16:creationId xmlns:a16="http://schemas.microsoft.com/office/drawing/2014/main" id="{1F49CE81-B2F4-47B2-9D4A-886DCE0A840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188720" y="73152"/>
            <a:ext cx="1178966" cy="232963"/>
            <a:chOff x="7763256" y="73152"/>
            <a:chExt cx="1178966" cy="232963"/>
          </a:xfrm>
        </p:grpSpPr>
        <p:sp>
          <p:nvSpPr>
            <p:cNvPr id="11276" name="Rectangle 64">
              <a:extLst>
                <a:ext uri="{FF2B5EF4-FFF2-40B4-BE49-F238E27FC236}">
                  <a16:creationId xmlns:a16="http://schemas.microsoft.com/office/drawing/2014/main" id="{4BE32177-3EAD-42DA-997C-8DAE1BFEE58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263077" y="73152"/>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277" name="Rectangle 66">
              <a:extLst>
                <a:ext uri="{FF2B5EF4-FFF2-40B4-BE49-F238E27FC236}">
                  <a16:creationId xmlns:a16="http://schemas.microsoft.com/office/drawing/2014/main" id="{A0DEE160-9825-4DB5-8188-911AC13EA76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263077" y="246888"/>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278" name="Rectangle 64">
              <a:extLst>
                <a:ext uri="{FF2B5EF4-FFF2-40B4-BE49-F238E27FC236}">
                  <a16:creationId xmlns:a16="http://schemas.microsoft.com/office/drawing/2014/main" id="{9C5FEDB5-0AEE-40E4-9CA6-6718B956D93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138122" y="73152"/>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279" name="Rectangle 66">
              <a:extLst>
                <a:ext uri="{FF2B5EF4-FFF2-40B4-BE49-F238E27FC236}">
                  <a16:creationId xmlns:a16="http://schemas.microsoft.com/office/drawing/2014/main" id="{1A11DF2D-1D4B-45DA-906B-2A1F84C9964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138122" y="246888"/>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280" name="Rectangle 64">
              <a:extLst>
                <a:ext uri="{FF2B5EF4-FFF2-40B4-BE49-F238E27FC236}">
                  <a16:creationId xmlns:a16="http://schemas.microsoft.com/office/drawing/2014/main" id="{B6A5BAC0-9806-4124-A584-7F924A6589C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013167" y="73152"/>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281" name="Rectangle 66">
              <a:extLst>
                <a:ext uri="{FF2B5EF4-FFF2-40B4-BE49-F238E27FC236}">
                  <a16:creationId xmlns:a16="http://schemas.microsoft.com/office/drawing/2014/main" id="{A8F6BFA3-38BE-4F0A-94D9-EF0E6EA01A0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013167" y="246888"/>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282" name="Rectangle 64">
              <a:extLst>
                <a:ext uri="{FF2B5EF4-FFF2-40B4-BE49-F238E27FC236}">
                  <a16:creationId xmlns:a16="http://schemas.microsoft.com/office/drawing/2014/main" id="{BE6BCF21-959F-419E-BCA4-B20AF92EF4F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888211" y="73152"/>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283" name="Rectangle 66">
              <a:extLst>
                <a:ext uri="{FF2B5EF4-FFF2-40B4-BE49-F238E27FC236}">
                  <a16:creationId xmlns:a16="http://schemas.microsoft.com/office/drawing/2014/main" id="{54B6E037-E222-42EB-9AEB-C45EF2090AF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888211" y="246888"/>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284" name="Rectangle 64">
              <a:extLst>
                <a:ext uri="{FF2B5EF4-FFF2-40B4-BE49-F238E27FC236}">
                  <a16:creationId xmlns:a16="http://schemas.microsoft.com/office/drawing/2014/main" id="{A0494426-372E-42B8-87E1-170F1B5969D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763256" y="73152"/>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285" name="Rectangle 66">
              <a:extLst>
                <a:ext uri="{FF2B5EF4-FFF2-40B4-BE49-F238E27FC236}">
                  <a16:creationId xmlns:a16="http://schemas.microsoft.com/office/drawing/2014/main" id="{14DB5AB5-5D73-4375-8CF4-DF4B7A5D7F2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763256" y="246888"/>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286" name="Rectangle 64">
              <a:extLst>
                <a:ext uri="{FF2B5EF4-FFF2-40B4-BE49-F238E27FC236}">
                  <a16:creationId xmlns:a16="http://schemas.microsoft.com/office/drawing/2014/main" id="{009B2A6E-6D36-4A9A-AFAA-CF4D8591470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887854" y="73152"/>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287" name="Rectangle 66">
              <a:extLst>
                <a:ext uri="{FF2B5EF4-FFF2-40B4-BE49-F238E27FC236}">
                  <a16:creationId xmlns:a16="http://schemas.microsoft.com/office/drawing/2014/main" id="{85DC0718-B29F-47A6-931F-F0EF9FA995D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887854" y="246888"/>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288" name="Rectangle 64">
              <a:extLst>
                <a:ext uri="{FF2B5EF4-FFF2-40B4-BE49-F238E27FC236}">
                  <a16:creationId xmlns:a16="http://schemas.microsoft.com/office/drawing/2014/main" id="{AAED958D-AFCC-4BEF-818A-EFF7E41D175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762899" y="73152"/>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289" name="Rectangle 66">
              <a:extLst>
                <a:ext uri="{FF2B5EF4-FFF2-40B4-BE49-F238E27FC236}">
                  <a16:creationId xmlns:a16="http://schemas.microsoft.com/office/drawing/2014/main" id="{C216DD5A-D1AE-429E-937E-456A50345E2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762899" y="246888"/>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290" name="Rectangle 64">
              <a:extLst>
                <a:ext uri="{FF2B5EF4-FFF2-40B4-BE49-F238E27FC236}">
                  <a16:creationId xmlns:a16="http://schemas.microsoft.com/office/drawing/2014/main" id="{A845B253-9DEE-45AC-AADA-FAA6812C39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637944" y="73152"/>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291" name="Rectangle 66">
              <a:extLst>
                <a:ext uri="{FF2B5EF4-FFF2-40B4-BE49-F238E27FC236}">
                  <a16:creationId xmlns:a16="http://schemas.microsoft.com/office/drawing/2014/main" id="{CE7B6CBF-757B-4B55-84CB-062B712D38E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637944" y="246888"/>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292" name="Rectangle 64">
              <a:extLst>
                <a:ext uri="{FF2B5EF4-FFF2-40B4-BE49-F238E27FC236}">
                  <a16:creationId xmlns:a16="http://schemas.microsoft.com/office/drawing/2014/main" id="{2CC28C7A-EF33-43D3-90CD-DCAC92546A1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512988" y="73152"/>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293" name="Rectangle 66">
              <a:extLst>
                <a:ext uri="{FF2B5EF4-FFF2-40B4-BE49-F238E27FC236}">
                  <a16:creationId xmlns:a16="http://schemas.microsoft.com/office/drawing/2014/main" id="{BC0C9DCF-F15B-4B7A-A16B-37B4335E6BD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512988" y="246888"/>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294" name="Rectangle 64">
              <a:extLst>
                <a:ext uri="{FF2B5EF4-FFF2-40B4-BE49-F238E27FC236}">
                  <a16:creationId xmlns:a16="http://schemas.microsoft.com/office/drawing/2014/main" id="{94991FD1-406A-4958-87D4-8DFA9FEA4C0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388033" y="73152"/>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295" name="Rectangle 66">
              <a:extLst>
                <a:ext uri="{FF2B5EF4-FFF2-40B4-BE49-F238E27FC236}">
                  <a16:creationId xmlns:a16="http://schemas.microsoft.com/office/drawing/2014/main" id="{5CD32F69-27AD-4088-877C-E2A40F8B073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388033" y="246888"/>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11266" name="Picture 2" descr="Cheshire Police on Twitter: &quot;⚠️ WARNING! *Video contains scenes which some  viewers may find upsetting.* Watch the tear-jerking account of how one car  crash can dramatically change lives forever. #Fatal5 🔊 SOUND">
            <a:extLst>
              <a:ext uri="{FF2B5EF4-FFF2-40B4-BE49-F238E27FC236}">
                <a16:creationId xmlns:a16="http://schemas.microsoft.com/office/drawing/2014/main" id="{14AB6AB2-95EF-00BC-28B9-35447BA6A8D2}"/>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6517666" y="95044"/>
            <a:ext cx="5511283" cy="3086319"/>
          </a:xfrm>
          <a:prstGeom prst="rect">
            <a:avLst/>
          </a:prstGeom>
          <a:noFill/>
          <a:extLst>
            <a:ext uri="{909E8E84-426E-40DD-AFC4-6F175D3DCCD1}">
              <a14:hiddenFill xmlns:a14="http://schemas.microsoft.com/office/drawing/2010/main">
                <a:solidFill>
                  <a:srgbClr val="FFFFFF"/>
                </a:solidFill>
              </a14:hiddenFill>
            </a:ext>
          </a:extLst>
        </p:spPr>
      </p:pic>
      <p:sp>
        <p:nvSpPr>
          <p:cNvPr id="11297" name="Rectangle 11296">
            <a:extLst>
              <a:ext uri="{FF2B5EF4-FFF2-40B4-BE49-F238E27FC236}">
                <a16:creationId xmlns:a16="http://schemas.microsoft.com/office/drawing/2014/main" id="{D9F5512A-48E1-4C07-B75E-3CCC517B68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3233984"/>
            <a:ext cx="606972" cy="362401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a:hlinkClick r:id="rId4"/>
          </p:cNvPr>
          <p:cNvPicPr>
            <a:picLocks noChangeAspect="1"/>
          </p:cNvPicPr>
          <p:nvPr/>
        </p:nvPicPr>
        <p:blipFill>
          <a:blip r:embed="rId5"/>
          <a:stretch>
            <a:fillRect/>
          </a:stretch>
        </p:blipFill>
        <p:spPr>
          <a:xfrm>
            <a:off x="1688541" y="2077117"/>
            <a:ext cx="3265742" cy="3455611"/>
          </a:xfrm>
          <a:prstGeom prst="rect">
            <a:avLst/>
          </a:prstGeom>
          <a:solidFill>
            <a:schemeClr val="accent2">
              <a:lumMod val="40000"/>
              <a:lumOff val="60000"/>
            </a:schemeClr>
          </a:solidFill>
        </p:spPr>
      </p:pic>
      <p:pic>
        <p:nvPicPr>
          <p:cNvPr id="4" name="Picture 3" descr="A picture containing graphical user interface&#10;&#10;Description automatically generated">
            <a:extLst>
              <a:ext uri="{FF2B5EF4-FFF2-40B4-BE49-F238E27FC236}">
                <a16:creationId xmlns:a16="http://schemas.microsoft.com/office/drawing/2014/main" id="{B382F65F-4D4C-1800-A7BF-639FF9ED5A39}"/>
              </a:ext>
            </a:extLst>
          </p:cNvPr>
          <p:cNvPicPr>
            <a:picLocks noChangeAspect="1"/>
          </p:cNvPicPr>
          <p:nvPr/>
        </p:nvPicPr>
        <p:blipFill>
          <a:blip r:embed="rId6"/>
          <a:stretch>
            <a:fillRect/>
          </a:stretch>
        </p:blipFill>
        <p:spPr>
          <a:xfrm>
            <a:off x="6479838" y="3451382"/>
            <a:ext cx="5586942" cy="3184555"/>
          </a:xfrm>
          <a:prstGeom prst="rect">
            <a:avLst/>
          </a:prstGeom>
        </p:spPr>
      </p:pic>
      <p:sp>
        <p:nvSpPr>
          <p:cNvPr id="7" name="TextBox 6">
            <a:extLst>
              <a:ext uri="{FF2B5EF4-FFF2-40B4-BE49-F238E27FC236}">
                <a16:creationId xmlns:a16="http://schemas.microsoft.com/office/drawing/2014/main" id="{22E32E23-E3A4-8215-890D-E4DD83B07243}"/>
              </a:ext>
            </a:extLst>
          </p:cNvPr>
          <p:cNvSpPr txBox="1"/>
          <p:nvPr/>
        </p:nvSpPr>
        <p:spPr>
          <a:xfrm>
            <a:off x="1199952" y="5872198"/>
            <a:ext cx="4447010" cy="646331"/>
          </a:xfrm>
          <a:prstGeom prst="rect">
            <a:avLst/>
          </a:prstGeom>
          <a:noFill/>
        </p:spPr>
        <p:txBody>
          <a:bodyPr wrap="square">
            <a:spAutoFit/>
          </a:bodyPr>
          <a:lstStyle/>
          <a:p>
            <a:pPr algn="ctr">
              <a:lnSpc>
                <a:spcPct val="100000"/>
              </a:lnSpc>
            </a:pPr>
            <a:r>
              <a:rPr lang="en-GB" sz="1200" baseline="0" dirty="0">
                <a:latin typeface="Arial" panose="020B0604020202020204" pitchFamily="34" charset="0"/>
                <a:cs typeface="Arial" panose="020B0604020202020204" pitchFamily="34" charset="0"/>
              </a:rPr>
              <a:t>*** The perpetrator was released from prison in 2020 with a 5 year licence including conditions not to contact Dawn or enter the Isle of Wight***</a:t>
            </a:r>
          </a:p>
        </p:txBody>
      </p:sp>
    </p:spTree>
    <p:extLst>
      <p:ext uri="{BB962C8B-B14F-4D97-AF65-F5344CB8AC3E}">
        <p14:creationId xmlns:p14="http://schemas.microsoft.com/office/powerpoint/2010/main" val="20751829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ubtitle 4"/>
          <p:cNvSpPr txBox="1">
            <a:spLocks/>
          </p:cNvSpPr>
          <p:nvPr/>
        </p:nvSpPr>
        <p:spPr bwMode="auto">
          <a:xfrm>
            <a:off x="1817936" y="902322"/>
            <a:ext cx="6155041" cy="51702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FontTx/>
              <a:buNone/>
              <a:defRPr sz="1600">
                <a:solidFill>
                  <a:schemeClr val="bg1"/>
                </a:solidFill>
                <a:latin typeface="+mn-lt"/>
                <a:ea typeface="+mn-ea"/>
                <a:cs typeface="+mn-cs"/>
              </a:defRPr>
            </a:lvl1pPr>
            <a:lvl2pPr marL="742950" indent="-285750" algn="l" rtl="0" eaLnBrk="0" fontAlgn="base" hangingPunct="0">
              <a:spcBef>
                <a:spcPct val="20000"/>
              </a:spcBef>
              <a:spcAft>
                <a:spcPct val="0"/>
              </a:spcAft>
              <a:buChar char="–"/>
              <a:defRPr>
                <a:solidFill>
                  <a:schemeClr val="tx1"/>
                </a:solidFill>
                <a:latin typeface="+mn-lt"/>
              </a:defRPr>
            </a:lvl2pPr>
            <a:lvl3pPr marL="1143000" indent="-228600" algn="l" rtl="0" eaLnBrk="0" fontAlgn="base" hangingPunct="0">
              <a:spcBef>
                <a:spcPct val="20000"/>
              </a:spcBef>
              <a:spcAft>
                <a:spcPct val="0"/>
              </a:spcAft>
              <a:buChar char="•"/>
              <a:defRPr>
                <a:solidFill>
                  <a:schemeClr val="tx1"/>
                </a:solidFill>
                <a:latin typeface="+mn-lt"/>
              </a:defRPr>
            </a:lvl3pPr>
            <a:lvl4pPr marL="1600200" indent="-228600" algn="l" rtl="0" eaLnBrk="0" fontAlgn="base" hangingPunct="0">
              <a:spcBef>
                <a:spcPct val="20000"/>
              </a:spcBef>
              <a:spcAft>
                <a:spcPct val="0"/>
              </a:spcAft>
              <a:buChar char="–"/>
              <a:defRPr>
                <a:solidFill>
                  <a:schemeClr val="tx1"/>
                </a:solidFill>
                <a:latin typeface="+mn-lt"/>
              </a:defRPr>
            </a:lvl4pPr>
            <a:lvl5pPr marL="2057400" indent="-228600" algn="l" rtl="0" eaLnBrk="0" fontAlgn="base" hangingPunct="0">
              <a:spcBef>
                <a:spcPct val="20000"/>
              </a:spcBef>
              <a:spcAft>
                <a:spcPct val="0"/>
              </a:spcAft>
              <a:buChar char="»"/>
              <a:defRPr>
                <a:solidFill>
                  <a:schemeClr val="tx1"/>
                </a:solidFill>
                <a:latin typeface="+mn-lt"/>
              </a:defRPr>
            </a:lvl5pPr>
            <a:lvl6pPr marL="2514600" indent="-228600" algn="l" rtl="0" fontAlgn="base">
              <a:spcBef>
                <a:spcPct val="20000"/>
              </a:spcBef>
              <a:spcAft>
                <a:spcPct val="0"/>
              </a:spcAft>
              <a:buChar char="»"/>
              <a:defRPr>
                <a:solidFill>
                  <a:schemeClr val="tx1"/>
                </a:solidFill>
                <a:latin typeface="+mn-lt"/>
              </a:defRPr>
            </a:lvl6pPr>
            <a:lvl7pPr marL="2971800" indent="-228600" algn="l" rtl="0" fontAlgn="base">
              <a:spcBef>
                <a:spcPct val="20000"/>
              </a:spcBef>
              <a:spcAft>
                <a:spcPct val="0"/>
              </a:spcAft>
              <a:buChar char="»"/>
              <a:defRPr>
                <a:solidFill>
                  <a:schemeClr val="tx1"/>
                </a:solidFill>
                <a:latin typeface="+mn-lt"/>
              </a:defRPr>
            </a:lvl7pPr>
            <a:lvl8pPr marL="3429000" indent="-228600" algn="l" rtl="0" fontAlgn="base">
              <a:spcBef>
                <a:spcPct val="20000"/>
              </a:spcBef>
              <a:spcAft>
                <a:spcPct val="0"/>
              </a:spcAft>
              <a:buChar char="»"/>
              <a:defRPr>
                <a:solidFill>
                  <a:schemeClr val="tx1"/>
                </a:solidFill>
                <a:latin typeface="+mn-lt"/>
              </a:defRPr>
            </a:lvl8pPr>
            <a:lvl9pPr marL="3886200" indent="-228600" algn="l" rtl="0" fontAlgn="base">
              <a:spcBef>
                <a:spcPct val="20000"/>
              </a:spcBef>
              <a:spcAft>
                <a:spcPct val="0"/>
              </a:spcAft>
              <a:buChar char="»"/>
              <a:defRPr>
                <a:solidFill>
                  <a:schemeClr val="tx1"/>
                </a:solidFill>
                <a:latin typeface="+mn-lt"/>
              </a:defRPr>
            </a:lvl9pPr>
          </a:lstStyle>
          <a:p>
            <a:pPr marL="285750" marR="0" lvl="0" indent="-285750" algn="l" defTabSz="914400" rtl="0" eaLnBrk="0" fontAlgn="base" latinLnBrk="0" hangingPunct="0">
              <a:lnSpc>
                <a:spcPct val="100000"/>
              </a:lnSpc>
              <a:spcBef>
                <a:spcPct val="20000"/>
              </a:spcBef>
              <a:spcAft>
                <a:spcPct val="0"/>
              </a:spcAft>
              <a:buClrTx/>
              <a:buSzTx/>
              <a:buFont typeface="Arial" panose="020B0604020202020204" pitchFamily="34" charset="0"/>
              <a:buChar char="•"/>
              <a:tabLst/>
              <a:defRPr/>
            </a:pPr>
            <a:endParaRPr kumimoji="0" lang="en-GB" altLang="en-US" sz="2800" b="0" i="0" u="none" strike="noStrike" kern="0" cap="none" spc="0" normalizeH="0" baseline="0" noProof="0" dirty="0">
              <a:ln>
                <a:noFill/>
              </a:ln>
              <a:solidFill>
                <a:schemeClr val="tx1"/>
              </a:solidFill>
              <a:effectLst/>
              <a:uLnTx/>
              <a:uFillTx/>
            </a:endParaRPr>
          </a:p>
        </p:txBody>
      </p:sp>
      <p:sp>
        <p:nvSpPr>
          <p:cNvPr id="5" name="TextBox 4"/>
          <p:cNvSpPr txBox="1"/>
          <p:nvPr/>
        </p:nvSpPr>
        <p:spPr>
          <a:xfrm>
            <a:off x="1235676" y="43209"/>
            <a:ext cx="9613556" cy="646331"/>
          </a:xfrm>
          <a:prstGeom prst="rect">
            <a:avLst/>
          </a:prstGeom>
          <a:solidFill>
            <a:schemeClr val="accent6">
              <a:lumMod val="40000"/>
              <a:lumOff val="60000"/>
            </a:schemeClr>
          </a:solidFill>
        </p:spPr>
        <p:txBody>
          <a:bodyPr wrap="square" rtlCol="0">
            <a:spAutoFit/>
          </a:bodyPr>
          <a:lstStyle/>
          <a:p>
            <a:pPr algn="ctr"/>
            <a:r>
              <a:rPr lang="en-GB" sz="3600" b="1" dirty="0">
                <a:solidFill>
                  <a:schemeClr val="bg1"/>
                </a:solidFill>
              </a:rPr>
              <a:t>Additional Safeguarding Measures</a:t>
            </a:r>
          </a:p>
        </p:txBody>
      </p:sp>
      <p:graphicFrame>
        <p:nvGraphicFramePr>
          <p:cNvPr id="7" name="Diagram 6"/>
          <p:cNvGraphicFramePr/>
          <p:nvPr>
            <p:extLst>
              <p:ext uri="{D42A27DB-BD31-4B8C-83A1-F6EECF244321}">
                <p14:modId xmlns:p14="http://schemas.microsoft.com/office/powerpoint/2010/main" val="706380926"/>
              </p:ext>
            </p:extLst>
          </p:nvPr>
        </p:nvGraphicFramePr>
        <p:xfrm>
          <a:off x="195709" y="785446"/>
          <a:ext cx="5900291" cy="588234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8196" name="Picture 4" descr="Huntingdon &amp; District Rugby - Safeguarding Officer Required">
            <a:extLst>
              <a:ext uri="{FF2B5EF4-FFF2-40B4-BE49-F238E27FC236}">
                <a16:creationId xmlns:a16="http://schemas.microsoft.com/office/drawing/2014/main" id="{D1A39370-DBD9-E948-88B2-D7DD13CBC45D}"/>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112000" y="939800"/>
            <a:ext cx="4487614" cy="2489200"/>
          </a:xfrm>
          <a:prstGeom prst="rect">
            <a:avLst/>
          </a:prstGeom>
          <a:noFill/>
          <a:extLst>
            <a:ext uri="{909E8E84-426E-40DD-AFC4-6F175D3DCCD1}">
              <a14:hiddenFill xmlns:a14="http://schemas.microsoft.com/office/drawing/2010/main">
                <a:solidFill>
                  <a:srgbClr val="FFFFFF"/>
                </a:solidFill>
              </a14:hiddenFill>
            </a:ext>
          </a:extLst>
        </p:spPr>
      </p:pic>
      <p:pic>
        <p:nvPicPr>
          <p:cNvPr id="8198" name="Picture 6" descr="What (TF) is Safeguarding? - Taye Training">
            <a:extLst>
              <a:ext uri="{FF2B5EF4-FFF2-40B4-BE49-F238E27FC236}">
                <a16:creationId xmlns:a16="http://schemas.microsoft.com/office/drawing/2014/main" id="{2472C4FA-0262-611B-7040-A13D1CECFECE}"/>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6772531" y="3880972"/>
            <a:ext cx="5089383" cy="2489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827796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nodePh="1">
                                  <p:stCondLst>
                                    <p:cond delay="0"/>
                                  </p:stCondLst>
                                  <p:endCondLst>
                                    <p:cond evt="begin" delay="0">
                                      <p:tn val="5"/>
                                    </p:cond>
                                  </p:end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7">
                                            <p:graphicEl>
                                              <a:dgm id="{8E232D6D-14DE-6D44-A53A-C3FE673E4D4C}"/>
                                            </p:graphicEl>
                                          </p:spTgt>
                                        </p:tgtEl>
                                        <p:attrNameLst>
                                          <p:attrName>style.visibility</p:attrName>
                                        </p:attrNameLst>
                                      </p:cBhvr>
                                      <p:to>
                                        <p:strVal val="visible"/>
                                      </p:to>
                                    </p:set>
                                    <p:animEffect transition="in" filter="fade">
                                      <p:cBhvr>
                                        <p:cTn id="12" dur="500"/>
                                        <p:tgtEl>
                                          <p:spTgt spid="7">
                                            <p:graphicEl>
                                              <a:dgm id="{8E232D6D-14DE-6D44-A53A-C3FE673E4D4C}"/>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7">
                                            <p:graphicEl>
                                              <a:dgm id="{A10DD0B3-050B-C64F-841C-378F9C228C11}"/>
                                            </p:graphicEl>
                                          </p:spTgt>
                                        </p:tgtEl>
                                        <p:attrNameLst>
                                          <p:attrName>style.visibility</p:attrName>
                                        </p:attrNameLst>
                                      </p:cBhvr>
                                      <p:to>
                                        <p:strVal val="visible"/>
                                      </p:to>
                                    </p:set>
                                    <p:animEffect transition="in" filter="fade">
                                      <p:cBhvr>
                                        <p:cTn id="17" dur="500"/>
                                        <p:tgtEl>
                                          <p:spTgt spid="7">
                                            <p:graphicEl>
                                              <a:dgm id="{A10DD0B3-050B-C64F-841C-378F9C228C11}"/>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7">
                                            <p:graphicEl>
                                              <a:dgm id="{6BE399C6-4FE7-4F4D-AF63-772B0390F851}"/>
                                            </p:graphicEl>
                                          </p:spTgt>
                                        </p:tgtEl>
                                        <p:attrNameLst>
                                          <p:attrName>style.visibility</p:attrName>
                                        </p:attrNameLst>
                                      </p:cBhvr>
                                      <p:to>
                                        <p:strVal val="visible"/>
                                      </p:to>
                                    </p:set>
                                    <p:animEffect transition="in" filter="fade">
                                      <p:cBhvr>
                                        <p:cTn id="22" dur="500"/>
                                        <p:tgtEl>
                                          <p:spTgt spid="7">
                                            <p:graphicEl>
                                              <a:dgm id="{6BE399C6-4FE7-4F4D-AF63-772B0390F851}"/>
                                            </p:graphic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7">
                                            <p:graphicEl>
                                              <a:dgm id="{4ABF5646-D731-A54B-9CD7-C0C0EC4ADC22}"/>
                                            </p:graphicEl>
                                          </p:spTgt>
                                        </p:tgtEl>
                                        <p:attrNameLst>
                                          <p:attrName>style.visibility</p:attrName>
                                        </p:attrNameLst>
                                      </p:cBhvr>
                                      <p:to>
                                        <p:strVal val="visible"/>
                                      </p:to>
                                    </p:set>
                                    <p:animEffect transition="in" filter="fade">
                                      <p:cBhvr>
                                        <p:cTn id="27" dur="500"/>
                                        <p:tgtEl>
                                          <p:spTgt spid="7">
                                            <p:graphicEl>
                                              <a:dgm id="{4ABF5646-D731-A54B-9CD7-C0C0EC4ADC22}"/>
                                            </p:graphic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7">
                                            <p:graphicEl>
                                              <a:dgm id="{F6C48066-FA8F-A849-83DF-4FFDA19518D4}"/>
                                            </p:graphicEl>
                                          </p:spTgt>
                                        </p:tgtEl>
                                        <p:attrNameLst>
                                          <p:attrName>style.visibility</p:attrName>
                                        </p:attrNameLst>
                                      </p:cBhvr>
                                      <p:to>
                                        <p:strVal val="visible"/>
                                      </p:to>
                                    </p:set>
                                    <p:animEffect transition="in" filter="fade">
                                      <p:cBhvr>
                                        <p:cTn id="32" dur="500"/>
                                        <p:tgtEl>
                                          <p:spTgt spid="7">
                                            <p:graphicEl>
                                              <a:dgm id="{F6C48066-FA8F-A849-83DF-4FFDA19518D4}"/>
                                            </p:graphic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7">
                                            <p:graphicEl>
                                              <a:dgm id="{AEFE48C1-8712-6844-802B-FB93C51FB356}"/>
                                            </p:graphicEl>
                                          </p:spTgt>
                                        </p:tgtEl>
                                        <p:attrNameLst>
                                          <p:attrName>style.visibility</p:attrName>
                                        </p:attrNameLst>
                                      </p:cBhvr>
                                      <p:to>
                                        <p:strVal val="visible"/>
                                      </p:to>
                                    </p:set>
                                    <p:animEffect transition="in" filter="fade">
                                      <p:cBhvr>
                                        <p:cTn id="37" dur="500"/>
                                        <p:tgtEl>
                                          <p:spTgt spid="7">
                                            <p:graphicEl>
                                              <a:dgm id="{AEFE48C1-8712-6844-802B-FB93C51FB356}"/>
                                            </p:graphic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7">
                                            <p:graphicEl>
                                              <a:dgm id="{21653C7E-DD4F-504A-AC60-4DCDF93399F1}"/>
                                            </p:graphicEl>
                                          </p:spTgt>
                                        </p:tgtEl>
                                        <p:attrNameLst>
                                          <p:attrName>style.visibility</p:attrName>
                                        </p:attrNameLst>
                                      </p:cBhvr>
                                      <p:to>
                                        <p:strVal val="visible"/>
                                      </p:to>
                                    </p:set>
                                    <p:animEffect transition="in" filter="fade">
                                      <p:cBhvr>
                                        <p:cTn id="42" dur="500"/>
                                        <p:tgtEl>
                                          <p:spTgt spid="7">
                                            <p:graphicEl>
                                              <a:dgm id="{21653C7E-DD4F-504A-AC60-4DCDF93399F1}"/>
                                            </p:graphic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7">
                                            <p:graphicEl>
                                              <a:dgm id="{50AA94D7-0313-4A4B-8DE7-401F3724B597}"/>
                                            </p:graphicEl>
                                          </p:spTgt>
                                        </p:tgtEl>
                                        <p:attrNameLst>
                                          <p:attrName>style.visibility</p:attrName>
                                        </p:attrNameLst>
                                      </p:cBhvr>
                                      <p:to>
                                        <p:strVal val="visible"/>
                                      </p:to>
                                    </p:set>
                                    <p:animEffect transition="in" filter="fade">
                                      <p:cBhvr>
                                        <p:cTn id="47" dur="500"/>
                                        <p:tgtEl>
                                          <p:spTgt spid="7">
                                            <p:graphicEl>
                                              <a:dgm id="{50AA94D7-0313-4A4B-8DE7-401F3724B597}"/>
                                            </p:graphicEl>
                                          </p:spTgt>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grpId="0" nodeType="clickEffect">
                                  <p:stCondLst>
                                    <p:cond delay="0"/>
                                  </p:stCondLst>
                                  <p:childTnLst>
                                    <p:set>
                                      <p:cBhvr>
                                        <p:cTn id="51" dur="1" fill="hold">
                                          <p:stCondLst>
                                            <p:cond delay="0"/>
                                          </p:stCondLst>
                                        </p:cTn>
                                        <p:tgtEl>
                                          <p:spTgt spid="7">
                                            <p:graphicEl>
                                              <a:dgm id="{244A4EDC-67B1-B440-B7F6-8F26F59B4B08}"/>
                                            </p:graphicEl>
                                          </p:spTgt>
                                        </p:tgtEl>
                                        <p:attrNameLst>
                                          <p:attrName>style.visibility</p:attrName>
                                        </p:attrNameLst>
                                      </p:cBhvr>
                                      <p:to>
                                        <p:strVal val="visible"/>
                                      </p:to>
                                    </p:set>
                                    <p:animEffect transition="in" filter="fade">
                                      <p:cBhvr>
                                        <p:cTn id="52" dur="500"/>
                                        <p:tgtEl>
                                          <p:spTgt spid="7">
                                            <p:graphicEl>
                                              <a:dgm id="{244A4EDC-67B1-B440-B7F6-8F26F59B4B08}"/>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Graphic spid="7" grpId="0">
        <p:bldSub>
          <a:bldDgm bld="one"/>
        </p:bldSub>
      </p:bldGraphic>
    </p:bldLst>
  </p:timing>
</p:sld>
</file>

<file path=ppt/slides/slide4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308" name="Rectangle 12307">
            <a:extLst>
              <a:ext uri="{FF2B5EF4-FFF2-40B4-BE49-F238E27FC236}">
                <a16:creationId xmlns:a16="http://schemas.microsoft.com/office/drawing/2014/main" id="{9B7AD9F6-8CE7-4299-8FC6-328F4DCD3FF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890338" y="640080"/>
            <a:ext cx="3734014" cy="3566160"/>
          </a:xfrm>
          <a:prstGeom prst="rect">
            <a:avLst/>
          </a:prstGeom>
        </p:spPr>
        <p:txBody>
          <a:bodyPr vert="horz" lIns="91440" tIns="45720" rIns="91440" bIns="45720" rtlCol="0" anchor="b">
            <a:normAutofit/>
          </a:bodyPr>
          <a:lstStyle/>
          <a:p>
            <a:pPr>
              <a:lnSpc>
                <a:spcPct val="90000"/>
              </a:lnSpc>
              <a:spcBef>
                <a:spcPct val="0"/>
              </a:spcBef>
              <a:spcAft>
                <a:spcPts val="600"/>
              </a:spcAft>
            </a:pPr>
            <a:r>
              <a:rPr lang="en-US" sz="3800" b="1">
                <a:latin typeface="+mj-lt"/>
                <a:ea typeface="+mj-ea"/>
                <a:cs typeface="+mj-cs"/>
              </a:rPr>
              <a:t>DOMESTIC VIOLENCE </a:t>
            </a:r>
          </a:p>
          <a:p>
            <a:pPr>
              <a:lnSpc>
                <a:spcPct val="90000"/>
              </a:lnSpc>
              <a:spcBef>
                <a:spcPct val="0"/>
              </a:spcBef>
              <a:spcAft>
                <a:spcPts val="600"/>
              </a:spcAft>
            </a:pPr>
            <a:r>
              <a:rPr lang="en-US" sz="3800" b="1">
                <a:latin typeface="+mj-lt"/>
                <a:ea typeface="+mj-ea"/>
                <a:cs typeface="+mj-cs"/>
              </a:rPr>
              <a:t>DISCLOSURE SCHEME</a:t>
            </a:r>
          </a:p>
          <a:p>
            <a:pPr>
              <a:lnSpc>
                <a:spcPct val="90000"/>
              </a:lnSpc>
              <a:spcBef>
                <a:spcPct val="0"/>
              </a:spcBef>
              <a:spcAft>
                <a:spcPts val="600"/>
              </a:spcAft>
            </a:pPr>
            <a:endParaRPr lang="en-US" sz="3800" b="1">
              <a:latin typeface="+mj-lt"/>
              <a:ea typeface="+mj-ea"/>
              <a:cs typeface="+mj-cs"/>
            </a:endParaRPr>
          </a:p>
          <a:p>
            <a:pPr>
              <a:lnSpc>
                <a:spcPct val="90000"/>
              </a:lnSpc>
              <a:spcBef>
                <a:spcPct val="0"/>
              </a:spcBef>
              <a:spcAft>
                <a:spcPts val="600"/>
              </a:spcAft>
            </a:pPr>
            <a:r>
              <a:rPr lang="en-US" sz="3800" b="1">
                <a:latin typeface="+mj-lt"/>
                <a:ea typeface="+mj-ea"/>
                <a:cs typeface="+mj-cs"/>
              </a:rPr>
              <a:t>Clare’s Law</a:t>
            </a:r>
          </a:p>
        </p:txBody>
      </p:sp>
      <p:sp>
        <p:nvSpPr>
          <p:cNvPr id="12310" name="sketchy line">
            <a:extLst>
              <a:ext uri="{FF2B5EF4-FFF2-40B4-BE49-F238E27FC236}">
                <a16:creationId xmlns:a16="http://schemas.microsoft.com/office/drawing/2014/main" id="{F49775AF-8896-43EE-92C6-83497D6DC56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90338" y="4409267"/>
            <a:ext cx="3474720" cy="18288"/>
          </a:xfrm>
          <a:custGeom>
            <a:avLst/>
            <a:gdLst>
              <a:gd name="connsiteX0" fmla="*/ 0 w 3474720"/>
              <a:gd name="connsiteY0" fmla="*/ 0 h 18288"/>
              <a:gd name="connsiteX1" fmla="*/ 694944 w 3474720"/>
              <a:gd name="connsiteY1" fmla="*/ 0 h 18288"/>
              <a:gd name="connsiteX2" fmla="*/ 1355141 w 3474720"/>
              <a:gd name="connsiteY2" fmla="*/ 0 h 18288"/>
              <a:gd name="connsiteX3" fmla="*/ 2015338 w 3474720"/>
              <a:gd name="connsiteY3" fmla="*/ 0 h 18288"/>
              <a:gd name="connsiteX4" fmla="*/ 2779776 w 3474720"/>
              <a:gd name="connsiteY4" fmla="*/ 0 h 18288"/>
              <a:gd name="connsiteX5" fmla="*/ 3474720 w 3474720"/>
              <a:gd name="connsiteY5" fmla="*/ 0 h 18288"/>
              <a:gd name="connsiteX6" fmla="*/ 3474720 w 3474720"/>
              <a:gd name="connsiteY6" fmla="*/ 18288 h 18288"/>
              <a:gd name="connsiteX7" fmla="*/ 2779776 w 3474720"/>
              <a:gd name="connsiteY7" fmla="*/ 18288 h 18288"/>
              <a:gd name="connsiteX8" fmla="*/ 2189074 w 3474720"/>
              <a:gd name="connsiteY8" fmla="*/ 18288 h 18288"/>
              <a:gd name="connsiteX9" fmla="*/ 1528877 w 3474720"/>
              <a:gd name="connsiteY9" fmla="*/ 18288 h 18288"/>
              <a:gd name="connsiteX10" fmla="*/ 868680 w 3474720"/>
              <a:gd name="connsiteY10" fmla="*/ 18288 h 18288"/>
              <a:gd name="connsiteX11" fmla="*/ 0 w 3474720"/>
              <a:gd name="connsiteY11" fmla="*/ 18288 h 18288"/>
              <a:gd name="connsiteX12" fmla="*/ 0 w 3474720"/>
              <a:gd name="connsiteY12"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474720" h="18288" fill="none" extrusionOk="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w="3474720" h="18288" stroke="0" extrusionOk="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290" name="Picture 2" descr="Clare's Law Becomes Official - Safespots Wythenshawe">
            <a:extLst>
              <a:ext uri="{FF2B5EF4-FFF2-40B4-BE49-F238E27FC236}">
                <a16:creationId xmlns:a16="http://schemas.microsoft.com/office/drawing/2014/main" id="{210A092C-8777-2ACD-277E-9627FB4B18BD}"/>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r="-1" b="301"/>
          <a:stretch/>
        </p:blipFill>
        <p:spPr bwMode="auto">
          <a:xfrm>
            <a:off x="5311702" y="10"/>
            <a:ext cx="6878775"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3824911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E442304-DDBD-4F7B-8017-36BCC863FB4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sketch line">
            <a:extLst>
              <a:ext uri="{FF2B5EF4-FFF2-40B4-BE49-F238E27FC236}">
                <a16:creationId xmlns:a16="http://schemas.microsoft.com/office/drawing/2014/main" id="{5E107275-3853-46FD-A241-DE4355A426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627450" y="3462719"/>
            <a:ext cx="5410200" cy="18288"/>
          </a:xfrm>
          <a:custGeom>
            <a:avLst/>
            <a:gdLst>
              <a:gd name="connsiteX0" fmla="*/ 0 w 5410200"/>
              <a:gd name="connsiteY0" fmla="*/ 0 h 18288"/>
              <a:gd name="connsiteX1" fmla="*/ 568071 w 5410200"/>
              <a:gd name="connsiteY1" fmla="*/ 0 h 18288"/>
              <a:gd name="connsiteX2" fmla="*/ 1298448 w 5410200"/>
              <a:gd name="connsiteY2" fmla="*/ 0 h 18288"/>
              <a:gd name="connsiteX3" fmla="*/ 1920621 w 5410200"/>
              <a:gd name="connsiteY3" fmla="*/ 0 h 18288"/>
              <a:gd name="connsiteX4" fmla="*/ 2488692 w 5410200"/>
              <a:gd name="connsiteY4" fmla="*/ 0 h 18288"/>
              <a:gd name="connsiteX5" fmla="*/ 3219069 w 5410200"/>
              <a:gd name="connsiteY5" fmla="*/ 0 h 18288"/>
              <a:gd name="connsiteX6" fmla="*/ 3895344 w 5410200"/>
              <a:gd name="connsiteY6" fmla="*/ 0 h 18288"/>
              <a:gd name="connsiteX7" fmla="*/ 4571619 w 5410200"/>
              <a:gd name="connsiteY7" fmla="*/ 0 h 18288"/>
              <a:gd name="connsiteX8" fmla="*/ 5410200 w 5410200"/>
              <a:gd name="connsiteY8" fmla="*/ 0 h 18288"/>
              <a:gd name="connsiteX9" fmla="*/ 5410200 w 5410200"/>
              <a:gd name="connsiteY9" fmla="*/ 18288 h 18288"/>
              <a:gd name="connsiteX10" fmla="*/ 4842129 w 5410200"/>
              <a:gd name="connsiteY10" fmla="*/ 18288 h 18288"/>
              <a:gd name="connsiteX11" fmla="*/ 4328160 w 5410200"/>
              <a:gd name="connsiteY11" fmla="*/ 18288 h 18288"/>
              <a:gd name="connsiteX12" fmla="*/ 3597783 w 5410200"/>
              <a:gd name="connsiteY12" fmla="*/ 18288 h 18288"/>
              <a:gd name="connsiteX13" fmla="*/ 3029712 w 5410200"/>
              <a:gd name="connsiteY13" fmla="*/ 18288 h 18288"/>
              <a:gd name="connsiteX14" fmla="*/ 2299335 w 5410200"/>
              <a:gd name="connsiteY14" fmla="*/ 18288 h 18288"/>
              <a:gd name="connsiteX15" fmla="*/ 1514856 w 5410200"/>
              <a:gd name="connsiteY15" fmla="*/ 18288 h 18288"/>
              <a:gd name="connsiteX16" fmla="*/ 892683 w 5410200"/>
              <a:gd name="connsiteY16" fmla="*/ 18288 h 18288"/>
              <a:gd name="connsiteX17" fmla="*/ 0 w 5410200"/>
              <a:gd name="connsiteY17" fmla="*/ 18288 h 18288"/>
              <a:gd name="connsiteX18" fmla="*/ 0 w 5410200"/>
              <a:gd name="connsiteY18"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410200" h="18288" fill="none" extrusionOk="0">
                <a:moveTo>
                  <a:pt x="0" y="0"/>
                </a:moveTo>
                <a:cubicBezTo>
                  <a:pt x="163050" y="-18707"/>
                  <a:pt x="319321" y="-16364"/>
                  <a:pt x="568071" y="0"/>
                </a:cubicBezTo>
                <a:cubicBezTo>
                  <a:pt x="816821" y="16364"/>
                  <a:pt x="1013224" y="-7268"/>
                  <a:pt x="1298448" y="0"/>
                </a:cubicBezTo>
                <a:cubicBezTo>
                  <a:pt x="1583672" y="7268"/>
                  <a:pt x="1631711" y="-3367"/>
                  <a:pt x="1920621" y="0"/>
                </a:cubicBezTo>
                <a:cubicBezTo>
                  <a:pt x="2209531" y="3367"/>
                  <a:pt x="2364420" y="-19184"/>
                  <a:pt x="2488692" y="0"/>
                </a:cubicBezTo>
                <a:cubicBezTo>
                  <a:pt x="2612964" y="19184"/>
                  <a:pt x="3023298" y="-34627"/>
                  <a:pt x="3219069" y="0"/>
                </a:cubicBezTo>
                <a:cubicBezTo>
                  <a:pt x="3414840" y="34627"/>
                  <a:pt x="3656810" y="24043"/>
                  <a:pt x="3895344" y="0"/>
                </a:cubicBezTo>
                <a:cubicBezTo>
                  <a:pt x="4133879" y="-24043"/>
                  <a:pt x="4393984" y="-19577"/>
                  <a:pt x="4571619" y="0"/>
                </a:cubicBezTo>
                <a:cubicBezTo>
                  <a:pt x="4749255" y="19577"/>
                  <a:pt x="5179928" y="-6281"/>
                  <a:pt x="5410200" y="0"/>
                </a:cubicBezTo>
                <a:cubicBezTo>
                  <a:pt x="5410730" y="6954"/>
                  <a:pt x="5410934" y="12839"/>
                  <a:pt x="5410200" y="18288"/>
                </a:cubicBezTo>
                <a:cubicBezTo>
                  <a:pt x="5139060" y="6751"/>
                  <a:pt x="5121593" y="31035"/>
                  <a:pt x="4842129" y="18288"/>
                </a:cubicBezTo>
                <a:cubicBezTo>
                  <a:pt x="4562665" y="5541"/>
                  <a:pt x="4448273" y="9487"/>
                  <a:pt x="4328160" y="18288"/>
                </a:cubicBezTo>
                <a:cubicBezTo>
                  <a:pt x="4208047" y="27089"/>
                  <a:pt x="3760936" y="22567"/>
                  <a:pt x="3597783" y="18288"/>
                </a:cubicBezTo>
                <a:cubicBezTo>
                  <a:pt x="3434630" y="14009"/>
                  <a:pt x="3299718" y="33213"/>
                  <a:pt x="3029712" y="18288"/>
                </a:cubicBezTo>
                <a:cubicBezTo>
                  <a:pt x="2759706" y="3363"/>
                  <a:pt x="2640159" y="27394"/>
                  <a:pt x="2299335" y="18288"/>
                </a:cubicBezTo>
                <a:cubicBezTo>
                  <a:pt x="1958511" y="9182"/>
                  <a:pt x="1801186" y="28985"/>
                  <a:pt x="1514856" y="18288"/>
                </a:cubicBezTo>
                <a:cubicBezTo>
                  <a:pt x="1228526" y="7591"/>
                  <a:pt x="1063509" y="-5305"/>
                  <a:pt x="892683" y="18288"/>
                </a:cubicBezTo>
                <a:cubicBezTo>
                  <a:pt x="721857" y="41881"/>
                  <a:pt x="186945" y="-20897"/>
                  <a:pt x="0" y="18288"/>
                </a:cubicBezTo>
                <a:cubicBezTo>
                  <a:pt x="-570" y="9279"/>
                  <a:pt x="132" y="5100"/>
                  <a:pt x="0" y="0"/>
                </a:cubicBezTo>
                <a:close/>
              </a:path>
              <a:path w="5410200" h="18288" stroke="0" extrusionOk="0">
                <a:moveTo>
                  <a:pt x="0" y="0"/>
                </a:moveTo>
                <a:cubicBezTo>
                  <a:pt x="285096" y="-4925"/>
                  <a:pt x="376456" y="22268"/>
                  <a:pt x="622173" y="0"/>
                </a:cubicBezTo>
                <a:cubicBezTo>
                  <a:pt x="867890" y="-22268"/>
                  <a:pt x="1031392" y="7228"/>
                  <a:pt x="1136142" y="0"/>
                </a:cubicBezTo>
                <a:cubicBezTo>
                  <a:pt x="1240892" y="-7228"/>
                  <a:pt x="1561853" y="9877"/>
                  <a:pt x="1920621" y="0"/>
                </a:cubicBezTo>
                <a:cubicBezTo>
                  <a:pt x="2279389" y="-9877"/>
                  <a:pt x="2367255" y="19546"/>
                  <a:pt x="2542794" y="0"/>
                </a:cubicBezTo>
                <a:cubicBezTo>
                  <a:pt x="2718333" y="-19546"/>
                  <a:pt x="2866732" y="-22226"/>
                  <a:pt x="3164967" y="0"/>
                </a:cubicBezTo>
                <a:cubicBezTo>
                  <a:pt x="3463202" y="22226"/>
                  <a:pt x="3568055" y="-2765"/>
                  <a:pt x="3949446" y="0"/>
                </a:cubicBezTo>
                <a:cubicBezTo>
                  <a:pt x="4330837" y="2765"/>
                  <a:pt x="4287895" y="10557"/>
                  <a:pt x="4517517" y="0"/>
                </a:cubicBezTo>
                <a:cubicBezTo>
                  <a:pt x="4747139" y="-10557"/>
                  <a:pt x="5149588" y="8716"/>
                  <a:pt x="5410200" y="0"/>
                </a:cubicBezTo>
                <a:cubicBezTo>
                  <a:pt x="5409517" y="5414"/>
                  <a:pt x="5409480" y="12510"/>
                  <a:pt x="5410200" y="18288"/>
                </a:cubicBezTo>
                <a:cubicBezTo>
                  <a:pt x="5163327" y="41494"/>
                  <a:pt x="5008749" y="10693"/>
                  <a:pt x="4842129" y="18288"/>
                </a:cubicBezTo>
                <a:cubicBezTo>
                  <a:pt x="4675509" y="25883"/>
                  <a:pt x="4433401" y="-615"/>
                  <a:pt x="4165854" y="18288"/>
                </a:cubicBezTo>
                <a:cubicBezTo>
                  <a:pt x="3898308" y="37191"/>
                  <a:pt x="3809032" y="-8710"/>
                  <a:pt x="3543681" y="18288"/>
                </a:cubicBezTo>
                <a:cubicBezTo>
                  <a:pt x="3278330" y="45286"/>
                  <a:pt x="3073876" y="-15917"/>
                  <a:pt x="2759202" y="18288"/>
                </a:cubicBezTo>
                <a:cubicBezTo>
                  <a:pt x="2444528" y="52493"/>
                  <a:pt x="2204144" y="3372"/>
                  <a:pt x="1974723" y="18288"/>
                </a:cubicBezTo>
                <a:cubicBezTo>
                  <a:pt x="1745302" y="33204"/>
                  <a:pt x="1602335" y="31490"/>
                  <a:pt x="1406652" y="18288"/>
                </a:cubicBezTo>
                <a:cubicBezTo>
                  <a:pt x="1210969" y="5086"/>
                  <a:pt x="923948" y="3161"/>
                  <a:pt x="730377" y="18288"/>
                </a:cubicBezTo>
                <a:cubicBezTo>
                  <a:pt x="536806" y="33415"/>
                  <a:pt x="336496" y="-141"/>
                  <a:pt x="0" y="18288"/>
                </a:cubicBezTo>
                <a:cubicBezTo>
                  <a:pt x="-306" y="11061"/>
                  <a:pt x="-655" y="7751"/>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TextBox 2">
            <a:extLst>
              <a:ext uri="{FF2B5EF4-FFF2-40B4-BE49-F238E27FC236}">
                <a16:creationId xmlns:a16="http://schemas.microsoft.com/office/drawing/2014/main" id="{343BFE92-C7F9-E502-2A70-E64038038DD7}"/>
              </a:ext>
            </a:extLst>
          </p:cNvPr>
          <p:cNvGraphicFramePr/>
          <p:nvPr>
            <p:extLst>
              <p:ext uri="{D42A27DB-BD31-4B8C-83A1-F6EECF244321}">
                <p14:modId xmlns:p14="http://schemas.microsoft.com/office/powerpoint/2010/main" val="376767662"/>
              </p:ext>
            </p:extLst>
          </p:nvPr>
        </p:nvGraphicFramePr>
        <p:xfrm>
          <a:off x="4648018" y="640822"/>
          <a:ext cx="6900512" cy="553614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11266" name="Picture 2" descr="States of Jersey Police - Clare's Law - Domestic Violence Disclosure Scheme">
            <a:extLst>
              <a:ext uri="{FF2B5EF4-FFF2-40B4-BE49-F238E27FC236}">
                <a16:creationId xmlns:a16="http://schemas.microsoft.com/office/drawing/2014/main" id="{8868DB1E-6A18-D92D-E4A5-8656C1CFB67C}"/>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48897" y="1098550"/>
            <a:ext cx="3034087" cy="42862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95248493"/>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667265" y="255991"/>
            <a:ext cx="10799805" cy="646331"/>
          </a:xfrm>
          <a:prstGeom prst="rect">
            <a:avLst/>
          </a:prstGeom>
          <a:solidFill>
            <a:schemeClr val="accent6">
              <a:lumMod val="40000"/>
              <a:lumOff val="60000"/>
            </a:schemeClr>
          </a:solidFill>
          <a:ln>
            <a:noFill/>
          </a:ln>
        </p:spPr>
        <p:txBody>
          <a:bodyPr wrap="square" rtlCol="0">
            <a:spAutoFit/>
          </a:bodyPr>
          <a:lstStyle/>
          <a:p>
            <a:pPr algn="ctr"/>
            <a:r>
              <a:rPr lang="en-GB" sz="3600" b="1" dirty="0">
                <a:solidFill>
                  <a:schemeClr val="bg1"/>
                </a:solidFill>
              </a:rPr>
              <a:t> Multi Agency Risk Assessment Conference (MARAC)</a:t>
            </a:r>
          </a:p>
        </p:txBody>
      </p:sp>
      <p:graphicFrame>
        <p:nvGraphicFramePr>
          <p:cNvPr id="3" name="Diagram 2"/>
          <p:cNvGraphicFramePr/>
          <p:nvPr>
            <p:extLst>
              <p:ext uri="{D42A27DB-BD31-4B8C-83A1-F6EECF244321}">
                <p14:modId xmlns:p14="http://schemas.microsoft.com/office/powerpoint/2010/main" val="1158640324"/>
              </p:ext>
            </p:extLst>
          </p:nvPr>
        </p:nvGraphicFramePr>
        <p:xfrm>
          <a:off x="667265" y="902322"/>
          <a:ext cx="10799805" cy="523601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9218" name="Picture 2" descr="Accessing Multi-agency Support In The Early Years - Early Years Careers">
            <a:extLst>
              <a:ext uri="{FF2B5EF4-FFF2-40B4-BE49-F238E27FC236}">
                <a16:creationId xmlns:a16="http://schemas.microsoft.com/office/drawing/2014/main" id="{C1EF7C94-5D29-41F9-C4F5-B7DA729E8BC4}"/>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24930" y="3534833"/>
            <a:ext cx="3327400" cy="24511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3187100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graphicEl>
                                              <a:dgm id="{9BED8C46-F87D-4CB6-ACEE-29FF88F73C65}"/>
                                            </p:graphicEl>
                                          </p:spTgt>
                                        </p:tgtEl>
                                        <p:attrNameLst>
                                          <p:attrName>style.visibility</p:attrName>
                                        </p:attrNameLst>
                                      </p:cBhvr>
                                      <p:to>
                                        <p:strVal val="visible"/>
                                      </p:to>
                                    </p:set>
                                    <p:animEffect transition="in" filter="fade">
                                      <p:cBhvr>
                                        <p:cTn id="7" dur="500"/>
                                        <p:tgtEl>
                                          <p:spTgt spid="3">
                                            <p:graphicEl>
                                              <a:dgm id="{9BED8C46-F87D-4CB6-ACEE-29FF88F73C65}"/>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graphicEl>
                                              <a:dgm id="{5117BF76-DDF7-491A-B40D-0F5D5F8AFBFE}"/>
                                            </p:graphicEl>
                                          </p:spTgt>
                                        </p:tgtEl>
                                        <p:attrNameLst>
                                          <p:attrName>style.visibility</p:attrName>
                                        </p:attrNameLst>
                                      </p:cBhvr>
                                      <p:to>
                                        <p:strVal val="visible"/>
                                      </p:to>
                                    </p:set>
                                    <p:animEffect transition="in" filter="fade">
                                      <p:cBhvr>
                                        <p:cTn id="12" dur="500"/>
                                        <p:tgtEl>
                                          <p:spTgt spid="3">
                                            <p:graphicEl>
                                              <a:dgm id="{5117BF76-DDF7-491A-B40D-0F5D5F8AFBFE}"/>
                                            </p:graphic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3">
                                            <p:graphicEl>
                                              <a:dgm id="{6EDEF75F-7AD9-49A6-BAA7-508AF8A71A95}"/>
                                            </p:graphicEl>
                                          </p:spTgt>
                                        </p:tgtEl>
                                        <p:attrNameLst>
                                          <p:attrName>style.visibility</p:attrName>
                                        </p:attrNameLst>
                                      </p:cBhvr>
                                      <p:to>
                                        <p:strVal val="visible"/>
                                      </p:to>
                                    </p:set>
                                    <p:animEffect transition="in" filter="fade">
                                      <p:cBhvr>
                                        <p:cTn id="15" dur="500"/>
                                        <p:tgtEl>
                                          <p:spTgt spid="3">
                                            <p:graphicEl>
                                              <a:dgm id="{6EDEF75F-7AD9-49A6-BAA7-508AF8A71A95}"/>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3">
                                            <p:graphicEl>
                                              <a:dgm id="{DB99A2BD-AF92-4F80-8421-FC28836621E4}"/>
                                            </p:graphicEl>
                                          </p:spTgt>
                                        </p:tgtEl>
                                        <p:attrNameLst>
                                          <p:attrName>style.visibility</p:attrName>
                                        </p:attrNameLst>
                                      </p:cBhvr>
                                      <p:to>
                                        <p:strVal val="visible"/>
                                      </p:to>
                                    </p:set>
                                    <p:animEffect transition="in" filter="fade">
                                      <p:cBhvr>
                                        <p:cTn id="20" dur="500"/>
                                        <p:tgtEl>
                                          <p:spTgt spid="3">
                                            <p:graphicEl>
                                              <a:dgm id="{DB99A2BD-AF92-4F80-8421-FC28836621E4}"/>
                                            </p:graphicEl>
                                          </p:spTgt>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3">
                                            <p:graphicEl>
                                              <a:dgm id="{59ABEF19-A8F0-4C76-A91E-170A56D8B9C6}"/>
                                            </p:graphicEl>
                                          </p:spTgt>
                                        </p:tgtEl>
                                        <p:attrNameLst>
                                          <p:attrName>style.visibility</p:attrName>
                                        </p:attrNameLst>
                                      </p:cBhvr>
                                      <p:to>
                                        <p:strVal val="visible"/>
                                      </p:to>
                                    </p:set>
                                    <p:animEffect transition="in" filter="fade">
                                      <p:cBhvr>
                                        <p:cTn id="23" dur="500"/>
                                        <p:tgtEl>
                                          <p:spTgt spid="3">
                                            <p:graphicEl>
                                              <a:dgm id="{59ABEF19-A8F0-4C76-A91E-170A56D8B9C6}"/>
                                            </p:graphic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3">
                                            <p:graphicEl>
                                              <a:dgm id="{69ED9C22-35A1-4573-9553-3BBD68F553D8}"/>
                                            </p:graphicEl>
                                          </p:spTgt>
                                        </p:tgtEl>
                                        <p:attrNameLst>
                                          <p:attrName>style.visibility</p:attrName>
                                        </p:attrNameLst>
                                      </p:cBhvr>
                                      <p:to>
                                        <p:strVal val="visible"/>
                                      </p:to>
                                    </p:set>
                                    <p:animEffect transition="in" filter="fade">
                                      <p:cBhvr>
                                        <p:cTn id="28" dur="500"/>
                                        <p:tgtEl>
                                          <p:spTgt spid="3">
                                            <p:graphicEl>
                                              <a:dgm id="{69ED9C22-35A1-4573-9553-3BBD68F553D8}"/>
                                            </p:graphicEl>
                                          </p:spTgt>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3">
                                            <p:graphicEl>
                                              <a:dgm id="{0B782093-56E5-4289-A9D9-6EDD759F836E}"/>
                                            </p:graphicEl>
                                          </p:spTgt>
                                        </p:tgtEl>
                                        <p:attrNameLst>
                                          <p:attrName>style.visibility</p:attrName>
                                        </p:attrNameLst>
                                      </p:cBhvr>
                                      <p:to>
                                        <p:strVal val="visible"/>
                                      </p:to>
                                    </p:set>
                                    <p:animEffect transition="in" filter="fade">
                                      <p:cBhvr>
                                        <p:cTn id="31" dur="500"/>
                                        <p:tgtEl>
                                          <p:spTgt spid="3">
                                            <p:graphicEl>
                                              <a:dgm id="{0B782093-56E5-4289-A9D9-6EDD759F836E}"/>
                                            </p:graphicEl>
                                          </p:spTgt>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grpId="0" nodeType="clickEffect">
                                  <p:stCondLst>
                                    <p:cond delay="0"/>
                                  </p:stCondLst>
                                  <p:childTnLst>
                                    <p:set>
                                      <p:cBhvr>
                                        <p:cTn id="35" dur="1" fill="hold">
                                          <p:stCondLst>
                                            <p:cond delay="0"/>
                                          </p:stCondLst>
                                        </p:cTn>
                                        <p:tgtEl>
                                          <p:spTgt spid="3">
                                            <p:graphicEl>
                                              <a:dgm id="{6BF012FE-D9E0-44BE-9CCB-80C0A3343B3E}"/>
                                            </p:graphicEl>
                                          </p:spTgt>
                                        </p:tgtEl>
                                        <p:attrNameLst>
                                          <p:attrName>style.visibility</p:attrName>
                                        </p:attrNameLst>
                                      </p:cBhvr>
                                      <p:to>
                                        <p:strVal val="visible"/>
                                      </p:to>
                                    </p:set>
                                    <p:animEffect transition="in" filter="fade">
                                      <p:cBhvr>
                                        <p:cTn id="36" dur="500"/>
                                        <p:tgtEl>
                                          <p:spTgt spid="3">
                                            <p:graphicEl>
                                              <a:dgm id="{6BF012FE-D9E0-44BE-9CCB-80C0A3343B3E}"/>
                                            </p:graphicEl>
                                          </p:spTgt>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3">
                                            <p:graphicEl>
                                              <a:dgm id="{4555BBF4-FD70-4376-BAE6-B808520AF0F9}"/>
                                            </p:graphicEl>
                                          </p:spTgt>
                                        </p:tgtEl>
                                        <p:attrNameLst>
                                          <p:attrName>style.visibility</p:attrName>
                                        </p:attrNameLst>
                                      </p:cBhvr>
                                      <p:to>
                                        <p:strVal val="visible"/>
                                      </p:to>
                                    </p:set>
                                    <p:animEffect transition="in" filter="fade">
                                      <p:cBhvr>
                                        <p:cTn id="39" dur="500"/>
                                        <p:tgtEl>
                                          <p:spTgt spid="3">
                                            <p:graphicEl>
                                              <a:dgm id="{4555BBF4-FD70-4376-BAE6-B808520AF0F9}"/>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Sub>
          <a:bldDgm bld="one"/>
        </p:bldSub>
      </p:bldGraphic>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38EA6CCD-C0F4-C6D9-53A0-E6DACA18C00E}"/>
              </a:ext>
            </a:extLst>
          </p:cNvPr>
          <p:cNvSpPr txBox="1"/>
          <p:nvPr/>
        </p:nvSpPr>
        <p:spPr>
          <a:xfrm>
            <a:off x="569843" y="988211"/>
            <a:ext cx="6096000" cy="4358116"/>
          </a:xfrm>
          <a:prstGeom prst="rect">
            <a:avLst/>
          </a:prstGeom>
          <a:noFill/>
        </p:spPr>
        <p:txBody>
          <a:bodyPr wrap="square">
            <a:spAutoFit/>
          </a:bodyPr>
          <a:lstStyle/>
          <a:p>
            <a:pPr marL="0" marR="0" lvl="0" indent="0" algn="l" defTabSz="914400" rtl="0" eaLnBrk="0" fontAlgn="base" latinLnBrk="0" hangingPunct="0">
              <a:lnSpc>
                <a:spcPct val="100000"/>
              </a:lnSpc>
              <a:spcBef>
                <a:spcPct val="20000"/>
              </a:spcBef>
              <a:spcAft>
                <a:spcPct val="0"/>
              </a:spcAft>
              <a:buClrTx/>
              <a:buSzTx/>
              <a:buFontTx/>
              <a:buNone/>
              <a:tabLst/>
              <a:defRPr/>
            </a:pPr>
            <a:r>
              <a:rPr kumimoji="0" lang="en-GB" sz="1800" b="1" i="0" u="none" strike="noStrike" kern="0" cap="none" spc="0" normalizeH="0" baseline="0" noProof="0" dirty="0">
                <a:ln>
                  <a:noFill/>
                </a:ln>
                <a:solidFill>
                  <a:schemeClr val="accent5">
                    <a:lumMod val="50000"/>
                  </a:schemeClr>
                </a:solidFill>
                <a:effectLst/>
                <a:uLnTx/>
                <a:uFillTx/>
                <a:latin typeface="Arial" panose="020B0604020202020204" pitchFamily="34" charset="0"/>
                <a:ea typeface="+mn-ea"/>
                <a:cs typeface="Arial" panose="020B0604020202020204" pitchFamily="34" charset="0"/>
              </a:rPr>
              <a:t>The statutory Agencies involved are: </a:t>
            </a:r>
          </a:p>
          <a:p>
            <a:pPr marL="342900" marR="0" lvl="0" indent="-342900" algn="l" defTabSz="914400" rtl="0" eaLnBrk="0" fontAlgn="base" latinLnBrk="0" hangingPunct="0">
              <a:lnSpc>
                <a:spcPct val="100000"/>
              </a:lnSpc>
              <a:spcBef>
                <a:spcPct val="20000"/>
              </a:spcBef>
              <a:spcAft>
                <a:spcPct val="0"/>
              </a:spcAft>
              <a:buClrTx/>
              <a:buSzTx/>
              <a:buFontTx/>
              <a:buChar char="•"/>
              <a:tabLst/>
              <a:defRPr/>
            </a:pPr>
            <a:r>
              <a:rPr kumimoji="0" lang="en-GB" sz="1800" b="0" i="0" u="none" strike="noStrike" kern="0" cap="none" spc="0" normalizeH="0" baseline="0" noProof="0" dirty="0">
                <a:ln>
                  <a:noFill/>
                </a:ln>
                <a:solidFill>
                  <a:schemeClr val="accent5">
                    <a:lumMod val="50000"/>
                  </a:schemeClr>
                </a:solidFill>
                <a:effectLst/>
                <a:uLnTx/>
                <a:uFillTx/>
                <a:latin typeface="Arial" panose="020B0604020202020204" pitchFamily="34" charset="0"/>
                <a:ea typeface="+mn-ea"/>
                <a:cs typeface="Arial" panose="020B0604020202020204" pitchFamily="34" charset="0"/>
              </a:rPr>
              <a:t>Police</a:t>
            </a:r>
          </a:p>
          <a:p>
            <a:pPr marL="342900" marR="0" lvl="0" indent="-342900" algn="l" defTabSz="914400" rtl="0" eaLnBrk="0" fontAlgn="base" latinLnBrk="0" hangingPunct="0">
              <a:lnSpc>
                <a:spcPct val="100000"/>
              </a:lnSpc>
              <a:spcBef>
                <a:spcPct val="20000"/>
              </a:spcBef>
              <a:spcAft>
                <a:spcPct val="0"/>
              </a:spcAft>
              <a:buClrTx/>
              <a:buSzTx/>
              <a:buFontTx/>
              <a:buChar char="•"/>
              <a:tabLst/>
              <a:defRPr/>
            </a:pPr>
            <a:r>
              <a:rPr kumimoji="0" lang="en-GB" sz="1800" b="0" i="0" u="none" strike="noStrike" kern="0" cap="none" spc="0" normalizeH="0" baseline="0" noProof="0" dirty="0">
                <a:ln>
                  <a:noFill/>
                </a:ln>
                <a:solidFill>
                  <a:schemeClr val="accent5">
                    <a:lumMod val="50000"/>
                  </a:schemeClr>
                </a:solidFill>
                <a:effectLst/>
                <a:uLnTx/>
                <a:uFillTx/>
                <a:latin typeface="Arial" panose="020B0604020202020204" pitchFamily="34" charset="0"/>
                <a:ea typeface="+mn-ea"/>
                <a:cs typeface="Arial" panose="020B0604020202020204" pitchFamily="34" charset="0"/>
              </a:rPr>
              <a:t>Probation</a:t>
            </a:r>
          </a:p>
          <a:p>
            <a:pPr marL="342900" marR="0" lvl="0" indent="-342900" algn="l" defTabSz="914400" rtl="0" eaLnBrk="0" fontAlgn="base" latinLnBrk="0" hangingPunct="0">
              <a:lnSpc>
                <a:spcPct val="100000"/>
              </a:lnSpc>
              <a:spcBef>
                <a:spcPct val="20000"/>
              </a:spcBef>
              <a:spcAft>
                <a:spcPct val="0"/>
              </a:spcAft>
              <a:buClrTx/>
              <a:buSzTx/>
              <a:buFontTx/>
              <a:buChar char="•"/>
              <a:tabLst/>
              <a:defRPr/>
            </a:pPr>
            <a:r>
              <a:rPr kumimoji="0" lang="en-GB" sz="1800" b="0" i="0" u="none" strike="noStrike" kern="0" cap="none" spc="0" normalizeH="0" baseline="0" noProof="0" dirty="0">
                <a:ln>
                  <a:noFill/>
                </a:ln>
                <a:solidFill>
                  <a:schemeClr val="accent5">
                    <a:lumMod val="50000"/>
                  </a:schemeClr>
                </a:solidFill>
                <a:effectLst/>
                <a:uLnTx/>
                <a:uFillTx/>
                <a:latin typeface="Arial" panose="020B0604020202020204" pitchFamily="34" charset="0"/>
                <a:ea typeface="+mn-ea"/>
                <a:cs typeface="Arial" panose="020B0604020202020204" pitchFamily="34" charset="0"/>
              </a:rPr>
              <a:t>Social Services</a:t>
            </a:r>
          </a:p>
          <a:p>
            <a:pPr marL="342900" marR="0" lvl="0" indent="-342900" algn="l" defTabSz="914400" rtl="0" eaLnBrk="0" fontAlgn="base" latinLnBrk="0" hangingPunct="0">
              <a:lnSpc>
                <a:spcPct val="100000"/>
              </a:lnSpc>
              <a:spcBef>
                <a:spcPct val="20000"/>
              </a:spcBef>
              <a:spcAft>
                <a:spcPct val="0"/>
              </a:spcAft>
              <a:buClrTx/>
              <a:buSzTx/>
              <a:buFontTx/>
              <a:buChar char="•"/>
              <a:tabLst/>
              <a:defRPr/>
            </a:pPr>
            <a:r>
              <a:rPr kumimoji="0" lang="en-GB" sz="1800" b="0" i="0" u="none" strike="noStrike" kern="0" cap="none" spc="0" normalizeH="0" baseline="0" noProof="0" dirty="0">
                <a:ln>
                  <a:noFill/>
                </a:ln>
                <a:solidFill>
                  <a:schemeClr val="accent5">
                    <a:lumMod val="50000"/>
                  </a:schemeClr>
                </a:solidFill>
                <a:effectLst/>
                <a:uLnTx/>
                <a:uFillTx/>
                <a:latin typeface="Arial" panose="020B0604020202020204" pitchFamily="34" charset="0"/>
                <a:ea typeface="+mn-ea"/>
                <a:cs typeface="Arial" panose="020B0604020202020204" pitchFamily="34" charset="0"/>
              </a:rPr>
              <a:t>Housing</a:t>
            </a:r>
          </a:p>
          <a:p>
            <a:pPr marL="342900" marR="0" lvl="0" indent="-342900" algn="l" defTabSz="914400" rtl="0" eaLnBrk="0" fontAlgn="base" latinLnBrk="0" hangingPunct="0">
              <a:lnSpc>
                <a:spcPct val="100000"/>
              </a:lnSpc>
              <a:spcBef>
                <a:spcPct val="20000"/>
              </a:spcBef>
              <a:spcAft>
                <a:spcPct val="0"/>
              </a:spcAft>
              <a:buClrTx/>
              <a:buSzTx/>
              <a:buFontTx/>
              <a:buChar char="•"/>
              <a:tabLst/>
              <a:defRPr/>
            </a:pPr>
            <a:r>
              <a:rPr kumimoji="0" lang="en-GB" sz="1800" b="0" i="0" u="none" strike="noStrike" kern="0" cap="none" spc="0" normalizeH="0" baseline="0" noProof="0" dirty="0">
                <a:ln>
                  <a:noFill/>
                </a:ln>
                <a:solidFill>
                  <a:schemeClr val="accent5">
                    <a:lumMod val="50000"/>
                  </a:schemeClr>
                </a:solidFill>
                <a:effectLst/>
                <a:uLnTx/>
                <a:uFillTx/>
                <a:latin typeface="Arial" panose="020B0604020202020204" pitchFamily="34" charset="0"/>
                <a:ea typeface="+mn-ea"/>
                <a:cs typeface="Arial" panose="020B0604020202020204" pitchFamily="34" charset="0"/>
              </a:rPr>
              <a:t>Health</a:t>
            </a:r>
          </a:p>
          <a:p>
            <a:pPr marL="342900" marR="0" lvl="0" indent="-342900" algn="l" defTabSz="914400" rtl="0" eaLnBrk="0" fontAlgn="base" latinLnBrk="0" hangingPunct="0">
              <a:lnSpc>
                <a:spcPct val="100000"/>
              </a:lnSpc>
              <a:spcBef>
                <a:spcPct val="20000"/>
              </a:spcBef>
              <a:spcAft>
                <a:spcPct val="0"/>
              </a:spcAft>
              <a:buClrTx/>
              <a:buSzTx/>
              <a:buFontTx/>
              <a:buChar char="•"/>
              <a:tabLst/>
              <a:defRPr/>
            </a:pPr>
            <a:r>
              <a:rPr kumimoji="0" lang="en-GB" sz="1800" b="0" i="0" u="none" strike="noStrike" kern="0" cap="none" spc="0" normalizeH="0" baseline="0" noProof="0" dirty="0">
                <a:ln>
                  <a:noFill/>
                </a:ln>
                <a:solidFill>
                  <a:schemeClr val="accent5">
                    <a:lumMod val="50000"/>
                  </a:schemeClr>
                </a:solidFill>
                <a:effectLst/>
                <a:uLnTx/>
                <a:uFillTx/>
                <a:latin typeface="Arial" panose="020B0604020202020204" pitchFamily="34" charset="0"/>
                <a:ea typeface="+mn-ea"/>
                <a:cs typeface="Arial" panose="020B0604020202020204" pitchFamily="34" charset="0"/>
              </a:rPr>
              <a:t>Education</a:t>
            </a:r>
          </a:p>
          <a:p>
            <a:pPr marL="342900" marR="0" lvl="0" indent="-342900" algn="l" defTabSz="914400" rtl="0" eaLnBrk="0" fontAlgn="base" latinLnBrk="0" hangingPunct="0">
              <a:lnSpc>
                <a:spcPct val="100000"/>
              </a:lnSpc>
              <a:spcBef>
                <a:spcPct val="20000"/>
              </a:spcBef>
              <a:spcAft>
                <a:spcPct val="0"/>
              </a:spcAft>
              <a:buClrTx/>
              <a:buSzTx/>
              <a:buFontTx/>
              <a:buChar char="•"/>
              <a:tabLst/>
              <a:defRPr/>
            </a:pPr>
            <a:r>
              <a:rPr kumimoji="0" lang="en-GB" sz="1800" b="0" i="0" u="none" strike="noStrike" kern="0" cap="none" spc="0" normalizeH="0" baseline="0" noProof="0" dirty="0">
                <a:ln>
                  <a:noFill/>
                </a:ln>
                <a:solidFill>
                  <a:schemeClr val="accent5">
                    <a:lumMod val="50000"/>
                  </a:schemeClr>
                </a:solidFill>
                <a:effectLst/>
                <a:uLnTx/>
                <a:uFillTx/>
                <a:latin typeface="Arial" panose="020B0604020202020204" pitchFamily="34" charset="0"/>
                <a:ea typeface="+mn-ea"/>
                <a:cs typeface="Arial" panose="020B0604020202020204" pitchFamily="34" charset="0"/>
              </a:rPr>
              <a:t>IDVA</a:t>
            </a:r>
          </a:p>
          <a:p>
            <a:pPr marL="342900" marR="0" lvl="0" indent="-342900" algn="l" defTabSz="914400" rtl="0" eaLnBrk="0" fontAlgn="base" latinLnBrk="0" hangingPunct="0">
              <a:lnSpc>
                <a:spcPct val="100000"/>
              </a:lnSpc>
              <a:spcBef>
                <a:spcPct val="20000"/>
              </a:spcBef>
              <a:spcAft>
                <a:spcPct val="0"/>
              </a:spcAft>
              <a:buClrTx/>
              <a:buSzTx/>
              <a:buFontTx/>
              <a:buChar char="•"/>
              <a:tabLst/>
              <a:defRPr/>
            </a:pPr>
            <a:endParaRPr kumimoji="0" lang="en-GB" sz="1800" b="0" i="0" u="none" strike="noStrike" kern="0" cap="none" spc="0" normalizeH="0" baseline="0" noProof="0" dirty="0">
              <a:ln>
                <a:noFill/>
              </a:ln>
              <a:solidFill>
                <a:schemeClr val="accent5">
                  <a:lumMod val="50000"/>
                </a:schemeClr>
              </a:solidFill>
              <a:effectLst/>
              <a:uLnTx/>
              <a:uFillTx/>
              <a:latin typeface="Arial" panose="020B0604020202020204" pitchFamily="34" charset="0"/>
              <a:ea typeface="+mn-ea"/>
              <a:cs typeface="Arial" panose="020B0604020202020204" pitchFamily="34" charset="0"/>
            </a:endParaRPr>
          </a:p>
          <a:p>
            <a:pPr marL="0" marR="0" lvl="0" indent="0" algn="l" defTabSz="914400" rtl="0" eaLnBrk="0" fontAlgn="base" latinLnBrk="0" hangingPunct="0">
              <a:lnSpc>
                <a:spcPct val="100000"/>
              </a:lnSpc>
              <a:spcBef>
                <a:spcPct val="20000"/>
              </a:spcBef>
              <a:spcAft>
                <a:spcPct val="0"/>
              </a:spcAft>
              <a:buClrTx/>
              <a:buSzTx/>
              <a:buFontTx/>
              <a:buNone/>
              <a:tabLst/>
              <a:defRPr/>
            </a:pPr>
            <a:r>
              <a:rPr kumimoji="0" lang="en-GB" sz="1800" b="1" i="0" u="none" strike="noStrike" kern="0" cap="none" spc="0" normalizeH="0" baseline="0" noProof="0" dirty="0">
                <a:ln>
                  <a:noFill/>
                </a:ln>
                <a:solidFill>
                  <a:schemeClr val="accent5">
                    <a:lumMod val="50000"/>
                  </a:schemeClr>
                </a:solidFill>
                <a:effectLst/>
                <a:uLnTx/>
                <a:uFillTx/>
                <a:latin typeface="Arial" panose="020B0604020202020204" pitchFamily="34" charset="0"/>
                <a:ea typeface="+mn-ea"/>
                <a:cs typeface="Arial" panose="020B0604020202020204" pitchFamily="34" charset="0"/>
              </a:rPr>
              <a:t>Voluntary Agencies include</a:t>
            </a:r>
            <a:r>
              <a:rPr kumimoji="0" lang="en-GB" sz="1800" b="0" i="0" u="none" strike="noStrike" kern="0" cap="none" spc="0" normalizeH="0" baseline="0" noProof="0" dirty="0">
                <a:ln>
                  <a:noFill/>
                </a:ln>
                <a:solidFill>
                  <a:schemeClr val="accent5">
                    <a:lumMod val="50000"/>
                  </a:schemeClr>
                </a:solidFill>
                <a:effectLst/>
                <a:uLnTx/>
                <a:uFillTx/>
                <a:latin typeface="Arial" panose="020B0604020202020204" pitchFamily="34" charset="0"/>
                <a:ea typeface="+mn-ea"/>
                <a:cs typeface="Arial" panose="020B0604020202020204" pitchFamily="34" charset="0"/>
              </a:rPr>
              <a:t>: </a:t>
            </a:r>
          </a:p>
          <a:p>
            <a:pPr marL="342900" marR="0" lvl="0" indent="-342900" algn="l" defTabSz="914400" rtl="0" eaLnBrk="0" fontAlgn="base" latinLnBrk="0" hangingPunct="0">
              <a:lnSpc>
                <a:spcPct val="100000"/>
              </a:lnSpc>
              <a:spcBef>
                <a:spcPct val="20000"/>
              </a:spcBef>
              <a:spcAft>
                <a:spcPct val="0"/>
              </a:spcAft>
              <a:buClrTx/>
              <a:buSzTx/>
              <a:buFontTx/>
              <a:buChar char="•"/>
              <a:tabLst/>
              <a:defRPr/>
            </a:pPr>
            <a:r>
              <a:rPr kumimoji="0" lang="en-GB" sz="1800" b="0" i="0" u="none" strike="noStrike" kern="0" cap="none" spc="0" normalizeH="0" baseline="0" noProof="0" dirty="0">
                <a:ln>
                  <a:noFill/>
                </a:ln>
                <a:solidFill>
                  <a:schemeClr val="accent5">
                    <a:lumMod val="50000"/>
                  </a:schemeClr>
                </a:solidFill>
                <a:effectLst/>
                <a:uLnTx/>
                <a:uFillTx/>
                <a:latin typeface="Arial" panose="020B0604020202020204" pitchFamily="34" charset="0"/>
                <a:ea typeface="+mn-ea"/>
                <a:cs typeface="Arial" panose="020B0604020202020204" pitchFamily="34" charset="0"/>
              </a:rPr>
              <a:t>Women’s Services	    Kaleidoscope</a:t>
            </a:r>
          </a:p>
          <a:p>
            <a:pPr marL="342900" marR="0" lvl="0" indent="-342900" algn="l" defTabSz="914400" rtl="0" eaLnBrk="0" fontAlgn="base" latinLnBrk="0" hangingPunct="0">
              <a:lnSpc>
                <a:spcPct val="100000"/>
              </a:lnSpc>
              <a:spcBef>
                <a:spcPct val="20000"/>
              </a:spcBef>
              <a:spcAft>
                <a:spcPct val="0"/>
              </a:spcAft>
              <a:buClrTx/>
              <a:buSzTx/>
              <a:buFontTx/>
              <a:buChar char="•"/>
              <a:tabLst/>
              <a:defRPr/>
            </a:pPr>
            <a:r>
              <a:rPr kumimoji="0" lang="en-GB" sz="1800" b="0" i="0" u="none" strike="noStrike" kern="0" cap="none" spc="0" normalizeH="0" baseline="0" noProof="0" dirty="0">
                <a:ln>
                  <a:noFill/>
                </a:ln>
                <a:solidFill>
                  <a:schemeClr val="accent5">
                    <a:lumMod val="50000"/>
                  </a:schemeClr>
                </a:solidFill>
                <a:effectLst/>
                <a:uLnTx/>
                <a:uFillTx/>
                <a:latin typeface="Arial" panose="020B0604020202020204" pitchFamily="34" charset="0"/>
                <a:ea typeface="+mn-ea"/>
                <a:cs typeface="Arial" panose="020B0604020202020204" pitchFamily="34" charset="0"/>
              </a:rPr>
              <a:t>Victim Support     	    BAWSO</a:t>
            </a:r>
          </a:p>
          <a:p>
            <a:pPr marL="342900" marR="0" lvl="0" indent="-342900" algn="l" defTabSz="914400" rtl="0" eaLnBrk="0" fontAlgn="base" latinLnBrk="0" hangingPunct="0">
              <a:lnSpc>
                <a:spcPct val="100000"/>
              </a:lnSpc>
              <a:spcBef>
                <a:spcPct val="20000"/>
              </a:spcBef>
              <a:spcAft>
                <a:spcPct val="0"/>
              </a:spcAft>
              <a:buClrTx/>
              <a:buSzTx/>
              <a:buFontTx/>
              <a:buChar char="•"/>
              <a:tabLst/>
              <a:defRPr/>
            </a:pPr>
            <a:r>
              <a:rPr kumimoji="0" lang="en-GB" sz="1800" b="0" i="0" u="none" strike="noStrike" kern="0" cap="none" spc="0" normalizeH="0" baseline="0" noProof="0" dirty="0" err="1">
                <a:ln>
                  <a:noFill/>
                </a:ln>
                <a:solidFill>
                  <a:schemeClr val="accent5">
                    <a:lumMod val="50000"/>
                  </a:schemeClr>
                </a:solidFill>
                <a:effectLst/>
                <a:uLnTx/>
                <a:uFillTx/>
                <a:latin typeface="Arial" panose="020B0604020202020204" pitchFamily="34" charset="0"/>
                <a:ea typeface="+mn-ea"/>
                <a:cs typeface="Arial" panose="020B0604020202020204" pitchFamily="34" charset="0"/>
              </a:rPr>
              <a:t>Llamau</a:t>
            </a:r>
            <a:r>
              <a:rPr kumimoji="0" lang="en-GB" sz="1800" b="0" i="0" u="none" strike="noStrike" kern="0" cap="none" spc="0" normalizeH="0" baseline="0" noProof="0" dirty="0">
                <a:ln>
                  <a:noFill/>
                </a:ln>
                <a:solidFill>
                  <a:schemeClr val="accent5">
                    <a:lumMod val="50000"/>
                  </a:schemeClr>
                </a:solidFill>
                <a:effectLst/>
                <a:uLnTx/>
                <a:uFillTx/>
                <a:latin typeface="Arial" panose="020B0604020202020204" pitchFamily="34" charset="0"/>
                <a:ea typeface="+mn-ea"/>
                <a:cs typeface="Arial" panose="020B0604020202020204" pitchFamily="34" charset="0"/>
              </a:rPr>
              <a:t> Services	    Social Landlords</a:t>
            </a:r>
          </a:p>
        </p:txBody>
      </p:sp>
      <p:pic>
        <p:nvPicPr>
          <p:cNvPr id="10242" name="Picture 2" descr="National Probation Service - Wikipedia">
            <a:extLst>
              <a:ext uri="{FF2B5EF4-FFF2-40B4-BE49-F238E27FC236}">
                <a16:creationId xmlns:a16="http://schemas.microsoft.com/office/drawing/2014/main" id="{94FBBD54-CE0C-A2F0-7D68-01613FB80FB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04622" y="198853"/>
            <a:ext cx="2857500" cy="914400"/>
          </a:xfrm>
          <a:prstGeom prst="rect">
            <a:avLst/>
          </a:prstGeom>
          <a:noFill/>
          <a:extLst>
            <a:ext uri="{909E8E84-426E-40DD-AFC4-6F175D3DCCD1}">
              <a14:hiddenFill xmlns:a14="http://schemas.microsoft.com/office/drawing/2010/main">
                <a:solidFill>
                  <a:srgbClr val="FFFFFF"/>
                </a:solidFill>
              </a14:hiddenFill>
            </a:ext>
          </a:extLst>
        </p:spPr>
      </p:pic>
      <p:pic>
        <p:nvPicPr>
          <p:cNvPr id="10244" name="Picture 4" descr="Police Federation of England &amp; Wales">
            <a:extLst>
              <a:ext uri="{FF2B5EF4-FFF2-40B4-BE49-F238E27FC236}">
                <a16:creationId xmlns:a16="http://schemas.microsoft.com/office/drawing/2014/main" id="{15FEB30D-4223-47DD-189B-B2545251BF4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448800" y="531011"/>
            <a:ext cx="1803400" cy="1123950"/>
          </a:xfrm>
          <a:prstGeom prst="rect">
            <a:avLst/>
          </a:prstGeom>
          <a:noFill/>
          <a:extLst>
            <a:ext uri="{909E8E84-426E-40DD-AFC4-6F175D3DCCD1}">
              <a14:hiddenFill xmlns:a14="http://schemas.microsoft.com/office/drawing/2010/main">
                <a:solidFill>
                  <a:srgbClr val="FFFFFF"/>
                </a:solidFill>
              </a14:hiddenFill>
            </a:ext>
          </a:extLst>
        </p:spPr>
      </p:pic>
      <p:pic>
        <p:nvPicPr>
          <p:cNvPr id="10248" name="Picture 8" descr="NHS (@NHS) / Twitter">
            <a:extLst>
              <a:ext uri="{FF2B5EF4-FFF2-40B4-BE49-F238E27FC236}">
                <a16:creationId xmlns:a16="http://schemas.microsoft.com/office/drawing/2014/main" id="{C72E3B81-CB90-4E82-2009-83FDDF5F1B5E}"/>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375400" y="1343840"/>
            <a:ext cx="2857500" cy="2857500"/>
          </a:xfrm>
          <a:prstGeom prst="rect">
            <a:avLst/>
          </a:prstGeom>
          <a:noFill/>
          <a:extLst>
            <a:ext uri="{909E8E84-426E-40DD-AFC4-6F175D3DCCD1}">
              <a14:hiddenFill xmlns:a14="http://schemas.microsoft.com/office/drawing/2010/main">
                <a:solidFill>
                  <a:srgbClr val="FFFFFF"/>
                </a:solidFill>
              </a14:hiddenFill>
            </a:ext>
          </a:extLst>
        </p:spPr>
      </p:pic>
      <p:pic>
        <p:nvPicPr>
          <p:cNvPr id="10250" name="Picture 10" descr="Bawso | Supporting ethnic minorities affected by violence and exploitation">
            <a:extLst>
              <a:ext uri="{FF2B5EF4-FFF2-40B4-BE49-F238E27FC236}">
                <a16:creationId xmlns:a16="http://schemas.microsoft.com/office/drawing/2014/main" id="{A0BF5837-E747-E67E-AA2B-D737AAE268D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625608" y="1736779"/>
            <a:ext cx="2749792" cy="1181928"/>
          </a:xfrm>
          <a:prstGeom prst="rect">
            <a:avLst/>
          </a:prstGeom>
          <a:noFill/>
          <a:extLst>
            <a:ext uri="{909E8E84-426E-40DD-AFC4-6F175D3DCCD1}">
              <a14:hiddenFill xmlns:a14="http://schemas.microsoft.com/office/drawing/2010/main">
                <a:solidFill>
                  <a:srgbClr val="FFFFFF"/>
                </a:solidFill>
              </a14:hiddenFill>
            </a:ext>
          </a:extLst>
        </p:spPr>
      </p:pic>
      <p:pic>
        <p:nvPicPr>
          <p:cNvPr id="10252" name="Picture 12" descr="Jobs with WOMEN'S AID | CharityJob">
            <a:extLst>
              <a:ext uri="{FF2B5EF4-FFF2-40B4-BE49-F238E27FC236}">
                <a16:creationId xmlns:a16="http://schemas.microsoft.com/office/drawing/2014/main" id="{5B1B4E8B-0D80-4BF1-2C14-D8CFC6278E21}"/>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274878" y="5913852"/>
            <a:ext cx="3087244" cy="855152"/>
          </a:xfrm>
          <a:prstGeom prst="rect">
            <a:avLst/>
          </a:prstGeom>
          <a:noFill/>
          <a:extLst>
            <a:ext uri="{909E8E84-426E-40DD-AFC4-6F175D3DCCD1}">
              <a14:hiddenFill xmlns:a14="http://schemas.microsoft.com/office/drawing/2010/main">
                <a:solidFill>
                  <a:srgbClr val="FFFFFF"/>
                </a:solidFill>
              </a14:hiddenFill>
            </a:ext>
          </a:extLst>
        </p:spPr>
      </p:pic>
      <p:pic>
        <p:nvPicPr>
          <p:cNvPr id="10254" name="Picture 14" descr="LLAMAU – CWVYS">
            <a:extLst>
              <a:ext uri="{FF2B5EF4-FFF2-40B4-BE49-F238E27FC236}">
                <a16:creationId xmlns:a16="http://schemas.microsoft.com/office/drawing/2014/main" id="{3012B496-72D3-FB4D-8CD7-F583DFA72CF7}"/>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0015428" y="5040602"/>
            <a:ext cx="1606729" cy="1606729"/>
          </a:xfrm>
          <a:prstGeom prst="rect">
            <a:avLst/>
          </a:prstGeom>
          <a:noFill/>
          <a:extLst>
            <a:ext uri="{909E8E84-426E-40DD-AFC4-6F175D3DCCD1}">
              <a14:hiddenFill xmlns:a14="http://schemas.microsoft.com/office/drawing/2010/main">
                <a:solidFill>
                  <a:srgbClr val="FFFFFF"/>
                </a:solidFill>
              </a14:hiddenFill>
            </a:ext>
          </a:extLst>
        </p:spPr>
      </p:pic>
      <p:pic>
        <p:nvPicPr>
          <p:cNvPr id="10246" name="Picture 6" descr="Adult Services - Our RAISE team — Oasis Domestic Abuse Service - East Kent,  Medway &amp; North Kent">
            <a:extLst>
              <a:ext uri="{FF2B5EF4-FFF2-40B4-BE49-F238E27FC236}">
                <a16:creationId xmlns:a16="http://schemas.microsoft.com/office/drawing/2014/main" id="{584F7D08-0ABA-C1E7-074C-F30F29D1EA39}"/>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6946900" y="3370691"/>
            <a:ext cx="4572000" cy="177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18400858"/>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3"/>
          <p:cNvSpPr txBox="1">
            <a:spLocks noChangeArrowheads="1"/>
          </p:cNvSpPr>
          <p:nvPr/>
        </p:nvSpPr>
        <p:spPr bwMode="auto">
          <a:xfrm>
            <a:off x="3006008" y="2082903"/>
            <a:ext cx="6400800" cy="769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FontTx/>
              <a:buNone/>
              <a:defRPr sz="1600">
                <a:solidFill>
                  <a:schemeClr val="bg1"/>
                </a:solidFill>
                <a:latin typeface="+mn-lt"/>
                <a:ea typeface="ＭＳ Ｐゴシック" charset="0"/>
                <a:cs typeface="ＭＳ Ｐゴシック" charset="0"/>
              </a:defRPr>
            </a:lvl1pPr>
            <a:lvl2pPr marL="742950" indent="-285750" algn="l" rtl="0" eaLnBrk="0" fontAlgn="base" hangingPunct="0">
              <a:spcBef>
                <a:spcPct val="20000"/>
              </a:spcBef>
              <a:spcAft>
                <a:spcPct val="0"/>
              </a:spcAft>
              <a:buChar char="–"/>
              <a:defRPr>
                <a:solidFill>
                  <a:schemeClr val="tx1"/>
                </a:solidFill>
                <a:latin typeface="+mn-lt"/>
                <a:ea typeface="ＭＳ Ｐゴシック" charset="0"/>
                <a:cs typeface="ＭＳ Ｐゴシック" charset="0"/>
              </a:defRPr>
            </a:lvl2pPr>
            <a:lvl3pPr marL="1143000" indent="-228600" algn="l" rtl="0" eaLnBrk="0" fontAlgn="base" hangingPunct="0">
              <a:spcBef>
                <a:spcPct val="20000"/>
              </a:spcBef>
              <a:spcAft>
                <a:spcPct val="0"/>
              </a:spcAft>
              <a:buChar char="•"/>
              <a:defRPr>
                <a:solidFill>
                  <a:schemeClr val="tx1"/>
                </a:solidFill>
                <a:latin typeface="+mn-lt"/>
                <a:ea typeface="ＭＳ Ｐゴシック" charset="0"/>
                <a:cs typeface="ＭＳ Ｐゴシック" charset="0"/>
              </a:defRPr>
            </a:lvl3pPr>
            <a:lvl4pPr marL="1600200" indent="-228600" algn="l" rtl="0" eaLnBrk="0" fontAlgn="base" hangingPunct="0">
              <a:spcBef>
                <a:spcPct val="20000"/>
              </a:spcBef>
              <a:spcAft>
                <a:spcPct val="0"/>
              </a:spcAft>
              <a:buChar char="–"/>
              <a:defRPr>
                <a:solidFill>
                  <a:schemeClr val="tx1"/>
                </a:solidFill>
                <a:latin typeface="+mn-lt"/>
                <a:ea typeface="ＭＳ Ｐゴシック" charset="0"/>
                <a:cs typeface="ＭＳ Ｐゴシック" charset="0"/>
              </a:defRPr>
            </a:lvl4pPr>
            <a:lvl5pPr marL="2057400" indent="-228600" algn="l" rtl="0" eaLnBrk="0" fontAlgn="base" hangingPunct="0">
              <a:spcBef>
                <a:spcPct val="20000"/>
              </a:spcBef>
              <a:spcAft>
                <a:spcPct val="0"/>
              </a:spcAft>
              <a:buChar char="»"/>
              <a:defRPr>
                <a:solidFill>
                  <a:schemeClr val="tx1"/>
                </a:solidFill>
                <a:latin typeface="+mn-lt"/>
                <a:ea typeface="ＭＳ Ｐゴシック" charset="0"/>
                <a:cs typeface="ＭＳ Ｐゴシック" charset="0"/>
              </a:defRPr>
            </a:lvl5pPr>
            <a:lvl6pPr marL="2514600" indent="-228600" algn="l" rtl="0" eaLnBrk="1" fontAlgn="base" hangingPunct="1">
              <a:spcBef>
                <a:spcPct val="20000"/>
              </a:spcBef>
              <a:spcAft>
                <a:spcPct val="0"/>
              </a:spcAft>
              <a:buChar char="»"/>
              <a:defRPr>
                <a:solidFill>
                  <a:schemeClr val="tx1"/>
                </a:solidFill>
                <a:latin typeface="+mn-lt"/>
              </a:defRPr>
            </a:lvl6pPr>
            <a:lvl7pPr marL="2971800" indent="-228600" algn="l" rtl="0" eaLnBrk="1" fontAlgn="base" hangingPunct="1">
              <a:spcBef>
                <a:spcPct val="20000"/>
              </a:spcBef>
              <a:spcAft>
                <a:spcPct val="0"/>
              </a:spcAft>
              <a:buChar char="»"/>
              <a:defRPr>
                <a:solidFill>
                  <a:schemeClr val="tx1"/>
                </a:solidFill>
                <a:latin typeface="+mn-lt"/>
              </a:defRPr>
            </a:lvl7pPr>
            <a:lvl8pPr marL="3429000" indent="-228600" algn="l" rtl="0" eaLnBrk="1" fontAlgn="base" hangingPunct="1">
              <a:spcBef>
                <a:spcPct val="20000"/>
              </a:spcBef>
              <a:spcAft>
                <a:spcPct val="0"/>
              </a:spcAft>
              <a:buChar char="»"/>
              <a:defRPr>
                <a:solidFill>
                  <a:schemeClr val="tx1"/>
                </a:solidFill>
                <a:latin typeface="+mn-lt"/>
              </a:defRPr>
            </a:lvl8pPr>
            <a:lvl9pPr marL="3886200" indent="-228600" algn="l" rtl="0" eaLnBrk="1" fontAlgn="base" hangingPunct="1">
              <a:spcBef>
                <a:spcPct val="20000"/>
              </a:spcBef>
              <a:spcAft>
                <a:spcPct val="0"/>
              </a:spcAft>
              <a:buChar char="»"/>
              <a:defRPr>
                <a:solidFill>
                  <a:schemeClr val="tx1"/>
                </a:solidFill>
                <a:latin typeface="+mn-lt"/>
              </a:defRPr>
            </a:lvl9pPr>
          </a:lstStyle>
          <a:p>
            <a:pPr eaLnBrk="1" hangingPunct="1">
              <a:lnSpc>
                <a:spcPct val="80000"/>
              </a:lnSpc>
            </a:pPr>
            <a:endParaRPr lang="en-GB" altLang="en-US" sz="5400" b="1" kern="0" dirty="0">
              <a:solidFill>
                <a:schemeClr val="accent5">
                  <a:lumMod val="50000"/>
                </a:schemeClr>
              </a:solidFill>
              <a:ea typeface="ＭＳ Ｐゴシック" panose="020B0600070205080204" pitchFamily="34" charset="-128"/>
            </a:endParaRPr>
          </a:p>
        </p:txBody>
      </p:sp>
      <p:sp>
        <p:nvSpPr>
          <p:cNvPr id="5" name="TextBox 4"/>
          <p:cNvSpPr txBox="1"/>
          <p:nvPr/>
        </p:nvSpPr>
        <p:spPr>
          <a:xfrm>
            <a:off x="518985" y="255991"/>
            <a:ext cx="11121080" cy="1200329"/>
          </a:xfrm>
          <a:prstGeom prst="rect">
            <a:avLst/>
          </a:prstGeom>
          <a:solidFill>
            <a:schemeClr val="accent2">
              <a:lumMod val="75000"/>
            </a:schemeClr>
          </a:solidFill>
        </p:spPr>
        <p:txBody>
          <a:bodyPr wrap="square" rtlCol="0">
            <a:spAutoFit/>
          </a:bodyPr>
          <a:lstStyle/>
          <a:p>
            <a:pPr algn="ctr"/>
            <a:r>
              <a:rPr lang="en-GB" sz="3600" b="1" dirty="0">
                <a:solidFill>
                  <a:schemeClr val="bg1"/>
                </a:solidFill>
              </a:rPr>
              <a:t>Domestic Violence Protection Notices &amp; Domestic Violence Protection Orders</a:t>
            </a:r>
          </a:p>
        </p:txBody>
      </p:sp>
      <p:graphicFrame>
        <p:nvGraphicFramePr>
          <p:cNvPr id="3" name="Diagram 2"/>
          <p:cNvGraphicFramePr/>
          <p:nvPr>
            <p:extLst>
              <p:ext uri="{D42A27DB-BD31-4B8C-83A1-F6EECF244321}">
                <p14:modId xmlns:p14="http://schemas.microsoft.com/office/powerpoint/2010/main" val="2662660673"/>
              </p:ext>
            </p:extLst>
          </p:nvPr>
        </p:nvGraphicFramePr>
        <p:xfrm>
          <a:off x="914400" y="1786520"/>
          <a:ext cx="10330249" cy="433424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9519270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graphicEl>
                                              <a:dgm id="{D8F06F63-1C83-4DA4-834C-75D850750FFF}"/>
                                            </p:graphicEl>
                                          </p:spTgt>
                                        </p:tgtEl>
                                        <p:attrNameLst>
                                          <p:attrName>style.visibility</p:attrName>
                                        </p:attrNameLst>
                                      </p:cBhvr>
                                      <p:to>
                                        <p:strVal val="visible"/>
                                      </p:to>
                                    </p:set>
                                    <p:animEffect transition="in" filter="fade">
                                      <p:cBhvr>
                                        <p:cTn id="7" dur="500"/>
                                        <p:tgtEl>
                                          <p:spTgt spid="3">
                                            <p:graphicEl>
                                              <a:dgm id="{D8F06F63-1C83-4DA4-834C-75D850750FFF}"/>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graphicEl>
                                              <a:dgm id="{9F9188E3-F0AB-4B3C-A3E6-8F156A728EB5}"/>
                                            </p:graphicEl>
                                          </p:spTgt>
                                        </p:tgtEl>
                                        <p:attrNameLst>
                                          <p:attrName>style.visibility</p:attrName>
                                        </p:attrNameLst>
                                      </p:cBhvr>
                                      <p:to>
                                        <p:strVal val="visible"/>
                                      </p:to>
                                    </p:set>
                                    <p:animEffect transition="in" filter="fade">
                                      <p:cBhvr>
                                        <p:cTn id="12" dur="500"/>
                                        <p:tgtEl>
                                          <p:spTgt spid="3">
                                            <p:graphicEl>
                                              <a:dgm id="{9F9188E3-F0AB-4B3C-A3E6-8F156A728EB5}"/>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graphicEl>
                                              <a:dgm id="{D522B565-8489-41E8-A719-3633DA50B195}"/>
                                            </p:graphicEl>
                                          </p:spTgt>
                                        </p:tgtEl>
                                        <p:attrNameLst>
                                          <p:attrName>style.visibility</p:attrName>
                                        </p:attrNameLst>
                                      </p:cBhvr>
                                      <p:to>
                                        <p:strVal val="visible"/>
                                      </p:to>
                                    </p:set>
                                    <p:animEffect transition="in" filter="fade">
                                      <p:cBhvr>
                                        <p:cTn id="17" dur="500"/>
                                        <p:tgtEl>
                                          <p:spTgt spid="3">
                                            <p:graphicEl>
                                              <a:dgm id="{D522B565-8489-41E8-A719-3633DA50B195}"/>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graphicEl>
                                              <a:dgm id="{894CE869-77B6-46AE-B7C6-D70A06FA9AF7}"/>
                                            </p:graphicEl>
                                          </p:spTgt>
                                        </p:tgtEl>
                                        <p:attrNameLst>
                                          <p:attrName>style.visibility</p:attrName>
                                        </p:attrNameLst>
                                      </p:cBhvr>
                                      <p:to>
                                        <p:strVal val="visible"/>
                                      </p:to>
                                    </p:set>
                                    <p:animEffect transition="in" filter="fade">
                                      <p:cBhvr>
                                        <p:cTn id="22" dur="500"/>
                                        <p:tgtEl>
                                          <p:spTgt spid="3">
                                            <p:graphicEl>
                                              <a:dgm id="{894CE869-77B6-46AE-B7C6-D70A06FA9AF7}"/>
                                            </p:graphic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graphicEl>
                                              <a:dgm id="{8CF591FD-E0E5-4B04-AA39-FCCACF8AA402}"/>
                                            </p:graphicEl>
                                          </p:spTgt>
                                        </p:tgtEl>
                                        <p:attrNameLst>
                                          <p:attrName>style.visibility</p:attrName>
                                        </p:attrNameLst>
                                      </p:cBhvr>
                                      <p:to>
                                        <p:strVal val="visible"/>
                                      </p:to>
                                    </p:set>
                                    <p:animEffect transition="in" filter="fade">
                                      <p:cBhvr>
                                        <p:cTn id="27" dur="500"/>
                                        <p:tgtEl>
                                          <p:spTgt spid="3">
                                            <p:graphicEl>
                                              <a:dgm id="{8CF591FD-E0E5-4B04-AA39-FCCACF8AA402}"/>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Sub>
          <a:bldDgm bld="one"/>
        </p:bldSub>
      </p:bldGraphic>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3"/>
          <p:cNvSpPr txBox="1">
            <a:spLocks noChangeArrowheads="1"/>
          </p:cNvSpPr>
          <p:nvPr/>
        </p:nvSpPr>
        <p:spPr bwMode="auto">
          <a:xfrm>
            <a:off x="3006008" y="2082903"/>
            <a:ext cx="6400800" cy="769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FontTx/>
              <a:buNone/>
              <a:defRPr sz="1600">
                <a:solidFill>
                  <a:schemeClr val="bg1"/>
                </a:solidFill>
                <a:latin typeface="+mn-lt"/>
                <a:ea typeface="ＭＳ Ｐゴシック" charset="0"/>
                <a:cs typeface="ＭＳ Ｐゴシック" charset="0"/>
              </a:defRPr>
            </a:lvl1pPr>
            <a:lvl2pPr marL="742950" indent="-285750" algn="l" rtl="0" eaLnBrk="0" fontAlgn="base" hangingPunct="0">
              <a:spcBef>
                <a:spcPct val="20000"/>
              </a:spcBef>
              <a:spcAft>
                <a:spcPct val="0"/>
              </a:spcAft>
              <a:buChar char="–"/>
              <a:defRPr>
                <a:solidFill>
                  <a:schemeClr val="tx1"/>
                </a:solidFill>
                <a:latin typeface="+mn-lt"/>
                <a:ea typeface="ＭＳ Ｐゴシック" charset="0"/>
                <a:cs typeface="ＭＳ Ｐゴシック" charset="0"/>
              </a:defRPr>
            </a:lvl2pPr>
            <a:lvl3pPr marL="1143000" indent="-228600" algn="l" rtl="0" eaLnBrk="0" fontAlgn="base" hangingPunct="0">
              <a:spcBef>
                <a:spcPct val="20000"/>
              </a:spcBef>
              <a:spcAft>
                <a:spcPct val="0"/>
              </a:spcAft>
              <a:buChar char="•"/>
              <a:defRPr>
                <a:solidFill>
                  <a:schemeClr val="tx1"/>
                </a:solidFill>
                <a:latin typeface="+mn-lt"/>
                <a:ea typeface="ＭＳ Ｐゴシック" charset="0"/>
                <a:cs typeface="ＭＳ Ｐゴシック" charset="0"/>
              </a:defRPr>
            </a:lvl3pPr>
            <a:lvl4pPr marL="1600200" indent="-228600" algn="l" rtl="0" eaLnBrk="0" fontAlgn="base" hangingPunct="0">
              <a:spcBef>
                <a:spcPct val="20000"/>
              </a:spcBef>
              <a:spcAft>
                <a:spcPct val="0"/>
              </a:spcAft>
              <a:buChar char="–"/>
              <a:defRPr>
                <a:solidFill>
                  <a:schemeClr val="tx1"/>
                </a:solidFill>
                <a:latin typeface="+mn-lt"/>
                <a:ea typeface="ＭＳ Ｐゴシック" charset="0"/>
                <a:cs typeface="ＭＳ Ｐゴシック" charset="0"/>
              </a:defRPr>
            </a:lvl4pPr>
            <a:lvl5pPr marL="2057400" indent="-228600" algn="l" rtl="0" eaLnBrk="0" fontAlgn="base" hangingPunct="0">
              <a:spcBef>
                <a:spcPct val="20000"/>
              </a:spcBef>
              <a:spcAft>
                <a:spcPct val="0"/>
              </a:spcAft>
              <a:buChar char="»"/>
              <a:defRPr>
                <a:solidFill>
                  <a:schemeClr val="tx1"/>
                </a:solidFill>
                <a:latin typeface="+mn-lt"/>
                <a:ea typeface="ＭＳ Ｐゴシック" charset="0"/>
                <a:cs typeface="ＭＳ Ｐゴシック" charset="0"/>
              </a:defRPr>
            </a:lvl5pPr>
            <a:lvl6pPr marL="2514600" indent="-228600" algn="l" rtl="0" eaLnBrk="1" fontAlgn="base" hangingPunct="1">
              <a:spcBef>
                <a:spcPct val="20000"/>
              </a:spcBef>
              <a:spcAft>
                <a:spcPct val="0"/>
              </a:spcAft>
              <a:buChar char="»"/>
              <a:defRPr>
                <a:solidFill>
                  <a:schemeClr val="tx1"/>
                </a:solidFill>
                <a:latin typeface="+mn-lt"/>
              </a:defRPr>
            </a:lvl6pPr>
            <a:lvl7pPr marL="2971800" indent="-228600" algn="l" rtl="0" eaLnBrk="1" fontAlgn="base" hangingPunct="1">
              <a:spcBef>
                <a:spcPct val="20000"/>
              </a:spcBef>
              <a:spcAft>
                <a:spcPct val="0"/>
              </a:spcAft>
              <a:buChar char="»"/>
              <a:defRPr>
                <a:solidFill>
                  <a:schemeClr val="tx1"/>
                </a:solidFill>
                <a:latin typeface="+mn-lt"/>
              </a:defRPr>
            </a:lvl7pPr>
            <a:lvl8pPr marL="3429000" indent="-228600" algn="l" rtl="0" eaLnBrk="1" fontAlgn="base" hangingPunct="1">
              <a:spcBef>
                <a:spcPct val="20000"/>
              </a:spcBef>
              <a:spcAft>
                <a:spcPct val="0"/>
              </a:spcAft>
              <a:buChar char="»"/>
              <a:defRPr>
                <a:solidFill>
                  <a:schemeClr val="tx1"/>
                </a:solidFill>
                <a:latin typeface="+mn-lt"/>
              </a:defRPr>
            </a:lvl8pPr>
            <a:lvl9pPr marL="3886200" indent="-228600" algn="l" rtl="0" eaLnBrk="1" fontAlgn="base" hangingPunct="1">
              <a:spcBef>
                <a:spcPct val="20000"/>
              </a:spcBef>
              <a:spcAft>
                <a:spcPct val="0"/>
              </a:spcAft>
              <a:buChar char="»"/>
              <a:defRPr>
                <a:solidFill>
                  <a:schemeClr val="tx1"/>
                </a:solidFill>
                <a:latin typeface="+mn-lt"/>
              </a:defRPr>
            </a:lvl9pPr>
          </a:lstStyle>
          <a:p>
            <a:pPr eaLnBrk="1" hangingPunct="1">
              <a:lnSpc>
                <a:spcPct val="80000"/>
              </a:lnSpc>
            </a:pPr>
            <a:endParaRPr lang="en-GB" altLang="en-US" sz="5400" b="1" kern="0" dirty="0">
              <a:solidFill>
                <a:schemeClr val="accent5">
                  <a:lumMod val="50000"/>
                </a:schemeClr>
              </a:solidFill>
              <a:ea typeface="ＭＳ Ｐゴシック" panose="020B0600070205080204" pitchFamily="34" charset="-128"/>
            </a:endParaRPr>
          </a:p>
        </p:txBody>
      </p:sp>
      <p:sp>
        <p:nvSpPr>
          <p:cNvPr id="3" name="Title 2"/>
          <p:cNvSpPr>
            <a:spLocks noGrp="1"/>
          </p:cNvSpPr>
          <p:nvPr>
            <p:ph type="title"/>
          </p:nvPr>
        </p:nvSpPr>
        <p:spPr>
          <a:xfrm>
            <a:off x="746956" y="364110"/>
            <a:ext cx="10698088" cy="672843"/>
          </a:xfrm>
          <a:solidFill>
            <a:schemeClr val="accent2">
              <a:lumMod val="75000"/>
            </a:schemeClr>
          </a:solidFill>
        </p:spPr>
        <p:txBody>
          <a:bodyPr>
            <a:normAutofit/>
          </a:bodyPr>
          <a:lstStyle/>
          <a:p>
            <a:pPr algn="ctr"/>
            <a:r>
              <a:rPr lang="en-GB" sz="3600" b="1" dirty="0">
                <a:solidFill>
                  <a:schemeClr val="bg1"/>
                </a:solidFill>
                <a:latin typeface="+mn-lt"/>
              </a:rPr>
              <a:t>DVPNs &amp; DVPOs</a:t>
            </a:r>
          </a:p>
        </p:txBody>
      </p:sp>
      <p:graphicFrame>
        <p:nvGraphicFramePr>
          <p:cNvPr id="5" name="Diagram 4"/>
          <p:cNvGraphicFramePr/>
          <p:nvPr>
            <p:extLst>
              <p:ext uri="{D42A27DB-BD31-4B8C-83A1-F6EECF244321}">
                <p14:modId xmlns:p14="http://schemas.microsoft.com/office/powerpoint/2010/main" val="1599201255"/>
              </p:ext>
            </p:extLst>
          </p:nvPr>
        </p:nvGraphicFramePr>
        <p:xfrm>
          <a:off x="1550656" y="785254"/>
          <a:ext cx="8866659" cy="537221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0455668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graphicEl>
                                              <a:dgm id="{F894B797-3728-4E83-B021-DB14536242A4}"/>
                                            </p:graphicEl>
                                          </p:spTgt>
                                        </p:tgtEl>
                                        <p:attrNameLst>
                                          <p:attrName>style.visibility</p:attrName>
                                        </p:attrNameLst>
                                      </p:cBhvr>
                                      <p:to>
                                        <p:strVal val="visible"/>
                                      </p:to>
                                    </p:set>
                                    <p:animEffect transition="in" filter="fade">
                                      <p:cBhvr>
                                        <p:cTn id="7" dur="500"/>
                                        <p:tgtEl>
                                          <p:spTgt spid="5">
                                            <p:graphicEl>
                                              <a:dgm id="{F894B797-3728-4E83-B021-DB14536242A4}"/>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graphicEl>
                                              <a:dgm id="{570C883A-E749-4028-89FB-872BEC1297E0}"/>
                                            </p:graphicEl>
                                          </p:spTgt>
                                        </p:tgtEl>
                                        <p:attrNameLst>
                                          <p:attrName>style.visibility</p:attrName>
                                        </p:attrNameLst>
                                      </p:cBhvr>
                                      <p:to>
                                        <p:strVal val="visible"/>
                                      </p:to>
                                    </p:set>
                                    <p:animEffect transition="in" filter="fade">
                                      <p:cBhvr>
                                        <p:cTn id="12" dur="500"/>
                                        <p:tgtEl>
                                          <p:spTgt spid="5">
                                            <p:graphicEl>
                                              <a:dgm id="{570C883A-E749-4028-89FB-872BEC1297E0}"/>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5">
                                            <p:graphicEl>
                                              <a:dgm id="{5834330D-1923-474E-B78D-AC3782498AF8}"/>
                                            </p:graphicEl>
                                          </p:spTgt>
                                        </p:tgtEl>
                                        <p:attrNameLst>
                                          <p:attrName>style.visibility</p:attrName>
                                        </p:attrNameLst>
                                      </p:cBhvr>
                                      <p:to>
                                        <p:strVal val="visible"/>
                                      </p:to>
                                    </p:set>
                                    <p:animEffect transition="in" filter="fade">
                                      <p:cBhvr>
                                        <p:cTn id="17" dur="500"/>
                                        <p:tgtEl>
                                          <p:spTgt spid="5">
                                            <p:graphicEl>
                                              <a:dgm id="{5834330D-1923-474E-B78D-AC3782498AF8}"/>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5">
                                            <p:graphicEl>
                                              <a:dgm id="{F02D4F3D-76C6-4F34-8F46-3AEFFE79E99D}"/>
                                            </p:graphicEl>
                                          </p:spTgt>
                                        </p:tgtEl>
                                        <p:attrNameLst>
                                          <p:attrName>style.visibility</p:attrName>
                                        </p:attrNameLst>
                                      </p:cBhvr>
                                      <p:to>
                                        <p:strVal val="visible"/>
                                      </p:to>
                                    </p:set>
                                    <p:animEffect transition="in" filter="fade">
                                      <p:cBhvr>
                                        <p:cTn id="22" dur="500"/>
                                        <p:tgtEl>
                                          <p:spTgt spid="5">
                                            <p:graphicEl>
                                              <a:dgm id="{F02D4F3D-76C6-4F34-8F46-3AEFFE79E99D}"/>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Sub>
          <a:bldDgm bld="one"/>
        </p:bldSub>
      </p:bldGraphic>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703385" y="296110"/>
            <a:ext cx="11090029" cy="646331"/>
          </a:xfrm>
          <a:prstGeom prst="rect">
            <a:avLst/>
          </a:prstGeom>
          <a:solidFill>
            <a:schemeClr val="bg2"/>
          </a:solidFill>
        </p:spPr>
        <p:txBody>
          <a:bodyPr wrap="square" rtlCol="0">
            <a:spAutoFit/>
          </a:bodyPr>
          <a:lstStyle/>
          <a:p>
            <a:pPr algn="ctr"/>
            <a:r>
              <a:rPr lang="en-GB" sz="3600" b="1" dirty="0">
                <a:solidFill>
                  <a:schemeClr val="bg1"/>
                </a:solidFill>
              </a:rPr>
              <a:t> Domestic Abuse Protection Notices &amp; Orders</a:t>
            </a:r>
          </a:p>
        </p:txBody>
      </p:sp>
      <p:graphicFrame>
        <p:nvGraphicFramePr>
          <p:cNvPr id="4" name="Diagram 3"/>
          <p:cNvGraphicFramePr/>
          <p:nvPr>
            <p:extLst>
              <p:ext uri="{D42A27DB-BD31-4B8C-83A1-F6EECF244321}">
                <p14:modId xmlns:p14="http://schemas.microsoft.com/office/powerpoint/2010/main" val="1890995514"/>
              </p:ext>
            </p:extLst>
          </p:nvPr>
        </p:nvGraphicFramePr>
        <p:xfrm>
          <a:off x="703385" y="1243854"/>
          <a:ext cx="10701941" cy="516879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1635616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graphicEl>
                                              <a:dgm id="{FA0F7084-3B43-4033-BE6C-344F3DE52CBC}"/>
                                            </p:graphicEl>
                                          </p:spTgt>
                                        </p:tgtEl>
                                        <p:attrNameLst>
                                          <p:attrName>style.visibility</p:attrName>
                                        </p:attrNameLst>
                                      </p:cBhvr>
                                      <p:to>
                                        <p:strVal val="visible"/>
                                      </p:to>
                                    </p:set>
                                    <p:animEffect transition="in" filter="fade">
                                      <p:cBhvr>
                                        <p:cTn id="7" dur="500"/>
                                        <p:tgtEl>
                                          <p:spTgt spid="4">
                                            <p:graphicEl>
                                              <a:dgm id="{FA0F7084-3B43-4033-BE6C-344F3DE52CBC}"/>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graphicEl>
                                              <a:dgm id="{AE9C1E0F-BDA3-4396-B6A4-D1D0B1194B94}"/>
                                            </p:graphicEl>
                                          </p:spTgt>
                                        </p:tgtEl>
                                        <p:attrNameLst>
                                          <p:attrName>style.visibility</p:attrName>
                                        </p:attrNameLst>
                                      </p:cBhvr>
                                      <p:to>
                                        <p:strVal val="visible"/>
                                      </p:to>
                                    </p:set>
                                    <p:animEffect transition="in" filter="fade">
                                      <p:cBhvr>
                                        <p:cTn id="12" dur="500"/>
                                        <p:tgtEl>
                                          <p:spTgt spid="4">
                                            <p:graphicEl>
                                              <a:dgm id="{AE9C1E0F-BDA3-4396-B6A4-D1D0B1194B94}"/>
                                            </p:graphic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4">
                                            <p:graphicEl>
                                              <a:dgm id="{DBED27BE-D8A8-416B-9346-E95758559B94}"/>
                                            </p:graphicEl>
                                          </p:spTgt>
                                        </p:tgtEl>
                                        <p:attrNameLst>
                                          <p:attrName>style.visibility</p:attrName>
                                        </p:attrNameLst>
                                      </p:cBhvr>
                                      <p:to>
                                        <p:strVal val="visible"/>
                                      </p:to>
                                    </p:set>
                                    <p:animEffect transition="in" filter="fade">
                                      <p:cBhvr>
                                        <p:cTn id="15" dur="500"/>
                                        <p:tgtEl>
                                          <p:spTgt spid="4">
                                            <p:graphicEl>
                                              <a:dgm id="{DBED27BE-D8A8-416B-9346-E95758559B94}"/>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4">
                                            <p:graphicEl>
                                              <a:dgm id="{96A52D31-A5A4-426D-BC67-5EBED46C7B36}"/>
                                            </p:graphicEl>
                                          </p:spTgt>
                                        </p:tgtEl>
                                        <p:attrNameLst>
                                          <p:attrName>style.visibility</p:attrName>
                                        </p:attrNameLst>
                                      </p:cBhvr>
                                      <p:to>
                                        <p:strVal val="visible"/>
                                      </p:to>
                                    </p:set>
                                    <p:animEffect transition="in" filter="fade">
                                      <p:cBhvr>
                                        <p:cTn id="20" dur="500"/>
                                        <p:tgtEl>
                                          <p:spTgt spid="4">
                                            <p:graphicEl>
                                              <a:dgm id="{96A52D31-A5A4-426D-BC67-5EBED46C7B36}"/>
                                            </p:graphicEl>
                                          </p:spTgt>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4">
                                            <p:graphicEl>
                                              <a:dgm id="{C4138732-B23C-48D5-946F-B25BE69C02EB}"/>
                                            </p:graphicEl>
                                          </p:spTgt>
                                        </p:tgtEl>
                                        <p:attrNameLst>
                                          <p:attrName>style.visibility</p:attrName>
                                        </p:attrNameLst>
                                      </p:cBhvr>
                                      <p:to>
                                        <p:strVal val="visible"/>
                                      </p:to>
                                    </p:set>
                                    <p:animEffect transition="in" filter="fade">
                                      <p:cBhvr>
                                        <p:cTn id="23" dur="500"/>
                                        <p:tgtEl>
                                          <p:spTgt spid="4">
                                            <p:graphicEl>
                                              <a:dgm id="{C4138732-B23C-48D5-946F-B25BE69C02EB}"/>
                                            </p:graphic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4">
                                            <p:graphicEl>
                                              <a:dgm id="{D79FD665-8D59-43AF-87D4-94E8804B0213}"/>
                                            </p:graphicEl>
                                          </p:spTgt>
                                        </p:tgtEl>
                                        <p:attrNameLst>
                                          <p:attrName>style.visibility</p:attrName>
                                        </p:attrNameLst>
                                      </p:cBhvr>
                                      <p:to>
                                        <p:strVal val="visible"/>
                                      </p:to>
                                    </p:set>
                                    <p:animEffect transition="in" filter="fade">
                                      <p:cBhvr>
                                        <p:cTn id="28" dur="500"/>
                                        <p:tgtEl>
                                          <p:spTgt spid="4">
                                            <p:graphicEl>
                                              <a:dgm id="{D79FD665-8D59-43AF-87D4-94E8804B0213}"/>
                                            </p:graphicEl>
                                          </p:spTgt>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4">
                                            <p:graphicEl>
                                              <a:dgm id="{D2B24071-474C-4B18-937A-8DF7981B79B0}"/>
                                            </p:graphicEl>
                                          </p:spTgt>
                                        </p:tgtEl>
                                        <p:attrNameLst>
                                          <p:attrName>style.visibility</p:attrName>
                                        </p:attrNameLst>
                                      </p:cBhvr>
                                      <p:to>
                                        <p:strVal val="visible"/>
                                      </p:to>
                                    </p:set>
                                    <p:animEffect transition="in" filter="fade">
                                      <p:cBhvr>
                                        <p:cTn id="31" dur="500"/>
                                        <p:tgtEl>
                                          <p:spTgt spid="4">
                                            <p:graphicEl>
                                              <a:dgm id="{D2B24071-474C-4B18-937A-8DF7981B79B0}"/>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Sub>
          <a:bldDgm bld="one"/>
        </p:bldSub>
      </p:bldGraphic>
    </p:bldLst>
  </p:timing>
</p:sld>
</file>

<file path=ppt/slides/slide5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C3199379-D187-3CA4-069F-DEBC26A9AE58}"/>
              </a:ext>
            </a:extLst>
          </p:cNvPr>
          <p:cNvSpPr txBox="1"/>
          <p:nvPr/>
        </p:nvSpPr>
        <p:spPr>
          <a:xfrm>
            <a:off x="838200" y="2340430"/>
            <a:ext cx="4245429" cy="2206364"/>
          </a:xfrm>
          <a:prstGeom prst="ellipse">
            <a:avLst/>
          </a:prstGeom>
        </p:spPr>
        <p:txBody>
          <a:bodyPr vert="horz" lIns="91440" tIns="45720" rIns="91440" bIns="45720" rtlCol="0" anchor="ctr">
            <a:normAutofit/>
          </a:bodyPr>
          <a:lstStyle/>
          <a:p>
            <a:pPr marL="0" marR="0" lvl="0" indent="0" fontAlgn="auto">
              <a:lnSpc>
                <a:spcPct val="90000"/>
              </a:lnSpc>
              <a:spcBef>
                <a:spcPct val="0"/>
              </a:spcBef>
              <a:spcAft>
                <a:spcPts val="600"/>
              </a:spcAft>
              <a:buClrTx/>
              <a:buSzTx/>
              <a:tabLst/>
              <a:defRPr/>
            </a:pPr>
            <a:r>
              <a:rPr lang="en-US" altLang="en-US" sz="2800" b="1" kern="1200" dirty="0">
                <a:solidFill>
                  <a:schemeClr val="tx1"/>
                </a:solidFill>
                <a:latin typeface="+mj-lt"/>
                <a:ea typeface="+mj-ea"/>
                <a:cs typeface="+mj-cs"/>
              </a:rPr>
              <a:t>W</a:t>
            </a:r>
            <a:r>
              <a:rPr lang="en-US" altLang="en-US" sz="2800" b="1" i="0" kern="1200" baseline="0" dirty="0">
                <a:solidFill>
                  <a:schemeClr val="tx1"/>
                </a:solidFill>
                <a:latin typeface="+mj-lt"/>
                <a:ea typeface="+mj-ea"/>
                <a:cs typeface="+mj-cs"/>
              </a:rPr>
              <a:t>hat do you think of when I say </a:t>
            </a:r>
            <a:br>
              <a:rPr lang="en-US" altLang="en-US" sz="2800" b="1" i="0" kern="1200" baseline="0" dirty="0">
                <a:solidFill>
                  <a:schemeClr val="tx1"/>
                </a:solidFill>
                <a:latin typeface="+mj-lt"/>
                <a:ea typeface="+mj-ea"/>
                <a:cs typeface="+mj-cs"/>
              </a:rPr>
            </a:br>
            <a:r>
              <a:rPr lang="en-US" altLang="en-US" sz="2800" b="1" i="0" kern="1200" baseline="0" dirty="0">
                <a:solidFill>
                  <a:schemeClr val="tx1"/>
                </a:solidFill>
                <a:latin typeface="+mj-lt"/>
                <a:ea typeface="+mj-ea"/>
                <a:cs typeface="+mj-cs"/>
              </a:rPr>
              <a:t>‘coercive control?</a:t>
            </a:r>
          </a:p>
        </p:txBody>
      </p:sp>
      <p:sp>
        <p:nvSpPr>
          <p:cNvPr id="12322" name="Freeform 5">
            <a:extLst>
              <a:ext uri="{FF2B5EF4-FFF2-40B4-BE49-F238E27FC236}">
                <a16:creationId xmlns:a16="http://schemas.microsoft.com/office/drawing/2014/main" id="{AF1E5E62-9EB9-408E-AE53-A04A4C8110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5920619" cy="2130951"/>
          </a:xfrm>
          <a:custGeom>
            <a:avLst/>
            <a:gdLst>
              <a:gd name="connsiteX0" fmla="*/ 0 w 5920619"/>
              <a:gd name="connsiteY0" fmla="*/ 0 h 2130951"/>
              <a:gd name="connsiteX1" fmla="*/ 3191370 w 5920619"/>
              <a:gd name="connsiteY1" fmla="*/ 0 h 2130951"/>
              <a:gd name="connsiteX2" fmla="*/ 3346315 w 5920619"/>
              <a:gd name="connsiteY2" fmla="*/ 0 h 2130951"/>
              <a:gd name="connsiteX3" fmla="*/ 5920619 w 5920619"/>
              <a:gd name="connsiteY3" fmla="*/ 0 h 2130951"/>
              <a:gd name="connsiteX4" fmla="*/ 4936971 w 5920619"/>
              <a:gd name="connsiteY4" fmla="*/ 2130951 h 2130951"/>
              <a:gd name="connsiteX5" fmla="*/ 0 w 5920619"/>
              <a:gd name="connsiteY5" fmla="*/ 2130951 h 2130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920619" h="2130951">
                <a:moveTo>
                  <a:pt x="0" y="0"/>
                </a:moveTo>
                <a:lnTo>
                  <a:pt x="3191370" y="0"/>
                </a:lnTo>
                <a:lnTo>
                  <a:pt x="3346315" y="0"/>
                </a:lnTo>
                <a:lnTo>
                  <a:pt x="5920619" y="0"/>
                </a:lnTo>
                <a:lnTo>
                  <a:pt x="4936971" y="2130951"/>
                </a:lnTo>
                <a:lnTo>
                  <a:pt x="0" y="2130951"/>
                </a:lnTo>
                <a:close/>
              </a:path>
            </a:pathLst>
          </a:cu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12290" name="Picture 2" descr="What is Coercive Control? | Mary Nicoll | It's Mental">
            <a:extLst>
              <a:ext uri="{FF2B5EF4-FFF2-40B4-BE49-F238E27FC236}">
                <a16:creationId xmlns:a16="http://schemas.microsoft.com/office/drawing/2014/main" id="{717E1C00-972E-AB3E-09CE-7E28CBD1B598}"/>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6085115" y="981588"/>
            <a:ext cx="5466806" cy="3061411"/>
          </a:xfrm>
          <a:prstGeom prst="rect">
            <a:avLst/>
          </a:prstGeom>
          <a:noFill/>
          <a:extLst>
            <a:ext uri="{909E8E84-426E-40DD-AFC4-6F175D3DCCD1}">
              <a14:hiddenFill xmlns:a14="http://schemas.microsoft.com/office/drawing/2010/main">
                <a:solidFill>
                  <a:srgbClr val="FFFFFF"/>
                </a:solidFill>
              </a14:hiddenFill>
            </a:ext>
          </a:extLst>
        </p:spPr>
      </p:pic>
      <p:sp>
        <p:nvSpPr>
          <p:cNvPr id="12324" name="Freeform 7">
            <a:extLst>
              <a:ext uri="{FF2B5EF4-FFF2-40B4-BE49-F238E27FC236}">
                <a16:creationId xmlns:a16="http://schemas.microsoft.com/office/drawing/2014/main" id="{9C5704B2-7C5B-4738-AF0D-4A2756A69FA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266810" y="4683319"/>
            <a:ext cx="5925190" cy="2174681"/>
          </a:xfrm>
          <a:custGeom>
            <a:avLst/>
            <a:gdLst>
              <a:gd name="connsiteX0" fmla="*/ 1007162 w 5925190"/>
              <a:gd name="connsiteY0" fmla="*/ 0 h 2174681"/>
              <a:gd name="connsiteX1" fmla="*/ 5925190 w 5925190"/>
              <a:gd name="connsiteY1" fmla="*/ 0 h 2174681"/>
              <a:gd name="connsiteX2" fmla="*/ 5925190 w 5925190"/>
              <a:gd name="connsiteY2" fmla="*/ 2174681 h 2174681"/>
              <a:gd name="connsiteX3" fmla="*/ 0 w 5925190"/>
              <a:gd name="connsiteY3" fmla="*/ 2174681 h 2174681"/>
            </a:gdLst>
            <a:ahLst/>
            <a:cxnLst>
              <a:cxn ang="0">
                <a:pos x="connsiteX0" y="connsiteY0"/>
              </a:cxn>
              <a:cxn ang="0">
                <a:pos x="connsiteX1" y="connsiteY1"/>
              </a:cxn>
              <a:cxn ang="0">
                <a:pos x="connsiteX2" y="connsiteY2"/>
              </a:cxn>
              <a:cxn ang="0">
                <a:pos x="connsiteX3" y="connsiteY3"/>
              </a:cxn>
            </a:cxnLst>
            <a:rect l="l" t="t" r="r" b="b"/>
            <a:pathLst>
              <a:path w="5925190" h="2174681">
                <a:moveTo>
                  <a:pt x="1007162" y="0"/>
                </a:moveTo>
                <a:lnTo>
                  <a:pt x="5925190" y="0"/>
                </a:lnTo>
                <a:lnTo>
                  <a:pt x="5925190" y="2174681"/>
                </a:lnTo>
                <a:lnTo>
                  <a:pt x="0" y="2174681"/>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2326" name="Freeform 6">
            <a:extLst>
              <a:ext uri="{FF2B5EF4-FFF2-40B4-BE49-F238E27FC236}">
                <a16:creationId xmlns:a16="http://schemas.microsoft.com/office/drawing/2014/main" id="{DFB36DC4-A410-4DF1-8453-1D85743F5E0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4683319"/>
            <a:ext cx="7092887" cy="2174681"/>
          </a:xfrm>
          <a:custGeom>
            <a:avLst/>
            <a:gdLst>
              <a:gd name="connsiteX0" fmla="*/ 0 w 7092887"/>
              <a:gd name="connsiteY0" fmla="*/ 0 h 2174681"/>
              <a:gd name="connsiteX1" fmla="*/ 7092887 w 7092887"/>
              <a:gd name="connsiteY1" fmla="*/ 0 h 2174681"/>
              <a:gd name="connsiteX2" fmla="*/ 6085725 w 7092887"/>
              <a:gd name="connsiteY2" fmla="*/ 2174681 h 2174681"/>
              <a:gd name="connsiteX3" fmla="*/ 1524000 w 7092887"/>
              <a:gd name="connsiteY3" fmla="*/ 2174681 h 2174681"/>
              <a:gd name="connsiteX4" fmla="*/ 1200418 w 7092887"/>
              <a:gd name="connsiteY4" fmla="*/ 2174681 h 2174681"/>
              <a:gd name="connsiteX5" fmla="*/ 0 w 7092887"/>
              <a:gd name="connsiteY5" fmla="*/ 2174681 h 21746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092887" h="2174681">
                <a:moveTo>
                  <a:pt x="0" y="0"/>
                </a:moveTo>
                <a:lnTo>
                  <a:pt x="7092887" y="0"/>
                </a:lnTo>
                <a:lnTo>
                  <a:pt x="6085725" y="2174681"/>
                </a:lnTo>
                <a:lnTo>
                  <a:pt x="1524000" y="2174681"/>
                </a:lnTo>
                <a:lnTo>
                  <a:pt x="1200418" y="2174681"/>
                </a:lnTo>
                <a:lnTo>
                  <a:pt x="0" y="2174681"/>
                </a:lnTo>
                <a:close/>
              </a:path>
            </a:pathLst>
          </a:custGeom>
          <a:solidFill>
            <a:srgbClr val="B2B2B2">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srgbClr val="B2B2B2"/>
              </a:solidFill>
            </a:endParaRPr>
          </a:p>
        </p:txBody>
      </p:sp>
    </p:spTree>
    <p:extLst>
      <p:ext uri="{BB962C8B-B14F-4D97-AF65-F5344CB8AC3E}">
        <p14:creationId xmlns:p14="http://schemas.microsoft.com/office/powerpoint/2010/main" val="3535628655"/>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750628" y="302437"/>
            <a:ext cx="10809026" cy="646331"/>
          </a:xfrm>
          <a:prstGeom prst="rect">
            <a:avLst/>
          </a:prstGeom>
          <a:solidFill>
            <a:schemeClr val="accent1">
              <a:lumMod val="60000"/>
              <a:lumOff val="40000"/>
            </a:schemeClr>
          </a:solidFill>
        </p:spPr>
        <p:txBody>
          <a:bodyPr wrap="square" rtlCol="0">
            <a:spAutoFit/>
          </a:bodyPr>
          <a:lstStyle/>
          <a:p>
            <a:pPr algn="ctr"/>
            <a:r>
              <a:rPr lang="en-GB" sz="3600" b="1" dirty="0">
                <a:solidFill>
                  <a:schemeClr val="bg1"/>
                </a:solidFill>
              </a:rPr>
              <a:t>Defining Coercive Control</a:t>
            </a:r>
          </a:p>
        </p:txBody>
      </p:sp>
      <p:graphicFrame>
        <p:nvGraphicFramePr>
          <p:cNvPr id="5" name="Diagram 4"/>
          <p:cNvGraphicFramePr/>
          <p:nvPr>
            <p:extLst>
              <p:ext uri="{D42A27DB-BD31-4B8C-83A1-F6EECF244321}">
                <p14:modId xmlns:p14="http://schemas.microsoft.com/office/powerpoint/2010/main" val="1961842461"/>
              </p:ext>
            </p:extLst>
          </p:nvPr>
        </p:nvGraphicFramePr>
        <p:xfrm>
          <a:off x="586144" y="1746897"/>
          <a:ext cx="10833741" cy="336420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0474836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graphicEl>
                                              <a:dgm id="{C521180C-F460-4158-A746-87CB5645B5C1}"/>
                                            </p:graphicEl>
                                          </p:spTgt>
                                        </p:tgtEl>
                                        <p:attrNameLst>
                                          <p:attrName>style.visibility</p:attrName>
                                        </p:attrNameLst>
                                      </p:cBhvr>
                                      <p:to>
                                        <p:strVal val="visible"/>
                                      </p:to>
                                    </p:set>
                                    <p:animEffect transition="in" filter="fade">
                                      <p:cBhvr>
                                        <p:cTn id="7" dur="500"/>
                                        <p:tgtEl>
                                          <p:spTgt spid="5">
                                            <p:graphicEl>
                                              <a:dgm id="{C521180C-F460-4158-A746-87CB5645B5C1}"/>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graphicEl>
                                              <a:dgm id="{C907614A-A96C-4E96-8DA8-EF954AA7D928}"/>
                                            </p:graphicEl>
                                          </p:spTgt>
                                        </p:tgtEl>
                                        <p:attrNameLst>
                                          <p:attrName>style.visibility</p:attrName>
                                        </p:attrNameLst>
                                      </p:cBhvr>
                                      <p:to>
                                        <p:strVal val="visible"/>
                                      </p:to>
                                    </p:set>
                                    <p:animEffect transition="in" filter="fade">
                                      <p:cBhvr>
                                        <p:cTn id="12" dur="500"/>
                                        <p:tgtEl>
                                          <p:spTgt spid="5">
                                            <p:graphicEl>
                                              <a:dgm id="{C907614A-A96C-4E96-8DA8-EF954AA7D928}"/>
                                            </p:graphic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5">
                                            <p:graphicEl>
                                              <a:dgm id="{5422AF66-804C-4241-94BC-B74AEB26B423}"/>
                                            </p:graphicEl>
                                          </p:spTgt>
                                        </p:tgtEl>
                                        <p:attrNameLst>
                                          <p:attrName>style.visibility</p:attrName>
                                        </p:attrNameLst>
                                      </p:cBhvr>
                                      <p:to>
                                        <p:strVal val="visible"/>
                                      </p:to>
                                    </p:set>
                                    <p:animEffect transition="in" filter="fade">
                                      <p:cBhvr>
                                        <p:cTn id="15" dur="500"/>
                                        <p:tgtEl>
                                          <p:spTgt spid="5">
                                            <p:graphicEl>
                                              <a:dgm id="{5422AF66-804C-4241-94BC-B74AEB26B423}"/>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Sub>
          <a:bldDgm bld="one"/>
        </p:bldSub>
      </p:bldGraphic>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1"/>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163339" y="2104841"/>
            <a:ext cx="3287762" cy="36014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extBox 4"/>
          <p:cNvSpPr txBox="1"/>
          <p:nvPr/>
        </p:nvSpPr>
        <p:spPr>
          <a:xfrm>
            <a:off x="1111348" y="381950"/>
            <a:ext cx="10339753" cy="646331"/>
          </a:xfrm>
          <a:prstGeom prst="rect">
            <a:avLst/>
          </a:prstGeom>
          <a:solidFill>
            <a:schemeClr val="accent1">
              <a:lumMod val="60000"/>
              <a:lumOff val="40000"/>
            </a:schemeClr>
          </a:solidFill>
          <a:ln>
            <a:noFill/>
          </a:ln>
        </p:spPr>
        <p:txBody>
          <a:bodyPr wrap="square" rtlCol="0">
            <a:spAutoFit/>
          </a:bodyPr>
          <a:lstStyle/>
          <a:p>
            <a:pPr algn="ctr"/>
            <a:r>
              <a:rPr lang="en-GB" sz="3600" b="1" dirty="0">
                <a:solidFill>
                  <a:schemeClr val="bg1"/>
                </a:solidFill>
              </a:rPr>
              <a:t>Section 76 Serious Crime Act 2015</a:t>
            </a:r>
          </a:p>
        </p:txBody>
      </p:sp>
      <p:sp>
        <p:nvSpPr>
          <p:cNvPr id="6" name="TextBox 5">
            <a:extLst>
              <a:ext uri="{FF2B5EF4-FFF2-40B4-BE49-F238E27FC236}">
                <a16:creationId xmlns:a16="http://schemas.microsoft.com/office/drawing/2014/main" id="{8FB1DAC1-02E0-D678-B874-653862DDFAA1}"/>
              </a:ext>
            </a:extLst>
          </p:cNvPr>
          <p:cNvSpPr txBox="1"/>
          <p:nvPr/>
        </p:nvSpPr>
        <p:spPr>
          <a:xfrm>
            <a:off x="1603513" y="1643415"/>
            <a:ext cx="6096000" cy="4524315"/>
          </a:xfrm>
          <a:prstGeom prst="rect">
            <a:avLst/>
          </a:prstGeom>
          <a:noFill/>
        </p:spPr>
        <p:txBody>
          <a:bodyPr wrap="square">
            <a:spAutoFit/>
          </a:bodyPr>
          <a:lstStyle/>
          <a:p>
            <a:pPr algn="ctr"/>
            <a:r>
              <a:rPr lang="en-GB" sz="3200" dirty="0">
                <a:solidFill>
                  <a:schemeClr val="tx1"/>
                </a:solidFill>
              </a:rPr>
              <a:t>A range of acts designed to make a person subordinate &amp;/or dependent by isolating them from sources of support, exploiting their resources &amp; capacities for personal gain, depriving them of the means needed for independence, resistance &amp; escape &amp; regulating their everyday behaviour.</a:t>
            </a:r>
          </a:p>
        </p:txBody>
      </p:sp>
    </p:spTree>
    <p:extLst>
      <p:ext uri="{BB962C8B-B14F-4D97-AF65-F5344CB8AC3E}">
        <p14:creationId xmlns:p14="http://schemas.microsoft.com/office/powerpoint/2010/main" val="3736995454"/>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838200" y="365125"/>
            <a:ext cx="10515600" cy="521979"/>
          </a:xfrm>
          <a:solidFill>
            <a:schemeClr val="accent1">
              <a:lumMod val="60000"/>
              <a:lumOff val="40000"/>
            </a:schemeClr>
          </a:solidFill>
          <a:ln>
            <a:noFill/>
          </a:ln>
        </p:spPr>
        <p:txBody>
          <a:bodyPr>
            <a:normAutofit fontScale="90000"/>
          </a:bodyPr>
          <a:lstStyle/>
          <a:p>
            <a:pPr algn="ctr"/>
            <a:r>
              <a:rPr lang="en-GB" sz="3600" b="1" dirty="0">
                <a:solidFill>
                  <a:schemeClr val="bg1"/>
                </a:solidFill>
                <a:latin typeface="+mn-lt"/>
              </a:rPr>
              <a:t>Coercive Control</a:t>
            </a:r>
          </a:p>
        </p:txBody>
      </p:sp>
      <p:sp>
        <p:nvSpPr>
          <p:cNvPr id="4" name="TextBox 3"/>
          <p:cNvSpPr txBox="1"/>
          <p:nvPr/>
        </p:nvSpPr>
        <p:spPr>
          <a:xfrm>
            <a:off x="1842448" y="1104289"/>
            <a:ext cx="8789158" cy="461665"/>
          </a:xfrm>
          <a:prstGeom prst="rect">
            <a:avLst/>
          </a:prstGeom>
          <a:solidFill>
            <a:schemeClr val="accent1">
              <a:lumMod val="60000"/>
              <a:lumOff val="40000"/>
            </a:schemeClr>
          </a:solidFill>
          <a:ln>
            <a:solidFill>
              <a:schemeClr val="tx1"/>
            </a:solidFill>
          </a:ln>
        </p:spPr>
        <p:txBody>
          <a:bodyPr wrap="square" rtlCol="0">
            <a:spAutoFit/>
          </a:bodyPr>
          <a:lstStyle/>
          <a:p>
            <a:pPr algn="ctr"/>
            <a:r>
              <a:rPr lang="en-GB" sz="2400" dirty="0"/>
              <a:t>A person (A) commits an offence if:</a:t>
            </a:r>
          </a:p>
        </p:txBody>
      </p:sp>
      <p:graphicFrame>
        <p:nvGraphicFramePr>
          <p:cNvPr id="6" name="Diagram 5"/>
          <p:cNvGraphicFramePr/>
          <p:nvPr>
            <p:extLst>
              <p:ext uri="{D42A27DB-BD31-4B8C-83A1-F6EECF244321}">
                <p14:modId xmlns:p14="http://schemas.microsoft.com/office/powerpoint/2010/main" val="3958829161"/>
              </p:ext>
            </p:extLst>
          </p:nvPr>
        </p:nvGraphicFramePr>
        <p:xfrm>
          <a:off x="551028" y="1783139"/>
          <a:ext cx="11089943" cy="430810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1661540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
                                            <p:graphicEl>
                                              <a:dgm id="{4500FFB8-E857-4500-B2A1-EEB248AB4A12}"/>
                                            </p:graphicEl>
                                          </p:spTgt>
                                        </p:tgtEl>
                                        <p:attrNameLst>
                                          <p:attrName>style.visibility</p:attrName>
                                        </p:attrNameLst>
                                      </p:cBhvr>
                                      <p:to>
                                        <p:strVal val="visible"/>
                                      </p:to>
                                    </p:set>
                                    <p:animEffect transition="in" filter="fade">
                                      <p:cBhvr>
                                        <p:cTn id="12" dur="500"/>
                                        <p:tgtEl>
                                          <p:spTgt spid="6">
                                            <p:graphicEl>
                                              <a:dgm id="{4500FFB8-E857-4500-B2A1-EEB248AB4A12}"/>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6">
                                            <p:graphicEl>
                                              <a:dgm id="{1E53AD96-B75F-4863-8942-85109074B5C1}"/>
                                            </p:graphicEl>
                                          </p:spTgt>
                                        </p:tgtEl>
                                        <p:attrNameLst>
                                          <p:attrName>style.visibility</p:attrName>
                                        </p:attrNameLst>
                                      </p:cBhvr>
                                      <p:to>
                                        <p:strVal val="visible"/>
                                      </p:to>
                                    </p:set>
                                    <p:animEffect transition="in" filter="fade">
                                      <p:cBhvr>
                                        <p:cTn id="17" dur="500"/>
                                        <p:tgtEl>
                                          <p:spTgt spid="6">
                                            <p:graphicEl>
                                              <a:dgm id="{1E53AD96-B75F-4863-8942-85109074B5C1}"/>
                                            </p:graphicEl>
                                          </p:spTgt>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6">
                                            <p:graphicEl>
                                              <a:dgm id="{AC771D00-C12D-4B51-99BF-654958DD68F7}"/>
                                            </p:graphicEl>
                                          </p:spTgt>
                                        </p:tgtEl>
                                        <p:attrNameLst>
                                          <p:attrName>style.visibility</p:attrName>
                                        </p:attrNameLst>
                                      </p:cBhvr>
                                      <p:to>
                                        <p:strVal val="visible"/>
                                      </p:to>
                                    </p:set>
                                    <p:animEffect transition="in" filter="fade">
                                      <p:cBhvr>
                                        <p:cTn id="20" dur="500"/>
                                        <p:tgtEl>
                                          <p:spTgt spid="6">
                                            <p:graphicEl>
                                              <a:dgm id="{AC771D00-C12D-4B51-99BF-654958DD68F7}"/>
                                            </p:graphicEl>
                                          </p:spTgt>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6">
                                            <p:graphicEl>
                                              <a:dgm id="{99E26FEC-BA96-4819-9100-51D62119055B}"/>
                                            </p:graphicEl>
                                          </p:spTgt>
                                        </p:tgtEl>
                                        <p:attrNameLst>
                                          <p:attrName>style.visibility</p:attrName>
                                        </p:attrNameLst>
                                      </p:cBhvr>
                                      <p:to>
                                        <p:strVal val="visible"/>
                                      </p:to>
                                    </p:set>
                                    <p:animEffect transition="in" filter="fade">
                                      <p:cBhvr>
                                        <p:cTn id="25" dur="500"/>
                                        <p:tgtEl>
                                          <p:spTgt spid="6">
                                            <p:graphicEl>
                                              <a:dgm id="{99E26FEC-BA96-4819-9100-51D62119055B}"/>
                                            </p:graphicEl>
                                          </p:spTgt>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6">
                                            <p:graphicEl>
                                              <a:dgm id="{7ECD85DD-296A-4C49-9ACD-0B463D362F35}"/>
                                            </p:graphicEl>
                                          </p:spTgt>
                                        </p:tgtEl>
                                        <p:attrNameLst>
                                          <p:attrName>style.visibility</p:attrName>
                                        </p:attrNameLst>
                                      </p:cBhvr>
                                      <p:to>
                                        <p:strVal val="visible"/>
                                      </p:to>
                                    </p:set>
                                    <p:animEffect transition="in" filter="fade">
                                      <p:cBhvr>
                                        <p:cTn id="28" dur="500"/>
                                        <p:tgtEl>
                                          <p:spTgt spid="6">
                                            <p:graphicEl>
                                              <a:dgm id="{7ECD85DD-296A-4C49-9ACD-0B463D362F35}"/>
                                            </p:graphicEl>
                                          </p:spTgt>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grpId="0" nodeType="clickEffect">
                                  <p:stCondLst>
                                    <p:cond delay="0"/>
                                  </p:stCondLst>
                                  <p:childTnLst>
                                    <p:set>
                                      <p:cBhvr>
                                        <p:cTn id="32" dur="1" fill="hold">
                                          <p:stCondLst>
                                            <p:cond delay="0"/>
                                          </p:stCondLst>
                                        </p:cTn>
                                        <p:tgtEl>
                                          <p:spTgt spid="6">
                                            <p:graphicEl>
                                              <a:dgm id="{A42370A4-0148-4772-A0BC-321106E43F56}"/>
                                            </p:graphicEl>
                                          </p:spTgt>
                                        </p:tgtEl>
                                        <p:attrNameLst>
                                          <p:attrName>style.visibility</p:attrName>
                                        </p:attrNameLst>
                                      </p:cBhvr>
                                      <p:to>
                                        <p:strVal val="visible"/>
                                      </p:to>
                                    </p:set>
                                    <p:animEffect transition="in" filter="fade">
                                      <p:cBhvr>
                                        <p:cTn id="33" dur="500"/>
                                        <p:tgtEl>
                                          <p:spTgt spid="6">
                                            <p:graphicEl>
                                              <a:dgm id="{A42370A4-0148-4772-A0BC-321106E43F56}"/>
                                            </p:graphicEl>
                                          </p:spTgt>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6">
                                            <p:graphicEl>
                                              <a:dgm id="{B60FAB35-9B2F-471D-A65C-0E46E3995C20}"/>
                                            </p:graphicEl>
                                          </p:spTgt>
                                        </p:tgtEl>
                                        <p:attrNameLst>
                                          <p:attrName>style.visibility</p:attrName>
                                        </p:attrNameLst>
                                      </p:cBhvr>
                                      <p:to>
                                        <p:strVal val="visible"/>
                                      </p:to>
                                    </p:set>
                                    <p:animEffect transition="in" filter="fade">
                                      <p:cBhvr>
                                        <p:cTn id="36" dur="500"/>
                                        <p:tgtEl>
                                          <p:spTgt spid="6">
                                            <p:graphicEl>
                                              <a:dgm id="{B60FAB35-9B2F-471D-A65C-0E46E3995C20}"/>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Graphic spid="6" grpId="0">
        <p:bldSub>
          <a:bldDgm bld="one"/>
        </p:bldSub>
      </p:bldGraphic>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643435" y="247205"/>
            <a:ext cx="10849969" cy="646331"/>
          </a:xfrm>
          <a:prstGeom prst="rect">
            <a:avLst/>
          </a:prstGeom>
          <a:solidFill>
            <a:schemeClr val="accent1">
              <a:lumMod val="60000"/>
              <a:lumOff val="40000"/>
            </a:schemeClr>
          </a:solidFill>
          <a:ln>
            <a:noFill/>
          </a:ln>
        </p:spPr>
        <p:txBody>
          <a:bodyPr wrap="square" rtlCol="0">
            <a:spAutoFit/>
          </a:bodyPr>
          <a:lstStyle/>
          <a:p>
            <a:pPr algn="ctr"/>
            <a:r>
              <a:rPr lang="en-GB" sz="3600" b="1" dirty="0">
                <a:solidFill>
                  <a:schemeClr val="bg1"/>
                </a:solidFill>
              </a:rPr>
              <a:t>Coercive Control Behaviour</a:t>
            </a:r>
          </a:p>
        </p:txBody>
      </p:sp>
      <p:pic>
        <p:nvPicPr>
          <p:cNvPr id="5" name="Picture 4"/>
          <p:cNvPicPr>
            <a:picLocks noChangeAspect="1"/>
          </p:cNvPicPr>
          <p:nvPr/>
        </p:nvPicPr>
        <p:blipFill>
          <a:blip r:embed="rId3"/>
          <a:stretch>
            <a:fillRect/>
          </a:stretch>
        </p:blipFill>
        <p:spPr>
          <a:xfrm>
            <a:off x="10116970" y="4134855"/>
            <a:ext cx="1732751" cy="2428947"/>
          </a:xfrm>
          <a:prstGeom prst="rect">
            <a:avLst/>
          </a:prstGeom>
        </p:spPr>
      </p:pic>
      <p:sp>
        <p:nvSpPr>
          <p:cNvPr id="2" name="Down Arrow Callout 1"/>
          <p:cNvSpPr/>
          <p:nvPr/>
        </p:nvSpPr>
        <p:spPr>
          <a:xfrm>
            <a:off x="2019868" y="1002278"/>
            <a:ext cx="8097102" cy="818866"/>
          </a:xfrm>
          <a:prstGeom prst="downArrowCallou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rPr>
              <a:t>Behaviour of Offender to make the Victim:</a:t>
            </a:r>
          </a:p>
        </p:txBody>
      </p:sp>
      <p:graphicFrame>
        <p:nvGraphicFramePr>
          <p:cNvPr id="6" name="Diagram 5"/>
          <p:cNvGraphicFramePr/>
          <p:nvPr>
            <p:extLst>
              <p:ext uri="{D42A27DB-BD31-4B8C-83A1-F6EECF244321}">
                <p14:modId xmlns:p14="http://schemas.microsoft.com/office/powerpoint/2010/main" val="1889740404"/>
              </p:ext>
            </p:extLst>
          </p:nvPr>
        </p:nvGraphicFramePr>
        <p:xfrm>
          <a:off x="436728" y="1411711"/>
          <a:ext cx="11318543" cy="5446289"/>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40572701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
                                            <p:graphicEl>
                                              <a:dgm id="{87E43E5B-4CB7-E64D-BDA4-EA9FD2D342F2}"/>
                                            </p:graphicEl>
                                          </p:spTgt>
                                        </p:tgtEl>
                                        <p:attrNameLst>
                                          <p:attrName>style.visibility</p:attrName>
                                        </p:attrNameLst>
                                      </p:cBhvr>
                                      <p:to>
                                        <p:strVal val="visible"/>
                                      </p:to>
                                    </p:set>
                                    <p:animEffect transition="in" filter="fade">
                                      <p:cBhvr>
                                        <p:cTn id="12" dur="500"/>
                                        <p:tgtEl>
                                          <p:spTgt spid="6">
                                            <p:graphicEl>
                                              <a:dgm id="{87E43E5B-4CB7-E64D-BDA4-EA9FD2D342F2}"/>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6">
                                            <p:graphicEl>
                                              <a:dgm id="{FE410ACE-180C-6E4D-BA78-B74A1A292A81}"/>
                                            </p:graphicEl>
                                          </p:spTgt>
                                        </p:tgtEl>
                                        <p:attrNameLst>
                                          <p:attrName>style.visibility</p:attrName>
                                        </p:attrNameLst>
                                      </p:cBhvr>
                                      <p:to>
                                        <p:strVal val="visible"/>
                                      </p:to>
                                    </p:set>
                                    <p:animEffect transition="in" filter="fade">
                                      <p:cBhvr>
                                        <p:cTn id="17" dur="500"/>
                                        <p:tgtEl>
                                          <p:spTgt spid="6">
                                            <p:graphicEl>
                                              <a:dgm id="{FE410ACE-180C-6E4D-BA78-B74A1A292A81}"/>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6">
                                            <p:graphicEl>
                                              <a:dgm id="{DD5B2163-B980-874F-AC91-44EEF2BB476B}"/>
                                            </p:graphicEl>
                                          </p:spTgt>
                                        </p:tgtEl>
                                        <p:attrNameLst>
                                          <p:attrName>style.visibility</p:attrName>
                                        </p:attrNameLst>
                                      </p:cBhvr>
                                      <p:to>
                                        <p:strVal val="visible"/>
                                      </p:to>
                                    </p:set>
                                    <p:animEffect transition="in" filter="fade">
                                      <p:cBhvr>
                                        <p:cTn id="22" dur="500"/>
                                        <p:tgtEl>
                                          <p:spTgt spid="6">
                                            <p:graphicEl>
                                              <a:dgm id="{DD5B2163-B980-874F-AC91-44EEF2BB476B}"/>
                                            </p:graphic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6">
                                            <p:graphicEl>
                                              <a:dgm id="{51EEDB53-8A88-044E-96EA-AC48DACB73B6}"/>
                                            </p:graphicEl>
                                          </p:spTgt>
                                        </p:tgtEl>
                                        <p:attrNameLst>
                                          <p:attrName>style.visibility</p:attrName>
                                        </p:attrNameLst>
                                      </p:cBhvr>
                                      <p:to>
                                        <p:strVal val="visible"/>
                                      </p:to>
                                    </p:set>
                                    <p:animEffect transition="in" filter="fade">
                                      <p:cBhvr>
                                        <p:cTn id="27" dur="500"/>
                                        <p:tgtEl>
                                          <p:spTgt spid="6">
                                            <p:graphicEl>
                                              <a:dgm id="{51EEDB53-8A88-044E-96EA-AC48DACB73B6}"/>
                                            </p:graphic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6">
                                            <p:graphicEl>
                                              <a:dgm id="{D8A5DA75-B54A-DE4C-994A-AC86228797A8}"/>
                                            </p:graphicEl>
                                          </p:spTgt>
                                        </p:tgtEl>
                                        <p:attrNameLst>
                                          <p:attrName>style.visibility</p:attrName>
                                        </p:attrNameLst>
                                      </p:cBhvr>
                                      <p:to>
                                        <p:strVal val="visible"/>
                                      </p:to>
                                    </p:set>
                                    <p:animEffect transition="in" filter="fade">
                                      <p:cBhvr>
                                        <p:cTn id="32" dur="500"/>
                                        <p:tgtEl>
                                          <p:spTgt spid="6">
                                            <p:graphicEl>
                                              <a:dgm id="{D8A5DA75-B54A-DE4C-994A-AC86228797A8}"/>
                                            </p:graphic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5"/>
                                        </p:tgtEl>
                                        <p:attrNameLst>
                                          <p:attrName>style.visibility</p:attrName>
                                        </p:attrNameLst>
                                      </p:cBhvr>
                                      <p:to>
                                        <p:strVal val="visible"/>
                                      </p:to>
                                    </p:set>
                                    <p:animEffect transition="in" filter="fade">
                                      <p:cBhvr>
                                        <p:cTn id="3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Graphic spid="6" grpId="0">
        <p:bldSub>
          <a:bldDgm bld="one"/>
        </p:bldSub>
      </p:bldGraphic>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543080" y="169203"/>
            <a:ext cx="11076834" cy="646331"/>
          </a:xfrm>
          <a:prstGeom prst="rect">
            <a:avLst/>
          </a:prstGeom>
          <a:solidFill>
            <a:schemeClr val="accent1">
              <a:lumMod val="60000"/>
              <a:lumOff val="40000"/>
            </a:schemeClr>
          </a:solidFill>
          <a:ln>
            <a:noFill/>
          </a:ln>
        </p:spPr>
        <p:txBody>
          <a:bodyPr wrap="square" rtlCol="0">
            <a:spAutoFit/>
          </a:bodyPr>
          <a:lstStyle/>
          <a:p>
            <a:pPr algn="ctr"/>
            <a:r>
              <a:rPr lang="en-GB" sz="3600" b="1" dirty="0">
                <a:solidFill>
                  <a:schemeClr val="bg1"/>
                </a:solidFill>
              </a:rPr>
              <a:t>Coercive Control ‘Personally Connected’</a:t>
            </a:r>
          </a:p>
        </p:txBody>
      </p:sp>
      <p:pic>
        <p:nvPicPr>
          <p:cNvPr id="5" name="Picture 4"/>
          <p:cNvPicPr>
            <a:picLocks noChangeAspect="1"/>
          </p:cNvPicPr>
          <p:nvPr/>
        </p:nvPicPr>
        <p:blipFill>
          <a:blip r:embed="rId3"/>
          <a:stretch>
            <a:fillRect/>
          </a:stretch>
        </p:blipFill>
        <p:spPr>
          <a:xfrm>
            <a:off x="660827" y="3165231"/>
            <a:ext cx="2784644" cy="2145323"/>
          </a:xfrm>
          <a:prstGeom prst="rect">
            <a:avLst/>
          </a:prstGeom>
        </p:spPr>
      </p:pic>
      <p:graphicFrame>
        <p:nvGraphicFramePr>
          <p:cNvPr id="2" name="Diagram 1"/>
          <p:cNvGraphicFramePr/>
          <p:nvPr>
            <p:extLst>
              <p:ext uri="{D42A27DB-BD31-4B8C-83A1-F6EECF244321}">
                <p14:modId xmlns:p14="http://schemas.microsoft.com/office/powerpoint/2010/main" val="321083824"/>
              </p:ext>
            </p:extLst>
          </p:nvPr>
        </p:nvGraphicFramePr>
        <p:xfrm>
          <a:off x="543080" y="492369"/>
          <a:ext cx="11076834" cy="5589693"/>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11263808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graphicEl>
                                              <a:dgm id="{C91699C4-A8A8-4960-B775-62AC81518D2B}"/>
                                            </p:graphicEl>
                                          </p:spTgt>
                                        </p:tgtEl>
                                        <p:attrNameLst>
                                          <p:attrName>style.visibility</p:attrName>
                                        </p:attrNameLst>
                                      </p:cBhvr>
                                      <p:to>
                                        <p:strVal val="visible"/>
                                      </p:to>
                                    </p:set>
                                    <p:animEffect transition="in" filter="fade">
                                      <p:cBhvr>
                                        <p:cTn id="7" dur="500"/>
                                        <p:tgtEl>
                                          <p:spTgt spid="2">
                                            <p:graphicEl>
                                              <a:dgm id="{C91699C4-A8A8-4960-B775-62AC81518D2B}"/>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graphicEl>
                                              <a:dgm id="{2CA3B89F-7E6A-415D-BE87-1419266DE789}"/>
                                            </p:graphicEl>
                                          </p:spTgt>
                                        </p:tgtEl>
                                        <p:attrNameLst>
                                          <p:attrName>style.visibility</p:attrName>
                                        </p:attrNameLst>
                                      </p:cBhvr>
                                      <p:to>
                                        <p:strVal val="visible"/>
                                      </p:to>
                                    </p:set>
                                    <p:animEffect transition="in" filter="fade">
                                      <p:cBhvr>
                                        <p:cTn id="12" dur="500"/>
                                        <p:tgtEl>
                                          <p:spTgt spid="2">
                                            <p:graphicEl>
                                              <a:dgm id="{2CA3B89F-7E6A-415D-BE87-1419266DE789}"/>
                                            </p:graphic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2">
                                            <p:graphicEl>
                                              <a:dgm id="{CD358876-3A79-4E78-94AE-4B55BBF3EB57}"/>
                                            </p:graphicEl>
                                          </p:spTgt>
                                        </p:tgtEl>
                                        <p:attrNameLst>
                                          <p:attrName>style.visibility</p:attrName>
                                        </p:attrNameLst>
                                      </p:cBhvr>
                                      <p:to>
                                        <p:strVal val="visible"/>
                                      </p:to>
                                    </p:set>
                                    <p:animEffect transition="in" filter="fade">
                                      <p:cBhvr>
                                        <p:cTn id="15" dur="500"/>
                                        <p:tgtEl>
                                          <p:spTgt spid="2">
                                            <p:graphicEl>
                                              <a:dgm id="{CD358876-3A79-4E78-94AE-4B55BBF3EB57}"/>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2">
                                            <p:graphicEl>
                                              <a:dgm id="{AA7E5B75-B7F6-499E-8981-EB7E89ECD7C8}"/>
                                            </p:graphicEl>
                                          </p:spTgt>
                                        </p:tgtEl>
                                        <p:attrNameLst>
                                          <p:attrName>style.visibility</p:attrName>
                                        </p:attrNameLst>
                                      </p:cBhvr>
                                      <p:to>
                                        <p:strVal val="visible"/>
                                      </p:to>
                                    </p:set>
                                    <p:animEffect transition="in" filter="fade">
                                      <p:cBhvr>
                                        <p:cTn id="20" dur="500"/>
                                        <p:tgtEl>
                                          <p:spTgt spid="2">
                                            <p:graphicEl>
                                              <a:dgm id="{AA7E5B75-B7F6-499E-8981-EB7E89ECD7C8}"/>
                                            </p:graphicEl>
                                          </p:spTgt>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2">
                                            <p:graphicEl>
                                              <a:dgm id="{109D75A0-C2C5-45B3-A782-7E0B07B20461}"/>
                                            </p:graphicEl>
                                          </p:spTgt>
                                        </p:tgtEl>
                                        <p:attrNameLst>
                                          <p:attrName>style.visibility</p:attrName>
                                        </p:attrNameLst>
                                      </p:cBhvr>
                                      <p:to>
                                        <p:strVal val="visible"/>
                                      </p:to>
                                    </p:set>
                                    <p:animEffect transition="in" filter="fade">
                                      <p:cBhvr>
                                        <p:cTn id="23" dur="500"/>
                                        <p:tgtEl>
                                          <p:spTgt spid="2">
                                            <p:graphicEl>
                                              <a:dgm id="{109D75A0-C2C5-45B3-A782-7E0B07B20461}"/>
                                            </p:graphic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2">
                                            <p:graphicEl>
                                              <a:dgm id="{7BB5F962-9E2D-4CA4-B995-240BD0A9D72F}"/>
                                            </p:graphicEl>
                                          </p:spTgt>
                                        </p:tgtEl>
                                        <p:attrNameLst>
                                          <p:attrName>style.visibility</p:attrName>
                                        </p:attrNameLst>
                                      </p:cBhvr>
                                      <p:to>
                                        <p:strVal val="visible"/>
                                      </p:to>
                                    </p:set>
                                    <p:animEffect transition="in" filter="fade">
                                      <p:cBhvr>
                                        <p:cTn id="28" dur="500"/>
                                        <p:tgtEl>
                                          <p:spTgt spid="2">
                                            <p:graphicEl>
                                              <a:dgm id="{7BB5F962-9E2D-4CA4-B995-240BD0A9D72F}"/>
                                            </p:graphicEl>
                                          </p:spTgt>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2">
                                            <p:graphicEl>
                                              <a:dgm id="{4371A2F0-454C-4C43-97B3-F9273240BB37}"/>
                                            </p:graphicEl>
                                          </p:spTgt>
                                        </p:tgtEl>
                                        <p:attrNameLst>
                                          <p:attrName>style.visibility</p:attrName>
                                        </p:attrNameLst>
                                      </p:cBhvr>
                                      <p:to>
                                        <p:strVal val="visible"/>
                                      </p:to>
                                    </p:set>
                                    <p:animEffect transition="in" filter="fade">
                                      <p:cBhvr>
                                        <p:cTn id="31" dur="500"/>
                                        <p:tgtEl>
                                          <p:spTgt spid="2">
                                            <p:graphicEl>
                                              <a:dgm id="{4371A2F0-454C-4C43-97B3-F9273240BB37}"/>
                                            </p:graphicEl>
                                          </p:spTgt>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grpId="0" nodeType="clickEffect">
                                  <p:stCondLst>
                                    <p:cond delay="0"/>
                                  </p:stCondLst>
                                  <p:childTnLst>
                                    <p:set>
                                      <p:cBhvr>
                                        <p:cTn id="35" dur="1" fill="hold">
                                          <p:stCondLst>
                                            <p:cond delay="0"/>
                                          </p:stCondLst>
                                        </p:cTn>
                                        <p:tgtEl>
                                          <p:spTgt spid="2">
                                            <p:graphicEl>
                                              <a:dgm id="{18AAD3E9-A4E7-456F-BA94-8E9AFDC7D003}"/>
                                            </p:graphicEl>
                                          </p:spTgt>
                                        </p:tgtEl>
                                        <p:attrNameLst>
                                          <p:attrName>style.visibility</p:attrName>
                                        </p:attrNameLst>
                                      </p:cBhvr>
                                      <p:to>
                                        <p:strVal val="visible"/>
                                      </p:to>
                                    </p:set>
                                    <p:animEffect transition="in" filter="fade">
                                      <p:cBhvr>
                                        <p:cTn id="36" dur="500"/>
                                        <p:tgtEl>
                                          <p:spTgt spid="2">
                                            <p:graphicEl>
                                              <a:dgm id="{18AAD3E9-A4E7-456F-BA94-8E9AFDC7D003}"/>
                                            </p:graphicEl>
                                          </p:spTgt>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2">
                                            <p:graphicEl>
                                              <a:dgm id="{85C619A2-8537-4114-B0AE-2F08BB422EFA}"/>
                                            </p:graphicEl>
                                          </p:spTgt>
                                        </p:tgtEl>
                                        <p:attrNameLst>
                                          <p:attrName>style.visibility</p:attrName>
                                        </p:attrNameLst>
                                      </p:cBhvr>
                                      <p:to>
                                        <p:strVal val="visible"/>
                                      </p:to>
                                    </p:set>
                                    <p:animEffect transition="in" filter="fade">
                                      <p:cBhvr>
                                        <p:cTn id="39" dur="500"/>
                                        <p:tgtEl>
                                          <p:spTgt spid="2">
                                            <p:graphicEl>
                                              <a:dgm id="{85C619A2-8537-4114-B0AE-2F08BB422EFA}"/>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636896" y="152065"/>
            <a:ext cx="10918208" cy="646331"/>
          </a:xfrm>
          <a:prstGeom prst="rect">
            <a:avLst/>
          </a:prstGeom>
          <a:solidFill>
            <a:schemeClr val="accent1">
              <a:lumMod val="60000"/>
              <a:lumOff val="40000"/>
            </a:schemeClr>
          </a:solidFill>
          <a:ln>
            <a:noFill/>
          </a:ln>
        </p:spPr>
        <p:txBody>
          <a:bodyPr wrap="square" rtlCol="0">
            <a:spAutoFit/>
          </a:bodyPr>
          <a:lstStyle/>
          <a:p>
            <a:pPr algn="ctr"/>
            <a:r>
              <a:rPr lang="en-GB" sz="3600" b="1" dirty="0">
                <a:solidFill>
                  <a:schemeClr val="bg1"/>
                </a:solidFill>
              </a:rPr>
              <a:t>Coercive Control ‘Serious Effect’</a:t>
            </a:r>
          </a:p>
        </p:txBody>
      </p:sp>
      <p:graphicFrame>
        <p:nvGraphicFramePr>
          <p:cNvPr id="5" name="Diagram 4"/>
          <p:cNvGraphicFramePr/>
          <p:nvPr>
            <p:extLst>
              <p:ext uri="{D42A27DB-BD31-4B8C-83A1-F6EECF244321}">
                <p14:modId xmlns:p14="http://schemas.microsoft.com/office/powerpoint/2010/main" val="2940385985"/>
              </p:ext>
            </p:extLst>
          </p:nvPr>
        </p:nvGraphicFramePr>
        <p:xfrm>
          <a:off x="908202" y="1124587"/>
          <a:ext cx="9322937" cy="518956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5069138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graphicEl>
                                              <a:dgm id="{F779D126-C2D2-4F1A-88AD-E31B9758ECC4}"/>
                                            </p:graphicEl>
                                          </p:spTgt>
                                        </p:tgtEl>
                                        <p:attrNameLst>
                                          <p:attrName>style.visibility</p:attrName>
                                        </p:attrNameLst>
                                      </p:cBhvr>
                                      <p:to>
                                        <p:strVal val="visible"/>
                                      </p:to>
                                    </p:set>
                                    <p:animEffect transition="in" filter="fade">
                                      <p:cBhvr>
                                        <p:cTn id="7" dur="500"/>
                                        <p:tgtEl>
                                          <p:spTgt spid="5">
                                            <p:graphicEl>
                                              <a:dgm id="{F779D126-C2D2-4F1A-88AD-E31B9758ECC4}"/>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graphicEl>
                                              <a:dgm id="{63887205-7919-45F5-AF41-6DB1D980CDC0}"/>
                                            </p:graphicEl>
                                          </p:spTgt>
                                        </p:tgtEl>
                                        <p:attrNameLst>
                                          <p:attrName>style.visibility</p:attrName>
                                        </p:attrNameLst>
                                      </p:cBhvr>
                                      <p:to>
                                        <p:strVal val="visible"/>
                                      </p:to>
                                    </p:set>
                                    <p:animEffect transition="in" filter="fade">
                                      <p:cBhvr>
                                        <p:cTn id="12" dur="500"/>
                                        <p:tgtEl>
                                          <p:spTgt spid="5">
                                            <p:graphicEl>
                                              <a:dgm id="{63887205-7919-45F5-AF41-6DB1D980CDC0}"/>
                                            </p:graphic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5">
                                            <p:graphicEl>
                                              <a:dgm id="{85FBBA52-4ABE-41AC-B235-9DB2E73DFB1E}"/>
                                            </p:graphicEl>
                                          </p:spTgt>
                                        </p:tgtEl>
                                        <p:attrNameLst>
                                          <p:attrName>style.visibility</p:attrName>
                                        </p:attrNameLst>
                                      </p:cBhvr>
                                      <p:to>
                                        <p:strVal val="visible"/>
                                      </p:to>
                                    </p:set>
                                    <p:animEffect transition="in" filter="fade">
                                      <p:cBhvr>
                                        <p:cTn id="15" dur="500"/>
                                        <p:tgtEl>
                                          <p:spTgt spid="5">
                                            <p:graphicEl>
                                              <a:dgm id="{85FBBA52-4ABE-41AC-B235-9DB2E73DFB1E}"/>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5">
                                            <p:graphicEl>
                                              <a:dgm id="{02056663-B3C4-4D47-83A9-47EEBF36601E}"/>
                                            </p:graphicEl>
                                          </p:spTgt>
                                        </p:tgtEl>
                                        <p:attrNameLst>
                                          <p:attrName>style.visibility</p:attrName>
                                        </p:attrNameLst>
                                      </p:cBhvr>
                                      <p:to>
                                        <p:strVal val="visible"/>
                                      </p:to>
                                    </p:set>
                                    <p:animEffect transition="in" filter="fade">
                                      <p:cBhvr>
                                        <p:cTn id="20" dur="500"/>
                                        <p:tgtEl>
                                          <p:spTgt spid="5">
                                            <p:graphicEl>
                                              <a:dgm id="{02056663-B3C4-4D47-83A9-47EEBF36601E}"/>
                                            </p:graphicEl>
                                          </p:spTgt>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5">
                                            <p:graphicEl>
                                              <a:dgm id="{CF47AF04-5CC7-4AFE-B892-66D43B8201BC}"/>
                                            </p:graphicEl>
                                          </p:spTgt>
                                        </p:tgtEl>
                                        <p:attrNameLst>
                                          <p:attrName>style.visibility</p:attrName>
                                        </p:attrNameLst>
                                      </p:cBhvr>
                                      <p:to>
                                        <p:strVal val="visible"/>
                                      </p:to>
                                    </p:set>
                                    <p:animEffect transition="in" filter="fade">
                                      <p:cBhvr>
                                        <p:cTn id="23" dur="500"/>
                                        <p:tgtEl>
                                          <p:spTgt spid="5">
                                            <p:graphicEl>
                                              <a:dgm id="{CF47AF04-5CC7-4AFE-B892-66D43B8201BC}"/>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Sub>
          <a:bldDgm bld="one"/>
        </p:bldSub>
      </p:bldGraphic>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590843" y="381950"/>
            <a:ext cx="11352628" cy="646331"/>
          </a:xfrm>
          <a:prstGeom prst="rect">
            <a:avLst/>
          </a:prstGeom>
          <a:solidFill>
            <a:schemeClr val="accent1">
              <a:lumMod val="60000"/>
              <a:lumOff val="40000"/>
            </a:schemeClr>
          </a:solidFill>
          <a:ln>
            <a:noFill/>
          </a:ln>
        </p:spPr>
        <p:txBody>
          <a:bodyPr wrap="square" rtlCol="0">
            <a:spAutoFit/>
          </a:bodyPr>
          <a:lstStyle/>
          <a:p>
            <a:pPr algn="ctr"/>
            <a:r>
              <a:rPr lang="en-GB" sz="3600" b="1" dirty="0">
                <a:solidFill>
                  <a:schemeClr val="bg1"/>
                </a:solidFill>
              </a:rPr>
              <a:t>The Major Tactics of Coercive Control</a:t>
            </a:r>
          </a:p>
        </p:txBody>
      </p:sp>
      <p:graphicFrame>
        <p:nvGraphicFramePr>
          <p:cNvPr id="16" name="Diagram 15"/>
          <p:cNvGraphicFramePr/>
          <p:nvPr>
            <p:extLst>
              <p:ext uri="{D42A27DB-BD31-4B8C-83A1-F6EECF244321}">
                <p14:modId xmlns:p14="http://schemas.microsoft.com/office/powerpoint/2010/main" val="949276429"/>
              </p:ext>
            </p:extLst>
          </p:nvPr>
        </p:nvGraphicFramePr>
        <p:xfrm>
          <a:off x="738979" y="1451686"/>
          <a:ext cx="6274425" cy="405811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20" name="Diagram 19"/>
          <p:cNvGraphicFramePr/>
          <p:nvPr>
            <p:extLst>
              <p:ext uri="{D42A27DB-BD31-4B8C-83A1-F6EECF244321}">
                <p14:modId xmlns:p14="http://schemas.microsoft.com/office/powerpoint/2010/main" val="2135706386"/>
              </p:ext>
            </p:extLst>
          </p:nvPr>
        </p:nvGraphicFramePr>
        <p:xfrm>
          <a:off x="7013404" y="1496839"/>
          <a:ext cx="3961232" cy="4058111"/>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Tree>
    <p:extLst>
      <p:ext uri="{BB962C8B-B14F-4D97-AF65-F5344CB8AC3E}">
        <p14:creationId xmlns:p14="http://schemas.microsoft.com/office/powerpoint/2010/main" val="42181486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graphicEl>
                                              <a:dgm id="{F28C006B-F45E-4142-9890-0FF77A20C94D}"/>
                                            </p:graphicEl>
                                          </p:spTgt>
                                        </p:tgtEl>
                                        <p:attrNameLst>
                                          <p:attrName>style.visibility</p:attrName>
                                        </p:attrNameLst>
                                      </p:cBhvr>
                                      <p:to>
                                        <p:strVal val="visible"/>
                                      </p:to>
                                    </p:set>
                                    <p:animEffect transition="in" filter="fade">
                                      <p:cBhvr>
                                        <p:cTn id="7" dur="500"/>
                                        <p:tgtEl>
                                          <p:spTgt spid="16">
                                            <p:graphicEl>
                                              <a:dgm id="{F28C006B-F45E-4142-9890-0FF77A20C94D}"/>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6">
                                            <p:graphicEl>
                                              <a:dgm id="{8B63A88B-1864-4B1D-8875-AAFC8A9F2922}"/>
                                            </p:graphicEl>
                                          </p:spTgt>
                                        </p:tgtEl>
                                        <p:attrNameLst>
                                          <p:attrName>style.visibility</p:attrName>
                                        </p:attrNameLst>
                                      </p:cBhvr>
                                      <p:to>
                                        <p:strVal val="visible"/>
                                      </p:to>
                                    </p:set>
                                    <p:animEffect transition="in" filter="fade">
                                      <p:cBhvr>
                                        <p:cTn id="12" dur="500"/>
                                        <p:tgtEl>
                                          <p:spTgt spid="16">
                                            <p:graphicEl>
                                              <a:dgm id="{8B63A88B-1864-4B1D-8875-AAFC8A9F2922}"/>
                                            </p:graphic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16">
                                            <p:graphicEl>
                                              <a:dgm id="{1777B3BF-58F8-4B59-8F67-1ABA925EC6A6}"/>
                                            </p:graphicEl>
                                          </p:spTgt>
                                        </p:tgtEl>
                                        <p:attrNameLst>
                                          <p:attrName>style.visibility</p:attrName>
                                        </p:attrNameLst>
                                      </p:cBhvr>
                                      <p:to>
                                        <p:strVal val="visible"/>
                                      </p:to>
                                    </p:set>
                                    <p:animEffect transition="in" filter="fade">
                                      <p:cBhvr>
                                        <p:cTn id="15" dur="500"/>
                                        <p:tgtEl>
                                          <p:spTgt spid="16">
                                            <p:graphicEl>
                                              <a:dgm id="{1777B3BF-58F8-4B59-8F67-1ABA925EC6A6}"/>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16">
                                            <p:graphicEl>
                                              <a:dgm id="{23DC17A0-BB55-46E6-9153-EDBA10826467}"/>
                                            </p:graphicEl>
                                          </p:spTgt>
                                        </p:tgtEl>
                                        <p:attrNameLst>
                                          <p:attrName>style.visibility</p:attrName>
                                        </p:attrNameLst>
                                      </p:cBhvr>
                                      <p:to>
                                        <p:strVal val="visible"/>
                                      </p:to>
                                    </p:set>
                                    <p:animEffect transition="in" filter="fade">
                                      <p:cBhvr>
                                        <p:cTn id="20" dur="500"/>
                                        <p:tgtEl>
                                          <p:spTgt spid="16">
                                            <p:graphicEl>
                                              <a:dgm id="{23DC17A0-BB55-46E6-9153-EDBA10826467}"/>
                                            </p:graphicEl>
                                          </p:spTgt>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16">
                                            <p:graphicEl>
                                              <a:dgm id="{ABC2270F-32CF-41D0-B42F-2B4451DD4C3F}"/>
                                            </p:graphicEl>
                                          </p:spTgt>
                                        </p:tgtEl>
                                        <p:attrNameLst>
                                          <p:attrName>style.visibility</p:attrName>
                                        </p:attrNameLst>
                                      </p:cBhvr>
                                      <p:to>
                                        <p:strVal val="visible"/>
                                      </p:to>
                                    </p:set>
                                    <p:animEffect transition="in" filter="fade">
                                      <p:cBhvr>
                                        <p:cTn id="23" dur="500"/>
                                        <p:tgtEl>
                                          <p:spTgt spid="16">
                                            <p:graphicEl>
                                              <a:dgm id="{ABC2270F-32CF-41D0-B42F-2B4451DD4C3F}"/>
                                            </p:graphic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16">
                                            <p:graphicEl>
                                              <a:dgm id="{59274B8E-9335-4D5E-A578-F5B4282FBAC2}"/>
                                            </p:graphicEl>
                                          </p:spTgt>
                                        </p:tgtEl>
                                        <p:attrNameLst>
                                          <p:attrName>style.visibility</p:attrName>
                                        </p:attrNameLst>
                                      </p:cBhvr>
                                      <p:to>
                                        <p:strVal val="visible"/>
                                      </p:to>
                                    </p:set>
                                    <p:animEffect transition="in" filter="fade">
                                      <p:cBhvr>
                                        <p:cTn id="28" dur="500"/>
                                        <p:tgtEl>
                                          <p:spTgt spid="16">
                                            <p:graphicEl>
                                              <a:dgm id="{59274B8E-9335-4D5E-A578-F5B4282FBAC2}"/>
                                            </p:graphicEl>
                                          </p:spTgt>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16">
                                            <p:graphicEl>
                                              <a:dgm id="{6F66FD7B-BB01-4435-9FB9-46F223ADB31A}"/>
                                            </p:graphicEl>
                                          </p:spTgt>
                                        </p:tgtEl>
                                        <p:attrNameLst>
                                          <p:attrName>style.visibility</p:attrName>
                                        </p:attrNameLst>
                                      </p:cBhvr>
                                      <p:to>
                                        <p:strVal val="visible"/>
                                      </p:to>
                                    </p:set>
                                    <p:animEffect transition="in" filter="fade">
                                      <p:cBhvr>
                                        <p:cTn id="31" dur="500"/>
                                        <p:tgtEl>
                                          <p:spTgt spid="16">
                                            <p:graphicEl>
                                              <a:dgm id="{6F66FD7B-BB01-4435-9FB9-46F223ADB31A}"/>
                                            </p:graphicEl>
                                          </p:spTgt>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grpId="0" nodeType="clickEffect">
                                  <p:stCondLst>
                                    <p:cond delay="0"/>
                                  </p:stCondLst>
                                  <p:childTnLst>
                                    <p:set>
                                      <p:cBhvr>
                                        <p:cTn id="35" dur="1" fill="hold">
                                          <p:stCondLst>
                                            <p:cond delay="0"/>
                                          </p:stCondLst>
                                        </p:cTn>
                                        <p:tgtEl>
                                          <p:spTgt spid="20">
                                            <p:graphicEl>
                                              <a:dgm id="{F28C006B-F45E-4142-9890-0FF77A20C94D}"/>
                                            </p:graphicEl>
                                          </p:spTgt>
                                        </p:tgtEl>
                                        <p:attrNameLst>
                                          <p:attrName>style.visibility</p:attrName>
                                        </p:attrNameLst>
                                      </p:cBhvr>
                                      <p:to>
                                        <p:strVal val="visible"/>
                                      </p:to>
                                    </p:set>
                                    <p:animEffect transition="in" filter="fade">
                                      <p:cBhvr>
                                        <p:cTn id="36" dur="500"/>
                                        <p:tgtEl>
                                          <p:spTgt spid="20">
                                            <p:graphicEl>
                                              <a:dgm id="{F28C006B-F45E-4142-9890-0FF77A20C94D}"/>
                                            </p:graphicEl>
                                          </p:spTgt>
                                        </p:tgtEl>
                                      </p:cBhvr>
                                    </p:animEffect>
                                  </p:childTnLst>
                                </p:cTn>
                              </p:par>
                            </p:childTnLst>
                          </p:cTn>
                        </p:par>
                      </p:childTnLst>
                    </p:cTn>
                  </p:par>
                  <p:par>
                    <p:cTn id="37" fill="hold">
                      <p:stCondLst>
                        <p:cond delay="indefinite"/>
                      </p:stCondLst>
                      <p:childTnLst>
                        <p:par>
                          <p:cTn id="38" fill="hold">
                            <p:stCondLst>
                              <p:cond delay="0"/>
                            </p:stCondLst>
                            <p:childTnLst>
                              <p:par>
                                <p:cTn id="39" presetID="10" presetClass="entr" presetSubtype="0" fill="hold" grpId="0" nodeType="clickEffect">
                                  <p:stCondLst>
                                    <p:cond delay="0"/>
                                  </p:stCondLst>
                                  <p:childTnLst>
                                    <p:set>
                                      <p:cBhvr>
                                        <p:cTn id="40" dur="1" fill="hold">
                                          <p:stCondLst>
                                            <p:cond delay="0"/>
                                          </p:stCondLst>
                                        </p:cTn>
                                        <p:tgtEl>
                                          <p:spTgt spid="20">
                                            <p:graphicEl>
                                              <a:dgm id="{23DC17A0-BB55-46E6-9153-EDBA10826467}"/>
                                            </p:graphicEl>
                                          </p:spTgt>
                                        </p:tgtEl>
                                        <p:attrNameLst>
                                          <p:attrName>style.visibility</p:attrName>
                                        </p:attrNameLst>
                                      </p:cBhvr>
                                      <p:to>
                                        <p:strVal val="visible"/>
                                      </p:to>
                                    </p:set>
                                    <p:animEffect transition="in" filter="fade">
                                      <p:cBhvr>
                                        <p:cTn id="41" dur="500"/>
                                        <p:tgtEl>
                                          <p:spTgt spid="20">
                                            <p:graphicEl>
                                              <a:dgm id="{23DC17A0-BB55-46E6-9153-EDBA10826467}"/>
                                            </p:graphicEl>
                                          </p:spTgt>
                                        </p:tgtEl>
                                      </p:cBhvr>
                                    </p:animEffect>
                                  </p:childTnLst>
                                </p:cTn>
                              </p:par>
                              <p:par>
                                <p:cTn id="42" presetID="10" presetClass="entr" presetSubtype="0" fill="hold" grpId="0" nodeType="withEffect">
                                  <p:stCondLst>
                                    <p:cond delay="0"/>
                                  </p:stCondLst>
                                  <p:childTnLst>
                                    <p:set>
                                      <p:cBhvr>
                                        <p:cTn id="43" dur="1" fill="hold">
                                          <p:stCondLst>
                                            <p:cond delay="0"/>
                                          </p:stCondLst>
                                        </p:cTn>
                                        <p:tgtEl>
                                          <p:spTgt spid="20">
                                            <p:graphicEl>
                                              <a:dgm id="{ABC2270F-32CF-41D0-B42F-2B4451DD4C3F}"/>
                                            </p:graphicEl>
                                          </p:spTgt>
                                        </p:tgtEl>
                                        <p:attrNameLst>
                                          <p:attrName>style.visibility</p:attrName>
                                        </p:attrNameLst>
                                      </p:cBhvr>
                                      <p:to>
                                        <p:strVal val="visible"/>
                                      </p:to>
                                    </p:set>
                                    <p:animEffect transition="in" filter="fade">
                                      <p:cBhvr>
                                        <p:cTn id="44" dur="500"/>
                                        <p:tgtEl>
                                          <p:spTgt spid="20">
                                            <p:graphicEl>
                                              <a:dgm id="{ABC2270F-32CF-41D0-B42F-2B4451DD4C3F}"/>
                                            </p:graphicEl>
                                          </p:spTgt>
                                        </p:tgtEl>
                                      </p:cBhvr>
                                    </p:animEffect>
                                  </p:childTnLst>
                                </p:cTn>
                              </p:par>
                            </p:childTnLst>
                          </p:cTn>
                        </p:par>
                      </p:childTnLst>
                    </p:cTn>
                  </p:par>
                  <p:par>
                    <p:cTn id="45" fill="hold">
                      <p:stCondLst>
                        <p:cond delay="indefinite"/>
                      </p:stCondLst>
                      <p:childTnLst>
                        <p:par>
                          <p:cTn id="46" fill="hold">
                            <p:stCondLst>
                              <p:cond delay="0"/>
                            </p:stCondLst>
                            <p:childTnLst>
                              <p:par>
                                <p:cTn id="47" presetID="10" presetClass="entr" presetSubtype="0" fill="hold" grpId="0" nodeType="clickEffect">
                                  <p:stCondLst>
                                    <p:cond delay="0"/>
                                  </p:stCondLst>
                                  <p:childTnLst>
                                    <p:set>
                                      <p:cBhvr>
                                        <p:cTn id="48" dur="1" fill="hold">
                                          <p:stCondLst>
                                            <p:cond delay="0"/>
                                          </p:stCondLst>
                                        </p:cTn>
                                        <p:tgtEl>
                                          <p:spTgt spid="20">
                                            <p:graphicEl>
                                              <a:dgm id="{59274B8E-9335-4D5E-A578-F5B4282FBAC2}"/>
                                            </p:graphicEl>
                                          </p:spTgt>
                                        </p:tgtEl>
                                        <p:attrNameLst>
                                          <p:attrName>style.visibility</p:attrName>
                                        </p:attrNameLst>
                                      </p:cBhvr>
                                      <p:to>
                                        <p:strVal val="visible"/>
                                      </p:to>
                                    </p:set>
                                    <p:animEffect transition="in" filter="fade">
                                      <p:cBhvr>
                                        <p:cTn id="49" dur="500"/>
                                        <p:tgtEl>
                                          <p:spTgt spid="20">
                                            <p:graphicEl>
                                              <a:dgm id="{59274B8E-9335-4D5E-A578-F5B4282FBAC2}"/>
                                            </p:graphicEl>
                                          </p:spTgt>
                                        </p:tgtEl>
                                      </p:cBhvr>
                                    </p:animEffect>
                                  </p:childTnLst>
                                </p:cTn>
                              </p:par>
                              <p:par>
                                <p:cTn id="50" presetID="10" presetClass="entr" presetSubtype="0" fill="hold" grpId="0" nodeType="withEffect">
                                  <p:stCondLst>
                                    <p:cond delay="0"/>
                                  </p:stCondLst>
                                  <p:childTnLst>
                                    <p:set>
                                      <p:cBhvr>
                                        <p:cTn id="51" dur="1" fill="hold">
                                          <p:stCondLst>
                                            <p:cond delay="0"/>
                                          </p:stCondLst>
                                        </p:cTn>
                                        <p:tgtEl>
                                          <p:spTgt spid="20">
                                            <p:graphicEl>
                                              <a:dgm id="{6F66FD7B-BB01-4435-9FB9-46F223ADB31A}"/>
                                            </p:graphicEl>
                                          </p:spTgt>
                                        </p:tgtEl>
                                        <p:attrNameLst>
                                          <p:attrName>style.visibility</p:attrName>
                                        </p:attrNameLst>
                                      </p:cBhvr>
                                      <p:to>
                                        <p:strVal val="visible"/>
                                      </p:to>
                                    </p:set>
                                    <p:animEffect transition="in" filter="fade">
                                      <p:cBhvr>
                                        <p:cTn id="52" dur="500"/>
                                        <p:tgtEl>
                                          <p:spTgt spid="20">
                                            <p:graphicEl>
                                              <a:dgm id="{6F66FD7B-BB01-4435-9FB9-46F223ADB31A}"/>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6" grpId="0">
        <p:bldSub>
          <a:bldDgm bld="one"/>
        </p:bldSub>
      </p:bldGraphic>
      <p:bldGraphic spid="20" grpId="0">
        <p:bldSub>
          <a:bldDgm bld="one"/>
        </p:bldSub>
      </p:bldGraphic>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44048" y="1070670"/>
            <a:ext cx="4022748" cy="4524315"/>
          </a:xfrm>
          <a:prstGeom prst="rect">
            <a:avLst/>
          </a:prstGeom>
          <a:solidFill>
            <a:schemeClr val="accent1">
              <a:lumMod val="60000"/>
              <a:lumOff val="40000"/>
            </a:schemeClr>
          </a:solidFill>
        </p:spPr>
        <p:txBody>
          <a:bodyPr wrap="square" rtlCol="0">
            <a:spAutoFit/>
          </a:bodyPr>
          <a:lstStyle/>
          <a:p>
            <a:r>
              <a:rPr lang="en-GB" sz="7200" b="1" dirty="0">
                <a:solidFill>
                  <a:schemeClr val="bg1"/>
                </a:solidFill>
              </a:rPr>
              <a:t>Duluth Power &amp; Control Wheel</a:t>
            </a:r>
          </a:p>
        </p:txBody>
      </p:sp>
      <p:pic>
        <p:nvPicPr>
          <p:cNvPr id="5" name="Picture 7">
            <a:extLst>
              <a:ext uri="{FF2B5EF4-FFF2-40B4-BE49-F238E27FC236}">
                <a16:creationId xmlns:a16="http://schemas.microsoft.com/office/drawing/2014/main" id="{5B2B8FCE-5111-4CD9-B0F8-75F93002CB9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22978" y="103261"/>
            <a:ext cx="6786031" cy="64880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173454093"/>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862818" y="302436"/>
            <a:ext cx="10466363" cy="646331"/>
          </a:xfrm>
          <a:prstGeom prst="rect">
            <a:avLst/>
          </a:prstGeom>
          <a:solidFill>
            <a:schemeClr val="accent1">
              <a:lumMod val="60000"/>
              <a:lumOff val="40000"/>
            </a:schemeClr>
          </a:solidFill>
          <a:ln>
            <a:noFill/>
          </a:ln>
        </p:spPr>
        <p:txBody>
          <a:bodyPr wrap="square" rtlCol="0">
            <a:spAutoFit/>
          </a:bodyPr>
          <a:lstStyle/>
          <a:p>
            <a:pPr algn="ctr"/>
            <a:r>
              <a:rPr lang="en-GB" sz="3600" b="1" dirty="0">
                <a:solidFill>
                  <a:schemeClr val="bg1"/>
                </a:solidFill>
              </a:rPr>
              <a:t>The Entrapment Process</a:t>
            </a:r>
          </a:p>
        </p:txBody>
      </p:sp>
      <p:graphicFrame>
        <p:nvGraphicFramePr>
          <p:cNvPr id="5" name="Diagram 4"/>
          <p:cNvGraphicFramePr/>
          <p:nvPr>
            <p:extLst>
              <p:ext uri="{D42A27DB-BD31-4B8C-83A1-F6EECF244321}">
                <p14:modId xmlns:p14="http://schemas.microsoft.com/office/powerpoint/2010/main" val="2780051621"/>
              </p:ext>
            </p:extLst>
          </p:nvPr>
        </p:nvGraphicFramePr>
        <p:xfrm>
          <a:off x="1416317" y="625602"/>
          <a:ext cx="9348763"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6815127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graphicEl>
                                              <a:dgm id="{E6AF3575-1248-45FE-9CA6-4830B74A745B}"/>
                                            </p:graphicEl>
                                          </p:spTgt>
                                        </p:tgtEl>
                                        <p:attrNameLst>
                                          <p:attrName>style.visibility</p:attrName>
                                        </p:attrNameLst>
                                      </p:cBhvr>
                                      <p:to>
                                        <p:strVal val="visible"/>
                                      </p:to>
                                    </p:set>
                                    <p:animEffect transition="in" filter="fade">
                                      <p:cBhvr>
                                        <p:cTn id="7" dur="500"/>
                                        <p:tgtEl>
                                          <p:spTgt spid="5">
                                            <p:graphicEl>
                                              <a:dgm id="{E6AF3575-1248-45FE-9CA6-4830B74A745B}"/>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graphicEl>
                                              <a:dgm id="{95F020CD-BCD7-42C3-B54D-6454A6C66EE8}"/>
                                            </p:graphicEl>
                                          </p:spTgt>
                                        </p:tgtEl>
                                        <p:attrNameLst>
                                          <p:attrName>style.visibility</p:attrName>
                                        </p:attrNameLst>
                                      </p:cBhvr>
                                      <p:to>
                                        <p:strVal val="visible"/>
                                      </p:to>
                                    </p:set>
                                    <p:animEffect transition="in" filter="fade">
                                      <p:cBhvr>
                                        <p:cTn id="12" dur="500"/>
                                        <p:tgtEl>
                                          <p:spTgt spid="5">
                                            <p:graphicEl>
                                              <a:dgm id="{95F020CD-BCD7-42C3-B54D-6454A6C66EE8}"/>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5">
                                            <p:graphicEl>
                                              <a:dgm id="{FB20E0E7-773A-4D99-B484-D1A415D92C07}"/>
                                            </p:graphicEl>
                                          </p:spTgt>
                                        </p:tgtEl>
                                        <p:attrNameLst>
                                          <p:attrName>style.visibility</p:attrName>
                                        </p:attrNameLst>
                                      </p:cBhvr>
                                      <p:to>
                                        <p:strVal val="visible"/>
                                      </p:to>
                                    </p:set>
                                    <p:animEffect transition="in" filter="fade">
                                      <p:cBhvr>
                                        <p:cTn id="17" dur="500"/>
                                        <p:tgtEl>
                                          <p:spTgt spid="5">
                                            <p:graphicEl>
                                              <a:dgm id="{FB20E0E7-773A-4D99-B484-D1A415D92C07}"/>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5">
                                            <p:graphicEl>
                                              <a:dgm id="{EA7CAB92-9707-4346-875D-EEAA5E6D57EB}"/>
                                            </p:graphicEl>
                                          </p:spTgt>
                                        </p:tgtEl>
                                        <p:attrNameLst>
                                          <p:attrName>style.visibility</p:attrName>
                                        </p:attrNameLst>
                                      </p:cBhvr>
                                      <p:to>
                                        <p:strVal val="visible"/>
                                      </p:to>
                                    </p:set>
                                    <p:animEffect transition="in" filter="fade">
                                      <p:cBhvr>
                                        <p:cTn id="22" dur="500"/>
                                        <p:tgtEl>
                                          <p:spTgt spid="5">
                                            <p:graphicEl>
                                              <a:dgm id="{EA7CAB92-9707-4346-875D-EEAA5E6D57EB}"/>
                                            </p:graphic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5">
                                            <p:graphicEl>
                                              <a:dgm id="{9E565513-33E0-4784-9D51-05ED1005F226}"/>
                                            </p:graphicEl>
                                          </p:spTgt>
                                        </p:tgtEl>
                                        <p:attrNameLst>
                                          <p:attrName>style.visibility</p:attrName>
                                        </p:attrNameLst>
                                      </p:cBhvr>
                                      <p:to>
                                        <p:strVal val="visible"/>
                                      </p:to>
                                    </p:set>
                                    <p:animEffect transition="in" filter="fade">
                                      <p:cBhvr>
                                        <p:cTn id="27" dur="500"/>
                                        <p:tgtEl>
                                          <p:spTgt spid="5">
                                            <p:graphicEl>
                                              <a:dgm id="{9E565513-33E0-4784-9D51-05ED1005F226}"/>
                                            </p:graphic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5">
                                            <p:graphicEl>
                                              <a:dgm id="{B86055F1-403C-47CC-9C0F-E23A33BCD56A}"/>
                                            </p:graphicEl>
                                          </p:spTgt>
                                        </p:tgtEl>
                                        <p:attrNameLst>
                                          <p:attrName>style.visibility</p:attrName>
                                        </p:attrNameLst>
                                      </p:cBhvr>
                                      <p:to>
                                        <p:strVal val="visible"/>
                                      </p:to>
                                    </p:set>
                                    <p:animEffect transition="in" filter="fade">
                                      <p:cBhvr>
                                        <p:cTn id="32" dur="500"/>
                                        <p:tgtEl>
                                          <p:spTgt spid="5">
                                            <p:graphicEl>
                                              <a:dgm id="{B86055F1-403C-47CC-9C0F-E23A33BCD56A}"/>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Sub>
          <a:bldDgm bld="one"/>
        </p:bldSub>
      </p:bldGraphic>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704538" y="212496"/>
            <a:ext cx="10897849" cy="584775"/>
          </a:xfrm>
          <a:prstGeom prst="rect">
            <a:avLst/>
          </a:prstGeom>
          <a:solidFill>
            <a:schemeClr val="accent1">
              <a:lumMod val="60000"/>
              <a:lumOff val="40000"/>
            </a:schemeClr>
          </a:solidFill>
        </p:spPr>
        <p:txBody>
          <a:bodyPr wrap="square" rtlCol="0">
            <a:spAutoFit/>
          </a:bodyPr>
          <a:lstStyle/>
          <a:p>
            <a:pPr algn="ctr"/>
            <a:r>
              <a:rPr lang="en-GB" sz="3200" b="1" dirty="0">
                <a:solidFill>
                  <a:schemeClr val="bg1"/>
                </a:solidFill>
              </a:rPr>
              <a:t>Safe Relationship Agreements &amp; Unsafe Relationship Rules</a:t>
            </a:r>
          </a:p>
        </p:txBody>
      </p:sp>
      <p:graphicFrame>
        <p:nvGraphicFramePr>
          <p:cNvPr id="6" name="Content Placeholder 4">
            <a:extLst>
              <a:ext uri="{FF2B5EF4-FFF2-40B4-BE49-F238E27FC236}">
                <a16:creationId xmlns:a16="http://schemas.microsoft.com/office/drawing/2014/main" id="{3EBA873F-7880-4694-A60D-F3301A023041}"/>
              </a:ext>
            </a:extLst>
          </p:cNvPr>
          <p:cNvGraphicFramePr>
            <a:graphicFrameLocks/>
          </p:cNvGraphicFramePr>
          <p:nvPr>
            <p:extLst>
              <p:ext uri="{D42A27DB-BD31-4B8C-83A1-F6EECF244321}">
                <p14:modId xmlns:p14="http://schemas.microsoft.com/office/powerpoint/2010/main" val="2283776926"/>
              </p:ext>
            </p:extLst>
          </p:nvPr>
        </p:nvGraphicFramePr>
        <p:xfrm>
          <a:off x="823807" y="1769057"/>
          <a:ext cx="10897850" cy="4225783"/>
        </p:xfrm>
        <a:graphic>
          <a:graphicData uri="http://schemas.openxmlformats.org/drawingml/2006/table">
            <a:tbl>
              <a:tblPr firstRow="1" bandRow="1">
                <a:tableStyleId>{3B4B98B0-60AC-42C2-AFA5-B58CD77FA1E5}</a:tableStyleId>
              </a:tblPr>
              <a:tblGrid>
                <a:gridCol w="5448925">
                  <a:extLst>
                    <a:ext uri="{9D8B030D-6E8A-4147-A177-3AD203B41FA5}">
                      <a16:colId xmlns:a16="http://schemas.microsoft.com/office/drawing/2014/main" val="20000"/>
                    </a:ext>
                  </a:extLst>
                </a:gridCol>
                <a:gridCol w="5448925">
                  <a:extLst>
                    <a:ext uri="{9D8B030D-6E8A-4147-A177-3AD203B41FA5}">
                      <a16:colId xmlns:a16="http://schemas.microsoft.com/office/drawing/2014/main" val="20001"/>
                    </a:ext>
                  </a:extLst>
                </a:gridCol>
              </a:tblGrid>
              <a:tr h="871131">
                <a:tc>
                  <a:txBody>
                    <a:bodyPr/>
                    <a:lstStyle/>
                    <a:p>
                      <a:r>
                        <a:rPr lang="en-GB" sz="2400" dirty="0">
                          <a:solidFill>
                            <a:schemeClr val="tx1"/>
                          </a:solidFill>
                        </a:rPr>
                        <a:t>Safe relationship agreements</a:t>
                      </a:r>
                      <a:endParaRPr lang="en-GB" sz="2400" dirty="0">
                        <a:solidFill>
                          <a:schemeClr val="tx1"/>
                        </a:solidFill>
                        <a:latin typeface="Arial" pitchFamily="34" charset="0"/>
                        <a:cs typeface="Arial" pitchFamily="34" charset="0"/>
                      </a:endParaRPr>
                    </a:p>
                  </a:txBody>
                  <a:tcPr marT="45708" marB="45708"/>
                </a:tc>
                <a:tc>
                  <a:txBody>
                    <a:bodyPr/>
                    <a:lstStyle/>
                    <a:p>
                      <a:r>
                        <a:rPr lang="en-GB" sz="2400" dirty="0">
                          <a:solidFill>
                            <a:schemeClr val="tx1"/>
                          </a:solidFill>
                        </a:rPr>
                        <a:t>Unsafe relationship rules</a:t>
                      </a:r>
                      <a:endParaRPr lang="en-GB" sz="2400" dirty="0">
                        <a:solidFill>
                          <a:schemeClr val="tx1"/>
                        </a:solidFill>
                        <a:latin typeface="Arial" pitchFamily="34" charset="0"/>
                        <a:cs typeface="Arial" pitchFamily="34" charset="0"/>
                      </a:endParaRPr>
                    </a:p>
                  </a:txBody>
                  <a:tcPr marT="45708" marB="45708"/>
                </a:tc>
                <a:extLst>
                  <a:ext uri="{0D108BD9-81ED-4DB2-BD59-A6C34878D82A}">
                    <a16:rowId xmlns:a16="http://schemas.microsoft.com/office/drawing/2014/main" val="10000"/>
                  </a:ext>
                </a:extLst>
              </a:tr>
              <a:tr h="806195">
                <a:tc>
                  <a:txBody>
                    <a:bodyPr/>
                    <a:lstStyle/>
                    <a:p>
                      <a:r>
                        <a:rPr lang="en-GB" sz="1600" dirty="0">
                          <a:solidFill>
                            <a:schemeClr val="tx1"/>
                          </a:solidFill>
                        </a:rPr>
                        <a:t>Agreed</a:t>
                      </a:r>
                      <a:r>
                        <a:rPr lang="en-GB" sz="1600" baseline="0" dirty="0">
                          <a:solidFill>
                            <a:schemeClr val="tx1"/>
                          </a:solidFill>
                        </a:rPr>
                        <a:t> mutually &amp; adhered to by both &amp; provide a mutually agreed understanding</a:t>
                      </a:r>
                      <a:endParaRPr lang="en-GB" sz="1600" dirty="0">
                        <a:solidFill>
                          <a:schemeClr val="tx1"/>
                        </a:solidFill>
                        <a:latin typeface="Arial" pitchFamily="34" charset="0"/>
                        <a:cs typeface="Arial" pitchFamily="34" charset="0"/>
                      </a:endParaRPr>
                    </a:p>
                  </a:txBody>
                  <a:tcPr marT="45708" marB="45708"/>
                </a:tc>
                <a:tc>
                  <a:txBody>
                    <a:bodyPr/>
                    <a:lstStyle/>
                    <a:p>
                      <a:r>
                        <a:rPr lang="en-GB" sz="1600" dirty="0">
                          <a:solidFill>
                            <a:schemeClr val="tx1"/>
                          </a:solidFill>
                        </a:rPr>
                        <a:t>When they are demanded</a:t>
                      </a:r>
                      <a:r>
                        <a:rPr lang="en-GB" sz="1600" baseline="0" dirty="0">
                          <a:solidFill>
                            <a:schemeClr val="tx1"/>
                          </a:solidFill>
                        </a:rPr>
                        <a:t> by one &amp; adhered by the other</a:t>
                      </a:r>
                      <a:endParaRPr lang="en-GB" sz="1600" dirty="0">
                        <a:solidFill>
                          <a:schemeClr val="tx1"/>
                        </a:solidFill>
                        <a:latin typeface="Arial" pitchFamily="34" charset="0"/>
                        <a:cs typeface="Arial" pitchFamily="34" charset="0"/>
                      </a:endParaRPr>
                    </a:p>
                  </a:txBody>
                  <a:tcPr marT="45708" marB="45708"/>
                </a:tc>
                <a:extLst>
                  <a:ext uri="{0D108BD9-81ED-4DB2-BD59-A6C34878D82A}">
                    <a16:rowId xmlns:a16="http://schemas.microsoft.com/office/drawing/2014/main" val="10001"/>
                  </a:ext>
                </a:extLst>
              </a:tr>
              <a:tr h="871131">
                <a:tc>
                  <a:txBody>
                    <a:bodyPr/>
                    <a:lstStyle/>
                    <a:p>
                      <a:r>
                        <a:rPr lang="en-GB" sz="1600" dirty="0">
                          <a:solidFill>
                            <a:schemeClr val="tx1"/>
                          </a:solidFill>
                        </a:rPr>
                        <a:t>Constant</a:t>
                      </a:r>
                      <a:r>
                        <a:rPr lang="en-GB" sz="1600" baseline="0" dirty="0">
                          <a:solidFill>
                            <a:schemeClr val="tx1"/>
                          </a:solidFill>
                        </a:rPr>
                        <a:t> &amp; only change with mutual agreement</a:t>
                      </a:r>
                      <a:endParaRPr lang="en-GB" sz="1600" dirty="0">
                        <a:solidFill>
                          <a:schemeClr val="tx1"/>
                        </a:solidFill>
                        <a:latin typeface="Arial" pitchFamily="34" charset="0"/>
                        <a:cs typeface="Arial" pitchFamily="34" charset="0"/>
                      </a:endParaRPr>
                    </a:p>
                  </a:txBody>
                  <a:tcPr marT="45708" marB="45708"/>
                </a:tc>
                <a:tc>
                  <a:txBody>
                    <a:bodyPr/>
                    <a:lstStyle/>
                    <a:p>
                      <a:r>
                        <a:rPr lang="en-GB" sz="1600" dirty="0">
                          <a:solidFill>
                            <a:schemeClr val="tx1"/>
                          </a:solidFill>
                        </a:rPr>
                        <a:t>When they are never constant</a:t>
                      </a:r>
                      <a:r>
                        <a:rPr lang="en-GB" sz="1600" baseline="0" dirty="0">
                          <a:solidFill>
                            <a:schemeClr val="tx1"/>
                          </a:solidFill>
                        </a:rPr>
                        <a:t> or consistent &amp; only one person makes changes to them</a:t>
                      </a:r>
                      <a:endParaRPr lang="en-GB" sz="1600" dirty="0">
                        <a:solidFill>
                          <a:schemeClr val="tx1"/>
                        </a:solidFill>
                        <a:latin typeface="Arial" pitchFamily="34" charset="0"/>
                        <a:cs typeface="Arial" pitchFamily="34" charset="0"/>
                      </a:endParaRPr>
                    </a:p>
                  </a:txBody>
                  <a:tcPr marT="45708" marB="45708"/>
                </a:tc>
                <a:extLst>
                  <a:ext uri="{0D108BD9-81ED-4DB2-BD59-A6C34878D82A}">
                    <a16:rowId xmlns:a16="http://schemas.microsoft.com/office/drawing/2014/main" val="10002"/>
                  </a:ext>
                </a:extLst>
              </a:tr>
              <a:tr h="871131">
                <a:tc>
                  <a:txBody>
                    <a:bodyPr/>
                    <a:lstStyle/>
                    <a:p>
                      <a:r>
                        <a:rPr lang="en-GB" sz="1600" dirty="0">
                          <a:solidFill>
                            <a:schemeClr val="tx1"/>
                          </a:solidFill>
                        </a:rPr>
                        <a:t>When they are flexible &amp; move with the relationship</a:t>
                      </a:r>
                      <a:endParaRPr lang="en-GB" sz="1600" dirty="0">
                        <a:solidFill>
                          <a:schemeClr val="tx1"/>
                        </a:solidFill>
                        <a:latin typeface="Arial" pitchFamily="34" charset="0"/>
                        <a:cs typeface="Arial" pitchFamily="34" charset="0"/>
                      </a:endParaRPr>
                    </a:p>
                  </a:txBody>
                  <a:tcPr marT="45708" marB="45708"/>
                </a:tc>
                <a:tc>
                  <a:txBody>
                    <a:bodyPr/>
                    <a:lstStyle/>
                    <a:p>
                      <a:r>
                        <a:rPr lang="en-GB" sz="1600" dirty="0">
                          <a:solidFill>
                            <a:schemeClr val="tx1"/>
                          </a:solidFill>
                        </a:rPr>
                        <a:t>When they are constantly changing &amp; only one person has the remote control buttons for them</a:t>
                      </a:r>
                      <a:endParaRPr lang="en-GB" sz="1600" dirty="0">
                        <a:solidFill>
                          <a:schemeClr val="tx1"/>
                        </a:solidFill>
                        <a:latin typeface="Arial" pitchFamily="34" charset="0"/>
                        <a:cs typeface="Arial" pitchFamily="34" charset="0"/>
                      </a:endParaRPr>
                    </a:p>
                  </a:txBody>
                  <a:tcPr marT="45708" marB="45708"/>
                </a:tc>
                <a:extLst>
                  <a:ext uri="{0D108BD9-81ED-4DB2-BD59-A6C34878D82A}">
                    <a16:rowId xmlns:a16="http://schemas.microsoft.com/office/drawing/2014/main" val="10003"/>
                  </a:ext>
                </a:extLst>
              </a:tr>
              <a:tr h="806195">
                <a:tc>
                  <a:txBody>
                    <a:bodyPr/>
                    <a:lstStyle/>
                    <a:p>
                      <a:r>
                        <a:rPr lang="en-GB" sz="1600" dirty="0">
                          <a:solidFill>
                            <a:schemeClr val="tx1"/>
                          </a:solidFill>
                        </a:rPr>
                        <a:t>When there is no punishment attached</a:t>
                      </a:r>
                      <a:r>
                        <a:rPr lang="en-GB" sz="1600" baseline="0" dirty="0">
                          <a:solidFill>
                            <a:schemeClr val="tx1"/>
                          </a:solidFill>
                        </a:rPr>
                        <a:t> </a:t>
                      </a:r>
                      <a:endParaRPr lang="en-GB" sz="1600" dirty="0">
                        <a:solidFill>
                          <a:schemeClr val="tx1"/>
                        </a:solidFill>
                        <a:latin typeface="Arial" pitchFamily="34" charset="0"/>
                        <a:cs typeface="Arial" pitchFamily="34" charset="0"/>
                      </a:endParaRPr>
                    </a:p>
                  </a:txBody>
                  <a:tcPr marT="45708" marB="45708"/>
                </a:tc>
                <a:tc>
                  <a:txBody>
                    <a:bodyPr/>
                    <a:lstStyle/>
                    <a:p>
                      <a:r>
                        <a:rPr lang="en-GB" sz="1600" dirty="0">
                          <a:solidFill>
                            <a:schemeClr val="tx1"/>
                          </a:solidFill>
                        </a:rPr>
                        <a:t>When punishment is attached for non-compliance</a:t>
                      </a:r>
                      <a:endParaRPr lang="en-GB" sz="1600" dirty="0">
                        <a:solidFill>
                          <a:schemeClr val="tx1"/>
                        </a:solidFill>
                        <a:latin typeface="Arial" pitchFamily="34" charset="0"/>
                        <a:cs typeface="Arial" pitchFamily="34" charset="0"/>
                      </a:endParaRPr>
                    </a:p>
                  </a:txBody>
                  <a:tcPr marT="45708" marB="45708"/>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14924916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568657" y="374569"/>
            <a:ext cx="11054686" cy="646331"/>
          </a:xfrm>
          <a:prstGeom prst="rect">
            <a:avLst/>
          </a:prstGeom>
          <a:solidFill>
            <a:schemeClr val="accent1">
              <a:lumMod val="60000"/>
              <a:lumOff val="40000"/>
            </a:schemeClr>
          </a:solidFill>
          <a:ln>
            <a:noFill/>
          </a:ln>
        </p:spPr>
        <p:txBody>
          <a:bodyPr wrap="square" rtlCol="0">
            <a:spAutoFit/>
          </a:bodyPr>
          <a:lstStyle/>
          <a:p>
            <a:pPr algn="ctr"/>
            <a:r>
              <a:rPr lang="en-GB" sz="3600" b="1" dirty="0">
                <a:solidFill>
                  <a:schemeClr val="bg1"/>
                </a:solidFill>
              </a:rPr>
              <a:t>Challenging the Stereotypes</a:t>
            </a:r>
          </a:p>
        </p:txBody>
      </p:sp>
      <p:pic>
        <p:nvPicPr>
          <p:cNvPr id="5" name="Picture 4"/>
          <p:cNvPicPr>
            <a:picLocks noChangeAspect="1"/>
          </p:cNvPicPr>
          <p:nvPr/>
        </p:nvPicPr>
        <p:blipFill rotWithShape="1">
          <a:blip r:embed="rId3"/>
          <a:srcRect b="16300"/>
          <a:stretch/>
        </p:blipFill>
        <p:spPr>
          <a:xfrm>
            <a:off x="6785113" y="3966117"/>
            <a:ext cx="3854992" cy="2443455"/>
          </a:xfrm>
          <a:prstGeom prst="rect">
            <a:avLst/>
          </a:prstGeom>
        </p:spPr>
      </p:pic>
      <p:pic>
        <p:nvPicPr>
          <p:cNvPr id="6" name="Picture 5"/>
          <p:cNvPicPr>
            <a:picLocks noChangeAspect="1"/>
          </p:cNvPicPr>
          <p:nvPr/>
        </p:nvPicPr>
        <p:blipFill rotWithShape="1">
          <a:blip r:embed="rId4"/>
          <a:srcRect b="17138"/>
          <a:stretch/>
        </p:blipFill>
        <p:spPr>
          <a:xfrm>
            <a:off x="6785113" y="1309165"/>
            <a:ext cx="3854992" cy="2443455"/>
          </a:xfrm>
          <a:prstGeom prst="rect">
            <a:avLst/>
          </a:prstGeom>
        </p:spPr>
      </p:pic>
      <p:sp>
        <p:nvSpPr>
          <p:cNvPr id="7" name="TextBox 6">
            <a:extLst>
              <a:ext uri="{FF2B5EF4-FFF2-40B4-BE49-F238E27FC236}">
                <a16:creationId xmlns:a16="http://schemas.microsoft.com/office/drawing/2014/main" id="{8895328B-62BD-A60F-F529-E3E3E9984BEC}"/>
              </a:ext>
            </a:extLst>
          </p:cNvPr>
          <p:cNvSpPr txBox="1"/>
          <p:nvPr/>
        </p:nvSpPr>
        <p:spPr>
          <a:xfrm>
            <a:off x="755374" y="1909322"/>
            <a:ext cx="5181600" cy="2677656"/>
          </a:xfrm>
          <a:prstGeom prst="rect">
            <a:avLst/>
          </a:prstGeom>
          <a:noFill/>
        </p:spPr>
        <p:txBody>
          <a:bodyPr wrap="square">
            <a:spAutoFit/>
          </a:bodyPr>
          <a:lstStyle/>
          <a:p>
            <a:pPr algn="ctr"/>
            <a:r>
              <a:rPr lang="en-GB" sz="2800" dirty="0">
                <a:solidFill>
                  <a:schemeClr val="tx1"/>
                </a:solidFill>
              </a:rPr>
              <a:t>“What is the point of screaming when you live in a beautiful detached house in the countryside? Nobody can hear you, there are no neighbours to come running or call the Police”</a:t>
            </a:r>
          </a:p>
        </p:txBody>
      </p:sp>
    </p:spTree>
    <p:extLst>
      <p:ext uri="{BB962C8B-B14F-4D97-AF65-F5344CB8AC3E}">
        <p14:creationId xmlns:p14="http://schemas.microsoft.com/office/powerpoint/2010/main" val="126140152"/>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Box 11"/>
          <p:cNvSpPr txBox="1"/>
          <p:nvPr/>
        </p:nvSpPr>
        <p:spPr>
          <a:xfrm>
            <a:off x="791570" y="302437"/>
            <a:ext cx="10754435" cy="646331"/>
          </a:xfrm>
          <a:prstGeom prst="rect">
            <a:avLst/>
          </a:prstGeom>
          <a:solidFill>
            <a:schemeClr val="accent1">
              <a:lumMod val="60000"/>
              <a:lumOff val="40000"/>
            </a:schemeClr>
          </a:solidFill>
          <a:ln>
            <a:noFill/>
          </a:ln>
        </p:spPr>
        <p:txBody>
          <a:bodyPr wrap="square" rtlCol="0">
            <a:spAutoFit/>
          </a:bodyPr>
          <a:lstStyle/>
          <a:p>
            <a:pPr algn="ctr"/>
            <a:r>
              <a:rPr lang="en-GB" sz="3600" b="1" dirty="0">
                <a:solidFill>
                  <a:schemeClr val="bg1"/>
                </a:solidFill>
              </a:rPr>
              <a:t>Institutional Power and Control</a:t>
            </a:r>
          </a:p>
        </p:txBody>
      </p:sp>
      <p:graphicFrame>
        <p:nvGraphicFramePr>
          <p:cNvPr id="8" name="Diagram 7"/>
          <p:cNvGraphicFramePr/>
          <p:nvPr>
            <p:extLst>
              <p:ext uri="{D42A27DB-BD31-4B8C-83A1-F6EECF244321}">
                <p14:modId xmlns:p14="http://schemas.microsoft.com/office/powerpoint/2010/main" val="2503993811"/>
              </p:ext>
            </p:extLst>
          </p:nvPr>
        </p:nvGraphicFramePr>
        <p:xfrm>
          <a:off x="791570" y="1246455"/>
          <a:ext cx="10298547" cy="461433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3880089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graphicEl>
                                              <a:dgm id="{F649A5FF-2C99-4C7E-B00B-3CDB134819A9}"/>
                                            </p:graphicEl>
                                          </p:spTgt>
                                        </p:tgtEl>
                                        <p:attrNameLst>
                                          <p:attrName>style.visibility</p:attrName>
                                        </p:attrNameLst>
                                      </p:cBhvr>
                                      <p:to>
                                        <p:strVal val="visible"/>
                                      </p:to>
                                    </p:set>
                                    <p:animEffect transition="in" filter="fade">
                                      <p:cBhvr>
                                        <p:cTn id="7" dur="500"/>
                                        <p:tgtEl>
                                          <p:spTgt spid="8">
                                            <p:graphicEl>
                                              <a:dgm id="{F649A5FF-2C99-4C7E-B00B-3CDB134819A9}"/>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8">
                                            <p:graphicEl>
                                              <a:dgm id="{3B9FF3DB-54ED-4900-B4C4-734ABD6CC458}"/>
                                            </p:graphicEl>
                                          </p:spTgt>
                                        </p:tgtEl>
                                        <p:attrNameLst>
                                          <p:attrName>style.visibility</p:attrName>
                                        </p:attrNameLst>
                                      </p:cBhvr>
                                      <p:to>
                                        <p:strVal val="visible"/>
                                      </p:to>
                                    </p:set>
                                    <p:animEffect transition="in" filter="fade">
                                      <p:cBhvr>
                                        <p:cTn id="12" dur="500"/>
                                        <p:tgtEl>
                                          <p:spTgt spid="8">
                                            <p:graphicEl>
                                              <a:dgm id="{3B9FF3DB-54ED-4900-B4C4-734ABD6CC458}"/>
                                            </p:graphic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8">
                                            <p:graphicEl>
                                              <a:dgm id="{5A576EC0-12DF-4324-8B95-28214211109C}"/>
                                            </p:graphicEl>
                                          </p:spTgt>
                                        </p:tgtEl>
                                        <p:attrNameLst>
                                          <p:attrName>style.visibility</p:attrName>
                                        </p:attrNameLst>
                                      </p:cBhvr>
                                      <p:to>
                                        <p:strVal val="visible"/>
                                      </p:to>
                                    </p:set>
                                    <p:animEffect transition="in" filter="fade">
                                      <p:cBhvr>
                                        <p:cTn id="15" dur="500"/>
                                        <p:tgtEl>
                                          <p:spTgt spid="8">
                                            <p:graphicEl>
                                              <a:dgm id="{5A576EC0-12DF-4324-8B95-28214211109C}"/>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8">
                                            <p:graphicEl>
                                              <a:dgm id="{48B74EEA-25C9-4B27-AA3C-95AE611D643E}"/>
                                            </p:graphicEl>
                                          </p:spTgt>
                                        </p:tgtEl>
                                        <p:attrNameLst>
                                          <p:attrName>style.visibility</p:attrName>
                                        </p:attrNameLst>
                                      </p:cBhvr>
                                      <p:to>
                                        <p:strVal val="visible"/>
                                      </p:to>
                                    </p:set>
                                    <p:animEffect transition="in" filter="fade">
                                      <p:cBhvr>
                                        <p:cTn id="20" dur="500"/>
                                        <p:tgtEl>
                                          <p:spTgt spid="8">
                                            <p:graphicEl>
                                              <a:dgm id="{48B74EEA-25C9-4B27-AA3C-95AE611D643E}"/>
                                            </p:graphicEl>
                                          </p:spTgt>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8">
                                            <p:graphicEl>
                                              <a:dgm id="{A4B974DF-0081-4BE8-ABD8-FF7F344BC2F5}"/>
                                            </p:graphicEl>
                                          </p:spTgt>
                                        </p:tgtEl>
                                        <p:attrNameLst>
                                          <p:attrName>style.visibility</p:attrName>
                                        </p:attrNameLst>
                                      </p:cBhvr>
                                      <p:to>
                                        <p:strVal val="visible"/>
                                      </p:to>
                                    </p:set>
                                    <p:animEffect transition="in" filter="fade">
                                      <p:cBhvr>
                                        <p:cTn id="23" dur="500"/>
                                        <p:tgtEl>
                                          <p:spTgt spid="8">
                                            <p:graphicEl>
                                              <a:dgm id="{A4B974DF-0081-4BE8-ABD8-FF7F344BC2F5}"/>
                                            </p:graphicEl>
                                          </p:spTgt>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8">
                                            <p:graphicEl>
                                              <a:dgm id="{B6244A49-5DE7-4A7C-9ED4-ABE08295EA4B}"/>
                                            </p:graphicEl>
                                          </p:spTgt>
                                        </p:tgtEl>
                                        <p:attrNameLst>
                                          <p:attrName>style.visibility</p:attrName>
                                        </p:attrNameLst>
                                      </p:cBhvr>
                                      <p:to>
                                        <p:strVal val="visible"/>
                                      </p:to>
                                    </p:set>
                                    <p:animEffect transition="in" filter="fade">
                                      <p:cBhvr>
                                        <p:cTn id="26" dur="500"/>
                                        <p:tgtEl>
                                          <p:spTgt spid="8">
                                            <p:graphicEl>
                                              <a:dgm id="{B6244A49-5DE7-4A7C-9ED4-ABE08295EA4B}"/>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8" grpId="0">
        <p:bldSub>
          <a:bldDgm bld="one"/>
        </p:bldSub>
      </p:bldGraphic>
    </p:bld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p:cNvSpPr txBox="1"/>
          <p:nvPr/>
        </p:nvSpPr>
        <p:spPr>
          <a:xfrm>
            <a:off x="1187356" y="253656"/>
            <a:ext cx="9785444" cy="646331"/>
          </a:xfrm>
          <a:prstGeom prst="rect">
            <a:avLst/>
          </a:prstGeom>
          <a:solidFill>
            <a:schemeClr val="accent1">
              <a:lumMod val="60000"/>
              <a:lumOff val="40000"/>
            </a:schemeClr>
          </a:solidFill>
        </p:spPr>
        <p:txBody>
          <a:bodyPr wrap="square" rtlCol="0">
            <a:spAutoFit/>
          </a:bodyPr>
          <a:lstStyle/>
          <a:p>
            <a:pPr algn="ctr"/>
            <a:r>
              <a:rPr lang="en-GB" sz="3600" b="1" dirty="0">
                <a:solidFill>
                  <a:schemeClr val="bg1"/>
                </a:solidFill>
              </a:rPr>
              <a:t>6 Stages of leaving – Liz Kelly</a:t>
            </a:r>
          </a:p>
        </p:txBody>
      </p:sp>
      <p:sp>
        <p:nvSpPr>
          <p:cNvPr id="11" name="Up-Down Arrow 10"/>
          <p:cNvSpPr/>
          <p:nvPr/>
        </p:nvSpPr>
        <p:spPr>
          <a:xfrm rot="18264078">
            <a:off x="7970166" y="-138330"/>
            <a:ext cx="1305333" cy="6269943"/>
          </a:xfrm>
          <a:prstGeom prst="upDownArrow">
            <a:avLst/>
          </a:prstGeom>
          <a:solidFill>
            <a:schemeClr val="accent1">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2" name="Diagram 11"/>
          <p:cNvGraphicFramePr/>
          <p:nvPr>
            <p:extLst>
              <p:ext uri="{D42A27DB-BD31-4B8C-83A1-F6EECF244321}">
                <p14:modId xmlns:p14="http://schemas.microsoft.com/office/powerpoint/2010/main" val="1479204569"/>
              </p:ext>
            </p:extLst>
          </p:nvPr>
        </p:nvGraphicFramePr>
        <p:xfrm>
          <a:off x="752315" y="958745"/>
          <a:ext cx="6149930" cy="279732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16" name="Diagram 15"/>
          <p:cNvGraphicFramePr/>
          <p:nvPr>
            <p:extLst>
              <p:ext uri="{D42A27DB-BD31-4B8C-83A1-F6EECF244321}">
                <p14:modId xmlns:p14="http://schemas.microsoft.com/office/powerpoint/2010/main" val="564470935"/>
              </p:ext>
            </p:extLst>
          </p:nvPr>
        </p:nvGraphicFramePr>
        <p:xfrm>
          <a:off x="4888544" y="3814825"/>
          <a:ext cx="6873419" cy="2797322"/>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
        <p:nvSpPr>
          <p:cNvPr id="17" name="Bent-Up Arrow 16"/>
          <p:cNvSpPr/>
          <p:nvPr/>
        </p:nvSpPr>
        <p:spPr>
          <a:xfrm rot="5400000">
            <a:off x="4177373" y="3696482"/>
            <a:ext cx="722823" cy="822909"/>
          </a:xfrm>
          <a:prstGeom prst="bentUpArrow">
            <a:avLst>
              <a:gd name="adj1" fmla="val 32840"/>
              <a:gd name="adj2" fmla="val 25000"/>
              <a:gd name="adj3" fmla="val 35780"/>
            </a:avLst>
          </a:prstGeom>
          <a:solidFill>
            <a:schemeClr val="accent1">
              <a:lumMod val="60000"/>
              <a:lumOff val="40000"/>
            </a:schemeClr>
          </a:solidFill>
          <a:ln>
            <a:solidFill>
              <a:schemeClr val="tx1"/>
            </a:solidFill>
          </a:ln>
        </p:spPr>
        <p:style>
          <a:lnRef idx="2">
            <a:scrgbClr r="0" g="0" b="0"/>
          </a:lnRef>
          <a:fillRef idx="1">
            <a:scrgbClr r="0" g="0" b="0"/>
          </a:fillRef>
          <a:effectRef idx="0">
            <a:schemeClr val="accent1">
              <a:tint val="50000"/>
              <a:hueOff val="0"/>
              <a:satOff val="0"/>
              <a:lumOff val="0"/>
              <a:alphaOff val="0"/>
            </a:schemeClr>
          </a:effectRef>
          <a:fontRef idx="minor">
            <a:schemeClr val="lt1">
              <a:hueOff val="0"/>
              <a:satOff val="0"/>
              <a:lumOff val="0"/>
              <a:alphaOff val="0"/>
            </a:schemeClr>
          </a:fontRef>
        </p:style>
        <p:txBody>
          <a:bodyPr/>
          <a:lstStyle/>
          <a:p>
            <a:endParaRPr lang="en-GB"/>
          </a:p>
        </p:txBody>
      </p:sp>
      <p:pic>
        <p:nvPicPr>
          <p:cNvPr id="13314" name="Picture 2" descr="In a World of Endless Choices, Why Is Decision-Making So Tiring? | Discover  Magazine">
            <a:extLst>
              <a:ext uri="{FF2B5EF4-FFF2-40B4-BE49-F238E27FC236}">
                <a16:creationId xmlns:a16="http://schemas.microsoft.com/office/drawing/2014/main" id="{96AED84D-5FF3-CEA5-45B6-B107031427AF}"/>
              </a:ext>
            </a:extLst>
          </p:cNvPr>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553013" y="3862597"/>
            <a:ext cx="4191000" cy="27495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669743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2">
                                            <p:graphicEl>
                                              <a:dgm id="{C6AD7BAC-E047-461E-BDBA-B4941FFF5453}"/>
                                            </p:graphicEl>
                                          </p:spTgt>
                                        </p:tgtEl>
                                        <p:attrNameLst>
                                          <p:attrName>style.visibility</p:attrName>
                                        </p:attrNameLst>
                                      </p:cBhvr>
                                      <p:to>
                                        <p:strVal val="visible"/>
                                      </p:to>
                                    </p:set>
                                    <p:animEffect transition="in" filter="fade">
                                      <p:cBhvr>
                                        <p:cTn id="7" dur="500"/>
                                        <p:tgtEl>
                                          <p:spTgt spid="12">
                                            <p:graphicEl>
                                              <a:dgm id="{C6AD7BAC-E047-461E-BDBA-B4941FFF5453}"/>
                                            </p:graphic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2">
                                            <p:graphicEl>
                                              <a:dgm id="{01156EB3-96E5-4F57-B3A8-0A7EDF72B323}"/>
                                            </p:graphicEl>
                                          </p:spTgt>
                                        </p:tgtEl>
                                        <p:attrNameLst>
                                          <p:attrName>style.visibility</p:attrName>
                                        </p:attrNameLst>
                                      </p:cBhvr>
                                      <p:to>
                                        <p:strVal val="visible"/>
                                      </p:to>
                                    </p:set>
                                    <p:animEffect transition="in" filter="fade">
                                      <p:cBhvr>
                                        <p:cTn id="10" dur="500"/>
                                        <p:tgtEl>
                                          <p:spTgt spid="12">
                                            <p:graphicEl>
                                              <a:dgm id="{01156EB3-96E5-4F57-B3A8-0A7EDF72B323}"/>
                                            </p:graphic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12">
                                            <p:graphicEl>
                                              <a:dgm id="{5D7E9AD9-D3C5-4046-A416-81F27D4E94B1}"/>
                                            </p:graphicEl>
                                          </p:spTgt>
                                        </p:tgtEl>
                                        <p:attrNameLst>
                                          <p:attrName>style.visibility</p:attrName>
                                        </p:attrNameLst>
                                      </p:cBhvr>
                                      <p:to>
                                        <p:strVal val="visible"/>
                                      </p:to>
                                    </p:set>
                                    <p:animEffect transition="in" filter="fade">
                                      <p:cBhvr>
                                        <p:cTn id="15" dur="500"/>
                                        <p:tgtEl>
                                          <p:spTgt spid="12">
                                            <p:graphicEl>
                                              <a:dgm id="{5D7E9AD9-D3C5-4046-A416-81F27D4E94B1}"/>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12">
                                            <p:graphicEl>
                                              <a:dgm id="{E0520407-0DE8-4926-A232-E3C30AE4A1B0}"/>
                                            </p:graphicEl>
                                          </p:spTgt>
                                        </p:tgtEl>
                                        <p:attrNameLst>
                                          <p:attrName>style.visibility</p:attrName>
                                        </p:attrNameLst>
                                      </p:cBhvr>
                                      <p:to>
                                        <p:strVal val="visible"/>
                                      </p:to>
                                    </p:set>
                                    <p:animEffect transition="in" filter="fade">
                                      <p:cBhvr>
                                        <p:cTn id="20" dur="500"/>
                                        <p:tgtEl>
                                          <p:spTgt spid="12">
                                            <p:graphicEl>
                                              <a:dgm id="{E0520407-0DE8-4926-A232-E3C30AE4A1B0}"/>
                                            </p:graphicEl>
                                          </p:spTgt>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12">
                                            <p:graphicEl>
                                              <a:dgm id="{952C9ADC-1729-42E9-8B2F-E2C2E425FADE}"/>
                                            </p:graphicEl>
                                          </p:spTgt>
                                        </p:tgtEl>
                                        <p:attrNameLst>
                                          <p:attrName>style.visibility</p:attrName>
                                        </p:attrNameLst>
                                      </p:cBhvr>
                                      <p:to>
                                        <p:strVal val="visible"/>
                                      </p:to>
                                    </p:set>
                                    <p:animEffect transition="in" filter="fade">
                                      <p:cBhvr>
                                        <p:cTn id="23" dur="500"/>
                                        <p:tgtEl>
                                          <p:spTgt spid="12">
                                            <p:graphicEl>
                                              <a:dgm id="{952C9ADC-1729-42E9-8B2F-E2C2E425FADE}"/>
                                            </p:graphic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12">
                                            <p:graphicEl>
                                              <a:dgm id="{78F138B1-074D-4738-B2E9-048B97063D06}"/>
                                            </p:graphicEl>
                                          </p:spTgt>
                                        </p:tgtEl>
                                        <p:attrNameLst>
                                          <p:attrName>style.visibility</p:attrName>
                                        </p:attrNameLst>
                                      </p:cBhvr>
                                      <p:to>
                                        <p:strVal val="visible"/>
                                      </p:to>
                                    </p:set>
                                    <p:animEffect transition="in" filter="fade">
                                      <p:cBhvr>
                                        <p:cTn id="28" dur="500"/>
                                        <p:tgtEl>
                                          <p:spTgt spid="12">
                                            <p:graphicEl>
                                              <a:dgm id="{78F138B1-074D-4738-B2E9-048B97063D06}"/>
                                            </p:graphicEl>
                                          </p:spTgt>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grpId="0" nodeType="clickEffect">
                                  <p:stCondLst>
                                    <p:cond delay="0"/>
                                  </p:stCondLst>
                                  <p:childTnLst>
                                    <p:set>
                                      <p:cBhvr>
                                        <p:cTn id="32" dur="1" fill="hold">
                                          <p:stCondLst>
                                            <p:cond delay="0"/>
                                          </p:stCondLst>
                                        </p:cTn>
                                        <p:tgtEl>
                                          <p:spTgt spid="12">
                                            <p:graphicEl>
                                              <a:dgm id="{99EE3F47-3A84-4DCA-8CC8-339CEFB4BF5D}"/>
                                            </p:graphicEl>
                                          </p:spTgt>
                                        </p:tgtEl>
                                        <p:attrNameLst>
                                          <p:attrName>style.visibility</p:attrName>
                                        </p:attrNameLst>
                                      </p:cBhvr>
                                      <p:to>
                                        <p:strVal val="visible"/>
                                      </p:to>
                                    </p:set>
                                    <p:animEffect transition="in" filter="fade">
                                      <p:cBhvr>
                                        <p:cTn id="33" dur="500"/>
                                        <p:tgtEl>
                                          <p:spTgt spid="12">
                                            <p:graphicEl>
                                              <a:dgm id="{99EE3F47-3A84-4DCA-8CC8-339CEFB4BF5D}"/>
                                            </p:graphicEl>
                                          </p:spTgt>
                                        </p:tgtEl>
                                      </p:cBhvr>
                                    </p:animEffect>
                                  </p:childTnLst>
                                </p:cTn>
                              </p:par>
                            </p:childTnLst>
                          </p:cTn>
                        </p:par>
                      </p:childTnLst>
                    </p:cTn>
                  </p:par>
                  <p:par>
                    <p:cTn id="34" fill="hold">
                      <p:stCondLst>
                        <p:cond delay="indefinite"/>
                      </p:stCondLst>
                      <p:childTnLst>
                        <p:par>
                          <p:cTn id="35" fill="hold">
                            <p:stCondLst>
                              <p:cond delay="0"/>
                            </p:stCondLst>
                            <p:childTnLst>
                              <p:par>
                                <p:cTn id="36" presetID="10" presetClass="entr" presetSubtype="0" fill="hold" grpId="0" nodeType="clickEffect">
                                  <p:stCondLst>
                                    <p:cond delay="0"/>
                                  </p:stCondLst>
                                  <p:childTnLst>
                                    <p:set>
                                      <p:cBhvr>
                                        <p:cTn id="37" dur="1" fill="hold">
                                          <p:stCondLst>
                                            <p:cond delay="0"/>
                                          </p:stCondLst>
                                        </p:cTn>
                                        <p:tgtEl>
                                          <p:spTgt spid="17"/>
                                        </p:tgtEl>
                                        <p:attrNameLst>
                                          <p:attrName>style.visibility</p:attrName>
                                        </p:attrNameLst>
                                      </p:cBhvr>
                                      <p:to>
                                        <p:strVal val="visible"/>
                                      </p:to>
                                    </p:set>
                                    <p:animEffect transition="in" filter="fade">
                                      <p:cBhvr>
                                        <p:cTn id="38" dur="500"/>
                                        <p:tgtEl>
                                          <p:spTgt spid="17"/>
                                        </p:tgtEl>
                                      </p:cBhvr>
                                    </p:animEffect>
                                  </p:childTnLst>
                                </p:cTn>
                              </p:par>
                            </p:childTnLst>
                          </p:cTn>
                        </p:par>
                      </p:childTnLst>
                    </p:cTn>
                  </p:par>
                  <p:par>
                    <p:cTn id="39" fill="hold">
                      <p:stCondLst>
                        <p:cond delay="indefinite"/>
                      </p:stCondLst>
                      <p:childTnLst>
                        <p:par>
                          <p:cTn id="40" fill="hold">
                            <p:stCondLst>
                              <p:cond delay="0"/>
                            </p:stCondLst>
                            <p:childTnLst>
                              <p:par>
                                <p:cTn id="41" presetID="10" presetClass="entr" presetSubtype="0" fill="hold" grpId="0" nodeType="clickEffect">
                                  <p:stCondLst>
                                    <p:cond delay="0"/>
                                  </p:stCondLst>
                                  <p:childTnLst>
                                    <p:set>
                                      <p:cBhvr>
                                        <p:cTn id="42" dur="1" fill="hold">
                                          <p:stCondLst>
                                            <p:cond delay="0"/>
                                          </p:stCondLst>
                                        </p:cTn>
                                        <p:tgtEl>
                                          <p:spTgt spid="16">
                                            <p:graphicEl>
                                              <a:dgm id="{C6AD7BAC-E047-461E-BDBA-B4941FFF5453}"/>
                                            </p:graphicEl>
                                          </p:spTgt>
                                        </p:tgtEl>
                                        <p:attrNameLst>
                                          <p:attrName>style.visibility</p:attrName>
                                        </p:attrNameLst>
                                      </p:cBhvr>
                                      <p:to>
                                        <p:strVal val="visible"/>
                                      </p:to>
                                    </p:set>
                                    <p:animEffect transition="in" filter="fade">
                                      <p:cBhvr>
                                        <p:cTn id="43" dur="500"/>
                                        <p:tgtEl>
                                          <p:spTgt spid="16">
                                            <p:graphicEl>
                                              <a:dgm id="{C6AD7BAC-E047-461E-BDBA-B4941FFF5453}"/>
                                            </p:graphicEl>
                                          </p:spTgt>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16">
                                            <p:graphicEl>
                                              <a:dgm id="{01156EB3-96E5-4F57-B3A8-0A7EDF72B323}"/>
                                            </p:graphicEl>
                                          </p:spTgt>
                                        </p:tgtEl>
                                        <p:attrNameLst>
                                          <p:attrName>style.visibility</p:attrName>
                                        </p:attrNameLst>
                                      </p:cBhvr>
                                      <p:to>
                                        <p:strVal val="visible"/>
                                      </p:to>
                                    </p:set>
                                    <p:animEffect transition="in" filter="fade">
                                      <p:cBhvr>
                                        <p:cTn id="46" dur="500"/>
                                        <p:tgtEl>
                                          <p:spTgt spid="16">
                                            <p:graphicEl>
                                              <a:dgm id="{01156EB3-96E5-4F57-B3A8-0A7EDF72B323}"/>
                                            </p:graphicEl>
                                          </p:spTgt>
                                        </p:tgtEl>
                                      </p:cBhvr>
                                    </p:animEffect>
                                  </p:childTnLst>
                                </p:cTn>
                              </p:par>
                            </p:childTnLst>
                          </p:cTn>
                        </p:par>
                      </p:childTnLst>
                    </p:cTn>
                  </p:par>
                  <p:par>
                    <p:cTn id="47" fill="hold">
                      <p:stCondLst>
                        <p:cond delay="indefinite"/>
                      </p:stCondLst>
                      <p:childTnLst>
                        <p:par>
                          <p:cTn id="48" fill="hold">
                            <p:stCondLst>
                              <p:cond delay="0"/>
                            </p:stCondLst>
                            <p:childTnLst>
                              <p:par>
                                <p:cTn id="49" presetID="10" presetClass="entr" presetSubtype="0" fill="hold" grpId="0" nodeType="clickEffect">
                                  <p:stCondLst>
                                    <p:cond delay="0"/>
                                  </p:stCondLst>
                                  <p:childTnLst>
                                    <p:set>
                                      <p:cBhvr>
                                        <p:cTn id="50" dur="1" fill="hold">
                                          <p:stCondLst>
                                            <p:cond delay="0"/>
                                          </p:stCondLst>
                                        </p:cTn>
                                        <p:tgtEl>
                                          <p:spTgt spid="16">
                                            <p:graphicEl>
                                              <a:dgm id="{5D7E9AD9-D3C5-4046-A416-81F27D4E94B1}"/>
                                            </p:graphicEl>
                                          </p:spTgt>
                                        </p:tgtEl>
                                        <p:attrNameLst>
                                          <p:attrName>style.visibility</p:attrName>
                                        </p:attrNameLst>
                                      </p:cBhvr>
                                      <p:to>
                                        <p:strVal val="visible"/>
                                      </p:to>
                                    </p:set>
                                    <p:animEffect transition="in" filter="fade">
                                      <p:cBhvr>
                                        <p:cTn id="51" dur="500"/>
                                        <p:tgtEl>
                                          <p:spTgt spid="16">
                                            <p:graphicEl>
                                              <a:dgm id="{5D7E9AD9-D3C5-4046-A416-81F27D4E94B1}"/>
                                            </p:graphicEl>
                                          </p:spTgt>
                                        </p:tgtEl>
                                      </p:cBhvr>
                                    </p:animEffect>
                                  </p:childTnLst>
                                </p:cTn>
                              </p:par>
                            </p:childTnLst>
                          </p:cTn>
                        </p:par>
                      </p:childTnLst>
                    </p:cTn>
                  </p:par>
                  <p:par>
                    <p:cTn id="52" fill="hold">
                      <p:stCondLst>
                        <p:cond delay="indefinite"/>
                      </p:stCondLst>
                      <p:childTnLst>
                        <p:par>
                          <p:cTn id="53" fill="hold">
                            <p:stCondLst>
                              <p:cond delay="0"/>
                            </p:stCondLst>
                            <p:childTnLst>
                              <p:par>
                                <p:cTn id="54" presetID="10" presetClass="entr" presetSubtype="0" fill="hold" grpId="0" nodeType="clickEffect">
                                  <p:stCondLst>
                                    <p:cond delay="0"/>
                                  </p:stCondLst>
                                  <p:childTnLst>
                                    <p:set>
                                      <p:cBhvr>
                                        <p:cTn id="55" dur="1" fill="hold">
                                          <p:stCondLst>
                                            <p:cond delay="0"/>
                                          </p:stCondLst>
                                        </p:cTn>
                                        <p:tgtEl>
                                          <p:spTgt spid="16">
                                            <p:graphicEl>
                                              <a:dgm id="{E0520407-0DE8-4926-A232-E3C30AE4A1B0}"/>
                                            </p:graphicEl>
                                          </p:spTgt>
                                        </p:tgtEl>
                                        <p:attrNameLst>
                                          <p:attrName>style.visibility</p:attrName>
                                        </p:attrNameLst>
                                      </p:cBhvr>
                                      <p:to>
                                        <p:strVal val="visible"/>
                                      </p:to>
                                    </p:set>
                                    <p:animEffect transition="in" filter="fade">
                                      <p:cBhvr>
                                        <p:cTn id="56" dur="500"/>
                                        <p:tgtEl>
                                          <p:spTgt spid="16">
                                            <p:graphicEl>
                                              <a:dgm id="{E0520407-0DE8-4926-A232-E3C30AE4A1B0}"/>
                                            </p:graphicEl>
                                          </p:spTgt>
                                        </p:tgtEl>
                                      </p:cBhvr>
                                    </p:animEffect>
                                  </p:childTnLst>
                                </p:cTn>
                              </p:par>
                              <p:par>
                                <p:cTn id="57" presetID="10" presetClass="entr" presetSubtype="0" fill="hold" grpId="0" nodeType="withEffect">
                                  <p:stCondLst>
                                    <p:cond delay="0"/>
                                  </p:stCondLst>
                                  <p:childTnLst>
                                    <p:set>
                                      <p:cBhvr>
                                        <p:cTn id="58" dur="1" fill="hold">
                                          <p:stCondLst>
                                            <p:cond delay="0"/>
                                          </p:stCondLst>
                                        </p:cTn>
                                        <p:tgtEl>
                                          <p:spTgt spid="16">
                                            <p:graphicEl>
                                              <a:dgm id="{952C9ADC-1729-42E9-8B2F-E2C2E425FADE}"/>
                                            </p:graphicEl>
                                          </p:spTgt>
                                        </p:tgtEl>
                                        <p:attrNameLst>
                                          <p:attrName>style.visibility</p:attrName>
                                        </p:attrNameLst>
                                      </p:cBhvr>
                                      <p:to>
                                        <p:strVal val="visible"/>
                                      </p:to>
                                    </p:set>
                                    <p:animEffect transition="in" filter="fade">
                                      <p:cBhvr>
                                        <p:cTn id="59" dur="500"/>
                                        <p:tgtEl>
                                          <p:spTgt spid="16">
                                            <p:graphicEl>
                                              <a:dgm id="{952C9ADC-1729-42E9-8B2F-E2C2E425FADE}"/>
                                            </p:graphicEl>
                                          </p:spTgt>
                                        </p:tgtEl>
                                      </p:cBhvr>
                                    </p:animEffect>
                                  </p:childTnLst>
                                </p:cTn>
                              </p:par>
                            </p:childTnLst>
                          </p:cTn>
                        </p:par>
                      </p:childTnLst>
                    </p:cTn>
                  </p:par>
                  <p:par>
                    <p:cTn id="60" fill="hold">
                      <p:stCondLst>
                        <p:cond delay="indefinite"/>
                      </p:stCondLst>
                      <p:childTnLst>
                        <p:par>
                          <p:cTn id="61" fill="hold">
                            <p:stCondLst>
                              <p:cond delay="0"/>
                            </p:stCondLst>
                            <p:childTnLst>
                              <p:par>
                                <p:cTn id="62" presetID="10" presetClass="entr" presetSubtype="0" fill="hold" grpId="0" nodeType="clickEffect">
                                  <p:stCondLst>
                                    <p:cond delay="0"/>
                                  </p:stCondLst>
                                  <p:childTnLst>
                                    <p:set>
                                      <p:cBhvr>
                                        <p:cTn id="63" dur="1" fill="hold">
                                          <p:stCondLst>
                                            <p:cond delay="0"/>
                                          </p:stCondLst>
                                        </p:cTn>
                                        <p:tgtEl>
                                          <p:spTgt spid="16">
                                            <p:graphicEl>
                                              <a:dgm id="{78F138B1-074D-4738-B2E9-048B97063D06}"/>
                                            </p:graphicEl>
                                          </p:spTgt>
                                        </p:tgtEl>
                                        <p:attrNameLst>
                                          <p:attrName>style.visibility</p:attrName>
                                        </p:attrNameLst>
                                      </p:cBhvr>
                                      <p:to>
                                        <p:strVal val="visible"/>
                                      </p:to>
                                    </p:set>
                                    <p:animEffect transition="in" filter="fade">
                                      <p:cBhvr>
                                        <p:cTn id="64" dur="500"/>
                                        <p:tgtEl>
                                          <p:spTgt spid="16">
                                            <p:graphicEl>
                                              <a:dgm id="{78F138B1-074D-4738-B2E9-048B97063D06}"/>
                                            </p:graphicEl>
                                          </p:spTgt>
                                        </p:tgtEl>
                                      </p:cBhvr>
                                    </p:animEffect>
                                  </p:childTnLst>
                                </p:cTn>
                              </p:par>
                            </p:childTnLst>
                          </p:cTn>
                        </p:par>
                      </p:childTnLst>
                    </p:cTn>
                  </p:par>
                  <p:par>
                    <p:cTn id="65" fill="hold">
                      <p:stCondLst>
                        <p:cond delay="indefinite"/>
                      </p:stCondLst>
                      <p:childTnLst>
                        <p:par>
                          <p:cTn id="66" fill="hold">
                            <p:stCondLst>
                              <p:cond delay="0"/>
                            </p:stCondLst>
                            <p:childTnLst>
                              <p:par>
                                <p:cTn id="67" presetID="10" presetClass="entr" presetSubtype="0" fill="hold" grpId="0" nodeType="clickEffect">
                                  <p:stCondLst>
                                    <p:cond delay="0"/>
                                  </p:stCondLst>
                                  <p:childTnLst>
                                    <p:set>
                                      <p:cBhvr>
                                        <p:cTn id="68" dur="1" fill="hold">
                                          <p:stCondLst>
                                            <p:cond delay="0"/>
                                          </p:stCondLst>
                                        </p:cTn>
                                        <p:tgtEl>
                                          <p:spTgt spid="16">
                                            <p:graphicEl>
                                              <a:dgm id="{99EE3F47-3A84-4DCA-8CC8-339CEFB4BF5D}"/>
                                            </p:graphicEl>
                                          </p:spTgt>
                                        </p:tgtEl>
                                        <p:attrNameLst>
                                          <p:attrName>style.visibility</p:attrName>
                                        </p:attrNameLst>
                                      </p:cBhvr>
                                      <p:to>
                                        <p:strVal val="visible"/>
                                      </p:to>
                                    </p:set>
                                    <p:animEffect transition="in" filter="fade">
                                      <p:cBhvr>
                                        <p:cTn id="69" dur="500"/>
                                        <p:tgtEl>
                                          <p:spTgt spid="16">
                                            <p:graphicEl>
                                              <a:dgm id="{99EE3F47-3A84-4DCA-8CC8-339CEFB4BF5D}"/>
                                            </p:graphicEl>
                                          </p:spTgt>
                                        </p:tgtEl>
                                      </p:cBhvr>
                                    </p:animEffect>
                                  </p:childTnLst>
                                </p:cTn>
                              </p:par>
                            </p:childTnLst>
                          </p:cTn>
                        </p:par>
                      </p:childTnLst>
                    </p:cTn>
                  </p:par>
                  <p:par>
                    <p:cTn id="70" fill="hold">
                      <p:stCondLst>
                        <p:cond delay="indefinite"/>
                      </p:stCondLst>
                      <p:childTnLst>
                        <p:par>
                          <p:cTn id="71" fill="hold">
                            <p:stCondLst>
                              <p:cond delay="0"/>
                            </p:stCondLst>
                            <p:childTnLst>
                              <p:par>
                                <p:cTn id="72" presetID="10" presetClass="entr" presetSubtype="0" fill="hold" grpId="0" nodeType="clickEffect">
                                  <p:stCondLst>
                                    <p:cond delay="0"/>
                                  </p:stCondLst>
                                  <p:childTnLst>
                                    <p:set>
                                      <p:cBhvr>
                                        <p:cTn id="73" dur="1" fill="hold">
                                          <p:stCondLst>
                                            <p:cond delay="0"/>
                                          </p:stCondLst>
                                        </p:cTn>
                                        <p:tgtEl>
                                          <p:spTgt spid="11"/>
                                        </p:tgtEl>
                                        <p:attrNameLst>
                                          <p:attrName>style.visibility</p:attrName>
                                        </p:attrNameLst>
                                      </p:cBhvr>
                                      <p:to>
                                        <p:strVal val="visible"/>
                                      </p:to>
                                    </p:set>
                                    <p:animEffect transition="in" filter="fade">
                                      <p:cBhvr>
                                        <p:cTn id="74"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Graphic spid="12" grpId="0">
        <p:bldSub>
          <a:bldDgm bld="one"/>
        </p:bldSub>
      </p:bldGraphic>
      <p:bldGraphic spid="16" grpId="0">
        <p:bldSub>
          <a:bldDgm bld="one"/>
        </p:bldSub>
      </p:bldGraphic>
      <p:bldP spid="17" grpId="0" animBg="1"/>
    </p:bld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064268" y="186064"/>
            <a:ext cx="10440794" cy="646331"/>
          </a:xfrm>
          <a:prstGeom prst="rect">
            <a:avLst/>
          </a:prstGeom>
          <a:solidFill>
            <a:schemeClr val="accent1">
              <a:lumMod val="60000"/>
              <a:lumOff val="40000"/>
            </a:schemeClr>
          </a:solidFill>
        </p:spPr>
        <p:txBody>
          <a:bodyPr wrap="square" rtlCol="0">
            <a:spAutoFit/>
          </a:bodyPr>
          <a:lstStyle/>
          <a:p>
            <a:pPr algn="ctr"/>
            <a:r>
              <a:rPr lang="en-GB" sz="3600" b="1" dirty="0">
                <a:solidFill>
                  <a:schemeClr val="bg1"/>
                </a:solidFill>
              </a:rPr>
              <a:t>Incident Recording</a:t>
            </a:r>
          </a:p>
        </p:txBody>
      </p:sp>
      <p:graphicFrame>
        <p:nvGraphicFramePr>
          <p:cNvPr id="6" name="Diagram 5"/>
          <p:cNvGraphicFramePr/>
          <p:nvPr>
            <p:extLst>
              <p:ext uri="{D42A27DB-BD31-4B8C-83A1-F6EECF244321}">
                <p14:modId xmlns:p14="http://schemas.microsoft.com/office/powerpoint/2010/main" val="2422139961"/>
              </p:ext>
            </p:extLst>
          </p:nvPr>
        </p:nvGraphicFramePr>
        <p:xfrm>
          <a:off x="1064269" y="893022"/>
          <a:ext cx="10440794" cy="268112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7" name="Diagram 6"/>
          <p:cNvGraphicFramePr/>
          <p:nvPr>
            <p:extLst>
              <p:ext uri="{D42A27DB-BD31-4B8C-83A1-F6EECF244321}">
                <p14:modId xmlns:p14="http://schemas.microsoft.com/office/powerpoint/2010/main" val="3204268321"/>
              </p:ext>
            </p:extLst>
          </p:nvPr>
        </p:nvGraphicFramePr>
        <p:xfrm>
          <a:off x="1064268" y="3634772"/>
          <a:ext cx="10440795" cy="2681123"/>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Tree>
    <p:extLst>
      <p:ext uri="{BB962C8B-B14F-4D97-AF65-F5344CB8AC3E}">
        <p14:creationId xmlns:p14="http://schemas.microsoft.com/office/powerpoint/2010/main" val="32563678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graphicEl>
                                              <a:dgm id="{CC74092A-9B7E-461A-A4C2-604261015A20}"/>
                                            </p:graphicEl>
                                          </p:spTgt>
                                        </p:tgtEl>
                                        <p:attrNameLst>
                                          <p:attrName>style.visibility</p:attrName>
                                        </p:attrNameLst>
                                      </p:cBhvr>
                                      <p:to>
                                        <p:strVal val="visible"/>
                                      </p:to>
                                    </p:set>
                                    <p:animEffect transition="in" filter="fade">
                                      <p:cBhvr>
                                        <p:cTn id="7" dur="500"/>
                                        <p:tgtEl>
                                          <p:spTgt spid="6">
                                            <p:graphicEl>
                                              <a:dgm id="{CC74092A-9B7E-461A-A4C2-604261015A20}"/>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
                                            <p:graphicEl>
                                              <a:dgm id="{15970287-2D34-45EB-974F-0EAEBD943BA0}"/>
                                            </p:graphicEl>
                                          </p:spTgt>
                                        </p:tgtEl>
                                        <p:attrNameLst>
                                          <p:attrName>style.visibility</p:attrName>
                                        </p:attrNameLst>
                                      </p:cBhvr>
                                      <p:to>
                                        <p:strVal val="visible"/>
                                      </p:to>
                                    </p:set>
                                    <p:animEffect transition="in" filter="fade">
                                      <p:cBhvr>
                                        <p:cTn id="12" dur="500"/>
                                        <p:tgtEl>
                                          <p:spTgt spid="6">
                                            <p:graphicEl>
                                              <a:dgm id="{15970287-2D34-45EB-974F-0EAEBD943BA0}"/>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6">
                                            <p:graphicEl>
                                              <a:dgm id="{F91AFD9B-D343-42BA-AC7C-D76D53A7C478}"/>
                                            </p:graphicEl>
                                          </p:spTgt>
                                        </p:tgtEl>
                                        <p:attrNameLst>
                                          <p:attrName>style.visibility</p:attrName>
                                        </p:attrNameLst>
                                      </p:cBhvr>
                                      <p:to>
                                        <p:strVal val="visible"/>
                                      </p:to>
                                    </p:set>
                                    <p:animEffect transition="in" filter="fade">
                                      <p:cBhvr>
                                        <p:cTn id="17" dur="500"/>
                                        <p:tgtEl>
                                          <p:spTgt spid="6">
                                            <p:graphicEl>
                                              <a:dgm id="{F91AFD9B-D343-42BA-AC7C-D76D53A7C478}"/>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6">
                                            <p:graphicEl>
                                              <a:dgm id="{54023B46-5270-4561-9518-BF9D9022C058}"/>
                                            </p:graphicEl>
                                          </p:spTgt>
                                        </p:tgtEl>
                                        <p:attrNameLst>
                                          <p:attrName>style.visibility</p:attrName>
                                        </p:attrNameLst>
                                      </p:cBhvr>
                                      <p:to>
                                        <p:strVal val="visible"/>
                                      </p:to>
                                    </p:set>
                                    <p:animEffect transition="in" filter="fade">
                                      <p:cBhvr>
                                        <p:cTn id="22" dur="500"/>
                                        <p:tgtEl>
                                          <p:spTgt spid="6">
                                            <p:graphicEl>
                                              <a:dgm id="{54023B46-5270-4561-9518-BF9D9022C058}"/>
                                            </p:graphic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7">
                                            <p:graphicEl>
                                              <a:dgm id="{CC74092A-9B7E-461A-A4C2-604261015A20}"/>
                                            </p:graphicEl>
                                          </p:spTgt>
                                        </p:tgtEl>
                                        <p:attrNameLst>
                                          <p:attrName>style.visibility</p:attrName>
                                        </p:attrNameLst>
                                      </p:cBhvr>
                                      <p:to>
                                        <p:strVal val="visible"/>
                                      </p:to>
                                    </p:set>
                                    <p:animEffect transition="in" filter="fade">
                                      <p:cBhvr>
                                        <p:cTn id="27" dur="500"/>
                                        <p:tgtEl>
                                          <p:spTgt spid="7">
                                            <p:graphicEl>
                                              <a:dgm id="{CC74092A-9B7E-461A-A4C2-604261015A20}"/>
                                            </p:graphic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7">
                                            <p:graphicEl>
                                              <a:dgm id="{15970287-2D34-45EB-974F-0EAEBD943BA0}"/>
                                            </p:graphicEl>
                                          </p:spTgt>
                                        </p:tgtEl>
                                        <p:attrNameLst>
                                          <p:attrName>style.visibility</p:attrName>
                                        </p:attrNameLst>
                                      </p:cBhvr>
                                      <p:to>
                                        <p:strVal val="visible"/>
                                      </p:to>
                                    </p:set>
                                    <p:animEffect transition="in" filter="fade">
                                      <p:cBhvr>
                                        <p:cTn id="32" dur="500"/>
                                        <p:tgtEl>
                                          <p:spTgt spid="7">
                                            <p:graphicEl>
                                              <a:dgm id="{15970287-2D34-45EB-974F-0EAEBD943BA0}"/>
                                            </p:graphic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7">
                                            <p:graphicEl>
                                              <a:dgm id="{F91AFD9B-D343-42BA-AC7C-D76D53A7C478}"/>
                                            </p:graphicEl>
                                          </p:spTgt>
                                        </p:tgtEl>
                                        <p:attrNameLst>
                                          <p:attrName>style.visibility</p:attrName>
                                        </p:attrNameLst>
                                      </p:cBhvr>
                                      <p:to>
                                        <p:strVal val="visible"/>
                                      </p:to>
                                    </p:set>
                                    <p:animEffect transition="in" filter="fade">
                                      <p:cBhvr>
                                        <p:cTn id="37" dur="500"/>
                                        <p:tgtEl>
                                          <p:spTgt spid="7">
                                            <p:graphicEl>
                                              <a:dgm id="{F91AFD9B-D343-42BA-AC7C-D76D53A7C478}"/>
                                            </p:graphic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7">
                                            <p:graphicEl>
                                              <a:dgm id="{54023B46-5270-4561-9518-BF9D9022C058}"/>
                                            </p:graphicEl>
                                          </p:spTgt>
                                        </p:tgtEl>
                                        <p:attrNameLst>
                                          <p:attrName>style.visibility</p:attrName>
                                        </p:attrNameLst>
                                      </p:cBhvr>
                                      <p:to>
                                        <p:strVal val="visible"/>
                                      </p:to>
                                    </p:set>
                                    <p:animEffect transition="in" filter="fade">
                                      <p:cBhvr>
                                        <p:cTn id="42" dur="500"/>
                                        <p:tgtEl>
                                          <p:spTgt spid="7">
                                            <p:graphicEl>
                                              <a:dgm id="{54023B46-5270-4561-9518-BF9D9022C058}"/>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6" grpId="0">
        <p:bldSub>
          <a:bldDgm bld="one"/>
        </p:bldSub>
      </p:bldGraphic>
      <p:bldGraphic spid="7" grpId="0">
        <p:bldSub>
          <a:bldDgm bld="one"/>
        </p:bldSub>
      </p:bldGraphic>
    </p:bld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1518975"/>
            <a:ext cx="4551903" cy="618630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4000" b="1" dirty="0">
                <a:latin typeface="Tahoma" panose="020B0604030504040204" pitchFamily="34" charset="0"/>
                <a:ea typeface="Tahoma" panose="020B0604030504040204" pitchFamily="34" charset="0"/>
                <a:cs typeface="Tahoma" panose="020B0604030504040204" pitchFamily="34" charset="0"/>
              </a:rPr>
              <a:t>Harassment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4000" b="1" dirty="0">
                <a:latin typeface="Tahoma" panose="020B0604030504040204" pitchFamily="34" charset="0"/>
                <a:ea typeface="Tahoma" panose="020B0604030504040204" pitchFamily="34" charset="0"/>
                <a:cs typeface="Tahoma" panose="020B0604030504040204" pitchFamily="34" charset="0"/>
              </a:rPr>
              <a:t>&amp;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4000" b="1" dirty="0">
                <a:latin typeface="Tahoma" panose="020B0604030504040204" pitchFamily="34" charset="0"/>
                <a:ea typeface="Tahoma" panose="020B0604030504040204" pitchFamily="34" charset="0"/>
                <a:cs typeface="Tahoma" panose="020B0604030504040204" pitchFamily="34" charset="0"/>
              </a:rPr>
              <a:t>Stalking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4000" b="1" dirty="0">
              <a:latin typeface="Tahoma" panose="020B0604030504040204" pitchFamily="34" charset="0"/>
              <a:ea typeface="Tahoma" panose="020B0604030504040204" pitchFamily="34" charset="0"/>
              <a:cs typeface="Tahoma" panose="020B060403050404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4000" b="1" i="0" u="none" strike="noStrike" kern="1200" cap="none" spc="0" normalizeH="0" baseline="0" noProof="0" dirty="0">
                <a:ln>
                  <a:noFill/>
                </a:ln>
                <a:effectLst/>
                <a:uLnTx/>
                <a:uFillTx/>
                <a:latin typeface="Tahoma" panose="020B0604030504040204" pitchFamily="34" charset="0"/>
                <a:ea typeface="Tahoma" panose="020B0604030504040204" pitchFamily="34" charset="0"/>
                <a:cs typeface="Tahoma" panose="020B0604030504040204" pitchFamily="34" charset="0"/>
              </a:rPr>
              <a:t>(Covered in </a:t>
            </a:r>
            <a:r>
              <a:rPr lang="en-GB" sz="4000" b="1" dirty="0">
                <a:latin typeface="Tahoma" panose="020B0604030504040204" pitchFamily="34" charset="0"/>
                <a:ea typeface="Tahoma" panose="020B0604030504040204" pitchFamily="34" charset="0"/>
                <a:cs typeface="Tahoma" panose="020B0604030504040204" pitchFamily="34" charset="0"/>
              </a:rPr>
              <a:t>full detail in level 5/6)</a:t>
            </a:r>
            <a:endParaRPr kumimoji="0" lang="en-GB" sz="4000" b="1" i="0" u="none" strike="noStrike" kern="1200" cap="none" spc="0" normalizeH="0" baseline="0" noProof="0" dirty="0">
              <a:ln>
                <a:noFill/>
              </a:ln>
              <a:effectLst/>
              <a:uLnTx/>
              <a:uFillTx/>
              <a:latin typeface="Tahoma" panose="020B0604030504040204" pitchFamily="34" charset="0"/>
              <a:ea typeface="Tahoma" panose="020B0604030504040204" pitchFamily="34" charset="0"/>
              <a:cs typeface="Tahoma" panose="020B060403050404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4000" b="1" i="0" u="none" strike="noStrike" kern="1200" cap="none" spc="0" normalizeH="0" baseline="0" noProof="0" dirty="0">
              <a:ln>
                <a:noFill/>
              </a:ln>
              <a:effectLst/>
              <a:uLnTx/>
              <a:uFillTx/>
              <a:latin typeface="Tahoma" panose="020B0604030504040204" pitchFamily="34" charset="0"/>
              <a:ea typeface="Tahoma" panose="020B0604030504040204" pitchFamily="34" charset="0"/>
              <a:cs typeface="Tahoma" panose="020B060403050404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prstClr val="white"/>
                </a:solidFill>
                <a:effectLst/>
                <a:uLnTx/>
                <a:uFillTx/>
                <a:latin typeface="Tahoma" panose="020B0604030504040204" pitchFamily="34" charset="0"/>
                <a:ea typeface="Tahoma" panose="020B0604030504040204" pitchFamily="34" charset="0"/>
                <a:cs typeface="Tahoma" panose="020B0604030504040204" pitchFamily="34" charset="0"/>
              </a:rPr>
              <a:t>Subtitle</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000" b="0" i="0" u="none" strike="noStrike" kern="1200" cap="none" spc="0" normalizeH="0" baseline="0" noProof="0" dirty="0">
              <a:ln>
                <a:noFill/>
              </a:ln>
              <a:solidFill>
                <a:prstClr val="white"/>
              </a:solidFill>
              <a:effectLst/>
              <a:uLnTx/>
              <a:uFillTx/>
              <a:latin typeface="Tahoma" panose="020B0604030504040204" pitchFamily="34" charset="0"/>
              <a:ea typeface="Tahoma" panose="020B0604030504040204" pitchFamily="34" charset="0"/>
              <a:cs typeface="Tahoma" panose="020B060403050404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white"/>
                </a:solidFill>
                <a:effectLst/>
                <a:uLnTx/>
                <a:uFillTx/>
                <a:latin typeface="Tahoma" panose="020B0604030504040204" pitchFamily="34" charset="0"/>
                <a:ea typeface="Tahoma" panose="020B0604030504040204" pitchFamily="34" charset="0"/>
                <a:cs typeface="Tahoma" panose="020B0604030504040204" pitchFamily="34" charset="0"/>
              </a:rPr>
              <a:t>Speaker</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000" b="0" i="0" u="none" strike="noStrike" kern="1200" cap="none" spc="0" normalizeH="0" baseline="0" noProof="0" dirty="0">
              <a:ln>
                <a:noFill/>
              </a:ln>
              <a:solidFill>
                <a:srgbClr val="CD1141"/>
              </a:solidFill>
              <a:effectLst/>
              <a:uLnTx/>
              <a:uFillTx/>
              <a:latin typeface="Tahoma" panose="020B0604030504040204" pitchFamily="34" charset="0"/>
              <a:ea typeface="Tahoma" panose="020B0604030504040204" pitchFamily="34" charset="0"/>
              <a:cs typeface="Tahoma" panose="020B0604030504040204" pitchFamily="34" charset="0"/>
            </a:endParaRPr>
          </a:p>
        </p:txBody>
      </p:sp>
      <p:pic>
        <p:nvPicPr>
          <p:cNvPr id="3" name="Picture 2">
            <a:hlinkClick r:id="rId3"/>
            <a:extLst>
              <a:ext uri="{FF2B5EF4-FFF2-40B4-BE49-F238E27FC236}">
                <a16:creationId xmlns:a16="http://schemas.microsoft.com/office/drawing/2014/main" id="{CD0F0424-D0BB-3C5A-E79B-52AD519203D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855225" y="1874728"/>
            <a:ext cx="6660914" cy="3108544"/>
          </a:xfrm>
          <a:prstGeom prst="rect">
            <a:avLst/>
          </a:prstGeom>
        </p:spPr>
      </p:pic>
    </p:spTree>
    <p:extLst>
      <p:ext uri="{BB962C8B-B14F-4D97-AF65-F5344CB8AC3E}">
        <p14:creationId xmlns:p14="http://schemas.microsoft.com/office/powerpoint/2010/main" val="42504372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descr="H:\New IPLDP PowerPoints &amp; Lesson Plans\Harassment\PowerPoint pics\images1MW7NCTA.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25937" y="4517053"/>
            <a:ext cx="2223064" cy="14734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5" descr="H:\New IPLDP PowerPoints &amp; Lesson Plans\Harassment\PowerPoint pics\Cyber-Crime-Image.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003605" y="4568284"/>
            <a:ext cx="1919767" cy="14221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TextBox 6"/>
          <p:cNvSpPr txBox="1"/>
          <p:nvPr/>
        </p:nvSpPr>
        <p:spPr>
          <a:xfrm>
            <a:off x="750276" y="39169"/>
            <a:ext cx="10691447" cy="646331"/>
          </a:xfrm>
          <a:prstGeom prst="rect">
            <a:avLst/>
          </a:prstGeom>
          <a:solidFill>
            <a:schemeClr val="accent1"/>
          </a:solidFill>
        </p:spPr>
        <p:txBody>
          <a:bodyPr wrap="square" rtlCol="0">
            <a:spAutoFit/>
          </a:bodyPr>
          <a:lstStyle/>
          <a:p>
            <a:pPr algn="ctr"/>
            <a:r>
              <a:rPr lang="en-GB" sz="3600" b="1" dirty="0">
                <a:solidFill>
                  <a:schemeClr val="bg1"/>
                </a:solidFill>
              </a:rPr>
              <a:t>What is Stalking?</a:t>
            </a:r>
          </a:p>
        </p:txBody>
      </p:sp>
      <p:graphicFrame>
        <p:nvGraphicFramePr>
          <p:cNvPr id="8" name="Diagram 7"/>
          <p:cNvGraphicFramePr/>
          <p:nvPr>
            <p:extLst>
              <p:ext uri="{D42A27DB-BD31-4B8C-83A1-F6EECF244321}">
                <p14:modId xmlns:p14="http://schemas.microsoft.com/office/powerpoint/2010/main" val="690804399"/>
              </p:ext>
            </p:extLst>
          </p:nvPr>
        </p:nvGraphicFramePr>
        <p:xfrm>
          <a:off x="309546" y="760312"/>
          <a:ext cx="11554354" cy="5412188"/>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Tree>
    <p:extLst>
      <p:ext uri="{BB962C8B-B14F-4D97-AF65-F5344CB8AC3E}">
        <p14:creationId xmlns:p14="http://schemas.microsoft.com/office/powerpoint/2010/main" val="5583741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ppt_x"/>
                                          </p:val>
                                        </p:tav>
                                        <p:tav tm="100000">
                                          <p:val>
                                            <p:strVal val="#ppt_x"/>
                                          </p:val>
                                        </p:tav>
                                      </p:tavLst>
                                    </p:anim>
                                    <p:anim calcmode="lin" valueType="num">
                                      <p:cBhvr additive="base">
                                        <p:cTn id="12"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8">
                                            <p:graphicEl>
                                              <a:dgm id="{A39D78F5-3CAA-461B-BAC6-AB38A4C92C24}"/>
                                            </p:graphicEl>
                                          </p:spTgt>
                                        </p:tgtEl>
                                        <p:attrNameLst>
                                          <p:attrName>style.visibility</p:attrName>
                                        </p:attrNameLst>
                                      </p:cBhvr>
                                      <p:to>
                                        <p:strVal val="visible"/>
                                      </p:to>
                                    </p:set>
                                    <p:animEffect transition="in" filter="fade">
                                      <p:cBhvr>
                                        <p:cTn id="17" dur="500"/>
                                        <p:tgtEl>
                                          <p:spTgt spid="8">
                                            <p:graphicEl>
                                              <a:dgm id="{A39D78F5-3CAA-461B-BAC6-AB38A4C92C24}"/>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8">
                                            <p:graphicEl>
                                              <a:dgm id="{FFF3EB4D-6715-4280-8C12-E9BDEDF05579}"/>
                                            </p:graphicEl>
                                          </p:spTgt>
                                        </p:tgtEl>
                                        <p:attrNameLst>
                                          <p:attrName>style.visibility</p:attrName>
                                        </p:attrNameLst>
                                      </p:cBhvr>
                                      <p:to>
                                        <p:strVal val="visible"/>
                                      </p:to>
                                    </p:set>
                                    <p:animEffect transition="in" filter="fade">
                                      <p:cBhvr>
                                        <p:cTn id="22" dur="500"/>
                                        <p:tgtEl>
                                          <p:spTgt spid="8">
                                            <p:graphicEl>
                                              <a:dgm id="{FFF3EB4D-6715-4280-8C12-E9BDEDF05579}"/>
                                            </p:graphic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8">
                                            <p:graphicEl>
                                              <a:dgm id="{7517F7D2-EF70-4E05-A194-02E203982876}"/>
                                            </p:graphicEl>
                                          </p:spTgt>
                                        </p:tgtEl>
                                        <p:attrNameLst>
                                          <p:attrName>style.visibility</p:attrName>
                                        </p:attrNameLst>
                                      </p:cBhvr>
                                      <p:to>
                                        <p:strVal val="visible"/>
                                      </p:to>
                                    </p:set>
                                    <p:animEffect transition="in" filter="fade">
                                      <p:cBhvr>
                                        <p:cTn id="27" dur="500"/>
                                        <p:tgtEl>
                                          <p:spTgt spid="8">
                                            <p:graphicEl>
                                              <a:dgm id="{7517F7D2-EF70-4E05-A194-02E203982876}"/>
                                            </p:graphic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8">
                                            <p:graphicEl>
                                              <a:dgm id="{A3C4B85A-7E6D-492B-8041-AB0BDA2C614D}"/>
                                            </p:graphicEl>
                                          </p:spTgt>
                                        </p:tgtEl>
                                        <p:attrNameLst>
                                          <p:attrName>style.visibility</p:attrName>
                                        </p:attrNameLst>
                                      </p:cBhvr>
                                      <p:to>
                                        <p:strVal val="visible"/>
                                      </p:to>
                                    </p:set>
                                    <p:animEffect transition="in" filter="fade">
                                      <p:cBhvr>
                                        <p:cTn id="32" dur="500"/>
                                        <p:tgtEl>
                                          <p:spTgt spid="8">
                                            <p:graphicEl>
                                              <a:dgm id="{A3C4B85A-7E6D-492B-8041-AB0BDA2C614D}"/>
                                            </p:graphic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8">
                                            <p:graphicEl>
                                              <a:dgm id="{3900FA6D-2E45-400F-9B45-8A74CAB9B9F3}"/>
                                            </p:graphicEl>
                                          </p:spTgt>
                                        </p:tgtEl>
                                        <p:attrNameLst>
                                          <p:attrName>style.visibility</p:attrName>
                                        </p:attrNameLst>
                                      </p:cBhvr>
                                      <p:to>
                                        <p:strVal val="visible"/>
                                      </p:to>
                                    </p:set>
                                    <p:animEffect transition="in" filter="fade">
                                      <p:cBhvr>
                                        <p:cTn id="37" dur="500"/>
                                        <p:tgtEl>
                                          <p:spTgt spid="8">
                                            <p:graphicEl>
                                              <a:dgm id="{3900FA6D-2E45-400F-9B45-8A74CAB9B9F3}"/>
                                            </p:graphic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8">
                                            <p:graphicEl>
                                              <a:dgm id="{9328186E-5813-4C6C-A56F-9E1670C9B3DF}"/>
                                            </p:graphicEl>
                                          </p:spTgt>
                                        </p:tgtEl>
                                        <p:attrNameLst>
                                          <p:attrName>style.visibility</p:attrName>
                                        </p:attrNameLst>
                                      </p:cBhvr>
                                      <p:to>
                                        <p:strVal val="visible"/>
                                      </p:to>
                                    </p:set>
                                    <p:animEffect transition="in" filter="fade">
                                      <p:cBhvr>
                                        <p:cTn id="42" dur="500"/>
                                        <p:tgtEl>
                                          <p:spTgt spid="8">
                                            <p:graphicEl>
                                              <a:dgm id="{9328186E-5813-4C6C-A56F-9E1670C9B3DF}"/>
                                            </p:graphic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8">
                                            <p:graphicEl>
                                              <a:dgm id="{98FCD142-CFCB-46FD-AA98-CCD72B8D69AD}"/>
                                            </p:graphicEl>
                                          </p:spTgt>
                                        </p:tgtEl>
                                        <p:attrNameLst>
                                          <p:attrName>style.visibility</p:attrName>
                                        </p:attrNameLst>
                                      </p:cBhvr>
                                      <p:to>
                                        <p:strVal val="visible"/>
                                      </p:to>
                                    </p:set>
                                    <p:animEffect transition="in" filter="fade">
                                      <p:cBhvr>
                                        <p:cTn id="47" dur="500"/>
                                        <p:tgtEl>
                                          <p:spTgt spid="8">
                                            <p:graphicEl>
                                              <a:dgm id="{98FCD142-CFCB-46FD-AA98-CCD72B8D69AD}"/>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8" grpId="0">
        <p:bldSub>
          <a:bldDgm bld="one"/>
        </p:bldSub>
      </p:bldGraphic>
    </p:bld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726831" y="372307"/>
            <a:ext cx="10738337" cy="646331"/>
          </a:xfrm>
          <a:prstGeom prst="rect">
            <a:avLst/>
          </a:prstGeom>
          <a:solidFill>
            <a:schemeClr val="accent1"/>
          </a:solidFill>
        </p:spPr>
        <p:txBody>
          <a:bodyPr wrap="square" rtlCol="0">
            <a:spAutoFit/>
          </a:bodyPr>
          <a:lstStyle/>
          <a:p>
            <a:pPr algn="ctr"/>
            <a:r>
              <a:rPr lang="en-GB" sz="3600" b="1" dirty="0">
                <a:solidFill>
                  <a:schemeClr val="bg1"/>
                </a:solidFill>
              </a:rPr>
              <a:t>Stalking &amp; Harassment </a:t>
            </a:r>
          </a:p>
        </p:txBody>
      </p:sp>
      <p:graphicFrame>
        <p:nvGraphicFramePr>
          <p:cNvPr id="2" name="Diagram 1"/>
          <p:cNvGraphicFramePr/>
          <p:nvPr>
            <p:extLst>
              <p:ext uri="{D42A27DB-BD31-4B8C-83A1-F6EECF244321}">
                <p14:modId xmlns:p14="http://schemas.microsoft.com/office/powerpoint/2010/main" val="2971377270"/>
              </p:ext>
            </p:extLst>
          </p:nvPr>
        </p:nvGraphicFramePr>
        <p:xfrm>
          <a:off x="1186873" y="902218"/>
          <a:ext cx="9621804" cy="493714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732410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graphicEl>
                                              <a:dgm id="{DB2AFDA9-2E49-4DE7-B57E-4E374E5FDC94}"/>
                                            </p:graphicEl>
                                          </p:spTgt>
                                        </p:tgtEl>
                                        <p:attrNameLst>
                                          <p:attrName>style.visibility</p:attrName>
                                        </p:attrNameLst>
                                      </p:cBhvr>
                                      <p:to>
                                        <p:strVal val="visible"/>
                                      </p:to>
                                    </p:set>
                                    <p:animEffect transition="in" filter="fade">
                                      <p:cBhvr>
                                        <p:cTn id="7" dur="500"/>
                                        <p:tgtEl>
                                          <p:spTgt spid="2">
                                            <p:graphicEl>
                                              <a:dgm id="{DB2AFDA9-2E49-4DE7-B57E-4E374E5FDC94}"/>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graphicEl>
                                              <a:dgm id="{A0A29F8A-F971-4475-90AA-2540209A2171}"/>
                                            </p:graphicEl>
                                          </p:spTgt>
                                        </p:tgtEl>
                                        <p:attrNameLst>
                                          <p:attrName>style.visibility</p:attrName>
                                        </p:attrNameLst>
                                      </p:cBhvr>
                                      <p:to>
                                        <p:strVal val="visible"/>
                                      </p:to>
                                    </p:set>
                                    <p:animEffect transition="in" filter="fade">
                                      <p:cBhvr>
                                        <p:cTn id="12" dur="500"/>
                                        <p:tgtEl>
                                          <p:spTgt spid="2">
                                            <p:graphicEl>
                                              <a:dgm id="{A0A29F8A-F971-4475-90AA-2540209A2171}"/>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
                                            <p:graphicEl>
                                              <a:dgm id="{240514EB-71FF-43D2-A516-DD8D15A28CEF}"/>
                                            </p:graphicEl>
                                          </p:spTgt>
                                        </p:tgtEl>
                                        <p:attrNameLst>
                                          <p:attrName>style.visibility</p:attrName>
                                        </p:attrNameLst>
                                      </p:cBhvr>
                                      <p:to>
                                        <p:strVal val="visible"/>
                                      </p:to>
                                    </p:set>
                                    <p:animEffect transition="in" filter="fade">
                                      <p:cBhvr>
                                        <p:cTn id="17" dur="500"/>
                                        <p:tgtEl>
                                          <p:spTgt spid="2">
                                            <p:graphicEl>
                                              <a:dgm id="{240514EB-71FF-43D2-A516-DD8D15A28CEF}"/>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
                                            <p:graphicEl>
                                              <a:dgm id="{5DA11F03-5163-4127-909D-BF2BABEE979B}"/>
                                            </p:graphicEl>
                                          </p:spTgt>
                                        </p:tgtEl>
                                        <p:attrNameLst>
                                          <p:attrName>style.visibility</p:attrName>
                                        </p:attrNameLst>
                                      </p:cBhvr>
                                      <p:to>
                                        <p:strVal val="visible"/>
                                      </p:to>
                                    </p:set>
                                    <p:animEffect transition="in" filter="fade">
                                      <p:cBhvr>
                                        <p:cTn id="22" dur="500"/>
                                        <p:tgtEl>
                                          <p:spTgt spid="2">
                                            <p:graphicEl>
                                              <a:dgm id="{5DA11F03-5163-4127-909D-BF2BABEE979B}"/>
                                            </p:graphic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2">
                                            <p:graphicEl>
                                              <a:dgm id="{BC4EC488-A48C-48F2-B68F-BDCFB75B0286}"/>
                                            </p:graphicEl>
                                          </p:spTgt>
                                        </p:tgtEl>
                                        <p:attrNameLst>
                                          <p:attrName>style.visibility</p:attrName>
                                        </p:attrNameLst>
                                      </p:cBhvr>
                                      <p:to>
                                        <p:strVal val="visible"/>
                                      </p:to>
                                    </p:set>
                                    <p:animEffect transition="in" filter="fade">
                                      <p:cBhvr>
                                        <p:cTn id="27" dur="500"/>
                                        <p:tgtEl>
                                          <p:spTgt spid="2">
                                            <p:graphicEl>
                                              <a:dgm id="{BC4EC488-A48C-48F2-B68F-BDCFB75B0286}"/>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232</TotalTime>
  <Words>5163</Words>
  <Application>Microsoft Macintosh PowerPoint</Application>
  <PresentationFormat>Widescreen</PresentationFormat>
  <Paragraphs>633</Paragraphs>
  <Slides>72</Slides>
  <Notes>61</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72</vt:i4>
      </vt:variant>
    </vt:vector>
  </HeadingPairs>
  <TitlesOfParts>
    <vt:vector size="82" baseType="lpstr">
      <vt:lpstr>Arial</vt:lpstr>
      <vt:lpstr>Calibri</vt:lpstr>
      <vt:lpstr>Calibri Light</vt:lpstr>
      <vt:lpstr>Comic Sans MS</vt:lpstr>
      <vt:lpstr>Courier New</vt:lpstr>
      <vt:lpstr>GDS Transport</vt:lpstr>
      <vt:lpstr>Red Hat Display</vt:lpstr>
      <vt:lpstr>Tahoma</vt:lpstr>
      <vt:lpstr>var(--body-font)</vt:lpstr>
      <vt:lpstr>Office Theme</vt:lpstr>
      <vt:lpstr>Recap – Last week </vt:lpstr>
      <vt:lpstr>Learning Outcomes : Public Order Act 1986</vt:lpstr>
      <vt:lpstr>The Scale of Assaults</vt:lpstr>
      <vt:lpstr>What else do you need to consider? </vt:lpstr>
      <vt:lpstr>Domestic Abuse </vt:lpstr>
      <vt:lpstr>PowerPoint Presentation</vt:lpstr>
      <vt:lpstr>Three key areas to look at… </vt:lpstr>
      <vt:lpstr>What is domestic abuse?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Preserve Life</vt:lpstr>
      <vt:lpstr>PowerPoint Presentation</vt:lpstr>
      <vt:lpstr>Victims</vt:lpstr>
      <vt:lpstr>Witnesses</vt:lpstr>
      <vt:lpstr>Crime Scene</vt:lpstr>
      <vt:lpstr>PowerPoint Presentation</vt:lpstr>
      <vt:lpstr>PowerPoint Presentation</vt:lpstr>
      <vt:lpstr>         Domestic Abuse         vs         Stranger Abuse           </vt:lpstr>
      <vt:lpstr>         Relationship Violence</vt:lpstr>
      <vt:lpstr>Discuss: Barriers to reporting DA?</vt:lpstr>
      <vt:lpstr>PowerPoint Presentation</vt:lpstr>
      <vt:lpstr>  People like other animals are conditioned to form bonds as a survival mechanism  </vt:lpstr>
      <vt:lpstr>PowerPoint Presentation</vt:lpstr>
      <vt:lpstr>PowerPoint Presentation</vt:lpstr>
      <vt:lpstr>The DASH model seeks to……</vt:lpstr>
      <vt:lpstr>PowerPoint Presentation</vt:lpstr>
      <vt:lpstr>Risk Levels of DA</vt:lpstr>
      <vt:lpstr>PowerPoint Presentation</vt:lpstr>
      <vt:lpstr>PPN</vt:lpstr>
      <vt:lpstr>PPN Referral Pathway Example…</vt:lpstr>
      <vt:lpstr>PowerPoint Presentation</vt:lpstr>
      <vt:lpstr>There may be occasions where the victim may be at higher risk than the risk tool suggests… </vt:lpstr>
      <vt:lpstr>Important! </vt:lpstr>
      <vt:lpstr>DASH Exercise </vt:lpstr>
      <vt:lpstr>Domestic Incident Activity </vt:lpstr>
      <vt:lpstr>S75A Serious Crime Act 2015 – Strangulation or Suffocation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DVPNs &amp; DVPOs</vt:lpstr>
      <vt:lpstr>PowerPoint Presentation</vt:lpstr>
      <vt:lpstr>PowerPoint Presentation</vt:lpstr>
      <vt:lpstr>PowerPoint Presentation</vt:lpstr>
      <vt:lpstr>PowerPoint Presentation</vt:lpstr>
      <vt:lpstr>Coercive Control</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Recap – Last week </dc:title>
  <dc:creator>Rhiannon Lloyd</dc:creator>
  <cp:lastModifiedBy>Rhiannon Lloyd</cp:lastModifiedBy>
  <cp:revision>9</cp:revision>
  <dcterms:created xsi:type="dcterms:W3CDTF">2022-11-06T18:24:15Z</dcterms:created>
  <dcterms:modified xsi:type="dcterms:W3CDTF">2022-11-07T14:52:11Z</dcterms:modified>
</cp:coreProperties>
</file>