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2" r:id="rId1"/>
  </p:sldMasterIdLst>
  <p:sldIdLst>
    <p:sldId id="256" r:id="rId2"/>
    <p:sldId id="261" r:id="rId3"/>
    <p:sldId id="262" r:id="rId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58735B"/>
    <a:srgbClr val="59736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B31F6A6-2D00-C05D-5BC9-281BB2E90486}" v="13" dt="2025-11-23T18:57:05.54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10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elina Krawczyk (2317548)" userId="S::2317548@student.uwtsd.ac.uk::c2dca0ad-4fdc-48ea-b13b-e493d04497cc" providerId="AD" clId="Web-{C3B5374A-B24A-3AA7-5165-3E5FCC1B6AA7}"/>
    <pc:docChg chg="mod addSld modSld modMainMaster setSldSz">
      <pc:chgData name="Celina Krawczyk (2317548)" userId="S::2317548@student.uwtsd.ac.uk::c2dca0ad-4fdc-48ea-b13b-e493d04497cc" providerId="AD" clId="Web-{C3B5374A-B24A-3AA7-5165-3E5FCC1B6AA7}" dt="2025-10-29T19:04:30.823" v="300"/>
      <pc:docMkLst>
        <pc:docMk/>
      </pc:docMkLst>
      <pc:sldChg chg="addSp delSp modSp">
        <pc:chgData name="Celina Krawczyk (2317548)" userId="S::2317548@student.uwtsd.ac.uk::c2dca0ad-4fdc-48ea-b13b-e493d04497cc" providerId="AD" clId="Web-{C3B5374A-B24A-3AA7-5165-3E5FCC1B6AA7}" dt="2025-10-29T13:10:13.398" v="133" actId="14100"/>
        <pc:sldMkLst>
          <pc:docMk/>
          <pc:sldMk cId="109857222" sldId="256"/>
        </pc:sldMkLst>
        <pc:picChg chg="add mod">
          <ac:chgData name="Celina Krawczyk (2317548)" userId="S::2317548@student.uwtsd.ac.uk::c2dca0ad-4fdc-48ea-b13b-e493d04497cc" providerId="AD" clId="Web-{C3B5374A-B24A-3AA7-5165-3E5FCC1B6AA7}" dt="2025-10-29T13:03:24.943" v="97" actId="14100"/>
          <ac:picMkLst>
            <pc:docMk/>
            <pc:sldMk cId="109857222" sldId="256"/>
            <ac:picMk id="8" creationId="{466AD076-429D-8552-E887-1A2CE4C7B4E6}"/>
          </ac:picMkLst>
        </pc:picChg>
        <pc:picChg chg="add mod">
          <ac:chgData name="Celina Krawczyk (2317548)" userId="S::2317548@student.uwtsd.ac.uk::c2dca0ad-4fdc-48ea-b13b-e493d04497cc" providerId="AD" clId="Web-{C3B5374A-B24A-3AA7-5165-3E5FCC1B6AA7}" dt="2025-10-29T13:04:23.898" v="106" actId="14100"/>
          <ac:picMkLst>
            <pc:docMk/>
            <pc:sldMk cId="109857222" sldId="256"/>
            <ac:picMk id="10" creationId="{CE0CF061-C354-EDE3-CE43-CE3ADA3463E6}"/>
          </ac:picMkLst>
        </pc:picChg>
      </pc:sldChg>
    </pc:docChg>
  </pc:docChgLst>
  <pc:docChgLst>
    <pc:chgData name="Celina Krawczyk (2317548)" userId="S::2317548@student.uwtsd.ac.uk::c2dca0ad-4fdc-48ea-b13b-e493d04497cc" providerId="AD" clId="Web-{622362BB-B869-979C-635B-8ACD509FAB45}"/>
    <pc:docChg chg="modSld">
      <pc:chgData name="Celina Krawczyk (2317548)" userId="S::2317548@student.uwtsd.ac.uk::c2dca0ad-4fdc-48ea-b13b-e493d04497cc" providerId="AD" clId="Web-{622362BB-B869-979C-635B-8ACD509FAB45}" dt="2025-11-17T15:09:07.058" v="326" actId="20577"/>
      <pc:docMkLst>
        <pc:docMk/>
      </pc:docMkLst>
    </pc:docChg>
  </pc:docChgLst>
  <pc:docChgLst>
    <pc:chgData name="Celina Krawczyk (2317548)" userId="S::2317548@student.uwtsd.ac.uk::c2dca0ad-4fdc-48ea-b13b-e493d04497cc" providerId="AD" clId="Web-{001DC62A-7DFD-CC8E-A5DD-E1F60DE524CB}"/>
    <pc:docChg chg="delSld modSld">
      <pc:chgData name="Celina Krawczyk (2317548)" userId="S::2317548@student.uwtsd.ac.uk::c2dca0ad-4fdc-48ea-b13b-e493d04497cc" providerId="AD" clId="Web-{001DC62A-7DFD-CC8E-A5DD-E1F60DE524CB}" dt="2025-11-18T13:48:45.740" v="136"/>
      <pc:docMkLst>
        <pc:docMk/>
      </pc:docMkLst>
      <pc:sldChg chg="addSp delSp modSp">
        <pc:chgData name="Celina Krawczyk (2317548)" userId="S::2317548@student.uwtsd.ac.uk::c2dca0ad-4fdc-48ea-b13b-e493d04497cc" providerId="AD" clId="Web-{001DC62A-7DFD-CC8E-A5DD-E1F60DE524CB}" dt="2025-11-17T21:31:54.658" v="135" actId="20577"/>
        <pc:sldMkLst>
          <pc:docMk/>
          <pc:sldMk cId="531086080" sldId="261"/>
        </pc:sldMkLst>
        <pc:spChg chg="mod">
          <ac:chgData name="Celina Krawczyk (2317548)" userId="S::2317548@student.uwtsd.ac.uk::c2dca0ad-4fdc-48ea-b13b-e493d04497cc" providerId="AD" clId="Web-{001DC62A-7DFD-CC8E-A5DD-E1F60DE524CB}" dt="2025-11-17T21:30:55.885" v="122" actId="14100"/>
          <ac:spMkLst>
            <pc:docMk/>
            <pc:sldMk cId="531086080" sldId="261"/>
            <ac:spMk id="4" creationId="{445A24BA-23D0-389B-9C96-39883BA95D24}"/>
          </ac:spMkLst>
        </pc:spChg>
        <pc:spChg chg="mod">
          <ac:chgData name="Celina Krawczyk (2317548)" userId="S::2317548@student.uwtsd.ac.uk::c2dca0ad-4fdc-48ea-b13b-e493d04497cc" providerId="AD" clId="Web-{001DC62A-7DFD-CC8E-A5DD-E1F60DE524CB}" dt="2025-11-17T21:31:54.658" v="135" actId="20577"/>
          <ac:spMkLst>
            <pc:docMk/>
            <pc:sldMk cId="531086080" sldId="261"/>
            <ac:spMk id="6" creationId="{17D374F2-DF33-39C4-AE9E-EC19FF534CA6}"/>
          </ac:spMkLst>
        </pc:spChg>
        <pc:spChg chg="mod">
          <ac:chgData name="Celina Krawczyk (2317548)" userId="S::2317548@student.uwtsd.ac.uk::c2dca0ad-4fdc-48ea-b13b-e493d04497cc" providerId="AD" clId="Web-{001DC62A-7DFD-CC8E-A5DD-E1F60DE524CB}" dt="2025-11-17T21:29:42.077" v="116" actId="14100"/>
          <ac:spMkLst>
            <pc:docMk/>
            <pc:sldMk cId="531086080" sldId="261"/>
            <ac:spMk id="9" creationId="{527F632F-F998-135E-0524-86D375FC5D18}"/>
          </ac:spMkLst>
        </pc:spChg>
        <pc:spChg chg="mod">
          <ac:chgData name="Celina Krawczyk (2317548)" userId="S::2317548@student.uwtsd.ac.uk::c2dca0ad-4fdc-48ea-b13b-e493d04497cc" providerId="AD" clId="Web-{001DC62A-7DFD-CC8E-A5DD-E1F60DE524CB}" dt="2025-11-17T21:25:39.214" v="104" actId="20577"/>
          <ac:spMkLst>
            <pc:docMk/>
            <pc:sldMk cId="531086080" sldId="261"/>
            <ac:spMk id="10" creationId="{5BB92EB9-4C7E-3A15-04B6-67A9C82BD3DD}"/>
          </ac:spMkLst>
        </pc:spChg>
        <pc:spChg chg="mod">
          <ac:chgData name="Celina Krawczyk (2317548)" userId="S::2317548@student.uwtsd.ac.uk::c2dca0ad-4fdc-48ea-b13b-e493d04497cc" providerId="AD" clId="Web-{001DC62A-7DFD-CC8E-A5DD-E1F60DE524CB}" dt="2025-11-17T21:19:00.220" v="2" actId="14100"/>
          <ac:spMkLst>
            <pc:docMk/>
            <pc:sldMk cId="531086080" sldId="261"/>
            <ac:spMk id="11" creationId="{E623E73B-A818-ECAD-449D-B4BA29C89431}"/>
          </ac:spMkLst>
        </pc:spChg>
        <pc:spChg chg="mod">
          <ac:chgData name="Celina Krawczyk (2317548)" userId="S::2317548@student.uwtsd.ac.uk::c2dca0ad-4fdc-48ea-b13b-e493d04497cc" providerId="AD" clId="Web-{001DC62A-7DFD-CC8E-A5DD-E1F60DE524CB}" dt="2025-11-17T21:31:19.576" v="131" actId="14100"/>
          <ac:spMkLst>
            <pc:docMk/>
            <pc:sldMk cId="531086080" sldId="261"/>
            <ac:spMk id="15" creationId="{A70C907E-7905-7BDC-E66E-90047768310D}"/>
          </ac:spMkLst>
        </pc:spChg>
        <pc:spChg chg="add mod">
          <ac:chgData name="Celina Krawczyk (2317548)" userId="S::2317548@student.uwtsd.ac.uk::c2dca0ad-4fdc-48ea-b13b-e493d04497cc" providerId="AD" clId="Web-{001DC62A-7DFD-CC8E-A5DD-E1F60DE524CB}" dt="2025-11-17T21:25:19.619" v="84" actId="14100"/>
          <ac:spMkLst>
            <pc:docMk/>
            <pc:sldMk cId="531086080" sldId="261"/>
            <ac:spMk id="17" creationId="{B3562C41-E3C0-5F08-784A-56E1411F4A37}"/>
          </ac:spMkLst>
        </pc:spChg>
        <pc:spChg chg="add mod">
          <ac:chgData name="Celina Krawczyk (2317548)" userId="S::2317548@student.uwtsd.ac.uk::c2dca0ad-4fdc-48ea-b13b-e493d04497cc" providerId="AD" clId="Web-{001DC62A-7DFD-CC8E-A5DD-E1F60DE524CB}" dt="2025-11-17T21:30:06.018" v="117" actId="20577"/>
          <ac:spMkLst>
            <pc:docMk/>
            <pc:sldMk cId="531086080" sldId="261"/>
            <ac:spMk id="25" creationId="{BC5935FC-EAA5-D170-16FB-DC7D71088318}"/>
          </ac:spMkLst>
        </pc:spChg>
      </pc:sldChg>
    </pc:docChg>
  </pc:docChgLst>
  <pc:docChgLst>
    <pc:chgData name="Celina Krawczyk (2317548)" userId="S::2317548@student.uwtsd.ac.uk::c2dca0ad-4fdc-48ea-b13b-e493d04497cc" providerId="AD" clId="Web-{D2F44532-9AFC-1069-0A08-E8216E31F76D}"/>
    <pc:docChg chg="modSld">
      <pc:chgData name="Celina Krawczyk (2317548)" userId="S::2317548@student.uwtsd.ac.uk::c2dca0ad-4fdc-48ea-b13b-e493d04497cc" providerId="AD" clId="Web-{D2F44532-9AFC-1069-0A08-E8216E31F76D}" dt="2025-11-16T21:01:07.182" v="6"/>
      <pc:docMkLst>
        <pc:docMk/>
      </pc:docMkLst>
    </pc:docChg>
  </pc:docChgLst>
  <pc:docChgLst>
    <pc:chgData name="Celina Krawczyk (2317548)" userId="S::2317548@student.uwtsd.ac.uk::c2dca0ad-4fdc-48ea-b13b-e493d04497cc" providerId="AD" clId="Web-{FB31F6A6-2D00-C05D-5BC9-281BB2E90486}"/>
    <pc:docChg chg="modSld">
      <pc:chgData name="Celina Krawczyk (2317548)" userId="S::2317548@student.uwtsd.ac.uk::c2dca0ad-4fdc-48ea-b13b-e493d04497cc" providerId="AD" clId="Web-{FB31F6A6-2D00-C05D-5BC9-281BB2E90486}" dt="2025-11-23T18:57:04.980" v="10" actId="20577"/>
      <pc:docMkLst>
        <pc:docMk/>
      </pc:docMkLst>
      <pc:sldChg chg="mod setBg">
        <pc:chgData name="Celina Krawczyk (2317548)" userId="S::2317548@student.uwtsd.ac.uk::c2dca0ad-4fdc-48ea-b13b-e493d04497cc" providerId="AD" clId="Web-{FB31F6A6-2D00-C05D-5BC9-281BB2E90486}" dt="2025-11-23T18:55:44.275" v="9"/>
        <pc:sldMkLst>
          <pc:docMk/>
          <pc:sldMk cId="109857222" sldId="256"/>
        </pc:sldMkLst>
      </pc:sldChg>
      <pc:sldChg chg="modSp">
        <pc:chgData name="Celina Krawczyk (2317548)" userId="S::2317548@student.uwtsd.ac.uk::c2dca0ad-4fdc-48ea-b13b-e493d04497cc" providerId="AD" clId="Web-{FB31F6A6-2D00-C05D-5BC9-281BB2E90486}" dt="2025-11-23T18:57:04.980" v="10" actId="20577"/>
        <pc:sldMkLst>
          <pc:docMk/>
          <pc:sldMk cId="2780241869" sldId="262"/>
        </pc:sldMkLst>
        <pc:spChg chg="mod">
          <ac:chgData name="Celina Krawczyk (2317548)" userId="S::2317548@student.uwtsd.ac.uk::c2dca0ad-4fdc-48ea-b13b-e493d04497cc" providerId="AD" clId="Web-{FB31F6A6-2D00-C05D-5BC9-281BB2E90486}" dt="2025-11-23T18:57:04.980" v="10" actId="20577"/>
          <ac:spMkLst>
            <pc:docMk/>
            <pc:sldMk cId="2780241869" sldId="262"/>
            <ac:spMk id="21" creationId="{09EC89B0-BDB8-F84E-C036-C6EBDAFB283D}"/>
          </ac:spMkLst>
        </pc:spChg>
        <pc:spChg chg="mod">
          <ac:chgData name="Celina Krawczyk (2317548)" userId="S::2317548@student.uwtsd.ac.uk::c2dca0ad-4fdc-48ea-b13b-e493d04497cc" providerId="AD" clId="Web-{FB31F6A6-2D00-C05D-5BC9-281BB2E90486}" dt="2025-11-23T18:54:08.568" v="7" actId="20577"/>
          <ac:spMkLst>
            <pc:docMk/>
            <pc:sldMk cId="2780241869" sldId="262"/>
            <ac:spMk id="24" creationId="{0BBF6D2A-8167-EFA3-E060-F32A129731D5}"/>
          </ac:spMkLst>
        </pc:spChg>
      </pc:sldChg>
    </pc:docChg>
  </pc:docChgLst>
  <pc:docChgLst>
    <pc:chgData name="Celina Krawczyk (2317548)" userId="S::2317548@student.uwtsd.ac.uk::c2dca0ad-4fdc-48ea-b13b-e493d04497cc" providerId="AD" clId="Web-{24E09ED1-6DCF-6FE4-6348-A2F9ACC2518A}"/>
    <pc:docChg chg="modSld">
      <pc:chgData name="Celina Krawczyk (2317548)" userId="S::2317548@student.uwtsd.ac.uk::c2dca0ad-4fdc-48ea-b13b-e493d04497cc" providerId="AD" clId="Web-{24E09ED1-6DCF-6FE4-6348-A2F9ACC2518A}" dt="2025-11-20T08:49:08.783" v="25" actId="14100"/>
      <pc:docMkLst>
        <pc:docMk/>
      </pc:docMkLst>
      <pc:sldChg chg="modSp">
        <pc:chgData name="Celina Krawczyk (2317548)" userId="S::2317548@student.uwtsd.ac.uk::c2dca0ad-4fdc-48ea-b13b-e493d04497cc" providerId="AD" clId="Web-{24E09ED1-6DCF-6FE4-6348-A2F9ACC2518A}" dt="2025-11-20T08:49:08.783" v="25" actId="14100"/>
        <pc:sldMkLst>
          <pc:docMk/>
          <pc:sldMk cId="2780241869" sldId="262"/>
        </pc:sldMkLst>
        <pc:spChg chg="mod">
          <ac:chgData name="Celina Krawczyk (2317548)" userId="S::2317548@student.uwtsd.ac.uk::c2dca0ad-4fdc-48ea-b13b-e493d04497cc" providerId="AD" clId="Web-{24E09ED1-6DCF-6FE4-6348-A2F9ACC2518A}" dt="2025-11-20T08:49:01.189" v="24" actId="14100"/>
          <ac:spMkLst>
            <pc:docMk/>
            <pc:sldMk cId="2780241869" sldId="262"/>
            <ac:spMk id="21" creationId="{09EC89B0-BDB8-F84E-C036-C6EBDAFB283D}"/>
          </ac:spMkLst>
        </pc:spChg>
        <pc:spChg chg="mod">
          <ac:chgData name="Celina Krawczyk (2317548)" userId="S::2317548@student.uwtsd.ac.uk::c2dca0ad-4fdc-48ea-b13b-e493d04497cc" providerId="AD" clId="Web-{24E09ED1-6DCF-6FE4-6348-A2F9ACC2518A}" dt="2025-11-20T08:49:08.783" v="25" actId="14100"/>
          <ac:spMkLst>
            <pc:docMk/>
            <pc:sldMk cId="2780241869" sldId="262"/>
            <ac:spMk id="24" creationId="{0BBF6D2A-8167-EFA3-E060-F32A129731D5}"/>
          </ac:spMkLst>
        </pc:spChg>
      </pc:sldChg>
    </pc:docChg>
  </pc:docChgLst>
  <pc:docChgLst>
    <pc:chgData name="Celina Krawczyk (2317548)" userId="S::2317548@student.uwtsd.ac.uk::c2dca0ad-4fdc-48ea-b13b-e493d04497cc" providerId="AD" clId="Web-{DB7F13E7-F225-E755-57C3-40BC6597528B}"/>
    <pc:docChg chg="modSld">
      <pc:chgData name="Celina Krawczyk (2317548)" userId="S::2317548@student.uwtsd.ac.uk::c2dca0ad-4fdc-48ea-b13b-e493d04497cc" providerId="AD" clId="Web-{DB7F13E7-F225-E755-57C3-40BC6597528B}" dt="2025-11-19T19:51:10.883" v="457"/>
      <pc:docMkLst>
        <pc:docMk/>
      </pc:docMkLst>
      <pc:sldChg chg="modSp mod modTransition setBg">
        <pc:chgData name="Celina Krawczyk (2317548)" userId="S::2317548@student.uwtsd.ac.uk::c2dca0ad-4fdc-48ea-b13b-e493d04497cc" providerId="AD" clId="Web-{DB7F13E7-F225-E755-57C3-40BC6597528B}" dt="2025-11-19T19:51:10.883" v="457"/>
        <pc:sldMkLst>
          <pc:docMk/>
          <pc:sldMk cId="531086080" sldId="261"/>
        </pc:sldMkLst>
        <pc:spChg chg="mod">
          <ac:chgData name="Celina Krawczyk (2317548)" userId="S::2317548@student.uwtsd.ac.uk::c2dca0ad-4fdc-48ea-b13b-e493d04497cc" providerId="AD" clId="Web-{DB7F13E7-F225-E755-57C3-40BC6597528B}" dt="2025-11-19T11:17:41.052" v="109" actId="20577"/>
          <ac:spMkLst>
            <pc:docMk/>
            <pc:sldMk cId="531086080" sldId="261"/>
            <ac:spMk id="2" creationId="{E6EDE4D7-E5DB-5854-2C54-58DE17CBAE7C}"/>
          </ac:spMkLst>
        </pc:spChg>
        <pc:spChg chg="mod">
          <ac:chgData name="Celina Krawczyk (2317548)" userId="S::2317548@student.uwtsd.ac.uk::c2dca0ad-4fdc-48ea-b13b-e493d04497cc" providerId="AD" clId="Web-{DB7F13E7-F225-E755-57C3-40BC6597528B}" dt="2025-11-19T10:34:07.746" v="94" actId="14100"/>
          <ac:spMkLst>
            <pc:docMk/>
            <pc:sldMk cId="531086080" sldId="261"/>
            <ac:spMk id="4" creationId="{445A24BA-23D0-389B-9C96-39883BA95D24}"/>
          </ac:spMkLst>
        </pc:spChg>
        <pc:spChg chg="mod">
          <ac:chgData name="Celina Krawczyk (2317548)" userId="S::2317548@student.uwtsd.ac.uk::c2dca0ad-4fdc-48ea-b13b-e493d04497cc" providerId="AD" clId="Web-{DB7F13E7-F225-E755-57C3-40BC6597528B}" dt="2025-11-19T19:14:18.462" v="335" actId="20577"/>
          <ac:spMkLst>
            <pc:docMk/>
            <pc:sldMk cId="531086080" sldId="261"/>
            <ac:spMk id="5" creationId="{925EA422-02CF-EC85-AE1E-9F501EE4E390}"/>
          </ac:spMkLst>
        </pc:spChg>
        <pc:spChg chg="mod">
          <ac:chgData name="Celina Krawczyk (2317548)" userId="S::2317548@student.uwtsd.ac.uk::c2dca0ad-4fdc-48ea-b13b-e493d04497cc" providerId="AD" clId="Web-{DB7F13E7-F225-E755-57C3-40BC6597528B}" dt="2025-11-19T19:51:10.883" v="457"/>
          <ac:spMkLst>
            <pc:docMk/>
            <pc:sldMk cId="531086080" sldId="261"/>
            <ac:spMk id="6" creationId="{17D374F2-DF33-39C4-AE9E-EC19FF534CA6}"/>
          </ac:spMkLst>
        </pc:spChg>
        <pc:spChg chg="mod">
          <ac:chgData name="Celina Krawczyk (2317548)" userId="S::2317548@student.uwtsd.ac.uk::c2dca0ad-4fdc-48ea-b13b-e493d04497cc" providerId="AD" clId="Web-{DB7F13E7-F225-E755-57C3-40BC6597528B}" dt="2025-11-19T19:14:35.963" v="340" actId="20577"/>
          <ac:spMkLst>
            <pc:docMk/>
            <pc:sldMk cId="531086080" sldId="261"/>
            <ac:spMk id="8" creationId="{F39F00D5-5C38-D6F2-6606-6A41E051B19F}"/>
          </ac:spMkLst>
        </pc:spChg>
        <pc:spChg chg="mod">
          <ac:chgData name="Celina Krawczyk (2317548)" userId="S::2317548@student.uwtsd.ac.uk::c2dca0ad-4fdc-48ea-b13b-e493d04497cc" providerId="AD" clId="Web-{DB7F13E7-F225-E755-57C3-40BC6597528B}" dt="2025-11-19T19:48:53.537" v="435" actId="14100"/>
          <ac:spMkLst>
            <pc:docMk/>
            <pc:sldMk cId="531086080" sldId="261"/>
            <ac:spMk id="9" creationId="{527F632F-F998-135E-0524-86D375FC5D18}"/>
          </ac:spMkLst>
        </pc:spChg>
        <pc:spChg chg="mod">
          <ac:chgData name="Celina Krawczyk (2317548)" userId="S::2317548@student.uwtsd.ac.uk::c2dca0ad-4fdc-48ea-b13b-e493d04497cc" providerId="AD" clId="Web-{DB7F13E7-F225-E755-57C3-40BC6597528B}" dt="2025-11-19T19:49:28.038" v="444" actId="14100"/>
          <ac:spMkLst>
            <pc:docMk/>
            <pc:sldMk cId="531086080" sldId="261"/>
            <ac:spMk id="11" creationId="{E623E73B-A818-ECAD-449D-B4BA29C89431}"/>
          </ac:spMkLst>
        </pc:spChg>
        <pc:spChg chg="mod">
          <ac:chgData name="Celina Krawczyk (2317548)" userId="S::2317548@student.uwtsd.ac.uk::c2dca0ad-4fdc-48ea-b13b-e493d04497cc" providerId="AD" clId="Web-{DB7F13E7-F225-E755-57C3-40BC6597528B}" dt="2025-11-19T10:34:17.871" v="96" actId="14100"/>
          <ac:spMkLst>
            <pc:docMk/>
            <pc:sldMk cId="531086080" sldId="261"/>
            <ac:spMk id="15" creationId="{A70C907E-7905-7BDC-E66E-90047768310D}"/>
          </ac:spMkLst>
        </pc:spChg>
        <pc:spChg chg="mod">
          <ac:chgData name="Celina Krawczyk (2317548)" userId="S::2317548@student.uwtsd.ac.uk::c2dca0ad-4fdc-48ea-b13b-e493d04497cc" providerId="AD" clId="Web-{DB7F13E7-F225-E755-57C3-40BC6597528B}" dt="2025-11-19T19:50:25.867" v="453" actId="20577"/>
          <ac:spMkLst>
            <pc:docMk/>
            <pc:sldMk cId="531086080" sldId="261"/>
            <ac:spMk id="17" creationId="{B3562C41-E3C0-5F08-784A-56E1411F4A37}"/>
          </ac:spMkLst>
        </pc:spChg>
        <pc:spChg chg="mod">
          <ac:chgData name="Celina Krawczyk (2317548)" userId="S::2317548@student.uwtsd.ac.uk::c2dca0ad-4fdc-48ea-b13b-e493d04497cc" providerId="AD" clId="Web-{DB7F13E7-F225-E755-57C3-40BC6597528B}" dt="2025-11-19T19:48:06.458" v="424" actId="20577"/>
          <ac:spMkLst>
            <pc:docMk/>
            <pc:sldMk cId="531086080" sldId="261"/>
            <ac:spMk id="25" creationId="{BC5935FC-EAA5-D170-16FB-DC7D71088318}"/>
          </ac:spMkLst>
        </pc:spChg>
        <pc:picChg chg="mod">
          <ac:chgData name="Celina Krawczyk (2317548)" userId="S::2317548@student.uwtsd.ac.uk::c2dca0ad-4fdc-48ea-b13b-e493d04497cc" providerId="AD" clId="Web-{DB7F13E7-F225-E755-57C3-40BC6597528B}" dt="2025-11-19T18:52:21.500" v="211" actId="14100"/>
          <ac:picMkLst>
            <pc:docMk/>
            <pc:sldMk cId="531086080" sldId="261"/>
            <ac:picMk id="13" creationId="{3A61763A-532E-0911-CE72-8FA4E82FF711}"/>
          </ac:picMkLst>
        </pc:picChg>
        <pc:picChg chg="mod">
          <ac:chgData name="Celina Krawczyk (2317548)" userId="S::2317548@student.uwtsd.ac.uk::c2dca0ad-4fdc-48ea-b13b-e493d04497cc" providerId="AD" clId="Web-{DB7F13E7-F225-E755-57C3-40BC6597528B}" dt="2025-11-19T18:49:51.030" v="122" actId="14100"/>
          <ac:picMkLst>
            <pc:docMk/>
            <pc:sldMk cId="531086080" sldId="261"/>
            <ac:picMk id="24" creationId="{292BA7F3-EC50-FFE1-FABB-FB72F8E8A8BD}"/>
          </ac:picMkLst>
        </pc:picChg>
      </pc:sldChg>
    </pc:docChg>
  </pc:docChgLst>
  <pc:docChgLst>
    <pc:chgData name="Celina Krawczyk (2317548)" userId="S::2317548@student.uwtsd.ac.uk::c2dca0ad-4fdc-48ea-b13b-e493d04497cc" providerId="AD" clId="Web-{12AC061D-CBFA-8BA7-05AE-399165473D39}"/>
    <pc:docChg chg="modSld">
      <pc:chgData name="Celina Krawczyk (2317548)" userId="S::2317548@student.uwtsd.ac.uk::c2dca0ad-4fdc-48ea-b13b-e493d04497cc" providerId="AD" clId="Web-{12AC061D-CBFA-8BA7-05AE-399165473D39}" dt="2025-11-16T21:05:29.130" v="3"/>
      <pc:docMkLst>
        <pc:docMk/>
      </pc:docMkLst>
    </pc:docChg>
  </pc:docChgLst>
  <pc:docChgLst>
    <pc:chgData name="Celina Krawczyk (2317548)" userId="S::2317548@student.uwtsd.ac.uk::c2dca0ad-4fdc-48ea-b13b-e493d04497cc" providerId="AD" clId="Web-{AD1AA468-E57D-1CC6-CF94-DF914E72A359}"/>
    <pc:docChg chg="mod addSld delSld modSld addMainMaster delMainMaster modMainMaster addSection delSection modSection setSldSz">
      <pc:chgData name="Celina Krawczyk (2317548)" userId="S::2317548@student.uwtsd.ac.uk::c2dca0ad-4fdc-48ea-b13b-e493d04497cc" providerId="AD" clId="Web-{AD1AA468-E57D-1CC6-CF94-DF914E72A359}" dt="2025-11-17T21:17:02.574" v="653"/>
      <pc:docMkLst>
        <pc:docMk/>
      </pc:docMkLst>
      <pc:sldChg chg="modSp mod setBg modClrScheme chgLayout">
        <pc:chgData name="Celina Krawczyk (2317548)" userId="S::2317548@student.uwtsd.ac.uk::c2dca0ad-4fdc-48ea-b13b-e493d04497cc" providerId="AD" clId="Web-{AD1AA468-E57D-1CC6-CF94-DF914E72A359}" dt="2025-11-17T19:51:16.553" v="246"/>
        <pc:sldMkLst>
          <pc:docMk/>
          <pc:sldMk cId="109857222" sldId="256"/>
        </pc:sldMkLst>
        <pc:spChg chg="mod ord">
          <ac:chgData name="Celina Krawczyk (2317548)" userId="S::2317548@student.uwtsd.ac.uk::c2dca0ad-4fdc-48ea-b13b-e493d04497cc" providerId="AD" clId="Web-{AD1AA468-E57D-1CC6-CF94-DF914E72A359}" dt="2025-11-17T19:51:16.553" v="246"/>
          <ac:spMkLst>
            <pc:docMk/>
            <pc:sldMk cId="109857222" sldId="256"/>
            <ac:spMk id="13" creationId="{1468DCBA-DBA5-6A60-B686-C712A263D9CC}"/>
          </ac:spMkLst>
        </pc:spChg>
        <pc:picChg chg="mod">
          <ac:chgData name="Celina Krawczyk (2317548)" userId="S::2317548@student.uwtsd.ac.uk::c2dca0ad-4fdc-48ea-b13b-e493d04497cc" providerId="AD" clId="Web-{AD1AA468-E57D-1CC6-CF94-DF914E72A359}" dt="2025-11-17T19:51:16.553" v="246"/>
          <ac:picMkLst>
            <pc:docMk/>
            <pc:sldMk cId="109857222" sldId="256"/>
            <ac:picMk id="8" creationId="{466AD076-429D-8552-E887-1A2CE4C7B4E6}"/>
          </ac:picMkLst>
        </pc:picChg>
        <pc:picChg chg="mod">
          <ac:chgData name="Celina Krawczyk (2317548)" userId="S::2317548@student.uwtsd.ac.uk::c2dca0ad-4fdc-48ea-b13b-e493d04497cc" providerId="AD" clId="Web-{AD1AA468-E57D-1CC6-CF94-DF914E72A359}" dt="2025-11-17T19:51:16.553" v="246"/>
          <ac:picMkLst>
            <pc:docMk/>
            <pc:sldMk cId="109857222" sldId="256"/>
            <ac:picMk id="10" creationId="{CE0CF061-C354-EDE3-CE43-CE3ADA3463E6}"/>
          </ac:picMkLst>
        </pc:picChg>
      </pc:sldChg>
      <pc:sldChg chg="addSp delSp modSp add mod modClrScheme chgLayout">
        <pc:chgData name="Celina Krawczyk (2317548)" userId="S::2317548@student.uwtsd.ac.uk::c2dca0ad-4fdc-48ea-b13b-e493d04497cc" providerId="AD" clId="Web-{AD1AA468-E57D-1CC6-CF94-DF914E72A359}" dt="2025-11-17T21:17:02.574" v="653"/>
        <pc:sldMkLst>
          <pc:docMk/>
          <pc:sldMk cId="531086080" sldId="261"/>
        </pc:sldMkLst>
        <pc:spChg chg="mod ord">
          <ac:chgData name="Celina Krawczyk (2317548)" userId="S::2317548@student.uwtsd.ac.uk::c2dca0ad-4fdc-48ea-b13b-e493d04497cc" providerId="AD" clId="Web-{AD1AA468-E57D-1CC6-CF94-DF914E72A359}" dt="2025-11-17T21:02:57.884" v="561" actId="20577"/>
          <ac:spMkLst>
            <pc:docMk/>
            <pc:sldMk cId="531086080" sldId="261"/>
            <ac:spMk id="2" creationId="{E6EDE4D7-E5DB-5854-2C54-58DE17CBAE7C}"/>
          </ac:spMkLst>
        </pc:spChg>
        <pc:spChg chg="mod ord">
          <ac:chgData name="Celina Krawczyk (2317548)" userId="S::2317548@student.uwtsd.ac.uk::c2dca0ad-4fdc-48ea-b13b-e493d04497cc" providerId="AD" clId="Web-{AD1AA468-E57D-1CC6-CF94-DF914E72A359}" dt="2025-11-17T20:37:47.800" v="328" actId="20577"/>
          <ac:spMkLst>
            <pc:docMk/>
            <pc:sldMk cId="531086080" sldId="261"/>
            <ac:spMk id="3" creationId="{C8B703ED-7BE7-AD1D-5C76-349AC66245A2}"/>
          </ac:spMkLst>
        </pc:spChg>
        <pc:spChg chg="mod ord">
          <ac:chgData name="Celina Krawczyk (2317548)" userId="S::2317548@student.uwtsd.ac.uk::c2dca0ad-4fdc-48ea-b13b-e493d04497cc" providerId="AD" clId="Web-{AD1AA468-E57D-1CC6-CF94-DF914E72A359}" dt="2025-11-17T19:52:18.696" v="248" actId="14100"/>
          <ac:spMkLst>
            <pc:docMk/>
            <pc:sldMk cId="531086080" sldId="261"/>
            <ac:spMk id="4" creationId="{445A24BA-23D0-389B-9C96-39883BA95D24}"/>
          </ac:spMkLst>
        </pc:spChg>
        <pc:spChg chg="mod">
          <ac:chgData name="Celina Krawczyk (2317548)" userId="S::2317548@student.uwtsd.ac.uk::c2dca0ad-4fdc-48ea-b13b-e493d04497cc" providerId="AD" clId="Web-{AD1AA468-E57D-1CC6-CF94-DF914E72A359}" dt="2025-11-17T19:51:56.852" v="247" actId="14100"/>
          <ac:spMkLst>
            <pc:docMk/>
            <pc:sldMk cId="531086080" sldId="261"/>
            <ac:spMk id="5" creationId="{925EA422-02CF-EC85-AE1E-9F501EE4E390}"/>
          </ac:spMkLst>
        </pc:spChg>
        <pc:spChg chg="mod ord">
          <ac:chgData name="Celina Krawczyk (2317548)" userId="S::2317548@student.uwtsd.ac.uk::c2dca0ad-4fdc-48ea-b13b-e493d04497cc" providerId="AD" clId="Web-{AD1AA468-E57D-1CC6-CF94-DF914E72A359}" dt="2025-11-17T19:51:16.553" v="246"/>
          <ac:spMkLst>
            <pc:docMk/>
            <pc:sldMk cId="531086080" sldId="261"/>
            <ac:spMk id="9" creationId="{527F632F-F998-135E-0524-86D375FC5D18}"/>
          </ac:spMkLst>
        </pc:spChg>
        <pc:spChg chg="mod ord">
          <ac:chgData name="Celina Krawczyk (2317548)" userId="S::2317548@student.uwtsd.ac.uk::c2dca0ad-4fdc-48ea-b13b-e493d04497cc" providerId="AD" clId="Web-{AD1AA468-E57D-1CC6-CF94-DF914E72A359}" dt="2025-11-17T19:51:16.553" v="246"/>
          <ac:spMkLst>
            <pc:docMk/>
            <pc:sldMk cId="531086080" sldId="261"/>
            <ac:spMk id="10" creationId="{5BB92EB9-4C7E-3A15-04B6-67A9C82BD3DD}"/>
          </ac:spMkLst>
        </pc:spChg>
        <pc:spChg chg="mod ord">
          <ac:chgData name="Celina Krawczyk (2317548)" userId="S::2317548@student.uwtsd.ac.uk::c2dca0ad-4fdc-48ea-b13b-e493d04497cc" providerId="AD" clId="Web-{AD1AA468-E57D-1CC6-CF94-DF914E72A359}" dt="2025-11-17T19:52:26.212" v="249" actId="14100"/>
          <ac:spMkLst>
            <pc:docMk/>
            <pc:sldMk cId="531086080" sldId="261"/>
            <ac:spMk id="15" creationId="{A70C907E-7905-7BDC-E66E-90047768310D}"/>
          </ac:spMkLst>
        </pc:spChg>
        <pc:spChg chg="mod ord">
          <ac:chgData name="Celina Krawczyk (2317548)" userId="S::2317548@student.uwtsd.ac.uk::c2dca0ad-4fdc-48ea-b13b-e493d04497cc" providerId="AD" clId="Web-{AD1AA468-E57D-1CC6-CF94-DF914E72A359}" dt="2025-11-17T20:29:13.839" v="307" actId="20577"/>
          <ac:spMkLst>
            <pc:docMk/>
            <pc:sldMk cId="531086080" sldId="261"/>
            <ac:spMk id="16" creationId="{C7232E11-A480-4CE9-B9AD-96B7E3A30128}"/>
          </ac:spMkLst>
        </pc:spChg>
        <pc:spChg chg="mod">
          <ac:chgData name="Celina Krawczyk (2317548)" userId="S::2317548@student.uwtsd.ac.uk::c2dca0ad-4fdc-48ea-b13b-e493d04497cc" providerId="AD" clId="Web-{AD1AA468-E57D-1CC6-CF94-DF914E72A359}" dt="2025-11-17T19:51:16.553" v="246"/>
          <ac:spMkLst>
            <pc:docMk/>
            <pc:sldMk cId="531086080" sldId="261"/>
            <ac:spMk id="19" creationId="{5875ED09-4E4A-9E07-67CF-B667B77E48B3}"/>
          </ac:spMkLst>
        </pc:spChg>
      </pc:sldChg>
    </pc:docChg>
  </pc:docChgLst>
  <pc:docChgLst>
    <pc:chgData name="Celina Krawczyk (2317548)" userId="S::2317548@student.uwtsd.ac.uk::c2dca0ad-4fdc-48ea-b13b-e493d04497cc" providerId="AD" clId="Web-{A14E360D-EC52-5EF4-B01E-9627537454D4}"/>
    <pc:docChg chg="modSld">
      <pc:chgData name="Celina Krawczyk (2317548)" userId="S::2317548@student.uwtsd.ac.uk::c2dca0ad-4fdc-48ea-b13b-e493d04497cc" providerId="AD" clId="Web-{A14E360D-EC52-5EF4-B01E-9627537454D4}" dt="2025-11-20T21:27:59.679" v="1" actId="14100"/>
      <pc:docMkLst>
        <pc:docMk/>
      </pc:docMkLst>
      <pc:sldChg chg="modSp">
        <pc:chgData name="Celina Krawczyk (2317548)" userId="S::2317548@student.uwtsd.ac.uk::c2dca0ad-4fdc-48ea-b13b-e493d04497cc" providerId="AD" clId="Web-{A14E360D-EC52-5EF4-B01E-9627537454D4}" dt="2025-11-20T21:27:59.679" v="1" actId="14100"/>
        <pc:sldMkLst>
          <pc:docMk/>
          <pc:sldMk cId="531086080" sldId="261"/>
        </pc:sldMkLst>
        <pc:spChg chg="mod">
          <ac:chgData name="Celina Krawczyk (2317548)" userId="S::2317548@student.uwtsd.ac.uk::c2dca0ad-4fdc-48ea-b13b-e493d04497cc" providerId="AD" clId="Web-{A14E360D-EC52-5EF4-B01E-9627537454D4}" dt="2025-11-20T21:27:59.679" v="1" actId="14100"/>
          <ac:spMkLst>
            <pc:docMk/>
            <pc:sldMk cId="531086080" sldId="261"/>
            <ac:spMk id="25" creationId="{BC5935FC-EAA5-D170-16FB-DC7D71088318}"/>
          </ac:spMkLst>
        </pc:spChg>
        <pc:picChg chg="mod">
          <ac:chgData name="Celina Krawczyk (2317548)" userId="S::2317548@student.uwtsd.ac.uk::c2dca0ad-4fdc-48ea-b13b-e493d04497cc" providerId="AD" clId="Web-{A14E360D-EC52-5EF4-B01E-9627537454D4}" dt="2025-11-20T20:40:58.867" v="0" actId="14100"/>
          <ac:picMkLst>
            <pc:docMk/>
            <pc:sldMk cId="531086080" sldId="261"/>
            <ac:picMk id="13" creationId="{3A61763A-532E-0911-CE72-8FA4E82FF711}"/>
          </ac:picMkLst>
        </pc:picChg>
      </pc:sldChg>
    </pc:docChg>
  </pc:docChgLst>
  <pc:docChgLst>
    <pc:chgData name="Celina Krawczyk (2317548)" userId="S::2317548@student.uwtsd.ac.uk::c2dca0ad-4fdc-48ea-b13b-e493d04497cc" providerId="AD" clId="Web-{7ADE38A9-54AE-4E58-9CE1-030A6CC46668}"/>
    <pc:docChg chg="mod modSld modMainMaster setSldSz">
      <pc:chgData name="Celina Krawczyk (2317548)" userId="S::2317548@student.uwtsd.ac.uk::c2dca0ad-4fdc-48ea-b13b-e493d04497cc" providerId="AD" clId="Web-{7ADE38A9-54AE-4E58-9CE1-030A6CC46668}" dt="2025-11-01T15:38:26.591" v="0"/>
      <pc:docMkLst>
        <pc:docMk/>
      </pc:docMkLst>
      <pc:sldChg chg="modSp">
        <pc:chgData name="Celina Krawczyk (2317548)" userId="S::2317548@student.uwtsd.ac.uk::c2dca0ad-4fdc-48ea-b13b-e493d04497cc" providerId="AD" clId="Web-{7ADE38A9-54AE-4E58-9CE1-030A6CC46668}" dt="2025-11-01T15:38:26.591" v="0"/>
        <pc:sldMkLst>
          <pc:docMk/>
          <pc:sldMk cId="109857222" sldId="256"/>
        </pc:sldMkLst>
        <pc:picChg chg="mod">
          <ac:chgData name="Celina Krawczyk (2317548)" userId="S::2317548@student.uwtsd.ac.uk::c2dca0ad-4fdc-48ea-b13b-e493d04497cc" providerId="AD" clId="Web-{7ADE38A9-54AE-4E58-9CE1-030A6CC46668}" dt="2025-11-01T15:38:26.591" v="0"/>
          <ac:picMkLst>
            <pc:docMk/>
            <pc:sldMk cId="109857222" sldId="256"/>
            <ac:picMk id="8" creationId="{466AD076-429D-8552-E887-1A2CE4C7B4E6}"/>
          </ac:picMkLst>
        </pc:picChg>
        <pc:picChg chg="mod">
          <ac:chgData name="Celina Krawczyk (2317548)" userId="S::2317548@student.uwtsd.ac.uk::c2dca0ad-4fdc-48ea-b13b-e493d04497cc" providerId="AD" clId="Web-{7ADE38A9-54AE-4E58-9CE1-030A6CC46668}" dt="2025-11-01T15:38:26.591" v="0"/>
          <ac:picMkLst>
            <pc:docMk/>
            <pc:sldMk cId="109857222" sldId="256"/>
            <ac:picMk id="10" creationId="{CE0CF061-C354-EDE3-CE43-CE3ADA3463E6}"/>
          </ac:picMkLst>
        </pc:picChg>
      </pc:sldChg>
    </pc:docChg>
  </pc:docChgLst>
  <pc:docChgLst>
    <pc:chgData name="Celina Krawczyk (2317548)" userId="S::2317548@student.uwtsd.ac.uk::c2dca0ad-4fdc-48ea-b13b-e493d04497cc" providerId="AD" clId="Web-{E0F7B183-F7B1-2B3B-D890-CDD0329566DF}"/>
    <pc:docChg chg="mod addSld delSld modSld">
      <pc:chgData name="Celina Krawczyk (2317548)" userId="S::2317548@student.uwtsd.ac.uk::c2dca0ad-4fdc-48ea-b13b-e493d04497cc" providerId="AD" clId="Web-{E0F7B183-F7B1-2B3B-D890-CDD0329566DF}" dt="2025-11-13T21:46:34.614" v="403" actId="14100"/>
      <pc:docMkLst>
        <pc:docMk/>
      </pc:docMkLst>
      <pc:sldChg chg="addSp delSp modSp mod modClrScheme chgLayout">
        <pc:chgData name="Celina Krawczyk (2317548)" userId="S::2317548@student.uwtsd.ac.uk::c2dca0ad-4fdc-48ea-b13b-e493d04497cc" providerId="AD" clId="Web-{E0F7B183-F7B1-2B3B-D890-CDD0329566DF}" dt="2025-11-10T20:04:41.916" v="88" actId="20577"/>
        <pc:sldMkLst>
          <pc:docMk/>
          <pc:sldMk cId="109857222" sldId="256"/>
        </pc:sldMkLst>
        <pc:spChg chg="add mod ord">
          <ac:chgData name="Celina Krawczyk (2317548)" userId="S::2317548@student.uwtsd.ac.uk::c2dca0ad-4fdc-48ea-b13b-e493d04497cc" providerId="AD" clId="Web-{E0F7B183-F7B1-2B3B-D890-CDD0329566DF}" dt="2025-11-10T20:04:41.916" v="88" actId="20577"/>
          <ac:spMkLst>
            <pc:docMk/>
            <pc:sldMk cId="109857222" sldId="256"/>
            <ac:spMk id="13" creationId="{1468DCBA-DBA5-6A60-B686-C712A263D9CC}"/>
          </ac:spMkLst>
        </pc:spChg>
        <pc:picChg chg="mod ord">
          <ac:chgData name="Celina Krawczyk (2317548)" userId="S::2317548@student.uwtsd.ac.uk::c2dca0ad-4fdc-48ea-b13b-e493d04497cc" providerId="AD" clId="Web-{E0F7B183-F7B1-2B3B-D890-CDD0329566DF}" dt="2025-11-10T20:04:05.696" v="74"/>
          <ac:picMkLst>
            <pc:docMk/>
            <pc:sldMk cId="109857222" sldId="256"/>
            <ac:picMk id="8" creationId="{466AD076-429D-8552-E887-1A2CE4C7B4E6}"/>
          </ac:picMkLst>
        </pc:picChg>
        <pc:picChg chg="mod ord">
          <ac:chgData name="Celina Krawczyk (2317548)" userId="S::2317548@student.uwtsd.ac.uk::c2dca0ad-4fdc-48ea-b13b-e493d04497cc" providerId="AD" clId="Web-{E0F7B183-F7B1-2B3B-D890-CDD0329566DF}" dt="2025-11-10T20:04:05.696" v="74"/>
          <ac:picMkLst>
            <pc:docMk/>
            <pc:sldMk cId="109857222" sldId="256"/>
            <ac:picMk id="10" creationId="{CE0CF061-C354-EDE3-CE43-CE3ADA3463E6}"/>
          </ac:picMkLst>
        </pc:picChg>
      </pc:sldChg>
    </pc:docChg>
  </pc:docChgLst>
  <pc:docChgLst>
    <pc:chgData name="Celina Krawczyk (2317548)" userId="S::2317548@student.uwtsd.ac.uk::c2dca0ad-4fdc-48ea-b13b-e493d04497cc" providerId="AD" clId="Web-{D703A5C0-0629-A471-6DD7-E1A9B5D01829}"/>
    <pc:docChg chg="modSld">
      <pc:chgData name="Celina Krawczyk (2317548)" userId="S::2317548@student.uwtsd.ac.uk::c2dca0ad-4fdc-48ea-b13b-e493d04497cc" providerId="AD" clId="Web-{D703A5C0-0629-A471-6DD7-E1A9B5D01829}" dt="2025-11-02T19:31:49.632" v="39"/>
      <pc:docMkLst>
        <pc:docMk/>
      </pc:docMkLst>
      <pc:sldChg chg="addSp delSp modSp mod setBg">
        <pc:chgData name="Celina Krawczyk (2317548)" userId="S::2317548@student.uwtsd.ac.uk::c2dca0ad-4fdc-48ea-b13b-e493d04497cc" providerId="AD" clId="Web-{D703A5C0-0629-A471-6DD7-E1A9B5D01829}" dt="2025-11-02T19:25:58.822" v="18"/>
        <pc:sldMkLst>
          <pc:docMk/>
          <pc:sldMk cId="109857222" sldId="256"/>
        </pc:sldMkLst>
        <pc:picChg chg="mod">
          <ac:chgData name="Celina Krawczyk (2317548)" userId="S::2317548@student.uwtsd.ac.uk::c2dca0ad-4fdc-48ea-b13b-e493d04497cc" providerId="AD" clId="Web-{D703A5C0-0629-A471-6DD7-E1A9B5D01829}" dt="2025-11-02T19:10:14.206" v="5" actId="14100"/>
          <ac:picMkLst>
            <pc:docMk/>
            <pc:sldMk cId="109857222" sldId="256"/>
            <ac:picMk id="8" creationId="{466AD076-429D-8552-E887-1A2CE4C7B4E6}"/>
          </ac:picMkLst>
        </pc:picChg>
        <pc:picChg chg="mod">
          <ac:chgData name="Celina Krawczyk (2317548)" userId="S::2317548@student.uwtsd.ac.uk::c2dca0ad-4fdc-48ea-b13b-e493d04497cc" providerId="AD" clId="Web-{D703A5C0-0629-A471-6DD7-E1A9B5D01829}" dt="2025-11-02T19:25:52.150" v="17" actId="14100"/>
          <ac:picMkLst>
            <pc:docMk/>
            <pc:sldMk cId="109857222" sldId="256"/>
            <ac:picMk id="10" creationId="{CE0CF061-C354-EDE3-CE43-CE3ADA3463E6}"/>
          </ac:picMkLst>
        </pc:picChg>
      </pc:sldChg>
    </pc:docChg>
  </pc:docChgLst>
  <pc:docChgLst>
    <pc:chgData name="Celina Krawczyk (2317548)" userId="S::2317548@student.uwtsd.ac.uk::c2dca0ad-4fdc-48ea-b13b-e493d04497cc" providerId="AD" clId="Web-{5757D994-465A-BE12-37A5-2A9DE191EE3B}"/>
    <pc:docChg chg="addSld modSld">
      <pc:chgData name="Celina Krawczyk (2317548)" userId="S::2317548@student.uwtsd.ac.uk::c2dca0ad-4fdc-48ea-b13b-e493d04497cc" providerId="AD" clId="Web-{5757D994-465A-BE12-37A5-2A9DE191EE3B}" dt="2025-11-16T20:51:30.794" v="1172" actId="14100"/>
      <pc:docMkLst>
        <pc:docMk/>
      </pc:docMkLst>
    </pc:docChg>
  </pc:docChgLst>
  <pc:docChgLst>
    <pc:chgData name="Celina Krawczyk (2317548)" userId="S::2317548@student.uwtsd.ac.uk::c2dca0ad-4fdc-48ea-b13b-e493d04497cc" providerId="AD" clId="Web-{5E8DF1E0-4914-10A7-45DB-7E9E8962648C}"/>
    <pc:docChg chg="modSld">
      <pc:chgData name="Celina Krawczyk (2317548)" userId="S::2317548@student.uwtsd.ac.uk::c2dca0ad-4fdc-48ea-b13b-e493d04497cc" providerId="AD" clId="Web-{5E8DF1E0-4914-10A7-45DB-7E9E8962648C}" dt="2025-11-14T20:21:29.656" v="390" actId="20577"/>
      <pc:docMkLst>
        <pc:docMk/>
      </pc:docMkLst>
    </pc:docChg>
  </pc:docChgLst>
  <pc:docChgLst>
    <pc:chgData name="Celina Krawczyk (2317548)" userId="S::2317548@student.uwtsd.ac.uk::c2dca0ad-4fdc-48ea-b13b-e493d04497cc" providerId="AD" clId="Web-{000DFA52-580B-EB75-14AF-06F06DD387AC}"/>
    <pc:docChg chg="modSld">
      <pc:chgData name="Celina Krawczyk (2317548)" userId="S::2317548@student.uwtsd.ac.uk::c2dca0ad-4fdc-48ea-b13b-e493d04497cc" providerId="AD" clId="Web-{000DFA52-580B-EB75-14AF-06F06DD387AC}" dt="2025-11-18T16:05:18.609" v="267" actId="14100"/>
      <pc:docMkLst>
        <pc:docMk/>
      </pc:docMkLst>
      <pc:sldChg chg="addSp delSp modSp mod setBg">
        <pc:chgData name="Celina Krawczyk (2317548)" userId="S::2317548@student.uwtsd.ac.uk::c2dca0ad-4fdc-48ea-b13b-e493d04497cc" providerId="AD" clId="Web-{000DFA52-580B-EB75-14AF-06F06DD387AC}" dt="2025-11-18T16:05:18.609" v="267" actId="14100"/>
        <pc:sldMkLst>
          <pc:docMk/>
          <pc:sldMk cId="531086080" sldId="261"/>
        </pc:sldMkLst>
        <pc:spChg chg="mod">
          <ac:chgData name="Celina Krawczyk (2317548)" userId="S::2317548@student.uwtsd.ac.uk::c2dca0ad-4fdc-48ea-b13b-e493d04497cc" providerId="AD" clId="Web-{000DFA52-580B-EB75-14AF-06F06DD387AC}" dt="2025-11-18T15:10:57.459" v="199"/>
          <ac:spMkLst>
            <pc:docMk/>
            <pc:sldMk cId="531086080" sldId="261"/>
            <ac:spMk id="2" creationId="{E6EDE4D7-E5DB-5854-2C54-58DE17CBAE7C}"/>
          </ac:spMkLst>
        </pc:spChg>
        <pc:spChg chg="mod">
          <ac:chgData name="Celina Krawczyk (2317548)" userId="S::2317548@student.uwtsd.ac.uk::c2dca0ad-4fdc-48ea-b13b-e493d04497cc" providerId="AD" clId="Web-{000DFA52-580B-EB75-14AF-06F06DD387AC}" dt="2025-11-18T14:51:37.238" v="167" actId="20577"/>
          <ac:spMkLst>
            <pc:docMk/>
            <pc:sldMk cId="531086080" sldId="261"/>
            <ac:spMk id="5" creationId="{925EA422-02CF-EC85-AE1E-9F501EE4E390}"/>
          </ac:spMkLst>
        </pc:spChg>
        <pc:spChg chg="mod">
          <ac:chgData name="Celina Krawczyk (2317548)" userId="S::2317548@student.uwtsd.ac.uk::c2dca0ad-4fdc-48ea-b13b-e493d04497cc" providerId="AD" clId="Web-{000DFA52-580B-EB75-14AF-06F06DD387AC}" dt="2025-11-18T14:33:00.149" v="62" actId="14100"/>
          <ac:spMkLst>
            <pc:docMk/>
            <pc:sldMk cId="531086080" sldId="261"/>
            <ac:spMk id="6" creationId="{17D374F2-DF33-39C4-AE9E-EC19FF534CA6}"/>
          </ac:spMkLst>
        </pc:spChg>
        <pc:spChg chg="mod">
          <ac:chgData name="Celina Krawczyk (2317548)" userId="S::2317548@student.uwtsd.ac.uk::c2dca0ad-4fdc-48ea-b13b-e493d04497cc" providerId="AD" clId="Web-{000DFA52-580B-EB75-14AF-06F06DD387AC}" dt="2025-11-18T15:16:12.111" v="244" actId="14100"/>
          <ac:spMkLst>
            <pc:docMk/>
            <pc:sldMk cId="531086080" sldId="261"/>
            <ac:spMk id="8" creationId="{F39F00D5-5C38-D6F2-6606-6A41E051B19F}"/>
          </ac:spMkLst>
        </pc:spChg>
        <pc:spChg chg="mod">
          <ac:chgData name="Celina Krawczyk (2317548)" userId="S::2317548@student.uwtsd.ac.uk::c2dca0ad-4fdc-48ea-b13b-e493d04497cc" providerId="AD" clId="Web-{000DFA52-580B-EB75-14AF-06F06DD387AC}" dt="2025-11-18T16:03:29.280" v="260" actId="14100"/>
          <ac:spMkLst>
            <pc:docMk/>
            <pc:sldMk cId="531086080" sldId="261"/>
            <ac:spMk id="9" creationId="{527F632F-F998-135E-0524-86D375FC5D18}"/>
          </ac:spMkLst>
        </pc:spChg>
        <pc:spChg chg="mod">
          <ac:chgData name="Celina Krawczyk (2317548)" userId="S::2317548@student.uwtsd.ac.uk::c2dca0ad-4fdc-48ea-b13b-e493d04497cc" providerId="AD" clId="Web-{000DFA52-580B-EB75-14AF-06F06DD387AC}" dt="2025-11-18T14:50:08.112" v="165" actId="14100"/>
          <ac:spMkLst>
            <pc:docMk/>
            <pc:sldMk cId="531086080" sldId="261"/>
            <ac:spMk id="15" creationId="{A70C907E-7905-7BDC-E66E-90047768310D}"/>
          </ac:spMkLst>
        </pc:spChg>
        <pc:spChg chg="mod">
          <ac:chgData name="Celina Krawczyk (2317548)" userId="S::2317548@student.uwtsd.ac.uk::c2dca0ad-4fdc-48ea-b13b-e493d04497cc" providerId="AD" clId="Web-{000DFA52-580B-EB75-14AF-06F06DD387AC}" dt="2025-11-18T15:28:27.049" v="247"/>
          <ac:spMkLst>
            <pc:docMk/>
            <pc:sldMk cId="531086080" sldId="261"/>
            <ac:spMk id="16" creationId="{C7232E11-A480-4CE9-B9AD-96B7E3A30128}"/>
          </ac:spMkLst>
        </pc:spChg>
        <pc:spChg chg="mod">
          <ac:chgData name="Celina Krawczyk (2317548)" userId="S::2317548@student.uwtsd.ac.uk::c2dca0ad-4fdc-48ea-b13b-e493d04497cc" providerId="AD" clId="Web-{000DFA52-580B-EB75-14AF-06F06DD387AC}" dt="2025-11-18T16:04:08.296" v="265" actId="14100"/>
          <ac:spMkLst>
            <pc:docMk/>
            <pc:sldMk cId="531086080" sldId="261"/>
            <ac:spMk id="17" creationId="{B3562C41-E3C0-5F08-784A-56E1411F4A37}"/>
          </ac:spMkLst>
        </pc:spChg>
        <pc:spChg chg="mod">
          <ac:chgData name="Celina Krawczyk (2317548)" userId="S::2317548@student.uwtsd.ac.uk::c2dca0ad-4fdc-48ea-b13b-e493d04497cc" providerId="AD" clId="Web-{000DFA52-580B-EB75-14AF-06F06DD387AC}" dt="2025-11-18T16:03:12.873" v="258" actId="14100"/>
          <ac:spMkLst>
            <pc:docMk/>
            <pc:sldMk cId="531086080" sldId="261"/>
            <ac:spMk id="25" creationId="{BC5935FC-EAA5-D170-16FB-DC7D71088318}"/>
          </ac:spMkLst>
        </pc:spChg>
        <pc:picChg chg="add mod">
          <ac:chgData name="Celina Krawczyk (2317548)" userId="S::2317548@student.uwtsd.ac.uk::c2dca0ad-4fdc-48ea-b13b-e493d04497cc" providerId="AD" clId="Web-{000DFA52-580B-EB75-14AF-06F06DD387AC}" dt="2025-11-18T14:49:20.018" v="163" actId="14100"/>
          <ac:picMkLst>
            <pc:docMk/>
            <pc:sldMk cId="531086080" sldId="261"/>
            <ac:picMk id="13" creationId="{3A61763A-532E-0911-CE72-8FA4E82FF711}"/>
          </ac:picMkLst>
        </pc:picChg>
        <pc:picChg chg="add mod">
          <ac:chgData name="Celina Krawczyk (2317548)" userId="S::2317548@student.uwtsd.ac.uk::c2dca0ad-4fdc-48ea-b13b-e493d04497cc" providerId="AD" clId="Web-{000DFA52-580B-EB75-14AF-06F06DD387AC}" dt="2025-11-18T15:09:58.017" v="197" actId="14100"/>
          <ac:picMkLst>
            <pc:docMk/>
            <pc:sldMk cId="531086080" sldId="261"/>
            <ac:picMk id="24" creationId="{292BA7F3-EC50-FFE1-FABB-FB72F8E8A8BD}"/>
          </ac:picMkLst>
        </pc:picChg>
      </pc:sldChg>
    </pc:docChg>
  </pc:docChgLst>
  <pc:docChgLst>
    <pc:chgData name="Celina Krawczyk (2317548)" userId="S::2317548@student.uwtsd.ac.uk::c2dca0ad-4fdc-48ea-b13b-e493d04497cc" providerId="AD" clId="Web-{34F3441E-786F-E4D9-9338-112022F156A5}"/>
    <pc:docChg chg="mod addSld delSld modSld">
      <pc:chgData name="Celina Krawczyk (2317548)" userId="S::2317548@student.uwtsd.ac.uk::c2dca0ad-4fdc-48ea-b13b-e493d04497cc" providerId="AD" clId="Web-{34F3441E-786F-E4D9-9338-112022F156A5}" dt="2025-11-19T20:12:29.979" v="20"/>
      <pc:docMkLst>
        <pc:docMk/>
      </pc:docMkLst>
    </pc:docChg>
  </pc:docChgLst>
  <pc:docChgLst>
    <pc:chgData name="Celina Krawczyk (2317548)" userId="S::2317548@student.uwtsd.ac.uk::c2dca0ad-4fdc-48ea-b13b-e493d04497cc" providerId="AD" clId="Web-{1672C3B7-1FB2-0835-2078-1F4B2EA20FDA}"/>
    <pc:docChg chg="mod addSld modSld addMainMaster delMainMaster">
      <pc:chgData name="Celina Krawczyk (2317548)" userId="S::2317548@student.uwtsd.ac.uk::c2dca0ad-4fdc-48ea-b13b-e493d04497cc" providerId="AD" clId="Web-{1672C3B7-1FB2-0835-2078-1F4B2EA20FDA}" dt="2025-11-19T22:58:01.221" v="118" actId="20577"/>
      <pc:docMkLst>
        <pc:docMk/>
      </pc:docMkLst>
      <pc:sldChg chg="modSp mod modClrScheme chgLayout">
        <pc:chgData name="Celina Krawczyk (2317548)" userId="S::2317548@student.uwtsd.ac.uk::c2dca0ad-4fdc-48ea-b13b-e493d04497cc" providerId="AD" clId="Web-{1672C3B7-1FB2-0835-2078-1F4B2EA20FDA}" dt="2025-11-19T20:51:57.578" v="80"/>
        <pc:sldMkLst>
          <pc:docMk/>
          <pc:sldMk cId="531086080" sldId="261"/>
        </pc:sldMkLst>
        <pc:spChg chg="mod ord">
          <ac:chgData name="Celina Krawczyk (2317548)" userId="S::2317548@student.uwtsd.ac.uk::c2dca0ad-4fdc-48ea-b13b-e493d04497cc" providerId="AD" clId="Web-{1672C3B7-1FB2-0835-2078-1F4B2EA20FDA}" dt="2025-11-19T20:51:57.578" v="80"/>
          <ac:spMkLst>
            <pc:docMk/>
            <pc:sldMk cId="531086080" sldId="261"/>
            <ac:spMk id="2" creationId="{E6EDE4D7-E5DB-5854-2C54-58DE17CBAE7C}"/>
          </ac:spMkLst>
        </pc:spChg>
        <pc:spChg chg="mod ord">
          <ac:chgData name="Celina Krawczyk (2317548)" userId="S::2317548@student.uwtsd.ac.uk::c2dca0ad-4fdc-48ea-b13b-e493d04497cc" providerId="AD" clId="Web-{1672C3B7-1FB2-0835-2078-1F4B2EA20FDA}" dt="2025-11-19T20:51:57.578" v="80"/>
          <ac:spMkLst>
            <pc:docMk/>
            <pc:sldMk cId="531086080" sldId="261"/>
            <ac:spMk id="3" creationId="{C8B703ED-7BE7-AD1D-5C76-349AC66245A2}"/>
          </ac:spMkLst>
        </pc:spChg>
        <pc:spChg chg="mod ord">
          <ac:chgData name="Celina Krawczyk (2317548)" userId="S::2317548@student.uwtsd.ac.uk::c2dca0ad-4fdc-48ea-b13b-e493d04497cc" providerId="AD" clId="Web-{1672C3B7-1FB2-0835-2078-1F4B2EA20FDA}" dt="2025-11-19T20:51:57.578" v="80"/>
          <ac:spMkLst>
            <pc:docMk/>
            <pc:sldMk cId="531086080" sldId="261"/>
            <ac:spMk id="4" creationId="{445A24BA-23D0-389B-9C96-39883BA95D24}"/>
          </ac:spMkLst>
        </pc:spChg>
        <pc:spChg chg="mod ord">
          <ac:chgData name="Celina Krawczyk (2317548)" userId="S::2317548@student.uwtsd.ac.uk::c2dca0ad-4fdc-48ea-b13b-e493d04497cc" providerId="AD" clId="Web-{1672C3B7-1FB2-0835-2078-1F4B2EA20FDA}" dt="2025-11-19T20:51:57.578" v="80"/>
          <ac:spMkLst>
            <pc:docMk/>
            <pc:sldMk cId="531086080" sldId="261"/>
            <ac:spMk id="5" creationId="{925EA422-02CF-EC85-AE1E-9F501EE4E390}"/>
          </ac:spMkLst>
        </pc:spChg>
        <pc:spChg chg="mod ord">
          <ac:chgData name="Celina Krawczyk (2317548)" userId="S::2317548@student.uwtsd.ac.uk::c2dca0ad-4fdc-48ea-b13b-e493d04497cc" providerId="AD" clId="Web-{1672C3B7-1FB2-0835-2078-1F4B2EA20FDA}" dt="2025-11-19T20:51:57.578" v="80"/>
          <ac:spMkLst>
            <pc:docMk/>
            <pc:sldMk cId="531086080" sldId="261"/>
            <ac:spMk id="6" creationId="{17D374F2-DF33-39C4-AE9E-EC19FF534CA6}"/>
          </ac:spMkLst>
        </pc:spChg>
        <pc:spChg chg="mod ord">
          <ac:chgData name="Celina Krawczyk (2317548)" userId="S::2317548@student.uwtsd.ac.uk::c2dca0ad-4fdc-48ea-b13b-e493d04497cc" providerId="AD" clId="Web-{1672C3B7-1FB2-0835-2078-1F4B2EA20FDA}" dt="2025-11-19T20:51:57.578" v="80"/>
          <ac:spMkLst>
            <pc:docMk/>
            <pc:sldMk cId="531086080" sldId="261"/>
            <ac:spMk id="9" creationId="{527F632F-F998-135E-0524-86D375FC5D18}"/>
          </ac:spMkLst>
        </pc:spChg>
        <pc:spChg chg="mod ord">
          <ac:chgData name="Celina Krawczyk (2317548)" userId="S::2317548@student.uwtsd.ac.uk::c2dca0ad-4fdc-48ea-b13b-e493d04497cc" providerId="AD" clId="Web-{1672C3B7-1FB2-0835-2078-1F4B2EA20FDA}" dt="2025-11-19T20:51:57.578" v="80"/>
          <ac:spMkLst>
            <pc:docMk/>
            <pc:sldMk cId="531086080" sldId="261"/>
            <ac:spMk id="10" creationId="{5BB92EB9-4C7E-3A15-04B6-67A9C82BD3DD}"/>
          </ac:spMkLst>
        </pc:spChg>
        <pc:spChg chg="mod ord">
          <ac:chgData name="Celina Krawczyk (2317548)" userId="S::2317548@student.uwtsd.ac.uk::c2dca0ad-4fdc-48ea-b13b-e493d04497cc" providerId="AD" clId="Web-{1672C3B7-1FB2-0835-2078-1F4B2EA20FDA}" dt="2025-11-19T20:51:57.578" v="80"/>
          <ac:spMkLst>
            <pc:docMk/>
            <pc:sldMk cId="531086080" sldId="261"/>
            <ac:spMk id="11" creationId="{E623E73B-A818-ECAD-449D-B4BA29C89431}"/>
          </ac:spMkLst>
        </pc:spChg>
        <pc:spChg chg="mod ord">
          <ac:chgData name="Celina Krawczyk (2317548)" userId="S::2317548@student.uwtsd.ac.uk::c2dca0ad-4fdc-48ea-b13b-e493d04497cc" providerId="AD" clId="Web-{1672C3B7-1FB2-0835-2078-1F4B2EA20FDA}" dt="2025-11-19T20:51:57.578" v="80"/>
          <ac:spMkLst>
            <pc:docMk/>
            <pc:sldMk cId="531086080" sldId="261"/>
            <ac:spMk id="15" creationId="{A70C907E-7905-7BDC-E66E-90047768310D}"/>
          </ac:spMkLst>
        </pc:spChg>
        <pc:spChg chg="mod ord">
          <ac:chgData name="Celina Krawczyk (2317548)" userId="S::2317548@student.uwtsd.ac.uk::c2dca0ad-4fdc-48ea-b13b-e493d04497cc" providerId="AD" clId="Web-{1672C3B7-1FB2-0835-2078-1F4B2EA20FDA}" dt="2025-11-19T20:51:57.578" v="80"/>
          <ac:spMkLst>
            <pc:docMk/>
            <pc:sldMk cId="531086080" sldId="261"/>
            <ac:spMk id="16" creationId="{C7232E11-A480-4CE9-B9AD-96B7E3A30128}"/>
          </ac:spMkLst>
        </pc:spChg>
      </pc:sldChg>
      <pc:sldChg chg="addSp delSp modSp new mod modClrScheme chgLayout">
        <pc:chgData name="Celina Krawczyk (2317548)" userId="S::2317548@student.uwtsd.ac.uk::c2dca0ad-4fdc-48ea-b13b-e493d04497cc" providerId="AD" clId="Web-{1672C3B7-1FB2-0835-2078-1F4B2EA20FDA}" dt="2025-11-19T22:58:01.221" v="118" actId="20577"/>
        <pc:sldMkLst>
          <pc:docMk/>
          <pc:sldMk cId="2780241869" sldId="262"/>
        </pc:sldMkLst>
        <pc:spChg chg="add mod">
          <ac:chgData name="Celina Krawczyk (2317548)" userId="S::2317548@student.uwtsd.ac.uk::c2dca0ad-4fdc-48ea-b13b-e493d04497cc" providerId="AD" clId="Web-{1672C3B7-1FB2-0835-2078-1F4B2EA20FDA}" dt="2025-11-19T20:18:51.223" v="53" actId="14100"/>
          <ac:spMkLst>
            <pc:docMk/>
            <pc:sldMk cId="2780241869" sldId="262"/>
            <ac:spMk id="21" creationId="{09EC89B0-BDB8-F84E-C036-C6EBDAFB283D}"/>
          </ac:spMkLst>
        </pc:spChg>
        <pc:spChg chg="add mod ord">
          <ac:chgData name="Celina Krawczyk (2317548)" userId="S::2317548@student.uwtsd.ac.uk::c2dca0ad-4fdc-48ea-b13b-e493d04497cc" providerId="AD" clId="Web-{1672C3B7-1FB2-0835-2078-1F4B2EA20FDA}" dt="2025-11-19T22:58:01.221" v="118" actId="20577"/>
          <ac:spMkLst>
            <pc:docMk/>
            <pc:sldMk cId="2780241869" sldId="262"/>
            <ac:spMk id="24" creationId="{0BBF6D2A-8167-EFA3-E060-F32A129731D5}"/>
          </ac:spMkLst>
        </pc:spChg>
      </pc:sldChg>
    </pc:docChg>
  </pc:docChgLst>
  <pc:docChgLst>
    <pc:chgData name="Celina Krawczyk (2317548)" userId="S::2317548@student.uwtsd.ac.uk::c2dca0ad-4fdc-48ea-b13b-e493d04497cc" providerId="AD" clId="Web-{F495CB17-0550-E43D-9E8A-3FBC74F9313F}"/>
    <pc:docChg chg="mod addSld delSld modSld addMainMaster delMainMaster">
      <pc:chgData name="Celina Krawczyk (2317548)" userId="S::2317548@student.uwtsd.ac.uk::c2dca0ad-4fdc-48ea-b13b-e493d04497cc" providerId="AD" clId="Web-{F495CB17-0550-E43D-9E8A-3FBC74F9313F}" dt="2025-11-20T10:30:51.663" v="493" actId="14100"/>
      <pc:docMkLst>
        <pc:docMk/>
      </pc:docMkLst>
      <pc:sldChg chg="addSp delSp modSp mod modClrScheme chgLayout">
        <pc:chgData name="Celina Krawczyk (2317548)" userId="S::2317548@student.uwtsd.ac.uk::c2dca0ad-4fdc-48ea-b13b-e493d04497cc" providerId="AD" clId="Web-{F495CB17-0550-E43D-9E8A-3FBC74F9313F}" dt="2025-11-20T10:30:51.663" v="493" actId="14100"/>
        <pc:sldMkLst>
          <pc:docMk/>
          <pc:sldMk cId="109857222" sldId="256"/>
        </pc:sldMkLst>
        <pc:spChg chg="add mod">
          <ac:chgData name="Celina Krawczyk (2317548)" userId="S::2317548@student.uwtsd.ac.uk::c2dca0ad-4fdc-48ea-b13b-e493d04497cc" providerId="AD" clId="Web-{F495CB17-0550-E43D-9E8A-3FBC74F9313F}" dt="2025-11-20T10:30:51.663" v="493" actId="14100"/>
          <ac:spMkLst>
            <pc:docMk/>
            <pc:sldMk cId="109857222" sldId="256"/>
            <ac:spMk id="4" creationId="{26887EEA-A8D0-D772-23A1-676B4E2B9909}"/>
          </ac:spMkLst>
        </pc:spChg>
        <pc:spChg chg="mod ord">
          <ac:chgData name="Celina Krawczyk (2317548)" userId="S::2317548@student.uwtsd.ac.uk::c2dca0ad-4fdc-48ea-b13b-e493d04497cc" providerId="AD" clId="Web-{F495CB17-0550-E43D-9E8A-3FBC74F9313F}" dt="2025-11-20T10:26:43.023" v="471" actId="20577"/>
          <ac:spMkLst>
            <pc:docMk/>
            <pc:sldMk cId="109857222" sldId="256"/>
            <ac:spMk id="13" creationId="{1468DCBA-DBA5-6A60-B686-C712A263D9CC}"/>
          </ac:spMkLst>
        </pc:spChg>
      </pc:sldChg>
      <pc:sldChg chg="addSp delSp modSp mod setBg modClrScheme chgLayout">
        <pc:chgData name="Celina Krawczyk (2317548)" userId="S::2317548@student.uwtsd.ac.uk::c2dca0ad-4fdc-48ea-b13b-e493d04497cc" providerId="AD" clId="Web-{F495CB17-0550-E43D-9E8A-3FBC74F9313F}" dt="2025-11-20T10:24:54.351" v="465" actId="14100"/>
        <pc:sldMkLst>
          <pc:docMk/>
          <pc:sldMk cId="531086080" sldId="261"/>
        </pc:sldMkLst>
        <pc:spChg chg="mod ord">
          <ac:chgData name="Celina Krawczyk (2317548)" userId="S::2317548@student.uwtsd.ac.uk::c2dca0ad-4fdc-48ea-b13b-e493d04497cc" providerId="AD" clId="Web-{F495CB17-0550-E43D-9E8A-3FBC74F9313F}" dt="2025-11-20T09:28:09.779" v="191" actId="14100"/>
          <ac:spMkLst>
            <pc:docMk/>
            <pc:sldMk cId="531086080" sldId="261"/>
            <ac:spMk id="2" creationId="{E6EDE4D7-E5DB-5854-2C54-58DE17CBAE7C}"/>
          </ac:spMkLst>
        </pc:spChg>
        <pc:spChg chg="mod">
          <ac:chgData name="Celina Krawczyk (2317548)" userId="S::2317548@student.uwtsd.ac.uk::c2dca0ad-4fdc-48ea-b13b-e493d04497cc" providerId="AD" clId="Web-{F495CB17-0550-E43D-9E8A-3FBC74F9313F}" dt="2025-11-20T09:35:25.299" v="223"/>
          <ac:spMkLst>
            <pc:docMk/>
            <pc:sldMk cId="531086080" sldId="261"/>
            <ac:spMk id="3" creationId="{C8B703ED-7BE7-AD1D-5C76-349AC66245A2}"/>
          </ac:spMkLst>
        </pc:spChg>
        <pc:spChg chg="mod ord">
          <ac:chgData name="Celina Krawczyk (2317548)" userId="S::2317548@student.uwtsd.ac.uk::c2dca0ad-4fdc-48ea-b13b-e493d04497cc" providerId="AD" clId="Web-{F495CB17-0550-E43D-9E8A-3FBC74F9313F}" dt="2025-11-20T09:28:35.545" v="195"/>
          <ac:spMkLst>
            <pc:docMk/>
            <pc:sldMk cId="531086080" sldId="261"/>
            <ac:spMk id="4" creationId="{445A24BA-23D0-389B-9C96-39883BA95D24}"/>
          </ac:spMkLst>
        </pc:spChg>
        <pc:spChg chg="mod ord">
          <ac:chgData name="Celina Krawczyk (2317548)" userId="S::2317548@student.uwtsd.ac.uk::c2dca0ad-4fdc-48ea-b13b-e493d04497cc" providerId="AD" clId="Web-{F495CB17-0550-E43D-9E8A-3FBC74F9313F}" dt="2025-11-20T09:14:57.414" v="68"/>
          <ac:spMkLst>
            <pc:docMk/>
            <pc:sldMk cId="531086080" sldId="261"/>
            <ac:spMk id="5" creationId="{925EA422-02CF-EC85-AE1E-9F501EE4E390}"/>
          </ac:spMkLst>
        </pc:spChg>
        <pc:spChg chg="mod ord">
          <ac:chgData name="Celina Krawczyk (2317548)" userId="S::2317548@student.uwtsd.ac.uk::c2dca0ad-4fdc-48ea-b13b-e493d04497cc" providerId="AD" clId="Web-{F495CB17-0550-E43D-9E8A-3FBC74F9313F}" dt="2025-11-20T09:32:16.724" v="200" actId="1076"/>
          <ac:spMkLst>
            <pc:docMk/>
            <pc:sldMk cId="531086080" sldId="261"/>
            <ac:spMk id="6" creationId="{17D374F2-DF33-39C4-AE9E-EC19FF534CA6}"/>
          </ac:spMkLst>
        </pc:spChg>
        <pc:spChg chg="mod ord">
          <ac:chgData name="Celina Krawczyk (2317548)" userId="S::2317548@student.uwtsd.ac.uk::c2dca0ad-4fdc-48ea-b13b-e493d04497cc" providerId="AD" clId="Web-{F495CB17-0550-E43D-9E8A-3FBC74F9313F}" dt="2025-11-20T10:13:15.735" v="408" actId="20577"/>
          <ac:spMkLst>
            <pc:docMk/>
            <pc:sldMk cId="531086080" sldId="261"/>
            <ac:spMk id="8" creationId="{F39F00D5-5C38-D6F2-6606-6A41E051B19F}"/>
          </ac:spMkLst>
        </pc:spChg>
        <pc:spChg chg="mod ord">
          <ac:chgData name="Celina Krawczyk (2317548)" userId="S::2317548@student.uwtsd.ac.uk::c2dca0ad-4fdc-48ea-b13b-e493d04497cc" providerId="AD" clId="Web-{F495CB17-0550-E43D-9E8A-3FBC74F9313F}" dt="2025-11-20T10:23:43.667" v="458" actId="14100"/>
          <ac:spMkLst>
            <pc:docMk/>
            <pc:sldMk cId="531086080" sldId="261"/>
            <ac:spMk id="9" creationId="{527F632F-F998-135E-0524-86D375FC5D18}"/>
          </ac:spMkLst>
        </pc:spChg>
        <pc:spChg chg="mod ord">
          <ac:chgData name="Celina Krawczyk (2317548)" userId="S::2317548@student.uwtsd.ac.uk::c2dca0ad-4fdc-48ea-b13b-e493d04497cc" providerId="AD" clId="Web-{F495CB17-0550-E43D-9E8A-3FBC74F9313F}" dt="2025-11-20T10:23:55.855" v="461" actId="20577"/>
          <ac:spMkLst>
            <pc:docMk/>
            <pc:sldMk cId="531086080" sldId="261"/>
            <ac:spMk id="10" creationId="{5BB92EB9-4C7E-3A15-04B6-67A9C82BD3DD}"/>
          </ac:spMkLst>
        </pc:spChg>
        <pc:spChg chg="mod ord">
          <ac:chgData name="Celina Krawczyk (2317548)" userId="S::2317548@student.uwtsd.ac.uk::c2dca0ad-4fdc-48ea-b13b-e493d04497cc" providerId="AD" clId="Web-{F495CB17-0550-E43D-9E8A-3FBC74F9313F}" dt="2025-11-20T10:06:36.670" v="396" actId="20577"/>
          <ac:spMkLst>
            <pc:docMk/>
            <pc:sldMk cId="531086080" sldId="261"/>
            <ac:spMk id="11" creationId="{E623E73B-A818-ECAD-449D-B4BA29C89431}"/>
          </ac:spMkLst>
        </pc:spChg>
        <pc:spChg chg="mod ord">
          <ac:chgData name="Celina Krawczyk (2317548)" userId="S::2317548@student.uwtsd.ac.uk::c2dca0ad-4fdc-48ea-b13b-e493d04497cc" providerId="AD" clId="Web-{F495CB17-0550-E43D-9E8A-3FBC74F9313F}" dt="2025-11-20T09:29:49.610" v="196"/>
          <ac:spMkLst>
            <pc:docMk/>
            <pc:sldMk cId="531086080" sldId="261"/>
            <ac:spMk id="15" creationId="{A70C907E-7905-7BDC-E66E-90047768310D}"/>
          </ac:spMkLst>
        </pc:spChg>
        <pc:spChg chg="mod ord">
          <ac:chgData name="Celina Krawczyk (2317548)" userId="S::2317548@student.uwtsd.ac.uk::c2dca0ad-4fdc-48ea-b13b-e493d04497cc" providerId="AD" clId="Web-{F495CB17-0550-E43D-9E8A-3FBC74F9313F}" dt="2025-11-20T09:14:57.414" v="68"/>
          <ac:spMkLst>
            <pc:docMk/>
            <pc:sldMk cId="531086080" sldId="261"/>
            <ac:spMk id="16" creationId="{C7232E11-A480-4CE9-B9AD-96B7E3A30128}"/>
          </ac:spMkLst>
        </pc:spChg>
        <pc:spChg chg="mod">
          <ac:chgData name="Celina Krawczyk (2317548)" userId="S::2317548@student.uwtsd.ac.uk::c2dca0ad-4fdc-48ea-b13b-e493d04497cc" providerId="AD" clId="Web-{F495CB17-0550-E43D-9E8A-3FBC74F9313F}" dt="2025-11-20T10:05:57.903" v="383"/>
          <ac:spMkLst>
            <pc:docMk/>
            <pc:sldMk cId="531086080" sldId="261"/>
            <ac:spMk id="17" creationId="{B3562C41-E3C0-5F08-784A-56E1411F4A37}"/>
          </ac:spMkLst>
        </pc:spChg>
        <pc:spChg chg="add del">
          <ac:chgData name="Celina Krawczyk (2317548)" userId="S::2317548@student.uwtsd.ac.uk::c2dca0ad-4fdc-48ea-b13b-e493d04497cc" providerId="AD" clId="Web-{F495CB17-0550-E43D-9E8A-3FBC74F9313F}" dt="2025-11-20T10:18:14.860" v="434"/>
          <ac:spMkLst>
            <pc:docMk/>
            <pc:sldMk cId="531086080" sldId="261"/>
            <ac:spMk id="22" creationId="{717A2865-4200-F888-07CC-BCB3E1137952}"/>
          </ac:spMkLst>
        </pc:spChg>
        <pc:spChg chg="mod">
          <ac:chgData name="Celina Krawczyk (2317548)" userId="S::2317548@student.uwtsd.ac.uk::c2dca0ad-4fdc-48ea-b13b-e493d04497cc" providerId="AD" clId="Web-{F495CB17-0550-E43D-9E8A-3FBC74F9313F}" dt="2025-11-20T10:24:54.351" v="465" actId="14100"/>
          <ac:spMkLst>
            <pc:docMk/>
            <pc:sldMk cId="531086080" sldId="261"/>
            <ac:spMk id="25" creationId="{BC5935FC-EAA5-D170-16FB-DC7D71088318}"/>
          </ac:spMkLst>
        </pc:spChg>
        <pc:picChg chg="mod">
          <ac:chgData name="Celina Krawczyk (2317548)" userId="S::2317548@student.uwtsd.ac.uk::c2dca0ad-4fdc-48ea-b13b-e493d04497cc" providerId="AD" clId="Web-{F495CB17-0550-E43D-9E8A-3FBC74F9313F}" dt="2025-11-20T09:31:24.785" v="197" actId="14100"/>
          <ac:picMkLst>
            <pc:docMk/>
            <pc:sldMk cId="531086080" sldId="261"/>
            <ac:picMk id="13" creationId="{3A61763A-532E-0911-CE72-8FA4E82FF711}"/>
          </ac:picMkLst>
        </pc:picChg>
        <pc:picChg chg="add mod">
          <ac:chgData name="Celina Krawczyk (2317548)" userId="S::2317548@student.uwtsd.ac.uk::c2dca0ad-4fdc-48ea-b13b-e493d04497cc" providerId="AD" clId="Web-{F495CB17-0550-E43D-9E8A-3FBC74F9313F}" dt="2025-11-20T09:58:19.058" v="313" actId="14100"/>
          <ac:picMkLst>
            <pc:docMk/>
            <pc:sldMk cId="531086080" sldId="261"/>
            <ac:picMk id="21" creationId="{D87B2783-26DB-0614-BEFA-36E0F397355B}"/>
          </ac:picMkLst>
        </pc:picChg>
        <pc:picChg chg="add del mod ord">
          <ac:chgData name="Celina Krawczyk (2317548)" userId="S::2317548@student.uwtsd.ac.uk::c2dca0ad-4fdc-48ea-b13b-e493d04497cc" providerId="AD" clId="Web-{F495CB17-0550-E43D-9E8A-3FBC74F9313F}" dt="2025-11-20T10:20:02.910" v="442"/>
          <ac:picMkLst>
            <pc:docMk/>
            <pc:sldMk cId="531086080" sldId="261"/>
            <ac:picMk id="23" creationId="{93658DD5-1333-BB6C-54E8-A02D1E263216}"/>
          </ac:picMkLst>
        </pc:picChg>
        <pc:picChg chg="mod">
          <ac:chgData name="Celina Krawczyk (2317548)" userId="S::2317548@student.uwtsd.ac.uk::c2dca0ad-4fdc-48ea-b13b-e493d04497cc" providerId="AD" clId="Web-{F495CB17-0550-E43D-9E8A-3FBC74F9313F}" dt="2025-11-20T09:41:16.422" v="272" actId="14100"/>
          <ac:picMkLst>
            <pc:docMk/>
            <pc:sldMk cId="531086080" sldId="261"/>
            <ac:picMk id="24" creationId="{292BA7F3-EC50-FFE1-FABB-FB72F8E8A8BD}"/>
          </ac:picMkLst>
        </pc:picChg>
      </pc:sldChg>
      <pc:sldChg chg="modSp mod modClrScheme chgLayout">
        <pc:chgData name="Celina Krawczyk (2317548)" userId="S::2317548@student.uwtsd.ac.uk::c2dca0ad-4fdc-48ea-b13b-e493d04497cc" providerId="AD" clId="Web-{F495CB17-0550-E43D-9E8A-3FBC74F9313F}" dt="2025-11-20T09:27:06.855" v="189" actId="20577"/>
        <pc:sldMkLst>
          <pc:docMk/>
          <pc:sldMk cId="2780241869" sldId="262"/>
        </pc:sldMkLst>
        <pc:spChg chg="mod ord">
          <ac:chgData name="Celina Krawczyk (2317548)" userId="S::2317548@student.uwtsd.ac.uk::c2dca0ad-4fdc-48ea-b13b-e493d04497cc" providerId="AD" clId="Web-{F495CB17-0550-E43D-9E8A-3FBC74F9313F}" dt="2025-11-20T09:27:06.855" v="189" actId="20577"/>
          <ac:spMkLst>
            <pc:docMk/>
            <pc:sldMk cId="2780241869" sldId="262"/>
            <ac:spMk id="24" creationId="{0BBF6D2A-8167-EFA3-E060-F32A129731D5}"/>
          </ac:spMkLst>
        </pc:spChg>
      </pc:sldChg>
      <pc:sldMasterChg chg="add addSldLayout modSldLayout">
        <pc:chgData name="Celina Krawczyk (2317548)" userId="S::2317548@student.uwtsd.ac.uk::c2dca0ad-4fdc-48ea-b13b-e493d04497cc" providerId="AD" clId="Web-{F495CB17-0550-E43D-9E8A-3FBC74F9313F}" dt="2025-11-20T09:14:57.414" v="68"/>
        <pc:sldMasterMkLst>
          <pc:docMk/>
          <pc:sldMasterMk cId="3685534567" sldId="2147483742"/>
        </pc:sldMasterMkLst>
        <pc:sldLayoutChg chg="add mod replId">
          <pc:chgData name="Celina Krawczyk (2317548)" userId="S::2317548@student.uwtsd.ac.uk::c2dca0ad-4fdc-48ea-b13b-e493d04497cc" providerId="AD" clId="Web-{F495CB17-0550-E43D-9E8A-3FBC74F9313F}" dt="2025-11-20T09:14:57.414" v="68"/>
          <pc:sldLayoutMkLst>
            <pc:docMk/>
            <pc:sldMasterMk cId="3685534567" sldId="2147483742"/>
            <pc:sldLayoutMk cId="1766226928" sldId="2147483743"/>
          </pc:sldLayoutMkLst>
        </pc:sldLayoutChg>
        <pc:sldLayoutChg chg="add mod replId">
          <pc:chgData name="Celina Krawczyk (2317548)" userId="S::2317548@student.uwtsd.ac.uk::c2dca0ad-4fdc-48ea-b13b-e493d04497cc" providerId="AD" clId="Web-{F495CB17-0550-E43D-9E8A-3FBC74F9313F}" dt="2025-11-20T09:14:57.414" v="68"/>
          <pc:sldLayoutMkLst>
            <pc:docMk/>
            <pc:sldMasterMk cId="3685534567" sldId="2147483742"/>
            <pc:sldLayoutMk cId="1160397500" sldId="2147483744"/>
          </pc:sldLayoutMkLst>
        </pc:sldLayoutChg>
        <pc:sldLayoutChg chg="add mod replId">
          <pc:chgData name="Celina Krawczyk (2317548)" userId="S::2317548@student.uwtsd.ac.uk::c2dca0ad-4fdc-48ea-b13b-e493d04497cc" providerId="AD" clId="Web-{F495CB17-0550-E43D-9E8A-3FBC74F9313F}" dt="2025-11-20T09:14:57.414" v="68"/>
          <pc:sldLayoutMkLst>
            <pc:docMk/>
            <pc:sldMasterMk cId="3685534567" sldId="2147483742"/>
            <pc:sldLayoutMk cId="177378679" sldId="2147483745"/>
          </pc:sldLayoutMkLst>
        </pc:sldLayoutChg>
        <pc:sldLayoutChg chg="add mod replId">
          <pc:chgData name="Celina Krawczyk (2317548)" userId="S::2317548@student.uwtsd.ac.uk::c2dca0ad-4fdc-48ea-b13b-e493d04497cc" providerId="AD" clId="Web-{F495CB17-0550-E43D-9E8A-3FBC74F9313F}" dt="2025-11-20T09:14:57.414" v="68"/>
          <pc:sldLayoutMkLst>
            <pc:docMk/>
            <pc:sldMasterMk cId="3685534567" sldId="2147483742"/>
            <pc:sldLayoutMk cId="2518644705" sldId="2147483746"/>
          </pc:sldLayoutMkLst>
        </pc:sldLayoutChg>
        <pc:sldLayoutChg chg="add mod replId">
          <pc:chgData name="Celina Krawczyk (2317548)" userId="S::2317548@student.uwtsd.ac.uk::c2dca0ad-4fdc-48ea-b13b-e493d04497cc" providerId="AD" clId="Web-{F495CB17-0550-E43D-9E8A-3FBC74F9313F}" dt="2025-11-20T09:14:57.414" v="68"/>
          <pc:sldLayoutMkLst>
            <pc:docMk/>
            <pc:sldMasterMk cId="3685534567" sldId="2147483742"/>
            <pc:sldLayoutMk cId="2527425587" sldId="2147483747"/>
          </pc:sldLayoutMkLst>
        </pc:sldLayoutChg>
        <pc:sldLayoutChg chg="add mod replId">
          <pc:chgData name="Celina Krawczyk (2317548)" userId="S::2317548@student.uwtsd.ac.uk::c2dca0ad-4fdc-48ea-b13b-e493d04497cc" providerId="AD" clId="Web-{F495CB17-0550-E43D-9E8A-3FBC74F9313F}" dt="2025-11-20T09:14:57.414" v="68"/>
          <pc:sldLayoutMkLst>
            <pc:docMk/>
            <pc:sldMasterMk cId="3685534567" sldId="2147483742"/>
            <pc:sldLayoutMk cId="2276042031" sldId="2147483748"/>
          </pc:sldLayoutMkLst>
        </pc:sldLayoutChg>
        <pc:sldLayoutChg chg="add mod replId">
          <pc:chgData name="Celina Krawczyk (2317548)" userId="S::2317548@student.uwtsd.ac.uk::c2dca0ad-4fdc-48ea-b13b-e493d04497cc" providerId="AD" clId="Web-{F495CB17-0550-E43D-9E8A-3FBC74F9313F}" dt="2025-11-20T09:14:57.414" v="68"/>
          <pc:sldLayoutMkLst>
            <pc:docMk/>
            <pc:sldMasterMk cId="3685534567" sldId="2147483742"/>
            <pc:sldLayoutMk cId="209223968" sldId="2147483749"/>
          </pc:sldLayoutMkLst>
        </pc:sldLayoutChg>
        <pc:sldLayoutChg chg="add mod replId">
          <pc:chgData name="Celina Krawczyk (2317548)" userId="S::2317548@student.uwtsd.ac.uk::c2dca0ad-4fdc-48ea-b13b-e493d04497cc" providerId="AD" clId="Web-{F495CB17-0550-E43D-9E8A-3FBC74F9313F}" dt="2025-11-20T09:14:57.414" v="68"/>
          <pc:sldLayoutMkLst>
            <pc:docMk/>
            <pc:sldMasterMk cId="3685534567" sldId="2147483742"/>
            <pc:sldLayoutMk cId="1041137113" sldId="2147483750"/>
          </pc:sldLayoutMkLst>
        </pc:sldLayoutChg>
        <pc:sldLayoutChg chg="add mod replId">
          <pc:chgData name="Celina Krawczyk (2317548)" userId="S::2317548@student.uwtsd.ac.uk::c2dca0ad-4fdc-48ea-b13b-e493d04497cc" providerId="AD" clId="Web-{F495CB17-0550-E43D-9E8A-3FBC74F9313F}" dt="2025-11-20T09:14:57.414" v="68"/>
          <pc:sldLayoutMkLst>
            <pc:docMk/>
            <pc:sldMasterMk cId="3685534567" sldId="2147483742"/>
            <pc:sldLayoutMk cId="3698223749" sldId="2147483751"/>
          </pc:sldLayoutMkLst>
        </pc:sldLayoutChg>
        <pc:sldLayoutChg chg="add mod replId">
          <pc:chgData name="Celina Krawczyk (2317548)" userId="S::2317548@student.uwtsd.ac.uk::c2dca0ad-4fdc-48ea-b13b-e493d04497cc" providerId="AD" clId="Web-{F495CB17-0550-E43D-9E8A-3FBC74F9313F}" dt="2025-11-20T09:14:57.414" v="68"/>
          <pc:sldLayoutMkLst>
            <pc:docMk/>
            <pc:sldMasterMk cId="3685534567" sldId="2147483742"/>
            <pc:sldLayoutMk cId="1422040926" sldId="2147483752"/>
          </pc:sldLayoutMkLst>
        </pc:sldLayoutChg>
        <pc:sldLayoutChg chg="add mod replId">
          <pc:chgData name="Celina Krawczyk (2317548)" userId="S::2317548@student.uwtsd.ac.uk::c2dca0ad-4fdc-48ea-b13b-e493d04497cc" providerId="AD" clId="Web-{F495CB17-0550-E43D-9E8A-3FBC74F9313F}" dt="2025-11-20T09:14:57.414" v="68"/>
          <pc:sldLayoutMkLst>
            <pc:docMk/>
            <pc:sldMasterMk cId="3685534567" sldId="2147483742"/>
            <pc:sldLayoutMk cId="775196087" sldId="2147483753"/>
          </pc:sldLayoutMkLst>
        </pc:sldLayoutChg>
        <pc:sldLayoutChg chg="add mod replId">
          <pc:chgData name="Celina Krawczyk (2317548)" userId="S::2317548@student.uwtsd.ac.uk::c2dca0ad-4fdc-48ea-b13b-e493d04497cc" providerId="AD" clId="Web-{F495CB17-0550-E43D-9E8A-3FBC74F9313F}" dt="2025-11-20T09:14:57.414" v="68"/>
          <pc:sldLayoutMkLst>
            <pc:docMk/>
            <pc:sldMasterMk cId="3685534567" sldId="2147483742"/>
            <pc:sldLayoutMk cId="2274063902" sldId="2147483754"/>
          </pc:sldLayoutMkLst>
        </pc:sldLayoutChg>
      </pc:sldMasterChg>
    </pc:docChg>
  </pc:docChgLst>
  <pc:docChgLst>
    <pc:chgData name="Celina Krawczyk (2317548)" userId="S::2317548@student.uwtsd.ac.uk::c2dca0ad-4fdc-48ea-b13b-e493d04497cc" providerId="AD" clId="Web-{8C288C25-73C0-BFD1-474C-001D7E1084BF}"/>
    <pc:docChg chg="modSld">
      <pc:chgData name="Celina Krawczyk (2317548)" userId="S::2317548@student.uwtsd.ac.uk::c2dca0ad-4fdc-48ea-b13b-e493d04497cc" providerId="AD" clId="Web-{8C288C25-73C0-BFD1-474C-001D7E1084BF}" dt="2025-11-14T22:08:13.618" v="87" actId="20577"/>
      <pc:docMkLst>
        <pc:docMk/>
      </pc:docMkLst>
    </pc:docChg>
  </pc:docChgLst>
  <pc:docChgLst>
    <pc:chgData name="Celina Krawczyk (2317548)" userId="S::2317548@student.uwtsd.ac.uk::c2dca0ad-4fdc-48ea-b13b-e493d04497cc" providerId="AD" clId="Web-{EE717288-2269-9582-A0B5-2A873EA2E900}"/>
    <pc:docChg chg="mod addSld modSld addMainMaster delMainMaster">
      <pc:chgData name="Celina Krawczyk (2317548)" userId="S::2317548@student.uwtsd.ac.uk::c2dca0ad-4fdc-48ea-b13b-e493d04497cc" providerId="AD" clId="Web-{EE717288-2269-9582-A0B5-2A873EA2E900}" dt="2025-11-19T20:06:12.067" v="3"/>
      <pc:docMkLst>
        <pc:docMk/>
      </pc:docMkLst>
      <pc:sldChg chg="modSp mod modClrScheme chgLayout">
        <pc:chgData name="Celina Krawczyk (2317548)" userId="S::2317548@student.uwtsd.ac.uk::c2dca0ad-4fdc-48ea-b13b-e493d04497cc" providerId="AD" clId="Web-{EE717288-2269-9582-A0B5-2A873EA2E900}" dt="2025-11-19T20:05:21.937" v="2"/>
        <pc:sldMkLst>
          <pc:docMk/>
          <pc:sldMk cId="109857222" sldId="256"/>
        </pc:sldMkLst>
        <pc:spChg chg="mod ord">
          <ac:chgData name="Celina Krawczyk (2317548)" userId="S::2317548@student.uwtsd.ac.uk::c2dca0ad-4fdc-48ea-b13b-e493d04497cc" providerId="AD" clId="Web-{EE717288-2269-9582-A0B5-2A873EA2E900}" dt="2025-11-19T20:05:21.937" v="2"/>
          <ac:spMkLst>
            <pc:docMk/>
            <pc:sldMk cId="109857222" sldId="256"/>
            <ac:spMk id="13" creationId="{1468DCBA-DBA5-6A60-B686-C712A263D9CC}"/>
          </ac:spMkLst>
        </pc:spChg>
      </pc:sldChg>
      <pc:sldChg chg="modSp mod modClrScheme chgLayout">
        <pc:chgData name="Celina Krawczyk (2317548)" userId="S::2317548@student.uwtsd.ac.uk::c2dca0ad-4fdc-48ea-b13b-e493d04497cc" providerId="AD" clId="Web-{EE717288-2269-9582-A0B5-2A873EA2E900}" dt="2025-11-19T20:05:21.937" v="2"/>
        <pc:sldMkLst>
          <pc:docMk/>
          <pc:sldMk cId="531086080" sldId="261"/>
        </pc:sldMkLst>
        <pc:spChg chg="mod ord">
          <ac:chgData name="Celina Krawczyk (2317548)" userId="S::2317548@student.uwtsd.ac.uk::c2dca0ad-4fdc-48ea-b13b-e493d04497cc" providerId="AD" clId="Web-{EE717288-2269-9582-A0B5-2A873EA2E900}" dt="2025-11-19T20:05:21.937" v="2"/>
          <ac:spMkLst>
            <pc:docMk/>
            <pc:sldMk cId="531086080" sldId="261"/>
            <ac:spMk id="2" creationId="{E6EDE4D7-E5DB-5854-2C54-58DE17CBAE7C}"/>
          </ac:spMkLst>
        </pc:spChg>
        <pc:spChg chg="mod ord">
          <ac:chgData name="Celina Krawczyk (2317548)" userId="S::2317548@student.uwtsd.ac.uk::c2dca0ad-4fdc-48ea-b13b-e493d04497cc" providerId="AD" clId="Web-{EE717288-2269-9582-A0B5-2A873EA2E900}" dt="2025-11-19T20:05:21.937" v="2"/>
          <ac:spMkLst>
            <pc:docMk/>
            <pc:sldMk cId="531086080" sldId="261"/>
            <ac:spMk id="3" creationId="{C8B703ED-7BE7-AD1D-5C76-349AC66245A2}"/>
          </ac:spMkLst>
        </pc:spChg>
        <pc:spChg chg="mod ord">
          <ac:chgData name="Celina Krawczyk (2317548)" userId="S::2317548@student.uwtsd.ac.uk::c2dca0ad-4fdc-48ea-b13b-e493d04497cc" providerId="AD" clId="Web-{EE717288-2269-9582-A0B5-2A873EA2E900}" dt="2025-11-19T20:05:21.937" v="2"/>
          <ac:spMkLst>
            <pc:docMk/>
            <pc:sldMk cId="531086080" sldId="261"/>
            <ac:spMk id="4" creationId="{445A24BA-23D0-389B-9C96-39883BA95D24}"/>
          </ac:spMkLst>
        </pc:spChg>
        <pc:spChg chg="mod ord">
          <ac:chgData name="Celina Krawczyk (2317548)" userId="S::2317548@student.uwtsd.ac.uk::c2dca0ad-4fdc-48ea-b13b-e493d04497cc" providerId="AD" clId="Web-{EE717288-2269-9582-A0B5-2A873EA2E900}" dt="2025-11-19T20:05:21.937" v="2"/>
          <ac:spMkLst>
            <pc:docMk/>
            <pc:sldMk cId="531086080" sldId="261"/>
            <ac:spMk id="5" creationId="{925EA422-02CF-EC85-AE1E-9F501EE4E390}"/>
          </ac:spMkLst>
        </pc:spChg>
        <pc:spChg chg="mod ord">
          <ac:chgData name="Celina Krawczyk (2317548)" userId="S::2317548@student.uwtsd.ac.uk::c2dca0ad-4fdc-48ea-b13b-e493d04497cc" providerId="AD" clId="Web-{EE717288-2269-9582-A0B5-2A873EA2E900}" dt="2025-11-19T20:05:21.937" v="2"/>
          <ac:spMkLst>
            <pc:docMk/>
            <pc:sldMk cId="531086080" sldId="261"/>
            <ac:spMk id="8" creationId="{F39F00D5-5C38-D6F2-6606-6A41E051B19F}"/>
          </ac:spMkLst>
        </pc:spChg>
        <pc:spChg chg="mod ord">
          <ac:chgData name="Celina Krawczyk (2317548)" userId="S::2317548@student.uwtsd.ac.uk::c2dca0ad-4fdc-48ea-b13b-e493d04497cc" providerId="AD" clId="Web-{EE717288-2269-9582-A0B5-2A873EA2E900}" dt="2025-11-19T20:05:21.937" v="2"/>
          <ac:spMkLst>
            <pc:docMk/>
            <pc:sldMk cId="531086080" sldId="261"/>
            <ac:spMk id="9" creationId="{527F632F-F998-135E-0524-86D375FC5D18}"/>
          </ac:spMkLst>
        </pc:spChg>
        <pc:spChg chg="mod ord">
          <ac:chgData name="Celina Krawczyk (2317548)" userId="S::2317548@student.uwtsd.ac.uk::c2dca0ad-4fdc-48ea-b13b-e493d04497cc" providerId="AD" clId="Web-{EE717288-2269-9582-A0B5-2A873EA2E900}" dt="2025-11-19T20:05:21.937" v="2"/>
          <ac:spMkLst>
            <pc:docMk/>
            <pc:sldMk cId="531086080" sldId="261"/>
            <ac:spMk id="10" creationId="{5BB92EB9-4C7E-3A15-04B6-67A9C82BD3DD}"/>
          </ac:spMkLst>
        </pc:spChg>
        <pc:spChg chg="mod ord">
          <ac:chgData name="Celina Krawczyk (2317548)" userId="S::2317548@student.uwtsd.ac.uk::c2dca0ad-4fdc-48ea-b13b-e493d04497cc" providerId="AD" clId="Web-{EE717288-2269-9582-A0B5-2A873EA2E900}" dt="2025-11-19T20:05:21.937" v="2"/>
          <ac:spMkLst>
            <pc:docMk/>
            <pc:sldMk cId="531086080" sldId="261"/>
            <ac:spMk id="11" creationId="{E623E73B-A818-ECAD-449D-B4BA29C89431}"/>
          </ac:spMkLst>
        </pc:spChg>
        <pc:spChg chg="mod ord">
          <ac:chgData name="Celina Krawczyk (2317548)" userId="S::2317548@student.uwtsd.ac.uk::c2dca0ad-4fdc-48ea-b13b-e493d04497cc" providerId="AD" clId="Web-{EE717288-2269-9582-A0B5-2A873EA2E900}" dt="2025-11-19T20:05:21.937" v="2"/>
          <ac:spMkLst>
            <pc:docMk/>
            <pc:sldMk cId="531086080" sldId="261"/>
            <ac:spMk id="15" creationId="{A70C907E-7905-7BDC-E66E-90047768310D}"/>
          </ac:spMkLst>
        </pc:spChg>
        <pc:spChg chg="mod ord">
          <ac:chgData name="Celina Krawczyk (2317548)" userId="S::2317548@student.uwtsd.ac.uk::c2dca0ad-4fdc-48ea-b13b-e493d04497cc" providerId="AD" clId="Web-{EE717288-2269-9582-A0B5-2A873EA2E900}" dt="2025-11-19T20:05:21.937" v="2"/>
          <ac:spMkLst>
            <pc:docMk/>
            <pc:sldMk cId="531086080" sldId="261"/>
            <ac:spMk id="16" creationId="{C7232E11-A480-4CE9-B9AD-96B7E3A30128}"/>
          </ac:spMkLst>
        </pc:spChg>
        <pc:spChg chg="mod">
          <ac:chgData name="Celina Krawczyk (2317548)" userId="S::2317548@student.uwtsd.ac.uk::c2dca0ad-4fdc-48ea-b13b-e493d04497cc" providerId="AD" clId="Web-{EE717288-2269-9582-A0B5-2A873EA2E900}" dt="2025-11-19T19:52:12.346" v="1" actId="20577"/>
          <ac:spMkLst>
            <pc:docMk/>
            <pc:sldMk cId="531086080" sldId="261"/>
            <ac:spMk id="17" creationId="{B3562C41-E3C0-5F08-784A-56E1411F4A37}"/>
          </ac:spMkLst>
        </pc:spChg>
      </pc:sldChg>
    </pc:docChg>
  </pc:docChgLst>
  <pc:docChgLst>
    <pc:chgData name="Celina Krawczyk (2317548)" userId="S::2317548@student.uwtsd.ac.uk::c2dca0ad-4fdc-48ea-b13b-e493d04497cc" providerId="AD" clId="Web-{9178E3E8-B712-AB56-B6E8-1158391CD64F}"/>
    <pc:docChg chg="mod modSld addMainMaster delMainMaster modMainMaster setSldSz">
      <pc:chgData name="Celina Krawczyk (2317548)" userId="S::2317548@student.uwtsd.ac.uk::c2dca0ad-4fdc-48ea-b13b-e493d04497cc" providerId="AD" clId="Web-{9178E3E8-B712-AB56-B6E8-1158391CD64F}" dt="2025-10-29T20:35:38.476" v="141"/>
      <pc:docMkLst>
        <pc:docMk/>
      </pc:docMkLst>
      <pc:sldChg chg="addSp modSp mod modClrScheme chgLayout">
        <pc:chgData name="Celina Krawczyk (2317548)" userId="S::2317548@student.uwtsd.ac.uk::c2dca0ad-4fdc-48ea-b13b-e493d04497cc" providerId="AD" clId="Web-{9178E3E8-B712-AB56-B6E8-1158391CD64F}" dt="2025-10-29T20:15:37.502" v="113"/>
        <pc:sldMkLst>
          <pc:docMk/>
          <pc:sldMk cId="109857222" sldId="256"/>
        </pc:sldMkLst>
        <pc:picChg chg="mod">
          <ac:chgData name="Celina Krawczyk (2317548)" userId="S::2317548@student.uwtsd.ac.uk::c2dca0ad-4fdc-48ea-b13b-e493d04497cc" providerId="AD" clId="Web-{9178E3E8-B712-AB56-B6E8-1158391CD64F}" dt="2025-10-29T20:15:37.502" v="113"/>
          <ac:picMkLst>
            <pc:docMk/>
            <pc:sldMk cId="109857222" sldId="256"/>
            <ac:picMk id="8" creationId="{466AD076-429D-8552-E887-1A2CE4C7B4E6}"/>
          </ac:picMkLst>
        </pc:picChg>
        <pc:picChg chg="mod">
          <ac:chgData name="Celina Krawczyk (2317548)" userId="S::2317548@student.uwtsd.ac.uk::c2dca0ad-4fdc-48ea-b13b-e493d04497cc" providerId="AD" clId="Web-{9178E3E8-B712-AB56-B6E8-1158391CD64F}" dt="2025-10-29T20:15:37.502" v="113"/>
          <ac:picMkLst>
            <pc:docMk/>
            <pc:sldMk cId="109857222" sldId="256"/>
            <ac:picMk id="10" creationId="{CE0CF061-C354-EDE3-CE43-CE3ADA3463E6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8DE6C8-AB1D-4204-BC9C-3366B0BF043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08819" y="889820"/>
            <a:ext cx="7492181" cy="3598606"/>
          </a:xfrm>
        </p:spPr>
        <p:txBody>
          <a:bodyPr anchor="t">
            <a:normAutofit/>
          </a:bodyPr>
          <a:lstStyle>
            <a:lvl1pPr algn="l">
              <a:defRPr sz="7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A7B9009-EE50-4EE5-B6EB-CD6EC83D3FA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08820" y="4488426"/>
            <a:ext cx="5243832" cy="1302774"/>
          </a:xfrm>
        </p:spPr>
        <p:txBody>
          <a:bodyPr anchor="b">
            <a:normAutofit/>
          </a:bodyPr>
          <a:lstStyle>
            <a:lvl1pPr marL="0" indent="0" algn="l">
              <a:buNone/>
              <a:defRPr sz="2667"/>
            </a:lvl1pPr>
            <a:lvl2pPr marL="609585" indent="0" algn="ctr">
              <a:buNone/>
              <a:defRPr sz="2667"/>
            </a:lvl2pPr>
            <a:lvl3pPr marL="1219170" indent="0" algn="ctr">
              <a:buNone/>
              <a:defRPr sz="2400"/>
            </a:lvl3pPr>
            <a:lvl4pPr marL="1828754" indent="0" algn="ctr">
              <a:buNone/>
              <a:defRPr sz="2133"/>
            </a:lvl4pPr>
            <a:lvl5pPr marL="2438339" indent="0" algn="ctr">
              <a:buNone/>
              <a:defRPr sz="2133"/>
            </a:lvl5pPr>
            <a:lvl6pPr marL="3047924" indent="0" algn="ctr">
              <a:buNone/>
              <a:defRPr sz="2133"/>
            </a:lvl6pPr>
            <a:lvl7pPr marL="3657509" indent="0" algn="ctr">
              <a:buNone/>
              <a:defRPr sz="2133"/>
            </a:lvl7pPr>
            <a:lvl8pPr marL="4267093" indent="0" algn="ctr">
              <a:buNone/>
              <a:defRPr sz="2133"/>
            </a:lvl8pPr>
            <a:lvl9pPr marL="4876678" indent="0" algn="ctr">
              <a:buNone/>
              <a:defRPr sz="2133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C8667E-058A-436F-B8EA-5B3A99D43D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575099-B3AD-44D7-919B-BCB6DC3E7F21}" type="datetimeFigureOut">
              <a:rPr lang="en-US" dirty="0"/>
              <a:t>11/23/2025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680305-1AD7-482D-BFFD-6CDB83AB39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5762A1-52E9-402D-B65E-DF193E44CE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66226928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987CA6-BFD9-4CB1-8892-F6B062E824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CDA8C3-9C0C-4E52-9A62-E4DB159E6B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C3EC35-E02F-41FF-9232-F90692A902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4BF121-2723-4D35-ADA9-215CD054C4BC}" type="datetimeFigureOut">
              <a:rPr lang="en-US" dirty="0"/>
              <a:t>11/23/2025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D13D38-5DF1-443B-8A12-71E834FDC6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5E644A-4A37-4757-9809-5B035E2874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60397500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E6578B-CD85-4BF1-A729-E8E8079B59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6538" y="1709739"/>
            <a:ext cx="7974050" cy="2852737"/>
          </a:xfrm>
        </p:spPr>
        <p:txBody>
          <a:bodyPr anchor="b"/>
          <a:lstStyle>
            <a:lvl1pPr>
              <a:defRPr sz="8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58448C1-C13F-4826-8347-EEB00A6643D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6538" y="4589464"/>
            <a:ext cx="7974050" cy="1500187"/>
          </a:xfrm>
        </p:spPr>
        <p:txBody>
          <a:bodyPr/>
          <a:lstStyle>
            <a:lvl1pPr marL="0" indent="0">
              <a:buNone/>
              <a:defRPr sz="3200">
                <a:solidFill>
                  <a:schemeClr val="tx1">
                    <a:tint val="75000"/>
                  </a:schemeClr>
                </a:solidFill>
              </a:defRPr>
            </a:lvl1pPr>
            <a:lvl2pPr marL="609585" indent="0">
              <a:buNone/>
              <a:defRPr sz="2667">
                <a:solidFill>
                  <a:schemeClr val="tx1">
                    <a:tint val="75000"/>
                  </a:schemeClr>
                </a:solidFill>
              </a:defRPr>
            </a:lvl2pPr>
            <a:lvl3pPr marL="121917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3pPr>
            <a:lvl4pPr marL="1828754" indent="0">
              <a:buNone/>
              <a:defRPr sz="2133">
                <a:solidFill>
                  <a:schemeClr val="tx1">
                    <a:tint val="75000"/>
                  </a:schemeClr>
                </a:solidFill>
              </a:defRPr>
            </a:lvl4pPr>
            <a:lvl5pPr marL="2438339" indent="0">
              <a:buNone/>
              <a:defRPr sz="2133">
                <a:solidFill>
                  <a:schemeClr val="tx1">
                    <a:tint val="75000"/>
                  </a:schemeClr>
                </a:solidFill>
              </a:defRPr>
            </a:lvl5pPr>
            <a:lvl6pPr marL="3047924" indent="0">
              <a:buNone/>
              <a:defRPr sz="2133">
                <a:solidFill>
                  <a:schemeClr val="tx1">
                    <a:tint val="75000"/>
                  </a:schemeClr>
                </a:solidFill>
              </a:defRPr>
            </a:lvl6pPr>
            <a:lvl7pPr marL="3657509" indent="0">
              <a:buNone/>
              <a:defRPr sz="2133">
                <a:solidFill>
                  <a:schemeClr val="tx1">
                    <a:tint val="75000"/>
                  </a:schemeClr>
                </a:solidFill>
              </a:defRPr>
            </a:lvl7pPr>
            <a:lvl8pPr marL="4267093" indent="0">
              <a:buNone/>
              <a:defRPr sz="2133">
                <a:solidFill>
                  <a:schemeClr val="tx1">
                    <a:tint val="75000"/>
                  </a:schemeClr>
                </a:solidFill>
              </a:defRPr>
            </a:lvl8pPr>
            <a:lvl9pPr marL="4876678" indent="0">
              <a:buNone/>
              <a:defRPr sz="2133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06546A-957F-4C4D-9744-1177AD258E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4F54BA-4BC6-480F-839C-951A49B248A9}" type="datetimeFigureOut">
              <a:rPr lang="en-US" dirty="0"/>
              <a:t>11/23/2025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DB149C-CC63-4E3A-A83D-EF637EB519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B94775-7982-41EC-B584-D51224D38F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7378679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CE4BD8-507D-48E4-A624-F16A741C36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5477" y="922096"/>
            <a:ext cx="8018449" cy="112793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0A07E4-3A39-457C-A059-7DFB6039D94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36538" y="2128684"/>
            <a:ext cx="3978313" cy="3844414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B141E17-47CE-4A78-B0FA-0E9786DA67C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50" y="2128684"/>
            <a:ext cx="3914775" cy="3844414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F02C13-D3ED-4044-9716-F29D79A184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9DD0EA-4726-4440-BF9D-E88296FC3068}" type="datetimeFigureOut">
              <a:rPr lang="en-US" dirty="0"/>
              <a:t>11/23/2025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AF334AD-FB29-4355-B5CF-85E61B4F34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A5AA154-790C-4774-9C21-8C543E733F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18644705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07DD35-7673-4F88-86B0-634883B5E3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4416" y="929148"/>
            <a:ext cx="7980004" cy="76154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C820D7-3E0B-47C6-A583-C4C839C5AF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6538" y="1681164"/>
            <a:ext cx="3961644" cy="657225"/>
          </a:xfrm>
        </p:spPr>
        <p:txBody>
          <a:bodyPr anchor="b">
            <a:normAutofit/>
          </a:bodyPr>
          <a:lstStyle>
            <a:lvl1pPr marL="0" indent="0">
              <a:buNone/>
              <a:defRPr sz="2133" b="1">
                <a:latin typeface="+mj-lt"/>
              </a:defRPr>
            </a:lvl1pPr>
            <a:lvl2pPr marL="609585" indent="0">
              <a:buNone/>
              <a:defRPr sz="2133" b="1"/>
            </a:lvl2pPr>
            <a:lvl3pPr marL="1219170" indent="0">
              <a:buNone/>
              <a:defRPr sz="2133" b="1"/>
            </a:lvl3pPr>
            <a:lvl4pPr marL="1828754" indent="0">
              <a:buNone/>
              <a:defRPr sz="2133" b="1"/>
            </a:lvl4pPr>
            <a:lvl5pPr marL="2438339" indent="0">
              <a:buNone/>
              <a:defRPr sz="2133" b="1"/>
            </a:lvl5pPr>
            <a:lvl6pPr marL="3047924" indent="0">
              <a:buNone/>
              <a:defRPr sz="2133" b="1"/>
            </a:lvl6pPr>
            <a:lvl7pPr marL="3657509" indent="0">
              <a:buNone/>
              <a:defRPr sz="2133" b="1"/>
            </a:lvl7pPr>
            <a:lvl8pPr marL="4267093" indent="0">
              <a:buNone/>
              <a:defRPr sz="2133" b="1"/>
            </a:lvl8pPr>
            <a:lvl9pPr marL="4876678" indent="0">
              <a:buNone/>
              <a:defRPr sz="2133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839A7B-97D5-400F-B802-A0FF28FE9F1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36538" y="2505076"/>
            <a:ext cx="3961644" cy="3423777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2E0ECA2-DBF1-4681-9DFA-93AFD1B371D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4"/>
            <a:ext cx="3887391" cy="657225"/>
          </a:xfrm>
        </p:spPr>
        <p:txBody>
          <a:bodyPr anchor="b">
            <a:normAutofit/>
          </a:bodyPr>
          <a:lstStyle>
            <a:lvl1pPr marL="0" indent="0">
              <a:buNone/>
              <a:defRPr sz="2133" b="1">
                <a:latin typeface="+mj-lt"/>
              </a:defRPr>
            </a:lvl1pPr>
            <a:lvl2pPr marL="609585" indent="0">
              <a:buNone/>
              <a:defRPr sz="2133" b="1"/>
            </a:lvl2pPr>
            <a:lvl3pPr marL="1219170" indent="0">
              <a:buNone/>
              <a:defRPr sz="2133" b="1"/>
            </a:lvl3pPr>
            <a:lvl4pPr marL="1828754" indent="0">
              <a:buNone/>
              <a:defRPr sz="2133" b="1"/>
            </a:lvl4pPr>
            <a:lvl5pPr marL="2438339" indent="0">
              <a:buNone/>
              <a:defRPr sz="2133" b="1"/>
            </a:lvl5pPr>
            <a:lvl6pPr marL="3047924" indent="0">
              <a:buNone/>
              <a:defRPr sz="2133" b="1"/>
            </a:lvl6pPr>
            <a:lvl7pPr marL="3657509" indent="0">
              <a:buNone/>
              <a:defRPr sz="2133" b="1"/>
            </a:lvl7pPr>
            <a:lvl8pPr marL="4267093" indent="0">
              <a:buNone/>
              <a:defRPr sz="2133" b="1"/>
            </a:lvl8pPr>
            <a:lvl9pPr marL="4876678" indent="0">
              <a:buNone/>
              <a:defRPr sz="2133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90EBBBB-517F-4ED7-9E51-CF0F7590B4D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6"/>
            <a:ext cx="3887391" cy="3423777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511B5C7-1E37-478F-B4B0-C7202FFE41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CAD10D-99D1-46B2-A85A-C16850FCF8CF}" type="datetimeFigureOut">
              <a:rPr lang="en-US" dirty="0"/>
              <a:t>11/23/2025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153F7EF-507C-4CB3-86C5-8B34FFFC1D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8E3DEA6-E4EB-4C2A-8B4F-55EC965B62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2742558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032964-A933-4B98-A141-A4B316DAFA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D684C9D-23DA-42B0-9DD3-7592F72E8D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C67E51-34D6-4E3D-8F41-CC63EA446EDD}" type="datetimeFigureOut">
              <a:rPr lang="en-US" dirty="0"/>
              <a:t>11/23/2025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8BF8F05-876F-49D8-AE30-5BB2A91ECD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53D20DA-9260-4577-BB51-789570A243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760420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D2C1F24-E0A1-45A7-8EF5-92CD979934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49E550-CE3F-497F-B953-7DE0932F91C0}" type="datetimeFigureOut">
              <a:rPr lang="en-US" dirty="0"/>
              <a:t>11/23/2025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E021C19-210E-46B0-9036-5D8AECC926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A880FEF-487E-44DF-8615-DF22104196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92239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A568EE-74C8-43A6-90BC-2DDD965CF6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8820" y="781665"/>
            <a:ext cx="3070199" cy="1223452"/>
          </a:xfrm>
        </p:spPr>
        <p:txBody>
          <a:bodyPr anchor="b"/>
          <a:lstStyle>
            <a:lvl1pPr>
              <a:defRPr sz="4267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1C35AC-CAE3-48CF-A3E4-A075C9FDD7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4267"/>
            </a:lvl1pPr>
            <a:lvl2pPr>
              <a:defRPr sz="3733"/>
            </a:lvl2pPr>
            <a:lvl3pPr>
              <a:defRPr sz="3200"/>
            </a:lvl3pPr>
            <a:lvl4pPr>
              <a:defRPr sz="2667"/>
            </a:lvl4pPr>
            <a:lvl5pPr>
              <a:defRPr sz="2667"/>
            </a:lvl5pPr>
            <a:lvl6pPr>
              <a:defRPr sz="2667"/>
            </a:lvl6pPr>
            <a:lvl7pPr>
              <a:defRPr sz="2667"/>
            </a:lvl7pPr>
            <a:lvl8pPr>
              <a:defRPr sz="2667"/>
            </a:lvl8pPr>
            <a:lvl9pPr>
              <a:defRPr sz="2667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D9D03EA-5FAD-4609-A2B8-624E426847E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16194" y="2315498"/>
            <a:ext cx="3070199" cy="3553491"/>
          </a:xfrm>
        </p:spPr>
        <p:txBody>
          <a:bodyPr/>
          <a:lstStyle>
            <a:lvl1pPr marL="0" indent="0">
              <a:buNone/>
              <a:defRPr sz="2133"/>
            </a:lvl1pPr>
            <a:lvl2pPr marL="609585" indent="0">
              <a:buNone/>
              <a:defRPr sz="1867"/>
            </a:lvl2pPr>
            <a:lvl3pPr marL="1219170" indent="0">
              <a:buNone/>
              <a:defRPr sz="1600"/>
            </a:lvl3pPr>
            <a:lvl4pPr marL="1828754" indent="0">
              <a:buNone/>
              <a:defRPr sz="1333"/>
            </a:lvl4pPr>
            <a:lvl5pPr marL="2438339" indent="0">
              <a:buNone/>
              <a:defRPr sz="1333"/>
            </a:lvl5pPr>
            <a:lvl6pPr marL="3047924" indent="0">
              <a:buNone/>
              <a:defRPr sz="1333"/>
            </a:lvl6pPr>
            <a:lvl7pPr marL="3657509" indent="0">
              <a:buNone/>
              <a:defRPr sz="1333"/>
            </a:lvl7pPr>
            <a:lvl8pPr marL="4267093" indent="0">
              <a:buNone/>
              <a:defRPr sz="1333"/>
            </a:lvl8pPr>
            <a:lvl9pPr marL="4876678" indent="0">
              <a:buNone/>
              <a:defRPr sz="1333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58D2EA-2191-4216-B64D-067BDFE123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7A0BF4-BAA0-4539-95F2-9C4277F97478}" type="datetimeFigureOut">
              <a:rPr lang="en-US" dirty="0"/>
              <a:t>11/23/2025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042128-DAB4-481C-BEE6-3523E8E88B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E50E382-C500-4A4C-A7C6-43860383AB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41137113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9FE98B-EACF-4251-A8AF-0D9EDD17C6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507" y="1066801"/>
            <a:ext cx="3077573" cy="1317523"/>
          </a:xfrm>
        </p:spPr>
        <p:txBody>
          <a:bodyPr anchor="b"/>
          <a:lstStyle>
            <a:lvl1pPr>
              <a:defRPr sz="4267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905F473-761A-4002-AF70-9FF878D0139E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3887391" y="1066800"/>
            <a:ext cx="4629150" cy="4794250"/>
          </a:xfrm>
        </p:spPr>
        <p:txBody>
          <a:bodyPr anchor="t"/>
          <a:lstStyle>
            <a:lvl1pPr marL="0" indent="0">
              <a:buNone/>
              <a:defRPr sz="4267"/>
            </a:lvl1pPr>
            <a:lvl2pPr marL="609585" indent="0">
              <a:buNone/>
              <a:defRPr sz="3733"/>
            </a:lvl2pPr>
            <a:lvl3pPr marL="1219170" indent="0">
              <a:buNone/>
              <a:defRPr sz="3200"/>
            </a:lvl3pPr>
            <a:lvl4pPr marL="1828754" indent="0">
              <a:buNone/>
              <a:defRPr sz="2667"/>
            </a:lvl4pPr>
            <a:lvl5pPr marL="2438339" indent="0">
              <a:buNone/>
              <a:defRPr sz="2667"/>
            </a:lvl5pPr>
            <a:lvl6pPr marL="3047924" indent="0">
              <a:buNone/>
              <a:defRPr sz="2667"/>
            </a:lvl6pPr>
            <a:lvl7pPr marL="3657509" indent="0">
              <a:buNone/>
              <a:defRPr sz="2667"/>
            </a:lvl7pPr>
            <a:lvl8pPr marL="4267093" indent="0">
              <a:buNone/>
              <a:defRPr sz="2667"/>
            </a:lvl8pPr>
            <a:lvl9pPr marL="4876678" indent="0">
              <a:buNone/>
              <a:defRPr sz="2667"/>
            </a:lvl9pPr>
          </a:lstStyle>
          <a:p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A0C2E6A-F834-4540-BB00-E13CB45DC36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12507" y="2552700"/>
            <a:ext cx="3077573" cy="3316288"/>
          </a:xfrm>
        </p:spPr>
        <p:txBody>
          <a:bodyPr/>
          <a:lstStyle>
            <a:lvl1pPr marL="0" indent="0">
              <a:buNone/>
              <a:defRPr sz="2133"/>
            </a:lvl1pPr>
            <a:lvl2pPr marL="609585" indent="0">
              <a:buNone/>
              <a:defRPr sz="1867"/>
            </a:lvl2pPr>
            <a:lvl3pPr marL="1219170" indent="0">
              <a:buNone/>
              <a:defRPr sz="1600"/>
            </a:lvl3pPr>
            <a:lvl4pPr marL="1828754" indent="0">
              <a:buNone/>
              <a:defRPr sz="1333"/>
            </a:lvl4pPr>
            <a:lvl5pPr marL="2438339" indent="0">
              <a:buNone/>
              <a:defRPr sz="1333"/>
            </a:lvl5pPr>
            <a:lvl6pPr marL="3047924" indent="0">
              <a:buNone/>
              <a:defRPr sz="1333"/>
            </a:lvl6pPr>
            <a:lvl7pPr marL="3657509" indent="0">
              <a:buNone/>
              <a:defRPr sz="1333"/>
            </a:lvl7pPr>
            <a:lvl8pPr marL="4267093" indent="0">
              <a:buNone/>
              <a:defRPr sz="1333"/>
            </a:lvl8pPr>
            <a:lvl9pPr marL="4876678" indent="0">
              <a:buNone/>
              <a:defRPr sz="1333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C38EAB-AD63-415C-B263-BA1D8FBE3C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E9884E-D945-496C-84BE-49C61F78F9EC}" type="datetimeFigureOut">
              <a:rPr lang="en-US" dirty="0"/>
              <a:t>11/23/2025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22E5541-B6DE-45E8-BCFE-0DFC4F5740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BB78D45-289B-46AF-8CB9-E6150BEA17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98223749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6359C1-C098-4BF4-A55D-782F4E606B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D343C7E-1E8B-4D38-9B81-1AA2A8978ED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A70B00-53AE-4D3F-91BE-A8D789ED98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8115DA-6CBC-4AEF-A85F-371C66916CF8}" type="datetimeFigureOut">
              <a:rPr lang="en-US" dirty="0"/>
              <a:t>11/23/2025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647FC7-8124-4F70-A849-B6BCC5189C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7CEBE4-50DC-47DB-B699-CCC024336C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22040926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B418279-D3B8-4C6A-AB74-9DE37777127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931742" y="997974"/>
            <a:ext cx="1761782" cy="4984956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28F733C-9309-4197-BACA-207CDC8935C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997973"/>
            <a:ext cx="6303092" cy="4984956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ACD4D0-5BE6-412D-B08B-5DFFD59351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6007E4-95E8-4ABC-B20B-51235318A487}" type="datetimeFigureOut">
              <a:rPr lang="en-US" dirty="0"/>
              <a:t>11/23/2025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021651-B786-4A39-A10F-F5231D0A2C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504D2D-9379-40DE-9F45-3004BE54F1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75196087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Without Quick Guid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quarter" idx="10" hasCustomPrompt="1"/>
          </p:nvPr>
        </p:nvSpPr>
        <p:spPr>
          <a:xfrm>
            <a:off x="95766" y="1146631"/>
            <a:ext cx="2095169" cy="549424"/>
          </a:xfrm>
          <a:prstGeom prst="rect">
            <a:avLst/>
          </a:prstGeom>
        </p:spPr>
        <p:txBody>
          <a:bodyPr wrap="square" lIns="228589" tIns="228589" rIns="228589" bIns="228589" anchor="t" anchorCtr="0">
            <a:spAutoFit/>
          </a:bodyPr>
          <a:lstStyle>
            <a:lvl1pPr marL="0" indent="0">
              <a:buNone/>
              <a:defRPr sz="52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1pPr>
            <a:lvl2pPr marL="309497" indent="-119037">
              <a:defRPr sz="521">
                <a:latin typeface="Trebuchet MS" pitchFamily="34" charset="0"/>
              </a:defRPr>
            </a:lvl2pPr>
            <a:lvl3pPr marL="428535" indent="-119037">
              <a:defRPr sz="521">
                <a:latin typeface="Trebuchet MS" pitchFamily="34" charset="0"/>
              </a:defRPr>
            </a:lvl3pPr>
            <a:lvl4pPr marL="559476" indent="-130941">
              <a:defRPr sz="521">
                <a:latin typeface="Trebuchet MS" pitchFamily="34" charset="0"/>
              </a:defRPr>
            </a:lvl4pPr>
            <a:lvl5pPr marL="654706" indent="-95230">
              <a:defRPr sz="521">
                <a:latin typeface="Trebuchet MS" pitchFamily="34" charset="0"/>
              </a:defRPr>
            </a:lvl5pPr>
          </a:lstStyle>
          <a:p>
            <a:pPr lvl="0"/>
            <a:r>
              <a:rPr lang="en-US"/>
              <a:t>Type in or paste your text here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 hasCustomPrompt="1"/>
          </p:nvPr>
        </p:nvSpPr>
        <p:spPr>
          <a:xfrm>
            <a:off x="99547" y="973771"/>
            <a:ext cx="2093516" cy="458579"/>
          </a:xfrm>
          <a:prstGeom prst="rect">
            <a:avLst/>
          </a:prstGeom>
          <a:noFill/>
        </p:spPr>
        <p:txBody>
          <a:bodyPr wrap="square" lIns="91436" tIns="91436" rIns="91436" bIns="91436" anchor="t" anchorCtr="0">
            <a:spAutoFit/>
          </a:bodyPr>
          <a:lstStyle>
            <a:lvl1pPr marL="0" indent="0" algn="ctr">
              <a:buNone/>
              <a:defRPr sz="771" b="1" u="sng" baseline="0"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(click to edit) INTRODUCTION or ABSTRACT</a:t>
            </a:r>
          </a:p>
        </p:txBody>
      </p:sp>
      <p:sp>
        <p:nvSpPr>
          <p:cNvPr id="20" name="Text Placeholder 5"/>
          <p:cNvSpPr>
            <a:spLocks noGrp="1"/>
          </p:cNvSpPr>
          <p:nvPr>
            <p:ph type="body" sz="quarter" idx="20" hasCustomPrompt="1"/>
          </p:nvPr>
        </p:nvSpPr>
        <p:spPr>
          <a:xfrm>
            <a:off x="99547" y="2778721"/>
            <a:ext cx="2091388" cy="316232"/>
          </a:xfrm>
          <a:prstGeom prst="rect">
            <a:avLst/>
          </a:prstGeom>
          <a:noFill/>
        </p:spPr>
        <p:txBody>
          <a:bodyPr wrap="square" lIns="91436" tIns="91436" rIns="91436" bIns="91436" anchor="t" anchorCtr="0">
            <a:spAutoFit/>
          </a:bodyPr>
          <a:lstStyle>
            <a:lvl1pPr marL="0" indent="0" algn="ctr">
              <a:buNone/>
              <a:defRPr sz="771" b="1" u="sng" baseline="0"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(click to edit)  OBJECTIVES</a:t>
            </a:r>
          </a:p>
        </p:txBody>
      </p:sp>
      <p:sp>
        <p:nvSpPr>
          <p:cNvPr id="21" name="Text Placeholder 3"/>
          <p:cNvSpPr>
            <a:spLocks noGrp="1"/>
          </p:cNvSpPr>
          <p:nvPr>
            <p:ph type="body" sz="quarter" idx="21" hasCustomPrompt="1"/>
          </p:nvPr>
        </p:nvSpPr>
        <p:spPr>
          <a:xfrm>
            <a:off x="2380919" y="1146631"/>
            <a:ext cx="2093515" cy="549424"/>
          </a:xfrm>
          <a:prstGeom prst="rect">
            <a:avLst/>
          </a:prstGeom>
        </p:spPr>
        <p:txBody>
          <a:bodyPr wrap="square" lIns="228589" tIns="228589" rIns="228589" bIns="228589" anchor="t" anchorCtr="0">
            <a:spAutoFit/>
          </a:bodyPr>
          <a:lstStyle>
            <a:lvl1pPr marL="0" indent="0">
              <a:buNone/>
              <a:defRPr sz="52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1pPr>
            <a:lvl2pPr marL="309497" indent="-119037">
              <a:defRPr sz="521">
                <a:latin typeface="Trebuchet MS" pitchFamily="34" charset="0"/>
              </a:defRPr>
            </a:lvl2pPr>
            <a:lvl3pPr marL="428535" indent="-119037">
              <a:defRPr sz="521">
                <a:latin typeface="Trebuchet MS" pitchFamily="34" charset="0"/>
              </a:defRPr>
            </a:lvl3pPr>
            <a:lvl4pPr marL="559476" indent="-130941">
              <a:defRPr sz="521">
                <a:latin typeface="Trebuchet MS" pitchFamily="34" charset="0"/>
              </a:defRPr>
            </a:lvl4pPr>
            <a:lvl5pPr marL="654706" indent="-95230">
              <a:defRPr sz="521">
                <a:latin typeface="Trebuchet MS" pitchFamily="34" charset="0"/>
              </a:defRPr>
            </a:lvl5pPr>
          </a:lstStyle>
          <a:p>
            <a:pPr lvl="0"/>
            <a:r>
              <a:rPr lang="en-US"/>
              <a:t>Type in or paste your text here</a:t>
            </a:r>
          </a:p>
        </p:txBody>
      </p:sp>
      <p:sp>
        <p:nvSpPr>
          <p:cNvPr id="22" name="Text Placeholder 5"/>
          <p:cNvSpPr>
            <a:spLocks noGrp="1"/>
          </p:cNvSpPr>
          <p:nvPr>
            <p:ph type="body" sz="quarter" idx="22" hasCustomPrompt="1"/>
          </p:nvPr>
        </p:nvSpPr>
        <p:spPr>
          <a:xfrm>
            <a:off x="2380919" y="973771"/>
            <a:ext cx="2093516" cy="316232"/>
          </a:xfrm>
          <a:prstGeom prst="rect">
            <a:avLst/>
          </a:prstGeom>
          <a:noFill/>
        </p:spPr>
        <p:txBody>
          <a:bodyPr wrap="square" lIns="91436" tIns="91436" rIns="91436" bIns="91436" anchor="t" anchorCtr="0">
            <a:spAutoFit/>
          </a:bodyPr>
          <a:lstStyle>
            <a:lvl1pPr marL="0" indent="0" algn="ctr">
              <a:buNone/>
              <a:defRPr sz="771" b="1" u="sng" baseline="0"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(click to edit)  MATERIALS &amp; METHODS</a:t>
            </a:r>
          </a:p>
        </p:txBody>
      </p:sp>
      <p:sp>
        <p:nvSpPr>
          <p:cNvPr id="23" name="Text Placeholder 3"/>
          <p:cNvSpPr>
            <a:spLocks noGrp="1"/>
          </p:cNvSpPr>
          <p:nvPr>
            <p:ph type="body" sz="quarter" idx="23" hasCustomPrompt="1"/>
          </p:nvPr>
        </p:nvSpPr>
        <p:spPr>
          <a:xfrm>
            <a:off x="4676843" y="1146631"/>
            <a:ext cx="2093515" cy="549424"/>
          </a:xfrm>
          <a:prstGeom prst="rect">
            <a:avLst/>
          </a:prstGeom>
        </p:spPr>
        <p:txBody>
          <a:bodyPr wrap="square" lIns="228589" tIns="228589" rIns="228589" bIns="228589" anchor="t" anchorCtr="0">
            <a:spAutoFit/>
          </a:bodyPr>
          <a:lstStyle>
            <a:lvl1pPr marL="0" indent="0">
              <a:buNone/>
              <a:defRPr sz="52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1pPr>
            <a:lvl2pPr marL="309497" indent="-119037">
              <a:defRPr sz="521">
                <a:latin typeface="Trebuchet MS" pitchFamily="34" charset="0"/>
              </a:defRPr>
            </a:lvl2pPr>
            <a:lvl3pPr marL="428535" indent="-119037">
              <a:defRPr sz="521">
                <a:latin typeface="Trebuchet MS" pitchFamily="34" charset="0"/>
              </a:defRPr>
            </a:lvl3pPr>
            <a:lvl4pPr marL="559476" indent="-130941">
              <a:defRPr sz="521">
                <a:latin typeface="Trebuchet MS" pitchFamily="34" charset="0"/>
              </a:defRPr>
            </a:lvl4pPr>
            <a:lvl5pPr marL="654706" indent="-95230">
              <a:defRPr sz="521">
                <a:latin typeface="Trebuchet MS" pitchFamily="34" charset="0"/>
              </a:defRPr>
            </a:lvl5pPr>
          </a:lstStyle>
          <a:p>
            <a:pPr lvl="0"/>
            <a:r>
              <a:rPr lang="en-US"/>
              <a:t>Type in or paste your text here</a:t>
            </a:r>
          </a:p>
        </p:txBody>
      </p:sp>
      <p:sp>
        <p:nvSpPr>
          <p:cNvPr id="24" name="Text Placeholder 5"/>
          <p:cNvSpPr>
            <a:spLocks noGrp="1"/>
          </p:cNvSpPr>
          <p:nvPr>
            <p:ph type="body" sz="quarter" idx="24" hasCustomPrompt="1"/>
          </p:nvPr>
        </p:nvSpPr>
        <p:spPr>
          <a:xfrm>
            <a:off x="4675189" y="973771"/>
            <a:ext cx="2095500" cy="316232"/>
          </a:xfrm>
          <a:prstGeom prst="rect">
            <a:avLst/>
          </a:prstGeom>
          <a:noFill/>
        </p:spPr>
        <p:txBody>
          <a:bodyPr wrap="square" lIns="91436" tIns="91436" rIns="91436" bIns="91436" anchor="t" anchorCtr="0">
            <a:spAutoFit/>
          </a:bodyPr>
          <a:lstStyle>
            <a:lvl1pPr marL="0" indent="0" algn="ctr">
              <a:buNone/>
              <a:defRPr sz="771" b="1" u="sng" baseline="0"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(click to edit)  RESULTS</a:t>
            </a:r>
          </a:p>
        </p:txBody>
      </p:sp>
      <p:sp>
        <p:nvSpPr>
          <p:cNvPr id="25" name="Text Placeholder 5"/>
          <p:cNvSpPr>
            <a:spLocks noGrp="1"/>
          </p:cNvSpPr>
          <p:nvPr>
            <p:ph type="body" sz="quarter" idx="25" hasCustomPrompt="1"/>
          </p:nvPr>
        </p:nvSpPr>
        <p:spPr>
          <a:xfrm>
            <a:off x="6962926" y="973771"/>
            <a:ext cx="2093129" cy="316232"/>
          </a:xfrm>
          <a:prstGeom prst="rect">
            <a:avLst/>
          </a:prstGeom>
          <a:noFill/>
        </p:spPr>
        <p:txBody>
          <a:bodyPr wrap="square" lIns="91436" tIns="91436" rIns="91436" bIns="91436" anchor="t" anchorCtr="0">
            <a:spAutoFit/>
          </a:bodyPr>
          <a:lstStyle>
            <a:lvl1pPr marL="0" indent="0" algn="ctr">
              <a:buNone/>
              <a:defRPr sz="771" b="1" u="sng" baseline="0"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(click to edit)  CONCLUSIONS</a:t>
            </a:r>
          </a:p>
        </p:txBody>
      </p:sp>
      <p:sp>
        <p:nvSpPr>
          <p:cNvPr id="26" name="Text Placeholder 3"/>
          <p:cNvSpPr>
            <a:spLocks noGrp="1"/>
          </p:cNvSpPr>
          <p:nvPr>
            <p:ph type="body" sz="quarter" idx="26" hasCustomPrompt="1"/>
          </p:nvPr>
        </p:nvSpPr>
        <p:spPr>
          <a:xfrm>
            <a:off x="6962926" y="1146631"/>
            <a:ext cx="2093129" cy="549424"/>
          </a:xfrm>
          <a:prstGeom prst="rect">
            <a:avLst/>
          </a:prstGeom>
        </p:spPr>
        <p:txBody>
          <a:bodyPr wrap="square" lIns="228589" tIns="228589" rIns="228589" bIns="228589" anchor="t" anchorCtr="0">
            <a:spAutoFit/>
          </a:bodyPr>
          <a:lstStyle>
            <a:lvl1pPr marL="0" indent="0">
              <a:buNone/>
              <a:defRPr sz="52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1pPr>
            <a:lvl2pPr marL="309497" indent="-119037">
              <a:defRPr sz="521">
                <a:latin typeface="Trebuchet MS" pitchFamily="34" charset="0"/>
              </a:defRPr>
            </a:lvl2pPr>
            <a:lvl3pPr marL="428535" indent="-119037">
              <a:defRPr sz="521">
                <a:latin typeface="Trebuchet MS" pitchFamily="34" charset="0"/>
              </a:defRPr>
            </a:lvl3pPr>
            <a:lvl4pPr marL="559476" indent="-130941">
              <a:defRPr sz="521">
                <a:latin typeface="Trebuchet MS" pitchFamily="34" charset="0"/>
              </a:defRPr>
            </a:lvl4pPr>
            <a:lvl5pPr marL="654706" indent="-95230">
              <a:defRPr sz="521">
                <a:latin typeface="Trebuchet MS" pitchFamily="34" charset="0"/>
              </a:defRPr>
            </a:lvl5pPr>
          </a:lstStyle>
          <a:p>
            <a:pPr lvl="0"/>
            <a:r>
              <a:rPr lang="en-US"/>
              <a:t>Type in or paste your text here</a:t>
            </a:r>
          </a:p>
        </p:txBody>
      </p:sp>
      <p:sp>
        <p:nvSpPr>
          <p:cNvPr id="27" name="Text Placeholder 5"/>
          <p:cNvSpPr>
            <a:spLocks noGrp="1"/>
          </p:cNvSpPr>
          <p:nvPr>
            <p:ph type="body" sz="quarter" idx="27" hasCustomPrompt="1"/>
          </p:nvPr>
        </p:nvSpPr>
        <p:spPr>
          <a:xfrm>
            <a:off x="6962926" y="2791268"/>
            <a:ext cx="2093129" cy="316232"/>
          </a:xfrm>
          <a:prstGeom prst="rect">
            <a:avLst/>
          </a:prstGeom>
          <a:noFill/>
        </p:spPr>
        <p:txBody>
          <a:bodyPr wrap="square" lIns="91436" tIns="91436" rIns="91436" bIns="91436" anchor="t" anchorCtr="0">
            <a:spAutoFit/>
          </a:bodyPr>
          <a:lstStyle>
            <a:lvl1pPr marL="0" indent="0" algn="ctr">
              <a:buNone/>
              <a:defRPr sz="771" b="1" u="sng" baseline="0"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(click to edit)  REFERENCES</a:t>
            </a:r>
          </a:p>
        </p:txBody>
      </p:sp>
      <p:sp>
        <p:nvSpPr>
          <p:cNvPr id="28" name="Text Placeholder 3"/>
          <p:cNvSpPr>
            <a:spLocks noGrp="1"/>
          </p:cNvSpPr>
          <p:nvPr>
            <p:ph type="body" sz="quarter" idx="28" hasCustomPrompt="1"/>
          </p:nvPr>
        </p:nvSpPr>
        <p:spPr>
          <a:xfrm>
            <a:off x="6962926" y="2945157"/>
            <a:ext cx="2094177" cy="549424"/>
          </a:xfrm>
          <a:prstGeom prst="rect">
            <a:avLst/>
          </a:prstGeom>
        </p:spPr>
        <p:txBody>
          <a:bodyPr wrap="square" lIns="228589" tIns="228589" rIns="228589" bIns="228589" anchor="t" anchorCtr="0">
            <a:spAutoFit/>
          </a:bodyPr>
          <a:lstStyle>
            <a:lvl1pPr marL="0" indent="0">
              <a:buNone/>
              <a:defRPr sz="52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1pPr>
            <a:lvl2pPr marL="309497" indent="-119037">
              <a:defRPr sz="521">
                <a:latin typeface="Trebuchet MS" pitchFamily="34" charset="0"/>
              </a:defRPr>
            </a:lvl2pPr>
            <a:lvl3pPr marL="428535" indent="-119037">
              <a:defRPr sz="521">
                <a:latin typeface="Trebuchet MS" pitchFamily="34" charset="0"/>
              </a:defRPr>
            </a:lvl3pPr>
            <a:lvl4pPr marL="559476" indent="-130941">
              <a:defRPr sz="521">
                <a:latin typeface="Trebuchet MS" pitchFamily="34" charset="0"/>
              </a:defRPr>
            </a:lvl4pPr>
            <a:lvl5pPr marL="654706" indent="-95230">
              <a:defRPr sz="521">
                <a:latin typeface="Trebuchet MS" pitchFamily="34" charset="0"/>
              </a:defRPr>
            </a:lvl5pPr>
          </a:lstStyle>
          <a:p>
            <a:pPr lvl="0"/>
            <a:r>
              <a:rPr lang="en-US"/>
              <a:t>Type in or paste your text here</a:t>
            </a:r>
          </a:p>
        </p:txBody>
      </p:sp>
      <p:sp>
        <p:nvSpPr>
          <p:cNvPr id="29" name="Text Placeholder 5"/>
          <p:cNvSpPr>
            <a:spLocks noGrp="1"/>
          </p:cNvSpPr>
          <p:nvPr>
            <p:ph type="body" sz="quarter" idx="29" hasCustomPrompt="1"/>
          </p:nvPr>
        </p:nvSpPr>
        <p:spPr>
          <a:xfrm>
            <a:off x="6962926" y="5167656"/>
            <a:ext cx="2093129" cy="458579"/>
          </a:xfrm>
          <a:prstGeom prst="rect">
            <a:avLst/>
          </a:prstGeom>
          <a:noFill/>
        </p:spPr>
        <p:txBody>
          <a:bodyPr wrap="square" lIns="91436" tIns="91436" rIns="91436" bIns="91436" anchor="t" anchorCtr="0">
            <a:spAutoFit/>
          </a:bodyPr>
          <a:lstStyle>
            <a:lvl1pPr marL="0" indent="0" algn="ctr">
              <a:buNone/>
              <a:defRPr sz="771" b="1" u="sng" baseline="0"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(click to edit)  ACKNOWLEDGEMENTS or  CONTACT</a:t>
            </a:r>
          </a:p>
        </p:txBody>
      </p:sp>
      <p:sp>
        <p:nvSpPr>
          <p:cNvPr id="30" name="Text Placeholder 3"/>
          <p:cNvSpPr>
            <a:spLocks noGrp="1"/>
          </p:cNvSpPr>
          <p:nvPr>
            <p:ph type="body" sz="quarter" idx="30" hasCustomPrompt="1"/>
          </p:nvPr>
        </p:nvSpPr>
        <p:spPr>
          <a:xfrm>
            <a:off x="6962926" y="5324749"/>
            <a:ext cx="2094177" cy="549424"/>
          </a:xfrm>
          <a:prstGeom prst="rect">
            <a:avLst/>
          </a:prstGeom>
        </p:spPr>
        <p:txBody>
          <a:bodyPr wrap="square" lIns="228589" tIns="228589" rIns="228589" bIns="228589" anchor="t" anchorCtr="0">
            <a:spAutoFit/>
          </a:bodyPr>
          <a:lstStyle>
            <a:lvl1pPr marL="0" indent="0">
              <a:buNone/>
              <a:defRPr sz="52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1pPr>
            <a:lvl2pPr marL="309497" indent="-119037">
              <a:defRPr sz="521">
                <a:latin typeface="Trebuchet MS" pitchFamily="34" charset="0"/>
              </a:defRPr>
            </a:lvl2pPr>
            <a:lvl3pPr marL="428535" indent="-119037">
              <a:defRPr sz="521">
                <a:latin typeface="Trebuchet MS" pitchFamily="34" charset="0"/>
              </a:defRPr>
            </a:lvl3pPr>
            <a:lvl4pPr marL="559476" indent="-130941">
              <a:defRPr sz="521">
                <a:latin typeface="Trebuchet MS" pitchFamily="34" charset="0"/>
              </a:defRPr>
            </a:lvl4pPr>
            <a:lvl5pPr marL="654706" indent="-95230">
              <a:defRPr sz="521">
                <a:latin typeface="Trebuchet MS" pitchFamily="34" charset="0"/>
              </a:defRPr>
            </a:lvl5pPr>
          </a:lstStyle>
          <a:p>
            <a:pPr lvl="0"/>
            <a:r>
              <a:rPr lang="en-US"/>
              <a:t>Type in or paste your text here</a:t>
            </a:r>
          </a:p>
        </p:txBody>
      </p:sp>
      <p:sp>
        <p:nvSpPr>
          <p:cNvPr id="60" name="Text Placeholder 3"/>
          <p:cNvSpPr>
            <a:spLocks noGrp="1"/>
          </p:cNvSpPr>
          <p:nvPr>
            <p:ph type="body" sz="quarter" idx="96" hasCustomPrompt="1"/>
          </p:nvPr>
        </p:nvSpPr>
        <p:spPr>
          <a:xfrm>
            <a:off x="95766" y="2932688"/>
            <a:ext cx="2095169" cy="549424"/>
          </a:xfrm>
          <a:prstGeom prst="rect">
            <a:avLst/>
          </a:prstGeom>
        </p:spPr>
        <p:txBody>
          <a:bodyPr wrap="square" lIns="228589" tIns="228589" rIns="228589" bIns="228589" anchor="t" anchorCtr="0">
            <a:spAutoFit/>
          </a:bodyPr>
          <a:lstStyle>
            <a:lvl1pPr marL="0" indent="0">
              <a:buNone/>
              <a:defRPr sz="52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1pPr>
            <a:lvl2pPr marL="309497" indent="-119037">
              <a:defRPr sz="521">
                <a:latin typeface="Trebuchet MS" pitchFamily="34" charset="0"/>
              </a:defRPr>
            </a:lvl2pPr>
            <a:lvl3pPr marL="428535" indent="-119037">
              <a:defRPr sz="521">
                <a:latin typeface="Trebuchet MS" pitchFamily="34" charset="0"/>
              </a:defRPr>
            </a:lvl3pPr>
            <a:lvl4pPr marL="559476" indent="-130941">
              <a:defRPr sz="521">
                <a:latin typeface="Trebuchet MS" pitchFamily="34" charset="0"/>
              </a:defRPr>
            </a:lvl4pPr>
            <a:lvl5pPr marL="654706" indent="-95230">
              <a:defRPr sz="521">
                <a:latin typeface="Trebuchet MS" pitchFamily="34" charset="0"/>
              </a:defRPr>
            </a:lvl5pPr>
          </a:lstStyle>
          <a:p>
            <a:pPr lvl="0"/>
            <a:r>
              <a:rPr lang="en-US"/>
              <a:t>Type in or paste your text here</a:t>
            </a:r>
          </a:p>
        </p:txBody>
      </p:sp>
      <p:sp>
        <p:nvSpPr>
          <p:cNvPr id="19" name="Text Placeholder 76">
            <a:extLst>
              <a:ext uri="{FF2B5EF4-FFF2-40B4-BE49-F238E27FC236}">
                <a16:creationId xmlns:a16="http://schemas.microsoft.com/office/drawing/2014/main" id="{76E875DB-924A-7E40-BC3B-C78A241B7941}"/>
              </a:ext>
            </a:extLst>
          </p:cNvPr>
          <p:cNvSpPr>
            <a:spLocks noGrp="1"/>
          </p:cNvSpPr>
          <p:nvPr>
            <p:ph type="body" sz="quarter" idx="150" hasCustomPrompt="1"/>
          </p:nvPr>
        </p:nvSpPr>
        <p:spPr>
          <a:xfrm>
            <a:off x="1235957" y="640390"/>
            <a:ext cx="6666452" cy="247632"/>
          </a:xfrm>
          <a:prstGeom prst="rect">
            <a:avLst/>
          </a:prstGeom>
        </p:spPr>
        <p:txBody>
          <a:bodyPr wrap="square" anchor="t" anchorCtr="0">
            <a:spAutoFit/>
          </a:bodyPr>
          <a:lstStyle>
            <a:lvl1pPr marL="0" indent="0" algn="ctr">
              <a:buFontTx/>
              <a:buNone/>
              <a:defRPr sz="917">
                <a:solidFill>
                  <a:schemeClr val="bg1"/>
                </a:solidFill>
                <a:latin typeface="+mj-lt"/>
              </a:defRPr>
            </a:lvl1pPr>
            <a:lvl2pPr>
              <a:buFontTx/>
              <a:buNone/>
              <a:defRPr sz="1500"/>
            </a:lvl2pPr>
            <a:lvl3pPr>
              <a:buFontTx/>
              <a:buNone/>
              <a:defRPr sz="1500"/>
            </a:lvl3pPr>
            <a:lvl4pPr>
              <a:buFontTx/>
              <a:buNone/>
              <a:defRPr sz="1500"/>
            </a:lvl4pPr>
            <a:lvl5pPr>
              <a:buFontTx/>
              <a:buNone/>
              <a:defRPr sz="1500"/>
            </a:lvl5pPr>
          </a:lstStyle>
          <a:p>
            <a:pPr lvl="0"/>
            <a:r>
              <a:rPr lang="en-US"/>
              <a:t>Click here to add affiliations</a:t>
            </a:r>
          </a:p>
        </p:txBody>
      </p:sp>
      <p:sp>
        <p:nvSpPr>
          <p:cNvPr id="31" name="Text Placeholder 76">
            <a:extLst>
              <a:ext uri="{FF2B5EF4-FFF2-40B4-BE49-F238E27FC236}">
                <a16:creationId xmlns:a16="http://schemas.microsoft.com/office/drawing/2014/main" id="{83D8C485-82D1-A04A-AA78-C554A9ECB43D}"/>
              </a:ext>
            </a:extLst>
          </p:cNvPr>
          <p:cNvSpPr>
            <a:spLocks noGrp="1"/>
          </p:cNvSpPr>
          <p:nvPr>
            <p:ph type="body" sz="quarter" idx="151" hasCustomPrompt="1"/>
          </p:nvPr>
        </p:nvSpPr>
        <p:spPr>
          <a:xfrm>
            <a:off x="1235957" y="388439"/>
            <a:ext cx="6666452" cy="305596"/>
          </a:xfrm>
          <a:prstGeom prst="rect">
            <a:avLst/>
          </a:prstGeom>
        </p:spPr>
        <p:txBody>
          <a:bodyPr wrap="square" anchor="t" anchorCtr="0">
            <a:spAutoFit/>
          </a:bodyPr>
          <a:lstStyle>
            <a:lvl1pPr marL="0" indent="0" algn="ctr">
              <a:buFontTx/>
              <a:buNone/>
              <a:defRPr sz="1250" b="1">
                <a:solidFill>
                  <a:schemeClr val="bg1"/>
                </a:solidFill>
                <a:latin typeface="+mj-lt"/>
              </a:defRPr>
            </a:lvl1pPr>
            <a:lvl2pPr>
              <a:buFontTx/>
              <a:buNone/>
              <a:defRPr sz="1500"/>
            </a:lvl2pPr>
            <a:lvl3pPr>
              <a:buFontTx/>
              <a:buNone/>
              <a:defRPr sz="1500"/>
            </a:lvl3pPr>
            <a:lvl4pPr>
              <a:buFontTx/>
              <a:buNone/>
              <a:defRPr sz="1500"/>
            </a:lvl4pPr>
            <a:lvl5pPr>
              <a:buFontTx/>
              <a:buNone/>
              <a:defRPr sz="1500"/>
            </a:lvl5pPr>
          </a:lstStyle>
          <a:p>
            <a:pPr lvl="0"/>
            <a:r>
              <a:rPr lang="en-US"/>
              <a:t>Click here to add authors</a:t>
            </a:r>
          </a:p>
        </p:txBody>
      </p:sp>
      <p:sp>
        <p:nvSpPr>
          <p:cNvPr id="32" name="Text Placeholder 76">
            <a:extLst>
              <a:ext uri="{FF2B5EF4-FFF2-40B4-BE49-F238E27FC236}">
                <a16:creationId xmlns:a16="http://schemas.microsoft.com/office/drawing/2014/main" id="{CBC470FB-9A4D-1549-9DD0-8846678DDA54}"/>
              </a:ext>
            </a:extLst>
          </p:cNvPr>
          <p:cNvSpPr>
            <a:spLocks noGrp="1"/>
          </p:cNvSpPr>
          <p:nvPr>
            <p:ph type="body" sz="quarter" idx="153" hasCustomPrompt="1"/>
          </p:nvPr>
        </p:nvSpPr>
        <p:spPr>
          <a:xfrm>
            <a:off x="1235957" y="81167"/>
            <a:ext cx="6666452" cy="405111"/>
          </a:xfrm>
          <a:prstGeom prst="rect">
            <a:avLst/>
          </a:prstGeom>
        </p:spPr>
        <p:txBody>
          <a:bodyPr wrap="square" anchor="t" anchorCtr="0">
            <a:spAutoFit/>
          </a:bodyPr>
          <a:lstStyle>
            <a:lvl1pPr marL="0" indent="0" algn="ctr">
              <a:buFontTx/>
              <a:buNone/>
              <a:defRPr sz="1833" b="1">
                <a:solidFill>
                  <a:schemeClr val="bg1"/>
                </a:solidFill>
                <a:latin typeface="+mj-lt"/>
              </a:defRPr>
            </a:lvl1pPr>
            <a:lvl2pPr>
              <a:buFontTx/>
              <a:buNone/>
              <a:defRPr sz="1500"/>
            </a:lvl2pPr>
            <a:lvl3pPr>
              <a:buFontTx/>
              <a:buNone/>
              <a:defRPr sz="1500"/>
            </a:lvl3pPr>
            <a:lvl4pPr>
              <a:buFontTx/>
              <a:buNone/>
              <a:defRPr sz="1500"/>
            </a:lvl4pPr>
            <a:lvl5pPr>
              <a:buFontTx/>
              <a:buNone/>
              <a:defRPr sz="1500"/>
            </a:lvl5pPr>
          </a:lstStyle>
          <a:p>
            <a:pPr lvl="0"/>
            <a:r>
              <a:rPr lang="en-US"/>
              <a:t>Click here to add title</a:t>
            </a:r>
          </a:p>
        </p:txBody>
      </p:sp>
    </p:spTree>
    <p:extLst>
      <p:ext uri="{BB962C8B-B14F-4D97-AF65-F5344CB8AC3E}">
        <p14:creationId xmlns:p14="http://schemas.microsoft.com/office/powerpoint/2010/main" val="22740639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A362AC-B59F-4AC7-B279-57DDD5336B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5477" y="922096"/>
            <a:ext cx="8018449" cy="137103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E6042DB-75BD-4EC1-B6D9-8A72EF940CA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5477" y="2293126"/>
            <a:ext cx="8018449" cy="363608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DD1378-7C96-4079-B44C-3D86B465759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77086" y="6356351"/>
            <a:ext cx="194444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1"/>
                </a:solidFill>
                <a:latin typeface="+mj-lt"/>
              </a:defRPr>
            </a:lvl1pPr>
          </a:lstStyle>
          <a:p>
            <a:fld id="{CD438618-DEE5-47CF-A8B2-A9E090D503CD}" type="datetimeFigureOut">
              <a:rPr lang="en-US" dirty="0"/>
              <a:t>11/23/2025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9B6B78-577F-43F5-BAEE-BF72484C985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36538" y="6356351"/>
            <a:ext cx="340479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CC75B8-AF8F-4D8A-9B3D-D1951A64BAD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189259" y="6356351"/>
            <a:ext cx="5042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400">
                <a:solidFill>
                  <a:schemeClr val="tx1"/>
                </a:solidFill>
              </a:defRPr>
            </a:lvl1pPr>
          </a:lstStyle>
          <a:p>
            <a:fld id="{E30AF5A0-43BB-4336-8627-9123B9144D80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64F9B95-9045-48D2-B9F3-2927E98F54AA}"/>
              </a:ext>
            </a:extLst>
          </p:cNvPr>
          <p:cNvCxnSpPr>
            <a:cxnSpLocks/>
          </p:cNvCxnSpPr>
          <p:nvPr/>
        </p:nvCxnSpPr>
        <p:spPr>
          <a:xfrm>
            <a:off x="600075" y="723900"/>
            <a:ext cx="794385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85AA86F-6A4D-4BCB-A045-D992CDC2959B}"/>
              </a:ext>
            </a:extLst>
          </p:cNvPr>
          <p:cNvCxnSpPr>
            <a:cxnSpLocks/>
          </p:cNvCxnSpPr>
          <p:nvPr/>
        </p:nvCxnSpPr>
        <p:spPr>
          <a:xfrm>
            <a:off x="600075" y="6142781"/>
            <a:ext cx="794385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855345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3" r:id="rId1"/>
    <p:sldLayoutId id="2147483744" r:id="rId2"/>
    <p:sldLayoutId id="2147483745" r:id="rId3"/>
    <p:sldLayoutId id="2147483746" r:id="rId4"/>
    <p:sldLayoutId id="2147483747" r:id="rId5"/>
    <p:sldLayoutId id="2147483748" r:id="rId6"/>
    <p:sldLayoutId id="2147483749" r:id="rId7"/>
    <p:sldLayoutId id="2147483750" r:id="rId8"/>
    <p:sldLayoutId id="2147483751" r:id="rId9"/>
    <p:sldLayoutId id="2147483752" r:id="rId10"/>
    <p:sldLayoutId id="2147483753" r:id="rId11"/>
    <p:sldLayoutId id="2147483754" r:id="rId12"/>
  </p:sldLayoutIdLst>
  <p:hf hdr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kern="1200" cap="all" spc="3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2880" userDrawn="1">
          <p15:clr>
            <a:srgbClr val="F26B43"/>
          </p15:clr>
        </p15:guide>
        <p15:guide id="3" orient="horz" pos="672" userDrawn="1">
          <p15:clr>
            <a:srgbClr val="F26B43"/>
          </p15:clr>
        </p15:guide>
        <p15:guide id="4" orient="horz" pos="912" userDrawn="1">
          <p15:clr>
            <a:srgbClr val="F26B43"/>
          </p15:clr>
        </p15:guide>
        <p15:guide id="5" pos="5382" userDrawn="1">
          <p15:clr>
            <a:srgbClr val="F26B43"/>
          </p15:clr>
        </p15:guide>
        <p15:guide id="6" pos="378" userDrawn="1">
          <p15:clr>
            <a:srgbClr val="F26B43"/>
          </p15:clr>
        </p15:guide>
        <p15:guide id="7" orient="horz" pos="3864" userDrawn="1">
          <p15:clr>
            <a:srgbClr val="F26B43"/>
          </p15:clr>
        </p15:guide>
        <p15:guide id="8" orient="horz" pos="456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black text on a white background&#10;&#10;AI-generated content may be incorrect.">
            <a:extLst>
              <a:ext uri="{FF2B5EF4-FFF2-40B4-BE49-F238E27FC236}">
                <a16:creationId xmlns:a16="http://schemas.microsoft.com/office/drawing/2014/main" id="{466AD076-429D-8552-E887-1A2CE4C7B4E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7886" y="413247"/>
            <a:ext cx="2581155" cy="1094527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CE0CF061-C354-EDE3-CE43-CE3ADA3463E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96424" y="1854814"/>
            <a:ext cx="4500711" cy="1276801"/>
          </a:xfrm>
          <a:prstGeom prst="rect">
            <a:avLst/>
          </a:prstGeom>
        </p:spPr>
      </p:pic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1468DCBA-DBA5-6A60-B686-C712A263D9C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3400217"/>
            <a:ext cx="7886700" cy="268943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nl" sz="1800" dirty="0">
                <a:solidFill>
                  <a:schemeClr val="tx1"/>
                </a:solidFill>
                <a:latin typeface="Arial"/>
                <a:cs typeface="Arial"/>
              </a:rPr>
              <a:t>Student name: </a:t>
            </a:r>
            <a:r>
              <a:rPr lang="nl" sz="1800" err="1">
                <a:solidFill>
                  <a:schemeClr val="tx1"/>
                </a:solidFill>
                <a:latin typeface="Arial"/>
                <a:cs typeface="Arial"/>
              </a:rPr>
              <a:t>Celina</a:t>
            </a:r>
            <a:r>
              <a:rPr lang="nl" sz="1800" dirty="0">
                <a:solidFill>
                  <a:schemeClr val="tx1"/>
                </a:solidFill>
                <a:latin typeface="Arial"/>
                <a:cs typeface="Arial"/>
              </a:rPr>
              <a:t> Krawczyk</a:t>
            </a:r>
            <a:endParaRPr lang="en-US" sz="1800" dirty="0">
              <a:solidFill>
                <a:schemeClr val="tx1"/>
              </a:solidFill>
              <a:latin typeface="Arial"/>
              <a:cs typeface="Arial"/>
            </a:endParaRPr>
          </a:p>
          <a:p>
            <a:r>
              <a:rPr lang="nl" sz="1800" dirty="0">
                <a:solidFill>
                  <a:schemeClr val="tx1"/>
                </a:solidFill>
                <a:latin typeface="Arial"/>
                <a:cs typeface="Arial"/>
              </a:rPr>
              <a:t>Student ID: 2317548</a:t>
            </a:r>
          </a:p>
          <a:p>
            <a:r>
              <a:rPr lang="en-US" sz="1800" dirty="0">
                <a:solidFill>
                  <a:schemeClr val="tx1"/>
                </a:solidFill>
                <a:latin typeface="Arial"/>
                <a:cs typeface="Arial"/>
              </a:rPr>
              <a:t>Lecturer: </a:t>
            </a:r>
            <a:r>
              <a:rPr lang="en-US" sz="1800" dirty="0">
                <a:solidFill>
                  <a:schemeClr val="tx1"/>
                </a:solidFill>
                <a:latin typeface="Arial"/>
                <a:ea typeface="+mn-lt"/>
                <a:cs typeface="+mn-lt"/>
              </a:rPr>
              <a:t>Dr Farah Wiita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6887EEA-A8D0-D772-23A1-676B4E2B9909}"/>
              </a:ext>
            </a:extLst>
          </p:cNvPr>
          <p:cNvSpPr txBox="1"/>
          <p:nvPr/>
        </p:nvSpPr>
        <p:spPr>
          <a:xfrm>
            <a:off x="637145" y="4953425"/>
            <a:ext cx="6970142" cy="60016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IE" sz="1100" dirty="0">
                <a:latin typeface="Arial"/>
                <a:cs typeface="Arial"/>
              </a:rPr>
              <a:t>I confirm that I have not used any AI tools in the research and creation of this assignment. I confirm that I have not presented any AI generated materials as my own work. I confirm I have copies of my drafts, notes, and other resources I used, which I may be asked to provide in evidence</a:t>
            </a:r>
            <a:endParaRPr lang="en-US" sz="1100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" name="Picture 22" descr="Understanding post-traumatic stress disorder">
            <a:extLst>
              <a:ext uri="{FF2B5EF4-FFF2-40B4-BE49-F238E27FC236}">
                <a16:creationId xmlns:a16="http://schemas.microsoft.com/office/drawing/2014/main" id="{93658DD5-1333-BB6C-54E8-A02D1E26321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7683" y="4463810"/>
            <a:ext cx="2963536" cy="156785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E6EDE4D7-E5DB-5854-2C54-58DE17CBAE7C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-6084" y="1166213"/>
            <a:ext cx="2282815" cy="2486024"/>
          </a:xfrm>
          <a:solidFill>
            <a:schemeClr val="bg2"/>
          </a:solidFill>
        </p:spPr>
        <p:txBody>
          <a:bodyPr/>
          <a:lstStyle>
            <a:defPPr>
              <a:defRPr lang="en-US"/>
            </a:defPPr>
            <a:lvl1pPr marL="0" algn="l" defTabSz="914208" rtl="0" eaLnBrk="1" latinLnBrk="0" hangingPunct="1">
              <a:defRPr sz="179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104" algn="l" defTabSz="914208" rtl="0" eaLnBrk="1" latinLnBrk="0" hangingPunct="1">
              <a:defRPr sz="179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208" algn="l" defTabSz="914208" rtl="0" eaLnBrk="1" latinLnBrk="0" hangingPunct="1">
              <a:defRPr sz="179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312" algn="l" defTabSz="914208" rtl="0" eaLnBrk="1" latinLnBrk="0" hangingPunct="1">
              <a:defRPr sz="179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416" algn="l" defTabSz="914208" rtl="0" eaLnBrk="1" latinLnBrk="0" hangingPunct="1">
              <a:defRPr sz="179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5520" algn="l" defTabSz="914208" rtl="0" eaLnBrk="1" latinLnBrk="0" hangingPunct="1">
              <a:defRPr sz="179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624" algn="l" defTabSz="914208" rtl="0" eaLnBrk="1" latinLnBrk="0" hangingPunct="1">
              <a:defRPr sz="179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28" algn="l" defTabSz="914208" rtl="0" eaLnBrk="1" latinLnBrk="0" hangingPunct="1">
              <a:defRPr sz="179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832" algn="l" defTabSz="914208" rtl="0" eaLnBrk="1" latinLnBrk="0" hangingPunct="1">
              <a:defRPr sz="179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kern="100">
                <a:latin typeface="Arial"/>
                <a:ea typeface="Aptos" panose="020B0004020202020204" pitchFamily="34" charset="0"/>
                <a:cs typeface="Times New Roman"/>
              </a:rPr>
              <a:t>Disorders Specifically Associated With Stress (ISD-11 Classification, Chapter 6 ( WHO,2019).</a:t>
            </a:r>
            <a:endParaRPr lang="en-GB" sz="800" kern="100">
              <a:latin typeface="Arial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90000"/>
              </a:lnSpc>
            </a:pPr>
            <a:r>
              <a:rPr lang="en-US" sz="800" b="1" kern="100" dirty="0">
                <a:latin typeface="Arial"/>
                <a:ea typeface="Aptos" panose="020B0004020202020204" pitchFamily="34" charset="0"/>
                <a:cs typeface="Arial"/>
              </a:rPr>
              <a:t>Definition: </a:t>
            </a:r>
            <a:r>
              <a:rPr lang="en-US" sz="800" kern="100" dirty="0">
                <a:latin typeface="Arial"/>
                <a:ea typeface="Aptos" panose="020B0004020202020204" pitchFamily="34" charset="0"/>
                <a:cs typeface="Arial"/>
              </a:rPr>
              <a:t>a mental health condition triggered by experiencing or witnessing a traumatic event. </a:t>
            </a:r>
            <a:endParaRPr lang="en-US" sz="800" kern="100" dirty="0">
              <a:solidFill>
                <a:srgbClr val="000000"/>
              </a:solidFill>
              <a:latin typeface="Arial"/>
              <a:ea typeface="Aptos" panose="020B0004020202020204" pitchFamily="34" charset="0"/>
              <a:cs typeface="Arial"/>
            </a:endParaRPr>
          </a:p>
          <a:p>
            <a:pPr marL="171450" indent="-171450">
              <a:lnSpc>
                <a:spcPct val="90000"/>
              </a:lnSpc>
              <a:buFont typeface="Arial,Sans-Serif"/>
              <a:buChar char="•"/>
            </a:pPr>
            <a:r>
              <a:rPr lang="en-US" sz="800" kern="100">
                <a:latin typeface="Arial"/>
                <a:ea typeface="Aptos" panose="020B0004020202020204" pitchFamily="34" charset="0"/>
                <a:cs typeface="Times New Roman"/>
              </a:rPr>
              <a:t>reported lifetime trauma rose among females from 31.2% in 2014 to 37.4% in2023/24, while rates for males remained relatively unchanged (31.5% to 32.0%). </a:t>
            </a:r>
            <a:endParaRPr lang="en-US" sz="800" kern="100">
              <a:solidFill>
                <a:srgbClr val="000000"/>
              </a:solidFill>
              <a:latin typeface="Arial"/>
              <a:ea typeface="Aptos" panose="020B0004020202020204" pitchFamily="34" charset="0"/>
              <a:cs typeface="Times New Roman"/>
            </a:endParaRPr>
          </a:p>
          <a:p>
            <a:pPr marL="171450" indent="-171450">
              <a:lnSpc>
                <a:spcPct val="90000"/>
              </a:lnSpc>
              <a:buFont typeface="Arial,Sans-Serif"/>
              <a:buChar char="•"/>
            </a:pPr>
            <a:r>
              <a:rPr lang="en-US" sz="800" kern="100">
                <a:latin typeface="Arial"/>
                <a:ea typeface="Aptos" panose="020B0004020202020204" pitchFamily="34" charset="0"/>
                <a:cs typeface="Times New Roman"/>
              </a:rPr>
              <a:t>ptsd prevalence increased from 4.4% in2014 to 5.7% in 2023/24, with approximately 1in 20 adults screening positive using the </a:t>
            </a:r>
            <a:r>
              <a:rPr lang="en-US" sz="800" kern="100" err="1">
                <a:latin typeface="Arial"/>
                <a:ea typeface="Aptos" panose="020B0004020202020204" pitchFamily="34" charset="0"/>
                <a:cs typeface="Times New Roman"/>
              </a:rPr>
              <a:t>pcl</a:t>
            </a:r>
            <a:r>
              <a:rPr lang="en-US" sz="800" kern="100">
                <a:latin typeface="Arial"/>
                <a:ea typeface="Aptos" panose="020B0004020202020204" pitchFamily="34" charset="0"/>
                <a:cs typeface="Times New Roman"/>
              </a:rPr>
              <a:t>-c tool (NHS,2025).</a:t>
            </a:r>
            <a:endParaRPr lang="en-US" sz="800" kern="100">
              <a:solidFill>
                <a:srgbClr val="000000"/>
              </a:solidFill>
              <a:latin typeface="Arial"/>
              <a:ea typeface="Aptos" panose="020B0004020202020204" pitchFamily="34" charset="0"/>
              <a:cs typeface="Times New Roman"/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8B703ED-7BE7-AD1D-5C76-349AC66245A2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217680" y="919330"/>
            <a:ext cx="2064671" cy="381985"/>
          </a:xfrm>
          <a:solidFill>
            <a:schemeClr val="bg2">
              <a:lumMod val="75000"/>
            </a:schemeClr>
          </a:solidFill>
          <a:ln>
            <a:solidFill>
              <a:schemeClr val="bg2">
                <a:lumMod val="75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208" rtl="0" eaLnBrk="1" latinLnBrk="0" hangingPunct="1">
              <a:defRPr sz="179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104" algn="l" defTabSz="914208" rtl="0" eaLnBrk="1" latinLnBrk="0" hangingPunct="1">
              <a:defRPr sz="179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208" algn="l" defTabSz="914208" rtl="0" eaLnBrk="1" latinLnBrk="0" hangingPunct="1">
              <a:defRPr sz="179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312" algn="l" defTabSz="914208" rtl="0" eaLnBrk="1" latinLnBrk="0" hangingPunct="1">
              <a:defRPr sz="179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416" algn="l" defTabSz="914208" rtl="0" eaLnBrk="1" latinLnBrk="0" hangingPunct="1">
              <a:defRPr sz="179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5520" algn="l" defTabSz="914208" rtl="0" eaLnBrk="1" latinLnBrk="0" hangingPunct="1">
              <a:defRPr sz="179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624" algn="l" defTabSz="914208" rtl="0" eaLnBrk="1" latinLnBrk="0" hangingPunct="1">
              <a:defRPr sz="179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28" algn="l" defTabSz="914208" rtl="0" eaLnBrk="1" latinLnBrk="0" hangingPunct="1">
              <a:defRPr sz="179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832" algn="l" defTabSz="914208" rtl="0" eaLnBrk="1" latinLnBrk="0" hangingPunct="1">
              <a:defRPr sz="179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000" u="none" dirty="0">
                <a:latin typeface="Aptos"/>
              </a:rPr>
              <a:t>          Introduction 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45A24BA-23D0-389B-9C96-39883BA95D24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-5906" y="3786310"/>
            <a:ext cx="2156715" cy="317510"/>
          </a:xfrm>
          <a:solidFill>
            <a:schemeClr val="tx2">
              <a:lumMod val="25000"/>
              <a:lumOff val="7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208" rtl="0" eaLnBrk="1" latinLnBrk="0" hangingPunct="1">
              <a:defRPr sz="179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104" algn="l" defTabSz="914208" rtl="0" eaLnBrk="1" latinLnBrk="0" hangingPunct="1">
              <a:defRPr sz="179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208" algn="l" defTabSz="914208" rtl="0" eaLnBrk="1" latinLnBrk="0" hangingPunct="1">
              <a:defRPr sz="179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312" algn="l" defTabSz="914208" rtl="0" eaLnBrk="1" latinLnBrk="0" hangingPunct="1">
              <a:defRPr sz="179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416" algn="l" defTabSz="914208" rtl="0" eaLnBrk="1" latinLnBrk="0" hangingPunct="1">
              <a:defRPr sz="179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5520" algn="l" defTabSz="914208" rtl="0" eaLnBrk="1" latinLnBrk="0" hangingPunct="1">
              <a:defRPr sz="179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624" algn="l" defTabSz="914208" rtl="0" eaLnBrk="1" latinLnBrk="0" hangingPunct="1">
              <a:defRPr sz="179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28" algn="l" defTabSz="914208" rtl="0" eaLnBrk="1" latinLnBrk="0" hangingPunct="1">
              <a:defRPr sz="179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832" algn="l" defTabSz="914208" rtl="0" eaLnBrk="1" latinLnBrk="0" hangingPunct="1">
              <a:defRPr sz="179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000">
                <a:latin typeface="Aptos"/>
              </a:rPr>
              <a:t>Causes, Symptoms, Diagnosis</a:t>
            </a:r>
            <a:endParaRPr lang="en-GB" sz="1750">
              <a:latin typeface="Aptos"/>
            </a:endParaRP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25EA422-02CF-EC85-AE1E-9F501EE4E390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2495730" y="1257666"/>
            <a:ext cx="2048638" cy="4670744"/>
          </a:xfrm>
        </p:spPr>
        <p:txBody>
          <a:bodyPr/>
          <a:lstStyle>
            <a:defPPr>
              <a:defRPr lang="en-US"/>
            </a:defPPr>
            <a:lvl1pPr marL="0" algn="l" defTabSz="914208" rtl="0" eaLnBrk="1" latinLnBrk="0" hangingPunct="1">
              <a:defRPr sz="179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104" algn="l" defTabSz="914208" rtl="0" eaLnBrk="1" latinLnBrk="0" hangingPunct="1">
              <a:defRPr sz="179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208" algn="l" defTabSz="914208" rtl="0" eaLnBrk="1" latinLnBrk="0" hangingPunct="1">
              <a:defRPr sz="179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312" algn="l" defTabSz="914208" rtl="0" eaLnBrk="1" latinLnBrk="0" hangingPunct="1">
              <a:defRPr sz="179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416" algn="l" defTabSz="914208" rtl="0" eaLnBrk="1" latinLnBrk="0" hangingPunct="1">
              <a:defRPr sz="179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5520" algn="l" defTabSz="914208" rtl="0" eaLnBrk="1" latinLnBrk="0" hangingPunct="1">
              <a:defRPr sz="179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624" algn="l" defTabSz="914208" rtl="0" eaLnBrk="1" latinLnBrk="0" hangingPunct="1">
              <a:defRPr sz="179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28" algn="l" defTabSz="914208" rtl="0" eaLnBrk="1" latinLnBrk="0" hangingPunct="1">
              <a:defRPr sz="179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832" algn="l" defTabSz="914208" rtl="0" eaLnBrk="1" latinLnBrk="0" hangingPunct="1">
              <a:defRPr sz="179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>
              <a:buChar char="•"/>
            </a:pPr>
            <a:r>
              <a:rPr lang="en-US" sz="800" kern="100" dirty="0">
                <a:solidFill>
                  <a:srgbClr val="000000"/>
                </a:solidFill>
                <a:latin typeface="Arial"/>
                <a:ea typeface="Calibri"/>
                <a:cs typeface="Calibri"/>
              </a:rPr>
              <a:t>Past: </a:t>
            </a:r>
            <a:r>
              <a:rPr lang="en-US" sz="800" kern="100" dirty="0">
                <a:solidFill>
                  <a:srgbClr val="000000"/>
                </a:solidFill>
                <a:latin typeface="Arial"/>
                <a:ea typeface="+mn-lt"/>
                <a:cs typeface="+mn-lt"/>
              </a:rPr>
              <a:t>Historically misunderstood and stigmatized</a:t>
            </a:r>
            <a:r>
              <a:rPr lang="en-US" sz="800" kern="100" dirty="0">
                <a:solidFill>
                  <a:srgbClr val="000000"/>
                </a:solidFill>
                <a:latin typeface="Arial"/>
                <a:ea typeface="Calibri"/>
                <a:cs typeface="Calibri"/>
              </a:rPr>
              <a:t> </a:t>
            </a:r>
            <a:r>
              <a:rPr lang="en-US" sz="800" kern="100" dirty="0">
                <a:solidFill>
                  <a:srgbClr val="000000"/>
                </a:solidFill>
                <a:latin typeface="Arial"/>
                <a:cs typeface="Times New Roman"/>
              </a:rPr>
              <a:t>misinterpretation of </a:t>
            </a:r>
            <a:r>
              <a:rPr lang="en-US" sz="800" kern="100" dirty="0">
                <a:solidFill>
                  <a:srgbClr val="000000"/>
                </a:solidFill>
                <a:latin typeface="Arial"/>
                <a:ea typeface="Calibri"/>
                <a:cs typeface="Calibri"/>
              </a:rPr>
              <a:t> symptoms  </a:t>
            </a:r>
            <a:endParaRPr lang="en-US" sz="800" dirty="0">
              <a:solidFill>
                <a:srgbClr val="000000"/>
              </a:solidFill>
              <a:latin typeface="Arial"/>
              <a:ea typeface="Calibri"/>
              <a:cs typeface="Arial"/>
            </a:endParaRPr>
          </a:p>
          <a:p>
            <a:pPr marL="171450" indent="-171450">
              <a:buChar char="•"/>
            </a:pPr>
            <a:r>
              <a:rPr lang="en-US" sz="800" kern="100" dirty="0">
                <a:solidFill>
                  <a:srgbClr val="000000"/>
                </a:solidFill>
                <a:latin typeface="Arial"/>
                <a:ea typeface="Calibri"/>
                <a:cs typeface="Calibri"/>
              </a:rPr>
              <a:t>WWI:  </a:t>
            </a:r>
            <a:r>
              <a:rPr lang="en-US" sz="800" kern="100" dirty="0">
                <a:solidFill>
                  <a:srgbClr val="000000"/>
                </a:solidFill>
                <a:ea typeface="+mn-lt"/>
                <a:cs typeface="+mn-lt"/>
              </a:rPr>
              <a:t>Previously known as “shell shock” or “combat fatigue” in military  context</a:t>
            </a:r>
            <a:r>
              <a:rPr lang="en-US" sz="800" kern="100" dirty="0">
                <a:solidFill>
                  <a:srgbClr val="000000"/>
                </a:solidFill>
                <a:latin typeface="Neue Haas Grotesk Text Pro"/>
                <a:ea typeface="Calibri"/>
                <a:cs typeface="Calibri"/>
              </a:rPr>
              <a:t>                         </a:t>
            </a:r>
            <a:endParaRPr lang="en-US" sz="800" kern="100" dirty="0">
              <a:latin typeface="Neue Haas Grotesk Text Pro"/>
              <a:ea typeface="Calibri"/>
              <a:cs typeface="Calibri"/>
            </a:endParaRPr>
          </a:p>
          <a:p>
            <a:pPr marL="171450" indent="-171450">
              <a:buChar char="•"/>
            </a:pPr>
            <a:r>
              <a:rPr lang="en-US" sz="800" kern="100" dirty="0">
                <a:solidFill>
                  <a:srgbClr val="000000"/>
                </a:solidFill>
                <a:latin typeface="Arial"/>
                <a:ea typeface="Calibri"/>
                <a:cs typeface="Calibri"/>
              </a:rPr>
              <a:t> WWII/Vietnam: Referred to as 'combat fatigue'</a:t>
            </a:r>
          </a:p>
          <a:p>
            <a:pPr marL="171450" indent="-171450">
              <a:buChar char="•"/>
            </a:pPr>
            <a:r>
              <a:rPr lang="en-US" sz="800" kern="100" dirty="0">
                <a:solidFill>
                  <a:srgbClr val="000000"/>
                </a:solidFill>
                <a:latin typeface="Arial"/>
                <a:ea typeface="+mn-lt"/>
                <a:cs typeface="+mn-lt"/>
              </a:rPr>
              <a:t>Recognition as a formal diagnosis emerged in the 1980s (DSM-III)</a:t>
            </a:r>
            <a:endParaRPr lang="en-US" sz="800" kern="100" dirty="0">
              <a:solidFill>
                <a:srgbClr val="000000"/>
              </a:solidFill>
              <a:latin typeface="Arial"/>
              <a:ea typeface="Calibri"/>
              <a:cs typeface="Calibri"/>
            </a:endParaRPr>
          </a:p>
          <a:p>
            <a:pPr marL="285750" indent="-285750">
              <a:buChar char="•"/>
            </a:pPr>
            <a:r>
              <a:rPr lang="en-US" sz="800" kern="100" dirty="0">
                <a:solidFill>
                  <a:srgbClr val="000000"/>
                </a:solidFill>
                <a:latin typeface="Arial"/>
                <a:ea typeface="Calibri"/>
                <a:cs typeface="Calibri"/>
              </a:rPr>
              <a:t>Present: </a:t>
            </a:r>
            <a:r>
              <a:rPr lang="en-US" sz="800" kern="100" dirty="0">
                <a:solidFill>
                  <a:srgbClr val="000000"/>
                </a:solidFill>
                <a:latin typeface="Arial"/>
                <a:ea typeface="+mn-lt"/>
                <a:cs typeface="+mn-lt"/>
              </a:rPr>
              <a:t>Shift from moral weakness to medical condition requiring treatment</a:t>
            </a:r>
            <a:r>
              <a:rPr lang="en-US" sz="800" kern="100" dirty="0">
                <a:solidFill>
                  <a:srgbClr val="000000"/>
                </a:solidFill>
                <a:latin typeface="Arial"/>
                <a:ea typeface="Calibri"/>
                <a:cs typeface="Calibri"/>
              </a:rPr>
              <a:t> ((Hamadeh</a:t>
            </a:r>
            <a:r>
              <a:rPr lang="en-US" sz="800" i="1" kern="100" dirty="0">
                <a:solidFill>
                  <a:srgbClr val="000000"/>
                </a:solidFill>
                <a:latin typeface="Arial"/>
                <a:ea typeface="Calibri"/>
                <a:cs typeface="Calibri"/>
              </a:rPr>
              <a:t> et al</a:t>
            </a:r>
            <a:r>
              <a:rPr lang="en-US" sz="800" kern="100" dirty="0">
                <a:solidFill>
                  <a:srgbClr val="000000"/>
                </a:solidFill>
                <a:latin typeface="Arial"/>
                <a:ea typeface="Calibri"/>
                <a:cs typeface="Calibri"/>
              </a:rPr>
              <a:t>,2025) and(Kaiser </a:t>
            </a:r>
            <a:r>
              <a:rPr lang="en-US" sz="800" i="1" kern="100" dirty="0">
                <a:solidFill>
                  <a:srgbClr val="000000"/>
                </a:solidFill>
                <a:latin typeface="Arial"/>
                <a:ea typeface="Calibri"/>
                <a:cs typeface="Calibri"/>
              </a:rPr>
              <a:t>et al,</a:t>
            </a:r>
            <a:r>
              <a:rPr lang="en-US" sz="800" kern="100" dirty="0">
                <a:solidFill>
                  <a:srgbClr val="000000"/>
                </a:solidFill>
                <a:latin typeface="Arial"/>
                <a:ea typeface="Calibri"/>
                <a:cs typeface="Calibri"/>
              </a:rPr>
              <a:t>2025).        </a:t>
            </a:r>
          </a:p>
          <a:p>
            <a:pPr marL="285750" indent="-285750">
              <a:buChar char="•"/>
            </a:pPr>
            <a:endParaRPr lang="en-US" sz="1900" kern="100" dirty="0">
              <a:solidFill>
                <a:srgbClr val="000000"/>
              </a:solidFill>
              <a:latin typeface="Neue Haas Grotesk Text Pro"/>
              <a:ea typeface="Calibri"/>
              <a:cs typeface="Calibri"/>
            </a:endParaRPr>
          </a:p>
          <a:p>
            <a:pPr marL="171450" indent="-171450">
              <a:buChar char="•"/>
            </a:pPr>
            <a:endParaRPr lang="en-US" sz="800" kern="100" dirty="0">
              <a:latin typeface="Arial"/>
              <a:ea typeface="Calibri"/>
              <a:cs typeface="Calibri"/>
            </a:endParaRP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7D374F2-DF33-39C4-AE9E-EC19FF534CA6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2492352" y="920355"/>
            <a:ext cx="2050384" cy="516415"/>
          </a:xfrm>
          <a:solidFill>
            <a:schemeClr val="accent1"/>
          </a:solidFill>
        </p:spPr>
        <p:txBody>
          <a:bodyPr/>
          <a:lstStyle>
            <a:defPPr>
              <a:defRPr lang="en-US"/>
            </a:defPPr>
            <a:lvl1pPr marL="0" algn="l" defTabSz="914208" rtl="0" eaLnBrk="1" latinLnBrk="0" hangingPunct="1">
              <a:defRPr sz="179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104" algn="l" defTabSz="914208" rtl="0" eaLnBrk="1" latinLnBrk="0" hangingPunct="1">
              <a:defRPr sz="179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208" algn="l" defTabSz="914208" rtl="0" eaLnBrk="1" latinLnBrk="0" hangingPunct="1">
              <a:defRPr sz="179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312" algn="l" defTabSz="914208" rtl="0" eaLnBrk="1" latinLnBrk="0" hangingPunct="1">
              <a:defRPr sz="179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416" algn="l" defTabSz="914208" rtl="0" eaLnBrk="1" latinLnBrk="0" hangingPunct="1">
              <a:defRPr sz="179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5520" algn="l" defTabSz="914208" rtl="0" eaLnBrk="1" latinLnBrk="0" hangingPunct="1">
              <a:defRPr sz="179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624" algn="l" defTabSz="914208" rtl="0" eaLnBrk="1" latinLnBrk="0" hangingPunct="1">
              <a:defRPr sz="179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28" algn="l" defTabSz="914208" rtl="0" eaLnBrk="1" latinLnBrk="0" hangingPunct="1">
              <a:defRPr sz="179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832" algn="l" defTabSz="914208" rtl="0" eaLnBrk="1" latinLnBrk="0" hangingPunct="1">
              <a:defRPr sz="179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000" dirty="0">
                <a:solidFill>
                  <a:schemeClr val="bg1"/>
                </a:solidFill>
                <a:latin typeface="Aptos"/>
              </a:rPr>
              <a:t>H</a:t>
            </a:r>
            <a:r>
              <a:rPr lang="en-GB" sz="1000" u="none" dirty="0">
                <a:solidFill>
                  <a:schemeClr val="bg1"/>
                </a:solidFill>
                <a:latin typeface="Aptos"/>
              </a:rPr>
              <a:t>istorical perspectives and treatments 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F39F00D5-5C38-D6F2-6606-6A41E051B19F}"/>
              </a:ext>
            </a:extLst>
          </p:cNvPr>
          <p:cNvSpPr>
            <a:spLocks noGrp="1"/>
          </p:cNvSpPr>
          <p:nvPr>
            <p:ph type="body" sz="quarter" idx="23"/>
          </p:nvPr>
        </p:nvSpPr>
        <p:spPr>
          <a:xfrm>
            <a:off x="3825447" y="2777583"/>
            <a:ext cx="2633552" cy="2313215"/>
          </a:xfrm>
        </p:spPr>
        <p:txBody>
          <a:bodyPr/>
          <a:lstStyle>
            <a:defPPr>
              <a:defRPr lang="en-US"/>
            </a:defPPr>
            <a:lvl1pPr marL="0" algn="l" defTabSz="914208" rtl="0" eaLnBrk="1" latinLnBrk="0" hangingPunct="1">
              <a:defRPr sz="179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104" algn="l" defTabSz="914208" rtl="0" eaLnBrk="1" latinLnBrk="0" hangingPunct="1">
              <a:defRPr sz="179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208" algn="l" defTabSz="914208" rtl="0" eaLnBrk="1" latinLnBrk="0" hangingPunct="1">
              <a:defRPr sz="179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312" algn="l" defTabSz="914208" rtl="0" eaLnBrk="1" latinLnBrk="0" hangingPunct="1">
              <a:defRPr sz="179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416" algn="l" defTabSz="914208" rtl="0" eaLnBrk="1" latinLnBrk="0" hangingPunct="1">
              <a:defRPr sz="179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5520" algn="l" defTabSz="914208" rtl="0" eaLnBrk="1" latinLnBrk="0" hangingPunct="1">
              <a:defRPr sz="179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624" algn="l" defTabSz="914208" rtl="0" eaLnBrk="1" latinLnBrk="0" hangingPunct="1">
              <a:defRPr sz="179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28" algn="l" defTabSz="914208" rtl="0" eaLnBrk="1" latinLnBrk="0" hangingPunct="1">
              <a:defRPr sz="179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832" algn="l" defTabSz="914208" rtl="0" eaLnBrk="1" latinLnBrk="0" hangingPunct="1">
              <a:defRPr sz="179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000" b="1" dirty="0">
                <a:latin typeface="Aptos"/>
              </a:rPr>
              <a:t>          </a:t>
            </a:r>
            <a:r>
              <a:rPr lang="en-GB" sz="1000" b="1" dirty="0">
                <a:solidFill>
                  <a:schemeClr val="accent5">
                    <a:lumMod val="76000"/>
                  </a:schemeClr>
                </a:solidFill>
                <a:latin typeface="Aptos"/>
              </a:rPr>
              <a:t>Current services and treatments </a:t>
            </a:r>
          </a:p>
          <a:p>
            <a:endParaRPr lang="en-GB" sz="1000" b="1" dirty="0">
              <a:solidFill>
                <a:schemeClr val="accent5">
                  <a:lumMod val="76000"/>
                </a:schemeClr>
              </a:solidFill>
              <a:latin typeface="Aptos"/>
              <a:ea typeface="Calibri"/>
              <a:cs typeface="Calibri"/>
            </a:endParaRPr>
          </a:p>
          <a:p>
            <a:pPr marL="628015" lvl="1" indent="-171450">
              <a:lnSpc>
                <a:spcPct val="100000"/>
              </a:lnSpc>
              <a:spcBef>
                <a:spcPts val="0"/>
              </a:spcBef>
            </a:pPr>
            <a:r>
              <a:rPr lang="en-US" sz="800" b="1" dirty="0">
                <a:solidFill>
                  <a:srgbClr val="444444"/>
                </a:solidFill>
                <a:latin typeface="Arial"/>
                <a:ea typeface="Calibri"/>
                <a:cs typeface="Calibri"/>
              </a:rPr>
              <a:t>  </a:t>
            </a:r>
            <a:r>
              <a:rPr lang="en-US" sz="800" b="1" dirty="0">
                <a:solidFill>
                  <a:schemeClr val="accent5">
                    <a:lumMod val="76000"/>
                  </a:schemeClr>
                </a:solidFill>
                <a:latin typeface="Arial"/>
                <a:ea typeface="Calibri"/>
                <a:cs typeface="Calibri"/>
              </a:rPr>
              <a:t> Watchful waiting</a:t>
            </a:r>
          </a:p>
          <a:p>
            <a:pPr marL="628015" lvl="1" indent="-17145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endParaRPr lang="en-US" sz="800" b="1" dirty="0">
              <a:solidFill>
                <a:schemeClr val="accent5">
                  <a:lumMod val="76000"/>
                </a:schemeClr>
              </a:solidFill>
              <a:latin typeface="Arial"/>
              <a:ea typeface="Calibri"/>
              <a:cs typeface="Calibri"/>
            </a:endParaRPr>
          </a:p>
          <a:p>
            <a:pPr marL="742315" lvl="1" indent="-285750">
              <a:lnSpc>
                <a:spcPct val="100000"/>
              </a:lnSpc>
              <a:spcBef>
                <a:spcPts val="0"/>
              </a:spcBef>
              <a:buFont typeface="Arial"/>
              <a:buChar char="•"/>
            </a:pPr>
            <a:r>
              <a:rPr lang="en-US" sz="800" b="1" dirty="0">
                <a:solidFill>
                  <a:schemeClr val="accent5">
                    <a:lumMod val="76000"/>
                  </a:schemeClr>
                </a:solidFill>
                <a:latin typeface="Arial"/>
                <a:ea typeface="Calibri"/>
                <a:cs typeface="Calibri"/>
              </a:rPr>
              <a:t>Psychological therapies</a:t>
            </a:r>
          </a:p>
          <a:p>
            <a:pPr marL="742315" lvl="1" indent="-285750">
              <a:lnSpc>
                <a:spcPct val="100000"/>
              </a:lnSpc>
              <a:spcBef>
                <a:spcPts val="0"/>
              </a:spcBef>
              <a:buFont typeface="Arial"/>
              <a:buChar char="•"/>
            </a:pPr>
            <a:endParaRPr lang="en-US" sz="800" b="1" dirty="0">
              <a:solidFill>
                <a:schemeClr val="accent5">
                  <a:lumMod val="76000"/>
                </a:schemeClr>
              </a:solidFill>
              <a:latin typeface="Arial"/>
              <a:ea typeface="Calibri"/>
              <a:cs typeface="Calibri"/>
            </a:endParaRPr>
          </a:p>
          <a:p>
            <a:pPr marL="742315" lvl="1" indent="-285750">
              <a:lnSpc>
                <a:spcPct val="100000"/>
              </a:lnSpc>
              <a:spcBef>
                <a:spcPts val="0"/>
              </a:spcBef>
              <a:buFont typeface="Arial"/>
              <a:buChar char="•"/>
            </a:pPr>
            <a:r>
              <a:rPr lang="en-US" sz="800" b="1" dirty="0">
                <a:solidFill>
                  <a:schemeClr val="accent5">
                    <a:lumMod val="76000"/>
                  </a:schemeClr>
                </a:solidFill>
                <a:latin typeface="Arial"/>
                <a:ea typeface="Calibri"/>
                <a:cs typeface="Calibri"/>
              </a:rPr>
              <a:t>Pharmacological support</a:t>
            </a:r>
          </a:p>
          <a:p>
            <a:pPr marL="742315" lvl="1" indent="-285750">
              <a:lnSpc>
                <a:spcPct val="100000"/>
              </a:lnSpc>
              <a:spcBef>
                <a:spcPts val="0"/>
              </a:spcBef>
              <a:buFont typeface="Arial"/>
              <a:buChar char="•"/>
            </a:pPr>
            <a:endParaRPr lang="en-US" sz="800" b="1" dirty="0">
              <a:solidFill>
                <a:schemeClr val="accent5">
                  <a:lumMod val="76000"/>
                </a:schemeClr>
              </a:solidFill>
              <a:latin typeface="Arial"/>
              <a:ea typeface="Calibri"/>
              <a:cs typeface="Calibri"/>
            </a:endParaRPr>
          </a:p>
          <a:p>
            <a:pPr marL="742315" lvl="1" indent="-285750">
              <a:lnSpc>
                <a:spcPct val="100000"/>
              </a:lnSpc>
              <a:spcBef>
                <a:spcPts val="0"/>
              </a:spcBef>
              <a:buFont typeface="Arial"/>
              <a:buChar char="•"/>
            </a:pPr>
            <a:r>
              <a:rPr lang="en-US" sz="800" b="1" dirty="0">
                <a:solidFill>
                  <a:schemeClr val="accent5">
                    <a:lumMod val="76000"/>
                  </a:schemeClr>
                </a:solidFill>
                <a:latin typeface="Arial"/>
                <a:ea typeface="+mn-lt"/>
                <a:cs typeface="+mn-lt"/>
              </a:rPr>
              <a:t>Services available via GP referral or self-referral to talking therapies</a:t>
            </a:r>
            <a:r>
              <a:rPr lang="en-US" sz="800" b="1" dirty="0">
                <a:solidFill>
                  <a:schemeClr val="accent5">
                    <a:lumMod val="76000"/>
                  </a:schemeClr>
                </a:solidFill>
                <a:latin typeface="Arial"/>
                <a:ea typeface="Calibri"/>
                <a:cs typeface="Calibri"/>
              </a:rPr>
              <a:t>(Bupa,2024).</a:t>
            </a:r>
            <a:endParaRPr lang="en-US" sz="800" b="1">
              <a:solidFill>
                <a:schemeClr val="accent5">
                  <a:lumMod val="76000"/>
                </a:schemeClr>
              </a:solidFill>
              <a:latin typeface="Arial"/>
              <a:cs typeface="Arial"/>
            </a:endParaRPr>
          </a:p>
          <a:p>
            <a:pPr algn="l"/>
            <a:endParaRPr lang="en-GB" sz="1000" b="1" dirty="0">
              <a:solidFill>
                <a:schemeClr val="accent5">
                  <a:lumMod val="76000"/>
                </a:schemeClr>
              </a:solidFill>
              <a:latin typeface="Aptos"/>
            </a:endParaRP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527F632F-F998-135E-0524-86D375FC5D18}"/>
              </a:ext>
            </a:extLst>
          </p:cNvPr>
          <p:cNvSpPr>
            <a:spLocks noGrp="1"/>
          </p:cNvSpPr>
          <p:nvPr>
            <p:ph type="body" sz="quarter" idx="24"/>
          </p:nvPr>
        </p:nvSpPr>
        <p:spPr>
          <a:xfrm>
            <a:off x="7034784" y="1251172"/>
            <a:ext cx="2031789" cy="299855"/>
          </a:xfrm>
        </p:spPr>
        <p:txBody>
          <a:bodyPr/>
          <a:lstStyle>
            <a:defPPr>
              <a:defRPr lang="en-US"/>
            </a:defPPr>
            <a:lvl1pPr marL="0" algn="l" defTabSz="914208" rtl="0" eaLnBrk="1" latinLnBrk="0" hangingPunct="1">
              <a:defRPr sz="179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104" algn="l" defTabSz="914208" rtl="0" eaLnBrk="1" latinLnBrk="0" hangingPunct="1">
              <a:defRPr sz="179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208" algn="l" defTabSz="914208" rtl="0" eaLnBrk="1" latinLnBrk="0" hangingPunct="1">
              <a:defRPr sz="179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312" algn="l" defTabSz="914208" rtl="0" eaLnBrk="1" latinLnBrk="0" hangingPunct="1">
              <a:defRPr sz="179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416" algn="l" defTabSz="914208" rtl="0" eaLnBrk="1" latinLnBrk="0" hangingPunct="1">
              <a:defRPr sz="179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5520" algn="l" defTabSz="914208" rtl="0" eaLnBrk="1" latinLnBrk="0" hangingPunct="1">
              <a:defRPr sz="179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624" algn="l" defTabSz="914208" rtl="0" eaLnBrk="1" latinLnBrk="0" hangingPunct="1">
              <a:defRPr sz="179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28" algn="l" defTabSz="914208" rtl="0" eaLnBrk="1" latinLnBrk="0" hangingPunct="1">
              <a:defRPr sz="179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832" algn="l" defTabSz="914208" rtl="0" eaLnBrk="1" latinLnBrk="0" hangingPunct="1">
              <a:defRPr sz="179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000" dirty="0">
                <a:latin typeface="Aptos" panose="020B0004020202020204" pitchFamily="34" charset="0"/>
              </a:rPr>
              <a:t>Recommendations</a:t>
            </a: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5BB92EB9-4C7E-3A15-04B6-67A9C82BD3DD}"/>
              </a:ext>
            </a:extLst>
          </p:cNvPr>
          <p:cNvSpPr>
            <a:spLocks noGrp="1"/>
          </p:cNvSpPr>
          <p:nvPr>
            <p:ph type="body" sz="quarter" idx="25"/>
          </p:nvPr>
        </p:nvSpPr>
        <p:spPr>
          <a:xfrm>
            <a:off x="7033180" y="1178987"/>
            <a:ext cx="2078752" cy="347138"/>
          </a:xfrm>
          <a:solidFill>
            <a:schemeClr val="accent1">
              <a:lumMod val="60000"/>
              <a:lumOff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208" rtl="0" eaLnBrk="1" latinLnBrk="0" hangingPunct="1">
              <a:defRPr sz="179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104" algn="l" defTabSz="914208" rtl="0" eaLnBrk="1" latinLnBrk="0" hangingPunct="1">
              <a:defRPr sz="179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208" algn="l" defTabSz="914208" rtl="0" eaLnBrk="1" latinLnBrk="0" hangingPunct="1">
              <a:defRPr sz="179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312" algn="l" defTabSz="914208" rtl="0" eaLnBrk="1" latinLnBrk="0" hangingPunct="1">
              <a:defRPr sz="179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416" algn="l" defTabSz="914208" rtl="0" eaLnBrk="1" latinLnBrk="0" hangingPunct="1">
              <a:defRPr sz="179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5520" algn="l" defTabSz="914208" rtl="0" eaLnBrk="1" latinLnBrk="0" hangingPunct="1">
              <a:defRPr sz="179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624" algn="l" defTabSz="914208" rtl="0" eaLnBrk="1" latinLnBrk="0" hangingPunct="1">
              <a:defRPr sz="179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28" algn="l" defTabSz="914208" rtl="0" eaLnBrk="1" latinLnBrk="0" hangingPunct="1">
              <a:defRPr sz="179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832" algn="l" defTabSz="914208" rtl="0" eaLnBrk="1" latinLnBrk="0" hangingPunct="1">
              <a:defRPr sz="179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Aft>
                <a:spcPts val="229"/>
              </a:spcAft>
            </a:pPr>
            <a:r>
              <a:rPr lang="en-US" sz="1000" dirty="0">
                <a:latin typeface="Aptos"/>
                <a:ea typeface="Century Schoolbook" panose="02040604050505020304" pitchFamily="18" charset="0"/>
              </a:rPr>
              <a:t>Recommendations</a:t>
            </a:r>
            <a:endParaRPr lang="en-US" sz="1000" dirty="0">
              <a:latin typeface="Aptos" panose="020B0004020202020204" pitchFamily="34" charset="0"/>
              <a:ea typeface="Century Schoolbook" panose="02040604050505020304" pitchFamily="18" charset="0"/>
            </a:endParaRP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E623E73B-A818-ECAD-449D-B4BA29C89431}"/>
              </a:ext>
            </a:extLst>
          </p:cNvPr>
          <p:cNvSpPr>
            <a:spLocks noGrp="1"/>
          </p:cNvSpPr>
          <p:nvPr>
            <p:ph type="body" sz="quarter" idx="26"/>
          </p:nvPr>
        </p:nvSpPr>
        <p:spPr>
          <a:xfrm>
            <a:off x="6659569" y="3220376"/>
            <a:ext cx="2442393" cy="624123"/>
          </a:xfrm>
          <a:solidFill>
            <a:schemeClr val="accent3">
              <a:lumMod val="40000"/>
              <a:lumOff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208" rtl="0" eaLnBrk="1" latinLnBrk="0" hangingPunct="1">
              <a:defRPr sz="179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104" algn="l" defTabSz="914208" rtl="0" eaLnBrk="1" latinLnBrk="0" hangingPunct="1">
              <a:defRPr sz="179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208" algn="l" defTabSz="914208" rtl="0" eaLnBrk="1" latinLnBrk="0" hangingPunct="1">
              <a:defRPr sz="179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312" algn="l" defTabSz="914208" rtl="0" eaLnBrk="1" latinLnBrk="0" hangingPunct="1">
              <a:defRPr sz="179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416" algn="l" defTabSz="914208" rtl="0" eaLnBrk="1" latinLnBrk="0" hangingPunct="1">
              <a:defRPr sz="179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5520" algn="l" defTabSz="914208" rtl="0" eaLnBrk="1" latinLnBrk="0" hangingPunct="1">
              <a:defRPr sz="179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624" algn="l" defTabSz="914208" rtl="0" eaLnBrk="1" latinLnBrk="0" hangingPunct="1">
              <a:defRPr sz="179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28" algn="l" defTabSz="914208" rtl="0" eaLnBrk="1" latinLnBrk="0" hangingPunct="1">
              <a:defRPr sz="179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832" algn="l" defTabSz="914208" rtl="0" eaLnBrk="1" latinLnBrk="0" hangingPunct="1">
              <a:defRPr sz="179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000" dirty="0">
                <a:latin typeface="Aptos"/>
              </a:rPr>
              <a:t>                      </a:t>
            </a:r>
            <a:r>
              <a:rPr lang="en-GB" sz="1000" b="1" dirty="0">
                <a:latin typeface="Aptos"/>
              </a:rPr>
              <a:t>Conclusions </a:t>
            </a:r>
          </a:p>
        </p:txBody>
      </p:sp>
      <p:sp>
        <p:nvSpPr>
          <p:cNvPr id="15" name="Text Placeholder 14">
            <a:extLst>
              <a:ext uri="{FF2B5EF4-FFF2-40B4-BE49-F238E27FC236}">
                <a16:creationId xmlns:a16="http://schemas.microsoft.com/office/drawing/2014/main" id="{A70C907E-7905-7BDC-E66E-90047768310D}"/>
              </a:ext>
            </a:extLst>
          </p:cNvPr>
          <p:cNvSpPr>
            <a:spLocks noGrp="1"/>
          </p:cNvSpPr>
          <p:nvPr>
            <p:ph type="body" sz="quarter" idx="27"/>
          </p:nvPr>
        </p:nvSpPr>
        <p:spPr>
          <a:xfrm>
            <a:off x="-6132" y="4095399"/>
            <a:ext cx="2164046" cy="1940284"/>
          </a:xfrm>
          <a:solidFill>
            <a:schemeClr val="tx2">
              <a:lumMod val="10000"/>
              <a:lumOff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208" rtl="0" eaLnBrk="1" latinLnBrk="0" hangingPunct="1">
              <a:defRPr sz="179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104" algn="l" defTabSz="914208" rtl="0" eaLnBrk="1" latinLnBrk="0" hangingPunct="1">
              <a:defRPr sz="179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208" algn="l" defTabSz="914208" rtl="0" eaLnBrk="1" latinLnBrk="0" hangingPunct="1">
              <a:defRPr sz="179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312" algn="l" defTabSz="914208" rtl="0" eaLnBrk="1" latinLnBrk="0" hangingPunct="1">
              <a:defRPr sz="179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416" algn="l" defTabSz="914208" rtl="0" eaLnBrk="1" latinLnBrk="0" hangingPunct="1">
              <a:defRPr sz="179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5520" algn="l" defTabSz="914208" rtl="0" eaLnBrk="1" latinLnBrk="0" hangingPunct="1">
              <a:defRPr sz="179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624" algn="l" defTabSz="914208" rtl="0" eaLnBrk="1" latinLnBrk="0" hangingPunct="1">
              <a:defRPr sz="179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28" algn="l" defTabSz="914208" rtl="0" eaLnBrk="1" latinLnBrk="0" hangingPunct="1">
              <a:defRPr sz="179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832" algn="l" defTabSz="914208" rtl="0" eaLnBrk="1" latinLnBrk="0" hangingPunct="1">
              <a:defRPr sz="179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kern="100">
                <a:latin typeface="Arial"/>
                <a:ea typeface="Aptos" panose="020B0004020202020204" pitchFamily="34" charset="0"/>
                <a:cs typeface="Times New Roman"/>
              </a:rPr>
              <a:t>Causes</a:t>
            </a:r>
            <a:r>
              <a:rPr lang="en-GB" sz="800" b="1" kern="100">
                <a:solidFill>
                  <a:srgbClr val="000000"/>
                </a:solidFill>
                <a:latin typeface="Arial"/>
                <a:ea typeface="Aptos" panose="020B0004020202020204" pitchFamily="34" charset="0"/>
                <a:cs typeface="Times New Roman"/>
              </a:rPr>
              <a:t>:</a:t>
            </a:r>
            <a:r>
              <a:rPr lang="en-GB" sz="800" b="1" kern="100">
                <a:solidFill>
                  <a:srgbClr val="FF0000"/>
                </a:solidFill>
                <a:latin typeface="Arial"/>
                <a:ea typeface="Aptos" panose="020B0004020202020204" pitchFamily="34" charset="0"/>
                <a:cs typeface="Times New Roman"/>
              </a:rPr>
              <a:t> </a:t>
            </a:r>
            <a:r>
              <a:rPr lang="en-US" sz="800" kern="100">
                <a:solidFill>
                  <a:srgbClr val="000000"/>
                </a:solidFill>
                <a:latin typeface="Arial"/>
                <a:ea typeface="Aptos" panose="020B0004020202020204" pitchFamily="34" charset="0"/>
                <a:cs typeface="Times New Roman"/>
              </a:rPr>
              <a:t> Exposure to traumatic events such as violence, disasters, accidents, or combat (RC PSYCH,2021).</a:t>
            </a:r>
            <a:endParaRPr lang="en-GB" sz="800" kern="100">
              <a:solidFill>
                <a:srgbClr val="000000"/>
              </a:solidFill>
              <a:latin typeface="Arial"/>
              <a:ea typeface="Aptos" panose="020B0004020202020204" pitchFamily="34" charset="0"/>
              <a:cs typeface="Times New Roman"/>
            </a:endParaRPr>
          </a:p>
          <a:p>
            <a:r>
              <a:rPr lang="en-GB" sz="800" b="1" kern="100">
                <a:latin typeface="Arial"/>
                <a:ea typeface="Aptos" panose="020B0004020202020204" pitchFamily="34" charset="0"/>
                <a:cs typeface="Times New Roman"/>
              </a:rPr>
              <a:t>Symptoms:</a:t>
            </a:r>
            <a:r>
              <a:rPr lang="en-US" sz="800" kern="100">
                <a:solidFill>
                  <a:srgbClr val="000000"/>
                </a:solidFill>
                <a:latin typeface="Arial"/>
                <a:cs typeface="Arial"/>
              </a:rPr>
              <a:t>Intrusive memories ,avoidance, negative mood changes, hyperarousal (NICE,2025).</a:t>
            </a:r>
            <a:endParaRPr lang="en-GB" sz="800" kern="100">
              <a:solidFill>
                <a:srgbClr val="000000"/>
              </a:solidFill>
              <a:latin typeface="Arial"/>
              <a:cs typeface="Arial"/>
            </a:endParaRPr>
          </a:p>
          <a:p>
            <a:r>
              <a:rPr lang="en-GB" sz="800" b="1">
                <a:latin typeface="Arial"/>
                <a:cs typeface="Arial"/>
              </a:rPr>
              <a:t>Diagnosis:</a:t>
            </a:r>
            <a:r>
              <a:rPr lang="en-GB" sz="800" b="1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lang="en-US" sz="800">
                <a:solidFill>
                  <a:srgbClr val="000000"/>
                </a:solidFill>
                <a:latin typeface="Arial"/>
                <a:cs typeface="Arial"/>
              </a:rPr>
              <a:t>Clinical evaluation using DSM-5 criteria and trauma history (Mann ,Marwaha and Torrico,2025).</a:t>
            </a:r>
            <a:endParaRPr lang="en-GB" sz="800">
              <a:solidFill>
                <a:srgbClr val="000000"/>
              </a:solidFill>
              <a:latin typeface="Arial"/>
              <a:cs typeface="Arial"/>
            </a:endParaRPr>
          </a:p>
        </p:txBody>
      </p: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C7232E11-A480-4CE9-B9AD-96B7E3A30128}"/>
              </a:ext>
            </a:extLst>
          </p:cNvPr>
          <p:cNvSpPr>
            <a:spLocks noGrp="1"/>
          </p:cNvSpPr>
          <p:nvPr>
            <p:ph type="body" sz="quarter" idx="28"/>
          </p:nvPr>
        </p:nvSpPr>
        <p:spPr>
          <a:xfrm>
            <a:off x="-493" y="7788"/>
            <a:ext cx="9110600" cy="797632"/>
          </a:xfrm>
          <a:solidFill>
            <a:srgbClr val="58735B"/>
          </a:solidFill>
        </p:spPr>
        <p:txBody>
          <a:bodyPr/>
          <a:lstStyle>
            <a:defPPr>
              <a:defRPr lang="en-US"/>
            </a:defPPr>
            <a:lvl1pPr marL="0" algn="l" defTabSz="914208" rtl="0" eaLnBrk="1" latinLnBrk="0" hangingPunct="1">
              <a:defRPr sz="179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104" algn="l" defTabSz="914208" rtl="0" eaLnBrk="1" latinLnBrk="0" hangingPunct="1">
              <a:defRPr sz="179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208" algn="l" defTabSz="914208" rtl="0" eaLnBrk="1" latinLnBrk="0" hangingPunct="1">
              <a:defRPr sz="179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312" algn="l" defTabSz="914208" rtl="0" eaLnBrk="1" latinLnBrk="0" hangingPunct="1">
              <a:defRPr sz="179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416" algn="l" defTabSz="914208" rtl="0" eaLnBrk="1" latinLnBrk="0" hangingPunct="1">
              <a:defRPr sz="179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5520" algn="l" defTabSz="914208" rtl="0" eaLnBrk="1" latinLnBrk="0" hangingPunct="1">
              <a:defRPr sz="179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624" algn="l" defTabSz="914208" rtl="0" eaLnBrk="1" latinLnBrk="0" hangingPunct="1">
              <a:defRPr sz="179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28" algn="l" defTabSz="914208" rtl="0" eaLnBrk="1" latinLnBrk="0" hangingPunct="1">
              <a:defRPr sz="179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832" algn="l" defTabSz="914208" rtl="0" eaLnBrk="1" latinLnBrk="0" hangingPunct="1">
              <a:defRPr sz="179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750"/>
              <a:t>                     </a:t>
            </a:r>
            <a:r>
              <a:rPr lang="en-GB" sz="2000">
                <a:solidFill>
                  <a:schemeClr val="accent6">
                    <a:lumMod val="49000"/>
                  </a:schemeClr>
                </a:solidFill>
                <a:latin typeface="Franklin Gothic Medium"/>
              </a:rPr>
              <a:t> </a:t>
            </a:r>
            <a:r>
              <a:rPr lang="en-GB" sz="2000">
                <a:solidFill>
                  <a:schemeClr val="bg1"/>
                </a:solidFill>
                <a:latin typeface="Franklin Gothic Medium"/>
              </a:rPr>
              <a:t>6B40- POST TRAUMATIC STRESS DISORDER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5875ED09-4E4A-9E07-67CF-B667B77E48B3}"/>
              </a:ext>
            </a:extLst>
          </p:cNvPr>
          <p:cNvSpPr txBox="1"/>
          <p:nvPr/>
        </p:nvSpPr>
        <p:spPr>
          <a:xfrm>
            <a:off x="7126941" y="1524000"/>
            <a:ext cx="38486" cy="2949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208" rtl="0" eaLnBrk="1" latinLnBrk="0" hangingPunct="1">
              <a:defRPr sz="179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104" algn="l" defTabSz="914208" rtl="0" eaLnBrk="1" latinLnBrk="0" hangingPunct="1">
              <a:defRPr sz="179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208" algn="l" defTabSz="914208" rtl="0" eaLnBrk="1" latinLnBrk="0" hangingPunct="1">
              <a:defRPr sz="179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312" algn="l" defTabSz="914208" rtl="0" eaLnBrk="1" latinLnBrk="0" hangingPunct="1">
              <a:defRPr sz="179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416" algn="l" defTabSz="914208" rtl="0" eaLnBrk="1" latinLnBrk="0" hangingPunct="1">
              <a:defRPr sz="179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5520" algn="l" defTabSz="914208" rtl="0" eaLnBrk="1" latinLnBrk="0" hangingPunct="1">
              <a:defRPr sz="179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624" algn="l" defTabSz="914208" rtl="0" eaLnBrk="1" latinLnBrk="0" hangingPunct="1">
              <a:defRPr sz="179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28" algn="l" defTabSz="914208" rtl="0" eaLnBrk="1" latinLnBrk="0" hangingPunct="1">
              <a:defRPr sz="179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832" algn="l" defTabSz="914208" rtl="0" eaLnBrk="1" latinLnBrk="0" hangingPunct="1">
              <a:defRPr sz="179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373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B3562C41-E3C0-5F08-784A-56E1411F4A37}"/>
              </a:ext>
            </a:extLst>
          </p:cNvPr>
          <p:cNvSpPr txBox="1"/>
          <p:nvPr/>
        </p:nvSpPr>
        <p:spPr>
          <a:xfrm>
            <a:off x="6635819" y="3658460"/>
            <a:ext cx="2449645" cy="1600438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/>
          </a:p>
          <a:p>
            <a:pPr marL="171450" indent="-171450">
              <a:buFont typeface="Arial"/>
              <a:buChar char="•"/>
            </a:pPr>
            <a:r>
              <a:rPr lang="en-US" sz="800" dirty="0">
                <a:latin typeface="Arial"/>
                <a:ea typeface="+mn-lt"/>
                <a:cs typeface="+mn-lt"/>
              </a:rPr>
              <a:t>PTSD is a treatable condition </a:t>
            </a:r>
            <a:endParaRPr lang="en-US" sz="800" dirty="0">
              <a:latin typeface="Arial"/>
              <a:ea typeface="+mn-lt"/>
              <a:cs typeface="Arial"/>
            </a:endParaRPr>
          </a:p>
          <a:p>
            <a:pPr marL="171450" indent="-171450">
              <a:buFont typeface="Arial"/>
              <a:buChar char="•"/>
            </a:pPr>
            <a:endParaRPr lang="en-US" sz="800">
              <a:latin typeface="Arial"/>
              <a:cs typeface="Arial"/>
            </a:endParaRPr>
          </a:p>
          <a:p>
            <a:pPr marL="171450" indent="-171450">
              <a:buFont typeface="Arial"/>
              <a:buChar char="•"/>
            </a:pPr>
            <a:r>
              <a:rPr lang="en-US" sz="800" dirty="0">
                <a:latin typeface="Arial"/>
                <a:ea typeface="+mn-lt"/>
                <a:cs typeface="+mn-lt"/>
              </a:rPr>
              <a:t>Early recognition and  culturally sensitive</a:t>
            </a:r>
            <a:endParaRPr lang="en-US" sz="800" dirty="0">
              <a:latin typeface="Arial"/>
              <a:ea typeface="+mn-lt"/>
              <a:cs typeface="Arial"/>
            </a:endParaRPr>
          </a:p>
          <a:p>
            <a:r>
              <a:rPr lang="en-US" sz="800" dirty="0">
                <a:latin typeface="Arial"/>
                <a:ea typeface="+mn-lt"/>
                <a:cs typeface="+mn-lt"/>
              </a:rPr>
              <a:t>care are essential to improving outcomes, especially for high-risk groups including veterans, survivors of abuse, and refugees.</a:t>
            </a:r>
            <a:endParaRPr lang="en-US" sz="800">
              <a:latin typeface="Arial"/>
              <a:cs typeface="Arial"/>
            </a:endParaRPr>
          </a:p>
          <a:p>
            <a:endParaRPr lang="en-US" sz="800" dirty="0">
              <a:latin typeface="Arial"/>
              <a:ea typeface="+mn-lt"/>
              <a:cs typeface="+mn-lt"/>
            </a:endParaRPr>
          </a:p>
          <a:p>
            <a:pPr marL="171450" indent="-171450">
              <a:buFont typeface="Arial"/>
              <a:buChar char="•"/>
            </a:pPr>
            <a:r>
              <a:rPr lang="en-US" sz="800" dirty="0">
                <a:latin typeface="Arial"/>
                <a:ea typeface="+mn-lt"/>
                <a:cs typeface="+mn-lt"/>
              </a:rPr>
              <a:t>Understanding of PTSD has evolved significantly,</a:t>
            </a:r>
            <a:endParaRPr lang="en-US" sz="800" dirty="0">
              <a:latin typeface="Arial"/>
              <a:cs typeface="Arial"/>
            </a:endParaRPr>
          </a:p>
          <a:p>
            <a:endParaRPr lang="en-US" sz="800" dirty="0">
              <a:latin typeface="Arial"/>
              <a:cs typeface="Arial"/>
            </a:endParaRP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BC5935FC-EAA5-D170-16FB-DC7D71088318}"/>
              </a:ext>
            </a:extLst>
          </p:cNvPr>
          <p:cNvSpPr txBox="1"/>
          <p:nvPr/>
        </p:nvSpPr>
        <p:spPr>
          <a:xfrm>
            <a:off x="6456134" y="1673617"/>
            <a:ext cx="2795462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628650" lvl="1" indent="-171450">
              <a:buFont typeface="Arial"/>
              <a:buChar char="•"/>
            </a:pPr>
            <a:r>
              <a:rPr lang="en-US" sz="800" b="1" dirty="0">
                <a:latin typeface="Arial"/>
                <a:ea typeface="Calibri"/>
                <a:cs typeface="Calibri"/>
              </a:rPr>
              <a:t>Identification and coordination of care</a:t>
            </a:r>
          </a:p>
          <a:p>
            <a:pPr marL="628650" lvl="1" indent="-171450">
              <a:buFont typeface="Arial"/>
              <a:buChar char="•"/>
            </a:pPr>
            <a:endParaRPr lang="en-US" sz="800" b="1" dirty="0">
              <a:latin typeface="Arial"/>
              <a:ea typeface="Calibri"/>
              <a:cs typeface="Calibri"/>
            </a:endParaRPr>
          </a:p>
          <a:p>
            <a:pPr lvl="1">
              <a:buFont typeface="Arial"/>
              <a:buChar char="•"/>
            </a:pPr>
            <a:r>
              <a:rPr lang="en-US" sz="800" b="1" dirty="0">
                <a:latin typeface="Arial"/>
                <a:ea typeface="+mn-lt"/>
                <a:cs typeface="+mn-lt"/>
              </a:rPr>
              <a:t> Increase public awareness and reduce stigma </a:t>
            </a:r>
            <a:endParaRPr lang="en-US" sz="800" b="1">
              <a:latin typeface="Arial"/>
              <a:cs typeface="Arial"/>
            </a:endParaRPr>
          </a:p>
          <a:p>
            <a:pPr lvl="1">
              <a:buFont typeface="Arial"/>
              <a:buChar char="•"/>
            </a:pPr>
            <a:endParaRPr lang="en-US" sz="800" b="1" dirty="0">
              <a:latin typeface="Arial"/>
              <a:ea typeface="Calibri"/>
              <a:cs typeface="Calibri"/>
            </a:endParaRPr>
          </a:p>
          <a:p>
            <a:pPr marL="742950" lvl="1" indent="-285750">
              <a:buFont typeface="Arial"/>
              <a:buChar char="•"/>
            </a:pPr>
            <a:r>
              <a:rPr lang="en-US" sz="800" b="1" dirty="0">
                <a:latin typeface="Arial"/>
                <a:ea typeface="Calibri"/>
                <a:cs typeface="Calibri"/>
              </a:rPr>
              <a:t>Access to care</a:t>
            </a:r>
          </a:p>
          <a:p>
            <a:pPr marL="742950" lvl="1" indent="-285750">
              <a:buFont typeface="Arial"/>
              <a:buChar char="•"/>
            </a:pPr>
            <a:endParaRPr lang="en-US" sz="800" b="1" dirty="0">
              <a:latin typeface="Arial"/>
              <a:ea typeface="Calibri"/>
              <a:cs typeface="Calibri"/>
            </a:endParaRPr>
          </a:p>
          <a:p>
            <a:pPr marL="742950" lvl="1" indent="-285750">
              <a:buFont typeface="Arial"/>
              <a:buChar char="•"/>
            </a:pPr>
            <a:r>
              <a:rPr lang="en-US" sz="800" b="1" dirty="0">
                <a:latin typeface="Arial"/>
                <a:ea typeface="Calibri"/>
                <a:cs typeface="Calibri"/>
              </a:rPr>
              <a:t>Management of PTSD (NICE,2018).</a:t>
            </a:r>
          </a:p>
          <a:p>
            <a:pPr marL="742950" lvl="1" indent="-285750">
              <a:buFont typeface="Arial"/>
              <a:buChar char="•"/>
            </a:pPr>
            <a:endParaRPr lang="en-US" sz="800" b="1" dirty="0">
              <a:solidFill>
                <a:srgbClr val="444444"/>
              </a:solidFill>
              <a:latin typeface="Arial"/>
              <a:ea typeface="Calibri"/>
              <a:cs typeface="Calibri"/>
            </a:endParaRPr>
          </a:p>
        </p:txBody>
      </p:sp>
      <p:pic>
        <p:nvPicPr>
          <p:cNvPr id="13" name="Picture 12" descr="The Evolution of PTSD: Recognition pt. 2 – Page 2 – Maiden on the Midway">
            <a:extLst>
              <a:ext uri="{FF2B5EF4-FFF2-40B4-BE49-F238E27FC236}">
                <a16:creationId xmlns:a16="http://schemas.microsoft.com/office/drawing/2014/main" id="{3A61763A-532E-0911-CE72-8FA4E82FF71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94470" y="4581868"/>
            <a:ext cx="2219948" cy="1240259"/>
          </a:xfrm>
          <a:prstGeom prst="rect">
            <a:avLst/>
          </a:prstGeom>
        </p:spPr>
      </p:pic>
      <p:pic>
        <p:nvPicPr>
          <p:cNvPr id="24" name="Picture 23" descr="Clipart - Italian soldier of WW2">
            <a:extLst>
              <a:ext uri="{FF2B5EF4-FFF2-40B4-BE49-F238E27FC236}">
                <a16:creationId xmlns:a16="http://schemas.microsoft.com/office/drawing/2014/main" id="{292BA7F3-EC50-FFE1-FABB-FB72F8E8A8B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49102" y="1816367"/>
            <a:ext cx="787395" cy="1397194"/>
          </a:xfrm>
          <a:prstGeom prst="rect">
            <a:avLst/>
          </a:prstGeom>
        </p:spPr>
      </p:pic>
      <p:pic>
        <p:nvPicPr>
          <p:cNvPr id="21" name="Picture 20" descr="Post-traumatic Stress — Lincoln Family Medicine Center">
            <a:extLst>
              <a:ext uri="{FF2B5EF4-FFF2-40B4-BE49-F238E27FC236}">
                <a16:creationId xmlns:a16="http://schemas.microsoft.com/office/drawing/2014/main" id="{D87B2783-26DB-0614-BEFA-36E0F397355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9664" y="842384"/>
            <a:ext cx="2249758" cy="1625755"/>
          </a:xfrm>
          <a:prstGeom prst="rect">
            <a:avLst/>
          </a:prstGeom>
        </p:spPr>
      </p:pic>
      <p:sp>
        <p:nvSpPr>
          <p:cNvPr id="22" name="TextBox 21">
            <a:extLst>
              <a:ext uri="{FF2B5EF4-FFF2-40B4-BE49-F238E27FC236}">
                <a16:creationId xmlns:a16="http://schemas.microsoft.com/office/drawing/2014/main" id="{717A2865-4200-F888-07CC-BCB3E1137952}"/>
              </a:ext>
            </a:extLst>
          </p:cNvPr>
          <p:cNvSpPr txBox="1"/>
          <p:nvPr/>
        </p:nvSpPr>
        <p:spPr>
          <a:xfrm>
            <a:off x="5997052" y="5578957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108608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TextBox 20">
            <a:extLst>
              <a:ext uri="{FF2B5EF4-FFF2-40B4-BE49-F238E27FC236}">
                <a16:creationId xmlns:a16="http://schemas.microsoft.com/office/drawing/2014/main" id="{09EC89B0-BDB8-F84E-C036-C6EBDAFB283D}"/>
              </a:ext>
            </a:extLst>
          </p:cNvPr>
          <p:cNvSpPr txBox="1"/>
          <p:nvPr/>
        </p:nvSpPr>
        <p:spPr>
          <a:xfrm>
            <a:off x="797623" y="170338"/>
            <a:ext cx="2327751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 dirty="0">
                <a:latin typeface="Arial"/>
                <a:cs typeface="Arial"/>
              </a:rPr>
              <a:t>Recommendations </a:t>
            </a:r>
          </a:p>
        </p:txBody>
      </p:sp>
      <p:sp>
        <p:nvSpPr>
          <p:cNvPr id="24" name="Content Placeholder 23">
            <a:extLst>
              <a:ext uri="{FF2B5EF4-FFF2-40B4-BE49-F238E27FC236}">
                <a16:creationId xmlns:a16="http://schemas.microsoft.com/office/drawing/2014/main" id="{0BBF6D2A-8167-EFA3-E060-F32A129731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6484" y="1258787"/>
            <a:ext cx="9150871" cy="5029653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None/>
            </a:pPr>
            <a:r>
              <a:rPr lang="en-US" sz="900" dirty="0">
                <a:solidFill>
                  <a:srgbClr val="333333"/>
                </a:solidFill>
                <a:latin typeface="Arial"/>
                <a:ea typeface="+mn-lt"/>
                <a:cs typeface="Arial"/>
              </a:rPr>
              <a:t>BUPA (2024) </a:t>
            </a:r>
            <a:r>
              <a:rPr lang="en-US" sz="900" i="1" dirty="0">
                <a:solidFill>
                  <a:srgbClr val="333333"/>
                </a:solidFill>
                <a:latin typeface="Arial"/>
                <a:ea typeface="+mn-lt"/>
                <a:cs typeface="Arial"/>
              </a:rPr>
              <a:t>Post-traumatic stress disorder (PTSD)</a:t>
            </a:r>
            <a:r>
              <a:rPr lang="en-US" sz="900" dirty="0">
                <a:solidFill>
                  <a:srgbClr val="333333"/>
                </a:solidFill>
                <a:latin typeface="Arial"/>
                <a:ea typeface="+mn-lt"/>
                <a:cs typeface="Arial"/>
              </a:rPr>
              <a:t>. Available at :https://https://www.bupa.co.uk/health-information/mental-health/post-traumatic-stress-disorder-ptsd (Accessed:19 November 2025).</a:t>
            </a:r>
            <a:endParaRPr lang="en-US" sz="900" dirty="0">
              <a:solidFill>
                <a:srgbClr val="000000"/>
              </a:solidFill>
              <a:latin typeface="Arial"/>
              <a:ea typeface="+mn-lt"/>
              <a:cs typeface="Arial"/>
            </a:endParaRPr>
          </a:p>
          <a:p>
            <a:pPr>
              <a:buNone/>
            </a:pPr>
            <a:r>
              <a:rPr lang="en-US" sz="900" dirty="0">
                <a:solidFill>
                  <a:srgbClr val="333333"/>
                </a:solidFill>
                <a:latin typeface="Arial"/>
                <a:ea typeface="+mn-lt"/>
                <a:cs typeface="Arial"/>
              </a:rPr>
              <a:t>Hamadeh, A. </a:t>
            </a:r>
            <a:r>
              <a:rPr lang="en-US" sz="900" i="1" dirty="0">
                <a:solidFill>
                  <a:srgbClr val="333333"/>
                </a:solidFill>
                <a:latin typeface="Arial"/>
                <a:ea typeface="+mn-lt"/>
                <a:cs typeface="Arial"/>
              </a:rPr>
              <a:t>et al.</a:t>
            </a:r>
            <a:r>
              <a:rPr lang="en-US" sz="900" dirty="0">
                <a:solidFill>
                  <a:srgbClr val="333333"/>
                </a:solidFill>
                <a:latin typeface="Arial"/>
                <a:ea typeface="+mn-lt"/>
                <a:cs typeface="Arial"/>
              </a:rPr>
              <a:t> (2025) 'A critical review of the evolution and interrelation of traumatic stress disorder', </a:t>
            </a:r>
            <a:r>
              <a:rPr lang="en-US" sz="900" dirty="0" err="1">
                <a:solidFill>
                  <a:srgbClr val="333333"/>
                </a:solidFill>
                <a:latin typeface="Arial"/>
                <a:ea typeface="+mn-lt"/>
                <a:cs typeface="Arial"/>
              </a:rPr>
              <a:t>PlOS</a:t>
            </a:r>
            <a:r>
              <a:rPr lang="en-US" sz="900" dirty="0">
                <a:solidFill>
                  <a:srgbClr val="333333"/>
                </a:solidFill>
                <a:latin typeface="Arial"/>
                <a:ea typeface="+mn-lt"/>
                <a:cs typeface="Arial"/>
              </a:rPr>
              <a:t> Mental Health '. Available at: https://doi.org/10.1371/journal.pmen.0000385</a:t>
            </a:r>
            <a:endParaRPr lang="en-US" sz="900" dirty="0">
              <a:solidFill>
                <a:srgbClr val="000000"/>
              </a:solidFill>
              <a:latin typeface="Arial"/>
              <a:ea typeface="+mn-lt"/>
              <a:cs typeface="Arial"/>
            </a:endParaRPr>
          </a:p>
          <a:p>
            <a:pPr>
              <a:buNone/>
            </a:pPr>
            <a:r>
              <a:rPr lang="en-US" sz="900" dirty="0">
                <a:solidFill>
                  <a:srgbClr val="333333"/>
                </a:solidFill>
                <a:latin typeface="Arial"/>
                <a:ea typeface="+mn-lt"/>
                <a:cs typeface="Arial"/>
              </a:rPr>
              <a:t>Kaiser,A.P.,</a:t>
            </a:r>
            <a:r>
              <a:rPr lang="en-US" sz="900" dirty="0" err="1">
                <a:solidFill>
                  <a:srgbClr val="333333"/>
                </a:solidFill>
                <a:latin typeface="Arial"/>
                <a:ea typeface="+mn-lt"/>
                <a:cs typeface="Arial"/>
              </a:rPr>
              <a:t>Magruder,K.M</a:t>
            </a:r>
            <a:r>
              <a:rPr lang="en-US" sz="900" dirty="0">
                <a:solidFill>
                  <a:srgbClr val="333333"/>
                </a:solidFill>
                <a:latin typeface="Arial"/>
                <a:ea typeface="+mn-lt"/>
                <a:cs typeface="Arial"/>
              </a:rPr>
              <a:t>, Weathers, F.W. and Keane, T.M. (2025) 'Commemorating the Vietnam War experience 50 years on: The impact and legacy of traumatic </a:t>
            </a:r>
            <a:r>
              <a:rPr lang="en-US" sz="900" dirty="0" err="1">
                <a:solidFill>
                  <a:srgbClr val="333333"/>
                </a:solidFill>
                <a:latin typeface="Arial"/>
                <a:ea typeface="+mn-lt"/>
                <a:cs typeface="Arial"/>
              </a:rPr>
              <a:t>stressresearch</a:t>
            </a:r>
            <a:r>
              <a:rPr lang="en-US" sz="900" dirty="0">
                <a:solidFill>
                  <a:srgbClr val="333333"/>
                </a:solidFill>
                <a:latin typeface="Arial"/>
                <a:ea typeface="+mn-lt"/>
                <a:cs typeface="Arial"/>
              </a:rPr>
              <a:t> with Vietnam veterans ', J</a:t>
            </a:r>
            <a:r>
              <a:rPr lang="en-US" sz="900" i="1" dirty="0">
                <a:solidFill>
                  <a:srgbClr val="333333"/>
                </a:solidFill>
                <a:latin typeface="Arial"/>
                <a:ea typeface="+mn-lt"/>
                <a:cs typeface="Arial"/>
              </a:rPr>
              <a:t>ournal of Traumatic Stress  </a:t>
            </a:r>
            <a:r>
              <a:rPr lang="en-US" sz="900" dirty="0">
                <a:solidFill>
                  <a:srgbClr val="333333"/>
                </a:solidFill>
                <a:latin typeface="Arial"/>
                <a:ea typeface="+mn-lt"/>
                <a:cs typeface="Arial"/>
              </a:rPr>
              <a:t>, 38(5), pp.763-888.</a:t>
            </a:r>
            <a:endParaRPr lang="en-US" sz="900" dirty="0">
              <a:solidFill>
                <a:srgbClr val="000000"/>
              </a:solidFill>
              <a:latin typeface="Arial"/>
              <a:ea typeface="+mn-lt"/>
              <a:cs typeface="Arial"/>
            </a:endParaRPr>
          </a:p>
          <a:p>
            <a:pPr>
              <a:buNone/>
            </a:pPr>
            <a:r>
              <a:rPr lang="en-US" sz="900" dirty="0">
                <a:solidFill>
                  <a:srgbClr val="333333"/>
                </a:solidFill>
                <a:latin typeface="Arial"/>
                <a:ea typeface="+mn-lt"/>
                <a:cs typeface="Arial"/>
              </a:rPr>
              <a:t>Mann S.K., Marwaha, M .and Torrico, T.J. (2024) </a:t>
            </a:r>
            <a:r>
              <a:rPr lang="en-US" sz="900" i="1" dirty="0">
                <a:solidFill>
                  <a:srgbClr val="333333"/>
                </a:solidFill>
                <a:latin typeface="Arial"/>
                <a:ea typeface="+mn-lt"/>
                <a:cs typeface="Arial"/>
              </a:rPr>
              <a:t>Posttraumatic Stress Disorder</a:t>
            </a:r>
            <a:r>
              <a:rPr lang="en-US" sz="900" dirty="0">
                <a:solidFill>
                  <a:srgbClr val="333333"/>
                </a:solidFill>
                <a:latin typeface="Arial"/>
                <a:ea typeface="+mn-lt"/>
                <a:cs typeface="Arial"/>
              </a:rPr>
              <a:t>. </a:t>
            </a:r>
            <a:r>
              <a:rPr lang="en-US" sz="900" dirty="0">
                <a:solidFill>
                  <a:srgbClr val="212121"/>
                </a:solidFill>
                <a:latin typeface="Arial"/>
                <a:ea typeface="+mn-lt"/>
                <a:cs typeface="Arial"/>
              </a:rPr>
              <a:t>Mann SK, Marwaha R, Torrico TJ. Posttraumatic Stress </a:t>
            </a:r>
            <a:r>
              <a:rPr lang="en-US" sz="900" dirty="0" err="1">
                <a:solidFill>
                  <a:srgbClr val="212121"/>
                </a:solidFill>
                <a:latin typeface="Arial"/>
                <a:ea typeface="+mn-lt"/>
                <a:cs typeface="Arial"/>
              </a:rPr>
              <a:t>Disorder.In</a:t>
            </a:r>
            <a:r>
              <a:rPr lang="en-US" sz="900" dirty="0">
                <a:solidFill>
                  <a:srgbClr val="212121"/>
                </a:solidFill>
                <a:latin typeface="Arial"/>
                <a:ea typeface="+mn-lt"/>
                <a:cs typeface="Arial"/>
              </a:rPr>
              <a:t>: </a:t>
            </a:r>
            <a:r>
              <a:rPr lang="en-US" sz="900" dirty="0" err="1">
                <a:solidFill>
                  <a:srgbClr val="212121"/>
                </a:solidFill>
                <a:latin typeface="Arial"/>
                <a:ea typeface="+mn-lt"/>
                <a:cs typeface="Arial"/>
              </a:rPr>
              <a:t>StatPearls</a:t>
            </a:r>
            <a:r>
              <a:rPr lang="en-US" sz="900" dirty="0">
                <a:solidFill>
                  <a:srgbClr val="212121"/>
                </a:solidFill>
                <a:latin typeface="Arial"/>
                <a:ea typeface="+mn-lt"/>
                <a:cs typeface="Arial"/>
              </a:rPr>
              <a:t> [Internet].Treasure Island (FL): </a:t>
            </a:r>
            <a:r>
              <a:rPr lang="en-US" sz="900" dirty="0" err="1">
                <a:solidFill>
                  <a:srgbClr val="212121"/>
                </a:solidFill>
                <a:latin typeface="Arial"/>
                <a:ea typeface="+mn-lt"/>
                <a:cs typeface="Arial"/>
              </a:rPr>
              <a:t>StatPearls</a:t>
            </a:r>
            <a:r>
              <a:rPr lang="en-US" sz="900" dirty="0">
                <a:solidFill>
                  <a:srgbClr val="212121"/>
                </a:solidFill>
                <a:latin typeface="Arial"/>
                <a:ea typeface="+mn-lt"/>
                <a:cs typeface="Arial"/>
              </a:rPr>
              <a:t> Publishing. PMID: 32644555.</a:t>
            </a:r>
            <a:endParaRPr lang="en-US" sz="900" dirty="0">
              <a:solidFill>
                <a:srgbClr val="000000"/>
              </a:solidFill>
              <a:latin typeface="Arial"/>
              <a:ea typeface="+mn-lt"/>
              <a:cs typeface="Arial"/>
            </a:endParaRPr>
          </a:p>
          <a:p>
            <a:pPr>
              <a:buNone/>
            </a:pPr>
            <a:r>
              <a:rPr lang="en-US" sz="900" dirty="0">
                <a:solidFill>
                  <a:srgbClr val="333333"/>
                </a:solidFill>
                <a:latin typeface="Arial"/>
                <a:ea typeface="+mn-lt"/>
                <a:cs typeface="Arial"/>
              </a:rPr>
              <a:t>Mind  (2021) </a:t>
            </a:r>
            <a:r>
              <a:rPr lang="en-US" sz="900" i="1" dirty="0">
                <a:solidFill>
                  <a:srgbClr val="333333"/>
                </a:solidFill>
                <a:latin typeface="Arial"/>
                <a:ea typeface="+mn-lt"/>
                <a:cs typeface="Arial"/>
              </a:rPr>
              <a:t>Post- traumatic stress disorder (PTSD). Useful contacts</a:t>
            </a:r>
            <a:r>
              <a:rPr lang="en-US" sz="900" dirty="0">
                <a:solidFill>
                  <a:srgbClr val="333333"/>
                </a:solidFill>
                <a:latin typeface="Arial"/>
                <a:ea typeface="+mn-lt"/>
                <a:cs typeface="Arial"/>
              </a:rPr>
              <a:t>. Available at: https://https://www.mind.org.uk/information-support/types-of-mental-health-problems/post-traumatic-stress-disorder-ptsd-and-complex-ptsd/useful-contacts/#:~:text=Provides%20lots%20of%20information%20about,roadpeace.org (Accessed: 19 November 2025).</a:t>
            </a:r>
            <a:endParaRPr lang="en-US" sz="900" dirty="0">
              <a:solidFill>
                <a:srgbClr val="000000"/>
              </a:solidFill>
              <a:latin typeface="Arial"/>
              <a:ea typeface="+mn-lt"/>
              <a:cs typeface="Arial"/>
            </a:endParaRPr>
          </a:p>
          <a:p>
            <a:pPr>
              <a:buNone/>
            </a:pPr>
            <a:r>
              <a:rPr lang="en-US" sz="900" dirty="0">
                <a:solidFill>
                  <a:srgbClr val="333333"/>
                </a:solidFill>
                <a:latin typeface="Arial"/>
                <a:ea typeface="+mn-lt"/>
                <a:cs typeface="Arial"/>
              </a:rPr>
              <a:t>National Health Service [NHS] (2025) A</a:t>
            </a:r>
            <a:r>
              <a:rPr lang="en-US" sz="900" i="1" dirty="0">
                <a:solidFill>
                  <a:srgbClr val="333333"/>
                </a:solidFill>
                <a:latin typeface="Arial"/>
                <a:ea typeface="+mn-lt"/>
                <a:cs typeface="Arial"/>
              </a:rPr>
              <a:t>dult Psychiatric Morbidity Survey: Survey of Mental Health and Wellbeing , England,2023/24 </a:t>
            </a:r>
            <a:r>
              <a:rPr lang="en-US" sz="900" dirty="0">
                <a:solidFill>
                  <a:srgbClr val="333333"/>
                </a:solidFill>
                <a:latin typeface="Arial"/>
                <a:ea typeface="+mn-lt"/>
                <a:cs typeface="Arial"/>
              </a:rPr>
              <a:t>. Available at: https://digital.nhs.uk/data-and-information/publications/statistical/adult-psychiatric-morbidity-survey/survey-of-mental-health-and-wellbeing-england-2023-</a:t>
            </a:r>
            <a:endParaRPr lang="en-US" sz="900" dirty="0">
              <a:solidFill>
                <a:srgbClr val="000000"/>
              </a:solidFill>
              <a:latin typeface="Arial"/>
              <a:ea typeface="+mn-lt"/>
              <a:cs typeface="Arial"/>
            </a:endParaRPr>
          </a:p>
          <a:p>
            <a:pPr marL="0" indent="0">
              <a:buNone/>
            </a:pPr>
            <a:r>
              <a:rPr lang="en-US" sz="900" dirty="0">
                <a:solidFill>
                  <a:srgbClr val="333333"/>
                </a:solidFill>
                <a:latin typeface="Arial"/>
                <a:ea typeface="+mn-lt"/>
                <a:cs typeface="+mn-lt"/>
              </a:rPr>
              <a:t>National Institute for Health and Care </a:t>
            </a:r>
            <a:r>
              <a:rPr lang="en-US" sz="900" err="1">
                <a:solidFill>
                  <a:srgbClr val="333333"/>
                </a:solidFill>
                <a:latin typeface="Arial"/>
                <a:ea typeface="+mn-lt"/>
                <a:cs typeface="+mn-lt"/>
              </a:rPr>
              <a:t>Excelence</a:t>
            </a:r>
            <a:r>
              <a:rPr lang="en-US" sz="900" dirty="0">
                <a:solidFill>
                  <a:srgbClr val="333333"/>
                </a:solidFill>
                <a:latin typeface="Arial"/>
                <a:ea typeface="+mn-lt"/>
                <a:cs typeface="+mn-lt"/>
              </a:rPr>
              <a:t> [NICE] (2025) </a:t>
            </a:r>
            <a:r>
              <a:rPr lang="en-US" sz="900" i="1" dirty="0">
                <a:solidFill>
                  <a:srgbClr val="333333"/>
                </a:solidFill>
                <a:latin typeface="Arial"/>
                <a:ea typeface="+mn-lt"/>
                <a:cs typeface="+mn-lt"/>
              </a:rPr>
              <a:t>Post-traumatic stress disorder: What is it ?</a:t>
            </a:r>
            <a:r>
              <a:rPr lang="en-US" sz="900" dirty="0">
                <a:solidFill>
                  <a:srgbClr val="333333"/>
                </a:solidFill>
                <a:latin typeface="Arial"/>
                <a:ea typeface="+mn-lt"/>
                <a:cs typeface="+mn-lt"/>
              </a:rPr>
              <a:t>. Available at: https://www.rcpsych.ac.uk/mental-health/mental-illnesses-and-mental-health-problems/post-traumatic-stress-disorder (Accessed: 19 November 2025).</a:t>
            </a:r>
          </a:p>
          <a:p>
            <a:pPr marL="0" indent="0">
              <a:buNone/>
            </a:pPr>
            <a:r>
              <a:rPr lang="en-US" sz="900" dirty="0">
                <a:solidFill>
                  <a:srgbClr val="333333"/>
                </a:solidFill>
                <a:latin typeface="Arial"/>
                <a:ea typeface="+mn-lt"/>
                <a:cs typeface="+mn-lt"/>
              </a:rPr>
              <a:t>National Institute for Health and Care [NICE] (2018).Post -traumatic stress disorder NICE guideline  Available at: https;//https://www.nice.org.uk/guidance/ng116 (Accessed: 19 November 2025).</a:t>
            </a:r>
            <a:endParaRPr lang="en-US" sz="900">
              <a:latin typeface="Arial"/>
              <a:cs typeface="Arial"/>
            </a:endParaRPr>
          </a:p>
          <a:p>
            <a:pPr>
              <a:buNone/>
            </a:pPr>
            <a:r>
              <a:rPr lang="en-US" sz="900" dirty="0">
                <a:solidFill>
                  <a:srgbClr val="333333"/>
                </a:solidFill>
                <a:latin typeface="Arial"/>
                <a:ea typeface="+mn-lt"/>
                <a:cs typeface="Arial"/>
              </a:rPr>
              <a:t>Royal Collage Psychiatrists [RC PSYCH] (2021) Post-traumatic stress disorder(PTSD). Available at: https://www.rcpsych.ac.uk/mental-health/mental-illnesses-and-mental-health-problems/post-traumatic-stress-disorder (Accessed: 19 November 2025).</a:t>
            </a:r>
            <a:endParaRPr lang="en-US" sz="900" dirty="0">
              <a:solidFill>
                <a:srgbClr val="000000"/>
              </a:solidFill>
              <a:latin typeface="Arial"/>
              <a:ea typeface="+mn-lt"/>
              <a:cs typeface="Arial"/>
            </a:endParaRPr>
          </a:p>
          <a:p>
            <a:pPr marL="0" indent="0">
              <a:buNone/>
            </a:pPr>
            <a:r>
              <a:rPr lang="en-US" sz="900" dirty="0">
                <a:solidFill>
                  <a:srgbClr val="333333"/>
                </a:solidFill>
                <a:latin typeface="Arial"/>
                <a:ea typeface="+mn-lt"/>
                <a:cs typeface="+mn-lt"/>
              </a:rPr>
              <a:t>World Health Organization [WHO] (2019) </a:t>
            </a:r>
            <a:r>
              <a:rPr lang="en-US" sz="900" i="1" dirty="0">
                <a:solidFill>
                  <a:srgbClr val="333333"/>
                </a:solidFill>
                <a:latin typeface="Arial"/>
                <a:ea typeface="+mn-lt"/>
                <a:cs typeface="+mn-lt"/>
              </a:rPr>
              <a:t>International </a:t>
            </a:r>
            <a:r>
              <a:rPr lang="en-US" sz="900" i="1" err="1">
                <a:solidFill>
                  <a:srgbClr val="333333"/>
                </a:solidFill>
                <a:latin typeface="Arial"/>
                <a:ea typeface="+mn-lt"/>
                <a:cs typeface="+mn-lt"/>
              </a:rPr>
              <a:t>Clasification</a:t>
            </a:r>
            <a:r>
              <a:rPr lang="en-US" sz="900" i="1" dirty="0">
                <a:solidFill>
                  <a:srgbClr val="333333"/>
                </a:solidFill>
                <a:latin typeface="Arial"/>
                <a:ea typeface="+mn-lt"/>
                <a:cs typeface="+mn-lt"/>
              </a:rPr>
              <a:t> of Diseases 11th Revision. The global standard for </a:t>
            </a:r>
            <a:r>
              <a:rPr lang="en-US" sz="900" i="1" err="1">
                <a:solidFill>
                  <a:srgbClr val="333333"/>
                </a:solidFill>
                <a:latin typeface="Arial"/>
                <a:ea typeface="+mn-lt"/>
                <a:cs typeface="+mn-lt"/>
              </a:rPr>
              <a:t>diagnosic</a:t>
            </a:r>
            <a:r>
              <a:rPr lang="en-US" sz="900" i="1" dirty="0">
                <a:solidFill>
                  <a:srgbClr val="333333"/>
                </a:solidFill>
                <a:latin typeface="Arial"/>
                <a:ea typeface="+mn-lt"/>
                <a:cs typeface="+mn-lt"/>
              </a:rPr>
              <a:t> health information</a:t>
            </a:r>
            <a:r>
              <a:rPr lang="en-US" sz="900" dirty="0">
                <a:solidFill>
                  <a:srgbClr val="333333"/>
                </a:solidFill>
                <a:latin typeface="Arial"/>
                <a:ea typeface="+mn-lt"/>
                <a:cs typeface="+mn-lt"/>
              </a:rPr>
              <a:t>. Available at: https://icd.who.int/en/ (Accessed: 19 November 2025).</a:t>
            </a:r>
            <a:endParaRPr lang="en-US" sz="90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780241869"/>
      </p:ext>
    </p:extLst>
  </p:cSld>
  <p:clrMapOvr>
    <a:masterClrMapping/>
  </p:clrMapOvr>
</p:sld>
</file>

<file path=ppt/theme/theme1.xml><?xml version="1.0" encoding="utf-8"?>
<a:theme xmlns:a="http://schemas.openxmlformats.org/drawingml/2006/main" name="ChronicleVTI">
  <a:themeElements>
    <a:clrScheme name="ChronicleVTI">
      <a:dk1>
        <a:srgbClr val="000000"/>
      </a:dk1>
      <a:lt1>
        <a:srgbClr val="FFFFFF"/>
      </a:lt1>
      <a:dk2>
        <a:srgbClr val="1C1C32"/>
      </a:dk2>
      <a:lt2>
        <a:srgbClr val="F8F4F1"/>
      </a:lt2>
      <a:accent1>
        <a:srgbClr val="734B67"/>
      </a:accent1>
      <a:accent2>
        <a:srgbClr val="959EBB"/>
      </a:accent2>
      <a:accent3>
        <a:srgbClr val="596781"/>
      </a:accent3>
      <a:accent4>
        <a:srgbClr val="7F6E8C"/>
      </a:accent4>
      <a:accent5>
        <a:srgbClr val="DB9A8F"/>
      </a:accent5>
      <a:accent6>
        <a:srgbClr val="C29AB1"/>
      </a:accent6>
      <a:hlink>
        <a:srgbClr val="778BA2"/>
      </a:hlink>
      <a:folHlink>
        <a:srgbClr val="A27C99"/>
      </a:folHlink>
    </a:clrScheme>
    <a:fontScheme name="ChronicleVTI">
      <a:majorFont>
        <a:latin typeface="Univers Condensed"/>
        <a:ea typeface=""/>
        <a:cs typeface=""/>
      </a:majorFont>
      <a:minorFont>
        <a:latin typeface="Calisto MT" panose="02040603050505030304"/>
        <a:ea typeface=""/>
        <a:cs typeface=""/>
      </a:minorFont>
    </a:fontScheme>
    <a:fmtScheme name="ChronicleVTI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hronicleVTI" id="{534FD3B1-53CD-4A5C-943C-C44DFF248C3E}" vid="{19A790DA-2E4D-4134-98A6-7DECB1A1B842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On-screen Show (4:3)</PresentationFormat>
  <Slides>3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4" baseType="lpstr">
      <vt:lpstr>ChronicleVTI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533</cp:revision>
  <dcterms:created xsi:type="dcterms:W3CDTF">2025-10-21T14:09:03Z</dcterms:created>
  <dcterms:modified xsi:type="dcterms:W3CDTF">2025-11-23T18:57:15Z</dcterms:modified>
</cp:coreProperties>
</file>