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9B41385-F9DB-BB16-A821-2DB85406C7ED}" v="50" dt="2025-03-20T07:26:52.66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ayden-Sean Bond (2305531)" userId="S::2305531@student.uwtsd.ac.uk::9064a330-23d7-45dc-9d6a-c22b867062b0" providerId="AD" clId="Web-{C9B41385-F9DB-BB16-A821-2DB85406C7ED}"/>
    <pc:docChg chg="addSld delSld modSld">
      <pc:chgData name="Jayden-Sean Bond (2305531)" userId="S::2305531@student.uwtsd.ac.uk::9064a330-23d7-45dc-9d6a-c22b867062b0" providerId="AD" clId="Web-{C9B41385-F9DB-BB16-A821-2DB85406C7ED}" dt="2025-03-20T07:26:52.667" v="45"/>
      <pc:docMkLst>
        <pc:docMk/>
      </pc:docMkLst>
      <pc:sldChg chg="addSp delSp modSp">
        <pc:chgData name="Jayden-Sean Bond (2305531)" userId="S::2305531@student.uwtsd.ac.uk::9064a330-23d7-45dc-9d6a-c22b867062b0" providerId="AD" clId="Web-{C9B41385-F9DB-BB16-A821-2DB85406C7ED}" dt="2025-03-20T07:26:51.136" v="44" actId="20577"/>
        <pc:sldMkLst>
          <pc:docMk/>
          <pc:sldMk cId="109857222" sldId="256"/>
        </pc:sldMkLst>
        <pc:spChg chg="mod">
          <ac:chgData name="Jayden-Sean Bond (2305531)" userId="S::2305531@student.uwtsd.ac.uk::9064a330-23d7-45dc-9d6a-c22b867062b0" providerId="AD" clId="Web-{C9B41385-F9DB-BB16-A821-2DB85406C7ED}" dt="2025-03-20T07:26:51.136" v="44" actId="20577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Jayden-Sean Bond (2305531)" userId="S::2305531@student.uwtsd.ac.uk::9064a330-23d7-45dc-9d6a-c22b867062b0" providerId="AD" clId="Web-{C9B41385-F9DB-BB16-A821-2DB85406C7ED}" dt="2025-03-20T07:26:37.088" v="41"/>
          <ac:spMkLst>
            <pc:docMk/>
            <pc:sldMk cId="109857222" sldId="256"/>
            <ac:spMk id="3" creationId="{00000000-0000-0000-0000-000000000000}"/>
          </ac:spMkLst>
        </pc:spChg>
        <pc:spChg chg="add del mod">
          <ac:chgData name="Jayden-Sean Bond (2305531)" userId="S::2305531@student.uwtsd.ac.uk::9064a330-23d7-45dc-9d6a-c22b867062b0" providerId="AD" clId="Web-{C9B41385-F9DB-BB16-A821-2DB85406C7ED}" dt="2025-03-20T07:25:42.196" v="13"/>
          <ac:spMkLst>
            <pc:docMk/>
            <pc:sldMk cId="109857222" sldId="256"/>
            <ac:spMk id="4" creationId="{7BD927A3-9E9A-0D40-89E9-8867B91C76FF}"/>
          </ac:spMkLst>
        </pc:spChg>
      </pc:sldChg>
      <pc:sldChg chg="addSp delSp modSp new del">
        <pc:chgData name="Jayden-Sean Bond (2305531)" userId="S::2305531@student.uwtsd.ac.uk::9064a330-23d7-45dc-9d6a-c22b867062b0" providerId="AD" clId="Web-{C9B41385-F9DB-BB16-A821-2DB85406C7ED}" dt="2025-03-20T07:26:52.667" v="45"/>
        <pc:sldMkLst>
          <pc:docMk/>
          <pc:sldMk cId="1231689424" sldId="257"/>
        </pc:sldMkLst>
        <pc:spChg chg="add del">
          <ac:chgData name="Jayden-Sean Bond (2305531)" userId="S::2305531@student.uwtsd.ac.uk::9064a330-23d7-45dc-9d6a-c22b867062b0" providerId="AD" clId="Web-{C9B41385-F9DB-BB16-A821-2DB85406C7ED}" dt="2025-03-20T07:25:11.695" v="9"/>
          <ac:spMkLst>
            <pc:docMk/>
            <pc:sldMk cId="1231689424" sldId="257"/>
            <ac:spMk id="3" creationId="{EFB0684B-A299-6F6E-8260-C06DEC6F224D}"/>
          </ac:spMkLst>
        </pc:spChg>
        <pc:picChg chg="add del mod ord">
          <ac:chgData name="Jayden-Sean Bond (2305531)" userId="S::2305531@student.uwtsd.ac.uk::9064a330-23d7-45dc-9d6a-c22b867062b0" providerId="AD" clId="Web-{C9B41385-F9DB-BB16-A821-2DB85406C7ED}" dt="2025-03-20T07:25:00.288" v="5"/>
          <ac:picMkLst>
            <pc:docMk/>
            <pc:sldMk cId="1231689424" sldId="257"/>
            <ac:picMk id="4" creationId="{CD6BE545-C215-9649-6980-C9237B4C13E2}"/>
          </ac:picMkLst>
        </pc:picChg>
        <pc:picChg chg="add del mod ord">
          <ac:chgData name="Jayden-Sean Bond (2305531)" userId="S::2305531@student.uwtsd.ac.uk::9064a330-23d7-45dc-9d6a-c22b867062b0" providerId="AD" clId="Web-{C9B41385-F9DB-BB16-A821-2DB85406C7ED}" dt="2025-03-20T07:25:07.694" v="7"/>
          <ac:picMkLst>
            <pc:docMk/>
            <pc:sldMk cId="1231689424" sldId="257"/>
            <ac:picMk id="5" creationId="{18EEC726-E010-85F2-566C-B179FE61FC26}"/>
          </ac:picMkLst>
        </pc:picChg>
        <pc:picChg chg="add del mod ord">
          <ac:chgData name="Jayden-Sean Bond (2305531)" userId="S::2305531@student.uwtsd.ac.uk::9064a330-23d7-45dc-9d6a-c22b867062b0" providerId="AD" clId="Web-{C9B41385-F9DB-BB16-A821-2DB85406C7ED}" dt="2025-03-20T07:25:11.695" v="9"/>
          <ac:picMkLst>
            <pc:docMk/>
            <pc:sldMk cId="1231689424" sldId="257"/>
            <ac:picMk id="6" creationId="{9FF508B4-C38E-1E80-81A0-D14545A2678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3/20/2025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canva.com/design/DAGiPwTtkCc/f0cHUK992YnUx-pDSoqQZA/edit?utm_content=DAGiPwTtkCc&amp;utm_campaign=designshare&amp;utm_medium=link2&amp;utm_source=sharebutton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3427654"/>
            <a:ext cx="9144000" cy="2387600"/>
          </a:xfr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4400" b="1" dirty="0">
                <a:ea typeface="+mj-lt"/>
                <a:cs typeface="+mj-lt"/>
              </a:rPr>
              <a:t>Event Review Presentation</a:t>
            </a:r>
            <a:endParaRPr lang="en-US" sz="4400" b="1"/>
          </a:p>
          <a:p>
            <a:r>
              <a:rPr lang="en-US" sz="2800" dirty="0">
                <a:ea typeface="+mj-lt"/>
                <a:cs typeface="+mj-lt"/>
              </a:rPr>
              <a:t>Module: Live Events Project </a:t>
            </a:r>
            <a:endParaRPr lang="en-US" sz="2800" dirty="0"/>
          </a:p>
          <a:p>
            <a:r>
              <a:rPr lang="en-US" sz="2800" dirty="0">
                <a:ea typeface="+mj-lt"/>
                <a:cs typeface="+mj-lt"/>
              </a:rPr>
              <a:t>Module Code: BMTP5021</a:t>
            </a:r>
            <a:endParaRPr lang="en-US" sz="2800"/>
          </a:p>
          <a:p>
            <a:r>
              <a:rPr lang="en-US" sz="2800" dirty="0">
                <a:ea typeface="+mj-lt"/>
                <a:cs typeface="+mj-lt"/>
              </a:rPr>
              <a:t>Lecturers Name: Deborah Jenkins </a:t>
            </a:r>
            <a:endParaRPr lang="en-US" sz="2800"/>
          </a:p>
          <a:p>
            <a:r>
              <a:rPr lang="en-US" sz="2800" dirty="0">
                <a:ea typeface="+mj-lt"/>
                <a:cs typeface="+mj-lt"/>
              </a:rPr>
              <a:t>Student Name: Jayden Bond </a:t>
            </a:r>
            <a:endParaRPr lang="en-US" sz="2800"/>
          </a:p>
          <a:p>
            <a:r>
              <a:rPr lang="en-US" sz="2800" dirty="0">
                <a:ea typeface="+mj-lt"/>
                <a:cs typeface="+mj-lt"/>
              </a:rPr>
              <a:t>Student ID: 2305531 </a:t>
            </a:r>
            <a:br>
              <a:rPr lang="en-US" sz="2800" dirty="0">
                <a:ea typeface="+mj-lt"/>
                <a:cs typeface="+mj-lt"/>
              </a:rPr>
            </a:br>
            <a:r>
              <a:rPr lang="en-US" sz="2800" dirty="0"/>
              <a:t>Canva Link: </a:t>
            </a:r>
            <a:r>
              <a:rPr lang="en-US" sz="2400" dirty="0">
                <a:latin typeface="Aptos"/>
                <a:hlinkClick r:id="rId2"/>
              </a:rPr>
              <a:t>https://www.canva.com/design/DAGiPwTtkCc/f0cHUK992YnUx-pDSoqQZA/edit?utm_content=DAGiPwTtkCc&amp;utm_campaign=designshare&amp;utm_medium=link2&amp;utm_source=sharebutton</a:t>
            </a:r>
            <a:r>
              <a:rPr lang="en-US" sz="2400" dirty="0">
                <a:latin typeface="Aptos"/>
              </a:rPr>
              <a:t> 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office theme</vt:lpstr>
      <vt:lpstr>Event Review Presentation Module: Live Events Project  Module Code: BMTP5021 Lecturers Name: Deborah Jenkins  Student Name: Jayden Bond  Student ID: 2305531  Canva Link: https://www.canva.com/design/DAGiPwTtkCc/f0cHUK992YnUx-pDSoqQZA/edit?utm_content=DAGiPwTtkCc&amp;utm_campaign=designshare&amp;utm_medium=link2&amp;utm_source=sharebutton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19</cp:revision>
  <dcterms:created xsi:type="dcterms:W3CDTF">2025-03-20T07:23:30Z</dcterms:created>
  <dcterms:modified xsi:type="dcterms:W3CDTF">2025-03-20T07:26:52Z</dcterms:modified>
</cp:coreProperties>
</file>