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20"/>
  </p:notesMasterIdLst>
  <p:sldIdLst>
    <p:sldId id="256" r:id="rId5"/>
    <p:sldId id="257" r:id="rId6"/>
    <p:sldId id="262" r:id="rId7"/>
    <p:sldId id="265" r:id="rId8"/>
    <p:sldId id="266" r:id="rId9"/>
    <p:sldId id="267" r:id="rId10"/>
    <p:sldId id="268" r:id="rId11"/>
    <p:sldId id="259" r:id="rId12"/>
    <p:sldId id="260" r:id="rId13"/>
    <p:sldId id="261" r:id="rId14"/>
    <p:sldId id="263" r:id="rId15"/>
    <p:sldId id="269" r:id="rId16"/>
    <p:sldId id="271" r:id="rId17"/>
    <p:sldId id="264" r:id="rId18"/>
    <p:sldId id="27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2F1886-98D3-4214-9515-3C925CA7C76F}" v="15" dt="2023-04-03T21:45:25.87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npreet kaur" userId="91eded4778803adc" providerId="LiveId" clId="{B02F1886-98D3-4214-9515-3C925CA7C76F}"/>
    <pc:docChg chg="undo custSel addSld delSld modSld sldOrd">
      <pc:chgData name="manpreet kaur" userId="91eded4778803adc" providerId="LiveId" clId="{B02F1886-98D3-4214-9515-3C925CA7C76F}" dt="2023-04-03T22:08:12.073" v="610"/>
      <pc:docMkLst>
        <pc:docMk/>
      </pc:docMkLst>
      <pc:sldChg chg="modSp mod">
        <pc:chgData name="manpreet kaur" userId="91eded4778803adc" providerId="LiveId" clId="{B02F1886-98D3-4214-9515-3C925CA7C76F}" dt="2023-04-03T13:34:31.960" v="116" actId="255"/>
        <pc:sldMkLst>
          <pc:docMk/>
          <pc:sldMk cId="3766739094" sldId="259"/>
        </pc:sldMkLst>
        <pc:spChg chg="mod">
          <ac:chgData name="manpreet kaur" userId="91eded4778803adc" providerId="LiveId" clId="{B02F1886-98D3-4214-9515-3C925CA7C76F}" dt="2023-04-03T13:34:31.960" v="116" actId="255"/>
          <ac:spMkLst>
            <pc:docMk/>
            <pc:sldMk cId="3766739094" sldId="259"/>
            <ac:spMk id="2" creationId="{A936508D-183C-0801-EAFB-41DFF21D4EEB}"/>
          </ac:spMkLst>
        </pc:spChg>
      </pc:sldChg>
      <pc:sldChg chg="addSp delSp modSp mod modNotesTx">
        <pc:chgData name="manpreet kaur" userId="91eded4778803adc" providerId="LiveId" clId="{B02F1886-98D3-4214-9515-3C925CA7C76F}" dt="2023-04-03T22:07:29.295" v="608" actId="20577"/>
        <pc:sldMkLst>
          <pc:docMk/>
          <pc:sldMk cId="2298825236" sldId="260"/>
        </pc:sldMkLst>
        <pc:spChg chg="mod">
          <ac:chgData name="manpreet kaur" userId="91eded4778803adc" providerId="LiveId" clId="{B02F1886-98D3-4214-9515-3C925CA7C76F}" dt="2023-04-03T21:45:41.008" v="586" actId="26606"/>
          <ac:spMkLst>
            <pc:docMk/>
            <pc:sldMk cId="2298825236" sldId="260"/>
            <ac:spMk id="2" creationId="{853FE43C-ACD6-FBC6-04A9-E315AFB806E4}"/>
          </ac:spMkLst>
        </pc:spChg>
        <pc:spChg chg="del mod">
          <ac:chgData name="manpreet kaur" userId="91eded4778803adc" providerId="LiveId" clId="{B02F1886-98D3-4214-9515-3C925CA7C76F}" dt="2023-04-03T21:44:54.472" v="582" actId="21"/>
          <ac:spMkLst>
            <pc:docMk/>
            <pc:sldMk cId="2298825236" sldId="260"/>
            <ac:spMk id="3" creationId="{2D24B11F-C9F7-6268-9A7A-205EA42AA47D}"/>
          </ac:spMkLst>
        </pc:spChg>
        <pc:spChg chg="add del">
          <ac:chgData name="manpreet kaur" userId="91eded4778803adc" providerId="LiveId" clId="{B02F1886-98D3-4214-9515-3C925CA7C76F}" dt="2023-04-03T21:45:41.008" v="586" actId="26606"/>
          <ac:spMkLst>
            <pc:docMk/>
            <pc:sldMk cId="2298825236" sldId="260"/>
            <ac:spMk id="1031" creationId="{F821940F-7A1D-4ACC-85B4-A932898ABB37}"/>
          </ac:spMkLst>
        </pc:spChg>
        <pc:spChg chg="add del">
          <ac:chgData name="manpreet kaur" userId="91eded4778803adc" providerId="LiveId" clId="{B02F1886-98D3-4214-9515-3C925CA7C76F}" dt="2023-04-03T21:45:41.008" v="586" actId="26606"/>
          <ac:spMkLst>
            <pc:docMk/>
            <pc:sldMk cId="2298825236" sldId="260"/>
            <ac:spMk id="1033" creationId="{16674508-81D3-48CF-96BF-7FC60EAA572A}"/>
          </ac:spMkLst>
        </pc:spChg>
        <pc:spChg chg="add del">
          <ac:chgData name="manpreet kaur" userId="91eded4778803adc" providerId="LiveId" clId="{B02F1886-98D3-4214-9515-3C925CA7C76F}" dt="2023-04-03T21:45:41.008" v="586" actId="26606"/>
          <ac:spMkLst>
            <pc:docMk/>
            <pc:sldMk cId="2298825236" sldId="260"/>
            <ac:spMk id="1040" creationId="{F13C74B1-5B17-4795-BED0-7140497B445A}"/>
          </ac:spMkLst>
        </pc:spChg>
        <pc:spChg chg="add del">
          <ac:chgData name="manpreet kaur" userId="91eded4778803adc" providerId="LiveId" clId="{B02F1886-98D3-4214-9515-3C925CA7C76F}" dt="2023-04-03T21:45:41.008" v="586" actId="26606"/>
          <ac:spMkLst>
            <pc:docMk/>
            <pc:sldMk cId="2298825236" sldId="260"/>
            <ac:spMk id="1042" creationId="{D4974D33-8DC5-464E-8C6D-BE58F0669C17}"/>
          </ac:spMkLst>
        </pc:spChg>
        <pc:graphicFrameChg chg="add mod ord modGraphic">
          <ac:chgData name="manpreet kaur" userId="91eded4778803adc" providerId="LiveId" clId="{B02F1886-98D3-4214-9515-3C925CA7C76F}" dt="2023-04-03T21:45:49.309" v="588" actId="14100"/>
          <ac:graphicFrameMkLst>
            <pc:docMk/>
            <pc:sldMk cId="2298825236" sldId="260"/>
            <ac:graphicFrameMk id="1035" creationId="{17864A32-7218-4518-4C78-1D1C4728DED4}"/>
          </ac:graphicFrameMkLst>
        </pc:graphicFrameChg>
        <pc:picChg chg="mod">
          <ac:chgData name="manpreet kaur" userId="91eded4778803adc" providerId="LiveId" clId="{B02F1886-98D3-4214-9515-3C925CA7C76F}" dt="2023-04-03T21:45:41.008" v="586" actId="26606"/>
          <ac:picMkLst>
            <pc:docMk/>
            <pc:sldMk cId="2298825236" sldId="260"/>
            <ac:picMk id="1026" creationId="{52BA8E97-05DB-C828-BA62-6CA56B41052C}"/>
          </ac:picMkLst>
        </pc:picChg>
      </pc:sldChg>
      <pc:sldChg chg="modSp mod">
        <pc:chgData name="manpreet kaur" userId="91eded4778803adc" providerId="LiveId" clId="{B02F1886-98D3-4214-9515-3C925CA7C76F}" dt="2023-04-03T13:31:23.355" v="50" actId="20577"/>
        <pc:sldMkLst>
          <pc:docMk/>
          <pc:sldMk cId="1385715522" sldId="262"/>
        </pc:sldMkLst>
        <pc:spChg chg="mod">
          <ac:chgData name="manpreet kaur" userId="91eded4778803adc" providerId="LiveId" clId="{B02F1886-98D3-4214-9515-3C925CA7C76F}" dt="2023-04-03T13:31:23.355" v="50" actId="20577"/>
          <ac:spMkLst>
            <pc:docMk/>
            <pc:sldMk cId="1385715522" sldId="262"/>
            <ac:spMk id="4" creationId="{40C23AEF-E086-73FF-3FA3-6416F78199D5}"/>
          </ac:spMkLst>
        </pc:spChg>
      </pc:sldChg>
      <pc:sldChg chg="modSp mod ord">
        <pc:chgData name="manpreet kaur" userId="91eded4778803adc" providerId="LiveId" clId="{B02F1886-98D3-4214-9515-3C925CA7C76F}" dt="2023-04-03T14:06:46.486" v="532" actId="20577"/>
        <pc:sldMkLst>
          <pc:docMk/>
          <pc:sldMk cId="887017645" sldId="263"/>
        </pc:sldMkLst>
        <pc:spChg chg="mod">
          <ac:chgData name="manpreet kaur" userId="91eded4778803adc" providerId="LiveId" clId="{B02F1886-98D3-4214-9515-3C925CA7C76F}" dt="2023-04-03T14:06:46.486" v="532" actId="20577"/>
          <ac:spMkLst>
            <pc:docMk/>
            <pc:sldMk cId="887017645" sldId="263"/>
            <ac:spMk id="3" creationId="{0580B500-767F-B52D-F73B-D431F2CCB0C3}"/>
          </ac:spMkLst>
        </pc:spChg>
      </pc:sldChg>
      <pc:sldChg chg="ord">
        <pc:chgData name="manpreet kaur" userId="91eded4778803adc" providerId="LiveId" clId="{B02F1886-98D3-4214-9515-3C925CA7C76F}" dt="2023-04-03T22:08:12.073" v="610"/>
        <pc:sldMkLst>
          <pc:docMk/>
          <pc:sldMk cId="2390501812" sldId="264"/>
        </pc:sldMkLst>
      </pc:sldChg>
      <pc:sldChg chg="modSp mod">
        <pc:chgData name="manpreet kaur" userId="91eded4778803adc" providerId="LiveId" clId="{B02F1886-98D3-4214-9515-3C925CA7C76F}" dt="2023-04-03T13:31:37.780" v="63" actId="20577"/>
        <pc:sldMkLst>
          <pc:docMk/>
          <pc:sldMk cId="4130473684" sldId="265"/>
        </pc:sldMkLst>
        <pc:spChg chg="mod">
          <ac:chgData name="manpreet kaur" userId="91eded4778803adc" providerId="LiveId" clId="{B02F1886-98D3-4214-9515-3C925CA7C76F}" dt="2023-04-03T13:31:37.780" v="63" actId="20577"/>
          <ac:spMkLst>
            <pc:docMk/>
            <pc:sldMk cId="4130473684" sldId="265"/>
            <ac:spMk id="2" creationId="{9A14B87C-D9AE-2FFE-FBCE-B94B8796E2C9}"/>
          </ac:spMkLst>
        </pc:spChg>
      </pc:sldChg>
      <pc:sldChg chg="modSp mod">
        <pc:chgData name="manpreet kaur" userId="91eded4778803adc" providerId="LiveId" clId="{B02F1886-98D3-4214-9515-3C925CA7C76F}" dt="2023-04-03T13:32:44.916" v="85" actId="20577"/>
        <pc:sldMkLst>
          <pc:docMk/>
          <pc:sldMk cId="2829853083" sldId="266"/>
        </pc:sldMkLst>
        <pc:spChg chg="mod">
          <ac:chgData name="manpreet kaur" userId="91eded4778803adc" providerId="LiveId" clId="{B02F1886-98D3-4214-9515-3C925CA7C76F}" dt="2023-04-03T13:32:44.916" v="85" actId="20577"/>
          <ac:spMkLst>
            <pc:docMk/>
            <pc:sldMk cId="2829853083" sldId="266"/>
            <ac:spMk id="2" creationId="{4EE7F906-BCA6-E9DD-7AD9-941C68467B0E}"/>
          </ac:spMkLst>
        </pc:spChg>
      </pc:sldChg>
      <pc:sldChg chg="modSp mod">
        <pc:chgData name="manpreet kaur" userId="91eded4778803adc" providerId="LiveId" clId="{B02F1886-98D3-4214-9515-3C925CA7C76F}" dt="2023-04-03T13:33:54.421" v="100" actId="20577"/>
        <pc:sldMkLst>
          <pc:docMk/>
          <pc:sldMk cId="4280606734" sldId="267"/>
        </pc:sldMkLst>
        <pc:spChg chg="mod">
          <ac:chgData name="manpreet kaur" userId="91eded4778803adc" providerId="LiveId" clId="{B02F1886-98D3-4214-9515-3C925CA7C76F}" dt="2023-04-03T13:33:54.421" v="100" actId="20577"/>
          <ac:spMkLst>
            <pc:docMk/>
            <pc:sldMk cId="4280606734" sldId="267"/>
            <ac:spMk id="2" creationId="{4D87264E-1046-F746-85A7-7B9B819A6D2C}"/>
          </ac:spMkLst>
        </pc:spChg>
      </pc:sldChg>
      <pc:sldChg chg="modSp mod">
        <pc:chgData name="manpreet kaur" userId="91eded4778803adc" providerId="LiveId" clId="{B02F1886-98D3-4214-9515-3C925CA7C76F}" dt="2023-04-03T13:34:09.656" v="115" actId="20577"/>
        <pc:sldMkLst>
          <pc:docMk/>
          <pc:sldMk cId="1388307608" sldId="268"/>
        </pc:sldMkLst>
        <pc:spChg chg="mod">
          <ac:chgData name="manpreet kaur" userId="91eded4778803adc" providerId="LiveId" clId="{B02F1886-98D3-4214-9515-3C925CA7C76F}" dt="2023-04-03T13:34:09.656" v="115" actId="20577"/>
          <ac:spMkLst>
            <pc:docMk/>
            <pc:sldMk cId="1388307608" sldId="268"/>
            <ac:spMk id="2" creationId="{791C73F0-017C-FA8A-2900-D85DCAF892DA}"/>
          </ac:spMkLst>
        </pc:spChg>
      </pc:sldChg>
      <pc:sldChg chg="addSp delSp modSp new del mod">
        <pc:chgData name="manpreet kaur" userId="91eded4778803adc" providerId="LiveId" clId="{B02F1886-98D3-4214-9515-3C925CA7C76F}" dt="2023-04-03T13:38:16.078" v="135" actId="2696"/>
        <pc:sldMkLst>
          <pc:docMk/>
          <pc:sldMk cId="2259725793" sldId="269"/>
        </pc:sldMkLst>
        <pc:spChg chg="mod">
          <ac:chgData name="manpreet kaur" userId="91eded4778803adc" providerId="LiveId" clId="{B02F1886-98D3-4214-9515-3C925CA7C76F}" dt="2023-04-03T13:38:10.429" v="134" actId="14100"/>
          <ac:spMkLst>
            <pc:docMk/>
            <pc:sldMk cId="2259725793" sldId="269"/>
            <ac:spMk id="2" creationId="{5FAA8E70-735D-C456-A580-C89FC00B3535}"/>
          </ac:spMkLst>
        </pc:spChg>
        <pc:spChg chg="del">
          <ac:chgData name="manpreet kaur" userId="91eded4778803adc" providerId="LiveId" clId="{B02F1886-98D3-4214-9515-3C925CA7C76F}" dt="2023-04-03T13:36:18.293" v="118"/>
          <ac:spMkLst>
            <pc:docMk/>
            <pc:sldMk cId="2259725793" sldId="269"/>
            <ac:spMk id="3" creationId="{AD9381C0-8B0E-C274-FB31-B60FC751C546}"/>
          </ac:spMkLst>
        </pc:spChg>
        <pc:picChg chg="add mod">
          <ac:chgData name="manpreet kaur" userId="91eded4778803adc" providerId="LiveId" clId="{B02F1886-98D3-4214-9515-3C925CA7C76F}" dt="2023-04-03T13:36:31.931" v="120" actId="14100"/>
          <ac:picMkLst>
            <pc:docMk/>
            <pc:sldMk cId="2259725793" sldId="269"/>
            <ac:picMk id="1026" creationId="{A785D50D-6836-0B8E-2D0D-66FF0D9624C8}"/>
          </ac:picMkLst>
        </pc:picChg>
      </pc:sldChg>
      <pc:sldChg chg="addSp delSp modSp new mod modClrScheme chgLayout">
        <pc:chgData name="manpreet kaur" userId="91eded4778803adc" providerId="LiveId" clId="{B02F1886-98D3-4214-9515-3C925CA7C76F}" dt="2023-04-03T14:03:54.991" v="519" actId="20577"/>
        <pc:sldMkLst>
          <pc:docMk/>
          <pc:sldMk cId="2508661047" sldId="269"/>
        </pc:sldMkLst>
        <pc:spChg chg="mod ord">
          <ac:chgData name="manpreet kaur" userId="91eded4778803adc" providerId="LiveId" clId="{B02F1886-98D3-4214-9515-3C925CA7C76F}" dt="2023-04-03T14:03:54.991" v="519" actId="20577"/>
          <ac:spMkLst>
            <pc:docMk/>
            <pc:sldMk cId="2508661047" sldId="269"/>
            <ac:spMk id="2" creationId="{7292BA8F-CAB3-9A4D-89F6-9818CDC6546E}"/>
          </ac:spMkLst>
        </pc:spChg>
        <pc:spChg chg="add del mod ord">
          <ac:chgData name="manpreet kaur" userId="91eded4778803adc" providerId="LiveId" clId="{B02F1886-98D3-4214-9515-3C925CA7C76F}" dt="2023-04-03T13:53:44.442" v="235"/>
          <ac:spMkLst>
            <pc:docMk/>
            <pc:sldMk cId="2508661047" sldId="269"/>
            <ac:spMk id="3" creationId="{549A0612-1471-19B4-0FFD-F518389A90D3}"/>
          </ac:spMkLst>
        </pc:spChg>
        <pc:spChg chg="add del mod ord">
          <ac:chgData name="manpreet kaur" userId="91eded4778803adc" providerId="LiveId" clId="{B02F1886-98D3-4214-9515-3C925CA7C76F}" dt="2023-04-03T13:51:13.449" v="234" actId="700"/>
          <ac:spMkLst>
            <pc:docMk/>
            <pc:sldMk cId="2508661047" sldId="269"/>
            <ac:spMk id="4" creationId="{86069D4F-CB83-2A6A-7A08-B41615B68060}"/>
          </ac:spMkLst>
        </pc:spChg>
        <pc:spChg chg="add del mod">
          <ac:chgData name="manpreet kaur" userId="91eded4778803adc" providerId="LiveId" clId="{B02F1886-98D3-4214-9515-3C925CA7C76F}" dt="2023-04-03T13:51:12.713" v="233" actId="767"/>
          <ac:spMkLst>
            <pc:docMk/>
            <pc:sldMk cId="2508661047" sldId="269"/>
            <ac:spMk id="5" creationId="{1E5E0A93-CC3E-DF3D-BE40-C219D382D630}"/>
          </ac:spMkLst>
        </pc:spChg>
        <pc:spChg chg="add mod">
          <ac:chgData name="manpreet kaur" userId="91eded4778803adc" providerId="LiveId" clId="{B02F1886-98D3-4214-9515-3C925CA7C76F}" dt="2023-04-03T13:53:50.266" v="236" actId="14100"/>
          <ac:spMkLst>
            <pc:docMk/>
            <pc:sldMk cId="2508661047" sldId="269"/>
            <ac:spMk id="7" creationId="{4BAE36B8-8048-9911-A070-979A1B6F21BA}"/>
          </ac:spMkLst>
        </pc:spChg>
        <pc:graphicFrameChg chg="add mod">
          <ac:chgData name="manpreet kaur" userId="91eded4778803adc" providerId="LiveId" clId="{B02F1886-98D3-4214-9515-3C925CA7C76F}" dt="2023-04-03T13:53:50.266" v="236" actId="14100"/>
          <ac:graphicFrameMkLst>
            <pc:docMk/>
            <pc:sldMk cId="2508661047" sldId="269"/>
            <ac:graphicFrameMk id="6" creationId="{A5AEBB21-A848-880D-5D93-39D5141290A3}"/>
          </ac:graphicFrameMkLst>
        </pc:graphicFrameChg>
        <pc:picChg chg="add mod">
          <ac:chgData name="manpreet kaur" userId="91eded4778803adc" providerId="LiveId" clId="{B02F1886-98D3-4214-9515-3C925CA7C76F}" dt="2023-04-03T13:42:33.529" v="212" actId="14100"/>
          <ac:picMkLst>
            <pc:docMk/>
            <pc:sldMk cId="2508661047" sldId="269"/>
            <ac:picMk id="2050" creationId="{03D0609F-2FA2-FB20-299C-F1E2D114DC52}"/>
          </ac:picMkLst>
        </pc:picChg>
      </pc:sldChg>
      <pc:sldChg chg="delSp modSp new del mod">
        <pc:chgData name="manpreet kaur" userId="91eded4778803adc" providerId="LiveId" clId="{B02F1886-98D3-4214-9515-3C925CA7C76F}" dt="2023-04-03T14:03:40.339" v="474" actId="2696"/>
        <pc:sldMkLst>
          <pc:docMk/>
          <pc:sldMk cId="983286663" sldId="270"/>
        </pc:sldMkLst>
        <pc:spChg chg="del">
          <ac:chgData name="manpreet kaur" userId="91eded4778803adc" providerId="LiveId" clId="{B02F1886-98D3-4214-9515-3C925CA7C76F}" dt="2023-04-03T13:55:38.287" v="240" actId="21"/>
          <ac:spMkLst>
            <pc:docMk/>
            <pc:sldMk cId="983286663" sldId="270"/>
            <ac:spMk id="2" creationId="{46684BEE-48E3-D903-513D-8A328A7FF541}"/>
          </ac:spMkLst>
        </pc:spChg>
        <pc:spChg chg="mod">
          <ac:chgData name="manpreet kaur" userId="91eded4778803adc" providerId="LiveId" clId="{B02F1886-98D3-4214-9515-3C925CA7C76F}" dt="2023-04-03T14:00:48.011" v="445" actId="14100"/>
          <ac:spMkLst>
            <pc:docMk/>
            <pc:sldMk cId="983286663" sldId="270"/>
            <ac:spMk id="3" creationId="{7C90E0E5-8E8F-F6DB-5689-D68F60514D08}"/>
          </ac:spMkLst>
        </pc:spChg>
      </pc:sldChg>
      <pc:sldChg chg="new del">
        <pc:chgData name="manpreet kaur" userId="91eded4778803adc" providerId="LiveId" clId="{B02F1886-98D3-4214-9515-3C925CA7C76F}" dt="2023-04-03T13:55:25.548" v="238" actId="2696"/>
        <pc:sldMkLst>
          <pc:docMk/>
          <pc:sldMk cId="1914572048" sldId="270"/>
        </pc:sldMkLst>
      </pc:sldChg>
      <pc:sldChg chg="modSp new mod modNotesTx">
        <pc:chgData name="manpreet kaur" userId="91eded4778803adc" providerId="LiveId" clId="{B02F1886-98D3-4214-9515-3C925CA7C76F}" dt="2023-04-03T14:03:25.003" v="473"/>
        <pc:sldMkLst>
          <pc:docMk/>
          <pc:sldMk cId="697107247" sldId="271"/>
        </pc:sldMkLst>
        <pc:spChg chg="mod">
          <ac:chgData name="manpreet kaur" userId="91eded4778803adc" providerId="LiveId" clId="{B02F1886-98D3-4214-9515-3C925CA7C76F}" dt="2023-04-03T14:02:05.358" v="470" actId="14100"/>
          <ac:spMkLst>
            <pc:docMk/>
            <pc:sldMk cId="697107247" sldId="271"/>
            <ac:spMk id="2" creationId="{FD001D55-E716-A6A5-B49E-B23DE52AEFF0}"/>
          </ac:spMkLst>
        </pc:spChg>
        <pc:spChg chg="mod">
          <ac:chgData name="manpreet kaur" userId="91eded4778803adc" providerId="LiveId" clId="{B02F1886-98D3-4214-9515-3C925CA7C76F}" dt="2023-04-03T14:02:09.239" v="472" actId="313"/>
          <ac:spMkLst>
            <pc:docMk/>
            <pc:sldMk cId="697107247" sldId="271"/>
            <ac:spMk id="3" creationId="{AE8C6225-85AD-7D1F-D8CA-1DE2FA95766D}"/>
          </ac:spMkLst>
        </pc:spChg>
      </pc:sldChg>
      <pc:sldChg chg="delSp modSp new mod">
        <pc:chgData name="manpreet kaur" userId="91eded4778803adc" providerId="LiveId" clId="{B02F1886-98D3-4214-9515-3C925CA7C76F}" dt="2023-04-03T14:06:24.043" v="527" actId="255"/>
        <pc:sldMkLst>
          <pc:docMk/>
          <pc:sldMk cId="3386390566" sldId="272"/>
        </pc:sldMkLst>
        <pc:spChg chg="del">
          <ac:chgData name="manpreet kaur" userId="91eded4778803adc" providerId="LiveId" clId="{B02F1886-98D3-4214-9515-3C925CA7C76F}" dt="2023-04-03T14:04:38.456" v="521" actId="21"/>
          <ac:spMkLst>
            <pc:docMk/>
            <pc:sldMk cId="3386390566" sldId="272"/>
            <ac:spMk id="2" creationId="{C53FC4DE-BAA1-D299-9F19-61A3D9D50017}"/>
          </ac:spMkLst>
        </pc:spChg>
        <pc:spChg chg="mod">
          <ac:chgData name="manpreet kaur" userId="91eded4778803adc" providerId="LiveId" clId="{B02F1886-98D3-4214-9515-3C925CA7C76F}" dt="2023-04-03T14:06:24.043" v="527" actId="255"/>
          <ac:spMkLst>
            <pc:docMk/>
            <pc:sldMk cId="3386390566" sldId="272"/>
            <ac:spMk id="3" creationId="{B9E18110-0881-E003-68B8-F393CAF84A25}"/>
          </ac:spMkLst>
        </pc:spChg>
      </pc:sldChg>
      <pc:sldChg chg="addSp modSp new del mod">
        <pc:chgData name="manpreet kaur" userId="91eded4778803adc" providerId="LiveId" clId="{B02F1886-98D3-4214-9515-3C925CA7C76F}" dt="2023-04-03T21:41:14.048" v="568" actId="2696"/>
        <pc:sldMkLst>
          <pc:docMk/>
          <pc:sldMk cId="1434942521" sldId="273"/>
        </pc:sldMkLst>
        <pc:spChg chg="add mod">
          <ac:chgData name="manpreet kaur" userId="91eded4778803adc" providerId="LiveId" clId="{B02F1886-98D3-4214-9515-3C925CA7C76F}" dt="2023-04-03T21:41:00.934" v="567" actId="14100"/>
          <ac:spMkLst>
            <pc:docMk/>
            <pc:sldMk cId="1434942521" sldId="273"/>
            <ac:spMk id="3" creationId="{4BA75F98-B6E9-CED3-1720-296F7808130B}"/>
          </ac:spMkLst>
        </pc:spChg>
      </pc:sldChg>
      <pc:sldChg chg="modSp new del mod">
        <pc:chgData name="manpreet kaur" userId="91eded4778803adc" providerId="LiveId" clId="{B02F1886-98D3-4214-9515-3C925CA7C76F}" dt="2023-04-03T22:07:00.996" v="607" actId="2696"/>
        <pc:sldMkLst>
          <pc:docMk/>
          <pc:sldMk cId="1935621712" sldId="273"/>
        </pc:sldMkLst>
        <pc:spChg chg="mod">
          <ac:chgData name="manpreet kaur" userId="91eded4778803adc" providerId="LiveId" clId="{B02F1886-98D3-4214-9515-3C925CA7C76F}" dt="2023-04-03T21:41:28.878" v="571" actId="27636"/>
          <ac:spMkLst>
            <pc:docMk/>
            <pc:sldMk cId="1935621712" sldId="273"/>
            <ac:spMk id="3" creationId="{0B21993D-BBC3-A8EC-14F5-5A7702F16129}"/>
          </ac:spMkLst>
        </pc:spChg>
      </pc:sldChg>
    </pc:docChg>
  </pc:docChgLst>
</pc:chgInfo>
</file>

<file path=ppt/diagrams/_rels/data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image" Target="../media/image6.jpg"/></Relationships>
</file>

<file path=ppt/diagrams/_rels/data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ata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image" Target="../media/image14.jpg"/></Relationships>
</file>

<file path=ppt/diagrams/_rels/drawing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image" Target="../media/image6.jpg"/></Relationships>
</file>

<file path=ppt/diagrams/_rels/drawing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image" Target="../media/image14.jp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E7A784-1C08-481B-9211-8E25DF83CF96}" type="doc">
      <dgm:prSet loTypeId="urn:microsoft.com/office/officeart/2008/layout/LinedList" loCatId="list" qsTypeId="urn:microsoft.com/office/officeart/2005/8/quickstyle/simple1" qsCatId="simple" csTypeId="urn:microsoft.com/office/officeart/2005/8/colors/accent0_3" csCatId="mainScheme"/>
      <dgm:spPr/>
      <dgm:t>
        <a:bodyPr/>
        <a:lstStyle/>
        <a:p>
          <a:endParaRPr lang="en-US"/>
        </a:p>
      </dgm:t>
    </dgm:pt>
    <dgm:pt modelId="{65499FC7-39B3-428A-A625-61651ECEA9E2}">
      <dgm:prSet/>
      <dgm:spPr/>
      <dgm:t>
        <a:bodyPr/>
        <a:lstStyle/>
        <a:p>
          <a:r>
            <a:rPr lang="en-GB" b="1"/>
            <a:t>Introduction of psychology</a:t>
          </a:r>
          <a:r>
            <a:rPr lang="en-GB"/>
            <a:t>.</a:t>
          </a:r>
          <a:endParaRPr lang="en-US"/>
        </a:p>
      </dgm:t>
    </dgm:pt>
    <dgm:pt modelId="{4DA3039A-ACE0-46A4-823F-E124F45F859E}" type="parTrans" cxnId="{89AD7223-691C-4989-B6F0-BD3C855A4E5A}">
      <dgm:prSet/>
      <dgm:spPr/>
      <dgm:t>
        <a:bodyPr/>
        <a:lstStyle/>
        <a:p>
          <a:endParaRPr lang="en-US"/>
        </a:p>
      </dgm:t>
    </dgm:pt>
    <dgm:pt modelId="{B4B8C2A3-0C0F-4B49-B84A-FC83B79DF9C6}" type="sibTrans" cxnId="{89AD7223-691C-4989-B6F0-BD3C855A4E5A}">
      <dgm:prSet/>
      <dgm:spPr/>
      <dgm:t>
        <a:bodyPr/>
        <a:lstStyle/>
        <a:p>
          <a:endParaRPr lang="en-US"/>
        </a:p>
      </dgm:t>
    </dgm:pt>
    <dgm:pt modelId="{3847746A-8277-43E9-B432-0A1085E7EFC4}">
      <dgm:prSet/>
      <dgm:spPr/>
      <dgm:t>
        <a:bodyPr/>
        <a:lstStyle/>
        <a:p>
          <a:r>
            <a:rPr lang="en-GB" b="1"/>
            <a:t>Human lifespan development</a:t>
          </a:r>
          <a:r>
            <a:rPr lang="en-GB"/>
            <a:t>.</a:t>
          </a:r>
          <a:endParaRPr lang="en-US"/>
        </a:p>
      </dgm:t>
    </dgm:pt>
    <dgm:pt modelId="{2A3585D7-BA5A-4D8A-8D5A-F684D4CA761E}" type="parTrans" cxnId="{31DFAE03-A0D0-4680-BB59-D8C69DB26D8C}">
      <dgm:prSet/>
      <dgm:spPr/>
      <dgm:t>
        <a:bodyPr/>
        <a:lstStyle/>
        <a:p>
          <a:endParaRPr lang="en-US"/>
        </a:p>
      </dgm:t>
    </dgm:pt>
    <dgm:pt modelId="{D6EFF74D-FCF3-4C13-A346-66643479ED5F}" type="sibTrans" cxnId="{31DFAE03-A0D0-4680-BB59-D8C69DB26D8C}">
      <dgm:prSet/>
      <dgm:spPr/>
      <dgm:t>
        <a:bodyPr/>
        <a:lstStyle/>
        <a:p>
          <a:endParaRPr lang="en-US"/>
        </a:p>
      </dgm:t>
    </dgm:pt>
    <dgm:pt modelId="{FC918575-5294-407D-A1CB-C2F35A6100EA}">
      <dgm:prSet/>
      <dgm:spPr/>
      <dgm:t>
        <a:bodyPr/>
        <a:lstStyle/>
        <a:p>
          <a:r>
            <a:rPr lang="en-GB" b="1"/>
            <a:t>Selected life stage</a:t>
          </a:r>
          <a:r>
            <a:rPr lang="en-GB"/>
            <a:t>.</a:t>
          </a:r>
          <a:endParaRPr lang="en-US"/>
        </a:p>
      </dgm:t>
    </dgm:pt>
    <dgm:pt modelId="{BA53CBB3-DB55-4D79-B93D-7FBB99B0C3F6}" type="parTrans" cxnId="{EC1F4B58-E4E5-4B12-989C-259E822A7F83}">
      <dgm:prSet/>
      <dgm:spPr/>
      <dgm:t>
        <a:bodyPr/>
        <a:lstStyle/>
        <a:p>
          <a:endParaRPr lang="en-US"/>
        </a:p>
      </dgm:t>
    </dgm:pt>
    <dgm:pt modelId="{E34A25CF-657D-49B7-91E8-5BA13D0DBCAA}" type="sibTrans" cxnId="{EC1F4B58-E4E5-4B12-989C-259E822A7F83}">
      <dgm:prSet/>
      <dgm:spPr/>
      <dgm:t>
        <a:bodyPr/>
        <a:lstStyle/>
        <a:p>
          <a:endParaRPr lang="en-US"/>
        </a:p>
      </dgm:t>
    </dgm:pt>
    <dgm:pt modelId="{46E0EB23-C53E-465D-92D6-D1EE39E16636}">
      <dgm:prSet/>
      <dgm:spPr/>
      <dgm:t>
        <a:bodyPr/>
        <a:lstStyle/>
        <a:p>
          <a:r>
            <a:rPr lang="en-GB" b="1"/>
            <a:t>Lifespan psychology theory.</a:t>
          </a:r>
          <a:endParaRPr lang="en-US" b="1"/>
        </a:p>
      </dgm:t>
    </dgm:pt>
    <dgm:pt modelId="{5A16C706-A50D-46BC-B31A-EC871612EE3C}" type="parTrans" cxnId="{396AE376-1CB5-4081-9261-1F1219DFB67D}">
      <dgm:prSet/>
      <dgm:spPr/>
      <dgm:t>
        <a:bodyPr/>
        <a:lstStyle/>
        <a:p>
          <a:endParaRPr lang="en-US"/>
        </a:p>
      </dgm:t>
    </dgm:pt>
    <dgm:pt modelId="{0F5522DA-DDDA-4D3D-A00E-4B7D2923164C}" type="sibTrans" cxnId="{396AE376-1CB5-4081-9261-1F1219DFB67D}">
      <dgm:prSet/>
      <dgm:spPr/>
      <dgm:t>
        <a:bodyPr/>
        <a:lstStyle/>
        <a:p>
          <a:endParaRPr lang="en-US"/>
        </a:p>
      </dgm:t>
    </dgm:pt>
    <dgm:pt modelId="{431C1D1C-61B9-4E94-B1FF-F7F60D409D80}">
      <dgm:prSet/>
      <dgm:spPr/>
      <dgm:t>
        <a:bodyPr/>
        <a:lstStyle/>
        <a:p>
          <a:r>
            <a:rPr lang="en-GB" b="1"/>
            <a:t>Relate lifespan theory to life stage and its importance</a:t>
          </a:r>
          <a:r>
            <a:rPr lang="en-GB"/>
            <a:t>.</a:t>
          </a:r>
          <a:endParaRPr lang="en-US"/>
        </a:p>
      </dgm:t>
    </dgm:pt>
    <dgm:pt modelId="{0A25E1D7-6B88-4C9E-9DD2-6B15001D510C}" type="parTrans" cxnId="{2AC51FFE-1E4C-4A58-83DF-D801B67AA8C5}">
      <dgm:prSet/>
      <dgm:spPr/>
      <dgm:t>
        <a:bodyPr/>
        <a:lstStyle/>
        <a:p>
          <a:endParaRPr lang="en-US"/>
        </a:p>
      </dgm:t>
    </dgm:pt>
    <dgm:pt modelId="{F686EEDC-32AD-4516-9760-DCDDF2FD474C}" type="sibTrans" cxnId="{2AC51FFE-1E4C-4A58-83DF-D801B67AA8C5}">
      <dgm:prSet/>
      <dgm:spPr/>
      <dgm:t>
        <a:bodyPr/>
        <a:lstStyle/>
        <a:p>
          <a:endParaRPr lang="en-US"/>
        </a:p>
      </dgm:t>
    </dgm:pt>
    <dgm:pt modelId="{45F871DA-ABC8-469B-8A9A-73D23AF21794}">
      <dgm:prSet/>
      <dgm:spPr/>
      <dgm:t>
        <a:bodyPr/>
        <a:lstStyle/>
        <a:p>
          <a:r>
            <a:rPr lang="en-GB" b="1" dirty="0"/>
            <a:t>Critically evaluate the identified lifespan psychology theory</a:t>
          </a:r>
          <a:r>
            <a:rPr lang="en-GB" dirty="0"/>
            <a:t>.</a:t>
          </a:r>
          <a:endParaRPr lang="en-US" dirty="0"/>
        </a:p>
      </dgm:t>
    </dgm:pt>
    <dgm:pt modelId="{B54E8AF8-BB62-4D85-8B5F-522169B1E312}" type="parTrans" cxnId="{C157C283-374B-46FC-96AA-E02222283837}">
      <dgm:prSet/>
      <dgm:spPr/>
      <dgm:t>
        <a:bodyPr/>
        <a:lstStyle/>
        <a:p>
          <a:endParaRPr lang="en-US"/>
        </a:p>
      </dgm:t>
    </dgm:pt>
    <dgm:pt modelId="{87CAFE40-B0E9-4FC4-86F2-D1241FC0277A}" type="sibTrans" cxnId="{C157C283-374B-46FC-96AA-E02222283837}">
      <dgm:prSet/>
      <dgm:spPr/>
      <dgm:t>
        <a:bodyPr/>
        <a:lstStyle/>
        <a:p>
          <a:endParaRPr lang="en-US"/>
        </a:p>
      </dgm:t>
    </dgm:pt>
    <dgm:pt modelId="{BE335C5C-FD69-4647-B990-E1A77D8C9993}">
      <dgm:prSet/>
      <dgm:spPr/>
      <dgm:t>
        <a:bodyPr/>
        <a:lstStyle/>
        <a:p>
          <a:r>
            <a:rPr lang="en-GB" b="1"/>
            <a:t>Reference </a:t>
          </a:r>
          <a:endParaRPr lang="en-US" b="1"/>
        </a:p>
      </dgm:t>
    </dgm:pt>
    <dgm:pt modelId="{C40C97AF-0C51-4A45-B494-6F2101017788}" type="parTrans" cxnId="{116FB1FE-49AD-40F2-808C-B0279151B37C}">
      <dgm:prSet/>
      <dgm:spPr/>
      <dgm:t>
        <a:bodyPr/>
        <a:lstStyle/>
        <a:p>
          <a:endParaRPr lang="en-US"/>
        </a:p>
      </dgm:t>
    </dgm:pt>
    <dgm:pt modelId="{2D8A5AD6-67CE-4283-95C1-8954E0B152CF}" type="sibTrans" cxnId="{116FB1FE-49AD-40F2-808C-B0279151B37C}">
      <dgm:prSet/>
      <dgm:spPr/>
      <dgm:t>
        <a:bodyPr/>
        <a:lstStyle/>
        <a:p>
          <a:endParaRPr lang="en-US"/>
        </a:p>
      </dgm:t>
    </dgm:pt>
    <dgm:pt modelId="{1B6F3876-0983-489E-9459-A7547F8A6EF9}" type="pres">
      <dgm:prSet presAssocID="{3BE7A784-1C08-481B-9211-8E25DF83CF96}" presName="vert0" presStyleCnt="0">
        <dgm:presLayoutVars>
          <dgm:dir/>
          <dgm:animOne val="branch"/>
          <dgm:animLvl val="lvl"/>
        </dgm:presLayoutVars>
      </dgm:prSet>
      <dgm:spPr/>
    </dgm:pt>
    <dgm:pt modelId="{C863473B-037B-489F-BE0A-592F02553573}" type="pres">
      <dgm:prSet presAssocID="{65499FC7-39B3-428A-A625-61651ECEA9E2}" presName="thickLine" presStyleLbl="alignNode1" presStyleIdx="0" presStyleCnt="7"/>
      <dgm:spPr/>
    </dgm:pt>
    <dgm:pt modelId="{5DD49511-CCFB-4735-9EBE-F4D522DD5639}" type="pres">
      <dgm:prSet presAssocID="{65499FC7-39B3-428A-A625-61651ECEA9E2}" presName="horz1" presStyleCnt="0"/>
      <dgm:spPr/>
    </dgm:pt>
    <dgm:pt modelId="{A76608E5-9BCA-4581-9F5F-B7426CB45360}" type="pres">
      <dgm:prSet presAssocID="{65499FC7-39B3-428A-A625-61651ECEA9E2}" presName="tx1" presStyleLbl="revTx" presStyleIdx="0" presStyleCnt="7"/>
      <dgm:spPr/>
    </dgm:pt>
    <dgm:pt modelId="{238E687C-B780-457B-9426-DDD1BAA81A9A}" type="pres">
      <dgm:prSet presAssocID="{65499FC7-39B3-428A-A625-61651ECEA9E2}" presName="vert1" presStyleCnt="0"/>
      <dgm:spPr/>
    </dgm:pt>
    <dgm:pt modelId="{335E9CF6-DC5D-4494-ADD5-A843619A4457}" type="pres">
      <dgm:prSet presAssocID="{3847746A-8277-43E9-B432-0A1085E7EFC4}" presName="thickLine" presStyleLbl="alignNode1" presStyleIdx="1" presStyleCnt="7"/>
      <dgm:spPr/>
    </dgm:pt>
    <dgm:pt modelId="{C2E4545D-189C-46B9-B6C1-DA9E78E4E558}" type="pres">
      <dgm:prSet presAssocID="{3847746A-8277-43E9-B432-0A1085E7EFC4}" presName="horz1" presStyleCnt="0"/>
      <dgm:spPr/>
    </dgm:pt>
    <dgm:pt modelId="{C7FDCD1E-9D43-4A5E-B314-1C24333DBC44}" type="pres">
      <dgm:prSet presAssocID="{3847746A-8277-43E9-B432-0A1085E7EFC4}" presName="tx1" presStyleLbl="revTx" presStyleIdx="1" presStyleCnt="7"/>
      <dgm:spPr/>
    </dgm:pt>
    <dgm:pt modelId="{17D4FD3A-ABC4-42CE-A452-10E7CDFECEDA}" type="pres">
      <dgm:prSet presAssocID="{3847746A-8277-43E9-B432-0A1085E7EFC4}" presName="vert1" presStyleCnt="0"/>
      <dgm:spPr/>
    </dgm:pt>
    <dgm:pt modelId="{FF361CCE-0636-455A-81AA-6AB621A79004}" type="pres">
      <dgm:prSet presAssocID="{FC918575-5294-407D-A1CB-C2F35A6100EA}" presName="thickLine" presStyleLbl="alignNode1" presStyleIdx="2" presStyleCnt="7"/>
      <dgm:spPr/>
    </dgm:pt>
    <dgm:pt modelId="{6C78AC89-BF8B-4164-8BFF-20993AE0693F}" type="pres">
      <dgm:prSet presAssocID="{FC918575-5294-407D-A1CB-C2F35A6100EA}" presName="horz1" presStyleCnt="0"/>
      <dgm:spPr/>
    </dgm:pt>
    <dgm:pt modelId="{D5FFE175-1B4F-416D-8C1F-5257ED4FE09B}" type="pres">
      <dgm:prSet presAssocID="{FC918575-5294-407D-A1CB-C2F35A6100EA}" presName="tx1" presStyleLbl="revTx" presStyleIdx="2" presStyleCnt="7"/>
      <dgm:spPr/>
    </dgm:pt>
    <dgm:pt modelId="{4354E396-1443-40DF-9650-A9F69FB58DAB}" type="pres">
      <dgm:prSet presAssocID="{FC918575-5294-407D-A1CB-C2F35A6100EA}" presName="vert1" presStyleCnt="0"/>
      <dgm:spPr/>
    </dgm:pt>
    <dgm:pt modelId="{C438F60B-7F2C-446D-B52B-A500BE9D8C35}" type="pres">
      <dgm:prSet presAssocID="{46E0EB23-C53E-465D-92D6-D1EE39E16636}" presName="thickLine" presStyleLbl="alignNode1" presStyleIdx="3" presStyleCnt="7"/>
      <dgm:spPr/>
    </dgm:pt>
    <dgm:pt modelId="{C2D1C5B6-26E1-4D72-A1EF-EFA4D6363FC4}" type="pres">
      <dgm:prSet presAssocID="{46E0EB23-C53E-465D-92D6-D1EE39E16636}" presName="horz1" presStyleCnt="0"/>
      <dgm:spPr/>
    </dgm:pt>
    <dgm:pt modelId="{6E428F70-1E1B-4975-930A-EC9154ABBC41}" type="pres">
      <dgm:prSet presAssocID="{46E0EB23-C53E-465D-92D6-D1EE39E16636}" presName="tx1" presStyleLbl="revTx" presStyleIdx="3" presStyleCnt="7"/>
      <dgm:spPr/>
    </dgm:pt>
    <dgm:pt modelId="{CE4B8738-AFFD-44F2-8B6E-D2A144859236}" type="pres">
      <dgm:prSet presAssocID="{46E0EB23-C53E-465D-92D6-D1EE39E16636}" presName="vert1" presStyleCnt="0"/>
      <dgm:spPr/>
    </dgm:pt>
    <dgm:pt modelId="{7983E192-D5DC-4E9F-96F5-3B12E9DE4CF3}" type="pres">
      <dgm:prSet presAssocID="{431C1D1C-61B9-4E94-B1FF-F7F60D409D80}" presName="thickLine" presStyleLbl="alignNode1" presStyleIdx="4" presStyleCnt="7"/>
      <dgm:spPr/>
    </dgm:pt>
    <dgm:pt modelId="{303E41E7-9BB3-4770-9360-1C7893246A7D}" type="pres">
      <dgm:prSet presAssocID="{431C1D1C-61B9-4E94-B1FF-F7F60D409D80}" presName="horz1" presStyleCnt="0"/>
      <dgm:spPr/>
    </dgm:pt>
    <dgm:pt modelId="{48C1126F-CA31-450E-8AC0-EA3AC1CE4C15}" type="pres">
      <dgm:prSet presAssocID="{431C1D1C-61B9-4E94-B1FF-F7F60D409D80}" presName="tx1" presStyleLbl="revTx" presStyleIdx="4" presStyleCnt="7"/>
      <dgm:spPr/>
    </dgm:pt>
    <dgm:pt modelId="{CE3EF528-171A-4121-A3F9-9C76ED51335C}" type="pres">
      <dgm:prSet presAssocID="{431C1D1C-61B9-4E94-B1FF-F7F60D409D80}" presName="vert1" presStyleCnt="0"/>
      <dgm:spPr/>
    </dgm:pt>
    <dgm:pt modelId="{8984D86A-257D-4EDC-B5C6-FCDB62481A38}" type="pres">
      <dgm:prSet presAssocID="{45F871DA-ABC8-469B-8A9A-73D23AF21794}" presName="thickLine" presStyleLbl="alignNode1" presStyleIdx="5" presStyleCnt="7"/>
      <dgm:spPr/>
    </dgm:pt>
    <dgm:pt modelId="{FFA588B7-A344-428E-A3B3-73B84F5BC12A}" type="pres">
      <dgm:prSet presAssocID="{45F871DA-ABC8-469B-8A9A-73D23AF21794}" presName="horz1" presStyleCnt="0"/>
      <dgm:spPr/>
    </dgm:pt>
    <dgm:pt modelId="{6273DA27-1C8B-487C-993D-C1C465A88911}" type="pres">
      <dgm:prSet presAssocID="{45F871DA-ABC8-469B-8A9A-73D23AF21794}" presName="tx1" presStyleLbl="revTx" presStyleIdx="5" presStyleCnt="7"/>
      <dgm:spPr/>
    </dgm:pt>
    <dgm:pt modelId="{5FFFF7FD-D13B-4AF5-A57A-D0FE50A12284}" type="pres">
      <dgm:prSet presAssocID="{45F871DA-ABC8-469B-8A9A-73D23AF21794}" presName="vert1" presStyleCnt="0"/>
      <dgm:spPr/>
    </dgm:pt>
    <dgm:pt modelId="{AB35E4AE-75BB-410A-B1C8-92FEEEC8DD5A}" type="pres">
      <dgm:prSet presAssocID="{BE335C5C-FD69-4647-B990-E1A77D8C9993}" presName="thickLine" presStyleLbl="alignNode1" presStyleIdx="6" presStyleCnt="7"/>
      <dgm:spPr/>
    </dgm:pt>
    <dgm:pt modelId="{ACE2692E-2929-487C-9269-367267C3C9B1}" type="pres">
      <dgm:prSet presAssocID="{BE335C5C-FD69-4647-B990-E1A77D8C9993}" presName="horz1" presStyleCnt="0"/>
      <dgm:spPr/>
    </dgm:pt>
    <dgm:pt modelId="{18A8DFE1-4868-4106-A731-99D93FCE3BCC}" type="pres">
      <dgm:prSet presAssocID="{BE335C5C-FD69-4647-B990-E1A77D8C9993}" presName="tx1" presStyleLbl="revTx" presStyleIdx="6" presStyleCnt="7"/>
      <dgm:spPr/>
    </dgm:pt>
    <dgm:pt modelId="{2A3F2973-5B85-4550-9282-9B6192DB5ADC}" type="pres">
      <dgm:prSet presAssocID="{BE335C5C-FD69-4647-B990-E1A77D8C9993}" presName="vert1" presStyleCnt="0"/>
      <dgm:spPr/>
    </dgm:pt>
  </dgm:ptLst>
  <dgm:cxnLst>
    <dgm:cxn modelId="{31DFAE03-A0D0-4680-BB59-D8C69DB26D8C}" srcId="{3BE7A784-1C08-481B-9211-8E25DF83CF96}" destId="{3847746A-8277-43E9-B432-0A1085E7EFC4}" srcOrd="1" destOrd="0" parTransId="{2A3585D7-BA5A-4D8A-8D5A-F684D4CA761E}" sibTransId="{D6EFF74D-FCF3-4C13-A346-66643479ED5F}"/>
    <dgm:cxn modelId="{AEC5EC21-90EC-451D-BEB0-F8E3A0196392}" type="presOf" srcId="{FC918575-5294-407D-A1CB-C2F35A6100EA}" destId="{D5FFE175-1B4F-416D-8C1F-5257ED4FE09B}" srcOrd="0" destOrd="0" presId="urn:microsoft.com/office/officeart/2008/layout/LinedList"/>
    <dgm:cxn modelId="{89AD7223-691C-4989-B6F0-BD3C855A4E5A}" srcId="{3BE7A784-1C08-481B-9211-8E25DF83CF96}" destId="{65499FC7-39B3-428A-A625-61651ECEA9E2}" srcOrd="0" destOrd="0" parTransId="{4DA3039A-ACE0-46A4-823F-E124F45F859E}" sibTransId="{B4B8C2A3-0C0F-4B49-B84A-FC83B79DF9C6}"/>
    <dgm:cxn modelId="{942D962C-738F-4B05-935D-F6158AAAA571}" type="presOf" srcId="{65499FC7-39B3-428A-A625-61651ECEA9E2}" destId="{A76608E5-9BCA-4581-9F5F-B7426CB45360}" srcOrd="0" destOrd="0" presId="urn:microsoft.com/office/officeart/2008/layout/LinedList"/>
    <dgm:cxn modelId="{1065E467-E915-411C-B0A9-5ECE3B328530}" type="presOf" srcId="{BE335C5C-FD69-4647-B990-E1A77D8C9993}" destId="{18A8DFE1-4868-4106-A731-99D93FCE3BCC}" srcOrd="0" destOrd="0" presId="urn:microsoft.com/office/officeart/2008/layout/LinedList"/>
    <dgm:cxn modelId="{54CBC76B-39CF-4825-B1CC-73E823799AFB}" type="presOf" srcId="{3BE7A784-1C08-481B-9211-8E25DF83CF96}" destId="{1B6F3876-0983-489E-9459-A7547F8A6EF9}" srcOrd="0" destOrd="0" presId="urn:microsoft.com/office/officeart/2008/layout/LinedList"/>
    <dgm:cxn modelId="{44B75171-8869-43E4-B846-5A7806FD54ED}" type="presOf" srcId="{46E0EB23-C53E-465D-92D6-D1EE39E16636}" destId="{6E428F70-1E1B-4975-930A-EC9154ABBC41}" srcOrd="0" destOrd="0" presId="urn:microsoft.com/office/officeart/2008/layout/LinedList"/>
    <dgm:cxn modelId="{396AE376-1CB5-4081-9261-1F1219DFB67D}" srcId="{3BE7A784-1C08-481B-9211-8E25DF83CF96}" destId="{46E0EB23-C53E-465D-92D6-D1EE39E16636}" srcOrd="3" destOrd="0" parTransId="{5A16C706-A50D-46BC-B31A-EC871612EE3C}" sibTransId="{0F5522DA-DDDA-4D3D-A00E-4B7D2923164C}"/>
    <dgm:cxn modelId="{EC1F4B58-E4E5-4B12-989C-259E822A7F83}" srcId="{3BE7A784-1C08-481B-9211-8E25DF83CF96}" destId="{FC918575-5294-407D-A1CB-C2F35A6100EA}" srcOrd="2" destOrd="0" parTransId="{BA53CBB3-DB55-4D79-B93D-7FBB99B0C3F6}" sibTransId="{E34A25CF-657D-49B7-91E8-5BA13D0DBCAA}"/>
    <dgm:cxn modelId="{C157C283-374B-46FC-96AA-E02222283837}" srcId="{3BE7A784-1C08-481B-9211-8E25DF83CF96}" destId="{45F871DA-ABC8-469B-8A9A-73D23AF21794}" srcOrd="5" destOrd="0" parTransId="{B54E8AF8-BB62-4D85-8B5F-522169B1E312}" sibTransId="{87CAFE40-B0E9-4FC4-86F2-D1241FC0277A}"/>
    <dgm:cxn modelId="{457DD3D0-CD71-451D-8264-2EB8B20F7927}" type="presOf" srcId="{3847746A-8277-43E9-B432-0A1085E7EFC4}" destId="{C7FDCD1E-9D43-4A5E-B314-1C24333DBC44}" srcOrd="0" destOrd="0" presId="urn:microsoft.com/office/officeart/2008/layout/LinedList"/>
    <dgm:cxn modelId="{5E1EDCE5-1428-46AB-8BEB-72575B28F1CD}" type="presOf" srcId="{45F871DA-ABC8-469B-8A9A-73D23AF21794}" destId="{6273DA27-1C8B-487C-993D-C1C465A88911}" srcOrd="0" destOrd="0" presId="urn:microsoft.com/office/officeart/2008/layout/LinedList"/>
    <dgm:cxn modelId="{2AC51FFE-1E4C-4A58-83DF-D801B67AA8C5}" srcId="{3BE7A784-1C08-481B-9211-8E25DF83CF96}" destId="{431C1D1C-61B9-4E94-B1FF-F7F60D409D80}" srcOrd="4" destOrd="0" parTransId="{0A25E1D7-6B88-4C9E-9DD2-6B15001D510C}" sibTransId="{F686EEDC-32AD-4516-9760-DCDDF2FD474C}"/>
    <dgm:cxn modelId="{116FB1FE-49AD-40F2-808C-B0279151B37C}" srcId="{3BE7A784-1C08-481B-9211-8E25DF83CF96}" destId="{BE335C5C-FD69-4647-B990-E1A77D8C9993}" srcOrd="6" destOrd="0" parTransId="{C40C97AF-0C51-4A45-B494-6F2101017788}" sibTransId="{2D8A5AD6-67CE-4283-95C1-8954E0B152CF}"/>
    <dgm:cxn modelId="{6D04ECFE-3277-4779-9A89-283F6BFE27AA}" type="presOf" srcId="{431C1D1C-61B9-4E94-B1FF-F7F60D409D80}" destId="{48C1126F-CA31-450E-8AC0-EA3AC1CE4C15}" srcOrd="0" destOrd="0" presId="urn:microsoft.com/office/officeart/2008/layout/LinedList"/>
    <dgm:cxn modelId="{7F0A8ED5-DE23-475C-A1A4-0288D68A97C0}" type="presParOf" srcId="{1B6F3876-0983-489E-9459-A7547F8A6EF9}" destId="{C863473B-037B-489F-BE0A-592F02553573}" srcOrd="0" destOrd="0" presId="urn:microsoft.com/office/officeart/2008/layout/LinedList"/>
    <dgm:cxn modelId="{0C2B1810-93E7-4870-8832-C75F5B3FB137}" type="presParOf" srcId="{1B6F3876-0983-489E-9459-A7547F8A6EF9}" destId="{5DD49511-CCFB-4735-9EBE-F4D522DD5639}" srcOrd="1" destOrd="0" presId="urn:microsoft.com/office/officeart/2008/layout/LinedList"/>
    <dgm:cxn modelId="{AA2A26FF-E947-41B4-9682-7D5D670A2D36}" type="presParOf" srcId="{5DD49511-CCFB-4735-9EBE-F4D522DD5639}" destId="{A76608E5-9BCA-4581-9F5F-B7426CB45360}" srcOrd="0" destOrd="0" presId="urn:microsoft.com/office/officeart/2008/layout/LinedList"/>
    <dgm:cxn modelId="{AC13DC57-A229-458A-B50C-C0D510CFEAFC}" type="presParOf" srcId="{5DD49511-CCFB-4735-9EBE-F4D522DD5639}" destId="{238E687C-B780-457B-9426-DDD1BAA81A9A}" srcOrd="1" destOrd="0" presId="urn:microsoft.com/office/officeart/2008/layout/LinedList"/>
    <dgm:cxn modelId="{D4F7B417-0199-4D81-8139-D9A97A98C5B8}" type="presParOf" srcId="{1B6F3876-0983-489E-9459-A7547F8A6EF9}" destId="{335E9CF6-DC5D-4494-ADD5-A843619A4457}" srcOrd="2" destOrd="0" presId="urn:microsoft.com/office/officeart/2008/layout/LinedList"/>
    <dgm:cxn modelId="{1A510714-A8BF-47E5-A2A8-9C7CAE8D6187}" type="presParOf" srcId="{1B6F3876-0983-489E-9459-A7547F8A6EF9}" destId="{C2E4545D-189C-46B9-B6C1-DA9E78E4E558}" srcOrd="3" destOrd="0" presId="urn:microsoft.com/office/officeart/2008/layout/LinedList"/>
    <dgm:cxn modelId="{FB489A1F-A4D5-452A-9700-04E0B148ADEF}" type="presParOf" srcId="{C2E4545D-189C-46B9-B6C1-DA9E78E4E558}" destId="{C7FDCD1E-9D43-4A5E-B314-1C24333DBC44}" srcOrd="0" destOrd="0" presId="urn:microsoft.com/office/officeart/2008/layout/LinedList"/>
    <dgm:cxn modelId="{E5C8AF06-4574-4A36-BB4D-ED5153F84C33}" type="presParOf" srcId="{C2E4545D-189C-46B9-B6C1-DA9E78E4E558}" destId="{17D4FD3A-ABC4-42CE-A452-10E7CDFECEDA}" srcOrd="1" destOrd="0" presId="urn:microsoft.com/office/officeart/2008/layout/LinedList"/>
    <dgm:cxn modelId="{68A23215-0443-4810-AD9E-E0E3932440E0}" type="presParOf" srcId="{1B6F3876-0983-489E-9459-A7547F8A6EF9}" destId="{FF361CCE-0636-455A-81AA-6AB621A79004}" srcOrd="4" destOrd="0" presId="urn:microsoft.com/office/officeart/2008/layout/LinedList"/>
    <dgm:cxn modelId="{33BEF0D5-E3D0-40B7-8E1B-EDA3E99C6F31}" type="presParOf" srcId="{1B6F3876-0983-489E-9459-A7547F8A6EF9}" destId="{6C78AC89-BF8B-4164-8BFF-20993AE0693F}" srcOrd="5" destOrd="0" presId="urn:microsoft.com/office/officeart/2008/layout/LinedList"/>
    <dgm:cxn modelId="{ED79FD6D-648F-4DB5-A76F-343942A4A796}" type="presParOf" srcId="{6C78AC89-BF8B-4164-8BFF-20993AE0693F}" destId="{D5FFE175-1B4F-416D-8C1F-5257ED4FE09B}" srcOrd="0" destOrd="0" presId="urn:microsoft.com/office/officeart/2008/layout/LinedList"/>
    <dgm:cxn modelId="{CF01D8CD-776F-4F5F-91DD-BE39937AF2C0}" type="presParOf" srcId="{6C78AC89-BF8B-4164-8BFF-20993AE0693F}" destId="{4354E396-1443-40DF-9650-A9F69FB58DAB}" srcOrd="1" destOrd="0" presId="urn:microsoft.com/office/officeart/2008/layout/LinedList"/>
    <dgm:cxn modelId="{6ACE516C-03A9-4B02-BA7D-D6EBDA1DB4DD}" type="presParOf" srcId="{1B6F3876-0983-489E-9459-A7547F8A6EF9}" destId="{C438F60B-7F2C-446D-B52B-A500BE9D8C35}" srcOrd="6" destOrd="0" presId="urn:microsoft.com/office/officeart/2008/layout/LinedList"/>
    <dgm:cxn modelId="{35486153-051F-4C20-9300-DB171303A2FC}" type="presParOf" srcId="{1B6F3876-0983-489E-9459-A7547F8A6EF9}" destId="{C2D1C5B6-26E1-4D72-A1EF-EFA4D6363FC4}" srcOrd="7" destOrd="0" presId="urn:microsoft.com/office/officeart/2008/layout/LinedList"/>
    <dgm:cxn modelId="{3934C75A-A068-4F03-8613-CBC8655630D9}" type="presParOf" srcId="{C2D1C5B6-26E1-4D72-A1EF-EFA4D6363FC4}" destId="{6E428F70-1E1B-4975-930A-EC9154ABBC41}" srcOrd="0" destOrd="0" presId="urn:microsoft.com/office/officeart/2008/layout/LinedList"/>
    <dgm:cxn modelId="{DB5D3DB4-500E-4541-92F7-8D572B083A1A}" type="presParOf" srcId="{C2D1C5B6-26E1-4D72-A1EF-EFA4D6363FC4}" destId="{CE4B8738-AFFD-44F2-8B6E-D2A144859236}" srcOrd="1" destOrd="0" presId="urn:microsoft.com/office/officeart/2008/layout/LinedList"/>
    <dgm:cxn modelId="{D118CCB3-026D-49D8-B2DD-9CFC080576CC}" type="presParOf" srcId="{1B6F3876-0983-489E-9459-A7547F8A6EF9}" destId="{7983E192-D5DC-4E9F-96F5-3B12E9DE4CF3}" srcOrd="8" destOrd="0" presId="urn:microsoft.com/office/officeart/2008/layout/LinedList"/>
    <dgm:cxn modelId="{260CE3CE-5D9B-41D2-A7CC-15A0FEC06C77}" type="presParOf" srcId="{1B6F3876-0983-489E-9459-A7547F8A6EF9}" destId="{303E41E7-9BB3-4770-9360-1C7893246A7D}" srcOrd="9" destOrd="0" presId="urn:microsoft.com/office/officeart/2008/layout/LinedList"/>
    <dgm:cxn modelId="{8D2B99CD-D033-4168-AC02-A00FA6FC68F7}" type="presParOf" srcId="{303E41E7-9BB3-4770-9360-1C7893246A7D}" destId="{48C1126F-CA31-450E-8AC0-EA3AC1CE4C15}" srcOrd="0" destOrd="0" presId="urn:microsoft.com/office/officeart/2008/layout/LinedList"/>
    <dgm:cxn modelId="{8AC119A9-AA1F-4427-8B06-B472E9D58E24}" type="presParOf" srcId="{303E41E7-9BB3-4770-9360-1C7893246A7D}" destId="{CE3EF528-171A-4121-A3F9-9C76ED51335C}" srcOrd="1" destOrd="0" presId="urn:microsoft.com/office/officeart/2008/layout/LinedList"/>
    <dgm:cxn modelId="{716AE9B5-E48B-45C5-A3F9-25593DA51551}" type="presParOf" srcId="{1B6F3876-0983-489E-9459-A7547F8A6EF9}" destId="{8984D86A-257D-4EDC-B5C6-FCDB62481A38}" srcOrd="10" destOrd="0" presId="urn:microsoft.com/office/officeart/2008/layout/LinedList"/>
    <dgm:cxn modelId="{8B544059-AAC5-451E-8C90-ECE7F9B6F480}" type="presParOf" srcId="{1B6F3876-0983-489E-9459-A7547F8A6EF9}" destId="{FFA588B7-A344-428E-A3B3-73B84F5BC12A}" srcOrd="11" destOrd="0" presId="urn:microsoft.com/office/officeart/2008/layout/LinedList"/>
    <dgm:cxn modelId="{127E73EC-6A35-4B94-AED1-DD6073C4936E}" type="presParOf" srcId="{FFA588B7-A344-428E-A3B3-73B84F5BC12A}" destId="{6273DA27-1C8B-487C-993D-C1C465A88911}" srcOrd="0" destOrd="0" presId="urn:microsoft.com/office/officeart/2008/layout/LinedList"/>
    <dgm:cxn modelId="{99AC3D98-CE1C-4FD9-94FD-071E9C37A277}" type="presParOf" srcId="{FFA588B7-A344-428E-A3B3-73B84F5BC12A}" destId="{5FFFF7FD-D13B-4AF5-A57A-D0FE50A12284}" srcOrd="1" destOrd="0" presId="urn:microsoft.com/office/officeart/2008/layout/LinedList"/>
    <dgm:cxn modelId="{FF07B9C3-8145-45EB-8D26-097A0DCC4FBD}" type="presParOf" srcId="{1B6F3876-0983-489E-9459-A7547F8A6EF9}" destId="{AB35E4AE-75BB-410A-B1C8-92FEEEC8DD5A}" srcOrd="12" destOrd="0" presId="urn:microsoft.com/office/officeart/2008/layout/LinedList"/>
    <dgm:cxn modelId="{9434EF68-7996-47EA-A1AF-4DB6798AB2AB}" type="presParOf" srcId="{1B6F3876-0983-489E-9459-A7547F8A6EF9}" destId="{ACE2692E-2929-487C-9269-367267C3C9B1}" srcOrd="13" destOrd="0" presId="urn:microsoft.com/office/officeart/2008/layout/LinedList"/>
    <dgm:cxn modelId="{727B0682-4EB1-4C90-9BDF-8083C5502B77}" type="presParOf" srcId="{ACE2692E-2929-487C-9269-367267C3C9B1}" destId="{18A8DFE1-4868-4106-A731-99D93FCE3BCC}" srcOrd="0" destOrd="0" presId="urn:microsoft.com/office/officeart/2008/layout/LinedList"/>
    <dgm:cxn modelId="{C9C34BE3-3720-45B6-8101-0F20726148D3}" type="presParOf" srcId="{ACE2692E-2929-487C-9269-367267C3C9B1}" destId="{2A3F2973-5B85-4550-9282-9B6192DB5ADC}"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415F55-F8AC-48CA-8460-DA0B06635D31}" type="doc">
      <dgm:prSet loTypeId="urn:microsoft.com/office/officeart/2005/8/layout/vList3" loCatId="list" qsTypeId="urn:microsoft.com/office/officeart/2005/8/quickstyle/3d3" qsCatId="3D" csTypeId="urn:microsoft.com/office/officeart/2005/8/colors/accent2_5" csCatId="accent2" phldr="1"/>
      <dgm:spPr/>
      <dgm:t>
        <a:bodyPr/>
        <a:lstStyle/>
        <a:p>
          <a:endParaRPr lang="en-US"/>
        </a:p>
      </dgm:t>
    </dgm:pt>
    <dgm:pt modelId="{B1D449EC-B408-47C2-B6D6-8A605CF8E93B}">
      <dgm:prSet/>
      <dgm:spPr/>
      <dgm:t>
        <a:bodyPr/>
        <a:lstStyle/>
        <a:p>
          <a:pPr algn="just"/>
          <a:r>
            <a:rPr lang="en-GB" dirty="0"/>
            <a:t>Early childhood is a time of fast physical growth. During this time, a child's height and weight grow, and their muscles become much more versatile and flexible. </a:t>
          </a:r>
          <a:endParaRPr lang="en-US" dirty="0"/>
        </a:p>
      </dgm:t>
    </dgm:pt>
    <dgm:pt modelId="{DE8ABA64-24C7-4F0E-A870-C6A6BC8C04C4}" type="parTrans" cxnId="{E1572BD7-0C72-4BD0-A047-912DEA07B415}">
      <dgm:prSet/>
      <dgm:spPr/>
      <dgm:t>
        <a:bodyPr/>
        <a:lstStyle/>
        <a:p>
          <a:endParaRPr lang="en-US"/>
        </a:p>
      </dgm:t>
    </dgm:pt>
    <dgm:pt modelId="{190D12E5-B365-4958-AAE9-4A4F93DF0963}" type="sibTrans" cxnId="{E1572BD7-0C72-4BD0-A047-912DEA07B415}">
      <dgm:prSet/>
      <dgm:spPr/>
      <dgm:t>
        <a:bodyPr/>
        <a:lstStyle/>
        <a:p>
          <a:endParaRPr lang="en-US"/>
        </a:p>
      </dgm:t>
    </dgm:pt>
    <dgm:pt modelId="{B31B9B8A-F6A8-4C0C-B657-413D1CE7A759}">
      <dgm:prSet/>
      <dgm:spPr/>
      <dgm:t>
        <a:bodyPr/>
        <a:lstStyle/>
        <a:p>
          <a:pPr algn="just"/>
          <a:r>
            <a:rPr lang="en-GB" dirty="0"/>
            <a:t>In addition to developing both their fine and gross motor abilities, children of pre-school stage learn to run, leap, toss, catch, and draw (Gartstein &amp; Marmion, 2018). </a:t>
          </a:r>
          <a:endParaRPr lang="en-US" dirty="0"/>
        </a:p>
      </dgm:t>
    </dgm:pt>
    <dgm:pt modelId="{FF1F7000-D191-48AD-9E20-798378423A9A}" type="parTrans" cxnId="{97C1751F-31E1-4849-9A48-801CC1B54811}">
      <dgm:prSet/>
      <dgm:spPr/>
      <dgm:t>
        <a:bodyPr/>
        <a:lstStyle/>
        <a:p>
          <a:endParaRPr lang="en-US"/>
        </a:p>
      </dgm:t>
    </dgm:pt>
    <dgm:pt modelId="{01C74C6C-AD99-4FFB-8B40-FEA28FED3DBF}" type="sibTrans" cxnId="{97C1751F-31E1-4849-9A48-801CC1B54811}">
      <dgm:prSet/>
      <dgm:spPr/>
      <dgm:t>
        <a:bodyPr/>
        <a:lstStyle/>
        <a:p>
          <a:endParaRPr lang="en-US"/>
        </a:p>
      </dgm:t>
    </dgm:pt>
    <dgm:pt modelId="{BB4E413D-AF02-4341-A123-4EF2BBC0078B}" type="pres">
      <dgm:prSet presAssocID="{43415F55-F8AC-48CA-8460-DA0B06635D31}" presName="linearFlow" presStyleCnt="0">
        <dgm:presLayoutVars>
          <dgm:dir/>
          <dgm:resizeHandles val="exact"/>
        </dgm:presLayoutVars>
      </dgm:prSet>
      <dgm:spPr/>
    </dgm:pt>
    <dgm:pt modelId="{1EF011F5-CDD8-4856-BB82-C7FB5E591D44}" type="pres">
      <dgm:prSet presAssocID="{B1D449EC-B408-47C2-B6D6-8A605CF8E93B}" presName="composite" presStyleCnt="0"/>
      <dgm:spPr/>
    </dgm:pt>
    <dgm:pt modelId="{2D89123A-7F1B-4E9C-84FA-6A668BCC156A}" type="pres">
      <dgm:prSet presAssocID="{B1D449EC-B408-47C2-B6D6-8A605CF8E93B}" presName="imgShp" presStyleLbl="fgImgPlace1" presStyleIdx="0" presStyleCnt="2" custScaleX="195753" custScaleY="161418" custLinFactNeighborX="-50501" custLinFactNeighborY="3843"/>
      <dgm:spPr>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dgm:spPr>
    </dgm:pt>
    <dgm:pt modelId="{309B7EF6-ECDC-40B9-939D-55F738DEB01B}" type="pres">
      <dgm:prSet presAssocID="{B1D449EC-B408-47C2-B6D6-8A605CF8E93B}" presName="txShp" presStyleLbl="node1" presStyleIdx="0" presStyleCnt="2" custLinFactNeighborX="6102" custLinFactNeighborY="3646">
        <dgm:presLayoutVars>
          <dgm:bulletEnabled val="1"/>
        </dgm:presLayoutVars>
      </dgm:prSet>
      <dgm:spPr/>
    </dgm:pt>
    <dgm:pt modelId="{20DB04C5-9855-4DAC-9DA1-7D67BBD112EC}" type="pres">
      <dgm:prSet presAssocID="{190D12E5-B365-4958-AAE9-4A4F93DF0963}" presName="spacing" presStyleCnt="0"/>
      <dgm:spPr/>
    </dgm:pt>
    <dgm:pt modelId="{AA6C6DB3-F77A-4FC0-9FAA-515AF29C7FCF}" type="pres">
      <dgm:prSet presAssocID="{B31B9B8A-F6A8-4C0C-B657-413D1CE7A759}" presName="composite" presStyleCnt="0"/>
      <dgm:spPr/>
    </dgm:pt>
    <dgm:pt modelId="{05FA1CD8-AEAA-464B-99B8-D76AA5BB1A4A}" type="pres">
      <dgm:prSet presAssocID="{B31B9B8A-F6A8-4C0C-B657-413D1CE7A759}" presName="imgShp" presStyleLbl="fgImgPlace1" presStyleIdx="1" presStyleCnt="2" custScaleX="178372" custScaleY="158596" custLinFactNeighborX="-46547" custLinFactNeighborY="3368"/>
      <dgm:spPr>
        <a:blipFill>
          <a:blip xmlns:r="http://schemas.openxmlformats.org/officeDocument/2006/relationships" r:embed="rId2">
            <a:extLst>
              <a:ext uri="{28A0092B-C50C-407E-A947-70E740481C1C}">
                <a14:useLocalDpi xmlns:a14="http://schemas.microsoft.com/office/drawing/2010/main" val="0"/>
              </a:ext>
            </a:extLst>
          </a:blip>
          <a:srcRect/>
          <a:stretch>
            <a:fillRect l="-43000" r="-43000"/>
          </a:stretch>
        </a:blipFill>
      </dgm:spPr>
    </dgm:pt>
    <dgm:pt modelId="{FD4A7475-F86D-4CA3-88F5-DBA4F7654CB5}" type="pres">
      <dgm:prSet presAssocID="{B31B9B8A-F6A8-4C0C-B657-413D1CE7A759}" presName="txShp" presStyleLbl="node1" presStyleIdx="1" presStyleCnt="2" custScaleX="101914" custLinFactNeighborX="4649" custLinFactNeighborY="-729">
        <dgm:presLayoutVars>
          <dgm:bulletEnabled val="1"/>
        </dgm:presLayoutVars>
      </dgm:prSet>
      <dgm:spPr/>
    </dgm:pt>
  </dgm:ptLst>
  <dgm:cxnLst>
    <dgm:cxn modelId="{97C1751F-31E1-4849-9A48-801CC1B54811}" srcId="{43415F55-F8AC-48CA-8460-DA0B06635D31}" destId="{B31B9B8A-F6A8-4C0C-B657-413D1CE7A759}" srcOrd="1" destOrd="0" parTransId="{FF1F7000-D191-48AD-9E20-798378423A9A}" sibTransId="{01C74C6C-AD99-4FFB-8B40-FEA28FED3DBF}"/>
    <dgm:cxn modelId="{F05E8435-F7CE-4FF4-9440-DA6F68C4DE19}" type="presOf" srcId="{43415F55-F8AC-48CA-8460-DA0B06635D31}" destId="{BB4E413D-AF02-4341-A123-4EF2BBC0078B}" srcOrd="0" destOrd="0" presId="urn:microsoft.com/office/officeart/2005/8/layout/vList3"/>
    <dgm:cxn modelId="{63807348-1842-46BD-B5AD-6E7683547EEC}" type="presOf" srcId="{B31B9B8A-F6A8-4C0C-B657-413D1CE7A759}" destId="{FD4A7475-F86D-4CA3-88F5-DBA4F7654CB5}" srcOrd="0" destOrd="0" presId="urn:microsoft.com/office/officeart/2005/8/layout/vList3"/>
    <dgm:cxn modelId="{ABF56ACF-E4E2-4E5C-A60A-50B5B813E282}" type="presOf" srcId="{B1D449EC-B408-47C2-B6D6-8A605CF8E93B}" destId="{309B7EF6-ECDC-40B9-939D-55F738DEB01B}" srcOrd="0" destOrd="0" presId="urn:microsoft.com/office/officeart/2005/8/layout/vList3"/>
    <dgm:cxn modelId="{E1572BD7-0C72-4BD0-A047-912DEA07B415}" srcId="{43415F55-F8AC-48CA-8460-DA0B06635D31}" destId="{B1D449EC-B408-47C2-B6D6-8A605CF8E93B}" srcOrd="0" destOrd="0" parTransId="{DE8ABA64-24C7-4F0E-A870-C6A6BC8C04C4}" sibTransId="{190D12E5-B365-4958-AAE9-4A4F93DF0963}"/>
    <dgm:cxn modelId="{B2984E40-C93C-4661-BFBF-56978673C0C5}" type="presParOf" srcId="{BB4E413D-AF02-4341-A123-4EF2BBC0078B}" destId="{1EF011F5-CDD8-4856-BB82-C7FB5E591D44}" srcOrd="0" destOrd="0" presId="urn:microsoft.com/office/officeart/2005/8/layout/vList3"/>
    <dgm:cxn modelId="{5D4A5289-24BF-4833-8013-80121103A36E}" type="presParOf" srcId="{1EF011F5-CDD8-4856-BB82-C7FB5E591D44}" destId="{2D89123A-7F1B-4E9C-84FA-6A668BCC156A}" srcOrd="0" destOrd="0" presId="urn:microsoft.com/office/officeart/2005/8/layout/vList3"/>
    <dgm:cxn modelId="{669FC7BD-73B8-4210-9266-2E358624CE9C}" type="presParOf" srcId="{1EF011F5-CDD8-4856-BB82-C7FB5E591D44}" destId="{309B7EF6-ECDC-40B9-939D-55F738DEB01B}" srcOrd="1" destOrd="0" presId="urn:microsoft.com/office/officeart/2005/8/layout/vList3"/>
    <dgm:cxn modelId="{7A4BAAE3-2890-466F-B679-4DDAB8A1B234}" type="presParOf" srcId="{BB4E413D-AF02-4341-A123-4EF2BBC0078B}" destId="{20DB04C5-9855-4DAC-9DA1-7D67BBD112EC}" srcOrd="1" destOrd="0" presId="urn:microsoft.com/office/officeart/2005/8/layout/vList3"/>
    <dgm:cxn modelId="{BE53FEAA-2098-4DFF-AFEE-3073C77C8200}" type="presParOf" srcId="{BB4E413D-AF02-4341-A123-4EF2BBC0078B}" destId="{AA6C6DB3-F77A-4FC0-9FAA-515AF29C7FCF}" srcOrd="2" destOrd="0" presId="urn:microsoft.com/office/officeart/2005/8/layout/vList3"/>
    <dgm:cxn modelId="{00B8C0FA-D35D-45D6-9904-8A899B265034}" type="presParOf" srcId="{AA6C6DB3-F77A-4FC0-9FAA-515AF29C7FCF}" destId="{05FA1CD8-AEAA-464B-99B8-D76AA5BB1A4A}" srcOrd="0" destOrd="0" presId="urn:microsoft.com/office/officeart/2005/8/layout/vList3"/>
    <dgm:cxn modelId="{76D3D4DB-B807-48D6-9917-1F50BB7B8440}" type="presParOf" srcId="{AA6C6DB3-F77A-4FC0-9FAA-515AF29C7FCF}" destId="{FD4A7475-F86D-4CA3-88F5-DBA4F7654CB5}"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6C6ED38-52F0-4BD2-A7AE-946F93083737}" type="doc">
      <dgm:prSet loTypeId="urn:microsoft.com/office/officeart/2018/2/layout/IconLabelList" loCatId="icon" qsTypeId="urn:microsoft.com/office/officeart/2005/8/quickstyle/3d3" qsCatId="3D" csTypeId="urn:microsoft.com/office/officeart/2005/8/colors/accent0_2" csCatId="mainScheme" phldr="1"/>
      <dgm:spPr/>
      <dgm:t>
        <a:bodyPr/>
        <a:lstStyle/>
        <a:p>
          <a:endParaRPr lang="en-US"/>
        </a:p>
      </dgm:t>
    </dgm:pt>
    <dgm:pt modelId="{B03F1815-F815-44D5-A4A2-A1C769860129}">
      <dgm:prSet custT="1"/>
      <dgm:spPr/>
      <dgm:t>
        <a:bodyPr/>
        <a:lstStyle/>
        <a:p>
          <a:pPr>
            <a:lnSpc>
              <a:spcPct val="100000"/>
            </a:lnSpc>
          </a:pPr>
          <a:r>
            <a:rPr lang="en-GB" sz="1600" dirty="0"/>
            <a:t>Pre-schoolers are inquisitive and eager to learn. They have an intrinsic urge to investigate their surroundings and inquire about the outside world. </a:t>
          </a:r>
          <a:endParaRPr lang="en-US" sz="1600" dirty="0"/>
        </a:p>
      </dgm:t>
    </dgm:pt>
    <dgm:pt modelId="{8261A42B-F6B7-4827-B849-DD30FB2155F4}" type="parTrans" cxnId="{727F32FC-16D8-41A0-8636-5E5C9063B479}">
      <dgm:prSet/>
      <dgm:spPr/>
      <dgm:t>
        <a:bodyPr/>
        <a:lstStyle/>
        <a:p>
          <a:endParaRPr lang="en-US"/>
        </a:p>
      </dgm:t>
    </dgm:pt>
    <dgm:pt modelId="{03F6A3DC-972A-4BA1-AD54-581E6106F98A}" type="sibTrans" cxnId="{727F32FC-16D8-41A0-8636-5E5C9063B479}">
      <dgm:prSet/>
      <dgm:spPr/>
      <dgm:t>
        <a:bodyPr/>
        <a:lstStyle/>
        <a:p>
          <a:endParaRPr lang="en-US"/>
        </a:p>
      </dgm:t>
    </dgm:pt>
    <dgm:pt modelId="{63377ABC-95EB-4FF9-8697-C3B9C7D4CBCA}">
      <dgm:prSet custT="1"/>
      <dgm:spPr/>
      <dgm:t>
        <a:bodyPr/>
        <a:lstStyle/>
        <a:p>
          <a:pPr>
            <a:lnSpc>
              <a:spcPct val="100000"/>
            </a:lnSpc>
          </a:pPr>
          <a:r>
            <a:rPr lang="en-GB" sz="1600" dirty="0"/>
            <a:t>They acquire fundamental cognitive abilities including as memory, focus, and problem-solving. </a:t>
          </a:r>
          <a:endParaRPr lang="en-US" sz="1600" dirty="0"/>
        </a:p>
      </dgm:t>
    </dgm:pt>
    <dgm:pt modelId="{66D682F0-6DD8-4EBF-8FF4-332A76AA3940}" type="parTrans" cxnId="{E4209908-4C6A-4A5D-995A-3204A4651230}">
      <dgm:prSet/>
      <dgm:spPr/>
      <dgm:t>
        <a:bodyPr/>
        <a:lstStyle/>
        <a:p>
          <a:endParaRPr lang="en-US"/>
        </a:p>
      </dgm:t>
    </dgm:pt>
    <dgm:pt modelId="{1C0380D0-5C34-4AB2-AF45-548B27F171C3}" type="sibTrans" cxnId="{E4209908-4C6A-4A5D-995A-3204A4651230}">
      <dgm:prSet/>
      <dgm:spPr/>
      <dgm:t>
        <a:bodyPr/>
        <a:lstStyle/>
        <a:p>
          <a:endParaRPr lang="en-US"/>
        </a:p>
      </dgm:t>
    </dgm:pt>
    <dgm:pt modelId="{D38CF535-10D0-41A6-A309-1F26AD0AC5B2}">
      <dgm:prSet custT="1"/>
      <dgm:spPr/>
      <dgm:t>
        <a:bodyPr/>
        <a:lstStyle/>
        <a:p>
          <a:pPr>
            <a:lnSpc>
              <a:spcPct val="100000"/>
            </a:lnSpc>
          </a:pPr>
          <a:r>
            <a:rPr lang="en-GB" sz="1600" dirty="0"/>
            <a:t>During this time, pre-schoolers enjoy tremendous linguistic growth.</a:t>
          </a:r>
          <a:endParaRPr lang="en-US" sz="1600" dirty="0"/>
        </a:p>
      </dgm:t>
    </dgm:pt>
    <dgm:pt modelId="{372AC4F5-2677-459E-9680-E00004272F9A}" type="parTrans" cxnId="{0CBC858F-7137-41C0-AAA8-9634A6EBAEAE}">
      <dgm:prSet/>
      <dgm:spPr/>
      <dgm:t>
        <a:bodyPr/>
        <a:lstStyle/>
        <a:p>
          <a:endParaRPr lang="en-US"/>
        </a:p>
      </dgm:t>
    </dgm:pt>
    <dgm:pt modelId="{5D65F505-3574-4520-9E3F-6C8CBCEE06C6}" type="sibTrans" cxnId="{0CBC858F-7137-41C0-AAA8-9634A6EBAEAE}">
      <dgm:prSet/>
      <dgm:spPr/>
      <dgm:t>
        <a:bodyPr/>
        <a:lstStyle/>
        <a:p>
          <a:endParaRPr lang="en-US"/>
        </a:p>
      </dgm:t>
    </dgm:pt>
    <dgm:pt modelId="{38DF9BBD-41E2-4DF4-A5D7-C480703DAB72}" type="pres">
      <dgm:prSet presAssocID="{D6C6ED38-52F0-4BD2-A7AE-946F93083737}" presName="root" presStyleCnt="0">
        <dgm:presLayoutVars>
          <dgm:dir/>
          <dgm:resizeHandles val="exact"/>
        </dgm:presLayoutVars>
      </dgm:prSet>
      <dgm:spPr/>
    </dgm:pt>
    <dgm:pt modelId="{A165B49D-7A18-48D2-8587-8DF08EF6BF6F}" type="pres">
      <dgm:prSet presAssocID="{B03F1815-F815-44D5-A4A2-A1C769860129}" presName="compNode" presStyleCnt="0"/>
      <dgm:spPr/>
    </dgm:pt>
    <dgm:pt modelId="{DF86A0A6-C9D1-48CE-B24A-2677C432E502}" type="pres">
      <dgm:prSet presAssocID="{B03F1815-F815-44D5-A4A2-A1C76986012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lassroom"/>
        </a:ext>
      </dgm:extLst>
    </dgm:pt>
    <dgm:pt modelId="{CFA98EA6-962D-4A4F-B8F1-C2013F633B70}" type="pres">
      <dgm:prSet presAssocID="{B03F1815-F815-44D5-A4A2-A1C769860129}" presName="spaceRect" presStyleCnt="0"/>
      <dgm:spPr/>
    </dgm:pt>
    <dgm:pt modelId="{41B1152C-6809-41D6-B359-45B4A11B20A2}" type="pres">
      <dgm:prSet presAssocID="{B03F1815-F815-44D5-A4A2-A1C769860129}" presName="textRect" presStyleLbl="revTx" presStyleIdx="0" presStyleCnt="3">
        <dgm:presLayoutVars>
          <dgm:chMax val="1"/>
          <dgm:chPref val="1"/>
        </dgm:presLayoutVars>
      </dgm:prSet>
      <dgm:spPr/>
    </dgm:pt>
    <dgm:pt modelId="{4B2440CC-FFCB-41CC-9596-75C813472B38}" type="pres">
      <dgm:prSet presAssocID="{03F6A3DC-972A-4BA1-AD54-581E6106F98A}" presName="sibTrans" presStyleCnt="0"/>
      <dgm:spPr/>
    </dgm:pt>
    <dgm:pt modelId="{33617353-9D4B-48C8-91D9-45D4A165AEFE}" type="pres">
      <dgm:prSet presAssocID="{63377ABC-95EB-4FF9-8697-C3B9C7D4CBCA}" presName="compNode" presStyleCnt="0"/>
      <dgm:spPr/>
    </dgm:pt>
    <dgm:pt modelId="{85507AD2-1E42-4118-9180-579438372AD6}" type="pres">
      <dgm:prSet presAssocID="{63377ABC-95EB-4FF9-8697-C3B9C7D4CBC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F5565DBA-851E-463E-ACDB-11335F69F41D}" type="pres">
      <dgm:prSet presAssocID="{63377ABC-95EB-4FF9-8697-C3B9C7D4CBCA}" presName="spaceRect" presStyleCnt="0"/>
      <dgm:spPr/>
    </dgm:pt>
    <dgm:pt modelId="{04CE75DE-6DA0-45E9-A1A8-3EC799977A2C}" type="pres">
      <dgm:prSet presAssocID="{63377ABC-95EB-4FF9-8697-C3B9C7D4CBCA}" presName="textRect" presStyleLbl="revTx" presStyleIdx="1" presStyleCnt="3">
        <dgm:presLayoutVars>
          <dgm:chMax val="1"/>
          <dgm:chPref val="1"/>
        </dgm:presLayoutVars>
      </dgm:prSet>
      <dgm:spPr/>
    </dgm:pt>
    <dgm:pt modelId="{B63E01C9-B60D-476B-9685-337AF59F8A8F}" type="pres">
      <dgm:prSet presAssocID="{1C0380D0-5C34-4AB2-AF45-548B27F171C3}" presName="sibTrans" presStyleCnt="0"/>
      <dgm:spPr/>
    </dgm:pt>
    <dgm:pt modelId="{7BB38C2F-39C7-446A-8E91-8CE60366846E}" type="pres">
      <dgm:prSet presAssocID="{D38CF535-10D0-41A6-A309-1F26AD0AC5B2}" presName="compNode" presStyleCnt="0"/>
      <dgm:spPr/>
    </dgm:pt>
    <dgm:pt modelId="{612DCF41-2BC5-4A95-B01D-2B0AC2909E32}" type="pres">
      <dgm:prSet presAssocID="{D38CF535-10D0-41A6-A309-1F26AD0AC5B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iploma Roll"/>
        </a:ext>
      </dgm:extLst>
    </dgm:pt>
    <dgm:pt modelId="{134E2A39-535E-4342-8CE3-E51D007CD9F2}" type="pres">
      <dgm:prSet presAssocID="{D38CF535-10D0-41A6-A309-1F26AD0AC5B2}" presName="spaceRect" presStyleCnt="0"/>
      <dgm:spPr/>
    </dgm:pt>
    <dgm:pt modelId="{48102C33-736C-480E-9B82-EDCA16780CB6}" type="pres">
      <dgm:prSet presAssocID="{D38CF535-10D0-41A6-A309-1F26AD0AC5B2}" presName="textRect" presStyleLbl="revTx" presStyleIdx="2" presStyleCnt="3">
        <dgm:presLayoutVars>
          <dgm:chMax val="1"/>
          <dgm:chPref val="1"/>
        </dgm:presLayoutVars>
      </dgm:prSet>
      <dgm:spPr/>
    </dgm:pt>
  </dgm:ptLst>
  <dgm:cxnLst>
    <dgm:cxn modelId="{E4209908-4C6A-4A5D-995A-3204A4651230}" srcId="{D6C6ED38-52F0-4BD2-A7AE-946F93083737}" destId="{63377ABC-95EB-4FF9-8697-C3B9C7D4CBCA}" srcOrd="1" destOrd="0" parTransId="{66D682F0-6DD8-4EBF-8FF4-332A76AA3940}" sibTransId="{1C0380D0-5C34-4AB2-AF45-548B27F171C3}"/>
    <dgm:cxn modelId="{FB53582F-5285-49A6-8535-27A403B419A9}" type="presOf" srcId="{63377ABC-95EB-4FF9-8697-C3B9C7D4CBCA}" destId="{04CE75DE-6DA0-45E9-A1A8-3EC799977A2C}" srcOrd="0" destOrd="0" presId="urn:microsoft.com/office/officeart/2018/2/layout/IconLabelList"/>
    <dgm:cxn modelId="{0CBC858F-7137-41C0-AAA8-9634A6EBAEAE}" srcId="{D6C6ED38-52F0-4BD2-A7AE-946F93083737}" destId="{D38CF535-10D0-41A6-A309-1F26AD0AC5B2}" srcOrd="2" destOrd="0" parTransId="{372AC4F5-2677-459E-9680-E00004272F9A}" sibTransId="{5D65F505-3574-4520-9E3F-6C8CBCEE06C6}"/>
    <dgm:cxn modelId="{07C14AA8-158F-4690-B3C7-42DF8F994D24}" type="presOf" srcId="{D6C6ED38-52F0-4BD2-A7AE-946F93083737}" destId="{38DF9BBD-41E2-4DF4-A5D7-C480703DAB72}" srcOrd="0" destOrd="0" presId="urn:microsoft.com/office/officeart/2018/2/layout/IconLabelList"/>
    <dgm:cxn modelId="{746E26E3-CD6E-4884-8319-FB345B124BEB}" type="presOf" srcId="{D38CF535-10D0-41A6-A309-1F26AD0AC5B2}" destId="{48102C33-736C-480E-9B82-EDCA16780CB6}" srcOrd="0" destOrd="0" presId="urn:microsoft.com/office/officeart/2018/2/layout/IconLabelList"/>
    <dgm:cxn modelId="{0A3F98F1-946E-4776-BA37-4274FA2139FD}" type="presOf" srcId="{B03F1815-F815-44D5-A4A2-A1C769860129}" destId="{41B1152C-6809-41D6-B359-45B4A11B20A2}" srcOrd="0" destOrd="0" presId="urn:microsoft.com/office/officeart/2018/2/layout/IconLabelList"/>
    <dgm:cxn modelId="{727F32FC-16D8-41A0-8636-5E5C9063B479}" srcId="{D6C6ED38-52F0-4BD2-A7AE-946F93083737}" destId="{B03F1815-F815-44D5-A4A2-A1C769860129}" srcOrd="0" destOrd="0" parTransId="{8261A42B-F6B7-4827-B849-DD30FB2155F4}" sibTransId="{03F6A3DC-972A-4BA1-AD54-581E6106F98A}"/>
    <dgm:cxn modelId="{5D98BC0F-29FF-4D3A-B542-6AB210C37335}" type="presParOf" srcId="{38DF9BBD-41E2-4DF4-A5D7-C480703DAB72}" destId="{A165B49D-7A18-48D2-8587-8DF08EF6BF6F}" srcOrd="0" destOrd="0" presId="urn:microsoft.com/office/officeart/2018/2/layout/IconLabelList"/>
    <dgm:cxn modelId="{1E04D8F8-417D-4C09-942E-BF019A382BD4}" type="presParOf" srcId="{A165B49D-7A18-48D2-8587-8DF08EF6BF6F}" destId="{DF86A0A6-C9D1-48CE-B24A-2677C432E502}" srcOrd="0" destOrd="0" presId="urn:microsoft.com/office/officeart/2018/2/layout/IconLabelList"/>
    <dgm:cxn modelId="{63C17660-8FFB-4D4F-85DC-EDAE56384DC9}" type="presParOf" srcId="{A165B49D-7A18-48D2-8587-8DF08EF6BF6F}" destId="{CFA98EA6-962D-4A4F-B8F1-C2013F633B70}" srcOrd="1" destOrd="0" presId="urn:microsoft.com/office/officeart/2018/2/layout/IconLabelList"/>
    <dgm:cxn modelId="{8FBD4EEB-FC8C-4C1B-BC3A-FB4814CF7A8C}" type="presParOf" srcId="{A165B49D-7A18-48D2-8587-8DF08EF6BF6F}" destId="{41B1152C-6809-41D6-B359-45B4A11B20A2}" srcOrd="2" destOrd="0" presId="urn:microsoft.com/office/officeart/2018/2/layout/IconLabelList"/>
    <dgm:cxn modelId="{C2AA93B1-5542-41F5-8E45-5A0348A9B60A}" type="presParOf" srcId="{38DF9BBD-41E2-4DF4-A5D7-C480703DAB72}" destId="{4B2440CC-FFCB-41CC-9596-75C813472B38}" srcOrd="1" destOrd="0" presId="urn:microsoft.com/office/officeart/2018/2/layout/IconLabelList"/>
    <dgm:cxn modelId="{66C28CA9-5446-4F5D-AC22-4D27FDC60E8C}" type="presParOf" srcId="{38DF9BBD-41E2-4DF4-A5D7-C480703DAB72}" destId="{33617353-9D4B-48C8-91D9-45D4A165AEFE}" srcOrd="2" destOrd="0" presId="urn:microsoft.com/office/officeart/2018/2/layout/IconLabelList"/>
    <dgm:cxn modelId="{5137734A-8B4E-4123-86EE-791A18ECA8F8}" type="presParOf" srcId="{33617353-9D4B-48C8-91D9-45D4A165AEFE}" destId="{85507AD2-1E42-4118-9180-579438372AD6}" srcOrd="0" destOrd="0" presId="urn:microsoft.com/office/officeart/2018/2/layout/IconLabelList"/>
    <dgm:cxn modelId="{DFF5AB45-624D-4232-9937-8B1D8A6ACD08}" type="presParOf" srcId="{33617353-9D4B-48C8-91D9-45D4A165AEFE}" destId="{F5565DBA-851E-463E-ACDB-11335F69F41D}" srcOrd="1" destOrd="0" presId="urn:microsoft.com/office/officeart/2018/2/layout/IconLabelList"/>
    <dgm:cxn modelId="{D75A1E6B-3F96-4E9A-A922-E4DE9B08178C}" type="presParOf" srcId="{33617353-9D4B-48C8-91D9-45D4A165AEFE}" destId="{04CE75DE-6DA0-45E9-A1A8-3EC799977A2C}" srcOrd="2" destOrd="0" presId="urn:microsoft.com/office/officeart/2018/2/layout/IconLabelList"/>
    <dgm:cxn modelId="{398094D5-9EA8-4CA3-809D-076E5BB3A52E}" type="presParOf" srcId="{38DF9BBD-41E2-4DF4-A5D7-C480703DAB72}" destId="{B63E01C9-B60D-476B-9685-337AF59F8A8F}" srcOrd="3" destOrd="0" presId="urn:microsoft.com/office/officeart/2018/2/layout/IconLabelList"/>
    <dgm:cxn modelId="{D1FBE990-E170-49ED-AEB0-E65B436B8C35}" type="presParOf" srcId="{38DF9BBD-41E2-4DF4-A5D7-C480703DAB72}" destId="{7BB38C2F-39C7-446A-8E91-8CE60366846E}" srcOrd="4" destOrd="0" presId="urn:microsoft.com/office/officeart/2018/2/layout/IconLabelList"/>
    <dgm:cxn modelId="{F85CEADF-A888-4588-B183-7AEF76F76CA1}" type="presParOf" srcId="{7BB38C2F-39C7-446A-8E91-8CE60366846E}" destId="{612DCF41-2BC5-4A95-B01D-2B0AC2909E32}" srcOrd="0" destOrd="0" presId="urn:microsoft.com/office/officeart/2018/2/layout/IconLabelList"/>
    <dgm:cxn modelId="{26839E57-CC3A-4846-84DE-168D5DAED063}" type="presParOf" srcId="{7BB38C2F-39C7-446A-8E91-8CE60366846E}" destId="{134E2A39-535E-4342-8CE3-E51D007CD9F2}" srcOrd="1" destOrd="0" presId="urn:microsoft.com/office/officeart/2018/2/layout/IconLabelList"/>
    <dgm:cxn modelId="{C6886CD5-3A21-4EE0-99CE-6F3157175622}" type="presParOf" srcId="{7BB38C2F-39C7-446A-8E91-8CE60366846E}" destId="{48102C33-736C-480E-9B82-EDCA16780CB6}"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478CCE6-35AB-420A-9F0F-AD8936171E3D}" type="doc">
      <dgm:prSet loTypeId="urn:microsoft.com/office/officeart/2005/8/layout/hList7" loCatId="list" qsTypeId="urn:microsoft.com/office/officeart/2005/8/quickstyle/simple1" qsCatId="simple" csTypeId="urn:microsoft.com/office/officeart/2005/8/colors/accent0_2" csCatId="mainScheme" phldr="1"/>
      <dgm:spPr/>
      <dgm:t>
        <a:bodyPr/>
        <a:lstStyle/>
        <a:p>
          <a:endParaRPr lang="en-US"/>
        </a:p>
      </dgm:t>
    </dgm:pt>
    <dgm:pt modelId="{FC1BE0B5-1768-4359-8B85-EF89E89F0CD4}">
      <dgm:prSet/>
      <dgm:spPr/>
      <dgm:t>
        <a:bodyPr/>
        <a:lstStyle/>
        <a:p>
          <a:r>
            <a:rPr lang="en-GB"/>
            <a:t>Social abilities are developed by pre-schoolers via engagement with one another, particularly parents, guardians, and companions (Thompson, 2014). </a:t>
          </a:r>
          <a:endParaRPr lang="en-US"/>
        </a:p>
      </dgm:t>
    </dgm:pt>
    <dgm:pt modelId="{FB4A5A33-6A24-45E7-9659-EB05CA23C98E}" type="parTrans" cxnId="{9DF15354-6CBE-4874-B01B-2AA360263E49}">
      <dgm:prSet/>
      <dgm:spPr/>
      <dgm:t>
        <a:bodyPr/>
        <a:lstStyle/>
        <a:p>
          <a:endParaRPr lang="en-US"/>
        </a:p>
      </dgm:t>
    </dgm:pt>
    <dgm:pt modelId="{2BEEB41D-64FA-4446-B229-B7DE565C0E4C}" type="sibTrans" cxnId="{9DF15354-6CBE-4874-B01B-2AA360263E49}">
      <dgm:prSet/>
      <dgm:spPr/>
      <dgm:t>
        <a:bodyPr/>
        <a:lstStyle/>
        <a:p>
          <a:endParaRPr lang="en-US"/>
        </a:p>
      </dgm:t>
    </dgm:pt>
    <dgm:pt modelId="{AABC9F35-247D-4427-9233-F3AFE952A97E}">
      <dgm:prSet/>
      <dgm:spPr/>
      <dgm:t>
        <a:bodyPr/>
        <a:lstStyle/>
        <a:p>
          <a:r>
            <a:rPr lang="en-GB"/>
            <a:t>They learn to collaborate with others, share, and take turns. </a:t>
          </a:r>
          <a:endParaRPr lang="en-US"/>
        </a:p>
      </dgm:t>
    </dgm:pt>
    <dgm:pt modelId="{022B1755-0CC8-4CBD-AB9B-7EE2E0BA1BBF}" type="parTrans" cxnId="{19D3991F-F3FD-4A8F-A5E2-F324955FB372}">
      <dgm:prSet/>
      <dgm:spPr/>
      <dgm:t>
        <a:bodyPr/>
        <a:lstStyle/>
        <a:p>
          <a:endParaRPr lang="en-US"/>
        </a:p>
      </dgm:t>
    </dgm:pt>
    <dgm:pt modelId="{B861D7D5-C6C1-4A56-B45F-6EFC1DAF5605}" type="sibTrans" cxnId="{19D3991F-F3FD-4A8F-A5E2-F324955FB372}">
      <dgm:prSet/>
      <dgm:spPr/>
      <dgm:t>
        <a:bodyPr/>
        <a:lstStyle/>
        <a:p>
          <a:endParaRPr lang="en-US"/>
        </a:p>
      </dgm:t>
    </dgm:pt>
    <dgm:pt modelId="{EEE0D658-DEDE-408E-8F19-FBFE17F9DFF6}">
      <dgm:prSet/>
      <dgm:spPr/>
      <dgm:t>
        <a:bodyPr/>
        <a:lstStyle/>
        <a:p>
          <a:r>
            <a:rPr lang="en-GB"/>
            <a:t>Moreover, pre-schoolers may encounter and learn to handle conflicts with their companions. </a:t>
          </a:r>
          <a:endParaRPr lang="en-US"/>
        </a:p>
      </dgm:t>
    </dgm:pt>
    <dgm:pt modelId="{E7BB7FC8-6ABB-4D49-9A61-28E6778E271C}" type="parTrans" cxnId="{DD4BA89E-EF07-4CC6-B4A5-F4FDF45C05BD}">
      <dgm:prSet/>
      <dgm:spPr/>
      <dgm:t>
        <a:bodyPr/>
        <a:lstStyle/>
        <a:p>
          <a:endParaRPr lang="en-US"/>
        </a:p>
      </dgm:t>
    </dgm:pt>
    <dgm:pt modelId="{9F4AC7F4-69B3-4C2A-8C16-578F75DAE4A2}" type="sibTrans" cxnId="{DD4BA89E-EF07-4CC6-B4A5-F4FDF45C05BD}">
      <dgm:prSet/>
      <dgm:spPr/>
      <dgm:t>
        <a:bodyPr/>
        <a:lstStyle/>
        <a:p>
          <a:endParaRPr lang="en-US"/>
        </a:p>
      </dgm:t>
    </dgm:pt>
    <dgm:pt modelId="{EAB5B5C8-75FC-41CA-B752-6C769436663A}" type="pres">
      <dgm:prSet presAssocID="{D478CCE6-35AB-420A-9F0F-AD8936171E3D}" presName="Name0" presStyleCnt="0">
        <dgm:presLayoutVars>
          <dgm:dir/>
          <dgm:resizeHandles val="exact"/>
        </dgm:presLayoutVars>
      </dgm:prSet>
      <dgm:spPr/>
    </dgm:pt>
    <dgm:pt modelId="{FA28BDC1-E925-4767-A6A6-312963F27D65}" type="pres">
      <dgm:prSet presAssocID="{D478CCE6-35AB-420A-9F0F-AD8936171E3D}" presName="fgShape" presStyleLbl="fgShp" presStyleIdx="0" presStyleCnt="1"/>
      <dgm:spPr/>
    </dgm:pt>
    <dgm:pt modelId="{F22B24DC-ED11-4AC5-9E73-61250E275BF2}" type="pres">
      <dgm:prSet presAssocID="{D478CCE6-35AB-420A-9F0F-AD8936171E3D}" presName="linComp" presStyleCnt="0"/>
      <dgm:spPr/>
    </dgm:pt>
    <dgm:pt modelId="{336BF0F8-50B6-4BC9-B0B7-7D374F1B1CE9}" type="pres">
      <dgm:prSet presAssocID="{FC1BE0B5-1768-4359-8B85-EF89E89F0CD4}" presName="compNode" presStyleCnt="0"/>
      <dgm:spPr/>
    </dgm:pt>
    <dgm:pt modelId="{08DA8790-66F8-4FC8-A0F8-3FC17FC4D8CC}" type="pres">
      <dgm:prSet presAssocID="{FC1BE0B5-1768-4359-8B85-EF89E89F0CD4}" presName="bkgdShape" presStyleLbl="node1" presStyleIdx="0" presStyleCnt="3"/>
      <dgm:spPr/>
    </dgm:pt>
    <dgm:pt modelId="{F09C6A4A-E16E-48CA-A310-0D828D7A95F2}" type="pres">
      <dgm:prSet presAssocID="{FC1BE0B5-1768-4359-8B85-EF89E89F0CD4}" presName="nodeTx" presStyleLbl="node1" presStyleIdx="0" presStyleCnt="3">
        <dgm:presLayoutVars>
          <dgm:bulletEnabled val="1"/>
        </dgm:presLayoutVars>
      </dgm:prSet>
      <dgm:spPr/>
    </dgm:pt>
    <dgm:pt modelId="{52F7C815-4959-4E63-8530-F9EC75657916}" type="pres">
      <dgm:prSet presAssocID="{FC1BE0B5-1768-4359-8B85-EF89E89F0CD4}" presName="invisiNode" presStyleLbl="node1" presStyleIdx="0" presStyleCnt="3"/>
      <dgm:spPr/>
    </dgm:pt>
    <dgm:pt modelId="{A9AAE173-3C11-4E6A-A9C6-75849419F112}" type="pres">
      <dgm:prSet presAssocID="{FC1BE0B5-1768-4359-8B85-EF89E89F0CD4}" presName="imagNod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39000" r="-39000"/>
          </a:stretch>
        </a:blipFill>
      </dgm:spPr>
    </dgm:pt>
    <dgm:pt modelId="{B8DB19D8-3142-4B8C-9F5F-F90AEDC36647}" type="pres">
      <dgm:prSet presAssocID="{2BEEB41D-64FA-4446-B229-B7DE565C0E4C}" presName="sibTrans" presStyleLbl="sibTrans2D1" presStyleIdx="0" presStyleCnt="0"/>
      <dgm:spPr/>
    </dgm:pt>
    <dgm:pt modelId="{3AFCEE45-1E6B-4B68-829F-E85499BE7D6F}" type="pres">
      <dgm:prSet presAssocID="{AABC9F35-247D-4427-9233-F3AFE952A97E}" presName="compNode" presStyleCnt="0"/>
      <dgm:spPr/>
    </dgm:pt>
    <dgm:pt modelId="{4E98D4E0-8AEA-4CF0-9D1D-CFFD327B14B9}" type="pres">
      <dgm:prSet presAssocID="{AABC9F35-247D-4427-9233-F3AFE952A97E}" presName="bkgdShape" presStyleLbl="node1" presStyleIdx="1" presStyleCnt="3" custLinFactNeighborY="1939"/>
      <dgm:spPr/>
    </dgm:pt>
    <dgm:pt modelId="{E05E92EC-B3DD-4E86-9FB1-5B43CAA2D082}" type="pres">
      <dgm:prSet presAssocID="{AABC9F35-247D-4427-9233-F3AFE952A97E}" presName="nodeTx" presStyleLbl="node1" presStyleIdx="1" presStyleCnt="3">
        <dgm:presLayoutVars>
          <dgm:bulletEnabled val="1"/>
        </dgm:presLayoutVars>
      </dgm:prSet>
      <dgm:spPr/>
    </dgm:pt>
    <dgm:pt modelId="{4908BDEF-7FC3-4162-B607-E8E3C102B02D}" type="pres">
      <dgm:prSet presAssocID="{AABC9F35-247D-4427-9233-F3AFE952A97E}" presName="invisiNode" presStyleLbl="node1" presStyleIdx="1" presStyleCnt="3"/>
      <dgm:spPr/>
    </dgm:pt>
    <dgm:pt modelId="{62BA024F-6EEC-4A7D-9A93-B9BF30675FB5}" type="pres">
      <dgm:prSet presAssocID="{AABC9F35-247D-4427-9233-F3AFE952A97E}" presName="imagNode" presStyleLbl="fgImgPlace1" presStyleIdx="1" presStyleCnt="3" custLinFactNeighborX="0"/>
      <dgm:spPr>
        <a:blipFill>
          <a:blip xmlns:r="http://schemas.openxmlformats.org/officeDocument/2006/relationships" r:embed="rId2">
            <a:extLst>
              <a:ext uri="{28A0092B-C50C-407E-A947-70E740481C1C}">
                <a14:useLocalDpi xmlns:a14="http://schemas.microsoft.com/office/drawing/2010/main" val="0"/>
              </a:ext>
            </a:extLst>
          </a:blip>
          <a:srcRect/>
          <a:stretch>
            <a:fillRect l="-51000" r="-51000"/>
          </a:stretch>
        </a:blipFill>
      </dgm:spPr>
    </dgm:pt>
    <dgm:pt modelId="{B9036BC3-29AB-4DA2-8476-BF86AE399BEB}" type="pres">
      <dgm:prSet presAssocID="{B861D7D5-C6C1-4A56-B45F-6EFC1DAF5605}" presName="sibTrans" presStyleLbl="sibTrans2D1" presStyleIdx="0" presStyleCnt="0"/>
      <dgm:spPr/>
    </dgm:pt>
    <dgm:pt modelId="{28C54603-A606-48A8-AE0D-471B971F0E2C}" type="pres">
      <dgm:prSet presAssocID="{EEE0D658-DEDE-408E-8F19-FBFE17F9DFF6}" presName="compNode" presStyleCnt="0"/>
      <dgm:spPr/>
    </dgm:pt>
    <dgm:pt modelId="{D572F3BB-FECA-43F2-8920-DED306A32857}" type="pres">
      <dgm:prSet presAssocID="{EEE0D658-DEDE-408E-8F19-FBFE17F9DFF6}" presName="bkgdShape" presStyleLbl="node1" presStyleIdx="2" presStyleCnt="3"/>
      <dgm:spPr/>
    </dgm:pt>
    <dgm:pt modelId="{1A682A62-A189-4828-8050-399F372B6E8B}" type="pres">
      <dgm:prSet presAssocID="{EEE0D658-DEDE-408E-8F19-FBFE17F9DFF6}" presName="nodeTx" presStyleLbl="node1" presStyleIdx="2" presStyleCnt="3">
        <dgm:presLayoutVars>
          <dgm:bulletEnabled val="1"/>
        </dgm:presLayoutVars>
      </dgm:prSet>
      <dgm:spPr/>
    </dgm:pt>
    <dgm:pt modelId="{36D8755F-E84F-4A01-B35E-658178AF2675}" type="pres">
      <dgm:prSet presAssocID="{EEE0D658-DEDE-408E-8F19-FBFE17F9DFF6}" presName="invisiNode" presStyleLbl="node1" presStyleIdx="2" presStyleCnt="3"/>
      <dgm:spPr/>
    </dgm:pt>
    <dgm:pt modelId="{B88E0550-18FB-4656-9449-6667DB591640}" type="pres">
      <dgm:prSet presAssocID="{EEE0D658-DEDE-408E-8F19-FBFE17F9DFF6}" presName="imagNode" presStyleLbl="fgImgPlace1" presStyleIdx="2" presStyleCnt="3" custLinFactNeighborY="-2369"/>
      <dgm:spPr>
        <a:blipFill>
          <a:blip xmlns:r="http://schemas.openxmlformats.org/officeDocument/2006/relationships" r:embed="rId3">
            <a:extLst>
              <a:ext uri="{28A0092B-C50C-407E-A947-70E740481C1C}">
                <a14:useLocalDpi xmlns:a14="http://schemas.microsoft.com/office/drawing/2010/main" val="0"/>
              </a:ext>
            </a:extLst>
          </a:blip>
          <a:srcRect/>
          <a:stretch>
            <a:fillRect l="-19000" r="-19000"/>
          </a:stretch>
        </a:blipFill>
      </dgm:spPr>
    </dgm:pt>
  </dgm:ptLst>
  <dgm:cxnLst>
    <dgm:cxn modelId="{CA4A760F-5FCD-45A2-931F-5D61BDA81843}" type="presOf" srcId="{2BEEB41D-64FA-4446-B229-B7DE565C0E4C}" destId="{B8DB19D8-3142-4B8C-9F5F-F90AEDC36647}" srcOrd="0" destOrd="0" presId="urn:microsoft.com/office/officeart/2005/8/layout/hList7"/>
    <dgm:cxn modelId="{19D3991F-F3FD-4A8F-A5E2-F324955FB372}" srcId="{D478CCE6-35AB-420A-9F0F-AD8936171E3D}" destId="{AABC9F35-247D-4427-9233-F3AFE952A97E}" srcOrd="1" destOrd="0" parTransId="{022B1755-0CC8-4CBD-AB9B-7EE2E0BA1BBF}" sibTransId="{B861D7D5-C6C1-4A56-B45F-6EFC1DAF5605}"/>
    <dgm:cxn modelId="{4B4B4C2B-2C2A-4701-ADD6-D1BBDD8F8DB8}" type="presOf" srcId="{FC1BE0B5-1768-4359-8B85-EF89E89F0CD4}" destId="{F09C6A4A-E16E-48CA-A310-0D828D7A95F2}" srcOrd="1" destOrd="0" presId="urn:microsoft.com/office/officeart/2005/8/layout/hList7"/>
    <dgm:cxn modelId="{639FB138-3B7C-4AC1-8E64-E89DC6EF56D2}" type="presOf" srcId="{D478CCE6-35AB-420A-9F0F-AD8936171E3D}" destId="{EAB5B5C8-75FC-41CA-B752-6C769436663A}" srcOrd="0" destOrd="0" presId="urn:microsoft.com/office/officeart/2005/8/layout/hList7"/>
    <dgm:cxn modelId="{8736925B-EFCF-4D56-A9FB-DB3DE352D76C}" type="presOf" srcId="{AABC9F35-247D-4427-9233-F3AFE952A97E}" destId="{E05E92EC-B3DD-4E86-9FB1-5B43CAA2D082}" srcOrd="1" destOrd="0" presId="urn:microsoft.com/office/officeart/2005/8/layout/hList7"/>
    <dgm:cxn modelId="{24BA135E-3182-4EB8-B336-4E4B7B1D0A5F}" type="presOf" srcId="{B861D7D5-C6C1-4A56-B45F-6EFC1DAF5605}" destId="{B9036BC3-29AB-4DA2-8476-BF86AE399BEB}" srcOrd="0" destOrd="0" presId="urn:microsoft.com/office/officeart/2005/8/layout/hList7"/>
    <dgm:cxn modelId="{E6E50974-1622-44C9-859F-95293136FAE7}" type="presOf" srcId="{EEE0D658-DEDE-408E-8F19-FBFE17F9DFF6}" destId="{D572F3BB-FECA-43F2-8920-DED306A32857}" srcOrd="0" destOrd="0" presId="urn:microsoft.com/office/officeart/2005/8/layout/hList7"/>
    <dgm:cxn modelId="{9DF15354-6CBE-4874-B01B-2AA360263E49}" srcId="{D478CCE6-35AB-420A-9F0F-AD8936171E3D}" destId="{FC1BE0B5-1768-4359-8B85-EF89E89F0CD4}" srcOrd="0" destOrd="0" parTransId="{FB4A5A33-6A24-45E7-9659-EB05CA23C98E}" sibTransId="{2BEEB41D-64FA-4446-B229-B7DE565C0E4C}"/>
    <dgm:cxn modelId="{86F2B995-85BC-496F-B931-295BAECE38C2}" type="presOf" srcId="{FC1BE0B5-1768-4359-8B85-EF89E89F0CD4}" destId="{08DA8790-66F8-4FC8-A0F8-3FC17FC4D8CC}" srcOrd="0" destOrd="0" presId="urn:microsoft.com/office/officeart/2005/8/layout/hList7"/>
    <dgm:cxn modelId="{DD4BA89E-EF07-4CC6-B4A5-F4FDF45C05BD}" srcId="{D478CCE6-35AB-420A-9F0F-AD8936171E3D}" destId="{EEE0D658-DEDE-408E-8F19-FBFE17F9DFF6}" srcOrd="2" destOrd="0" parTransId="{E7BB7FC8-6ABB-4D49-9A61-28E6778E271C}" sibTransId="{9F4AC7F4-69B3-4C2A-8C16-578F75DAE4A2}"/>
    <dgm:cxn modelId="{3D29C2AF-9FAA-4D5C-80D4-2B0E79133AED}" type="presOf" srcId="{AABC9F35-247D-4427-9233-F3AFE952A97E}" destId="{4E98D4E0-8AEA-4CF0-9D1D-CFFD327B14B9}" srcOrd="0" destOrd="0" presId="urn:microsoft.com/office/officeart/2005/8/layout/hList7"/>
    <dgm:cxn modelId="{92E25CD0-9258-44E1-B5D5-B982BE8D73C5}" type="presOf" srcId="{EEE0D658-DEDE-408E-8F19-FBFE17F9DFF6}" destId="{1A682A62-A189-4828-8050-399F372B6E8B}" srcOrd="1" destOrd="0" presId="urn:microsoft.com/office/officeart/2005/8/layout/hList7"/>
    <dgm:cxn modelId="{D3E3BEBE-28EA-4DA8-A0D2-C141AD5094AC}" type="presParOf" srcId="{EAB5B5C8-75FC-41CA-B752-6C769436663A}" destId="{FA28BDC1-E925-4767-A6A6-312963F27D65}" srcOrd="0" destOrd="0" presId="urn:microsoft.com/office/officeart/2005/8/layout/hList7"/>
    <dgm:cxn modelId="{ABE98352-E7D5-41C1-B9D9-2A2E58E9D532}" type="presParOf" srcId="{EAB5B5C8-75FC-41CA-B752-6C769436663A}" destId="{F22B24DC-ED11-4AC5-9E73-61250E275BF2}" srcOrd="1" destOrd="0" presId="urn:microsoft.com/office/officeart/2005/8/layout/hList7"/>
    <dgm:cxn modelId="{7C868965-3D51-48B2-95EE-CBD447312CE3}" type="presParOf" srcId="{F22B24DC-ED11-4AC5-9E73-61250E275BF2}" destId="{336BF0F8-50B6-4BC9-B0B7-7D374F1B1CE9}" srcOrd="0" destOrd="0" presId="urn:microsoft.com/office/officeart/2005/8/layout/hList7"/>
    <dgm:cxn modelId="{D813303B-7371-4E3F-AF8C-C3EE9ADFEC9A}" type="presParOf" srcId="{336BF0F8-50B6-4BC9-B0B7-7D374F1B1CE9}" destId="{08DA8790-66F8-4FC8-A0F8-3FC17FC4D8CC}" srcOrd="0" destOrd="0" presId="urn:microsoft.com/office/officeart/2005/8/layout/hList7"/>
    <dgm:cxn modelId="{D2DBF78A-332D-4981-828F-3BFAA26A4298}" type="presParOf" srcId="{336BF0F8-50B6-4BC9-B0B7-7D374F1B1CE9}" destId="{F09C6A4A-E16E-48CA-A310-0D828D7A95F2}" srcOrd="1" destOrd="0" presId="urn:microsoft.com/office/officeart/2005/8/layout/hList7"/>
    <dgm:cxn modelId="{EEF06DEE-0028-44CF-A100-537F871B9C43}" type="presParOf" srcId="{336BF0F8-50B6-4BC9-B0B7-7D374F1B1CE9}" destId="{52F7C815-4959-4E63-8530-F9EC75657916}" srcOrd="2" destOrd="0" presId="urn:microsoft.com/office/officeart/2005/8/layout/hList7"/>
    <dgm:cxn modelId="{4989EF55-BF40-4D87-8B9C-A323593EBB78}" type="presParOf" srcId="{336BF0F8-50B6-4BC9-B0B7-7D374F1B1CE9}" destId="{A9AAE173-3C11-4E6A-A9C6-75849419F112}" srcOrd="3" destOrd="0" presId="urn:microsoft.com/office/officeart/2005/8/layout/hList7"/>
    <dgm:cxn modelId="{C48928D7-919D-4C05-9277-02BD89138A0F}" type="presParOf" srcId="{F22B24DC-ED11-4AC5-9E73-61250E275BF2}" destId="{B8DB19D8-3142-4B8C-9F5F-F90AEDC36647}" srcOrd="1" destOrd="0" presId="urn:microsoft.com/office/officeart/2005/8/layout/hList7"/>
    <dgm:cxn modelId="{F9960660-33B0-4DB4-876D-6632C80DE68F}" type="presParOf" srcId="{F22B24DC-ED11-4AC5-9E73-61250E275BF2}" destId="{3AFCEE45-1E6B-4B68-829F-E85499BE7D6F}" srcOrd="2" destOrd="0" presId="urn:microsoft.com/office/officeart/2005/8/layout/hList7"/>
    <dgm:cxn modelId="{6ACE6919-210D-4280-963C-94538651AFCA}" type="presParOf" srcId="{3AFCEE45-1E6B-4B68-829F-E85499BE7D6F}" destId="{4E98D4E0-8AEA-4CF0-9D1D-CFFD327B14B9}" srcOrd="0" destOrd="0" presId="urn:microsoft.com/office/officeart/2005/8/layout/hList7"/>
    <dgm:cxn modelId="{4EA41CB6-09DA-4624-9BAF-823F61272ED6}" type="presParOf" srcId="{3AFCEE45-1E6B-4B68-829F-E85499BE7D6F}" destId="{E05E92EC-B3DD-4E86-9FB1-5B43CAA2D082}" srcOrd="1" destOrd="0" presId="urn:microsoft.com/office/officeart/2005/8/layout/hList7"/>
    <dgm:cxn modelId="{A928A31A-072E-48E5-89E6-7E778FFAC930}" type="presParOf" srcId="{3AFCEE45-1E6B-4B68-829F-E85499BE7D6F}" destId="{4908BDEF-7FC3-4162-B607-E8E3C102B02D}" srcOrd="2" destOrd="0" presId="urn:microsoft.com/office/officeart/2005/8/layout/hList7"/>
    <dgm:cxn modelId="{07FF2E22-D07B-4CF3-A78B-2CF4227F48BA}" type="presParOf" srcId="{3AFCEE45-1E6B-4B68-829F-E85499BE7D6F}" destId="{62BA024F-6EEC-4A7D-9A93-B9BF30675FB5}" srcOrd="3" destOrd="0" presId="urn:microsoft.com/office/officeart/2005/8/layout/hList7"/>
    <dgm:cxn modelId="{EB7C2280-20FD-4321-8A6A-931489CEEAB2}" type="presParOf" srcId="{F22B24DC-ED11-4AC5-9E73-61250E275BF2}" destId="{B9036BC3-29AB-4DA2-8476-BF86AE399BEB}" srcOrd="3" destOrd="0" presId="urn:microsoft.com/office/officeart/2005/8/layout/hList7"/>
    <dgm:cxn modelId="{68341033-3E45-49A8-A34F-964C61C81685}" type="presParOf" srcId="{F22B24DC-ED11-4AC5-9E73-61250E275BF2}" destId="{28C54603-A606-48A8-AE0D-471B971F0E2C}" srcOrd="4" destOrd="0" presId="urn:microsoft.com/office/officeart/2005/8/layout/hList7"/>
    <dgm:cxn modelId="{8AA1D449-45BC-4259-A495-C9C91BD3E03E}" type="presParOf" srcId="{28C54603-A606-48A8-AE0D-471B971F0E2C}" destId="{D572F3BB-FECA-43F2-8920-DED306A32857}" srcOrd="0" destOrd="0" presId="urn:microsoft.com/office/officeart/2005/8/layout/hList7"/>
    <dgm:cxn modelId="{000E96F3-69AA-41E2-80A2-F8C6CC7B5CF0}" type="presParOf" srcId="{28C54603-A606-48A8-AE0D-471B971F0E2C}" destId="{1A682A62-A189-4828-8050-399F372B6E8B}" srcOrd="1" destOrd="0" presId="urn:microsoft.com/office/officeart/2005/8/layout/hList7"/>
    <dgm:cxn modelId="{0A050C9B-AEC1-49F1-9822-B76437B7CF83}" type="presParOf" srcId="{28C54603-A606-48A8-AE0D-471B971F0E2C}" destId="{36D8755F-E84F-4A01-B35E-658178AF2675}" srcOrd="2" destOrd="0" presId="urn:microsoft.com/office/officeart/2005/8/layout/hList7"/>
    <dgm:cxn modelId="{C739403D-CA7A-4256-848F-9147630BBD10}" type="presParOf" srcId="{28C54603-A606-48A8-AE0D-471B971F0E2C}" destId="{B88E0550-18FB-4656-9449-6667DB591640}"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717908B-6A37-40A8-9BEE-DA77DD34BA10}"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D90B68A7-564C-4B4C-B1DF-A69650119A27}">
      <dgm:prSet/>
      <dgm:spPr/>
      <dgm:t>
        <a:bodyPr/>
        <a:lstStyle/>
        <a:p>
          <a:r>
            <a:rPr lang="en-GB" dirty="0"/>
            <a:t>ORAL STAGE (birth to 1 year) </a:t>
          </a:r>
          <a:r>
            <a:rPr lang="en-GB" b="1" dirty="0"/>
            <a:t>(</a:t>
          </a:r>
          <a:r>
            <a:rPr lang="en-GB" b="1" dirty="0" err="1"/>
            <a:t>Mcleod</a:t>
          </a:r>
          <a:r>
            <a:rPr lang="en-GB" b="1" dirty="0"/>
            <a:t>, 2023).</a:t>
          </a:r>
          <a:endParaRPr lang="en-US" dirty="0"/>
        </a:p>
      </dgm:t>
    </dgm:pt>
    <dgm:pt modelId="{E1F38105-A197-4530-8D69-EC7E4D09E10C}" type="parTrans" cxnId="{04B08612-91FB-44B8-AA4B-B75FF4E27486}">
      <dgm:prSet/>
      <dgm:spPr/>
      <dgm:t>
        <a:bodyPr/>
        <a:lstStyle/>
        <a:p>
          <a:endParaRPr lang="en-US"/>
        </a:p>
      </dgm:t>
    </dgm:pt>
    <dgm:pt modelId="{FC51C952-DD88-4F32-99C5-DD3D1909242A}" type="sibTrans" cxnId="{04B08612-91FB-44B8-AA4B-B75FF4E27486}">
      <dgm:prSet/>
      <dgm:spPr/>
      <dgm:t>
        <a:bodyPr/>
        <a:lstStyle/>
        <a:p>
          <a:endParaRPr lang="en-US"/>
        </a:p>
      </dgm:t>
    </dgm:pt>
    <dgm:pt modelId="{6E48360D-876A-4BDB-86DD-A11FB20C138D}">
      <dgm:prSet/>
      <dgm:spPr/>
      <dgm:t>
        <a:bodyPr/>
        <a:lstStyle/>
        <a:p>
          <a:r>
            <a:rPr lang="en-GB"/>
            <a:t>ANAL STAGE (1 TO 3 YEAR </a:t>
          </a:r>
          <a:r>
            <a:rPr lang="en-GB" b="1"/>
            <a:t>(Mcleod, 2023).</a:t>
          </a:r>
          <a:endParaRPr lang="en-US"/>
        </a:p>
      </dgm:t>
    </dgm:pt>
    <dgm:pt modelId="{545CAB43-8203-4184-B35A-16962C64489F}" type="parTrans" cxnId="{341B8A35-2998-401C-A8C9-CEFB72A6E74D}">
      <dgm:prSet/>
      <dgm:spPr/>
      <dgm:t>
        <a:bodyPr/>
        <a:lstStyle/>
        <a:p>
          <a:endParaRPr lang="en-US"/>
        </a:p>
      </dgm:t>
    </dgm:pt>
    <dgm:pt modelId="{154CDD4B-0C62-4B08-86A5-F9CE05F0A6FA}" type="sibTrans" cxnId="{341B8A35-2998-401C-A8C9-CEFB72A6E74D}">
      <dgm:prSet/>
      <dgm:spPr/>
      <dgm:t>
        <a:bodyPr/>
        <a:lstStyle/>
        <a:p>
          <a:endParaRPr lang="en-US"/>
        </a:p>
      </dgm:t>
    </dgm:pt>
    <dgm:pt modelId="{5784B370-3668-49F6-BC9D-F2FAE2F8D4E1}">
      <dgm:prSet/>
      <dgm:spPr/>
      <dgm:t>
        <a:bodyPr/>
        <a:lstStyle/>
        <a:p>
          <a:r>
            <a:rPr lang="en-GB"/>
            <a:t>Phallic stage (3 to 6 year): </a:t>
          </a:r>
          <a:r>
            <a:rPr lang="en-GB" b="1"/>
            <a:t>(Mcleod, 2023).</a:t>
          </a:r>
          <a:endParaRPr lang="en-US"/>
        </a:p>
      </dgm:t>
    </dgm:pt>
    <dgm:pt modelId="{61506FD1-97C5-4B7F-BF54-70A39F3335D2}" type="parTrans" cxnId="{27910791-CA56-4601-B456-7482C6D9D7C9}">
      <dgm:prSet/>
      <dgm:spPr/>
      <dgm:t>
        <a:bodyPr/>
        <a:lstStyle/>
        <a:p>
          <a:endParaRPr lang="en-US"/>
        </a:p>
      </dgm:t>
    </dgm:pt>
    <dgm:pt modelId="{420CE6AE-27DB-41D8-8EE8-7415EEED7D0E}" type="sibTrans" cxnId="{27910791-CA56-4601-B456-7482C6D9D7C9}">
      <dgm:prSet/>
      <dgm:spPr/>
      <dgm:t>
        <a:bodyPr/>
        <a:lstStyle/>
        <a:p>
          <a:endParaRPr lang="en-US"/>
        </a:p>
      </dgm:t>
    </dgm:pt>
    <dgm:pt modelId="{1DF6708A-853E-44F2-A989-69F0260A561E}">
      <dgm:prSet/>
      <dgm:spPr/>
      <dgm:t>
        <a:bodyPr/>
        <a:lstStyle/>
        <a:p>
          <a:r>
            <a:rPr lang="en-GB"/>
            <a:t>Latency stage ( 6 to puberty): (</a:t>
          </a:r>
          <a:r>
            <a:rPr lang="en-GB" b="1"/>
            <a:t>Mcleod, 2023). </a:t>
          </a:r>
          <a:endParaRPr lang="en-US"/>
        </a:p>
      </dgm:t>
    </dgm:pt>
    <dgm:pt modelId="{7F6DEF1A-AD79-4E99-9289-BC233027AB8C}" type="parTrans" cxnId="{5A70FA7C-AE04-4BD9-AB22-4E7BCE17BB9A}">
      <dgm:prSet/>
      <dgm:spPr/>
      <dgm:t>
        <a:bodyPr/>
        <a:lstStyle/>
        <a:p>
          <a:endParaRPr lang="en-US"/>
        </a:p>
      </dgm:t>
    </dgm:pt>
    <dgm:pt modelId="{506C5998-5679-44C0-A8E5-728F9DBD35BD}" type="sibTrans" cxnId="{5A70FA7C-AE04-4BD9-AB22-4E7BCE17BB9A}">
      <dgm:prSet/>
      <dgm:spPr/>
      <dgm:t>
        <a:bodyPr/>
        <a:lstStyle/>
        <a:p>
          <a:endParaRPr lang="en-US"/>
        </a:p>
      </dgm:t>
    </dgm:pt>
    <dgm:pt modelId="{5F677032-90D5-4D2F-B4F0-1FEF90525D05}">
      <dgm:prSet/>
      <dgm:spPr/>
      <dgm:t>
        <a:bodyPr/>
        <a:lstStyle/>
        <a:p>
          <a:r>
            <a:rPr lang="en-GB"/>
            <a:t>GENITAL STAGE (PUBERTY TO ADULT): </a:t>
          </a:r>
          <a:r>
            <a:rPr lang="en-GB" b="1"/>
            <a:t>(Mcleod, 2023).</a:t>
          </a:r>
          <a:endParaRPr lang="en-US"/>
        </a:p>
      </dgm:t>
    </dgm:pt>
    <dgm:pt modelId="{F9D9BEF7-DF52-4181-9E7B-D383F7AADC1E}" type="parTrans" cxnId="{D8FCE5E0-A235-49EE-B0A7-4A5C2121DD60}">
      <dgm:prSet/>
      <dgm:spPr/>
      <dgm:t>
        <a:bodyPr/>
        <a:lstStyle/>
        <a:p>
          <a:endParaRPr lang="en-US"/>
        </a:p>
      </dgm:t>
    </dgm:pt>
    <dgm:pt modelId="{6EC23C83-D8B6-4FF9-A0D1-FF0CA1E2A1C2}" type="sibTrans" cxnId="{D8FCE5E0-A235-49EE-B0A7-4A5C2121DD60}">
      <dgm:prSet/>
      <dgm:spPr/>
      <dgm:t>
        <a:bodyPr/>
        <a:lstStyle/>
        <a:p>
          <a:endParaRPr lang="en-US"/>
        </a:p>
      </dgm:t>
    </dgm:pt>
    <dgm:pt modelId="{D882B248-6906-4762-92F7-8CEB314D77A6}" type="pres">
      <dgm:prSet presAssocID="{0717908B-6A37-40A8-9BEE-DA77DD34BA10}" presName="outerComposite" presStyleCnt="0">
        <dgm:presLayoutVars>
          <dgm:chMax val="5"/>
          <dgm:dir/>
          <dgm:resizeHandles val="exact"/>
        </dgm:presLayoutVars>
      </dgm:prSet>
      <dgm:spPr/>
    </dgm:pt>
    <dgm:pt modelId="{76335A17-3715-4E62-BBC8-3D521FCB998A}" type="pres">
      <dgm:prSet presAssocID="{0717908B-6A37-40A8-9BEE-DA77DD34BA10}" presName="dummyMaxCanvas" presStyleCnt="0">
        <dgm:presLayoutVars/>
      </dgm:prSet>
      <dgm:spPr/>
    </dgm:pt>
    <dgm:pt modelId="{3A45B4C0-CA65-4C48-BF2B-9F599E6FBCED}" type="pres">
      <dgm:prSet presAssocID="{0717908B-6A37-40A8-9BEE-DA77DD34BA10}" presName="FiveNodes_1" presStyleLbl="node1" presStyleIdx="0" presStyleCnt="5">
        <dgm:presLayoutVars>
          <dgm:bulletEnabled val="1"/>
        </dgm:presLayoutVars>
      </dgm:prSet>
      <dgm:spPr/>
    </dgm:pt>
    <dgm:pt modelId="{B0479C34-0959-4561-B725-B2B464F99765}" type="pres">
      <dgm:prSet presAssocID="{0717908B-6A37-40A8-9BEE-DA77DD34BA10}" presName="FiveNodes_2" presStyleLbl="node1" presStyleIdx="1" presStyleCnt="5">
        <dgm:presLayoutVars>
          <dgm:bulletEnabled val="1"/>
        </dgm:presLayoutVars>
      </dgm:prSet>
      <dgm:spPr/>
    </dgm:pt>
    <dgm:pt modelId="{23B91823-7B37-4E97-80EE-15D92A7AEE0C}" type="pres">
      <dgm:prSet presAssocID="{0717908B-6A37-40A8-9BEE-DA77DD34BA10}" presName="FiveNodes_3" presStyleLbl="node1" presStyleIdx="2" presStyleCnt="5">
        <dgm:presLayoutVars>
          <dgm:bulletEnabled val="1"/>
        </dgm:presLayoutVars>
      </dgm:prSet>
      <dgm:spPr/>
    </dgm:pt>
    <dgm:pt modelId="{4A9BD4A1-F613-4573-8965-387B51B12391}" type="pres">
      <dgm:prSet presAssocID="{0717908B-6A37-40A8-9BEE-DA77DD34BA10}" presName="FiveNodes_4" presStyleLbl="node1" presStyleIdx="3" presStyleCnt="5">
        <dgm:presLayoutVars>
          <dgm:bulletEnabled val="1"/>
        </dgm:presLayoutVars>
      </dgm:prSet>
      <dgm:spPr/>
    </dgm:pt>
    <dgm:pt modelId="{0B4C0F93-4746-4986-856D-68E4B7EF9792}" type="pres">
      <dgm:prSet presAssocID="{0717908B-6A37-40A8-9BEE-DA77DD34BA10}" presName="FiveNodes_5" presStyleLbl="node1" presStyleIdx="4" presStyleCnt="5">
        <dgm:presLayoutVars>
          <dgm:bulletEnabled val="1"/>
        </dgm:presLayoutVars>
      </dgm:prSet>
      <dgm:spPr/>
    </dgm:pt>
    <dgm:pt modelId="{464AC31A-72FA-4AAE-9ABE-4C347DF333F8}" type="pres">
      <dgm:prSet presAssocID="{0717908B-6A37-40A8-9BEE-DA77DD34BA10}" presName="FiveConn_1-2" presStyleLbl="fgAccFollowNode1" presStyleIdx="0" presStyleCnt="4">
        <dgm:presLayoutVars>
          <dgm:bulletEnabled val="1"/>
        </dgm:presLayoutVars>
      </dgm:prSet>
      <dgm:spPr/>
    </dgm:pt>
    <dgm:pt modelId="{3E7D085B-40F0-420D-A0F9-B063B40E0B2E}" type="pres">
      <dgm:prSet presAssocID="{0717908B-6A37-40A8-9BEE-DA77DD34BA10}" presName="FiveConn_2-3" presStyleLbl="fgAccFollowNode1" presStyleIdx="1" presStyleCnt="4">
        <dgm:presLayoutVars>
          <dgm:bulletEnabled val="1"/>
        </dgm:presLayoutVars>
      </dgm:prSet>
      <dgm:spPr/>
    </dgm:pt>
    <dgm:pt modelId="{67E12A78-E818-485F-9207-9CBF519F6E5C}" type="pres">
      <dgm:prSet presAssocID="{0717908B-6A37-40A8-9BEE-DA77DD34BA10}" presName="FiveConn_3-4" presStyleLbl="fgAccFollowNode1" presStyleIdx="2" presStyleCnt="4">
        <dgm:presLayoutVars>
          <dgm:bulletEnabled val="1"/>
        </dgm:presLayoutVars>
      </dgm:prSet>
      <dgm:spPr/>
    </dgm:pt>
    <dgm:pt modelId="{9111341B-7C90-4EE9-8645-D9FB3AB9DB4D}" type="pres">
      <dgm:prSet presAssocID="{0717908B-6A37-40A8-9BEE-DA77DD34BA10}" presName="FiveConn_4-5" presStyleLbl="fgAccFollowNode1" presStyleIdx="3" presStyleCnt="4">
        <dgm:presLayoutVars>
          <dgm:bulletEnabled val="1"/>
        </dgm:presLayoutVars>
      </dgm:prSet>
      <dgm:spPr/>
    </dgm:pt>
    <dgm:pt modelId="{313EC24D-DA56-4A35-B2F9-2EF407687AA2}" type="pres">
      <dgm:prSet presAssocID="{0717908B-6A37-40A8-9BEE-DA77DD34BA10}" presName="FiveNodes_1_text" presStyleLbl="node1" presStyleIdx="4" presStyleCnt="5">
        <dgm:presLayoutVars>
          <dgm:bulletEnabled val="1"/>
        </dgm:presLayoutVars>
      </dgm:prSet>
      <dgm:spPr/>
    </dgm:pt>
    <dgm:pt modelId="{FA943F87-AC95-4506-AF57-300F354FD98B}" type="pres">
      <dgm:prSet presAssocID="{0717908B-6A37-40A8-9BEE-DA77DD34BA10}" presName="FiveNodes_2_text" presStyleLbl="node1" presStyleIdx="4" presStyleCnt="5">
        <dgm:presLayoutVars>
          <dgm:bulletEnabled val="1"/>
        </dgm:presLayoutVars>
      </dgm:prSet>
      <dgm:spPr/>
    </dgm:pt>
    <dgm:pt modelId="{5264BCF4-FA82-4BCD-B63B-F7358B5DCDFE}" type="pres">
      <dgm:prSet presAssocID="{0717908B-6A37-40A8-9BEE-DA77DD34BA10}" presName="FiveNodes_3_text" presStyleLbl="node1" presStyleIdx="4" presStyleCnt="5">
        <dgm:presLayoutVars>
          <dgm:bulletEnabled val="1"/>
        </dgm:presLayoutVars>
      </dgm:prSet>
      <dgm:spPr/>
    </dgm:pt>
    <dgm:pt modelId="{8D80BA50-45AF-4B17-8EB9-93D73E64721E}" type="pres">
      <dgm:prSet presAssocID="{0717908B-6A37-40A8-9BEE-DA77DD34BA10}" presName="FiveNodes_4_text" presStyleLbl="node1" presStyleIdx="4" presStyleCnt="5">
        <dgm:presLayoutVars>
          <dgm:bulletEnabled val="1"/>
        </dgm:presLayoutVars>
      </dgm:prSet>
      <dgm:spPr/>
    </dgm:pt>
    <dgm:pt modelId="{4AB731A1-4C58-468D-B141-809D2A714873}" type="pres">
      <dgm:prSet presAssocID="{0717908B-6A37-40A8-9BEE-DA77DD34BA10}" presName="FiveNodes_5_text" presStyleLbl="node1" presStyleIdx="4" presStyleCnt="5">
        <dgm:presLayoutVars>
          <dgm:bulletEnabled val="1"/>
        </dgm:presLayoutVars>
      </dgm:prSet>
      <dgm:spPr/>
    </dgm:pt>
  </dgm:ptLst>
  <dgm:cxnLst>
    <dgm:cxn modelId="{1712790A-A07F-445A-8868-A696267B11BB}" type="presOf" srcId="{6E48360D-876A-4BDB-86DD-A11FB20C138D}" destId="{FA943F87-AC95-4506-AF57-300F354FD98B}" srcOrd="1" destOrd="0" presId="urn:microsoft.com/office/officeart/2005/8/layout/vProcess5"/>
    <dgm:cxn modelId="{65A56D0B-9E68-4623-BE34-6F2592367403}" type="presOf" srcId="{FC51C952-DD88-4F32-99C5-DD3D1909242A}" destId="{464AC31A-72FA-4AAE-9ABE-4C347DF333F8}" srcOrd="0" destOrd="0" presId="urn:microsoft.com/office/officeart/2005/8/layout/vProcess5"/>
    <dgm:cxn modelId="{04B08612-91FB-44B8-AA4B-B75FF4E27486}" srcId="{0717908B-6A37-40A8-9BEE-DA77DD34BA10}" destId="{D90B68A7-564C-4B4C-B1DF-A69650119A27}" srcOrd="0" destOrd="0" parTransId="{E1F38105-A197-4530-8D69-EC7E4D09E10C}" sibTransId="{FC51C952-DD88-4F32-99C5-DD3D1909242A}"/>
    <dgm:cxn modelId="{FAE1D914-8C3A-48E6-AB40-D0E01E7F49C5}" type="presOf" srcId="{5F677032-90D5-4D2F-B4F0-1FEF90525D05}" destId="{0B4C0F93-4746-4986-856D-68E4B7EF9792}" srcOrd="0" destOrd="0" presId="urn:microsoft.com/office/officeart/2005/8/layout/vProcess5"/>
    <dgm:cxn modelId="{DF18E215-51BF-4CC8-9152-B28EA875A5E0}" type="presOf" srcId="{5784B370-3668-49F6-BC9D-F2FAE2F8D4E1}" destId="{23B91823-7B37-4E97-80EE-15D92A7AEE0C}" srcOrd="0" destOrd="0" presId="urn:microsoft.com/office/officeart/2005/8/layout/vProcess5"/>
    <dgm:cxn modelId="{D477DB30-B40C-4D34-82BC-43C81A63C756}" type="presOf" srcId="{154CDD4B-0C62-4B08-86A5-F9CE05F0A6FA}" destId="{3E7D085B-40F0-420D-A0F9-B063B40E0B2E}" srcOrd="0" destOrd="0" presId="urn:microsoft.com/office/officeart/2005/8/layout/vProcess5"/>
    <dgm:cxn modelId="{341B8A35-2998-401C-A8C9-CEFB72A6E74D}" srcId="{0717908B-6A37-40A8-9BEE-DA77DD34BA10}" destId="{6E48360D-876A-4BDB-86DD-A11FB20C138D}" srcOrd="1" destOrd="0" parTransId="{545CAB43-8203-4184-B35A-16962C64489F}" sibTransId="{154CDD4B-0C62-4B08-86A5-F9CE05F0A6FA}"/>
    <dgm:cxn modelId="{43B4AE43-1F04-4C7C-8496-CE0616589847}" type="presOf" srcId="{0717908B-6A37-40A8-9BEE-DA77DD34BA10}" destId="{D882B248-6906-4762-92F7-8CEB314D77A6}" srcOrd="0" destOrd="0" presId="urn:microsoft.com/office/officeart/2005/8/layout/vProcess5"/>
    <dgm:cxn modelId="{44EA0665-5524-4CA1-B91B-CDF42AE9A537}" type="presOf" srcId="{420CE6AE-27DB-41D8-8EE8-7415EEED7D0E}" destId="{67E12A78-E818-485F-9207-9CBF519F6E5C}" srcOrd="0" destOrd="0" presId="urn:microsoft.com/office/officeart/2005/8/layout/vProcess5"/>
    <dgm:cxn modelId="{FBBB2970-B1EF-4F54-98D3-B0795B973C2A}" type="presOf" srcId="{D90B68A7-564C-4B4C-B1DF-A69650119A27}" destId="{3A45B4C0-CA65-4C48-BF2B-9F599E6FBCED}" srcOrd="0" destOrd="0" presId="urn:microsoft.com/office/officeart/2005/8/layout/vProcess5"/>
    <dgm:cxn modelId="{2DB2157B-4D29-47B6-AB1F-85FBFD93E046}" type="presOf" srcId="{6E48360D-876A-4BDB-86DD-A11FB20C138D}" destId="{B0479C34-0959-4561-B725-B2B464F99765}" srcOrd="0" destOrd="0" presId="urn:microsoft.com/office/officeart/2005/8/layout/vProcess5"/>
    <dgm:cxn modelId="{5A70FA7C-AE04-4BD9-AB22-4E7BCE17BB9A}" srcId="{0717908B-6A37-40A8-9BEE-DA77DD34BA10}" destId="{1DF6708A-853E-44F2-A989-69F0260A561E}" srcOrd="3" destOrd="0" parTransId="{7F6DEF1A-AD79-4E99-9289-BC233027AB8C}" sibTransId="{506C5998-5679-44C0-A8E5-728F9DBD35BD}"/>
    <dgm:cxn modelId="{3882F48A-C106-4112-B043-1D715DE12706}" type="presOf" srcId="{5F677032-90D5-4D2F-B4F0-1FEF90525D05}" destId="{4AB731A1-4C58-468D-B141-809D2A714873}" srcOrd="1" destOrd="0" presId="urn:microsoft.com/office/officeart/2005/8/layout/vProcess5"/>
    <dgm:cxn modelId="{27910791-CA56-4601-B456-7482C6D9D7C9}" srcId="{0717908B-6A37-40A8-9BEE-DA77DD34BA10}" destId="{5784B370-3668-49F6-BC9D-F2FAE2F8D4E1}" srcOrd="2" destOrd="0" parTransId="{61506FD1-97C5-4B7F-BF54-70A39F3335D2}" sibTransId="{420CE6AE-27DB-41D8-8EE8-7415EEED7D0E}"/>
    <dgm:cxn modelId="{D9C050B6-E263-40DF-8C41-F72EBB74B3D1}" type="presOf" srcId="{5784B370-3668-49F6-BC9D-F2FAE2F8D4E1}" destId="{5264BCF4-FA82-4BCD-B63B-F7358B5DCDFE}" srcOrd="1" destOrd="0" presId="urn:microsoft.com/office/officeart/2005/8/layout/vProcess5"/>
    <dgm:cxn modelId="{F82FD8BA-7727-44AB-A0AC-75857058818A}" type="presOf" srcId="{D90B68A7-564C-4B4C-B1DF-A69650119A27}" destId="{313EC24D-DA56-4A35-B2F9-2EF407687AA2}" srcOrd="1" destOrd="0" presId="urn:microsoft.com/office/officeart/2005/8/layout/vProcess5"/>
    <dgm:cxn modelId="{9B7EC0C4-F286-4247-8A6A-5E66170DED01}" type="presOf" srcId="{1DF6708A-853E-44F2-A989-69F0260A561E}" destId="{8D80BA50-45AF-4B17-8EB9-93D73E64721E}" srcOrd="1" destOrd="0" presId="urn:microsoft.com/office/officeart/2005/8/layout/vProcess5"/>
    <dgm:cxn modelId="{D0E304D7-CD2D-475F-BAC8-ABEFBEAD0516}" type="presOf" srcId="{506C5998-5679-44C0-A8E5-728F9DBD35BD}" destId="{9111341B-7C90-4EE9-8645-D9FB3AB9DB4D}" srcOrd="0" destOrd="0" presId="urn:microsoft.com/office/officeart/2005/8/layout/vProcess5"/>
    <dgm:cxn modelId="{D8FCE5E0-A235-49EE-B0A7-4A5C2121DD60}" srcId="{0717908B-6A37-40A8-9BEE-DA77DD34BA10}" destId="{5F677032-90D5-4D2F-B4F0-1FEF90525D05}" srcOrd="4" destOrd="0" parTransId="{F9D9BEF7-DF52-4181-9E7B-D383F7AADC1E}" sibTransId="{6EC23C83-D8B6-4FF9-A0D1-FF0CA1E2A1C2}"/>
    <dgm:cxn modelId="{2A0DD4F6-6969-4347-A6D9-8D90EAB18BE4}" type="presOf" srcId="{1DF6708A-853E-44F2-A989-69F0260A561E}" destId="{4A9BD4A1-F613-4573-8965-387B51B12391}" srcOrd="0" destOrd="0" presId="urn:microsoft.com/office/officeart/2005/8/layout/vProcess5"/>
    <dgm:cxn modelId="{836A4F2D-73AE-4A85-9E34-2F2654B811EC}" type="presParOf" srcId="{D882B248-6906-4762-92F7-8CEB314D77A6}" destId="{76335A17-3715-4E62-BBC8-3D521FCB998A}" srcOrd="0" destOrd="0" presId="urn:microsoft.com/office/officeart/2005/8/layout/vProcess5"/>
    <dgm:cxn modelId="{F10C58F2-F850-4995-AC4C-D0E22D6D6395}" type="presParOf" srcId="{D882B248-6906-4762-92F7-8CEB314D77A6}" destId="{3A45B4C0-CA65-4C48-BF2B-9F599E6FBCED}" srcOrd="1" destOrd="0" presId="urn:microsoft.com/office/officeart/2005/8/layout/vProcess5"/>
    <dgm:cxn modelId="{99A00AC2-4575-4FAD-B285-05032EBB049A}" type="presParOf" srcId="{D882B248-6906-4762-92F7-8CEB314D77A6}" destId="{B0479C34-0959-4561-B725-B2B464F99765}" srcOrd="2" destOrd="0" presId="urn:microsoft.com/office/officeart/2005/8/layout/vProcess5"/>
    <dgm:cxn modelId="{969578E6-6383-48B4-B3FC-CEE43EAE5A25}" type="presParOf" srcId="{D882B248-6906-4762-92F7-8CEB314D77A6}" destId="{23B91823-7B37-4E97-80EE-15D92A7AEE0C}" srcOrd="3" destOrd="0" presId="urn:microsoft.com/office/officeart/2005/8/layout/vProcess5"/>
    <dgm:cxn modelId="{1153D83D-757F-4774-9D95-752B21B27901}" type="presParOf" srcId="{D882B248-6906-4762-92F7-8CEB314D77A6}" destId="{4A9BD4A1-F613-4573-8965-387B51B12391}" srcOrd="4" destOrd="0" presId="urn:microsoft.com/office/officeart/2005/8/layout/vProcess5"/>
    <dgm:cxn modelId="{5DC7859E-EDBD-4AF5-9F2C-B072449312CC}" type="presParOf" srcId="{D882B248-6906-4762-92F7-8CEB314D77A6}" destId="{0B4C0F93-4746-4986-856D-68E4B7EF9792}" srcOrd="5" destOrd="0" presId="urn:microsoft.com/office/officeart/2005/8/layout/vProcess5"/>
    <dgm:cxn modelId="{B8CF2E0A-A518-4ADD-B457-BAA2027CF03C}" type="presParOf" srcId="{D882B248-6906-4762-92F7-8CEB314D77A6}" destId="{464AC31A-72FA-4AAE-9ABE-4C347DF333F8}" srcOrd="6" destOrd="0" presId="urn:microsoft.com/office/officeart/2005/8/layout/vProcess5"/>
    <dgm:cxn modelId="{80F99473-DC82-49D5-9DEB-4D840C991D93}" type="presParOf" srcId="{D882B248-6906-4762-92F7-8CEB314D77A6}" destId="{3E7D085B-40F0-420D-A0F9-B063B40E0B2E}" srcOrd="7" destOrd="0" presId="urn:microsoft.com/office/officeart/2005/8/layout/vProcess5"/>
    <dgm:cxn modelId="{57DCCF85-49AC-4DCA-BB8A-8D55C3573EF4}" type="presParOf" srcId="{D882B248-6906-4762-92F7-8CEB314D77A6}" destId="{67E12A78-E818-485F-9207-9CBF519F6E5C}" srcOrd="8" destOrd="0" presId="urn:microsoft.com/office/officeart/2005/8/layout/vProcess5"/>
    <dgm:cxn modelId="{15CEB0A2-F738-4E37-BAC5-3EBD1F29AEAE}" type="presParOf" srcId="{D882B248-6906-4762-92F7-8CEB314D77A6}" destId="{9111341B-7C90-4EE9-8645-D9FB3AB9DB4D}" srcOrd="9" destOrd="0" presId="urn:microsoft.com/office/officeart/2005/8/layout/vProcess5"/>
    <dgm:cxn modelId="{3761EC00-3640-4E35-A346-78CEC57A6F7D}" type="presParOf" srcId="{D882B248-6906-4762-92F7-8CEB314D77A6}" destId="{313EC24D-DA56-4A35-B2F9-2EF407687AA2}" srcOrd="10" destOrd="0" presId="urn:microsoft.com/office/officeart/2005/8/layout/vProcess5"/>
    <dgm:cxn modelId="{5164B5C5-CE49-4056-A7B4-3A0A45F630B6}" type="presParOf" srcId="{D882B248-6906-4762-92F7-8CEB314D77A6}" destId="{FA943F87-AC95-4506-AF57-300F354FD98B}" srcOrd="11" destOrd="0" presId="urn:microsoft.com/office/officeart/2005/8/layout/vProcess5"/>
    <dgm:cxn modelId="{97EB96AA-7364-4CF6-A4A6-822117DAFBF1}" type="presParOf" srcId="{D882B248-6906-4762-92F7-8CEB314D77A6}" destId="{5264BCF4-FA82-4BCD-B63B-F7358B5DCDFE}" srcOrd="12" destOrd="0" presId="urn:microsoft.com/office/officeart/2005/8/layout/vProcess5"/>
    <dgm:cxn modelId="{859FB12D-AE87-4CE0-B798-C4123870B4AC}" type="presParOf" srcId="{D882B248-6906-4762-92F7-8CEB314D77A6}" destId="{8D80BA50-45AF-4B17-8EB9-93D73E64721E}" srcOrd="13" destOrd="0" presId="urn:microsoft.com/office/officeart/2005/8/layout/vProcess5"/>
    <dgm:cxn modelId="{9FF87A2E-02D9-440F-9191-D093B28BCE48}" type="presParOf" srcId="{D882B248-6906-4762-92F7-8CEB314D77A6}" destId="{4AB731A1-4C58-468D-B141-809D2A714873}"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63473B-037B-489F-BE0A-592F02553573}">
      <dsp:nvSpPr>
        <dsp:cNvPr id="0" name=""/>
        <dsp:cNvSpPr/>
      </dsp:nvSpPr>
      <dsp:spPr>
        <a:xfrm>
          <a:off x="0" y="477"/>
          <a:ext cx="657395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76608E5-9BCA-4581-9F5F-B7426CB45360}">
      <dsp:nvSpPr>
        <dsp:cNvPr id="0" name=""/>
        <dsp:cNvSpPr/>
      </dsp:nvSpPr>
      <dsp:spPr>
        <a:xfrm>
          <a:off x="0" y="477"/>
          <a:ext cx="6573951" cy="55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Introduction of psychology</a:t>
          </a:r>
          <a:r>
            <a:rPr lang="en-GB" sz="2000" kern="1200"/>
            <a:t>.</a:t>
          </a:r>
          <a:endParaRPr lang="en-US" sz="2000" kern="1200"/>
        </a:p>
      </dsp:txBody>
      <dsp:txXfrm>
        <a:off x="0" y="477"/>
        <a:ext cx="6573951" cy="558232"/>
      </dsp:txXfrm>
    </dsp:sp>
    <dsp:sp modelId="{335E9CF6-DC5D-4494-ADD5-A843619A4457}">
      <dsp:nvSpPr>
        <dsp:cNvPr id="0" name=""/>
        <dsp:cNvSpPr/>
      </dsp:nvSpPr>
      <dsp:spPr>
        <a:xfrm>
          <a:off x="0" y="558710"/>
          <a:ext cx="657395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FDCD1E-9D43-4A5E-B314-1C24333DBC44}">
      <dsp:nvSpPr>
        <dsp:cNvPr id="0" name=""/>
        <dsp:cNvSpPr/>
      </dsp:nvSpPr>
      <dsp:spPr>
        <a:xfrm>
          <a:off x="0" y="558710"/>
          <a:ext cx="6573951" cy="55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Human lifespan development</a:t>
          </a:r>
          <a:r>
            <a:rPr lang="en-GB" sz="2000" kern="1200"/>
            <a:t>.</a:t>
          </a:r>
          <a:endParaRPr lang="en-US" sz="2000" kern="1200"/>
        </a:p>
      </dsp:txBody>
      <dsp:txXfrm>
        <a:off x="0" y="558710"/>
        <a:ext cx="6573951" cy="558232"/>
      </dsp:txXfrm>
    </dsp:sp>
    <dsp:sp modelId="{FF361CCE-0636-455A-81AA-6AB621A79004}">
      <dsp:nvSpPr>
        <dsp:cNvPr id="0" name=""/>
        <dsp:cNvSpPr/>
      </dsp:nvSpPr>
      <dsp:spPr>
        <a:xfrm>
          <a:off x="0" y="1116943"/>
          <a:ext cx="657395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FFE175-1B4F-416D-8C1F-5257ED4FE09B}">
      <dsp:nvSpPr>
        <dsp:cNvPr id="0" name=""/>
        <dsp:cNvSpPr/>
      </dsp:nvSpPr>
      <dsp:spPr>
        <a:xfrm>
          <a:off x="0" y="1116943"/>
          <a:ext cx="6573951" cy="55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Selected life stage</a:t>
          </a:r>
          <a:r>
            <a:rPr lang="en-GB" sz="2000" kern="1200"/>
            <a:t>.</a:t>
          </a:r>
          <a:endParaRPr lang="en-US" sz="2000" kern="1200"/>
        </a:p>
      </dsp:txBody>
      <dsp:txXfrm>
        <a:off x="0" y="1116943"/>
        <a:ext cx="6573951" cy="558232"/>
      </dsp:txXfrm>
    </dsp:sp>
    <dsp:sp modelId="{C438F60B-7F2C-446D-B52B-A500BE9D8C35}">
      <dsp:nvSpPr>
        <dsp:cNvPr id="0" name=""/>
        <dsp:cNvSpPr/>
      </dsp:nvSpPr>
      <dsp:spPr>
        <a:xfrm>
          <a:off x="0" y="1675176"/>
          <a:ext cx="657395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428F70-1E1B-4975-930A-EC9154ABBC41}">
      <dsp:nvSpPr>
        <dsp:cNvPr id="0" name=""/>
        <dsp:cNvSpPr/>
      </dsp:nvSpPr>
      <dsp:spPr>
        <a:xfrm>
          <a:off x="0" y="1675176"/>
          <a:ext cx="6573951" cy="55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Lifespan psychology theory.</a:t>
          </a:r>
          <a:endParaRPr lang="en-US" sz="2000" b="1" kern="1200"/>
        </a:p>
      </dsp:txBody>
      <dsp:txXfrm>
        <a:off x="0" y="1675176"/>
        <a:ext cx="6573951" cy="558232"/>
      </dsp:txXfrm>
    </dsp:sp>
    <dsp:sp modelId="{7983E192-D5DC-4E9F-96F5-3B12E9DE4CF3}">
      <dsp:nvSpPr>
        <dsp:cNvPr id="0" name=""/>
        <dsp:cNvSpPr/>
      </dsp:nvSpPr>
      <dsp:spPr>
        <a:xfrm>
          <a:off x="0" y="2233408"/>
          <a:ext cx="657395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C1126F-CA31-450E-8AC0-EA3AC1CE4C15}">
      <dsp:nvSpPr>
        <dsp:cNvPr id="0" name=""/>
        <dsp:cNvSpPr/>
      </dsp:nvSpPr>
      <dsp:spPr>
        <a:xfrm>
          <a:off x="0" y="2233408"/>
          <a:ext cx="6573951" cy="55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Relate lifespan theory to life stage and its importance</a:t>
          </a:r>
          <a:r>
            <a:rPr lang="en-GB" sz="2000" kern="1200"/>
            <a:t>.</a:t>
          </a:r>
          <a:endParaRPr lang="en-US" sz="2000" kern="1200"/>
        </a:p>
      </dsp:txBody>
      <dsp:txXfrm>
        <a:off x="0" y="2233408"/>
        <a:ext cx="6573951" cy="558232"/>
      </dsp:txXfrm>
    </dsp:sp>
    <dsp:sp modelId="{8984D86A-257D-4EDC-B5C6-FCDB62481A38}">
      <dsp:nvSpPr>
        <dsp:cNvPr id="0" name=""/>
        <dsp:cNvSpPr/>
      </dsp:nvSpPr>
      <dsp:spPr>
        <a:xfrm>
          <a:off x="0" y="2791641"/>
          <a:ext cx="657395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73DA27-1C8B-487C-993D-C1C465A88911}">
      <dsp:nvSpPr>
        <dsp:cNvPr id="0" name=""/>
        <dsp:cNvSpPr/>
      </dsp:nvSpPr>
      <dsp:spPr>
        <a:xfrm>
          <a:off x="0" y="2791641"/>
          <a:ext cx="6573951" cy="55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dirty="0"/>
            <a:t>Critically evaluate the identified lifespan psychology theory</a:t>
          </a:r>
          <a:r>
            <a:rPr lang="en-GB" sz="2000" kern="1200" dirty="0"/>
            <a:t>.</a:t>
          </a:r>
          <a:endParaRPr lang="en-US" sz="2000" kern="1200" dirty="0"/>
        </a:p>
      </dsp:txBody>
      <dsp:txXfrm>
        <a:off x="0" y="2791641"/>
        <a:ext cx="6573951" cy="558232"/>
      </dsp:txXfrm>
    </dsp:sp>
    <dsp:sp modelId="{AB35E4AE-75BB-410A-B1C8-92FEEEC8DD5A}">
      <dsp:nvSpPr>
        <dsp:cNvPr id="0" name=""/>
        <dsp:cNvSpPr/>
      </dsp:nvSpPr>
      <dsp:spPr>
        <a:xfrm>
          <a:off x="0" y="3349874"/>
          <a:ext cx="6573951" cy="0"/>
        </a:xfrm>
        <a:prstGeom prst="line">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A8DFE1-4868-4106-A731-99D93FCE3BCC}">
      <dsp:nvSpPr>
        <dsp:cNvPr id="0" name=""/>
        <dsp:cNvSpPr/>
      </dsp:nvSpPr>
      <dsp:spPr>
        <a:xfrm>
          <a:off x="0" y="3349874"/>
          <a:ext cx="6573951" cy="5582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a:t>Reference </a:t>
          </a:r>
          <a:endParaRPr lang="en-US" sz="2000" b="1" kern="1200"/>
        </a:p>
      </dsp:txBody>
      <dsp:txXfrm>
        <a:off x="0" y="3349874"/>
        <a:ext cx="6573951" cy="5582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9B7EF6-ECDC-40B9-939D-55F738DEB01B}">
      <dsp:nvSpPr>
        <dsp:cNvPr id="0" name=""/>
        <dsp:cNvSpPr/>
      </dsp:nvSpPr>
      <dsp:spPr>
        <a:xfrm rot="10800000">
          <a:off x="3090214" y="482412"/>
          <a:ext cx="7687516" cy="1399300"/>
        </a:xfrm>
        <a:prstGeom prst="homePlate">
          <a:avLst/>
        </a:prstGeom>
        <a:solidFill>
          <a:schemeClr val="accent2">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17053" tIns="83820" rIns="156464" bIns="83820" numCol="1" spcCol="1270" anchor="ctr" anchorCtr="0">
          <a:noAutofit/>
        </a:bodyPr>
        <a:lstStyle/>
        <a:p>
          <a:pPr marL="0" lvl="0" indent="0" algn="just" defTabSz="977900">
            <a:lnSpc>
              <a:spcPct val="90000"/>
            </a:lnSpc>
            <a:spcBef>
              <a:spcPct val="0"/>
            </a:spcBef>
            <a:spcAft>
              <a:spcPct val="35000"/>
            </a:spcAft>
            <a:buNone/>
          </a:pPr>
          <a:r>
            <a:rPr lang="en-GB" sz="2200" kern="1200" dirty="0"/>
            <a:t>Early childhood is a time of fast physical growth. During this time, a child's height and weight grow, and their muscles become much more versatile and flexible. </a:t>
          </a:r>
          <a:endParaRPr lang="en-US" sz="2200" kern="1200" dirty="0"/>
        </a:p>
      </dsp:txBody>
      <dsp:txXfrm rot="10800000">
        <a:off x="3440039" y="482412"/>
        <a:ext cx="7337691" cy="1399300"/>
      </dsp:txXfrm>
    </dsp:sp>
    <dsp:sp modelId="{2D89123A-7F1B-4E9C-84FA-6A668BCC156A}">
      <dsp:nvSpPr>
        <dsp:cNvPr id="0" name=""/>
        <dsp:cNvSpPr/>
      </dsp:nvSpPr>
      <dsp:spPr>
        <a:xfrm>
          <a:off x="544875" y="55458"/>
          <a:ext cx="2739172" cy="2258722"/>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5000" r="-25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 modelId="{FD4A7475-F86D-4CA3-88F5-DBA4F7654CB5}">
      <dsp:nvSpPr>
        <dsp:cNvPr id="0" name=""/>
        <dsp:cNvSpPr/>
      </dsp:nvSpPr>
      <dsp:spPr>
        <a:xfrm rot="10800000">
          <a:off x="2807357" y="3077873"/>
          <a:ext cx="7834655" cy="1399300"/>
        </a:xfrm>
        <a:prstGeom prst="homePlate">
          <a:avLst/>
        </a:prstGeom>
        <a:solidFill>
          <a:schemeClr val="accent2">
            <a:alpha val="90000"/>
            <a:hueOff val="0"/>
            <a:satOff val="0"/>
            <a:lumOff val="0"/>
            <a:alphaOff val="-4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17053" tIns="83820" rIns="156464" bIns="83820" numCol="1" spcCol="1270" anchor="ctr" anchorCtr="0">
          <a:noAutofit/>
        </a:bodyPr>
        <a:lstStyle/>
        <a:p>
          <a:pPr marL="0" lvl="0" indent="0" algn="just" defTabSz="977900">
            <a:lnSpc>
              <a:spcPct val="90000"/>
            </a:lnSpc>
            <a:spcBef>
              <a:spcPct val="0"/>
            </a:spcBef>
            <a:spcAft>
              <a:spcPct val="35000"/>
            </a:spcAft>
            <a:buNone/>
          </a:pPr>
          <a:r>
            <a:rPr lang="en-GB" sz="2200" kern="1200" dirty="0"/>
            <a:t>In addition to developing both their fine and gross motor abilities, children of pre-school stage learn to run, leap, toss, catch, and draw (Gartstein &amp; Marmion, 2018). </a:t>
          </a:r>
          <a:endParaRPr lang="en-US" sz="2200" kern="1200" dirty="0"/>
        </a:p>
      </dsp:txBody>
      <dsp:txXfrm rot="10800000">
        <a:off x="3157182" y="3077873"/>
        <a:ext cx="7484830" cy="1399300"/>
      </dsp:txXfrm>
    </dsp:sp>
    <dsp:sp modelId="{05FA1CD8-AEAA-464B-99B8-D76AA5BB1A4A}">
      <dsp:nvSpPr>
        <dsp:cNvPr id="0" name=""/>
        <dsp:cNvSpPr/>
      </dsp:nvSpPr>
      <dsp:spPr>
        <a:xfrm>
          <a:off x="624222" y="2679790"/>
          <a:ext cx="2495960" cy="2219234"/>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43000" r="-43000"/>
          </a:stretch>
        </a:blip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1">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6A0A6-C9D1-48CE-B24A-2677C432E502}">
      <dsp:nvSpPr>
        <dsp:cNvPr id="0" name=""/>
        <dsp:cNvSpPr/>
      </dsp:nvSpPr>
      <dsp:spPr>
        <a:xfrm>
          <a:off x="981281" y="553706"/>
          <a:ext cx="1460320" cy="14603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1B1152C-6809-41D6-B359-45B4A11B20A2}">
      <dsp:nvSpPr>
        <dsp:cNvPr id="0" name=""/>
        <dsp:cNvSpPr/>
      </dsp:nvSpPr>
      <dsp:spPr>
        <a:xfrm>
          <a:off x="88863" y="2450621"/>
          <a:ext cx="3245156" cy="1012500"/>
        </a:xfrm>
        <a:prstGeom prst="rect">
          <a:avLst/>
        </a:prstGeom>
        <a:noFill/>
        <a:ln w="6350" cap="flat" cmpd="sng" algn="ctr">
          <a:solidFill>
            <a:schemeClr val="dk2">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Pre-schoolers are inquisitive and eager to learn. They have an intrinsic urge to investigate their surroundings and inquire about the outside world. </a:t>
          </a:r>
          <a:endParaRPr lang="en-US" sz="1600" kern="1200" dirty="0"/>
        </a:p>
      </dsp:txBody>
      <dsp:txXfrm>
        <a:off x="88863" y="2450621"/>
        <a:ext cx="3245156" cy="1012500"/>
      </dsp:txXfrm>
    </dsp:sp>
    <dsp:sp modelId="{85507AD2-1E42-4118-9180-579438372AD6}">
      <dsp:nvSpPr>
        <dsp:cNvPr id="0" name=""/>
        <dsp:cNvSpPr/>
      </dsp:nvSpPr>
      <dsp:spPr>
        <a:xfrm>
          <a:off x="4794339" y="553706"/>
          <a:ext cx="1460320" cy="14603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4CE75DE-6DA0-45E9-A1A8-3EC799977A2C}">
      <dsp:nvSpPr>
        <dsp:cNvPr id="0" name=""/>
        <dsp:cNvSpPr/>
      </dsp:nvSpPr>
      <dsp:spPr>
        <a:xfrm>
          <a:off x="3901921" y="2450621"/>
          <a:ext cx="3245156" cy="1012500"/>
        </a:xfrm>
        <a:prstGeom prst="rect">
          <a:avLst/>
        </a:prstGeom>
        <a:noFill/>
        <a:ln w="6350" cap="flat" cmpd="sng" algn="ctr">
          <a:solidFill>
            <a:schemeClr val="dk2">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They acquire fundamental cognitive abilities including as memory, focus, and problem-solving. </a:t>
          </a:r>
          <a:endParaRPr lang="en-US" sz="1600" kern="1200" dirty="0"/>
        </a:p>
      </dsp:txBody>
      <dsp:txXfrm>
        <a:off x="3901921" y="2450621"/>
        <a:ext cx="3245156" cy="1012500"/>
      </dsp:txXfrm>
    </dsp:sp>
    <dsp:sp modelId="{612DCF41-2BC5-4A95-B01D-2B0AC2909E32}">
      <dsp:nvSpPr>
        <dsp:cNvPr id="0" name=""/>
        <dsp:cNvSpPr/>
      </dsp:nvSpPr>
      <dsp:spPr>
        <a:xfrm>
          <a:off x="8607398" y="553706"/>
          <a:ext cx="1460320" cy="14603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8102C33-736C-480E-9B82-EDCA16780CB6}">
      <dsp:nvSpPr>
        <dsp:cNvPr id="0" name=""/>
        <dsp:cNvSpPr/>
      </dsp:nvSpPr>
      <dsp:spPr>
        <a:xfrm>
          <a:off x="7714980" y="2450621"/>
          <a:ext cx="3245156" cy="1012500"/>
        </a:xfrm>
        <a:prstGeom prst="rect">
          <a:avLst/>
        </a:prstGeom>
        <a:noFill/>
        <a:ln w="6350" cap="flat" cmpd="sng" algn="ctr">
          <a:solidFill>
            <a:schemeClr val="dk2">
              <a:alpha val="0"/>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kern="1200" dirty="0"/>
            <a:t>During this time, pre-schoolers enjoy tremendous linguistic growth.</a:t>
          </a:r>
          <a:endParaRPr lang="en-US" sz="1600" kern="1200" dirty="0"/>
        </a:p>
      </dsp:txBody>
      <dsp:txXfrm>
        <a:off x="7714980" y="2450621"/>
        <a:ext cx="3245156" cy="1012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DA8790-66F8-4FC8-A0F8-3FC17FC4D8CC}">
      <dsp:nvSpPr>
        <dsp:cNvPr id="0" name=""/>
        <dsp:cNvSpPr/>
      </dsp:nvSpPr>
      <dsp:spPr>
        <a:xfrm>
          <a:off x="2207" y="0"/>
          <a:ext cx="3435027" cy="4351338"/>
        </a:xfrm>
        <a:prstGeom prst="roundRect">
          <a:avLst>
            <a:gd name="adj" fmla="val 1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Social abilities are developed by pre-schoolers via engagement with one another, particularly parents, guardians, and companions (Thompson, 2014). </a:t>
          </a:r>
          <a:endParaRPr lang="en-US" sz="1900" kern="1200"/>
        </a:p>
      </dsp:txBody>
      <dsp:txXfrm>
        <a:off x="2207" y="1740535"/>
        <a:ext cx="3435027" cy="1740535"/>
      </dsp:txXfrm>
    </dsp:sp>
    <dsp:sp modelId="{A9AAE173-3C11-4E6A-A9C6-75849419F112}">
      <dsp:nvSpPr>
        <dsp:cNvPr id="0" name=""/>
        <dsp:cNvSpPr/>
      </dsp:nvSpPr>
      <dsp:spPr>
        <a:xfrm>
          <a:off x="995223" y="261080"/>
          <a:ext cx="1448995" cy="144899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9000" r="-39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98D4E0-8AEA-4CF0-9D1D-CFFD327B14B9}">
      <dsp:nvSpPr>
        <dsp:cNvPr id="0" name=""/>
        <dsp:cNvSpPr/>
      </dsp:nvSpPr>
      <dsp:spPr>
        <a:xfrm>
          <a:off x="3540286" y="0"/>
          <a:ext cx="3435027" cy="4351338"/>
        </a:xfrm>
        <a:prstGeom prst="roundRect">
          <a:avLst>
            <a:gd name="adj" fmla="val 1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They learn to collaborate with others, share, and take turns. </a:t>
          </a:r>
          <a:endParaRPr lang="en-US" sz="1900" kern="1200"/>
        </a:p>
      </dsp:txBody>
      <dsp:txXfrm>
        <a:off x="3540286" y="1740535"/>
        <a:ext cx="3435027" cy="1740535"/>
      </dsp:txXfrm>
    </dsp:sp>
    <dsp:sp modelId="{62BA024F-6EEC-4A7D-9A93-B9BF30675FB5}">
      <dsp:nvSpPr>
        <dsp:cNvPr id="0" name=""/>
        <dsp:cNvSpPr/>
      </dsp:nvSpPr>
      <dsp:spPr>
        <a:xfrm>
          <a:off x="4533302" y="261080"/>
          <a:ext cx="1448995" cy="1448995"/>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51000" r="-51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572F3BB-FECA-43F2-8920-DED306A32857}">
      <dsp:nvSpPr>
        <dsp:cNvPr id="0" name=""/>
        <dsp:cNvSpPr/>
      </dsp:nvSpPr>
      <dsp:spPr>
        <a:xfrm>
          <a:off x="7078364" y="0"/>
          <a:ext cx="3435027" cy="4351338"/>
        </a:xfrm>
        <a:prstGeom prst="roundRect">
          <a:avLst>
            <a:gd name="adj" fmla="val 10000"/>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GB" sz="1900" kern="1200"/>
            <a:t>Moreover, pre-schoolers may encounter and learn to handle conflicts with their companions. </a:t>
          </a:r>
          <a:endParaRPr lang="en-US" sz="1900" kern="1200"/>
        </a:p>
      </dsp:txBody>
      <dsp:txXfrm>
        <a:off x="7078364" y="1740535"/>
        <a:ext cx="3435027" cy="1740535"/>
      </dsp:txXfrm>
    </dsp:sp>
    <dsp:sp modelId="{B88E0550-18FB-4656-9449-6667DB591640}">
      <dsp:nvSpPr>
        <dsp:cNvPr id="0" name=""/>
        <dsp:cNvSpPr/>
      </dsp:nvSpPr>
      <dsp:spPr>
        <a:xfrm>
          <a:off x="8071380" y="226753"/>
          <a:ext cx="1448995" cy="1448995"/>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9000" r="-19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A28BDC1-E925-4767-A6A6-312963F27D65}">
      <dsp:nvSpPr>
        <dsp:cNvPr id="0" name=""/>
        <dsp:cNvSpPr/>
      </dsp:nvSpPr>
      <dsp:spPr>
        <a:xfrm>
          <a:off x="420623" y="3481070"/>
          <a:ext cx="9674352" cy="652700"/>
        </a:xfrm>
        <a:prstGeom prst="leftRightArrow">
          <a:avLst/>
        </a:prstGeom>
        <a:solidFill>
          <a:schemeClr val="dk2">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45B4C0-CA65-4C48-BF2B-9F599E6FBCED}">
      <dsp:nvSpPr>
        <dsp:cNvPr id="0" name=""/>
        <dsp:cNvSpPr/>
      </dsp:nvSpPr>
      <dsp:spPr>
        <a:xfrm>
          <a:off x="0" y="0"/>
          <a:ext cx="5671820" cy="98650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ORAL STAGE (birth to 1 year) </a:t>
          </a:r>
          <a:r>
            <a:rPr lang="en-GB" sz="2600" b="1" kern="1200" dirty="0"/>
            <a:t>(</a:t>
          </a:r>
          <a:r>
            <a:rPr lang="en-GB" sz="2600" b="1" kern="1200" dirty="0" err="1"/>
            <a:t>Mcleod</a:t>
          </a:r>
          <a:r>
            <a:rPr lang="en-GB" sz="2600" b="1" kern="1200" dirty="0"/>
            <a:t>, 2023).</a:t>
          </a:r>
          <a:endParaRPr lang="en-US" sz="2600" kern="1200" dirty="0"/>
        </a:p>
      </dsp:txBody>
      <dsp:txXfrm>
        <a:off x="28894" y="28894"/>
        <a:ext cx="4491880" cy="928718"/>
      </dsp:txXfrm>
    </dsp:sp>
    <dsp:sp modelId="{B0479C34-0959-4561-B725-B2B464F99765}">
      <dsp:nvSpPr>
        <dsp:cNvPr id="0" name=""/>
        <dsp:cNvSpPr/>
      </dsp:nvSpPr>
      <dsp:spPr>
        <a:xfrm>
          <a:off x="423545" y="1123521"/>
          <a:ext cx="5671820" cy="98650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ANAL STAGE (1 TO 3 YEAR </a:t>
          </a:r>
          <a:r>
            <a:rPr lang="en-GB" sz="2600" b="1" kern="1200"/>
            <a:t>(Mcleod, 2023).</a:t>
          </a:r>
          <a:endParaRPr lang="en-US" sz="2600" kern="1200"/>
        </a:p>
      </dsp:txBody>
      <dsp:txXfrm>
        <a:off x="452439" y="1152415"/>
        <a:ext cx="4549257" cy="928718"/>
      </dsp:txXfrm>
    </dsp:sp>
    <dsp:sp modelId="{23B91823-7B37-4E97-80EE-15D92A7AEE0C}">
      <dsp:nvSpPr>
        <dsp:cNvPr id="0" name=""/>
        <dsp:cNvSpPr/>
      </dsp:nvSpPr>
      <dsp:spPr>
        <a:xfrm>
          <a:off x="847090" y="2247043"/>
          <a:ext cx="5671820" cy="98650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Phallic stage (3 to 6 year): </a:t>
          </a:r>
          <a:r>
            <a:rPr lang="en-GB" sz="2600" b="1" kern="1200"/>
            <a:t>(Mcleod, 2023).</a:t>
          </a:r>
          <a:endParaRPr lang="en-US" sz="2600" kern="1200"/>
        </a:p>
      </dsp:txBody>
      <dsp:txXfrm>
        <a:off x="875984" y="2275937"/>
        <a:ext cx="4549257" cy="928718"/>
      </dsp:txXfrm>
    </dsp:sp>
    <dsp:sp modelId="{4A9BD4A1-F613-4573-8965-387B51B12391}">
      <dsp:nvSpPr>
        <dsp:cNvPr id="0" name=""/>
        <dsp:cNvSpPr/>
      </dsp:nvSpPr>
      <dsp:spPr>
        <a:xfrm>
          <a:off x="1270635" y="3370565"/>
          <a:ext cx="5671820" cy="98650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Latency stage ( 6 to puberty): (</a:t>
          </a:r>
          <a:r>
            <a:rPr lang="en-GB" sz="2600" b="1" kern="1200"/>
            <a:t>Mcleod, 2023). </a:t>
          </a:r>
          <a:endParaRPr lang="en-US" sz="2600" kern="1200"/>
        </a:p>
      </dsp:txBody>
      <dsp:txXfrm>
        <a:off x="1299529" y="3399459"/>
        <a:ext cx="4549257" cy="928718"/>
      </dsp:txXfrm>
    </dsp:sp>
    <dsp:sp modelId="{0B4C0F93-4746-4986-856D-68E4B7EF9792}">
      <dsp:nvSpPr>
        <dsp:cNvPr id="0" name=""/>
        <dsp:cNvSpPr/>
      </dsp:nvSpPr>
      <dsp:spPr>
        <a:xfrm>
          <a:off x="1694180" y="4494087"/>
          <a:ext cx="5671820" cy="98650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GENITAL STAGE (PUBERTY TO ADULT): </a:t>
          </a:r>
          <a:r>
            <a:rPr lang="en-GB" sz="2600" b="1" kern="1200"/>
            <a:t>(Mcleod, 2023).</a:t>
          </a:r>
          <a:endParaRPr lang="en-US" sz="2600" kern="1200"/>
        </a:p>
      </dsp:txBody>
      <dsp:txXfrm>
        <a:off x="1723074" y="4522981"/>
        <a:ext cx="4549257" cy="928718"/>
      </dsp:txXfrm>
    </dsp:sp>
    <dsp:sp modelId="{464AC31A-72FA-4AAE-9ABE-4C347DF333F8}">
      <dsp:nvSpPr>
        <dsp:cNvPr id="0" name=""/>
        <dsp:cNvSpPr/>
      </dsp:nvSpPr>
      <dsp:spPr>
        <a:xfrm>
          <a:off x="5030590" y="720698"/>
          <a:ext cx="641229" cy="641229"/>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5174867" y="720698"/>
        <a:ext cx="352675" cy="482525"/>
      </dsp:txXfrm>
    </dsp:sp>
    <dsp:sp modelId="{3E7D085B-40F0-420D-A0F9-B063B40E0B2E}">
      <dsp:nvSpPr>
        <dsp:cNvPr id="0" name=""/>
        <dsp:cNvSpPr/>
      </dsp:nvSpPr>
      <dsp:spPr>
        <a:xfrm>
          <a:off x="5454135" y="1844219"/>
          <a:ext cx="641229" cy="641229"/>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5598412" y="1844219"/>
        <a:ext cx="352675" cy="482525"/>
      </dsp:txXfrm>
    </dsp:sp>
    <dsp:sp modelId="{67E12A78-E818-485F-9207-9CBF519F6E5C}">
      <dsp:nvSpPr>
        <dsp:cNvPr id="0" name=""/>
        <dsp:cNvSpPr/>
      </dsp:nvSpPr>
      <dsp:spPr>
        <a:xfrm>
          <a:off x="5877680" y="2951299"/>
          <a:ext cx="641229" cy="641229"/>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6021957" y="2951299"/>
        <a:ext cx="352675" cy="482525"/>
      </dsp:txXfrm>
    </dsp:sp>
    <dsp:sp modelId="{9111341B-7C90-4EE9-8645-D9FB3AB9DB4D}">
      <dsp:nvSpPr>
        <dsp:cNvPr id="0" name=""/>
        <dsp:cNvSpPr/>
      </dsp:nvSpPr>
      <dsp:spPr>
        <a:xfrm>
          <a:off x="6301225" y="4085782"/>
          <a:ext cx="641229" cy="641229"/>
        </a:xfrm>
        <a:prstGeom prst="downArrow">
          <a:avLst>
            <a:gd name="adj1" fmla="val 55000"/>
            <a:gd name="adj2" fmla="val 45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6830" tIns="36830" rIns="36830" bIns="36830" numCol="1" spcCol="1270" anchor="ctr" anchorCtr="0">
          <a:noAutofit/>
        </a:bodyPr>
        <a:lstStyle/>
        <a:p>
          <a:pPr marL="0" lvl="0" indent="0" algn="ctr" defTabSz="1289050">
            <a:lnSpc>
              <a:spcPct val="90000"/>
            </a:lnSpc>
            <a:spcBef>
              <a:spcPct val="0"/>
            </a:spcBef>
            <a:spcAft>
              <a:spcPct val="35000"/>
            </a:spcAft>
            <a:buNone/>
          </a:pPr>
          <a:endParaRPr lang="en-US" sz="2900" kern="1200"/>
        </a:p>
      </dsp:txBody>
      <dsp:txXfrm>
        <a:off x="6445502" y="4085782"/>
        <a:ext cx="352675" cy="482525"/>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EF703B-C24A-423B-8952-FC9E5C80A5A8}" type="datetimeFigureOut">
              <a:rPr lang="en-GB" smtClean="0"/>
              <a:t>03/04/2023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A7057B-6566-4C5D-86DE-256A708CA78E}" type="slidenum">
              <a:rPr lang="en-GB" smtClean="0"/>
              <a:t>‹#›</a:t>
            </a:fld>
            <a:endParaRPr lang="en-GB"/>
          </a:p>
        </p:txBody>
      </p:sp>
    </p:spTree>
    <p:extLst>
      <p:ext uri="{BB962C8B-B14F-4D97-AF65-F5344CB8AC3E}">
        <p14:creationId xmlns:p14="http://schemas.microsoft.com/office/powerpoint/2010/main" val="11172668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2A7057B-6566-4C5D-86DE-256A708CA78E}" type="slidenum">
              <a:rPr lang="en-GB" smtClean="0"/>
              <a:t>1</a:t>
            </a:fld>
            <a:endParaRPr lang="en-GB"/>
          </a:p>
        </p:txBody>
      </p:sp>
    </p:spTree>
    <p:extLst>
      <p:ext uri="{BB962C8B-B14F-4D97-AF65-F5344CB8AC3E}">
        <p14:creationId xmlns:p14="http://schemas.microsoft.com/office/powerpoint/2010/main" val="3078902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2A7057B-6566-4C5D-86DE-256A708CA78E}" type="slidenum">
              <a:rPr lang="en-GB" smtClean="0"/>
              <a:t>2</a:t>
            </a:fld>
            <a:endParaRPr lang="en-GB"/>
          </a:p>
        </p:txBody>
      </p:sp>
    </p:spTree>
    <p:extLst>
      <p:ext uri="{BB962C8B-B14F-4D97-AF65-F5344CB8AC3E}">
        <p14:creationId xmlns:p14="http://schemas.microsoft.com/office/powerpoint/2010/main" val="9828544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u="none" strike="noStrike" dirty="0">
                <a:solidFill>
                  <a:srgbClr val="000000"/>
                </a:solidFill>
                <a:effectLst/>
                <a:latin typeface="Calibri" panose="020F0502020204030204" pitchFamily="34" charset="0"/>
              </a:rPr>
              <a:t>Researchers in the field of developmental psychology study topics such as how </a:t>
            </a:r>
            <a:r>
              <a:rPr lang="en-GB" sz="1800" b="0" i="0" u="none" strike="noStrike" dirty="0" err="1">
                <a:solidFill>
                  <a:srgbClr val="000000"/>
                </a:solidFill>
                <a:effectLst/>
                <a:latin typeface="Calibri" panose="020F0502020204030204" pitchFamily="34" charset="0"/>
              </a:rPr>
              <a:t>newborns</a:t>
            </a:r>
            <a:r>
              <a:rPr lang="en-GB" sz="1800" b="0" i="0" u="none" strike="noStrike" dirty="0">
                <a:solidFill>
                  <a:srgbClr val="000000"/>
                </a:solidFill>
                <a:effectLst/>
                <a:latin typeface="Calibri" panose="020F0502020204030204" pitchFamily="34" charset="0"/>
              </a:rPr>
              <a:t> perceive their surroundings and how they interact with them, how children think and communicate, how teenagers form their identities and how they form social connections, and how adults change physically, cognitively, and socially. Observational, experimental, survey, and longitudinal research are the four types of studies that developmental psychologists do. They find employment in universities, research institutes, government agencies, and commercial enterprises. Research in developmental psychology provides a foundation for educational, social, and therapeutic interventions that aim to foster healthy development and overall well-being at all stages of life.</a:t>
            </a:r>
            <a:r>
              <a:rPr lang="en-GB" sz="1800" b="0" i="0" dirty="0">
                <a:solidFill>
                  <a:srgbClr val="000000"/>
                </a:solidFill>
                <a:effectLst/>
                <a:latin typeface="Calibri" panose="020F0502020204030204" pitchFamily="34" charset="0"/>
              </a:rPr>
              <a:t>​</a:t>
            </a:r>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3</a:t>
            </a:fld>
            <a:endParaRPr lang="en-GB"/>
          </a:p>
        </p:txBody>
      </p:sp>
    </p:spTree>
    <p:extLst>
      <p:ext uri="{BB962C8B-B14F-4D97-AF65-F5344CB8AC3E}">
        <p14:creationId xmlns:p14="http://schemas.microsoft.com/office/powerpoint/2010/main" val="3485313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fontAlgn="base"/>
            <a:r>
              <a:rPr lang="en-US" sz="1800" b="0" i="0" u="none" strike="noStrike" dirty="0">
                <a:solidFill>
                  <a:srgbClr val="000000"/>
                </a:solidFill>
                <a:effectLst/>
                <a:latin typeface="Calibri" panose="020F0502020204030204" pitchFamily="34" charset="0"/>
              </a:rPr>
              <a:t>One area where lifespan psychology may have a practical impact is in teaching. Teachers and educators may better accommodate the requirements of their students by keeping in mind the various phases of child development (</a:t>
            </a:r>
            <a:r>
              <a:rPr lang="en-US" sz="1800" b="0" i="0" u="none" strike="noStrike" dirty="0" err="1">
                <a:solidFill>
                  <a:srgbClr val="000000"/>
                </a:solidFill>
                <a:effectLst/>
                <a:latin typeface="Calibri" panose="020F0502020204030204" pitchFamily="34" charset="0"/>
              </a:rPr>
              <a:t>Baltes</a:t>
            </a:r>
            <a:r>
              <a:rPr lang="en-US" sz="1800" b="0" i="0" u="none" strike="noStrike" dirty="0">
                <a:solidFill>
                  <a:srgbClr val="000000"/>
                </a:solidFill>
                <a:effectLst/>
                <a:latin typeface="Calibri" panose="020F0502020204030204" pitchFamily="34" charset="0"/>
              </a:rPr>
              <a:t> et al, 1999). For instance, studies in lifespan psychology have demonstrated that young children learn most effectively via play and discovery, and that they also need nurturing relationships with both adults and peers to develop healthily. Hence, play-based learning and the cultivation of social skills may be emphasized in preschools and primary schools to foster healthy growth. Implications for medical and psychological treatment are also substantial in lifespan psychology. Healthcare providers will be better able to address their patients' individual requirements if they have a firm grasp of the alterations that occur throughout the many phases of human development. Lifespan psychological studies have revealed, for instance, that the elderly may benefit from cognitive training and memory methods due to the possibility of memory and cognitive decline with age. Similarly, mental health practitioners can better treat problems like depression, anxiety, and drug addiction if they have a better grasp of the unique developmental obstacles teenagers confront. Lifespan psychology has wider applications than only the professional realm. We can better sympathize with others and provide them assistance while they're going through tough times if we have a firm grasp of the range of developmental obstacles people confront. According to studies in lifespan psychology, for instance, midlife adults may undergo identity and role shifts when they become parents' primary caregivers or when they no longer have children at home (</a:t>
            </a:r>
            <a:r>
              <a:rPr lang="en-US" sz="1800" b="0" i="0" u="none" strike="noStrike" dirty="0" err="1">
                <a:solidFill>
                  <a:srgbClr val="000000"/>
                </a:solidFill>
                <a:effectLst/>
                <a:latin typeface="Calibri" panose="020F0502020204030204" pitchFamily="34" charset="0"/>
              </a:rPr>
              <a:t>Baltes</a:t>
            </a:r>
            <a:r>
              <a:rPr lang="en-US" sz="1800" b="0" i="0" u="none" strike="noStrike" dirty="0">
                <a:solidFill>
                  <a:srgbClr val="000000"/>
                </a:solidFill>
                <a:effectLst/>
                <a:latin typeface="Calibri" panose="020F0502020204030204" pitchFamily="34" charset="0"/>
              </a:rPr>
              <a:t> et al, 1999). The more we learn about these difficulties, the more we can aid people around us who may be experiencing them. </a:t>
            </a:r>
            <a:r>
              <a:rPr lang="en-US" sz="1800" b="0" i="0" dirty="0">
                <a:solidFill>
                  <a:srgbClr val="000000"/>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pPr algn="just" rtl="0" fontAlgn="base"/>
            <a:r>
              <a:rPr lang="en-US" sz="1800" b="0" i="0" u="none" strike="noStrike" dirty="0">
                <a:solidFill>
                  <a:srgbClr val="000000"/>
                </a:solidFill>
                <a:effectLst/>
                <a:latin typeface="Calibri" panose="020F0502020204030204" pitchFamily="34" charset="0"/>
              </a:rPr>
              <a:t>In conclusion, lifespan psychology contributes much to our day-to-day lives by illuminating the complexities of human growth and the possibilities and threats that exist at various points in time. We may promote lifelong health and happiness by using this information to improve educational practices, medical treatment, mental health, and interpersonal connections.</a:t>
            </a:r>
            <a:r>
              <a:rPr lang="en-US" sz="1800" b="0" i="0" dirty="0">
                <a:solidFill>
                  <a:srgbClr val="000000"/>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pPr algn="just" rtl="0" fontAlgn="base"/>
            <a:r>
              <a:rPr lang="en-US" sz="1800" b="0" i="0" dirty="0">
                <a:solidFill>
                  <a:srgbClr val="000000"/>
                </a:solidFill>
                <a:effectLst/>
                <a:latin typeface="Calibri" panose="020F0502020204030204" pitchFamily="34" charset="0"/>
              </a:rPr>
              <a:t>​</a:t>
            </a:r>
            <a:endParaRPr lang="en-US" b="0" i="0" dirty="0">
              <a:solidFill>
                <a:srgbClr val="444444"/>
              </a:solidFill>
              <a:effectLst/>
              <a:latin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4</a:t>
            </a:fld>
            <a:endParaRPr lang="en-GB"/>
          </a:p>
        </p:txBody>
      </p:sp>
    </p:spTree>
    <p:extLst>
      <p:ext uri="{BB962C8B-B14F-4D97-AF65-F5344CB8AC3E}">
        <p14:creationId xmlns:p14="http://schemas.microsoft.com/office/powerpoint/2010/main" val="4190311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u="none" strike="noStrike" dirty="0">
                <a:solidFill>
                  <a:srgbClr val="000000"/>
                </a:solidFill>
                <a:effectLst/>
                <a:latin typeface="Times New Roman" panose="02020603050405020304" pitchFamily="18" charset="0"/>
              </a:rPr>
              <a:t>Kids prefer playing with active toys like balloons, tubes, and bicycles. Appropriate nutrition and frequent exercise are vital for promoting healthy physical development of pre-school stage children. Even during preschool years, children experience rapid increases in height and weight. Pre-schoolers develop approximately 1-2 inches and 4-5 pounds every year on averages (Berk, 2013). During this time, boys and girls have similar growth tendencies, although boys may be marginally taller and heavier than girls.</a:t>
            </a:r>
            <a:r>
              <a:rPr lang="en-GB" sz="1800" b="0" i="0" dirty="0">
                <a:solidFill>
                  <a:srgbClr val="000000"/>
                </a:solidFill>
                <a:effectLst/>
                <a:latin typeface="Times New Roman" panose="02020603050405020304" pitchFamily="18" charset="0"/>
              </a:rPr>
              <a:t>​</a:t>
            </a:r>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5</a:t>
            </a:fld>
            <a:endParaRPr lang="en-GB"/>
          </a:p>
        </p:txBody>
      </p:sp>
    </p:spTree>
    <p:extLst>
      <p:ext uri="{BB962C8B-B14F-4D97-AF65-F5344CB8AC3E}">
        <p14:creationId xmlns:p14="http://schemas.microsoft.com/office/powerpoint/2010/main" val="17451176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0" i="0" u="none" strike="noStrike" dirty="0">
                <a:solidFill>
                  <a:srgbClr val="000000"/>
                </a:solidFill>
                <a:effectLst/>
                <a:latin typeface="Times New Roman" panose="02020603050405020304" pitchFamily="18" charset="0"/>
              </a:rPr>
              <a:t>It is crucial to provide a fascinating setting that supports their curiosity and play-based learning. During this time, pre-schoolers enjoy tremendous linguistic growth. Kids begin to utilise more sophisticated sentences, comprehend more vocabulary, and participate in conversations (</a:t>
            </a:r>
            <a:r>
              <a:rPr lang="en-GB" sz="1800" b="0" i="0" u="none" strike="noStrike" dirty="0" err="1">
                <a:solidFill>
                  <a:srgbClr val="000000"/>
                </a:solidFill>
                <a:effectLst/>
                <a:latin typeface="Times New Roman" panose="02020603050405020304" pitchFamily="18" charset="0"/>
              </a:rPr>
              <a:t>Sigelman</a:t>
            </a:r>
            <a:r>
              <a:rPr lang="en-GB" sz="1800" b="0" i="0" u="none" strike="noStrike" dirty="0">
                <a:solidFill>
                  <a:srgbClr val="000000"/>
                </a:solidFill>
                <a:effectLst/>
                <a:latin typeface="Times New Roman" panose="02020603050405020304" pitchFamily="18" charset="0"/>
              </a:rPr>
              <a:t> &amp; Rider, 2018). Kids may also acquire an understanding of the initial sounds of words and to recognise the symbols and their sounds. Parents may assist children's language development by routinely reading to them, participating in discussion with them, and providing them with experiences to use language (Thompson, 2014).</a:t>
            </a:r>
            <a:r>
              <a:rPr lang="en-GB" sz="1800" b="0" i="0" dirty="0">
                <a:solidFill>
                  <a:srgbClr val="000000"/>
                </a:solidFill>
                <a:effectLst/>
                <a:latin typeface="Times New Roman" panose="02020603050405020304" pitchFamily="18" charset="0"/>
              </a:rPr>
              <a:t>​</a:t>
            </a:r>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6</a:t>
            </a:fld>
            <a:endParaRPr lang="en-GB"/>
          </a:p>
        </p:txBody>
      </p:sp>
    </p:spTree>
    <p:extLst>
      <p:ext uri="{BB962C8B-B14F-4D97-AF65-F5344CB8AC3E}">
        <p14:creationId xmlns:p14="http://schemas.microsoft.com/office/powerpoint/2010/main" val="3495445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Times New Roman" panose="02020603050405020304" pitchFamily="18" charset="0"/>
              </a:rPr>
              <a:t>  </a:t>
            </a:r>
            <a:r>
              <a:rPr lang="en-GB" sz="1800" b="0" i="0" u="none" strike="noStrike" dirty="0">
                <a:solidFill>
                  <a:srgbClr val="000000"/>
                </a:solidFill>
                <a:effectLst/>
                <a:latin typeface="Times New Roman" panose="02020603050405020304" pitchFamily="18" charset="0"/>
              </a:rPr>
              <a:t>Pre-schoolers acquire a feeling of belonging and self-worth within their families and neighbourhood. Pre-schoolers may have difficulties comprehending and adhering to social norms; therefore, it is essential to establish clear behavioural expectations and appropriate responsibilities (</a:t>
            </a:r>
            <a:r>
              <a:rPr lang="en-GB" sz="1800" b="0" i="0" u="none" strike="noStrike" dirty="0" err="1">
                <a:solidFill>
                  <a:srgbClr val="000000"/>
                </a:solidFill>
                <a:effectLst/>
                <a:latin typeface="Times New Roman" panose="02020603050405020304" pitchFamily="18" charset="0"/>
              </a:rPr>
              <a:t>Sigelman</a:t>
            </a:r>
            <a:r>
              <a:rPr lang="en-GB" sz="1800" b="0" i="0" u="none" strike="noStrike" dirty="0">
                <a:solidFill>
                  <a:srgbClr val="000000"/>
                </a:solidFill>
                <a:effectLst/>
                <a:latin typeface="Times New Roman" panose="02020603050405020304" pitchFamily="18" charset="0"/>
              </a:rPr>
              <a:t> &amp; Rider, 2018).</a:t>
            </a:r>
            <a:r>
              <a:rPr lang="en-GB" sz="1800" b="0" i="0" dirty="0">
                <a:solidFill>
                  <a:srgbClr val="000000"/>
                </a:solidFill>
                <a:effectLst/>
                <a:latin typeface="Times New Roman" panose="02020603050405020304" pitchFamily="18" charset="0"/>
              </a:rPr>
              <a:t>​</a:t>
            </a:r>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7</a:t>
            </a:fld>
            <a:endParaRPr lang="en-GB"/>
          </a:p>
        </p:txBody>
      </p:sp>
    </p:spTree>
    <p:extLst>
      <p:ext uri="{BB962C8B-B14F-4D97-AF65-F5344CB8AC3E}">
        <p14:creationId xmlns:p14="http://schemas.microsoft.com/office/powerpoint/2010/main" val="22775238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t>NOTES: </a:t>
            </a:r>
            <a:r>
              <a:rPr lang="en-US" sz="1200" dirty="0"/>
              <a:t>Freud believed that childhood trauma and experiences lead to unwanted </a:t>
            </a:r>
            <a:r>
              <a:rPr lang="en-US" sz="1200" dirty="0" err="1"/>
              <a:t>behaviours</a:t>
            </a:r>
            <a:r>
              <a:rPr lang="en-US" sz="1200" dirty="0"/>
              <a:t> and repressed feelings, which lead to person’s development as they enter adulthood. This belief was based on years of research and study into human development. Later Freud’s used his research to create the psychosexual theory of development, which has five stages Of development. Freud’s believed that a person libido would develop over time and seek satisfaction through various </a:t>
            </a:r>
            <a:r>
              <a:rPr lang="en-US" sz="1200" dirty="0" err="1"/>
              <a:t>behaviours</a:t>
            </a:r>
            <a:r>
              <a:rPr lang="en-US" sz="1200" dirty="0"/>
              <a:t> using these zones, such as thumb sucking. His theory is based on the idea that a person’s body has multiple erogenous zones. A person may pass from one stop to the next swiftly or the may become fixated on overindulgence depending on what occurs at each stage. He also describes about conscious </a:t>
            </a:r>
            <a:r>
              <a:rPr lang="en-US" sz="1200" dirty="0" err="1"/>
              <a:t>ans</a:t>
            </a:r>
            <a:r>
              <a:rPr lang="en-US" sz="1200" dirty="0"/>
              <a:t> unconscious desires through the </a:t>
            </a:r>
            <a:r>
              <a:rPr lang="en-US" sz="1200" b="1" dirty="0"/>
              <a:t>ID, EGO AND SUPERGO ( Carnevale, Villard, 2021) . </a:t>
            </a:r>
          </a:p>
          <a:p>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8</a:t>
            </a:fld>
            <a:endParaRPr lang="en-GB"/>
          </a:p>
        </p:txBody>
      </p:sp>
    </p:spTree>
    <p:extLst>
      <p:ext uri="{BB962C8B-B14F-4D97-AF65-F5344CB8AC3E}">
        <p14:creationId xmlns:p14="http://schemas.microsoft.com/office/powerpoint/2010/main" val="1401948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ORAL STAGE (birth to 1 year):  In first stage the libido of </a:t>
            </a:r>
            <a:r>
              <a:rPr lang="en-GB" dirty="0" err="1"/>
              <a:t>Newborn</a:t>
            </a:r>
            <a:r>
              <a:rPr lang="en-GB" dirty="0"/>
              <a:t> is focused in its mouth throughout the initial stage of psychosexual development. In order to sate its libido and, by extension, its id demands, the baby enjoys putting all manner of objects in its mouth during the oral stage. Which at this time of life are mouth- focused or oral behaviour, such as breastfeeding and sucking. According to Freud, oral stimulation might cause an oral fixation later in life. People with oral personalities like thumb suckers, nail biters, smokers and these oral habits are especially does under stress (</a:t>
            </a:r>
            <a:r>
              <a:rPr lang="en-GB" dirty="0" err="1"/>
              <a:t>Mcleod</a:t>
            </a:r>
            <a:r>
              <a:rPr lang="en-GB" dirty="0"/>
              <a:t>, 2023).</a:t>
            </a:r>
          </a:p>
          <a:p>
            <a:r>
              <a:rPr lang="en-GB" dirty="0"/>
              <a:t>ANAL STAGE (1 TO 3 YEAR): The libido turns its attention to the anus during the anal stage of psychosexual development, and the infant finds considerable pleasure in defecating. The youngster is now fully cognizant of fact that they are individuals in their own right and that they are individuals in their own right that they are desires may conflict with those of the outside world (i.e., ego has developed). Freud </a:t>
            </a:r>
            <a:r>
              <a:rPr lang="en-GB" dirty="0" err="1"/>
              <a:t>thoughout</a:t>
            </a:r>
            <a:r>
              <a:rPr lang="en-GB" dirty="0"/>
              <a:t> that when children are learning to use the potty, adult constraints on when and where they can urinate tend to escalate this kind of conflict. The child’s future interactions with all types of authority may be influenced by the character of this child’s first confrontation with them (</a:t>
            </a:r>
            <a:r>
              <a:rPr lang="en-GB" dirty="0" err="1"/>
              <a:t>Mcleod</a:t>
            </a:r>
            <a:r>
              <a:rPr lang="en-GB" dirty="0"/>
              <a:t>, 2023).</a:t>
            </a:r>
          </a:p>
          <a:p>
            <a:r>
              <a:rPr lang="en-GB" dirty="0"/>
              <a:t>Phallic stage (3 to 6 year): The third stage of psychosexual development, know as phallic stage, lasts from three to six year and is characterised by the infant’s libido being focused on their genitalia as erogenous zone. The child learns there are anatomical disparities between the sexes, which causes the Oedipus complex (in males) and the Electra complex ( in girls) a battle between competition, jealousy, and fear to come in play ( in girls). The process of identification, in which the child takes on the trait of the same sex parent, helps to settle this (</a:t>
            </a:r>
            <a:r>
              <a:rPr lang="en-GB" dirty="0" err="1"/>
              <a:t>Mcleod</a:t>
            </a:r>
            <a:r>
              <a:rPr lang="en-GB" dirty="0"/>
              <a:t>, 2023).</a:t>
            </a:r>
          </a:p>
          <a:p>
            <a:r>
              <a:rPr lang="en-GB" dirty="0"/>
              <a:t>Latency stage :( 6 to puberty): the fourth stage of psychosexual development known as latency stage, last for six years until puberty. The libido is latent at this point, and no more psychosexual growth occurs. According to Freud, the majority of sexual urges are supressed during the latent period and can be transformed  into energy for friendships,  hobbies, </a:t>
            </a:r>
            <a:r>
              <a:rPr lang="en-GB" dirty="0" err="1"/>
              <a:t>ans</a:t>
            </a:r>
            <a:r>
              <a:rPr lang="en-GB" dirty="0"/>
              <a:t> academic achievement. The focus of the child’s energy is mostly directed towards learning new thing and honing existing skills, which limits play to kids of the same gender (</a:t>
            </a:r>
            <a:r>
              <a:rPr lang="en-GB" dirty="0" err="1"/>
              <a:t>Mcleod</a:t>
            </a:r>
            <a:r>
              <a:rPr lang="en-GB" dirty="0"/>
              <a:t>, 2023).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Genital stage: Puberty marks the beginning of the genital stage, the last step in Freud's psychosexual theory of personality development. Throughout this period, adolescent sexual experimentation is common, and finding true love and committing to just one partner in our 20s is the only way to effectively end it. Sexual instinct is now driven by the pleasure of heterosexual relations, as opposed to self-pleasure, as it was during the phallic era.  (</a:t>
            </a:r>
            <a:r>
              <a:rPr lang="en-GB" sz="1200" dirty="0" err="1"/>
              <a:t>Mcleod</a:t>
            </a:r>
            <a:r>
              <a:rPr lang="en-GB" sz="1200" dirty="0"/>
              <a:t>, 2023).</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9</a:t>
            </a:fld>
            <a:endParaRPr lang="en-GB"/>
          </a:p>
        </p:txBody>
      </p:sp>
    </p:spTree>
    <p:extLst>
      <p:ext uri="{BB962C8B-B14F-4D97-AF65-F5344CB8AC3E}">
        <p14:creationId xmlns:p14="http://schemas.microsoft.com/office/powerpoint/2010/main" val="22912778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Freud’s views, during puberty, the phallic stage changes into the genital stage during which the individual’s attention turns from personal pleasure to encompass compassion and appeasing the heterosexual partner. By Freud’s theory, fixation in the form of hypersexual or antagonistic conduct would disturb an individual’s genital stage if the phallic stage was not fully completed (</a:t>
            </a:r>
            <a:r>
              <a:rPr lang="en-GB" dirty="0" err="1"/>
              <a:t>Mccaw</a:t>
            </a:r>
            <a:r>
              <a:rPr lang="en-GB" dirty="0"/>
              <a:t>, </a:t>
            </a:r>
            <a:r>
              <a:rPr lang="en-GB" dirty="0" err="1"/>
              <a:t>stephanie</a:t>
            </a:r>
            <a:r>
              <a:rPr lang="en-GB" dirty="0"/>
              <a:t>, 2021).</a:t>
            </a:r>
          </a:p>
        </p:txBody>
      </p:sp>
      <p:sp>
        <p:nvSpPr>
          <p:cNvPr id="4" name="Slide Number Placeholder 3"/>
          <p:cNvSpPr>
            <a:spLocks noGrp="1"/>
          </p:cNvSpPr>
          <p:nvPr>
            <p:ph type="sldNum" sz="quarter" idx="5"/>
          </p:nvPr>
        </p:nvSpPr>
        <p:spPr/>
        <p:txBody>
          <a:bodyPr/>
          <a:lstStyle/>
          <a:p>
            <a:fld id="{42A7057B-6566-4C5D-86DE-256A708CA78E}" type="slidenum">
              <a:rPr lang="en-GB" smtClean="0"/>
              <a:t>10</a:t>
            </a:fld>
            <a:endParaRPr lang="en-GB"/>
          </a:p>
        </p:txBody>
      </p:sp>
    </p:spTree>
    <p:extLst>
      <p:ext uri="{BB962C8B-B14F-4D97-AF65-F5344CB8AC3E}">
        <p14:creationId xmlns:p14="http://schemas.microsoft.com/office/powerpoint/2010/main" val="676945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FATHER CONTRIBUTION IN PHALLIC stage, the third most significant developmental stage, out of a total of five, is the phallic stage. The young infant develops a sense of masculinity in relation to his genitalia. His father serves a role model for him when it comes to masculinity and gender. Dad essentially teaches his son how to be a man and what the entails In the household and in society (</a:t>
            </a:r>
            <a:r>
              <a:rPr lang="en-GB" dirty="0" err="1"/>
              <a:t>Mccaw</a:t>
            </a:r>
            <a:r>
              <a:rPr lang="en-GB" dirty="0"/>
              <a:t>, Stephanie, 2021).</a:t>
            </a:r>
          </a:p>
          <a:p>
            <a:r>
              <a:rPr lang="en-GB" dirty="0"/>
              <a:t>MOTHER CONTRIBUTION IN PHALLIC STAGE: the boy has a strong incestuous love from birth for his mother. After all, she the one who breastfed him when he was a baby, satisfying his oral hunger. The youngster is prepared to battle for his mother to have her all to himself because he loves her so fervently. Note that this child is between the age of three and six as such, he may be quite possessive of his mother and lack the maturity to see that his affection may not be acceptable in addition, Freud believed that everything was unconscious, therefore the infant was not aware of it (</a:t>
            </a:r>
            <a:r>
              <a:rPr lang="en-GB" dirty="0" err="1"/>
              <a:t>Mccaw</a:t>
            </a:r>
            <a:r>
              <a:rPr lang="en-GB" dirty="0"/>
              <a:t>, Stephanie, 2021).</a:t>
            </a:r>
          </a:p>
          <a:p>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11</a:t>
            </a:fld>
            <a:endParaRPr lang="en-GB"/>
          </a:p>
        </p:txBody>
      </p:sp>
    </p:spTree>
    <p:extLst>
      <p:ext uri="{BB962C8B-B14F-4D97-AF65-F5344CB8AC3E}">
        <p14:creationId xmlns:p14="http://schemas.microsoft.com/office/powerpoint/2010/main" val="16532041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 theory </a:t>
            </a:r>
            <a:r>
              <a:rPr lang="en-GB" dirty="0" err="1"/>
              <a:t>posists</a:t>
            </a:r>
            <a:r>
              <a:rPr lang="en-GB" dirty="0"/>
              <a:t> that the way in which an individual experiences and resolves conflicts during childhood has significant impact on their adult personality’’ (</a:t>
            </a:r>
            <a:r>
              <a:rPr lang="en-GB" dirty="0" err="1"/>
              <a:t>Mcleod</a:t>
            </a:r>
            <a:r>
              <a:rPr lang="en-GB" dirty="0"/>
              <a:t>, 2018)</a:t>
            </a:r>
          </a:p>
          <a:p>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13</a:t>
            </a:fld>
            <a:endParaRPr lang="en-GB"/>
          </a:p>
        </p:txBody>
      </p:sp>
    </p:spTree>
    <p:extLst>
      <p:ext uri="{BB962C8B-B14F-4D97-AF65-F5344CB8AC3E}">
        <p14:creationId xmlns:p14="http://schemas.microsoft.com/office/powerpoint/2010/main" val="33155015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2A7057B-6566-4C5D-86DE-256A708CA78E}" type="slidenum">
              <a:rPr lang="en-GB" smtClean="0"/>
              <a:t>14</a:t>
            </a:fld>
            <a:endParaRPr lang="en-GB"/>
          </a:p>
        </p:txBody>
      </p:sp>
    </p:spTree>
    <p:extLst>
      <p:ext uri="{BB962C8B-B14F-4D97-AF65-F5344CB8AC3E}">
        <p14:creationId xmlns:p14="http://schemas.microsoft.com/office/powerpoint/2010/main" val="1718619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2BD31-E063-54AD-3366-05A68E8097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A129A93-516E-2385-2C61-33E93AB837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7CB1C65-B369-C466-410C-A3C43918F1A8}"/>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5" name="Footer Placeholder 4">
            <a:extLst>
              <a:ext uri="{FF2B5EF4-FFF2-40B4-BE49-F238E27FC236}">
                <a16:creationId xmlns:a16="http://schemas.microsoft.com/office/drawing/2014/main" id="{7F27A185-1F2B-A28D-2B49-C85EDB541B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1D56AB9-7730-5699-CFDA-AE6B49A68DC1}"/>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2103706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A8EF7-C5BE-6451-491A-A988A10471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6FD2035-51DF-9736-EFD2-E71929272BF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6574EB-9E35-C1C5-55A2-63682E15D77A}"/>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5" name="Footer Placeholder 4">
            <a:extLst>
              <a:ext uri="{FF2B5EF4-FFF2-40B4-BE49-F238E27FC236}">
                <a16:creationId xmlns:a16="http://schemas.microsoft.com/office/drawing/2014/main" id="{E7F5EF12-AB8A-AFFD-40A6-DD31F98DB6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0AEAD0-702C-9FF5-57B9-DA67B864908B}"/>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34453229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C5766-A8D7-2BF4-8A43-5C93A697CAB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4B44F7C-E8ED-AA7A-AD4E-4FD26A66BB9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FEA8A3D-9606-B0A3-BDA6-7B5D8B3D2BFA}"/>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5" name="Footer Placeholder 4">
            <a:extLst>
              <a:ext uri="{FF2B5EF4-FFF2-40B4-BE49-F238E27FC236}">
                <a16:creationId xmlns:a16="http://schemas.microsoft.com/office/drawing/2014/main" id="{DB8B3B55-A927-71FE-E3C6-5FE4EEA3E7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93B014-20AE-0FB1-0CB1-202110C339BA}"/>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1677006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D2639-B38B-7436-0DA6-E105EA8B3B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F5D0E53-EE85-F138-F504-4785453954E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365DB75-ED04-F3DC-8C78-71D37902591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6FC34E5-7CC9-7BE7-0944-1717D1304C60}"/>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6" name="Footer Placeholder 5">
            <a:extLst>
              <a:ext uri="{FF2B5EF4-FFF2-40B4-BE49-F238E27FC236}">
                <a16:creationId xmlns:a16="http://schemas.microsoft.com/office/drawing/2014/main" id="{D87EDBC5-53DB-6142-94AF-171EA847E9E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A74AE85-DCF9-6884-DF00-1D6E128C78F0}"/>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1193628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9291E-7F1A-8EE5-D4BC-F0DA3F6304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720705-A1DA-7F08-FF0A-A2EB0BE725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AC741D-921F-CF2C-3321-D9887F5727C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2DFEE66-E113-4DA8-03D3-C710EF344F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AEDE91-87A8-EF06-6C24-3037E6C518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3809C00-9C00-2863-EA0E-50CE33828A62}"/>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8" name="Footer Placeholder 7">
            <a:extLst>
              <a:ext uri="{FF2B5EF4-FFF2-40B4-BE49-F238E27FC236}">
                <a16:creationId xmlns:a16="http://schemas.microsoft.com/office/drawing/2014/main" id="{CCC66142-966A-89BD-5E37-510BA3875BA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B125581-13D5-C9BC-B5AC-882494333A44}"/>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277132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6E755-E500-FF8B-A8B1-5FCE6CE3689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8E3AF94-62B3-9047-679E-9D4F077E33E4}"/>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4" name="Footer Placeholder 3">
            <a:extLst>
              <a:ext uri="{FF2B5EF4-FFF2-40B4-BE49-F238E27FC236}">
                <a16:creationId xmlns:a16="http://schemas.microsoft.com/office/drawing/2014/main" id="{B223D10E-AD23-7CE4-1B38-FE861EC9EA3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1BF179B-55F0-0B46-5FD8-8E1083718A15}"/>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4260585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9E75343-DD12-B818-060E-4BE9642FBFF0}"/>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3" name="Footer Placeholder 2">
            <a:extLst>
              <a:ext uri="{FF2B5EF4-FFF2-40B4-BE49-F238E27FC236}">
                <a16:creationId xmlns:a16="http://schemas.microsoft.com/office/drawing/2014/main" id="{7E23596C-C876-B3B5-11AA-BE9A6445A69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770F131-49EE-9818-97DE-DD453917482A}"/>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133561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2B8DDB-F8BD-380F-4135-C438B9A7E1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5CEA0A1-0029-1DE1-D810-7A583822C48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22C59F5-B235-36C2-5768-EDABF8AD6B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8E9E8E-7758-D87C-C0C9-87BB45782DC8}"/>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6" name="Footer Placeholder 5">
            <a:extLst>
              <a:ext uri="{FF2B5EF4-FFF2-40B4-BE49-F238E27FC236}">
                <a16:creationId xmlns:a16="http://schemas.microsoft.com/office/drawing/2014/main" id="{C682102B-D46B-16ED-6E99-EE7320654B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9EE71D-4459-606A-5A56-03F520F31873}"/>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3367748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5D57E-94B4-32A9-8A81-1654A06FF4E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7BDB944-7286-F43B-1AA1-ADD46CF2A0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925336-11D6-BEF0-12A5-2181E35C07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7B3860-DFD1-8EE6-59F1-71B3C6E66FE2}"/>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6" name="Footer Placeholder 5">
            <a:extLst>
              <a:ext uri="{FF2B5EF4-FFF2-40B4-BE49-F238E27FC236}">
                <a16:creationId xmlns:a16="http://schemas.microsoft.com/office/drawing/2014/main" id="{29529DCE-B75A-6242-4FF7-A4FDB4786A3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25C764-263B-5F21-7CBB-D31526DDEA79}"/>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1135900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3DA88-BD11-C56B-34C5-D620AAA217D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E53B3B-B422-8669-DD75-4E95EDA3757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3946C3-F704-F162-4C50-F4F18B5F0B68}"/>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5" name="Footer Placeholder 4">
            <a:extLst>
              <a:ext uri="{FF2B5EF4-FFF2-40B4-BE49-F238E27FC236}">
                <a16:creationId xmlns:a16="http://schemas.microsoft.com/office/drawing/2014/main" id="{CE0646F3-D814-8815-8604-E34D888130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175117-9E28-1A0D-19D1-42D276E12944}"/>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1590276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FC643F-A737-C4CB-1CEB-F0A916D3CD1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ED1D86-E5E1-66F9-9129-DCD5940269A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5E6F68E-2CB4-FF43-5A11-E5C698F4AE0E}"/>
              </a:ext>
            </a:extLst>
          </p:cNvPr>
          <p:cNvSpPr>
            <a:spLocks noGrp="1"/>
          </p:cNvSpPr>
          <p:nvPr>
            <p:ph type="dt" sz="half" idx="10"/>
          </p:nvPr>
        </p:nvSpPr>
        <p:spPr/>
        <p:txBody>
          <a:bodyPr/>
          <a:lstStyle/>
          <a:p>
            <a:fld id="{00F68FDC-DD1B-4436-9A8C-EF87B182B2FC}" type="datetimeFigureOut">
              <a:rPr lang="en-GB" smtClean="0"/>
              <a:t>03/04/2023</a:t>
            </a:fld>
            <a:endParaRPr lang="en-GB"/>
          </a:p>
        </p:txBody>
      </p:sp>
      <p:sp>
        <p:nvSpPr>
          <p:cNvPr id="5" name="Footer Placeholder 4">
            <a:extLst>
              <a:ext uri="{FF2B5EF4-FFF2-40B4-BE49-F238E27FC236}">
                <a16:creationId xmlns:a16="http://schemas.microsoft.com/office/drawing/2014/main" id="{6055AA0C-7C1E-CEA1-7F6F-03F6B11CCD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161559-C4D7-0DE5-A283-8044245F759D}"/>
              </a:ext>
            </a:extLst>
          </p:cNvPr>
          <p:cNvSpPr>
            <a:spLocks noGrp="1"/>
          </p:cNvSpPr>
          <p:nvPr>
            <p:ph type="sldNum" sz="quarter" idx="12"/>
          </p:nvPr>
        </p:nvSpPr>
        <p:spPr/>
        <p:txBody>
          <a:bodyPr/>
          <a:lstStyle/>
          <a:p>
            <a:fld id="{8C909ECB-4639-4873-B951-2CCD657D49E3}" type="slidenum">
              <a:rPr lang="en-GB" smtClean="0"/>
              <a:t>‹#›</a:t>
            </a:fld>
            <a:endParaRPr lang="en-GB"/>
          </a:p>
        </p:txBody>
      </p:sp>
    </p:spTree>
    <p:extLst>
      <p:ext uri="{BB962C8B-B14F-4D97-AF65-F5344CB8AC3E}">
        <p14:creationId xmlns:p14="http://schemas.microsoft.com/office/powerpoint/2010/main" val="27709158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E82A7E-039E-8F87-5D89-AD619E19102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B10B3BA-73BC-8059-1E02-8A5E66A051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16149E-17FC-D073-D0D9-3FC3A663C32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F68FDC-DD1B-4436-9A8C-EF87B182B2FC}" type="datetimeFigureOut">
              <a:rPr lang="en-GB" smtClean="0"/>
              <a:t>03/04/2023</a:t>
            </a:fld>
            <a:endParaRPr lang="en-GB"/>
          </a:p>
        </p:txBody>
      </p:sp>
      <p:sp>
        <p:nvSpPr>
          <p:cNvPr id="5" name="Footer Placeholder 4">
            <a:extLst>
              <a:ext uri="{FF2B5EF4-FFF2-40B4-BE49-F238E27FC236}">
                <a16:creationId xmlns:a16="http://schemas.microsoft.com/office/drawing/2014/main" id="{03C6A3EA-7407-0DBE-0B70-E7CBFCA693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458EF37-3863-A783-161F-5E194E8A9F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909ECB-4639-4873-B951-2CCD657D49E3}" type="slidenum">
              <a:rPr lang="en-GB" smtClean="0"/>
              <a:t>‹#›</a:t>
            </a:fld>
            <a:endParaRPr lang="en-GB"/>
          </a:p>
        </p:txBody>
      </p:sp>
    </p:spTree>
    <p:extLst>
      <p:ext uri="{BB962C8B-B14F-4D97-AF65-F5344CB8AC3E}">
        <p14:creationId xmlns:p14="http://schemas.microsoft.com/office/powerpoint/2010/main" val="142032563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cid:image001.png@01D0EA4A.2BD679A0" TargetMode="Externa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study.com/learn/lesson/phallic-genital-stage-development.html"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study.com/learn/lesson/freud-psychosexual-stages-development.ht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472FD-7233-C10E-3016-9E9593291860}"/>
              </a:ext>
            </a:extLst>
          </p:cNvPr>
          <p:cNvSpPr>
            <a:spLocks noGrp="1"/>
          </p:cNvSpPr>
          <p:nvPr>
            <p:ph type="ctrTitle"/>
          </p:nvPr>
        </p:nvSpPr>
        <p:spPr>
          <a:xfrm>
            <a:off x="101600" y="182880"/>
            <a:ext cx="11694160" cy="2987040"/>
          </a:xfrm>
        </p:spPr>
        <p:txBody>
          <a:bodyPr>
            <a:normAutofit/>
          </a:bodyPr>
          <a:lstStyle/>
          <a:p>
            <a:r>
              <a:rPr lang="en-GB" dirty="0">
                <a:latin typeface="Algerian" panose="04020705040A02060702" pitchFamily="82" charset="0"/>
              </a:rPr>
              <a:t>PSYCHOLOGY IN HEALTH AND SOCIAL CARE</a:t>
            </a:r>
          </a:p>
        </p:txBody>
      </p:sp>
      <p:sp>
        <p:nvSpPr>
          <p:cNvPr id="3" name="Subtitle 2">
            <a:extLst>
              <a:ext uri="{FF2B5EF4-FFF2-40B4-BE49-F238E27FC236}">
                <a16:creationId xmlns:a16="http://schemas.microsoft.com/office/drawing/2014/main" id="{BC24A41B-1A5A-61A3-0CB6-74211686E686}"/>
              </a:ext>
            </a:extLst>
          </p:cNvPr>
          <p:cNvSpPr>
            <a:spLocks noGrp="1"/>
          </p:cNvSpPr>
          <p:nvPr>
            <p:ph type="subTitle" idx="1"/>
          </p:nvPr>
        </p:nvSpPr>
        <p:spPr>
          <a:xfrm>
            <a:off x="528320" y="3251200"/>
            <a:ext cx="6898640" cy="3281680"/>
          </a:xfrm>
        </p:spPr>
        <p:txBody>
          <a:bodyPr>
            <a:normAutofit fontScale="92500" lnSpcReduction="20000"/>
          </a:bodyPr>
          <a:lstStyle/>
          <a:p>
            <a:r>
              <a:rPr lang="en-GB" sz="2800" dirty="0"/>
              <a:t>(</a:t>
            </a:r>
            <a:r>
              <a:rPr lang="en-GB" sz="2800" b="1" dirty="0">
                <a:latin typeface="Algerian" panose="04020705040A02060702" pitchFamily="82" charset="0"/>
              </a:rPr>
              <a:t>LCHS4006_LON)</a:t>
            </a:r>
          </a:p>
          <a:p>
            <a:r>
              <a:rPr lang="en-GB" sz="2800" b="1" dirty="0">
                <a:latin typeface="Algerian" panose="04020705040A02060702" pitchFamily="82" charset="0"/>
              </a:rPr>
              <a:t>ASSESSMENT 1</a:t>
            </a:r>
          </a:p>
          <a:p>
            <a:r>
              <a:rPr lang="en-GB" sz="2800" b="1" dirty="0">
                <a:latin typeface="Algerian" panose="04020705040A02060702" pitchFamily="82" charset="0"/>
              </a:rPr>
              <a:t>GROUP</a:t>
            </a:r>
          </a:p>
          <a:p>
            <a:pPr marL="342900" indent="-342900">
              <a:buFont typeface="Wingdings" panose="05000000000000000000" pitchFamily="2" charset="2"/>
              <a:buChar char="v"/>
            </a:pPr>
            <a:r>
              <a:rPr lang="en-GB" sz="2800" b="1" dirty="0">
                <a:latin typeface="Algerian" panose="04020705040A02060702" pitchFamily="82" charset="0"/>
              </a:rPr>
              <a:t>MANPREET KAUR: 2130919</a:t>
            </a:r>
          </a:p>
          <a:p>
            <a:pPr marL="342900" indent="-342900">
              <a:buFont typeface="Wingdings" panose="05000000000000000000" pitchFamily="2" charset="2"/>
              <a:buChar char="v"/>
            </a:pPr>
            <a:r>
              <a:rPr lang="en-GB" sz="2800" b="1" dirty="0">
                <a:latin typeface="Algerian" panose="04020705040A02060702" pitchFamily="82" charset="0"/>
              </a:rPr>
              <a:t>FATEMA BEGUM: 213010</a:t>
            </a:r>
          </a:p>
          <a:p>
            <a:pPr marL="342900" indent="-342900">
              <a:buFont typeface="Wingdings" panose="05000000000000000000" pitchFamily="2" charset="2"/>
              <a:buChar char="v"/>
            </a:pPr>
            <a:r>
              <a:rPr lang="en-GB" sz="2800" b="1" dirty="0">
                <a:latin typeface="Algerian" panose="04020705040A02060702" pitchFamily="82" charset="0"/>
              </a:rPr>
              <a:t>SYEDA SHOHANA ISLAM BRISTY: 2132323</a:t>
            </a:r>
          </a:p>
          <a:p>
            <a:pPr marL="342900" indent="-342900">
              <a:buFont typeface="Wingdings" panose="05000000000000000000" pitchFamily="2" charset="2"/>
              <a:buChar char="v"/>
            </a:pPr>
            <a:r>
              <a:rPr lang="en-GB" sz="2800" b="1" dirty="0">
                <a:latin typeface="Algerian" panose="04020705040A02060702" pitchFamily="82" charset="0"/>
              </a:rPr>
              <a:t>IVAN DIMITROV: 2132856</a:t>
            </a:r>
          </a:p>
        </p:txBody>
      </p:sp>
      <p:pic>
        <p:nvPicPr>
          <p:cNvPr id="4" name="Picture 3" descr="Discover University of Wales Trinity Saint David">
            <a:extLst>
              <a:ext uri="{FF2B5EF4-FFF2-40B4-BE49-F238E27FC236}">
                <a16:creationId xmlns:a16="http://schemas.microsoft.com/office/drawing/2014/main" id="{9A48E283-AF4A-BC54-FA64-6D1F3723AED7}"/>
              </a:ext>
            </a:extLst>
          </p:cNvPr>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7532914" y="182880"/>
            <a:ext cx="4262846" cy="1014549"/>
          </a:xfrm>
          <a:prstGeom prst="rect">
            <a:avLst/>
          </a:prstGeom>
          <a:noFill/>
          <a:ln>
            <a:noFill/>
          </a:ln>
        </p:spPr>
      </p:pic>
      <p:pic>
        <p:nvPicPr>
          <p:cNvPr id="1026" name="Picture 2" descr="Mental Health | Chris Heaton-Harris">
            <a:extLst>
              <a:ext uri="{FF2B5EF4-FFF2-40B4-BE49-F238E27FC236}">
                <a16:creationId xmlns:a16="http://schemas.microsoft.com/office/drawing/2014/main" id="{3059F40D-5BE4-2E72-D10F-FB09C34159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3393440"/>
            <a:ext cx="4500880" cy="2987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9812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Freeform: Shape 2056">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6CD6336-31D9-51A0-3EF0-C66B2DCB9747}"/>
              </a:ext>
            </a:extLst>
          </p:cNvPr>
          <p:cNvSpPr>
            <a:spLocks noGrp="1"/>
          </p:cNvSpPr>
          <p:nvPr>
            <p:ph type="title"/>
          </p:nvPr>
        </p:nvSpPr>
        <p:spPr>
          <a:xfrm>
            <a:off x="1137034" y="609600"/>
            <a:ext cx="6881026" cy="1322887"/>
          </a:xfrm>
        </p:spPr>
        <p:txBody>
          <a:bodyPr>
            <a:normAutofit/>
          </a:bodyPr>
          <a:lstStyle/>
          <a:p>
            <a:r>
              <a:rPr lang="en-GB" b="1">
                <a:latin typeface="Algerian" panose="04020705040A02060702" pitchFamily="82" charset="0"/>
              </a:rPr>
              <a:t>Table of content</a:t>
            </a:r>
          </a:p>
        </p:txBody>
      </p:sp>
      <p:pic>
        <p:nvPicPr>
          <p:cNvPr id="2050" name="Picture 2" descr="Psychosexual Development by Sigmund Freud - Mali Pregnancy &amp; Parenting">
            <a:extLst>
              <a:ext uri="{FF2B5EF4-FFF2-40B4-BE49-F238E27FC236}">
                <a16:creationId xmlns:a16="http://schemas.microsoft.com/office/drawing/2014/main" id="{84FBCF3A-7119-D7DC-39CE-64735C155F9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82000" y="1310640"/>
            <a:ext cx="3698239" cy="428752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4" name="Content Placeholder 2">
            <a:extLst>
              <a:ext uri="{FF2B5EF4-FFF2-40B4-BE49-F238E27FC236}">
                <a16:creationId xmlns:a16="http://schemas.microsoft.com/office/drawing/2014/main" id="{252E9912-6FD9-B187-F260-0560B826D3CC}"/>
              </a:ext>
            </a:extLst>
          </p:cNvPr>
          <p:cNvGraphicFramePr>
            <a:graphicFrameLocks noGrp="1"/>
          </p:cNvGraphicFramePr>
          <p:nvPr>
            <p:ph idx="1"/>
            <p:extLst>
              <p:ext uri="{D42A27DB-BD31-4B8C-83A1-F6EECF244321}">
                <p14:modId xmlns:p14="http://schemas.microsoft.com/office/powerpoint/2010/main" val="1176837026"/>
              </p:ext>
            </p:extLst>
          </p:nvPr>
        </p:nvGraphicFramePr>
        <p:xfrm>
          <a:off x="1137034" y="2194102"/>
          <a:ext cx="6573951" cy="39085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945468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1F681-333D-B6FD-BC84-4BAD7F4B87D2}"/>
              </a:ext>
            </a:extLst>
          </p:cNvPr>
          <p:cNvSpPr>
            <a:spLocks noGrp="1"/>
          </p:cNvSpPr>
          <p:nvPr>
            <p:ph type="title"/>
          </p:nvPr>
        </p:nvSpPr>
        <p:spPr>
          <a:xfrm>
            <a:off x="838200" y="223521"/>
            <a:ext cx="10515600" cy="1219199"/>
          </a:xfrm>
        </p:spPr>
        <p:txBody>
          <a:bodyPr/>
          <a:lstStyle/>
          <a:p>
            <a:r>
              <a:rPr lang="en-GB"/>
              <a:t> </a:t>
            </a:r>
            <a:endParaRPr lang="en-GB" dirty="0"/>
          </a:p>
        </p:txBody>
      </p:sp>
      <p:sp>
        <p:nvSpPr>
          <p:cNvPr id="3" name="Content Placeholder 2">
            <a:extLst>
              <a:ext uri="{FF2B5EF4-FFF2-40B4-BE49-F238E27FC236}">
                <a16:creationId xmlns:a16="http://schemas.microsoft.com/office/drawing/2014/main" id="{4A33CB6F-7A0D-1164-CB30-D743269F39E2}"/>
              </a:ext>
            </a:extLst>
          </p:cNvPr>
          <p:cNvSpPr>
            <a:spLocks noGrp="1"/>
          </p:cNvSpPr>
          <p:nvPr>
            <p:ph idx="1"/>
          </p:nvPr>
        </p:nvSpPr>
        <p:spPr>
          <a:xfrm>
            <a:off x="359230" y="1257664"/>
            <a:ext cx="7206342" cy="5376815"/>
          </a:xfrm>
        </p:spPr>
        <p:txBody>
          <a:bodyPr>
            <a:normAutofit lnSpcReduction="10000"/>
          </a:bodyPr>
          <a:lstStyle/>
          <a:p>
            <a:pPr algn="just" rtl="0" fontAlgn="base">
              <a:buFont typeface="Arial" panose="020B0604020202020204" pitchFamily="34" charset="0"/>
              <a:buChar char="•"/>
            </a:pPr>
            <a:r>
              <a:rPr lang="en-US" b="0" i="0" u="none" strike="noStrike" dirty="0">
                <a:solidFill>
                  <a:srgbClr val="000000"/>
                </a:solidFill>
                <a:effectLst/>
                <a:latin typeface="Calibri" panose="020F0502020204030204" pitchFamily="34" charset="0"/>
              </a:rPr>
              <a:t>Developmental psychologists investigate newborns' perception and interaction with the environment, children's language and reasoning, teenagers' identity development and social connections, and adults' physical, cognitive, and social changes (</a:t>
            </a:r>
            <a:r>
              <a:rPr lang="en-US" b="0" i="0" u="none" strike="noStrike" dirty="0" err="1">
                <a:solidFill>
                  <a:srgbClr val="000000"/>
                </a:solidFill>
                <a:effectLst/>
                <a:latin typeface="Calibri" panose="020F0502020204030204" pitchFamily="34" charset="0"/>
              </a:rPr>
              <a:t>Baltes</a:t>
            </a:r>
            <a:r>
              <a:rPr lang="en-US" b="0" i="0" u="none" strike="noStrike" dirty="0">
                <a:solidFill>
                  <a:srgbClr val="000000"/>
                </a:solidFill>
                <a:effectLst/>
                <a:latin typeface="Calibri" panose="020F0502020204030204" pitchFamily="34" charset="0"/>
              </a:rPr>
              <a:t>, Staudinger and </a:t>
            </a:r>
            <a:r>
              <a:rPr lang="en-US" b="0" i="0" u="none" strike="noStrike" dirty="0" err="1">
                <a:solidFill>
                  <a:srgbClr val="000000"/>
                </a:solidFill>
                <a:effectLst/>
                <a:latin typeface="Calibri" panose="020F0502020204030204" pitchFamily="34" charset="0"/>
              </a:rPr>
              <a:t>Lindenberger</a:t>
            </a:r>
            <a:r>
              <a:rPr lang="en-US" b="0" i="0" u="none" strike="noStrike" dirty="0">
                <a:solidFill>
                  <a:srgbClr val="000000"/>
                </a:solidFill>
                <a:effectLst/>
                <a:latin typeface="Calibri" panose="020F0502020204030204" pitchFamily="34" charset="0"/>
              </a:rPr>
              <a:t>, 1999). </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US" b="0" i="0" u="none" strike="noStrike" dirty="0">
                <a:solidFill>
                  <a:srgbClr val="000000"/>
                </a:solidFill>
                <a:effectLst/>
                <a:latin typeface="Calibri" panose="020F0502020204030204" pitchFamily="34" charset="0"/>
              </a:rPr>
              <a:t> Developmental psychologists do observational, experimental, survey, and longitudinal research. Universities, research institutes, government organizations, and private corporations employ them (</a:t>
            </a:r>
            <a:r>
              <a:rPr lang="en-US" b="0" i="0" u="none" strike="noStrike" dirty="0" err="1">
                <a:solidFill>
                  <a:srgbClr val="000000"/>
                </a:solidFill>
                <a:effectLst/>
                <a:latin typeface="Calibri" panose="020F0502020204030204" pitchFamily="34" charset="0"/>
              </a:rPr>
              <a:t>Hoffnung</a:t>
            </a:r>
            <a:r>
              <a:rPr lang="en-US" b="0" i="0" u="none" strike="noStrike" dirty="0">
                <a:solidFill>
                  <a:srgbClr val="000000"/>
                </a:solidFill>
                <a:effectLst/>
                <a:latin typeface="Calibri" panose="020F0502020204030204" pitchFamily="34" charset="0"/>
              </a:rPr>
              <a:t> et al., 2015). </a:t>
            </a:r>
            <a:r>
              <a:rPr lang="en-US" b="0" i="0" dirty="0">
                <a:solidFill>
                  <a:srgbClr val="000000"/>
                </a:solidFill>
                <a:effectLst/>
                <a:latin typeface="Calibri" panose="020F0502020204030204" pitchFamily="34" charset="0"/>
              </a:rPr>
              <a:t>​</a:t>
            </a:r>
            <a:endParaRPr lang="en-US" b="0" i="0" dirty="0">
              <a:solidFill>
                <a:srgbClr val="000000"/>
              </a:solidFill>
              <a:effectLst/>
              <a:latin typeface="Arial" panose="020B0604020202020204" pitchFamily="34" charset="0"/>
            </a:endParaRPr>
          </a:p>
          <a:p>
            <a:pPr marL="0" indent="0">
              <a:buNone/>
            </a:pPr>
            <a:endParaRPr lang="en-GB" dirty="0"/>
          </a:p>
        </p:txBody>
      </p:sp>
      <p:sp>
        <p:nvSpPr>
          <p:cNvPr id="4" name="Title 1">
            <a:extLst>
              <a:ext uri="{FF2B5EF4-FFF2-40B4-BE49-F238E27FC236}">
                <a16:creationId xmlns:a16="http://schemas.microsoft.com/office/drawing/2014/main" id="{40C23AEF-E086-73FF-3FA3-6416F78199D5}"/>
              </a:ext>
            </a:extLst>
          </p:cNvPr>
          <p:cNvSpPr>
            <a:spLocks noGrp="1"/>
          </p:cNvSpPr>
          <p:nvPr/>
        </p:nvSpPr>
        <p:spPr>
          <a:xfrm>
            <a:off x="481693" y="119743"/>
            <a:ext cx="11228614" cy="1034143"/>
          </a:xfrm>
          <a:prstGeom prst="rect">
            <a:avLst/>
          </a:prstGeom>
          <a:solidFill>
            <a:srgbClr val="4472C4">
              <a:lumMod val="40000"/>
              <a:lumOff val="60000"/>
            </a:srgbClr>
          </a:solidFill>
        </p:spPr>
        <p:txBody>
          <a:bodyPr vert="horz" lIns="91440" tIns="45720" rIns="91440" bIns="45720" rtlCol="0" anchor="ctr">
            <a:normAutofit fontScale="85000" lnSpcReduction="10000"/>
          </a:bodyPr>
          <a:lstStyle>
            <a:lvl1pPr algn="l" defTabSz="914400" rtl="0" eaLnBrk="1" latinLnBrk="0" hangingPunct="1">
              <a:lnSpc>
                <a:spcPct val="90000"/>
              </a:lnSpc>
              <a:spcBef>
                <a:spcPct val="0"/>
              </a:spcBef>
              <a:buNone/>
              <a:defRPr sz="4400" kern="1200">
                <a:solidFill>
                  <a:sysClr val="windowText" lastClr="000000"/>
                </a:solidFill>
                <a:latin typeface="Calibri Light"/>
              </a:defRPr>
            </a:lvl1pPr>
          </a:lstStyle>
          <a:p>
            <a:r>
              <a:rPr lang="en-GB" b="1" dirty="0">
                <a:latin typeface="Algerian" panose="04020705040A02060702" pitchFamily="82" charset="0"/>
              </a:rPr>
              <a:t>Definition of developmental psychology (</a:t>
            </a:r>
            <a:r>
              <a:rPr lang="en-GB" b="1" dirty="0" err="1">
                <a:latin typeface="Algerian" panose="04020705040A02060702" pitchFamily="82" charset="0"/>
              </a:rPr>
              <a:t>syeda</a:t>
            </a:r>
            <a:r>
              <a:rPr lang="en-GB" b="1" dirty="0">
                <a:latin typeface="Algerian" panose="04020705040A02060702" pitchFamily="82" charset="0"/>
              </a:rPr>
              <a:t> </a:t>
            </a:r>
            <a:r>
              <a:rPr lang="en-GB" b="1" dirty="0" err="1">
                <a:latin typeface="Algerian" panose="04020705040A02060702" pitchFamily="82" charset="0"/>
              </a:rPr>
              <a:t>shohana</a:t>
            </a:r>
            <a:r>
              <a:rPr lang="en-GB" b="1" dirty="0">
                <a:latin typeface="Algerian" panose="04020705040A02060702" pitchFamily="82" charset="0"/>
              </a:rPr>
              <a:t> </a:t>
            </a:r>
            <a:r>
              <a:rPr lang="en-GB" b="1" dirty="0" err="1">
                <a:latin typeface="Algerian" panose="04020705040A02060702" pitchFamily="82" charset="0"/>
              </a:rPr>
              <a:t>islam</a:t>
            </a:r>
            <a:r>
              <a:rPr lang="en-GB" b="1" dirty="0">
                <a:latin typeface="Algerian" panose="04020705040A02060702" pitchFamily="82" charset="0"/>
              </a:rPr>
              <a:t> </a:t>
            </a:r>
            <a:r>
              <a:rPr lang="en-GB" b="1" dirty="0" err="1">
                <a:latin typeface="Algerian" panose="04020705040A02060702" pitchFamily="82" charset="0"/>
              </a:rPr>
              <a:t>bristy</a:t>
            </a:r>
            <a:r>
              <a:rPr lang="en-GB" b="1" dirty="0">
                <a:latin typeface="Algerian" panose="04020705040A02060702" pitchFamily="82" charset="0"/>
              </a:rPr>
              <a:t>)</a:t>
            </a:r>
            <a:endParaRPr lang="en-US" b="1" dirty="0">
              <a:latin typeface="Algerian" panose="04020705040A02060702" pitchFamily="82" charset="0"/>
            </a:endParaRPr>
          </a:p>
        </p:txBody>
      </p:sp>
      <p:pic>
        <p:nvPicPr>
          <p:cNvPr id="1026" name="Picture 2">
            <a:extLst>
              <a:ext uri="{FF2B5EF4-FFF2-40B4-BE49-F238E27FC236}">
                <a16:creationId xmlns:a16="http://schemas.microsoft.com/office/drawing/2014/main" id="{28475B6E-03AA-B572-E79D-A5E211FAD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3542" y="1687286"/>
            <a:ext cx="4310743" cy="4114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15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4B87C-D9AE-2FFE-FBCE-B94B8796E2C9}"/>
              </a:ext>
            </a:extLst>
          </p:cNvPr>
          <p:cNvSpPr>
            <a:spLocks noGrp="1"/>
          </p:cNvSpPr>
          <p:nvPr>
            <p:ph type="title"/>
          </p:nvPr>
        </p:nvSpPr>
        <p:spPr>
          <a:xfrm>
            <a:off x="141514" y="97971"/>
            <a:ext cx="11212286" cy="1121229"/>
          </a:xfrm>
        </p:spPr>
        <p:txBody>
          <a:bodyPr>
            <a:normAutofit/>
          </a:bodyPr>
          <a:lstStyle/>
          <a:p>
            <a:r>
              <a:rPr lang="en-GB" sz="3200" dirty="0">
                <a:latin typeface="Algerian" panose="04020705040A02060702" pitchFamily="82" charset="0"/>
              </a:rPr>
              <a:t>Human lifespan development stages (</a:t>
            </a:r>
            <a:r>
              <a:rPr lang="en-GB" sz="3200" dirty="0" err="1">
                <a:latin typeface="Algerian" panose="04020705040A02060702" pitchFamily="82" charset="0"/>
              </a:rPr>
              <a:t>syeda</a:t>
            </a:r>
            <a:r>
              <a:rPr lang="en-GB" sz="3200" dirty="0">
                <a:latin typeface="Algerian" panose="04020705040A02060702" pitchFamily="82" charset="0"/>
              </a:rPr>
              <a:t> </a:t>
            </a:r>
            <a:r>
              <a:rPr lang="en-GB" sz="3200" dirty="0" err="1">
                <a:latin typeface="Algerian" panose="04020705040A02060702" pitchFamily="82" charset="0"/>
              </a:rPr>
              <a:t>shohana</a:t>
            </a:r>
            <a:r>
              <a:rPr lang="en-GB" sz="3200" dirty="0">
                <a:latin typeface="Algerian" panose="04020705040A02060702" pitchFamily="82" charset="0"/>
              </a:rPr>
              <a:t> </a:t>
            </a:r>
            <a:r>
              <a:rPr lang="en-GB" sz="3200" dirty="0" err="1">
                <a:latin typeface="Algerian" panose="04020705040A02060702" pitchFamily="82" charset="0"/>
              </a:rPr>
              <a:t>islam</a:t>
            </a:r>
            <a:r>
              <a:rPr lang="en-GB" sz="3200" dirty="0">
                <a:latin typeface="Algerian" panose="04020705040A02060702" pitchFamily="82" charset="0"/>
              </a:rPr>
              <a:t> </a:t>
            </a:r>
            <a:r>
              <a:rPr lang="en-GB" sz="3200" dirty="0" err="1">
                <a:latin typeface="Algerian" panose="04020705040A02060702" pitchFamily="82" charset="0"/>
              </a:rPr>
              <a:t>bristy</a:t>
            </a:r>
            <a:r>
              <a:rPr lang="en-GB" sz="3200" dirty="0">
                <a:latin typeface="Algerian" panose="04020705040A02060702" pitchFamily="82" charset="0"/>
              </a:rPr>
              <a:t>)</a:t>
            </a:r>
          </a:p>
        </p:txBody>
      </p:sp>
      <p:sp>
        <p:nvSpPr>
          <p:cNvPr id="3" name="Content Placeholder 2">
            <a:extLst>
              <a:ext uri="{FF2B5EF4-FFF2-40B4-BE49-F238E27FC236}">
                <a16:creationId xmlns:a16="http://schemas.microsoft.com/office/drawing/2014/main" id="{7261DE61-BB1F-9B1C-3A97-BD1B0945EB16}"/>
              </a:ext>
            </a:extLst>
          </p:cNvPr>
          <p:cNvSpPr>
            <a:spLocks noGrp="1"/>
          </p:cNvSpPr>
          <p:nvPr>
            <p:ph idx="1"/>
          </p:nvPr>
        </p:nvSpPr>
        <p:spPr>
          <a:xfrm>
            <a:off x="141514" y="1371600"/>
            <a:ext cx="7010399" cy="5388429"/>
          </a:xfrm>
        </p:spPr>
        <p:txBody>
          <a:bodyPr>
            <a:noAutofit/>
          </a:bodyPr>
          <a:lstStyle/>
          <a:p>
            <a:r>
              <a:rPr lang="en-GB" b="0" i="0" u="none" strike="noStrike" dirty="0">
                <a:solidFill>
                  <a:srgbClr val="000000"/>
                </a:solidFill>
                <a:effectLst/>
                <a:latin typeface="Calibri" panose="020F0502020204030204" pitchFamily="34" charset="0"/>
              </a:rPr>
              <a:t>Psychologists in the subject of lifespan psychology examine people from the time of their conception until the time of their death, focusing on how they evolve physically, mentally, and emotionally throughout the years (</a:t>
            </a:r>
            <a:r>
              <a:rPr lang="en-GB" b="0" i="0" u="none" strike="noStrike" dirty="0" err="1">
                <a:solidFill>
                  <a:srgbClr val="000000"/>
                </a:solidFill>
                <a:effectLst/>
                <a:latin typeface="Calibri" panose="020F0502020204030204" pitchFamily="34" charset="0"/>
              </a:rPr>
              <a:t>Hoffnung</a:t>
            </a:r>
            <a:r>
              <a:rPr lang="en-GB" b="0" i="0" u="none" strike="noStrike" dirty="0">
                <a:solidFill>
                  <a:srgbClr val="000000"/>
                </a:solidFill>
                <a:effectLst/>
                <a:latin typeface="Calibri" panose="020F0502020204030204" pitchFamily="34" charset="0"/>
              </a:rPr>
              <a:t> et al, 2015). The study of human development is crucial because it sheds light on the difficulties and possibilities that individuals face at different ages. Having a firm grasp of the transformations that people go through over the course of their lives allows us to make better choices and have a deeper appreciation for the lives of those around us.</a:t>
            </a:r>
            <a:r>
              <a:rPr lang="en-GB" b="0" i="0" dirty="0">
                <a:solidFill>
                  <a:srgbClr val="000000"/>
                </a:solidFill>
                <a:effectLst/>
                <a:latin typeface="Calibri" panose="020F0502020204030204" pitchFamily="34" charset="0"/>
              </a:rPr>
              <a:t>​</a:t>
            </a:r>
            <a:endParaRPr lang="en-GB" dirty="0"/>
          </a:p>
        </p:txBody>
      </p:sp>
      <p:pic>
        <p:nvPicPr>
          <p:cNvPr id="2050" name="Picture 2">
            <a:extLst>
              <a:ext uri="{FF2B5EF4-FFF2-40B4-BE49-F238E27FC236}">
                <a16:creationId xmlns:a16="http://schemas.microsoft.com/office/drawing/2014/main" id="{1F3EDD11-52AE-64E8-7E04-6BBF8C8282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9000" y="2079170"/>
            <a:ext cx="4811486" cy="3875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0473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7F906-BCA6-E9DD-7AD9-941C68467B0E}"/>
              </a:ext>
            </a:extLst>
          </p:cNvPr>
          <p:cNvSpPr>
            <a:spLocks noGrp="1"/>
          </p:cNvSpPr>
          <p:nvPr>
            <p:ph type="title"/>
          </p:nvPr>
        </p:nvSpPr>
        <p:spPr>
          <a:xfrm>
            <a:off x="76199" y="141515"/>
            <a:ext cx="12017829" cy="1099456"/>
          </a:xfrm>
        </p:spPr>
        <p:txBody>
          <a:bodyPr>
            <a:normAutofit fontScale="90000"/>
          </a:bodyPr>
          <a:lstStyle/>
          <a:p>
            <a:r>
              <a:rPr lang="en-GB" dirty="0">
                <a:latin typeface="Algerian" panose="04020705040A02060702" pitchFamily="82" charset="0"/>
              </a:rPr>
              <a:t>Pre-school stage (3-5 years) (</a:t>
            </a:r>
            <a:r>
              <a:rPr lang="en-GB" dirty="0" err="1">
                <a:latin typeface="Algerian" panose="04020705040A02060702" pitchFamily="82" charset="0"/>
              </a:rPr>
              <a:t>fatema</a:t>
            </a:r>
            <a:r>
              <a:rPr lang="en-GB" dirty="0">
                <a:latin typeface="Algerian" panose="04020705040A02060702" pitchFamily="82" charset="0"/>
              </a:rPr>
              <a:t> begum)</a:t>
            </a:r>
          </a:p>
        </p:txBody>
      </p:sp>
      <p:graphicFrame>
        <p:nvGraphicFramePr>
          <p:cNvPr id="4" name="Content Placeholder 3">
            <a:extLst>
              <a:ext uri="{FF2B5EF4-FFF2-40B4-BE49-F238E27FC236}">
                <a16:creationId xmlns:a16="http://schemas.microsoft.com/office/drawing/2014/main" id="{08C0068B-06FF-EBDC-68B0-FC34934C6DC3}"/>
              </a:ext>
            </a:extLst>
          </p:cNvPr>
          <p:cNvGraphicFramePr>
            <a:graphicFrameLocks noGrp="1"/>
          </p:cNvGraphicFramePr>
          <p:nvPr>
            <p:ph idx="1"/>
          </p:nvPr>
        </p:nvGraphicFramePr>
        <p:xfrm>
          <a:off x="304800" y="1447800"/>
          <a:ext cx="11560175" cy="4899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9853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7264E-1046-F746-85A7-7B9B819A6D2C}"/>
              </a:ext>
            </a:extLst>
          </p:cNvPr>
          <p:cNvSpPr>
            <a:spLocks noGrp="1"/>
          </p:cNvSpPr>
          <p:nvPr>
            <p:ph type="title"/>
          </p:nvPr>
        </p:nvSpPr>
        <p:spPr>
          <a:xfrm>
            <a:off x="838200" y="435429"/>
            <a:ext cx="10515600" cy="1828800"/>
          </a:xfrm>
        </p:spPr>
        <p:txBody>
          <a:bodyPr/>
          <a:lstStyle/>
          <a:p>
            <a:r>
              <a:rPr lang="en-GB" dirty="0">
                <a:latin typeface="Algerian" panose="04020705040A02060702" pitchFamily="82" charset="0"/>
              </a:rPr>
              <a:t>INTELLECTUAL GROWTH (</a:t>
            </a:r>
            <a:r>
              <a:rPr lang="en-GB" dirty="0" err="1">
                <a:latin typeface="Algerian" panose="04020705040A02060702" pitchFamily="82" charset="0"/>
              </a:rPr>
              <a:t>fatema</a:t>
            </a:r>
            <a:r>
              <a:rPr lang="en-GB" dirty="0">
                <a:latin typeface="Algerian" panose="04020705040A02060702" pitchFamily="82" charset="0"/>
              </a:rPr>
              <a:t> begum)</a:t>
            </a:r>
          </a:p>
        </p:txBody>
      </p:sp>
      <p:graphicFrame>
        <p:nvGraphicFramePr>
          <p:cNvPr id="4" name="Content Placeholder 3">
            <a:extLst>
              <a:ext uri="{FF2B5EF4-FFF2-40B4-BE49-F238E27FC236}">
                <a16:creationId xmlns:a16="http://schemas.microsoft.com/office/drawing/2014/main" id="{934C0B2B-55B9-5310-2874-BC8F92103872}"/>
              </a:ext>
            </a:extLst>
          </p:cNvPr>
          <p:cNvGraphicFramePr>
            <a:graphicFrameLocks noGrp="1"/>
          </p:cNvGraphicFramePr>
          <p:nvPr>
            <p:ph idx="1"/>
            <p:extLst>
              <p:ext uri="{D42A27DB-BD31-4B8C-83A1-F6EECF244321}">
                <p14:modId xmlns:p14="http://schemas.microsoft.com/office/powerpoint/2010/main" val="791323115"/>
              </p:ext>
            </p:extLst>
          </p:nvPr>
        </p:nvGraphicFramePr>
        <p:xfrm>
          <a:off x="304800" y="1687286"/>
          <a:ext cx="11049000" cy="4016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806067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C73F0-017C-FA8A-2900-D85DCAF892DA}"/>
              </a:ext>
            </a:extLst>
          </p:cNvPr>
          <p:cNvSpPr>
            <a:spLocks noGrp="1"/>
          </p:cNvSpPr>
          <p:nvPr>
            <p:ph type="title"/>
          </p:nvPr>
        </p:nvSpPr>
        <p:spPr/>
        <p:txBody>
          <a:bodyPr/>
          <a:lstStyle/>
          <a:p>
            <a:r>
              <a:rPr lang="en-GB" dirty="0">
                <a:latin typeface="Algerian" panose="04020705040A02060702" pitchFamily="82" charset="0"/>
              </a:rPr>
              <a:t>SOCIAL GROWTH (</a:t>
            </a:r>
            <a:r>
              <a:rPr lang="en-GB" dirty="0" err="1">
                <a:latin typeface="Algerian" panose="04020705040A02060702" pitchFamily="82" charset="0"/>
              </a:rPr>
              <a:t>fatema</a:t>
            </a:r>
            <a:r>
              <a:rPr lang="en-GB" dirty="0">
                <a:latin typeface="Algerian" panose="04020705040A02060702" pitchFamily="82" charset="0"/>
              </a:rPr>
              <a:t> begum)</a:t>
            </a:r>
          </a:p>
        </p:txBody>
      </p:sp>
      <p:graphicFrame>
        <p:nvGraphicFramePr>
          <p:cNvPr id="4" name="Content Placeholder 3">
            <a:extLst>
              <a:ext uri="{FF2B5EF4-FFF2-40B4-BE49-F238E27FC236}">
                <a16:creationId xmlns:a16="http://schemas.microsoft.com/office/drawing/2014/main" id="{BFE542AB-FA1D-E16E-D371-A4A35462A96C}"/>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8307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3" name="Rectangle 1032">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4" name="Freeform: Shape 1034">
            <a:extLst>
              <a:ext uri="{FF2B5EF4-FFF2-40B4-BE49-F238E27FC236}">
                <a16:creationId xmlns:a16="http://schemas.microsoft.com/office/drawing/2014/main" id="{4F2E2428-58BA-458D-AA54-05502E63F3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748215" cy="6857999"/>
          </a:xfrm>
          <a:custGeom>
            <a:avLst/>
            <a:gdLst>
              <a:gd name="connsiteX0" fmla="*/ 0 w 9024730"/>
              <a:gd name="connsiteY0" fmla="*/ 0 h 6857999"/>
              <a:gd name="connsiteX1" fmla="*/ 9024730 w 9024730"/>
              <a:gd name="connsiteY1" fmla="*/ 0 h 6857999"/>
              <a:gd name="connsiteX2" fmla="*/ 9024730 w 9024730"/>
              <a:gd name="connsiteY2" fmla="*/ 2 h 6857999"/>
              <a:gd name="connsiteX3" fmla="*/ 8447016 w 9024730"/>
              <a:gd name="connsiteY3" fmla="*/ 2 h 6857999"/>
              <a:gd name="connsiteX4" fmla="*/ 8441214 w 9024730"/>
              <a:gd name="connsiteY4" fmla="*/ 14562 h 6857999"/>
              <a:gd name="connsiteX5" fmla="*/ 8445389 w 9024730"/>
              <a:gd name="connsiteY5" fmla="*/ 59077 h 6857999"/>
              <a:gd name="connsiteX6" fmla="*/ 8437086 w 9024730"/>
              <a:gd name="connsiteY6" fmla="*/ 107668 h 6857999"/>
              <a:gd name="connsiteX7" fmla="*/ 8458599 w 9024730"/>
              <a:gd name="connsiteY7" fmla="*/ 246136 h 6857999"/>
              <a:gd name="connsiteX8" fmla="*/ 8433237 w 9024730"/>
              <a:gd name="connsiteY8" fmla="*/ 372908 h 6857999"/>
              <a:gd name="connsiteX9" fmla="*/ 8430194 w 9024730"/>
              <a:gd name="connsiteY9" fmla="*/ 450607 h 6857999"/>
              <a:gd name="connsiteX10" fmla="*/ 8443315 w 9024730"/>
              <a:gd name="connsiteY10" fmla="*/ 812800 h 6857999"/>
              <a:gd name="connsiteX11" fmla="*/ 8453042 w 9024730"/>
              <a:gd name="connsiteY11" fmla="*/ 912727 h 6857999"/>
              <a:gd name="connsiteX12" fmla="*/ 8451649 w 9024730"/>
              <a:gd name="connsiteY12" fmla="*/ 989950 h 6857999"/>
              <a:gd name="connsiteX13" fmla="*/ 8455592 w 9024730"/>
              <a:gd name="connsiteY13" fmla="*/ 1141745 h 6857999"/>
              <a:gd name="connsiteX14" fmla="*/ 8470203 w 9024730"/>
              <a:gd name="connsiteY14" fmla="*/ 1265454 h 6857999"/>
              <a:gd name="connsiteX15" fmla="*/ 8499638 w 9024730"/>
              <a:gd name="connsiteY15" fmla="*/ 1385480 h 6857999"/>
              <a:gd name="connsiteX16" fmla="*/ 8518660 w 9024730"/>
              <a:gd name="connsiteY16" fmla="*/ 1458060 h 6857999"/>
              <a:gd name="connsiteX17" fmla="*/ 8539125 w 9024730"/>
              <a:gd name="connsiteY17" fmla="*/ 1513175 h 6857999"/>
              <a:gd name="connsiteX18" fmla="*/ 8570281 w 9024730"/>
              <a:gd name="connsiteY18" fmla="*/ 1570809 h 6857999"/>
              <a:gd name="connsiteX19" fmla="*/ 8605212 w 9024730"/>
              <a:gd name="connsiteY19" fmla="*/ 1638391 h 6857999"/>
              <a:gd name="connsiteX20" fmla="*/ 8626457 w 9024730"/>
              <a:gd name="connsiteY20" fmla="*/ 1742490 h 6857999"/>
              <a:gd name="connsiteX21" fmla="*/ 8654861 w 9024730"/>
              <a:gd name="connsiteY21" fmla="*/ 1818229 h 6857999"/>
              <a:gd name="connsiteX22" fmla="*/ 8648005 w 9024730"/>
              <a:gd name="connsiteY22" fmla="*/ 1862723 h 6857999"/>
              <a:gd name="connsiteX23" fmla="*/ 8654469 w 9024730"/>
              <a:gd name="connsiteY23" fmla="*/ 1917476 h 6857999"/>
              <a:gd name="connsiteX24" fmla="*/ 8649702 w 9024730"/>
              <a:gd name="connsiteY24" fmla="*/ 1972204 h 6857999"/>
              <a:gd name="connsiteX25" fmla="*/ 8656357 w 9024730"/>
              <a:gd name="connsiteY25" fmla="*/ 2054291 h 6857999"/>
              <a:gd name="connsiteX26" fmla="*/ 8648660 w 9024730"/>
              <a:gd name="connsiteY26" fmla="*/ 2227417 h 6857999"/>
              <a:gd name="connsiteX27" fmla="*/ 8607609 w 9024730"/>
              <a:gd name="connsiteY27" fmla="*/ 2510933 h 6857999"/>
              <a:gd name="connsiteX28" fmla="*/ 8608432 w 9024730"/>
              <a:gd name="connsiteY28" fmla="*/ 2741866 h 6857999"/>
              <a:gd name="connsiteX29" fmla="*/ 8619112 w 9024730"/>
              <a:gd name="connsiteY29" fmla="*/ 2864935 h 6857999"/>
              <a:gd name="connsiteX30" fmla="*/ 8627742 w 9024730"/>
              <a:gd name="connsiteY30" fmla="*/ 2950807 h 6857999"/>
              <a:gd name="connsiteX31" fmla="*/ 8611822 w 9024730"/>
              <a:gd name="connsiteY31" fmla="*/ 2978246 h 6857999"/>
              <a:gd name="connsiteX32" fmla="*/ 8608239 w 9024730"/>
              <a:gd name="connsiteY32" fmla="*/ 2995916 h 6857999"/>
              <a:gd name="connsiteX33" fmla="*/ 8598647 w 9024730"/>
              <a:gd name="connsiteY33" fmla="*/ 2998648 h 6857999"/>
              <a:gd name="connsiteX34" fmla="*/ 8587108 w 9024730"/>
              <a:gd name="connsiteY34" fmla="*/ 3023630 h 6857999"/>
              <a:gd name="connsiteX35" fmla="*/ 8577885 w 9024730"/>
              <a:gd name="connsiteY35" fmla="*/ 3096975 h 6857999"/>
              <a:gd name="connsiteX36" fmla="*/ 8557492 w 9024730"/>
              <a:gd name="connsiteY36" fmla="*/ 3216657 h 6857999"/>
              <a:gd name="connsiteX37" fmla="*/ 8560894 w 9024730"/>
              <a:gd name="connsiteY37" fmla="*/ 3310980 h 6857999"/>
              <a:gd name="connsiteX38" fmla="*/ 8547852 w 9024730"/>
              <a:gd name="connsiteY38" fmla="*/ 3344725 h 6857999"/>
              <a:gd name="connsiteX39" fmla="*/ 8535427 w 9024730"/>
              <a:gd name="connsiteY39" fmla="*/ 3393250 h 6857999"/>
              <a:gd name="connsiteX40" fmla="*/ 8520092 w 9024730"/>
              <a:gd name="connsiteY40" fmla="*/ 3514536 h 6857999"/>
              <a:gd name="connsiteX41" fmla="*/ 8497231 w 9024730"/>
              <a:gd name="connsiteY41" fmla="*/ 3686149 h 6857999"/>
              <a:gd name="connsiteX42" fmla="*/ 8489799 w 9024730"/>
              <a:gd name="connsiteY42" fmla="*/ 3692208 h 6857999"/>
              <a:gd name="connsiteX43" fmla="*/ 8475804 w 9024730"/>
              <a:gd name="connsiteY43" fmla="*/ 3776022 h 6857999"/>
              <a:gd name="connsiteX44" fmla="*/ 8471279 w 9024730"/>
              <a:gd name="connsiteY44" fmla="*/ 3977138 h 6857999"/>
              <a:gd name="connsiteX45" fmla="*/ 8408913 w 9024730"/>
              <a:gd name="connsiteY45" fmla="*/ 4222149 h 6857999"/>
              <a:gd name="connsiteX46" fmla="*/ 8402112 w 9024730"/>
              <a:gd name="connsiteY46" fmla="*/ 4364683 h 6857999"/>
              <a:gd name="connsiteX47" fmla="*/ 8393355 w 9024730"/>
              <a:gd name="connsiteY47" fmla="*/ 4462471 h 6857999"/>
              <a:gd name="connsiteX48" fmla="*/ 8376166 w 9024730"/>
              <a:gd name="connsiteY48" fmla="*/ 4574052 h 6857999"/>
              <a:gd name="connsiteX49" fmla="*/ 8341678 w 9024730"/>
              <a:gd name="connsiteY49" fmla="*/ 4667756 h 6857999"/>
              <a:gd name="connsiteX50" fmla="*/ 8273661 w 9024730"/>
              <a:gd name="connsiteY50" fmla="*/ 4799019 h 6857999"/>
              <a:gd name="connsiteX51" fmla="*/ 8256132 w 9024730"/>
              <a:gd name="connsiteY51" fmla="*/ 4849614 h 6857999"/>
              <a:gd name="connsiteX52" fmla="*/ 8226804 w 9024730"/>
              <a:gd name="connsiteY52" fmla="*/ 4919971 h 6857999"/>
              <a:gd name="connsiteX53" fmla="*/ 8171825 w 9024730"/>
              <a:gd name="connsiteY53" fmla="*/ 5010766 h 6857999"/>
              <a:gd name="connsiteX54" fmla="*/ 8143172 w 9024730"/>
              <a:gd name="connsiteY54" fmla="*/ 5088190 h 6857999"/>
              <a:gd name="connsiteX55" fmla="*/ 8126363 w 9024730"/>
              <a:gd name="connsiteY55" fmla="*/ 5143922 h 6857999"/>
              <a:gd name="connsiteX56" fmla="*/ 8103782 w 9024730"/>
              <a:gd name="connsiteY56" fmla="*/ 5284346 h 6857999"/>
              <a:gd name="connsiteX57" fmla="*/ 8084361 w 9024730"/>
              <a:gd name="connsiteY57" fmla="*/ 5390948 h 6857999"/>
              <a:gd name="connsiteX58" fmla="*/ 8062552 w 9024730"/>
              <a:gd name="connsiteY58" fmla="*/ 5470854 h 6857999"/>
              <a:gd name="connsiteX59" fmla="*/ 8057342 w 9024730"/>
              <a:gd name="connsiteY59" fmla="*/ 5529643 h 6857999"/>
              <a:gd name="connsiteX60" fmla="*/ 8044923 w 9024730"/>
              <a:gd name="connsiteY60" fmla="*/ 5597292 h 6857999"/>
              <a:gd name="connsiteX61" fmla="*/ 8035233 w 9024730"/>
              <a:gd name="connsiteY61" fmla="*/ 5608899 h 6857999"/>
              <a:gd name="connsiteX62" fmla="*/ 8018178 w 9024730"/>
              <a:gd name="connsiteY62" fmla="*/ 5684911 h 6857999"/>
              <a:gd name="connsiteX63" fmla="*/ 8018018 w 9024730"/>
              <a:gd name="connsiteY63" fmla="*/ 5755776 h 6857999"/>
              <a:gd name="connsiteX64" fmla="*/ 8008640 w 9024730"/>
              <a:gd name="connsiteY64" fmla="*/ 5889599 h 6857999"/>
              <a:gd name="connsiteX65" fmla="*/ 8013542 w 9024730"/>
              <a:gd name="connsiteY65" fmla="*/ 5989744 h 6857999"/>
              <a:gd name="connsiteX66" fmla="*/ 7980757 w 9024730"/>
              <a:gd name="connsiteY66" fmla="*/ 6084926 h 6857999"/>
              <a:gd name="connsiteX67" fmla="*/ 7975907 w 9024730"/>
              <a:gd name="connsiteY67" fmla="*/ 6346549 h 6857999"/>
              <a:gd name="connsiteX68" fmla="*/ 7974221 w 9024730"/>
              <a:gd name="connsiteY68" fmla="*/ 6527527 h 6857999"/>
              <a:gd name="connsiteX69" fmla="*/ 7979135 w 9024730"/>
              <a:gd name="connsiteY69" fmla="*/ 6627129 h 6857999"/>
              <a:gd name="connsiteX70" fmla="*/ 7979404 w 9024730"/>
              <a:gd name="connsiteY70" fmla="*/ 6694819 h 6857999"/>
              <a:gd name="connsiteX71" fmla="*/ 8009526 w 9024730"/>
              <a:gd name="connsiteY71" fmla="*/ 6765445 h 6857999"/>
              <a:gd name="connsiteX72" fmla="*/ 8018211 w 9024730"/>
              <a:gd name="connsiteY72" fmla="*/ 6844697 h 6857999"/>
              <a:gd name="connsiteX73" fmla="*/ 8019608 w 9024730"/>
              <a:gd name="connsiteY73" fmla="*/ 6857999 h 6857999"/>
              <a:gd name="connsiteX74" fmla="*/ 0 w 9024730"/>
              <a:gd name="connsiteY74"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9024730" h="6857999">
                <a:moveTo>
                  <a:pt x="0" y="0"/>
                </a:moveTo>
                <a:lnTo>
                  <a:pt x="9024730" y="0"/>
                </a:lnTo>
                <a:lnTo>
                  <a:pt x="9024730" y="2"/>
                </a:lnTo>
                <a:lnTo>
                  <a:pt x="8447016" y="2"/>
                </a:lnTo>
                <a:lnTo>
                  <a:pt x="8441214" y="14562"/>
                </a:lnTo>
                <a:lnTo>
                  <a:pt x="8445389" y="59077"/>
                </a:lnTo>
                <a:cubicBezTo>
                  <a:pt x="8445971" y="76949"/>
                  <a:pt x="8436504" y="89796"/>
                  <a:pt x="8437086" y="107668"/>
                </a:cubicBezTo>
                <a:cubicBezTo>
                  <a:pt x="8417947" y="138162"/>
                  <a:pt x="8459241" y="201929"/>
                  <a:pt x="8458599" y="246136"/>
                </a:cubicBezTo>
                <a:cubicBezTo>
                  <a:pt x="8457958" y="290343"/>
                  <a:pt x="8471649" y="364179"/>
                  <a:pt x="8433237" y="372908"/>
                </a:cubicBezTo>
                <a:cubicBezTo>
                  <a:pt x="8426916" y="431308"/>
                  <a:pt x="8438389" y="357606"/>
                  <a:pt x="8430194" y="450607"/>
                </a:cubicBezTo>
                <a:cubicBezTo>
                  <a:pt x="8466727" y="551950"/>
                  <a:pt x="8430182" y="787036"/>
                  <a:pt x="8443315" y="812800"/>
                </a:cubicBezTo>
                <a:cubicBezTo>
                  <a:pt x="8478999" y="860799"/>
                  <a:pt x="8435788" y="854953"/>
                  <a:pt x="8453042" y="912727"/>
                </a:cubicBezTo>
                <a:cubicBezTo>
                  <a:pt x="8462900" y="945986"/>
                  <a:pt x="8451223" y="951781"/>
                  <a:pt x="8451649" y="989950"/>
                </a:cubicBezTo>
                <a:cubicBezTo>
                  <a:pt x="8452074" y="1028120"/>
                  <a:pt x="8452500" y="1095828"/>
                  <a:pt x="8455592" y="1141745"/>
                </a:cubicBezTo>
                <a:cubicBezTo>
                  <a:pt x="8458684" y="1187662"/>
                  <a:pt x="8470047" y="1234783"/>
                  <a:pt x="8470203" y="1265454"/>
                </a:cubicBezTo>
                <a:cubicBezTo>
                  <a:pt x="8458947" y="1304052"/>
                  <a:pt x="8496012" y="1370755"/>
                  <a:pt x="8499638" y="1385480"/>
                </a:cubicBezTo>
                <a:cubicBezTo>
                  <a:pt x="8514485" y="1422714"/>
                  <a:pt x="8525070" y="1428103"/>
                  <a:pt x="8518660" y="1458060"/>
                </a:cubicBezTo>
                <a:cubicBezTo>
                  <a:pt x="8518783" y="1468057"/>
                  <a:pt x="8539003" y="1503177"/>
                  <a:pt x="8539125" y="1513175"/>
                </a:cubicBezTo>
                <a:lnTo>
                  <a:pt x="8570281" y="1570809"/>
                </a:lnTo>
                <a:cubicBezTo>
                  <a:pt x="8597636" y="1617136"/>
                  <a:pt x="8594573" y="1601443"/>
                  <a:pt x="8605212" y="1638391"/>
                </a:cubicBezTo>
                <a:cubicBezTo>
                  <a:pt x="8629645" y="1719640"/>
                  <a:pt x="8613884" y="1715203"/>
                  <a:pt x="8626457" y="1742490"/>
                </a:cubicBezTo>
                <a:lnTo>
                  <a:pt x="8654861" y="1818229"/>
                </a:lnTo>
                <a:cubicBezTo>
                  <a:pt x="8657202" y="1824059"/>
                  <a:pt x="8651899" y="1851211"/>
                  <a:pt x="8648005" y="1862723"/>
                </a:cubicBezTo>
                <a:lnTo>
                  <a:pt x="8654469" y="1917476"/>
                </a:lnTo>
                <a:lnTo>
                  <a:pt x="8649702" y="1972204"/>
                </a:lnTo>
                <a:cubicBezTo>
                  <a:pt x="8652251" y="1979569"/>
                  <a:pt x="8651461" y="2048203"/>
                  <a:pt x="8656357" y="2054291"/>
                </a:cubicBezTo>
                <a:cubicBezTo>
                  <a:pt x="8672645" y="2141657"/>
                  <a:pt x="8632397" y="2189849"/>
                  <a:pt x="8648660" y="2227417"/>
                </a:cubicBezTo>
                <a:cubicBezTo>
                  <a:pt x="8639941" y="2317591"/>
                  <a:pt x="8613796" y="2407644"/>
                  <a:pt x="8607609" y="2510933"/>
                </a:cubicBezTo>
                <a:cubicBezTo>
                  <a:pt x="8633490" y="2597916"/>
                  <a:pt x="8602674" y="2649734"/>
                  <a:pt x="8608432" y="2741866"/>
                </a:cubicBezTo>
                <a:cubicBezTo>
                  <a:pt x="8630300" y="2779815"/>
                  <a:pt x="8631929" y="2817058"/>
                  <a:pt x="8619112" y="2864935"/>
                </a:cubicBezTo>
                <a:cubicBezTo>
                  <a:pt x="8655820" y="2860552"/>
                  <a:pt x="8588374" y="2937673"/>
                  <a:pt x="8627742" y="2950807"/>
                </a:cubicBezTo>
                <a:lnTo>
                  <a:pt x="8611822" y="2978246"/>
                </a:lnTo>
                <a:lnTo>
                  <a:pt x="8608239" y="2995916"/>
                </a:lnTo>
                <a:lnTo>
                  <a:pt x="8598647" y="2998648"/>
                </a:lnTo>
                <a:lnTo>
                  <a:pt x="8587108" y="3023630"/>
                </a:lnTo>
                <a:cubicBezTo>
                  <a:pt x="8584111" y="3033333"/>
                  <a:pt x="8577413" y="3084375"/>
                  <a:pt x="8577885" y="3096975"/>
                </a:cubicBezTo>
                <a:cubicBezTo>
                  <a:pt x="8594321" y="3142205"/>
                  <a:pt x="8535131" y="3160433"/>
                  <a:pt x="8557492" y="3216657"/>
                </a:cubicBezTo>
                <a:cubicBezTo>
                  <a:pt x="8562518" y="3237178"/>
                  <a:pt x="8573573" y="3299737"/>
                  <a:pt x="8560894" y="3310980"/>
                </a:cubicBezTo>
                <a:cubicBezTo>
                  <a:pt x="8557601" y="3323902"/>
                  <a:pt x="8561083" y="3339340"/>
                  <a:pt x="8547852" y="3344725"/>
                </a:cubicBezTo>
                <a:cubicBezTo>
                  <a:pt x="8531788" y="3353908"/>
                  <a:pt x="8553430" y="3400659"/>
                  <a:pt x="8535427" y="3393250"/>
                </a:cubicBezTo>
                <a:cubicBezTo>
                  <a:pt x="8550195" y="3426421"/>
                  <a:pt x="8529553" y="3487753"/>
                  <a:pt x="8520092" y="3514536"/>
                </a:cubicBezTo>
                <a:cubicBezTo>
                  <a:pt x="8513726" y="3563353"/>
                  <a:pt x="8500070" y="3650327"/>
                  <a:pt x="8497231" y="3686149"/>
                </a:cubicBezTo>
                <a:cubicBezTo>
                  <a:pt x="8494574" y="3687657"/>
                  <a:pt x="8493370" y="3677229"/>
                  <a:pt x="8489799" y="3692208"/>
                </a:cubicBezTo>
                <a:cubicBezTo>
                  <a:pt x="8486228" y="3707187"/>
                  <a:pt x="8465938" y="3757479"/>
                  <a:pt x="8475804" y="3776022"/>
                </a:cubicBezTo>
                <a:cubicBezTo>
                  <a:pt x="8441061" y="3875691"/>
                  <a:pt x="8487451" y="3939839"/>
                  <a:pt x="8471279" y="3977138"/>
                </a:cubicBezTo>
                <a:cubicBezTo>
                  <a:pt x="8465599" y="4067300"/>
                  <a:pt x="8419685" y="4164564"/>
                  <a:pt x="8408913" y="4222149"/>
                </a:cubicBezTo>
                <a:cubicBezTo>
                  <a:pt x="8403583" y="4287917"/>
                  <a:pt x="8398240" y="4339232"/>
                  <a:pt x="8402112" y="4364683"/>
                </a:cubicBezTo>
                <a:lnTo>
                  <a:pt x="8393355" y="4462471"/>
                </a:lnTo>
                <a:cubicBezTo>
                  <a:pt x="8396004" y="4503329"/>
                  <a:pt x="8376320" y="4548111"/>
                  <a:pt x="8376166" y="4574052"/>
                </a:cubicBezTo>
                <a:cubicBezTo>
                  <a:pt x="8369380" y="4670665"/>
                  <a:pt x="8352302" y="4649921"/>
                  <a:pt x="8341678" y="4667756"/>
                </a:cubicBezTo>
                <a:cubicBezTo>
                  <a:pt x="8320864" y="4705850"/>
                  <a:pt x="8290794" y="4758928"/>
                  <a:pt x="8273661" y="4799019"/>
                </a:cubicBezTo>
                <a:cubicBezTo>
                  <a:pt x="8254323" y="4834076"/>
                  <a:pt x="8262378" y="4811645"/>
                  <a:pt x="8256132" y="4849614"/>
                </a:cubicBezTo>
                <a:cubicBezTo>
                  <a:pt x="8239320" y="4853334"/>
                  <a:pt x="8207060" y="4883089"/>
                  <a:pt x="8226804" y="4919971"/>
                </a:cubicBezTo>
                <a:lnTo>
                  <a:pt x="8171825" y="5010766"/>
                </a:lnTo>
                <a:cubicBezTo>
                  <a:pt x="8150097" y="4983259"/>
                  <a:pt x="8165842" y="5107656"/>
                  <a:pt x="8143172" y="5088190"/>
                </a:cubicBezTo>
                <a:cubicBezTo>
                  <a:pt x="8128060" y="5102008"/>
                  <a:pt x="8138350" y="5118851"/>
                  <a:pt x="8126363" y="5143922"/>
                </a:cubicBezTo>
                <a:cubicBezTo>
                  <a:pt x="8116335" y="5192745"/>
                  <a:pt x="8111851" y="5226225"/>
                  <a:pt x="8103782" y="5284346"/>
                </a:cubicBezTo>
                <a:cubicBezTo>
                  <a:pt x="8101016" y="5338386"/>
                  <a:pt x="8095811" y="5337325"/>
                  <a:pt x="8084361" y="5390948"/>
                </a:cubicBezTo>
                <a:cubicBezTo>
                  <a:pt x="8082912" y="5429655"/>
                  <a:pt x="8063705" y="5449508"/>
                  <a:pt x="8062552" y="5470854"/>
                </a:cubicBezTo>
                <a:cubicBezTo>
                  <a:pt x="8086776" y="5526328"/>
                  <a:pt x="8037513" y="5496377"/>
                  <a:pt x="8057342" y="5529643"/>
                </a:cubicBezTo>
                <a:cubicBezTo>
                  <a:pt x="8050653" y="5550879"/>
                  <a:pt x="8055939" y="5587444"/>
                  <a:pt x="8044923" y="5597292"/>
                </a:cubicBezTo>
                <a:lnTo>
                  <a:pt x="8035233" y="5608899"/>
                </a:lnTo>
                <a:cubicBezTo>
                  <a:pt x="8030775" y="5623501"/>
                  <a:pt x="8021047" y="5660431"/>
                  <a:pt x="8018178" y="5684911"/>
                </a:cubicBezTo>
                <a:cubicBezTo>
                  <a:pt x="8005590" y="5692608"/>
                  <a:pt x="8011744" y="5734344"/>
                  <a:pt x="8018018" y="5755776"/>
                </a:cubicBezTo>
                <a:cubicBezTo>
                  <a:pt x="8019409" y="5792777"/>
                  <a:pt x="7989082" y="5848613"/>
                  <a:pt x="8008640" y="5889599"/>
                </a:cubicBezTo>
                <a:cubicBezTo>
                  <a:pt x="8011480" y="5932097"/>
                  <a:pt x="8009486" y="5940901"/>
                  <a:pt x="8013542" y="5989744"/>
                </a:cubicBezTo>
                <a:cubicBezTo>
                  <a:pt x="8022089" y="6020787"/>
                  <a:pt x="7982918" y="6024963"/>
                  <a:pt x="7980757" y="6084926"/>
                </a:cubicBezTo>
                <a:cubicBezTo>
                  <a:pt x="7974117" y="6134231"/>
                  <a:pt x="7999371" y="6240432"/>
                  <a:pt x="7975907" y="6346549"/>
                </a:cubicBezTo>
                <a:cubicBezTo>
                  <a:pt x="7987225" y="6409741"/>
                  <a:pt x="7980509" y="6468689"/>
                  <a:pt x="7974221" y="6527527"/>
                </a:cubicBezTo>
                <a:cubicBezTo>
                  <a:pt x="7955361" y="6585667"/>
                  <a:pt x="7987786" y="6579284"/>
                  <a:pt x="7979135" y="6627129"/>
                </a:cubicBezTo>
                <a:cubicBezTo>
                  <a:pt x="7983057" y="6635153"/>
                  <a:pt x="7984986" y="6697665"/>
                  <a:pt x="7979404" y="6694819"/>
                </a:cubicBezTo>
                <a:cubicBezTo>
                  <a:pt x="7981755" y="6716947"/>
                  <a:pt x="8003903" y="6732844"/>
                  <a:pt x="8009526" y="6765445"/>
                </a:cubicBezTo>
                <a:cubicBezTo>
                  <a:pt x="8011113" y="6776325"/>
                  <a:pt x="8014662" y="6810511"/>
                  <a:pt x="8018211" y="6844697"/>
                </a:cubicBezTo>
                <a:lnTo>
                  <a:pt x="8019608" y="6857999"/>
                </a:lnTo>
                <a:lnTo>
                  <a:pt x="0" y="685799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936508D-183C-0801-EAFB-41DFF21D4EEB}"/>
              </a:ext>
            </a:extLst>
          </p:cNvPr>
          <p:cNvSpPr>
            <a:spLocks noGrp="1"/>
          </p:cNvSpPr>
          <p:nvPr>
            <p:ph type="title"/>
          </p:nvPr>
        </p:nvSpPr>
        <p:spPr>
          <a:xfrm>
            <a:off x="294640" y="-812799"/>
            <a:ext cx="11704320" cy="3057282"/>
          </a:xfrm>
        </p:spPr>
        <p:txBody>
          <a:bodyPr vert="horz" lIns="91440" tIns="45720" rIns="91440" bIns="45720" rtlCol="0" anchor="ctr">
            <a:normAutofit/>
          </a:bodyPr>
          <a:lstStyle/>
          <a:p>
            <a:r>
              <a:rPr lang="en-US" sz="4400" b="1" kern="1200" dirty="0">
                <a:solidFill>
                  <a:schemeClr val="tx1"/>
                </a:solidFill>
                <a:latin typeface="Algerian" panose="04020705040A02060702" pitchFamily="82" charset="0"/>
              </a:rPr>
              <a:t>FREUD’S  PSYCHOSEXUAL THEORY  </a:t>
            </a:r>
            <a:r>
              <a:rPr lang="en-US" b="1" kern="1200" dirty="0">
                <a:solidFill>
                  <a:schemeClr val="tx1"/>
                </a:solidFill>
                <a:latin typeface="Algerian" panose="04020705040A02060702" pitchFamily="82" charset="0"/>
              </a:rPr>
              <a:t>(MANPREET KAUR)</a:t>
            </a:r>
          </a:p>
        </p:txBody>
      </p:sp>
      <p:sp>
        <p:nvSpPr>
          <p:cNvPr id="4" name="Text Placeholder 3">
            <a:extLst>
              <a:ext uri="{FF2B5EF4-FFF2-40B4-BE49-F238E27FC236}">
                <a16:creationId xmlns:a16="http://schemas.microsoft.com/office/drawing/2014/main" id="{9B8B1569-E06E-3A1B-EC77-064C60E88764}"/>
              </a:ext>
            </a:extLst>
          </p:cNvPr>
          <p:cNvSpPr>
            <a:spLocks noGrp="1"/>
          </p:cNvSpPr>
          <p:nvPr>
            <p:ph type="body" sz="half" idx="2"/>
          </p:nvPr>
        </p:nvSpPr>
        <p:spPr>
          <a:xfrm>
            <a:off x="0" y="680720"/>
            <a:ext cx="8676640" cy="5862321"/>
          </a:xfrm>
        </p:spPr>
        <p:txBody>
          <a:bodyPr vert="horz" lIns="91440" tIns="45720" rIns="91440" bIns="45720" rtlCol="0">
            <a:normAutofit/>
          </a:bodyPr>
          <a:lstStyle/>
          <a:p>
            <a:endParaRPr lang="en-US" sz="1900" dirty="0"/>
          </a:p>
          <a:p>
            <a:endParaRPr lang="en-US" sz="1900" dirty="0"/>
          </a:p>
          <a:p>
            <a:r>
              <a:rPr lang="en-US" sz="2100" dirty="0"/>
              <a:t>Sigmund Freud is known as father of psychoanalysis. Freud is created with </a:t>
            </a:r>
            <a:r>
              <a:rPr lang="en-US" sz="2100" dirty="0" err="1"/>
              <a:t>popularising</a:t>
            </a:r>
            <a:r>
              <a:rPr lang="en-US" sz="2100" dirty="0"/>
              <a:t> the discipline. Psychoanalysis is a branch of psychology that focuses on treating mental illness by </a:t>
            </a:r>
            <a:r>
              <a:rPr lang="en-US" sz="2100" dirty="0" err="1"/>
              <a:t>analysing</a:t>
            </a:r>
            <a:r>
              <a:rPr lang="en-US" sz="2100" dirty="0"/>
              <a:t> various stages of development and pattern of human </a:t>
            </a:r>
            <a:r>
              <a:rPr lang="en-US" sz="2100" dirty="0" err="1"/>
              <a:t>behaviour</a:t>
            </a:r>
            <a:r>
              <a:rPr lang="en-US" sz="2100" dirty="0"/>
              <a:t>. In essence, the psychoanalytic hypothesis holds that everyone possesses unconscious wants, emotions, and memories. </a:t>
            </a:r>
          </a:p>
          <a:p>
            <a:r>
              <a:rPr lang="en-US" sz="2100" dirty="0"/>
              <a:t>Freuds used the following three phrases to describe the theory.</a:t>
            </a:r>
          </a:p>
          <a:p>
            <a:pPr indent="-228600">
              <a:buFont typeface="Arial" panose="020B0604020202020204" pitchFamily="34" charset="0"/>
              <a:buChar char="•"/>
            </a:pPr>
            <a:r>
              <a:rPr lang="en-US" sz="2100" b="1" dirty="0"/>
              <a:t>Libido</a:t>
            </a:r>
            <a:r>
              <a:rPr lang="en-US" sz="2100" dirty="0"/>
              <a:t>: the various way  that sexual energy can appear in </a:t>
            </a:r>
            <a:r>
              <a:rPr lang="en-US" sz="2100" dirty="0" err="1"/>
              <a:t>behaviour</a:t>
            </a:r>
            <a:r>
              <a:rPr lang="en-US" sz="2100" dirty="0"/>
              <a:t>.</a:t>
            </a:r>
          </a:p>
          <a:p>
            <a:pPr indent="-228600">
              <a:buFont typeface="Arial" panose="020B0604020202020204" pitchFamily="34" charset="0"/>
              <a:buChar char="•"/>
            </a:pPr>
            <a:r>
              <a:rPr lang="en-US" sz="2100" b="1" dirty="0"/>
              <a:t>Fixation: </a:t>
            </a:r>
            <a:r>
              <a:rPr lang="en-US" sz="2100" dirty="0"/>
              <a:t>the hypothesis that overindulged or disturbance has caused some of a person’s libido to become stuck at certain stage of development.</a:t>
            </a:r>
            <a:endParaRPr lang="en-US" sz="2100" b="1" dirty="0"/>
          </a:p>
          <a:p>
            <a:pPr indent="-228600">
              <a:buFont typeface="Arial" panose="020B0604020202020204" pitchFamily="34" charset="0"/>
              <a:buChar char="•"/>
            </a:pPr>
            <a:r>
              <a:rPr lang="en-US" sz="2100" dirty="0"/>
              <a:t> </a:t>
            </a:r>
            <a:r>
              <a:rPr lang="en-US" sz="2100" b="1" dirty="0"/>
              <a:t>Erogenous zone:</a:t>
            </a:r>
            <a:r>
              <a:rPr lang="en-US" sz="2100" dirty="0"/>
              <a:t> bodily portion that responds to stimulus .</a:t>
            </a:r>
          </a:p>
          <a:p>
            <a:r>
              <a:rPr lang="en-US" sz="2000" b="1" dirty="0"/>
              <a:t>( Carnevale and Villard, 2021) </a:t>
            </a:r>
            <a:endParaRPr lang="en-US" sz="1900" b="1" dirty="0"/>
          </a:p>
          <a:p>
            <a:endParaRPr lang="en-US" sz="1900" b="1" dirty="0"/>
          </a:p>
          <a:p>
            <a:r>
              <a:rPr lang="en-US" sz="1100" dirty="0"/>
              <a:t> </a:t>
            </a:r>
          </a:p>
        </p:txBody>
      </p:sp>
      <p:pic>
        <p:nvPicPr>
          <p:cNvPr id="1028" name="Picture 4" descr="Image result for Freuds picture">
            <a:extLst>
              <a:ext uri="{FF2B5EF4-FFF2-40B4-BE49-F238E27FC236}">
                <a16:creationId xmlns:a16="http://schemas.microsoft.com/office/drawing/2014/main" id="{0F93A229-A8A1-FB35-F58E-8EFED10578D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20101" y="2244484"/>
            <a:ext cx="2906973" cy="34967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7390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821940F-7A1D-4ACC-85B4-A932898A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Freeform: Shape 1032">
            <a:extLst>
              <a:ext uri="{FF2B5EF4-FFF2-40B4-BE49-F238E27FC236}">
                <a16:creationId xmlns:a16="http://schemas.microsoft.com/office/drawing/2014/main" id="{16674508-81D3-48CF-96BF-7FC60EAA5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41994" cy="6858000"/>
          </a:xfrm>
          <a:custGeom>
            <a:avLst/>
            <a:gdLst>
              <a:gd name="connsiteX0" fmla="*/ 0 w 6568309"/>
              <a:gd name="connsiteY0" fmla="*/ 0 h 6858000"/>
              <a:gd name="connsiteX1" fmla="*/ 362841 w 6568309"/>
              <a:gd name="connsiteY1" fmla="*/ 0 h 6858000"/>
              <a:gd name="connsiteX2" fmla="*/ 523269 w 6568309"/>
              <a:gd name="connsiteY2" fmla="*/ 0 h 6858000"/>
              <a:gd name="connsiteX3" fmla="*/ 1343025 w 6568309"/>
              <a:gd name="connsiteY3" fmla="*/ 0 h 6858000"/>
              <a:gd name="connsiteX4" fmla="*/ 1705866 w 6568309"/>
              <a:gd name="connsiteY4" fmla="*/ 0 h 6858000"/>
              <a:gd name="connsiteX5" fmla="*/ 1866294 w 6568309"/>
              <a:gd name="connsiteY5" fmla="*/ 0 h 6858000"/>
              <a:gd name="connsiteX6" fmla="*/ 5225154 w 6568309"/>
              <a:gd name="connsiteY6" fmla="*/ 0 h 6858000"/>
              <a:gd name="connsiteX7" fmla="*/ 6568179 w 6568309"/>
              <a:gd name="connsiteY7" fmla="*/ 0 h 6858000"/>
              <a:gd name="connsiteX8" fmla="*/ 6568309 w 6568309"/>
              <a:gd name="connsiteY8" fmla="*/ 1 h 6858000"/>
              <a:gd name="connsiteX9" fmla="*/ 6562951 w 6568309"/>
              <a:gd name="connsiteY9" fmla="*/ 30700 h 6858000"/>
              <a:gd name="connsiteX10" fmla="*/ 6547446 w 6568309"/>
              <a:gd name="connsiteY10" fmla="*/ 310025 h 6858000"/>
              <a:gd name="connsiteX11" fmla="*/ 6558316 w 6568309"/>
              <a:gd name="connsiteY11" fmla="*/ 443960 h 6858000"/>
              <a:gd name="connsiteX12" fmla="*/ 6528896 w 6568309"/>
              <a:gd name="connsiteY12" fmla="*/ 642659 h 6858000"/>
              <a:gd name="connsiteX13" fmla="*/ 6523095 w 6568309"/>
              <a:gd name="connsiteY13" fmla="*/ 673307 h 6858000"/>
              <a:gd name="connsiteX14" fmla="*/ 6496169 w 6568309"/>
              <a:gd name="connsiteY14" fmla="*/ 839641 h 6858000"/>
              <a:gd name="connsiteX15" fmla="*/ 6450789 w 6568309"/>
              <a:gd name="connsiteY15" fmla="*/ 958357 h 6858000"/>
              <a:gd name="connsiteX16" fmla="*/ 6453996 w 6568309"/>
              <a:gd name="connsiteY16" fmla="*/ 963398 h 6858000"/>
              <a:gd name="connsiteX17" fmla="*/ 6419467 w 6568309"/>
              <a:gd name="connsiteY17" fmla="*/ 1117169 h 6858000"/>
              <a:gd name="connsiteX18" fmla="*/ 6417348 w 6568309"/>
              <a:gd name="connsiteY18" fmla="*/ 1144352 h 6858000"/>
              <a:gd name="connsiteX19" fmla="*/ 6418473 w 6568309"/>
              <a:gd name="connsiteY19" fmla="*/ 1164484 h 6858000"/>
              <a:gd name="connsiteX20" fmla="*/ 6406979 w 6568309"/>
              <a:gd name="connsiteY20" fmla="*/ 1213829 h 6858000"/>
              <a:gd name="connsiteX21" fmla="*/ 6381928 w 6568309"/>
              <a:gd name="connsiteY21" fmla="*/ 1294823 h 6858000"/>
              <a:gd name="connsiteX22" fmla="*/ 6377948 w 6568309"/>
              <a:gd name="connsiteY22" fmla="*/ 1312193 h 6858000"/>
              <a:gd name="connsiteX23" fmla="*/ 6379894 w 6568309"/>
              <a:gd name="connsiteY23" fmla="*/ 1327626 h 6858000"/>
              <a:gd name="connsiteX24" fmla="*/ 6385024 w 6568309"/>
              <a:gd name="connsiteY24" fmla="*/ 1331644 h 6858000"/>
              <a:gd name="connsiteX25" fmla="*/ 6383696 w 6568309"/>
              <a:gd name="connsiteY25" fmla="*/ 1341276 h 6858000"/>
              <a:gd name="connsiteX26" fmla="*/ 6384464 w 6568309"/>
              <a:gd name="connsiteY26" fmla="*/ 1343945 h 6858000"/>
              <a:gd name="connsiteX27" fmla="*/ 6387748 w 6568309"/>
              <a:gd name="connsiteY27" fmla="*/ 1359134 h 6858000"/>
              <a:gd name="connsiteX28" fmla="*/ 6364157 w 6568309"/>
              <a:gd name="connsiteY28" fmla="*/ 1427803 h 6858000"/>
              <a:gd name="connsiteX29" fmla="*/ 6335874 w 6568309"/>
              <a:gd name="connsiteY29" fmla="*/ 1540278 h 6858000"/>
              <a:gd name="connsiteX30" fmla="*/ 6331892 w 6568309"/>
              <a:gd name="connsiteY30" fmla="*/ 1547262 h 6858000"/>
              <a:gd name="connsiteX31" fmla="*/ 6332744 w 6568309"/>
              <a:gd name="connsiteY31" fmla="*/ 1577056 h 6858000"/>
              <a:gd name="connsiteX32" fmla="*/ 6333604 w 6568309"/>
              <a:gd name="connsiteY32" fmla="*/ 1595898 h 6858000"/>
              <a:gd name="connsiteX33" fmla="*/ 6324749 w 6568309"/>
              <a:gd name="connsiteY33" fmla="*/ 1703726 h 6858000"/>
              <a:gd name="connsiteX34" fmla="*/ 6329594 w 6568309"/>
              <a:gd name="connsiteY34" fmla="*/ 1809535 h 6858000"/>
              <a:gd name="connsiteX35" fmla="*/ 6329062 w 6568309"/>
              <a:gd name="connsiteY35" fmla="*/ 2018310 h 6858000"/>
              <a:gd name="connsiteX36" fmla="*/ 6321735 w 6568309"/>
              <a:gd name="connsiteY36" fmla="*/ 2071355 h 6858000"/>
              <a:gd name="connsiteX37" fmla="*/ 6322678 w 6568309"/>
              <a:gd name="connsiteY37" fmla="*/ 2141166 h 6858000"/>
              <a:gd name="connsiteX38" fmla="*/ 6321340 w 6568309"/>
              <a:gd name="connsiteY38" fmla="*/ 2154548 h 6858000"/>
              <a:gd name="connsiteX39" fmla="*/ 6316582 w 6568309"/>
              <a:gd name="connsiteY39" fmla="*/ 2158153 h 6858000"/>
              <a:gd name="connsiteX40" fmla="*/ 6311428 w 6568309"/>
              <a:gd name="connsiteY40" fmla="*/ 2178174 h 6858000"/>
              <a:gd name="connsiteX41" fmla="*/ 6310192 w 6568309"/>
              <a:gd name="connsiteY41" fmla="*/ 2202858 h 6858000"/>
              <a:gd name="connsiteX42" fmla="*/ 6309211 w 6568309"/>
              <a:gd name="connsiteY42" fmla="*/ 2320214 h 6858000"/>
              <a:gd name="connsiteX43" fmla="*/ 6300151 w 6568309"/>
              <a:gd name="connsiteY43" fmla="*/ 2417011 h 6858000"/>
              <a:gd name="connsiteX44" fmla="*/ 6295176 w 6568309"/>
              <a:gd name="connsiteY44" fmla="*/ 2454207 h 6858000"/>
              <a:gd name="connsiteX45" fmla="*/ 6293727 w 6568309"/>
              <a:gd name="connsiteY45" fmla="*/ 2487203 h 6858000"/>
              <a:gd name="connsiteX46" fmla="*/ 6285477 w 6568309"/>
              <a:gd name="connsiteY46" fmla="*/ 2512282 h 6858000"/>
              <a:gd name="connsiteX47" fmla="*/ 6286205 w 6568309"/>
              <a:gd name="connsiteY47" fmla="*/ 2514318 h 6858000"/>
              <a:gd name="connsiteX48" fmla="*/ 6304629 w 6568309"/>
              <a:gd name="connsiteY48" fmla="*/ 2574334 h 6858000"/>
              <a:gd name="connsiteX49" fmla="*/ 6303842 w 6568309"/>
              <a:gd name="connsiteY49" fmla="*/ 2579877 h 6858000"/>
              <a:gd name="connsiteX50" fmla="*/ 6303953 w 6568309"/>
              <a:gd name="connsiteY50" fmla="*/ 2608928 h 6858000"/>
              <a:gd name="connsiteX51" fmla="*/ 6303530 w 6568309"/>
              <a:gd name="connsiteY51" fmla="*/ 2613111 h 6858000"/>
              <a:gd name="connsiteX52" fmla="*/ 6297474 w 6568309"/>
              <a:gd name="connsiteY52" fmla="*/ 2621996 h 6858000"/>
              <a:gd name="connsiteX53" fmla="*/ 6299263 w 6568309"/>
              <a:gd name="connsiteY53" fmla="*/ 2634265 h 6858000"/>
              <a:gd name="connsiteX54" fmla="*/ 6293065 w 6568309"/>
              <a:gd name="connsiteY54" fmla="*/ 2647237 h 6858000"/>
              <a:gd name="connsiteX55" fmla="*/ 6297496 w 6568309"/>
              <a:gd name="connsiteY55" fmla="*/ 2650786 h 6858000"/>
              <a:gd name="connsiteX56" fmla="*/ 6301708 w 6568309"/>
              <a:gd name="connsiteY56" fmla="*/ 2661993 h 6858000"/>
              <a:gd name="connsiteX57" fmla="*/ 6295884 w 6568309"/>
              <a:gd name="connsiteY57" fmla="*/ 2670949 h 6858000"/>
              <a:gd name="connsiteX58" fmla="*/ 6291714 w 6568309"/>
              <a:gd name="connsiteY58" fmla="*/ 2690255 h 6858000"/>
              <a:gd name="connsiteX59" fmla="*/ 6292327 w 6568309"/>
              <a:gd name="connsiteY59" fmla="*/ 2695683 h 6858000"/>
              <a:gd name="connsiteX60" fmla="*/ 6284410 w 6568309"/>
              <a:gd name="connsiteY60" fmla="*/ 2713964 h 6858000"/>
              <a:gd name="connsiteX61" fmla="*/ 6280410 w 6568309"/>
              <a:gd name="connsiteY61" fmla="*/ 2730175 h 6858000"/>
              <a:gd name="connsiteX62" fmla="*/ 6288082 w 6568309"/>
              <a:gd name="connsiteY62" fmla="*/ 2763497 h 6858000"/>
              <a:gd name="connsiteX63" fmla="*/ 6260924 w 6568309"/>
              <a:gd name="connsiteY63" fmla="*/ 3051539 h 6858000"/>
              <a:gd name="connsiteX64" fmla="*/ 6210151 w 6568309"/>
              <a:gd name="connsiteY64" fmla="*/ 3335396 h 6858000"/>
              <a:gd name="connsiteX65" fmla="*/ 6212034 w 6568309"/>
              <a:gd name="connsiteY65" fmla="*/ 3456509 h 6858000"/>
              <a:gd name="connsiteX66" fmla="*/ 6197490 w 6568309"/>
              <a:gd name="connsiteY66" fmla="*/ 3531827 h 6858000"/>
              <a:gd name="connsiteX67" fmla="*/ 6208018 w 6568309"/>
              <a:gd name="connsiteY67" fmla="*/ 3570877 h 6858000"/>
              <a:gd name="connsiteX68" fmla="*/ 6205920 w 6568309"/>
              <a:gd name="connsiteY68" fmla="*/ 3583849 h 6858000"/>
              <a:gd name="connsiteX69" fmla="*/ 6199616 w 6568309"/>
              <a:gd name="connsiteY69" fmla="*/ 3592763 h 6858000"/>
              <a:gd name="connsiteX70" fmla="*/ 6181288 w 6568309"/>
              <a:gd name="connsiteY70" fmla="*/ 3653485 h 6858000"/>
              <a:gd name="connsiteX71" fmla="*/ 6175963 w 6568309"/>
              <a:gd name="connsiteY71" fmla="*/ 3670528 h 6858000"/>
              <a:gd name="connsiteX72" fmla="*/ 6176722 w 6568309"/>
              <a:gd name="connsiteY72" fmla="*/ 3685990 h 6858000"/>
              <a:gd name="connsiteX73" fmla="*/ 6181549 w 6568309"/>
              <a:gd name="connsiteY73" fmla="*/ 3690283 h 6858000"/>
              <a:gd name="connsiteX74" fmla="*/ 6179476 w 6568309"/>
              <a:gd name="connsiteY74" fmla="*/ 3699787 h 6858000"/>
              <a:gd name="connsiteX75" fmla="*/ 6180040 w 6568309"/>
              <a:gd name="connsiteY75" fmla="*/ 3702486 h 6858000"/>
              <a:gd name="connsiteX76" fmla="*/ 6182155 w 6568309"/>
              <a:gd name="connsiteY76" fmla="*/ 3717784 h 6858000"/>
              <a:gd name="connsiteX77" fmla="*/ 6158980 w 6568309"/>
              <a:gd name="connsiteY77" fmla="*/ 3746229 h 6858000"/>
              <a:gd name="connsiteX78" fmla="*/ 6096049 w 6568309"/>
              <a:gd name="connsiteY78" fmla="*/ 3924910 h 6858000"/>
              <a:gd name="connsiteX79" fmla="*/ 6069712 w 6568309"/>
              <a:gd name="connsiteY79" fmla="*/ 3989353 h 6858000"/>
              <a:gd name="connsiteX80" fmla="*/ 6067330 w 6568309"/>
              <a:gd name="connsiteY80" fmla="*/ 4033899 h 6858000"/>
              <a:gd name="connsiteX81" fmla="*/ 6061081 w 6568309"/>
              <a:gd name="connsiteY81" fmla="*/ 4142250 h 6858000"/>
              <a:gd name="connsiteX82" fmla="*/ 6042858 w 6568309"/>
              <a:gd name="connsiteY82" fmla="*/ 4329442 h 6858000"/>
              <a:gd name="connsiteX83" fmla="*/ 6034182 w 6568309"/>
              <a:gd name="connsiteY83" fmla="*/ 4456184 h 6858000"/>
              <a:gd name="connsiteX84" fmla="*/ 6029178 w 6568309"/>
              <a:gd name="connsiteY84" fmla="*/ 4468478 h 6858000"/>
              <a:gd name="connsiteX85" fmla="*/ 6029974 w 6568309"/>
              <a:gd name="connsiteY85" fmla="*/ 4469862 h 6858000"/>
              <a:gd name="connsiteX86" fmla="*/ 6028340 w 6568309"/>
              <a:gd name="connsiteY86" fmla="*/ 4483797 h 6858000"/>
              <a:gd name="connsiteX87" fmla="*/ 6025168 w 6568309"/>
              <a:gd name="connsiteY87" fmla="*/ 4487091 h 6858000"/>
              <a:gd name="connsiteX88" fmla="*/ 6023164 w 6568309"/>
              <a:gd name="connsiteY88" fmla="*/ 4496728 h 6858000"/>
              <a:gd name="connsiteX89" fmla="*/ 6016839 w 6568309"/>
              <a:gd name="connsiteY89" fmla="*/ 4515918 h 6858000"/>
              <a:gd name="connsiteX90" fmla="*/ 6017886 w 6568309"/>
              <a:gd name="connsiteY90" fmla="*/ 4519316 h 6858000"/>
              <a:gd name="connsiteX91" fmla="*/ 6011819 w 6568309"/>
              <a:gd name="connsiteY91" fmla="*/ 4547957 h 6858000"/>
              <a:gd name="connsiteX92" fmla="*/ 6012791 w 6568309"/>
              <a:gd name="connsiteY92" fmla="*/ 4548262 h 6858000"/>
              <a:gd name="connsiteX93" fmla="*/ 6015703 w 6568309"/>
              <a:gd name="connsiteY93" fmla="*/ 4555939 h 6858000"/>
              <a:gd name="connsiteX94" fmla="*/ 6018854 w 6568309"/>
              <a:gd name="connsiteY94" fmla="*/ 4570815 h 6858000"/>
              <a:gd name="connsiteX95" fmla="*/ 6033000 w 6568309"/>
              <a:gd name="connsiteY95" fmla="*/ 4633846 h 6858000"/>
              <a:gd name="connsiteX96" fmla="*/ 6032325 w 6568309"/>
              <a:gd name="connsiteY96" fmla="*/ 4639816 h 6858000"/>
              <a:gd name="connsiteX97" fmla="*/ 6032549 w 6568309"/>
              <a:gd name="connsiteY97" fmla="*/ 4639923 h 6858000"/>
              <a:gd name="connsiteX98" fmla="*/ 6032309 w 6568309"/>
              <a:gd name="connsiteY98" fmla="*/ 4646192 h 6858000"/>
              <a:gd name="connsiteX99" fmla="*/ 6031095 w 6568309"/>
              <a:gd name="connsiteY99" fmla="*/ 4650706 h 6858000"/>
              <a:gd name="connsiteX100" fmla="*/ 6029786 w 6568309"/>
              <a:gd name="connsiteY100" fmla="*/ 4662290 h 6858000"/>
              <a:gd name="connsiteX101" fmla="*/ 6030911 w 6568309"/>
              <a:gd name="connsiteY101" fmla="*/ 4666180 h 6858000"/>
              <a:gd name="connsiteX102" fmla="*/ 6033630 w 6568309"/>
              <a:gd name="connsiteY102" fmla="*/ 4667585 h 6858000"/>
              <a:gd name="connsiteX103" fmla="*/ 6033189 w 6568309"/>
              <a:gd name="connsiteY103" fmla="*/ 4668660 h 6858000"/>
              <a:gd name="connsiteX104" fmla="*/ 6038764 w 6568309"/>
              <a:gd name="connsiteY104" fmla="*/ 4689807 h 6858000"/>
              <a:gd name="connsiteX105" fmla="*/ 6042217 w 6568309"/>
              <a:gd name="connsiteY105" fmla="*/ 4737890 h 6858000"/>
              <a:gd name="connsiteX106" fmla="*/ 6040543 w 6568309"/>
              <a:gd name="connsiteY106" fmla="*/ 4765657 h 6858000"/>
              <a:gd name="connsiteX107" fmla="*/ 6039956 w 6568309"/>
              <a:gd name="connsiteY107" fmla="*/ 4841463 h 6858000"/>
              <a:gd name="connsiteX108" fmla="*/ 6057123 w 6568309"/>
              <a:gd name="connsiteY108" fmla="*/ 4969863 h 6858000"/>
              <a:gd name="connsiteX109" fmla="*/ 6055039 w 6568309"/>
              <a:gd name="connsiteY109" fmla="*/ 4974028 h 6858000"/>
              <a:gd name="connsiteX110" fmla="*/ 6053462 w 6568309"/>
              <a:gd name="connsiteY110" fmla="*/ 4980318 h 6858000"/>
              <a:gd name="connsiteX111" fmla="*/ 6053643 w 6568309"/>
              <a:gd name="connsiteY111" fmla="*/ 4980501 h 6858000"/>
              <a:gd name="connsiteX112" fmla="*/ 6051733 w 6568309"/>
              <a:gd name="connsiteY112" fmla="*/ 4986338 h 6858000"/>
              <a:gd name="connsiteX113" fmla="*/ 6049602 w 6568309"/>
              <a:gd name="connsiteY113" fmla="*/ 4991296 h 6858000"/>
              <a:gd name="connsiteX114" fmla="*/ 6075165 w 6568309"/>
              <a:gd name="connsiteY114" fmla="*/ 5076895 h 6858000"/>
              <a:gd name="connsiteX115" fmla="*/ 6073751 w 6568309"/>
              <a:gd name="connsiteY115" fmla="*/ 5081568 h 6858000"/>
              <a:gd name="connsiteX116" fmla="*/ 6073150 w 6568309"/>
              <a:gd name="connsiteY116" fmla="*/ 5088173 h 6858000"/>
              <a:gd name="connsiteX117" fmla="*/ 6073355 w 6568309"/>
              <a:gd name="connsiteY117" fmla="*/ 5088300 h 6858000"/>
              <a:gd name="connsiteX118" fmla="*/ 6072362 w 6568309"/>
              <a:gd name="connsiteY118" fmla="*/ 5094558 h 6858000"/>
              <a:gd name="connsiteX119" fmla="*/ 6064726 w 6568309"/>
              <a:gd name="connsiteY119" fmla="*/ 5125620 h 6858000"/>
              <a:gd name="connsiteX120" fmla="*/ 6065415 w 6568309"/>
              <a:gd name="connsiteY120" fmla="*/ 5268004 h 6858000"/>
              <a:gd name="connsiteX121" fmla="*/ 6066081 w 6568309"/>
              <a:gd name="connsiteY121" fmla="*/ 5269530 h 6858000"/>
              <a:gd name="connsiteX122" fmla="*/ 6043407 w 6568309"/>
              <a:gd name="connsiteY122" fmla="*/ 5390941 h 6858000"/>
              <a:gd name="connsiteX123" fmla="*/ 6025377 w 6568309"/>
              <a:gd name="connsiteY123" fmla="*/ 5539927 h 6858000"/>
              <a:gd name="connsiteX124" fmla="*/ 6010052 w 6568309"/>
              <a:gd name="connsiteY124" fmla="*/ 5791594 h 6858000"/>
              <a:gd name="connsiteX125" fmla="*/ 5994220 w 6568309"/>
              <a:gd name="connsiteY125" fmla="*/ 5855206 h 6858000"/>
              <a:gd name="connsiteX126" fmla="*/ 5982580 w 6568309"/>
              <a:gd name="connsiteY126" fmla="*/ 5873582 h 6858000"/>
              <a:gd name="connsiteX127" fmla="*/ 5983608 w 6568309"/>
              <a:gd name="connsiteY127" fmla="*/ 5876037 h 6858000"/>
              <a:gd name="connsiteX128" fmla="*/ 5983535 w 6568309"/>
              <a:gd name="connsiteY128" fmla="*/ 5886534 h 6858000"/>
              <a:gd name="connsiteX129" fmla="*/ 5988737 w 6568309"/>
              <a:gd name="connsiteY129" fmla="*/ 5888644 h 6858000"/>
              <a:gd name="connsiteX130" fmla="*/ 5992371 w 6568309"/>
              <a:gd name="connsiteY130" fmla="*/ 5903832 h 6858000"/>
              <a:gd name="connsiteX131" fmla="*/ 5990780 w 6568309"/>
              <a:gd name="connsiteY131" fmla="*/ 5923391 h 6858000"/>
              <a:gd name="connsiteX132" fmla="*/ 5993870 w 6568309"/>
              <a:gd name="connsiteY132" fmla="*/ 6013205 h 6858000"/>
              <a:gd name="connsiteX133" fmla="*/ 5997673 w 6568309"/>
              <a:gd name="connsiteY133" fmla="*/ 6074018 h 6858000"/>
              <a:gd name="connsiteX134" fmla="*/ 6014840 w 6568309"/>
              <a:gd name="connsiteY134" fmla="*/ 6130837 h 6858000"/>
              <a:gd name="connsiteX135" fmla="*/ 6010704 w 6568309"/>
              <a:gd name="connsiteY135" fmla="*/ 6152982 h 6858000"/>
              <a:gd name="connsiteX136" fmla="*/ 6038294 w 6568309"/>
              <a:gd name="connsiteY136" fmla="*/ 6221100 h 6858000"/>
              <a:gd name="connsiteX137" fmla="*/ 6052331 w 6568309"/>
              <a:gd name="connsiteY137" fmla="*/ 6287550 h 6858000"/>
              <a:gd name="connsiteX138" fmla="*/ 6074143 w 6568309"/>
              <a:gd name="connsiteY138" fmla="*/ 6401595 h 6858000"/>
              <a:gd name="connsiteX139" fmla="*/ 6060199 w 6568309"/>
              <a:gd name="connsiteY139" fmla="*/ 6487110 h 6858000"/>
              <a:gd name="connsiteX140" fmla="*/ 6081156 w 6568309"/>
              <a:gd name="connsiteY140" fmla="*/ 6588589 h 6858000"/>
              <a:gd name="connsiteX141" fmla="*/ 6114944 w 6568309"/>
              <a:gd name="connsiteY141" fmla="*/ 6769963 h 6858000"/>
              <a:gd name="connsiteX142" fmla="*/ 6128950 w 6568309"/>
              <a:gd name="connsiteY142" fmla="*/ 6835814 h 6858000"/>
              <a:gd name="connsiteX143" fmla="*/ 6132536 w 6568309"/>
              <a:gd name="connsiteY143" fmla="*/ 6858000 h 6858000"/>
              <a:gd name="connsiteX144" fmla="*/ 4789511 w 6568309"/>
              <a:gd name="connsiteY144" fmla="*/ 6858000 h 6858000"/>
              <a:gd name="connsiteX145" fmla="*/ 1866294 w 6568309"/>
              <a:gd name="connsiteY145" fmla="*/ 6858000 h 6858000"/>
              <a:gd name="connsiteX146" fmla="*/ 1705866 w 6568309"/>
              <a:gd name="connsiteY146" fmla="*/ 6858000 h 6858000"/>
              <a:gd name="connsiteX147" fmla="*/ 1343025 w 6568309"/>
              <a:gd name="connsiteY147" fmla="*/ 6858000 h 6858000"/>
              <a:gd name="connsiteX148" fmla="*/ 523269 w 6568309"/>
              <a:gd name="connsiteY148" fmla="*/ 6858000 h 6858000"/>
              <a:gd name="connsiteX149" fmla="*/ 362841 w 6568309"/>
              <a:gd name="connsiteY149" fmla="*/ 6858000 h 6858000"/>
              <a:gd name="connsiteX150" fmla="*/ 0 w 6568309"/>
              <a:gd name="connsiteY15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6568309" h="6858000">
                <a:moveTo>
                  <a:pt x="0" y="0"/>
                </a:moveTo>
                <a:lnTo>
                  <a:pt x="362841" y="0"/>
                </a:lnTo>
                <a:lnTo>
                  <a:pt x="523269" y="0"/>
                </a:lnTo>
                <a:lnTo>
                  <a:pt x="1343025" y="0"/>
                </a:lnTo>
                <a:lnTo>
                  <a:pt x="1705866" y="0"/>
                </a:lnTo>
                <a:lnTo>
                  <a:pt x="1866294" y="0"/>
                </a:lnTo>
                <a:lnTo>
                  <a:pt x="5225154" y="0"/>
                </a:lnTo>
                <a:lnTo>
                  <a:pt x="6568179" y="0"/>
                </a:lnTo>
                <a:lnTo>
                  <a:pt x="6568309" y="1"/>
                </a:lnTo>
                <a:lnTo>
                  <a:pt x="6562951" y="30700"/>
                </a:lnTo>
                <a:cubicBezTo>
                  <a:pt x="6559126" y="84364"/>
                  <a:pt x="6548218" y="241149"/>
                  <a:pt x="6547446" y="310025"/>
                </a:cubicBezTo>
                <a:cubicBezTo>
                  <a:pt x="6550151" y="367544"/>
                  <a:pt x="6557712" y="408251"/>
                  <a:pt x="6558316" y="443960"/>
                </a:cubicBezTo>
                <a:cubicBezTo>
                  <a:pt x="6555224" y="499397"/>
                  <a:pt x="6534767" y="604434"/>
                  <a:pt x="6528896" y="642659"/>
                </a:cubicBezTo>
                <a:cubicBezTo>
                  <a:pt x="6535204" y="657287"/>
                  <a:pt x="6515365" y="658191"/>
                  <a:pt x="6523095" y="673307"/>
                </a:cubicBezTo>
                <a:cubicBezTo>
                  <a:pt x="6523388" y="693769"/>
                  <a:pt x="6506868" y="797295"/>
                  <a:pt x="6496169" y="839641"/>
                </a:cubicBezTo>
                <a:cubicBezTo>
                  <a:pt x="6484119" y="887148"/>
                  <a:pt x="6457817" y="937731"/>
                  <a:pt x="6450789" y="958357"/>
                </a:cubicBezTo>
                <a:cubicBezTo>
                  <a:pt x="6443760" y="978983"/>
                  <a:pt x="6459217" y="936930"/>
                  <a:pt x="6453996" y="963398"/>
                </a:cubicBezTo>
                <a:cubicBezTo>
                  <a:pt x="6448777" y="989867"/>
                  <a:pt x="6425575" y="1087010"/>
                  <a:pt x="6419467" y="1117169"/>
                </a:cubicBezTo>
                <a:cubicBezTo>
                  <a:pt x="6431540" y="1118586"/>
                  <a:pt x="6409651" y="1135372"/>
                  <a:pt x="6417348" y="1144352"/>
                </a:cubicBezTo>
                <a:cubicBezTo>
                  <a:pt x="6424109" y="1150681"/>
                  <a:pt x="6419047" y="1157251"/>
                  <a:pt x="6418473" y="1164484"/>
                </a:cubicBezTo>
                <a:cubicBezTo>
                  <a:pt x="6423767" y="1173524"/>
                  <a:pt x="6413947" y="1205209"/>
                  <a:pt x="6406979" y="1213829"/>
                </a:cubicBezTo>
                <a:cubicBezTo>
                  <a:pt x="6382818" y="1235037"/>
                  <a:pt x="6400452" y="1277327"/>
                  <a:pt x="6381928" y="1294823"/>
                </a:cubicBezTo>
                <a:cubicBezTo>
                  <a:pt x="6379195" y="1300845"/>
                  <a:pt x="6378069" y="1306615"/>
                  <a:pt x="6377948" y="1312193"/>
                </a:cubicBezTo>
                <a:lnTo>
                  <a:pt x="6379894" y="1327626"/>
                </a:lnTo>
                <a:lnTo>
                  <a:pt x="6385024" y="1331644"/>
                </a:lnTo>
                <a:lnTo>
                  <a:pt x="6383696" y="1341276"/>
                </a:lnTo>
                <a:cubicBezTo>
                  <a:pt x="6383952" y="1342166"/>
                  <a:pt x="6384208" y="1343055"/>
                  <a:pt x="6384464" y="1343945"/>
                </a:cubicBezTo>
                <a:cubicBezTo>
                  <a:pt x="6385957" y="1349040"/>
                  <a:pt x="6387253" y="1354080"/>
                  <a:pt x="6387748" y="1359134"/>
                </a:cubicBezTo>
                <a:cubicBezTo>
                  <a:pt x="6384363" y="1373109"/>
                  <a:pt x="6372802" y="1397612"/>
                  <a:pt x="6364157" y="1427803"/>
                </a:cubicBezTo>
                <a:cubicBezTo>
                  <a:pt x="6348141" y="1460349"/>
                  <a:pt x="6348362" y="1505076"/>
                  <a:pt x="6335874" y="1540278"/>
                </a:cubicBezTo>
                <a:lnTo>
                  <a:pt x="6331892" y="1547262"/>
                </a:lnTo>
                <a:lnTo>
                  <a:pt x="6332744" y="1577056"/>
                </a:lnTo>
                <a:cubicBezTo>
                  <a:pt x="6335859" y="1582205"/>
                  <a:pt x="6336674" y="1589568"/>
                  <a:pt x="6333604" y="1595898"/>
                </a:cubicBezTo>
                <a:lnTo>
                  <a:pt x="6324749" y="1703726"/>
                </a:lnTo>
                <a:cubicBezTo>
                  <a:pt x="6324080" y="1739332"/>
                  <a:pt x="6318019" y="1754453"/>
                  <a:pt x="6329594" y="1809535"/>
                </a:cubicBezTo>
                <a:cubicBezTo>
                  <a:pt x="6344930" y="1868036"/>
                  <a:pt x="6323725" y="1952670"/>
                  <a:pt x="6329062" y="2018310"/>
                </a:cubicBezTo>
                <a:cubicBezTo>
                  <a:pt x="6308075" y="2053162"/>
                  <a:pt x="6326925" y="2034561"/>
                  <a:pt x="6321735" y="2071355"/>
                </a:cubicBezTo>
                <a:lnTo>
                  <a:pt x="6322678" y="2141166"/>
                </a:lnTo>
                <a:lnTo>
                  <a:pt x="6321340" y="2154548"/>
                </a:lnTo>
                <a:lnTo>
                  <a:pt x="6316582" y="2158153"/>
                </a:lnTo>
                <a:lnTo>
                  <a:pt x="6311428" y="2178174"/>
                </a:lnTo>
                <a:cubicBezTo>
                  <a:pt x="6310177" y="2185696"/>
                  <a:pt x="6309622" y="2193828"/>
                  <a:pt x="6310192" y="2202858"/>
                </a:cubicBezTo>
                <a:cubicBezTo>
                  <a:pt x="6319667" y="2232772"/>
                  <a:pt x="6296459" y="2283357"/>
                  <a:pt x="6309211" y="2320214"/>
                </a:cubicBezTo>
                <a:cubicBezTo>
                  <a:pt x="6307537" y="2355906"/>
                  <a:pt x="6302490" y="2394678"/>
                  <a:pt x="6300151" y="2417011"/>
                </a:cubicBezTo>
                <a:cubicBezTo>
                  <a:pt x="6292303" y="2426377"/>
                  <a:pt x="6304439" y="2456509"/>
                  <a:pt x="6295176" y="2454207"/>
                </a:cubicBezTo>
                <a:cubicBezTo>
                  <a:pt x="6299335" y="2464947"/>
                  <a:pt x="6297305" y="2476105"/>
                  <a:pt x="6293727" y="2487203"/>
                </a:cubicBezTo>
                <a:lnTo>
                  <a:pt x="6285477" y="2512282"/>
                </a:lnTo>
                <a:cubicBezTo>
                  <a:pt x="6285720" y="2512961"/>
                  <a:pt x="6285962" y="2513640"/>
                  <a:pt x="6286205" y="2514318"/>
                </a:cubicBezTo>
                <a:cubicBezTo>
                  <a:pt x="6292347" y="2534324"/>
                  <a:pt x="6298487" y="2554328"/>
                  <a:pt x="6304629" y="2574334"/>
                </a:cubicBezTo>
                <a:lnTo>
                  <a:pt x="6303842" y="2579877"/>
                </a:lnTo>
                <a:cubicBezTo>
                  <a:pt x="6303729" y="2585644"/>
                  <a:pt x="6304006" y="2603388"/>
                  <a:pt x="6303953" y="2608928"/>
                </a:cubicBezTo>
                <a:lnTo>
                  <a:pt x="6303530" y="2613111"/>
                </a:lnTo>
                <a:lnTo>
                  <a:pt x="6297474" y="2621996"/>
                </a:lnTo>
                <a:lnTo>
                  <a:pt x="6299263" y="2634265"/>
                </a:lnTo>
                <a:lnTo>
                  <a:pt x="6293065" y="2647237"/>
                </a:lnTo>
                <a:cubicBezTo>
                  <a:pt x="6294685" y="2648158"/>
                  <a:pt x="6296180" y="2649356"/>
                  <a:pt x="6297496" y="2650786"/>
                </a:cubicBezTo>
                <a:lnTo>
                  <a:pt x="6301708" y="2661993"/>
                </a:lnTo>
                <a:lnTo>
                  <a:pt x="6295884" y="2670949"/>
                </a:lnTo>
                <a:cubicBezTo>
                  <a:pt x="6304913" y="2672007"/>
                  <a:pt x="6294429" y="2681695"/>
                  <a:pt x="6291714" y="2690255"/>
                </a:cubicBezTo>
                <a:lnTo>
                  <a:pt x="6292327" y="2695683"/>
                </a:lnTo>
                <a:lnTo>
                  <a:pt x="6284410" y="2713964"/>
                </a:lnTo>
                <a:lnTo>
                  <a:pt x="6280410" y="2730175"/>
                </a:lnTo>
                <a:lnTo>
                  <a:pt x="6288082" y="2763497"/>
                </a:lnTo>
                <a:lnTo>
                  <a:pt x="6260924" y="3051539"/>
                </a:lnTo>
                <a:cubicBezTo>
                  <a:pt x="6251455" y="3165645"/>
                  <a:pt x="6222174" y="3216611"/>
                  <a:pt x="6210151" y="3335396"/>
                </a:cubicBezTo>
                <a:lnTo>
                  <a:pt x="6212034" y="3456509"/>
                </a:lnTo>
                <a:lnTo>
                  <a:pt x="6197490" y="3531827"/>
                </a:lnTo>
                <a:lnTo>
                  <a:pt x="6208018" y="3570877"/>
                </a:lnTo>
                <a:lnTo>
                  <a:pt x="6205920" y="3583849"/>
                </a:lnTo>
                <a:lnTo>
                  <a:pt x="6199616" y="3592763"/>
                </a:lnTo>
                <a:cubicBezTo>
                  <a:pt x="6191839" y="3613948"/>
                  <a:pt x="6196204" y="3641245"/>
                  <a:pt x="6181288" y="3653485"/>
                </a:cubicBezTo>
                <a:cubicBezTo>
                  <a:pt x="6178087" y="3659316"/>
                  <a:pt x="6176516" y="3664985"/>
                  <a:pt x="6175963" y="3670528"/>
                </a:cubicBezTo>
                <a:lnTo>
                  <a:pt x="6176722" y="3685990"/>
                </a:lnTo>
                <a:lnTo>
                  <a:pt x="6181549" y="3690283"/>
                </a:lnTo>
                <a:lnTo>
                  <a:pt x="6179476" y="3699787"/>
                </a:lnTo>
                <a:cubicBezTo>
                  <a:pt x="6179664" y="3700686"/>
                  <a:pt x="6179852" y="3701586"/>
                  <a:pt x="6180040" y="3702486"/>
                </a:cubicBezTo>
                <a:cubicBezTo>
                  <a:pt x="6181140" y="3707637"/>
                  <a:pt x="6182047" y="3712728"/>
                  <a:pt x="6182155" y="3717784"/>
                </a:cubicBezTo>
                <a:cubicBezTo>
                  <a:pt x="6156678" y="3711701"/>
                  <a:pt x="6178864" y="3759789"/>
                  <a:pt x="6158980" y="3746229"/>
                </a:cubicBezTo>
                <a:cubicBezTo>
                  <a:pt x="6144630" y="3780750"/>
                  <a:pt x="6117520" y="3867558"/>
                  <a:pt x="6096049" y="3924910"/>
                </a:cubicBezTo>
                <a:lnTo>
                  <a:pt x="6069712" y="3989353"/>
                </a:lnTo>
                <a:lnTo>
                  <a:pt x="6067330" y="4033899"/>
                </a:lnTo>
                <a:cubicBezTo>
                  <a:pt x="6065506" y="4070470"/>
                  <a:pt x="6063599" y="4110146"/>
                  <a:pt x="6061081" y="4142250"/>
                </a:cubicBezTo>
                <a:cubicBezTo>
                  <a:pt x="6055260" y="4200007"/>
                  <a:pt x="6045907" y="4278998"/>
                  <a:pt x="6042858" y="4329442"/>
                </a:cubicBezTo>
                <a:cubicBezTo>
                  <a:pt x="6038376" y="4381764"/>
                  <a:pt x="6036461" y="4433012"/>
                  <a:pt x="6034182" y="4456184"/>
                </a:cubicBezTo>
                <a:lnTo>
                  <a:pt x="6029178" y="4468478"/>
                </a:lnTo>
                <a:lnTo>
                  <a:pt x="6029974" y="4469862"/>
                </a:lnTo>
                <a:cubicBezTo>
                  <a:pt x="6031287" y="4476321"/>
                  <a:pt x="6030316" y="4480555"/>
                  <a:pt x="6028340" y="4483797"/>
                </a:cubicBezTo>
                <a:lnTo>
                  <a:pt x="6025168" y="4487091"/>
                </a:lnTo>
                <a:lnTo>
                  <a:pt x="6023164" y="4496728"/>
                </a:lnTo>
                <a:lnTo>
                  <a:pt x="6016839" y="4515918"/>
                </a:lnTo>
                <a:cubicBezTo>
                  <a:pt x="6017189" y="4517049"/>
                  <a:pt x="6017537" y="4518182"/>
                  <a:pt x="6017886" y="4519316"/>
                </a:cubicBezTo>
                <a:lnTo>
                  <a:pt x="6011819" y="4547957"/>
                </a:lnTo>
                <a:lnTo>
                  <a:pt x="6012791" y="4548262"/>
                </a:lnTo>
                <a:cubicBezTo>
                  <a:pt x="6014837" y="4549595"/>
                  <a:pt x="6016087" y="4551811"/>
                  <a:pt x="6015703" y="4555939"/>
                </a:cubicBezTo>
                <a:cubicBezTo>
                  <a:pt x="6031790" y="4548276"/>
                  <a:pt x="6021405" y="4557977"/>
                  <a:pt x="6018854" y="4570815"/>
                </a:cubicBezTo>
                <a:cubicBezTo>
                  <a:pt x="6021736" y="4583801"/>
                  <a:pt x="6030754" y="4622347"/>
                  <a:pt x="6033000" y="4633846"/>
                </a:cubicBezTo>
                <a:lnTo>
                  <a:pt x="6032325" y="4639816"/>
                </a:lnTo>
                <a:lnTo>
                  <a:pt x="6032549" y="4639923"/>
                </a:lnTo>
                <a:cubicBezTo>
                  <a:pt x="6032911" y="4641190"/>
                  <a:pt x="6032878" y="4643141"/>
                  <a:pt x="6032309" y="4646192"/>
                </a:cubicBezTo>
                <a:lnTo>
                  <a:pt x="6031095" y="4650706"/>
                </a:lnTo>
                <a:lnTo>
                  <a:pt x="6029786" y="4662290"/>
                </a:lnTo>
                <a:cubicBezTo>
                  <a:pt x="6030161" y="4663587"/>
                  <a:pt x="6030536" y="4664883"/>
                  <a:pt x="6030911" y="4666180"/>
                </a:cubicBezTo>
                <a:lnTo>
                  <a:pt x="6033630" y="4667585"/>
                </a:lnTo>
                <a:lnTo>
                  <a:pt x="6033189" y="4668660"/>
                </a:lnTo>
                <a:cubicBezTo>
                  <a:pt x="6027286" y="4676831"/>
                  <a:pt x="6019767" y="4679345"/>
                  <a:pt x="6038764" y="4689807"/>
                </a:cubicBezTo>
                <a:cubicBezTo>
                  <a:pt x="6028616" y="4708535"/>
                  <a:pt x="6040474" y="4712235"/>
                  <a:pt x="6042217" y="4737890"/>
                </a:cubicBezTo>
                <a:cubicBezTo>
                  <a:pt x="6033362" y="4748600"/>
                  <a:pt x="6035273" y="4757223"/>
                  <a:pt x="6040543" y="4765657"/>
                </a:cubicBezTo>
                <a:cubicBezTo>
                  <a:pt x="6034416" y="4790618"/>
                  <a:pt x="6040696" y="4813399"/>
                  <a:pt x="6039956" y="4841463"/>
                </a:cubicBezTo>
                <a:lnTo>
                  <a:pt x="6057123" y="4969863"/>
                </a:lnTo>
                <a:lnTo>
                  <a:pt x="6055039" y="4974028"/>
                </a:lnTo>
                <a:cubicBezTo>
                  <a:pt x="6053860" y="4976933"/>
                  <a:pt x="6053409" y="4978909"/>
                  <a:pt x="6053462" y="4980318"/>
                </a:cubicBezTo>
                <a:lnTo>
                  <a:pt x="6053643" y="4980501"/>
                </a:lnTo>
                <a:lnTo>
                  <a:pt x="6051733" y="4986338"/>
                </a:lnTo>
                <a:lnTo>
                  <a:pt x="6049602" y="4991296"/>
                </a:lnTo>
                <a:cubicBezTo>
                  <a:pt x="6058123" y="5019829"/>
                  <a:pt x="6066643" y="5048361"/>
                  <a:pt x="6075165" y="5076895"/>
                </a:cubicBezTo>
                <a:lnTo>
                  <a:pt x="6073751" y="5081568"/>
                </a:lnTo>
                <a:cubicBezTo>
                  <a:pt x="6073034" y="5084748"/>
                  <a:pt x="6072888" y="5086810"/>
                  <a:pt x="6073150" y="5088173"/>
                </a:cubicBezTo>
                <a:lnTo>
                  <a:pt x="6073355" y="5088300"/>
                </a:lnTo>
                <a:lnTo>
                  <a:pt x="6072362" y="5094558"/>
                </a:lnTo>
                <a:cubicBezTo>
                  <a:pt x="6070184" y="5105196"/>
                  <a:pt x="6067588" y="5115626"/>
                  <a:pt x="6064726" y="5125620"/>
                </a:cubicBezTo>
                <a:cubicBezTo>
                  <a:pt x="6063568" y="5154527"/>
                  <a:pt x="6065189" y="5244020"/>
                  <a:pt x="6065415" y="5268004"/>
                </a:cubicBezTo>
                <a:cubicBezTo>
                  <a:pt x="6065637" y="5268513"/>
                  <a:pt x="6065860" y="5269021"/>
                  <a:pt x="6066081" y="5269530"/>
                </a:cubicBezTo>
                <a:lnTo>
                  <a:pt x="6043407" y="5390941"/>
                </a:lnTo>
                <a:cubicBezTo>
                  <a:pt x="6032545" y="5438194"/>
                  <a:pt x="6020942" y="5465286"/>
                  <a:pt x="6025377" y="5539927"/>
                </a:cubicBezTo>
                <a:cubicBezTo>
                  <a:pt x="6019787" y="5610775"/>
                  <a:pt x="6013913" y="5740573"/>
                  <a:pt x="6010052" y="5791594"/>
                </a:cubicBezTo>
                <a:cubicBezTo>
                  <a:pt x="5989401" y="5787060"/>
                  <a:pt x="6018524" y="5849672"/>
                  <a:pt x="5994220" y="5855206"/>
                </a:cubicBezTo>
                <a:cubicBezTo>
                  <a:pt x="5995282" y="5860240"/>
                  <a:pt x="5980598" y="5868910"/>
                  <a:pt x="5982580" y="5873582"/>
                </a:cubicBezTo>
                <a:cubicBezTo>
                  <a:pt x="5982922" y="5874401"/>
                  <a:pt x="5983265" y="5875218"/>
                  <a:pt x="5983608" y="5876037"/>
                </a:cubicBezTo>
                <a:lnTo>
                  <a:pt x="5983535" y="5886534"/>
                </a:lnTo>
                <a:lnTo>
                  <a:pt x="5988737" y="5888644"/>
                </a:lnTo>
                <a:cubicBezTo>
                  <a:pt x="5989948" y="5893707"/>
                  <a:pt x="5991159" y="5898769"/>
                  <a:pt x="5992371" y="5903832"/>
                </a:cubicBezTo>
                <a:cubicBezTo>
                  <a:pt x="5992924" y="5909651"/>
                  <a:pt x="5992578" y="5916068"/>
                  <a:pt x="5990780" y="5923391"/>
                </a:cubicBezTo>
                <a:cubicBezTo>
                  <a:pt x="5975822" y="5948880"/>
                  <a:pt x="6013580" y="5981626"/>
                  <a:pt x="5993870" y="6013205"/>
                </a:cubicBezTo>
                <a:cubicBezTo>
                  <a:pt x="5988486" y="6024901"/>
                  <a:pt x="5991718" y="6066777"/>
                  <a:pt x="5997673" y="6074018"/>
                </a:cubicBezTo>
                <a:cubicBezTo>
                  <a:pt x="5998007" y="6081731"/>
                  <a:pt x="6007861" y="6126985"/>
                  <a:pt x="6014840" y="6130837"/>
                </a:cubicBezTo>
                <a:cubicBezTo>
                  <a:pt x="6022998" y="6137057"/>
                  <a:pt x="5999420" y="6156330"/>
                  <a:pt x="6010704" y="6152982"/>
                </a:cubicBezTo>
                <a:cubicBezTo>
                  <a:pt x="6008682" y="6186619"/>
                  <a:pt x="6039938" y="6191636"/>
                  <a:pt x="6038294" y="6221100"/>
                </a:cubicBezTo>
                <a:cubicBezTo>
                  <a:pt x="6039643" y="6222126"/>
                  <a:pt x="6046356" y="6257468"/>
                  <a:pt x="6052331" y="6287550"/>
                </a:cubicBezTo>
                <a:cubicBezTo>
                  <a:pt x="6058307" y="6317632"/>
                  <a:pt x="6082079" y="6391312"/>
                  <a:pt x="6074143" y="6401595"/>
                </a:cubicBezTo>
                <a:cubicBezTo>
                  <a:pt x="6074931" y="6423902"/>
                  <a:pt x="6059614" y="6432919"/>
                  <a:pt x="6060199" y="6487110"/>
                </a:cubicBezTo>
                <a:cubicBezTo>
                  <a:pt x="6075583" y="6574474"/>
                  <a:pt x="6076150" y="6553611"/>
                  <a:pt x="6081156" y="6588589"/>
                </a:cubicBezTo>
                <a:cubicBezTo>
                  <a:pt x="6102088" y="6637976"/>
                  <a:pt x="6067660" y="6687723"/>
                  <a:pt x="6114944" y="6769963"/>
                </a:cubicBezTo>
                <a:cubicBezTo>
                  <a:pt x="6130462" y="6819284"/>
                  <a:pt x="6119243" y="6817955"/>
                  <a:pt x="6128950" y="6835814"/>
                </a:cubicBezTo>
                <a:lnTo>
                  <a:pt x="6132536" y="6858000"/>
                </a:lnTo>
                <a:lnTo>
                  <a:pt x="4789511" y="6858000"/>
                </a:lnTo>
                <a:lnTo>
                  <a:pt x="1866294" y="6858000"/>
                </a:lnTo>
                <a:lnTo>
                  <a:pt x="1705866" y="6858000"/>
                </a:lnTo>
                <a:lnTo>
                  <a:pt x="1343025" y="6858000"/>
                </a:lnTo>
                <a:lnTo>
                  <a:pt x="523269" y="6858000"/>
                </a:lnTo>
                <a:lnTo>
                  <a:pt x="362841"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853FE43C-ACD6-FBC6-04A9-E315AFB806E4}"/>
              </a:ext>
            </a:extLst>
          </p:cNvPr>
          <p:cNvSpPr>
            <a:spLocks noGrp="1"/>
          </p:cNvSpPr>
          <p:nvPr>
            <p:ph type="title"/>
          </p:nvPr>
        </p:nvSpPr>
        <p:spPr>
          <a:xfrm>
            <a:off x="233680" y="20320"/>
            <a:ext cx="11663680" cy="965200"/>
          </a:xfrm>
        </p:spPr>
        <p:txBody>
          <a:bodyPr>
            <a:normAutofit/>
          </a:bodyPr>
          <a:lstStyle/>
          <a:p>
            <a:r>
              <a:rPr lang="en-GB" sz="3100" b="1">
                <a:latin typeface="Algerian" panose="04020705040A02060702" pitchFamily="82" charset="0"/>
                <a:cs typeface="Aldhabi" panose="020B0604020202020204" pitchFamily="2" charset="-78"/>
              </a:rPr>
              <a:t>PSYCHOSEXUAL STAGES OF DEVELOPMENT (MANPREET KAUR)</a:t>
            </a:r>
            <a:endParaRPr lang="en-GB" sz="3100" b="1" dirty="0">
              <a:latin typeface="Algerian" panose="04020705040A02060702" pitchFamily="82" charset="0"/>
              <a:cs typeface="Aldhabi" panose="020B0604020202020204" pitchFamily="2" charset="-78"/>
            </a:endParaRPr>
          </a:p>
        </p:txBody>
      </p:sp>
      <p:graphicFrame>
        <p:nvGraphicFramePr>
          <p:cNvPr id="1035" name="Content Placeholder 2">
            <a:extLst>
              <a:ext uri="{FF2B5EF4-FFF2-40B4-BE49-F238E27FC236}">
                <a16:creationId xmlns:a16="http://schemas.microsoft.com/office/drawing/2014/main" id="{17864A32-7218-4518-4C78-1D1C4728DED4}"/>
              </a:ext>
            </a:extLst>
          </p:cNvPr>
          <p:cNvGraphicFramePr>
            <a:graphicFrameLocks noGrp="1"/>
          </p:cNvGraphicFramePr>
          <p:nvPr>
            <p:ph idx="1"/>
            <p:extLst>
              <p:ext uri="{D42A27DB-BD31-4B8C-83A1-F6EECF244321}">
                <p14:modId xmlns:p14="http://schemas.microsoft.com/office/powerpoint/2010/main" val="1941531061"/>
              </p:ext>
            </p:extLst>
          </p:nvPr>
        </p:nvGraphicFramePr>
        <p:xfrm>
          <a:off x="233680" y="985520"/>
          <a:ext cx="7366000" cy="54805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Psychosexual Development by Sigmund Freud – Sprouts – Learning Videos –  Social Sciences">
            <a:extLst>
              <a:ext uri="{FF2B5EF4-FFF2-40B4-BE49-F238E27FC236}">
                <a16:creationId xmlns:a16="http://schemas.microsoft.com/office/drawing/2014/main" id="{52BA8E97-05DB-C828-BA62-6CA56B41052C}"/>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7599680" y="1402080"/>
            <a:ext cx="4592320" cy="48056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8825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71" name="Rectangle 107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B2E733A-8182-3A48-2D2A-E355B9173DC6}"/>
              </a:ext>
            </a:extLst>
          </p:cNvPr>
          <p:cNvSpPr>
            <a:spLocks noGrp="1"/>
          </p:cNvSpPr>
          <p:nvPr>
            <p:ph idx="1"/>
          </p:nvPr>
        </p:nvSpPr>
        <p:spPr>
          <a:xfrm>
            <a:off x="111760" y="0"/>
            <a:ext cx="6421120" cy="6380480"/>
          </a:xfrm>
        </p:spPr>
        <p:txBody>
          <a:bodyPr>
            <a:noAutofit/>
          </a:bodyPr>
          <a:lstStyle/>
          <a:p>
            <a:pPr marL="0" indent="0">
              <a:buNone/>
            </a:pPr>
            <a:r>
              <a:rPr lang="en-GB" sz="1800" dirty="0">
                <a:latin typeface="Algerian" panose="04020705040A02060702" pitchFamily="82" charset="0"/>
              </a:rPr>
              <a:t>                                                                      (MANPREET KAUR)</a:t>
            </a:r>
          </a:p>
          <a:p>
            <a:pPr marL="0" indent="0">
              <a:buNone/>
            </a:pPr>
            <a:r>
              <a:rPr lang="en-GB" sz="2400" dirty="0">
                <a:latin typeface="Algerian" panose="04020705040A02060702" pitchFamily="82" charset="0"/>
              </a:rPr>
              <a:t>phallic stage</a:t>
            </a:r>
          </a:p>
          <a:p>
            <a:r>
              <a:rPr lang="en-GB" sz="2400" dirty="0"/>
              <a:t>The phallic stage of development, according to Sigmund Freud’s psychosexual phases of development, happens in children between the ages of three and six. A child’s attention is on the genitalia or penis during the phallic stage, according to Freud’s stages, which were based on levels of erogenous zones or pleasure seeking impulses. Children also understand the distinction between males and girls at this stage. According  to Freud’s views, if the problem will have an impact on how men and women will behave as adults. The subsequent genital stage is influenced by the phallic stage (</a:t>
            </a:r>
            <a:r>
              <a:rPr lang="en-GB" sz="2400" dirty="0" err="1"/>
              <a:t>Mccaw</a:t>
            </a:r>
            <a:r>
              <a:rPr lang="en-GB" sz="2400" dirty="0"/>
              <a:t> and </a:t>
            </a:r>
            <a:r>
              <a:rPr lang="en-GB" sz="2400" dirty="0" err="1"/>
              <a:t>stephanie</a:t>
            </a:r>
            <a:r>
              <a:rPr lang="en-GB" sz="2400" dirty="0"/>
              <a:t>, 2021).</a:t>
            </a:r>
          </a:p>
        </p:txBody>
      </p:sp>
      <p:pic>
        <p:nvPicPr>
          <p:cNvPr id="2" name="Picture 2" descr="36 Fun And Interesting Learning Activities For 3-Year-Olds">
            <a:extLst>
              <a:ext uri="{FF2B5EF4-FFF2-40B4-BE49-F238E27FC236}">
                <a16:creationId xmlns:a16="http://schemas.microsoft.com/office/drawing/2014/main" id="{23490C63-7052-24A7-3ECD-4DFB3F9AE1F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90"/>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265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0" name="Rectangle 1032">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580B500-767F-B52D-F73B-D431F2CCB0C3}"/>
              </a:ext>
            </a:extLst>
          </p:cNvPr>
          <p:cNvSpPr>
            <a:spLocks noGrp="1"/>
          </p:cNvSpPr>
          <p:nvPr>
            <p:ph idx="1"/>
          </p:nvPr>
        </p:nvSpPr>
        <p:spPr>
          <a:xfrm>
            <a:off x="132080" y="182880"/>
            <a:ext cx="6319520" cy="6441123"/>
          </a:xfrm>
        </p:spPr>
        <p:txBody>
          <a:bodyPr>
            <a:normAutofit/>
          </a:bodyPr>
          <a:lstStyle/>
          <a:p>
            <a:pPr marL="0" indent="0">
              <a:buNone/>
            </a:pPr>
            <a:endParaRPr lang="en-GB" sz="1800" b="1" dirty="0"/>
          </a:p>
          <a:p>
            <a:pPr marL="0" indent="0">
              <a:buNone/>
            </a:pPr>
            <a:r>
              <a:rPr lang="en-GB" sz="1800" dirty="0">
                <a:latin typeface="Algerian" panose="04020705040A02060702" pitchFamily="82" charset="0"/>
              </a:rPr>
              <a:t>                                                                      (MANPRRET KAUR)</a:t>
            </a:r>
          </a:p>
          <a:p>
            <a:pPr marL="0" indent="0">
              <a:buNone/>
            </a:pPr>
            <a:endParaRPr lang="en-GB" sz="1800" dirty="0">
              <a:latin typeface="Algerian" panose="04020705040A02060702" pitchFamily="82" charset="0"/>
            </a:endParaRPr>
          </a:p>
          <a:p>
            <a:r>
              <a:rPr lang="en-GB" sz="1800" dirty="0">
                <a:latin typeface="Algerian" panose="04020705040A02060702" pitchFamily="82" charset="0"/>
              </a:rPr>
              <a:t>PHALLIC STAGE EXAMPLE: </a:t>
            </a:r>
            <a:r>
              <a:rPr lang="en-GB" sz="1800" dirty="0"/>
              <a:t>Children focus on the genitalia as the erogenous zones when they are in the phallic stage of development. The Oedipus complex and the Electra complex are two prominent examples of behaviour during this period that Freud discussed. Together with these actions. Freud assigned the phallic stage two different types of defensive mechanism and the oedipal complex a fear of the father that he named castration anxiety (</a:t>
            </a:r>
            <a:r>
              <a:rPr lang="en-GB" sz="1800" dirty="0" err="1"/>
              <a:t>Mccaw</a:t>
            </a:r>
            <a:r>
              <a:rPr lang="en-GB" sz="1800" dirty="0"/>
              <a:t> and Stephanie, 2021)</a:t>
            </a:r>
          </a:p>
          <a:p>
            <a:pPr marL="0" indent="0">
              <a:buNone/>
            </a:pPr>
            <a:endParaRPr lang="en-GB" sz="1800" b="1" dirty="0"/>
          </a:p>
          <a:p>
            <a:r>
              <a:rPr lang="en-GB" sz="1800" b="1" dirty="0"/>
              <a:t>FATHER CONTRIBUTION IN PHALLIC stage</a:t>
            </a:r>
            <a:r>
              <a:rPr lang="en-GB" sz="1800" dirty="0">
                <a:latin typeface="Algerian" panose="04020705040A02060702" pitchFamily="82" charset="0"/>
              </a:rPr>
              <a:t> </a:t>
            </a:r>
            <a:r>
              <a:rPr lang="en-GB" sz="1800" dirty="0"/>
              <a:t>(</a:t>
            </a:r>
            <a:r>
              <a:rPr lang="en-GB" sz="1800" dirty="0" err="1"/>
              <a:t>Mccaw</a:t>
            </a:r>
            <a:r>
              <a:rPr lang="en-GB" sz="1800" dirty="0"/>
              <a:t> and Stephanie, 2021).</a:t>
            </a:r>
          </a:p>
          <a:p>
            <a:r>
              <a:rPr lang="en-GB" sz="1800" b="1" dirty="0"/>
              <a:t>MOTHER CONTRIBUTION IN PHALLIC STAGE </a:t>
            </a:r>
            <a:r>
              <a:rPr lang="en-GB" sz="1800" dirty="0"/>
              <a:t>(</a:t>
            </a:r>
            <a:r>
              <a:rPr lang="en-GB" sz="1800" dirty="0" err="1"/>
              <a:t>Mccaw</a:t>
            </a:r>
            <a:r>
              <a:rPr lang="en-GB" sz="1800" dirty="0"/>
              <a:t> and  Stephanie, 2021).</a:t>
            </a:r>
            <a:endParaRPr lang="en-GB" sz="1800" b="1" dirty="0"/>
          </a:p>
        </p:txBody>
      </p:sp>
      <p:pic>
        <p:nvPicPr>
          <p:cNvPr id="1028" name="Picture 4" descr="Oedipus Complex: What It Is and How It Works">
            <a:extLst>
              <a:ext uri="{FF2B5EF4-FFF2-40B4-BE49-F238E27FC236}">
                <a16:creationId xmlns:a16="http://schemas.microsoft.com/office/drawing/2014/main" id="{F1A9095F-41A1-61D2-B955-D1619D344F3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107" r="8855" b="-1"/>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7017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2BA8F-CAB3-9A4D-89F6-9818CDC6546E}"/>
              </a:ext>
            </a:extLst>
          </p:cNvPr>
          <p:cNvSpPr>
            <a:spLocks noGrp="1"/>
          </p:cNvSpPr>
          <p:nvPr>
            <p:ph type="title"/>
          </p:nvPr>
        </p:nvSpPr>
        <p:spPr>
          <a:xfrm>
            <a:off x="272143" y="87087"/>
            <a:ext cx="11081657" cy="1317170"/>
          </a:xfrm>
        </p:spPr>
        <p:txBody>
          <a:bodyPr/>
          <a:lstStyle/>
          <a:p>
            <a:r>
              <a:rPr lang="en-GB" dirty="0"/>
              <a:t>Critically evaluate the lifespan psychological theory                                              (Ivan Dimitrov)</a:t>
            </a:r>
          </a:p>
        </p:txBody>
      </p:sp>
      <p:graphicFrame>
        <p:nvGraphicFramePr>
          <p:cNvPr id="6" name="Content Placeholder 5">
            <a:extLst>
              <a:ext uri="{FF2B5EF4-FFF2-40B4-BE49-F238E27FC236}">
                <a16:creationId xmlns:a16="http://schemas.microsoft.com/office/drawing/2014/main" id="{A5AEBB21-A848-880D-5D93-39D5141290A3}"/>
              </a:ext>
            </a:extLst>
          </p:cNvPr>
          <p:cNvGraphicFramePr>
            <a:graphicFrameLocks noGrp="1"/>
          </p:cNvGraphicFramePr>
          <p:nvPr>
            <p:ph idx="1"/>
            <p:extLst>
              <p:ext uri="{D42A27DB-BD31-4B8C-83A1-F6EECF244321}">
                <p14:modId xmlns:p14="http://schemas.microsoft.com/office/powerpoint/2010/main" val="2883741845"/>
              </p:ext>
            </p:extLst>
          </p:nvPr>
        </p:nvGraphicFramePr>
        <p:xfrm>
          <a:off x="1959768" y="2693670"/>
          <a:ext cx="5431631" cy="1188720"/>
        </p:xfrm>
        <a:graphic>
          <a:graphicData uri="http://schemas.openxmlformats.org/drawingml/2006/table">
            <a:tbl>
              <a:tblPr/>
              <a:tblGrid>
                <a:gridCol w="2758652">
                  <a:extLst>
                    <a:ext uri="{9D8B030D-6E8A-4147-A177-3AD203B41FA5}">
                      <a16:colId xmlns:a16="http://schemas.microsoft.com/office/drawing/2014/main" val="642829592"/>
                    </a:ext>
                  </a:extLst>
                </a:gridCol>
                <a:gridCol w="2672979">
                  <a:extLst>
                    <a:ext uri="{9D8B030D-6E8A-4147-A177-3AD203B41FA5}">
                      <a16:colId xmlns:a16="http://schemas.microsoft.com/office/drawing/2014/main" val="759265874"/>
                    </a:ext>
                  </a:extLst>
                </a:gridCol>
              </a:tblGrid>
              <a:tr h="488950">
                <a:tc>
                  <a:txBody>
                    <a:bodyPr/>
                    <a:lstStyle/>
                    <a:p>
                      <a:pPr algn="l" fontAlgn="base"/>
                      <a:r>
                        <a:rPr lang="en-GB" sz="3300" b="1" i="0">
                          <a:solidFill>
                            <a:srgbClr val="000000"/>
                          </a:solidFill>
                          <a:effectLst/>
                          <a:latin typeface="Calibri" panose="020F0502020204030204" pitchFamily="34" charset="0"/>
                        </a:rPr>
                        <a:t>Strenghts​</a:t>
                      </a:r>
                      <a:endParaRPr lang="en-GB" b="1" i="0">
                        <a:solidFill>
                          <a:srgbClr val="000000"/>
                        </a:solidFill>
                        <a:effectLst/>
                      </a:endParaRPr>
                    </a:p>
                  </a:txBody>
                  <a:tcPr>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l" fontAlgn="base"/>
                      <a:r>
                        <a:rPr lang="en-GB" sz="3300" b="1" i="0">
                          <a:solidFill>
                            <a:srgbClr val="000000"/>
                          </a:solidFill>
                          <a:effectLst/>
                          <a:latin typeface="Calibri" panose="020F0502020204030204" pitchFamily="34" charset="0"/>
                        </a:rPr>
                        <a:t>Weaknesses​</a:t>
                      </a:r>
                      <a:endParaRPr lang="en-GB" b="1" i="0">
                        <a:solidFill>
                          <a:srgbClr val="000000"/>
                        </a:solidFill>
                        <a:effectLst/>
                      </a:endParaRPr>
                    </a:p>
                  </a:txBody>
                  <a:tcPr>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extLst>
                  <a:ext uri="{0D108BD9-81ED-4DB2-BD59-A6C34878D82A}">
                    <a16:rowId xmlns:a16="http://schemas.microsoft.com/office/drawing/2014/main" val="3867683430"/>
                  </a:ext>
                </a:extLst>
              </a:tr>
              <a:tr h="488950">
                <a:tc>
                  <a:txBody>
                    <a:bodyPr/>
                    <a:lstStyle/>
                    <a:p>
                      <a:pPr algn="l" fontAlgn="base"/>
                      <a:r>
                        <a:rPr lang="en-GB" sz="3300" b="0" i="0">
                          <a:solidFill>
                            <a:srgbClr val="000000"/>
                          </a:solidFill>
                          <a:effectLst/>
                          <a:latin typeface="Calibri" panose="020F0502020204030204" pitchFamily="34" charset="0"/>
                        </a:rPr>
                        <a:t>Opportunities​</a:t>
                      </a:r>
                      <a:endParaRPr lang="en-GB" b="0" i="0">
                        <a:solidFill>
                          <a:srgbClr val="000000"/>
                        </a:solidFill>
                        <a:effectLst/>
                      </a:endParaRPr>
                    </a:p>
                  </a:txBody>
                  <a:tcPr>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tc>
                  <a:txBody>
                    <a:bodyPr/>
                    <a:lstStyle/>
                    <a:p>
                      <a:pPr algn="l" fontAlgn="base"/>
                      <a:r>
                        <a:rPr lang="en-GB" sz="3300" b="0" i="0" dirty="0">
                          <a:solidFill>
                            <a:srgbClr val="000000"/>
                          </a:solidFill>
                          <a:effectLst/>
                          <a:latin typeface="Calibri" panose="020F0502020204030204" pitchFamily="34" charset="0"/>
                        </a:rPr>
                        <a:t>Threats​</a:t>
                      </a:r>
                      <a:endParaRPr lang="en-GB" b="0" i="0" dirty="0">
                        <a:solidFill>
                          <a:srgbClr val="000000"/>
                        </a:solidFill>
                        <a:effectLst/>
                      </a:endParaRPr>
                    </a:p>
                  </a:txBody>
                  <a:tcPr>
                    <a:lnL w="6350" cap="flat" cmpd="sng" algn="ctr">
                      <a:solidFill>
                        <a:srgbClr val="A5A5A5"/>
                      </a:solidFill>
                      <a:prstDash val="solid"/>
                      <a:round/>
                      <a:headEnd type="none" w="med" len="med"/>
                      <a:tailEnd type="none" w="med" len="med"/>
                    </a:lnL>
                    <a:lnR w="6350" cap="flat" cmpd="sng" algn="ctr">
                      <a:solidFill>
                        <a:srgbClr val="A5A5A5"/>
                      </a:solidFill>
                      <a:prstDash val="solid"/>
                      <a:round/>
                      <a:headEnd type="none" w="med" len="med"/>
                      <a:tailEnd type="none" w="med" len="med"/>
                    </a:lnR>
                    <a:lnT w="6350" cap="flat" cmpd="sng" algn="ctr">
                      <a:solidFill>
                        <a:srgbClr val="A5A5A5"/>
                      </a:solidFill>
                      <a:prstDash val="solid"/>
                      <a:round/>
                      <a:headEnd type="none" w="med" len="med"/>
                      <a:tailEnd type="none" w="med" len="med"/>
                    </a:lnT>
                    <a:lnB w="6350" cap="flat" cmpd="sng" algn="ctr">
                      <a:solidFill>
                        <a:srgbClr val="A5A5A5"/>
                      </a:solidFill>
                      <a:prstDash val="solid"/>
                      <a:round/>
                      <a:headEnd type="none" w="med" len="med"/>
                      <a:tailEnd type="none" w="med" len="med"/>
                    </a:lnB>
                  </a:tcPr>
                </a:tc>
                <a:extLst>
                  <a:ext uri="{0D108BD9-81ED-4DB2-BD59-A6C34878D82A}">
                    <a16:rowId xmlns:a16="http://schemas.microsoft.com/office/drawing/2014/main" val="896882034"/>
                  </a:ext>
                </a:extLst>
              </a:tr>
            </a:tbl>
          </a:graphicData>
        </a:graphic>
      </p:graphicFrame>
      <p:pic>
        <p:nvPicPr>
          <p:cNvPr id="2050" name="Picture 2">
            <a:extLst>
              <a:ext uri="{FF2B5EF4-FFF2-40B4-BE49-F238E27FC236}">
                <a16:creationId xmlns:a16="http://schemas.microsoft.com/office/drawing/2014/main" id="{03D0609F-2FA2-FB20-299C-F1E2D114DC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0999" y="1557338"/>
            <a:ext cx="4093029" cy="437537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a:extLst>
              <a:ext uri="{FF2B5EF4-FFF2-40B4-BE49-F238E27FC236}">
                <a16:creationId xmlns:a16="http://schemas.microsoft.com/office/drawing/2014/main" id="{4BAE36B8-8048-9911-A070-979A1B6F21BA}"/>
              </a:ext>
            </a:extLst>
          </p:cNvPr>
          <p:cNvSpPr>
            <a:spLocks noChangeArrowheads="1"/>
          </p:cNvSpPr>
          <p:nvPr/>
        </p:nvSpPr>
        <p:spPr bwMode="auto">
          <a:xfrm>
            <a:off x="-1" y="-323165"/>
            <a:ext cx="1644910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rgbClr val="000000"/>
                </a:solidFill>
                <a:effectLst/>
                <a:latin typeface="Times New Roman" panose="02020603050405020304" pitchFamily="18" charset="0"/>
                <a:cs typeface="Times New Roman" panose="02020603050405020304" pitchFamily="18" charset="0"/>
              </a:rPr>
              <a:t> </a:t>
            </a:r>
            <a:endParaRPr kumimoji="0" lang="en-US" altLang="en-US" sz="18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5086610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01D55-E716-A6A5-B49E-B23DE52AEFF0}"/>
              </a:ext>
            </a:extLst>
          </p:cNvPr>
          <p:cNvSpPr>
            <a:spLocks noGrp="1"/>
          </p:cNvSpPr>
          <p:nvPr>
            <p:ph type="title"/>
          </p:nvPr>
        </p:nvSpPr>
        <p:spPr>
          <a:xfrm>
            <a:off x="7184570" y="681037"/>
            <a:ext cx="3897087" cy="1009651"/>
          </a:xfrm>
        </p:spPr>
        <p:txBody>
          <a:bodyPr/>
          <a:lstStyle/>
          <a:p>
            <a:r>
              <a:rPr lang="en-GB" dirty="0"/>
              <a:t>Ivan Dimitrov</a:t>
            </a:r>
          </a:p>
        </p:txBody>
      </p:sp>
      <p:sp>
        <p:nvSpPr>
          <p:cNvPr id="3" name="Content Placeholder 2">
            <a:extLst>
              <a:ext uri="{FF2B5EF4-FFF2-40B4-BE49-F238E27FC236}">
                <a16:creationId xmlns:a16="http://schemas.microsoft.com/office/drawing/2014/main" id="{AE8C6225-85AD-7D1F-D8CA-1DE2FA95766D}"/>
              </a:ext>
            </a:extLst>
          </p:cNvPr>
          <p:cNvSpPr>
            <a:spLocks noGrp="1"/>
          </p:cNvSpPr>
          <p:nvPr>
            <p:ph idx="1"/>
          </p:nvPr>
        </p:nvSpPr>
        <p:spPr/>
        <p:txBody>
          <a:bodyPr/>
          <a:lstStyle/>
          <a:p>
            <a:r>
              <a:rPr lang="en-GB" dirty="0"/>
              <a:t>’’the theory </a:t>
            </a:r>
            <a:r>
              <a:rPr lang="en-GB" dirty="0" err="1"/>
              <a:t>posists</a:t>
            </a:r>
            <a:r>
              <a:rPr lang="en-GB" dirty="0"/>
              <a:t> that the way in which an individual experiences and resolves conflicts during childhood has significant impact on their adult personality’’ (</a:t>
            </a:r>
            <a:r>
              <a:rPr lang="en-GB" dirty="0" err="1"/>
              <a:t>Mcleod</a:t>
            </a:r>
            <a:r>
              <a:rPr lang="en-GB" dirty="0"/>
              <a:t>, 2018)</a:t>
            </a:r>
          </a:p>
        </p:txBody>
      </p:sp>
    </p:spTree>
    <p:extLst>
      <p:ext uri="{BB962C8B-B14F-4D97-AF65-F5344CB8AC3E}">
        <p14:creationId xmlns:p14="http://schemas.microsoft.com/office/powerpoint/2010/main" val="697107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AB4DE1-1762-0595-F872-91E555A5AD11}"/>
              </a:ext>
            </a:extLst>
          </p:cNvPr>
          <p:cNvSpPr>
            <a:spLocks noGrp="1"/>
          </p:cNvSpPr>
          <p:nvPr>
            <p:ph type="title"/>
          </p:nvPr>
        </p:nvSpPr>
        <p:spPr>
          <a:xfrm>
            <a:off x="406400" y="-65312"/>
            <a:ext cx="10947400" cy="653142"/>
          </a:xfrm>
        </p:spPr>
        <p:txBody>
          <a:bodyPr>
            <a:normAutofit fontScale="90000"/>
          </a:bodyPr>
          <a:lstStyle/>
          <a:p>
            <a:r>
              <a:rPr lang="en-GB" dirty="0">
                <a:latin typeface="Algerian" panose="04020705040A02060702" pitchFamily="82" charset="0"/>
              </a:rPr>
              <a:t>                           REFRENCE</a:t>
            </a:r>
          </a:p>
        </p:txBody>
      </p:sp>
      <p:sp>
        <p:nvSpPr>
          <p:cNvPr id="3" name="Content Placeholder 2">
            <a:extLst>
              <a:ext uri="{FF2B5EF4-FFF2-40B4-BE49-F238E27FC236}">
                <a16:creationId xmlns:a16="http://schemas.microsoft.com/office/drawing/2014/main" id="{7C6D0FA4-A314-9119-E8EA-0840277EB66E}"/>
              </a:ext>
            </a:extLst>
          </p:cNvPr>
          <p:cNvSpPr>
            <a:spLocks noGrp="1"/>
          </p:cNvSpPr>
          <p:nvPr>
            <p:ph idx="1"/>
          </p:nvPr>
        </p:nvSpPr>
        <p:spPr>
          <a:xfrm>
            <a:off x="132080" y="457200"/>
            <a:ext cx="11927840" cy="6248400"/>
          </a:xfrm>
        </p:spPr>
        <p:txBody>
          <a:bodyPr>
            <a:normAutofit/>
          </a:bodyPr>
          <a:lstStyle/>
          <a:p>
            <a:pPr algn="just" rtl="0" fontAlgn="base">
              <a:buFont typeface="Arial" panose="020B0604020202020204" pitchFamily="34" charset="0"/>
              <a:buChar char="•"/>
            </a:pPr>
            <a:r>
              <a:rPr lang="en-US" sz="1400" b="0" i="0" u="none" strike="noStrike" dirty="0" err="1">
                <a:solidFill>
                  <a:srgbClr val="000000"/>
                </a:solidFill>
                <a:effectLst/>
                <a:latin typeface="Calibri" panose="020F0502020204030204" pitchFamily="34" charset="0"/>
              </a:rPr>
              <a:t>Baltes</a:t>
            </a:r>
            <a:r>
              <a:rPr lang="en-US" sz="1400" b="0" i="0" u="none" strike="noStrike" dirty="0">
                <a:solidFill>
                  <a:srgbClr val="000000"/>
                </a:solidFill>
                <a:effectLst/>
                <a:latin typeface="Calibri" panose="020F0502020204030204" pitchFamily="34" charset="0"/>
              </a:rPr>
              <a:t>, P.B., Staudinger, U.M. and </a:t>
            </a:r>
            <a:r>
              <a:rPr lang="en-US" sz="1400" b="0" i="0" u="none" strike="noStrike" dirty="0" err="1">
                <a:solidFill>
                  <a:srgbClr val="000000"/>
                </a:solidFill>
                <a:effectLst/>
                <a:latin typeface="Calibri" panose="020F0502020204030204" pitchFamily="34" charset="0"/>
              </a:rPr>
              <a:t>Lindenberger</a:t>
            </a:r>
            <a:r>
              <a:rPr lang="en-US" sz="1400" b="0" i="0" u="none" strike="noStrike" dirty="0">
                <a:solidFill>
                  <a:srgbClr val="000000"/>
                </a:solidFill>
                <a:effectLst/>
                <a:latin typeface="Calibri" panose="020F0502020204030204" pitchFamily="34" charset="0"/>
              </a:rPr>
              <a:t>, U., 1999. Lifespan psychology: Theory and application to intellectual functioning. Annual review of psychology, 50(1), pp.471-507.</a:t>
            </a:r>
            <a:r>
              <a:rPr lang="en-US" sz="1400" b="0" i="0" dirty="0">
                <a:solidFill>
                  <a:srgbClr val="000000"/>
                </a:solidFill>
                <a:effectLst/>
                <a:latin typeface="Calibri" panose="020F0502020204030204" pitchFamily="34" charset="0"/>
              </a:rPr>
              <a:t>​</a:t>
            </a:r>
            <a:endParaRPr lang="en-US" sz="14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US" sz="1400" b="0" i="0" u="none" strike="noStrike" dirty="0" err="1">
                <a:solidFill>
                  <a:srgbClr val="000000"/>
                </a:solidFill>
                <a:effectLst/>
                <a:latin typeface="Calibri" panose="020F0502020204030204" pitchFamily="34" charset="0"/>
              </a:rPr>
              <a:t>Baltes</a:t>
            </a:r>
            <a:r>
              <a:rPr lang="en-US" sz="1400" b="0" i="0" u="none" strike="noStrike" dirty="0">
                <a:solidFill>
                  <a:srgbClr val="000000"/>
                </a:solidFill>
                <a:effectLst/>
                <a:latin typeface="Calibri" panose="020F0502020204030204" pitchFamily="34" charset="0"/>
              </a:rPr>
              <a:t>, P.B., </a:t>
            </a:r>
            <a:r>
              <a:rPr lang="en-US" sz="1400" b="0" i="0" u="none" strike="noStrike" dirty="0" err="1">
                <a:solidFill>
                  <a:srgbClr val="000000"/>
                </a:solidFill>
                <a:effectLst/>
                <a:latin typeface="Calibri" panose="020F0502020204030204" pitchFamily="34" charset="0"/>
              </a:rPr>
              <a:t>Lindenberger</a:t>
            </a:r>
            <a:r>
              <a:rPr lang="en-US" sz="1400" b="0" i="0" u="none" strike="noStrike" dirty="0">
                <a:solidFill>
                  <a:srgbClr val="000000"/>
                </a:solidFill>
                <a:effectLst/>
                <a:latin typeface="Calibri" panose="020F0502020204030204" pitchFamily="34" charset="0"/>
              </a:rPr>
              <a:t>, U. and Staudinger, U.M., 1998. Life-span theory in developmental psychology. John Wiley &amp; Sons Inc.</a:t>
            </a:r>
            <a:r>
              <a:rPr lang="en-US" sz="1400" b="0" i="0" dirty="0">
                <a:solidFill>
                  <a:srgbClr val="000000"/>
                </a:solidFill>
                <a:effectLst/>
                <a:latin typeface="Calibri" panose="020F0502020204030204" pitchFamily="34" charset="0"/>
              </a:rPr>
              <a:t>​</a:t>
            </a:r>
            <a:endParaRPr lang="en-US" sz="14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US" sz="1400" b="0" i="0" u="none" strike="noStrike" dirty="0" err="1">
                <a:solidFill>
                  <a:srgbClr val="000000"/>
                </a:solidFill>
                <a:effectLst/>
                <a:latin typeface="Calibri" panose="020F0502020204030204" pitchFamily="34" charset="0"/>
              </a:rPr>
              <a:t>Ollendick</a:t>
            </a:r>
            <a:r>
              <a:rPr lang="en-US" sz="1400" b="0" i="0" u="none" strike="noStrike" dirty="0">
                <a:solidFill>
                  <a:srgbClr val="000000"/>
                </a:solidFill>
                <a:effectLst/>
                <a:latin typeface="Calibri" panose="020F0502020204030204" pitchFamily="34" charset="0"/>
              </a:rPr>
              <a:t>, T.H. and Vasey, M.W., 1999. Developmental theory and the practice of clinical child psychology. Journal of Clinical Child Psychology, 28(4), pp.457-466.</a:t>
            </a:r>
            <a:r>
              <a:rPr lang="en-US" sz="1400" b="0" i="0" dirty="0">
                <a:solidFill>
                  <a:srgbClr val="000000"/>
                </a:solidFill>
                <a:effectLst/>
                <a:latin typeface="Calibri" panose="020F0502020204030204" pitchFamily="34" charset="0"/>
              </a:rPr>
              <a:t>​</a:t>
            </a:r>
            <a:endParaRPr lang="en-US" sz="14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US" sz="1400" b="0" i="0" u="none" strike="noStrike" dirty="0" err="1">
                <a:solidFill>
                  <a:srgbClr val="000000"/>
                </a:solidFill>
                <a:effectLst/>
                <a:latin typeface="Calibri" panose="020F0502020204030204" pitchFamily="34" charset="0"/>
              </a:rPr>
              <a:t>Hoffnung</a:t>
            </a:r>
            <a:r>
              <a:rPr lang="en-US" sz="1400" b="0" i="0" u="none" strike="noStrike" dirty="0">
                <a:solidFill>
                  <a:srgbClr val="000000"/>
                </a:solidFill>
                <a:effectLst/>
                <a:latin typeface="Calibri" panose="020F0502020204030204" pitchFamily="34" charset="0"/>
              </a:rPr>
              <a:t>, M., </a:t>
            </a:r>
            <a:r>
              <a:rPr lang="en-US" sz="1400" b="0" i="0" u="none" strike="noStrike" dirty="0" err="1">
                <a:solidFill>
                  <a:srgbClr val="000000"/>
                </a:solidFill>
                <a:effectLst/>
                <a:latin typeface="Calibri" panose="020F0502020204030204" pitchFamily="34" charset="0"/>
              </a:rPr>
              <a:t>Hoffnung</a:t>
            </a:r>
            <a:r>
              <a:rPr lang="en-US" sz="1400" b="0" i="0" u="none" strike="noStrike" dirty="0">
                <a:solidFill>
                  <a:srgbClr val="000000"/>
                </a:solidFill>
                <a:effectLst/>
                <a:latin typeface="Calibri" panose="020F0502020204030204" pitchFamily="34" charset="0"/>
              </a:rPr>
              <a:t>, R., Seifert, K.L., Hine, A., Ward, L., </a:t>
            </a:r>
            <a:r>
              <a:rPr lang="en-US" sz="1400" b="0" i="0" u="none" strike="noStrike" dirty="0" err="1">
                <a:solidFill>
                  <a:srgbClr val="000000"/>
                </a:solidFill>
                <a:effectLst/>
                <a:latin typeface="Calibri" panose="020F0502020204030204" pitchFamily="34" charset="0"/>
              </a:rPr>
              <a:t>Pausé</a:t>
            </a:r>
            <a:r>
              <a:rPr lang="en-US" sz="1400" b="0" i="0" u="none" strike="noStrike" dirty="0">
                <a:solidFill>
                  <a:srgbClr val="000000"/>
                </a:solidFill>
                <a:effectLst/>
                <a:latin typeface="Calibri" panose="020F0502020204030204" pitchFamily="34" charset="0"/>
              </a:rPr>
              <a:t>, C., Swabey, K., Yates, K. and Burton Smith, R., 2015. Lifespan Development: a chronological approach [3rd Australasian edition]. Wiley.</a:t>
            </a:r>
            <a:r>
              <a:rPr lang="en-US" sz="1400" b="0" i="0" dirty="0">
                <a:solidFill>
                  <a:srgbClr val="000000"/>
                </a:solidFill>
                <a:effectLst/>
                <a:latin typeface="Calibri" panose="020F0502020204030204" pitchFamily="34" charset="0"/>
              </a:rPr>
              <a:t>​</a:t>
            </a:r>
            <a:endParaRPr lang="en-US" sz="14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US" sz="1400" b="0" i="0" u="none" strike="noStrike" dirty="0" err="1">
                <a:solidFill>
                  <a:srgbClr val="000000"/>
                </a:solidFill>
                <a:effectLst/>
                <a:latin typeface="Calibri" panose="020F0502020204030204" pitchFamily="34" charset="0"/>
              </a:rPr>
              <a:t>Stever</a:t>
            </a:r>
            <a:r>
              <a:rPr lang="en-US" sz="1400" b="0" i="0" u="none" strike="noStrike" dirty="0">
                <a:solidFill>
                  <a:srgbClr val="000000"/>
                </a:solidFill>
                <a:effectLst/>
                <a:latin typeface="Calibri" panose="020F0502020204030204" pitchFamily="34" charset="0"/>
              </a:rPr>
              <a:t>, G.S., 2011. Fan behavior and lifespan development theory: Explaining para-social and social attachment to celebrities. Journal of Adult Development, 18, pp.1-7..</a:t>
            </a:r>
            <a:r>
              <a:rPr lang="en-GB" sz="1400" b="0" i="0" u="none" strike="noStrike" cap="all" dirty="0">
                <a:solidFill>
                  <a:srgbClr val="000000"/>
                </a:solidFill>
                <a:effectLst/>
                <a:latin typeface="Times New Roman" panose="02020603050405020304" pitchFamily="18" charset="0"/>
              </a:rPr>
              <a:t> BERK, L. E. (2013). CHILD DEVELOPMENT (9TH ED.). PEARSON EDUCATION.</a:t>
            </a:r>
            <a:r>
              <a:rPr lang="en-US" sz="1400" b="0" i="0" dirty="0">
                <a:solidFill>
                  <a:srgbClr val="000000"/>
                </a:solidFill>
                <a:effectLst/>
                <a:latin typeface="Times New Roman" panose="02020603050405020304" pitchFamily="18" charset="0"/>
              </a:rPr>
              <a:t>​</a:t>
            </a:r>
            <a:endParaRPr lang="en-US" sz="14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GB" sz="1400" b="0" i="0" u="none" strike="noStrike" cap="all" dirty="0">
                <a:solidFill>
                  <a:srgbClr val="000000"/>
                </a:solidFill>
                <a:effectLst/>
                <a:latin typeface="Times New Roman" panose="02020603050405020304" pitchFamily="18" charset="0"/>
              </a:rPr>
              <a:t>GARTSTEIN, M. A., &amp; MARMION, J. (2018). EARLY CHILDHOOD EMOTIONAL DEVELOPMENT: EMERGING PERSPECTIVES ON CULTURALLY SENSITIVE RESEARCH AND PRACTICE. SPRINGER.</a:t>
            </a:r>
            <a:r>
              <a:rPr lang="en-US" sz="1400" b="0" i="0" dirty="0">
                <a:solidFill>
                  <a:srgbClr val="000000"/>
                </a:solidFill>
                <a:effectLst/>
                <a:latin typeface="Times New Roman" panose="02020603050405020304" pitchFamily="18" charset="0"/>
              </a:rPr>
              <a:t>​</a:t>
            </a:r>
            <a:endParaRPr lang="en-US" sz="14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GB" sz="1400" b="0" i="0" u="none" strike="noStrike" cap="all" dirty="0">
                <a:solidFill>
                  <a:srgbClr val="000000"/>
                </a:solidFill>
                <a:effectLst/>
                <a:latin typeface="Times New Roman" panose="02020603050405020304" pitchFamily="18" charset="0"/>
              </a:rPr>
              <a:t>NATIONAL ASSOCIATION FOR THE EDUCATION OF YOUNG CHILDREN. (2009). DEVELOPMENTALLY APPROPRIATE PRACTICES IN EARLY CHILDHOOD PROGRAMS SERVING CHILDREN FROM BIRTH THROUGH AGE 8. RETRIEVED FROM HTTPS://WWW.NAEYC.ORG/SITES/DEFAULT/FILES/GLOBALLY-SHARED/DOWNLOADS/PDFS/RESOURCES/POSITION-STATEMENTS/PSDAP.PDF</a:t>
            </a:r>
            <a:r>
              <a:rPr lang="en-US" sz="1400" b="0" i="0" dirty="0">
                <a:solidFill>
                  <a:srgbClr val="000000"/>
                </a:solidFill>
                <a:effectLst/>
                <a:latin typeface="Times New Roman" panose="02020603050405020304" pitchFamily="18" charset="0"/>
              </a:rPr>
              <a:t>​</a:t>
            </a:r>
            <a:endParaRPr lang="en-US" sz="14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GB" sz="1400" b="0" i="0" u="none" strike="noStrike" cap="all" dirty="0">
                <a:solidFill>
                  <a:srgbClr val="000000"/>
                </a:solidFill>
                <a:effectLst/>
                <a:latin typeface="Times New Roman" panose="02020603050405020304" pitchFamily="18" charset="0"/>
              </a:rPr>
              <a:t>SIGELMAN, C. K., &amp; RIDER, E. A. (2018). LIFE-SPAN HUMAN DEVELOPMENT (9TH ED.). CENGAGE LEARNING.</a:t>
            </a:r>
            <a:r>
              <a:rPr lang="en-US" sz="1400" b="0" i="0" dirty="0">
                <a:solidFill>
                  <a:srgbClr val="000000"/>
                </a:solidFill>
                <a:effectLst/>
                <a:latin typeface="Times New Roman" panose="02020603050405020304" pitchFamily="18" charset="0"/>
              </a:rPr>
              <a:t>​</a:t>
            </a:r>
            <a:endParaRPr lang="en-US" sz="1400" b="0" i="0" dirty="0">
              <a:solidFill>
                <a:srgbClr val="000000"/>
              </a:solidFill>
              <a:effectLst/>
              <a:latin typeface="Arial" panose="020B0604020202020204" pitchFamily="34" charset="0"/>
            </a:endParaRPr>
          </a:p>
          <a:p>
            <a:pPr algn="just" rtl="0" fontAlgn="base">
              <a:buFont typeface="Arial" panose="020B0604020202020204" pitchFamily="34" charset="0"/>
              <a:buChar char="•"/>
            </a:pPr>
            <a:r>
              <a:rPr lang="en-GB" sz="1400" b="0" i="0" u="none" strike="noStrike" cap="all" dirty="0">
                <a:solidFill>
                  <a:srgbClr val="000000"/>
                </a:solidFill>
                <a:effectLst/>
                <a:latin typeface="Times New Roman" panose="02020603050405020304" pitchFamily="18" charset="0"/>
              </a:rPr>
              <a:t>THOMPSON, R. A. (2014). SOCIOEMOTIONAL DEVELOPMENT. HANDBOOK OF CHILD PSYCHOLOGY AND DEVELOPMENTAL SCIENCE, 3, 60-100.</a:t>
            </a:r>
            <a:r>
              <a:rPr lang="en-US" sz="1400" b="0" i="0" dirty="0">
                <a:solidFill>
                  <a:srgbClr val="000000"/>
                </a:solidFill>
                <a:effectLst/>
                <a:latin typeface="Times New Roman" panose="02020603050405020304" pitchFamily="18" charset="0"/>
              </a:rPr>
              <a:t>​</a:t>
            </a:r>
          </a:p>
          <a:p>
            <a:pPr algn="just" rtl="0" fontAlgn="base">
              <a:buFont typeface="Arial" panose="020B0604020202020204" pitchFamily="34" charset="0"/>
              <a:buChar char="•"/>
            </a:pPr>
            <a:r>
              <a:rPr lang="en-US" sz="1400" dirty="0">
                <a:solidFill>
                  <a:srgbClr val="000000"/>
                </a:solidFill>
                <a:latin typeface="Times New Roman" panose="02020603050405020304" pitchFamily="18" charset="0"/>
              </a:rPr>
              <a:t>Mcleod, S.(2023) Freud </a:t>
            </a:r>
            <a:r>
              <a:rPr lang="en-US" sz="1400" i="1" dirty="0" err="1">
                <a:solidFill>
                  <a:srgbClr val="000000"/>
                </a:solidFill>
                <a:latin typeface="Times New Roman" panose="02020603050405020304" pitchFamily="18" charset="0"/>
              </a:rPr>
              <a:t>psycosexual</a:t>
            </a:r>
            <a:r>
              <a:rPr lang="en-US" sz="1400" i="1" dirty="0">
                <a:solidFill>
                  <a:srgbClr val="000000"/>
                </a:solidFill>
                <a:latin typeface="Times New Roman" panose="02020603050405020304" pitchFamily="18" charset="0"/>
              </a:rPr>
              <a:t> theory and 5 stages of human development, Simply psychology</a:t>
            </a:r>
            <a:r>
              <a:rPr lang="en-US" sz="1400" dirty="0">
                <a:solidFill>
                  <a:srgbClr val="000000"/>
                </a:solidFill>
                <a:latin typeface="Times New Roman" panose="02020603050405020304" pitchFamily="18" charset="0"/>
              </a:rPr>
              <a:t>. Available at: https://simplypsychology.org/psychosexual.html  (Accessed: March 26,2023).</a:t>
            </a:r>
          </a:p>
          <a:p>
            <a:pPr algn="just" rtl="0" fontAlgn="base">
              <a:buFont typeface="Arial" panose="020B0604020202020204" pitchFamily="34" charset="0"/>
              <a:buChar char="•"/>
            </a:pPr>
            <a:r>
              <a:rPr lang="en-US" sz="1400" dirty="0" err="1">
                <a:solidFill>
                  <a:srgbClr val="000000"/>
                </a:solidFill>
                <a:latin typeface="Times New Roman" panose="02020603050405020304" pitchFamily="18" charset="0"/>
              </a:rPr>
              <a:t>Mccaw</a:t>
            </a:r>
            <a:r>
              <a:rPr lang="en-US" sz="1400" dirty="0">
                <a:solidFill>
                  <a:srgbClr val="000000"/>
                </a:solidFill>
                <a:latin typeface="Times New Roman" panose="02020603050405020304" pitchFamily="18" charset="0"/>
              </a:rPr>
              <a:t>, P. and Foley, S. (2021) </a:t>
            </a:r>
            <a:r>
              <a:rPr lang="en-US" sz="1400" i="1" dirty="0">
                <a:solidFill>
                  <a:srgbClr val="000000"/>
                </a:solidFill>
                <a:latin typeface="Times New Roman" panose="02020603050405020304" pitchFamily="18" charset="0"/>
              </a:rPr>
              <a:t>Take online courses. earn college credit. Research Schools, Degree &amp; Careers, Study.com</a:t>
            </a:r>
            <a:r>
              <a:rPr lang="en-US" sz="1400" dirty="0">
                <a:solidFill>
                  <a:srgbClr val="000000"/>
                </a:solidFill>
                <a:latin typeface="Times New Roman" panose="02020603050405020304" pitchFamily="18" charset="0"/>
              </a:rPr>
              <a:t>. Available at: </a:t>
            </a:r>
            <a:r>
              <a:rPr lang="en-US" sz="1400" u="none" strike="noStrike" dirty="0">
                <a:solidFill>
                  <a:srgbClr val="000000"/>
                </a:solidFill>
                <a:latin typeface="Calibri" panose="020F0502020204030204" pitchFamily="34" charset="0"/>
                <a:hlinkClick r:id="rId3"/>
              </a:rPr>
              <a:t>https://study.com/learn/lesson/phallic-genital-stage-development.html</a:t>
            </a:r>
            <a:r>
              <a:rPr lang="en-US" sz="1400" u="none" strike="noStrike" dirty="0">
                <a:solidFill>
                  <a:srgbClr val="000000"/>
                </a:solidFill>
                <a:latin typeface="Calibri" panose="020F0502020204030204" pitchFamily="34" charset="0"/>
              </a:rPr>
              <a:t> (Accessed: March 26, 2023).</a:t>
            </a:r>
          </a:p>
          <a:p>
            <a:pPr algn="just" rtl="0" fontAlgn="base">
              <a:buFont typeface="Arial" panose="020B0604020202020204" pitchFamily="34" charset="0"/>
              <a:buChar char="•"/>
            </a:pPr>
            <a:r>
              <a:rPr lang="en-US" sz="1400" u="none" strike="noStrike" dirty="0">
                <a:solidFill>
                  <a:srgbClr val="000000"/>
                </a:solidFill>
                <a:latin typeface="Calibri" panose="020F0502020204030204" pitchFamily="34" charset="0"/>
              </a:rPr>
              <a:t>Carnevale, J. and Villard</a:t>
            </a:r>
            <a:r>
              <a:rPr lang="en-US" sz="1400" dirty="0">
                <a:solidFill>
                  <a:srgbClr val="000000"/>
                </a:solidFill>
                <a:latin typeface="Calibri" panose="020F0502020204030204" pitchFamily="34" charset="0"/>
              </a:rPr>
              <a:t>, </a:t>
            </a:r>
            <a:r>
              <a:rPr lang="en-US" sz="1400" u="none" strike="noStrike" dirty="0">
                <a:solidFill>
                  <a:srgbClr val="000000"/>
                </a:solidFill>
                <a:latin typeface="Calibri" panose="020F0502020204030204" pitchFamily="34" charset="0"/>
              </a:rPr>
              <a:t>R</a:t>
            </a:r>
            <a:r>
              <a:rPr lang="en-US" sz="1400" dirty="0">
                <a:solidFill>
                  <a:srgbClr val="000000"/>
                </a:solidFill>
                <a:latin typeface="Calibri" panose="020F0502020204030204" pitchFamily="34" charset="0"/>
              </a:rPr>
              <a:t>. (2021) </a:t>
            </a:r>
            <a:r>
              <a:rPr lang="en-US" sz="1400" i="1" dirty="0">
                <a:solidFill>
                  <a:srgbClr val="000000"/>
                </a:solidFill>
                <a:latin typeface="Calibri" panose="020F0502020204030204" pitchFamily="34" charset="0"/>
              </a:rPr>
              <a:t>Take online courses. earn college credit. Research Schools, Degree&amp; Career</a:t>
            </a:r>
            <a:r>
              <a:rPr lang="en-US" sz="1400" i="1">
                <a:solidFill>
                  <a:srgbClr val="000000"/>
                </a:solidFill>
                <a:latin typeface="Calibri" panose="020F0502020204030204" pitchFamily="34" charset="0"/>
              </a:rPr>
              <a:t>, Study</a:t>
            </a:r>
            <a:r>
              <a:rPr lang="en-US" sz="1400" i="1" dirty="0">
                <a:solidFill>
                  <a:srgbClr val="000000"/>
                </a:solidFill>
                <a:latin typeface="Calibri" panose="020F0502020204030204" pitchFamily="34" charset="0"/>
              </a:rPr>
              <a:t>.com</a:t>
            </a:r>
            <a:r>
              <a:rPr lang="en-US" sz="1400" dirty="0">
                <a:solidFill>
                  <a:srgbClr val="000000"/>
                </a:solidFill>
                <a:latin typeface="Calibri" panose="020F0502020204030204" pitchFamily="34" charset="0"/>
              </a:rPr>
              <a:t>. Available at: </a:t>
            </a:r>
            <a:r>
              <a:rPr lang="en-US" sz="1400" dirty="0">
                <a:solidFill>
                  <a:srgbClr val="000000"/>
                </a:solidFill>
                <a:latin typeface="Calibri" panose="020F0502020204030204" pitchFamily="34" charset="0"/>
                <a:hlinkClick r:id="rId4"/>
              </a:rPr>
              <a:t>https://study.com/learn/lesson/freud-psychosexual-stages-development.html</a:t>
            </a:r>
            <a:r>
              <a:rPr lang="en-US" sz="1400" dirty="0">
                <a:solidFill>
                  <a:srgbClr val="000000"/>
                </a:solidFill>
                <a:latin typeface="Calibri" panose="020F0502020204030204" pitchFamily="34" charset="0"/>
              </a:rPr>
              <a:t> (Accessed: March 26, 2023)</a:t>
            </a:r>
            <a:endParaRPr lang="en-US" sz="1400" u="none" strike="noStrike" dirty="0">
              <a:solidFill>
                <a:srgbClr val="000000"/>
              </a:solidFill>
              <a:latin typeface="Calibri" panose="020F0502020204030204" pitchFamily="34" charset="0"/>
            </a:endParaRPr>
          </a:p>
          <a:p>
            <a:pPr algn="just" rtl="0" fontAlgn="base">
              <a:buFont typeface="Arial" panose="020B0604020202020204" pitchFamily="34" charset="0"/>
              <a:buChar char="•"/>
            </a:pPr>
            <a:endParaRPr lang="en-US" sz="1400" u="none" strike="noStrike" dirty="0">
              <a:solidFill>
                <a:srgbClr val="000000"/>
              </a:solidFill>
              <a:latin typeface="Calibri" panose="020F0502020204030204" pitchFamily="34" charset="0"/>
            </a:endParaRPr>
          </a:p>
          <a:p>
            <a:pPr algn="just" rtl="0" fontAlgn="base">
              <a:buFont typeface="Arial" panose="020B0604020202020204" pitchFamily="34" charset="0"/>
              <a:buChar char="•"/>
            </a:pPr>
            <a:endParaRPr lang="en-US" sz="1400" u="none" strike="noStrike" dirty="0">
              <a:solidFill>
                <a:srgbClr val="000000"/>
              </a:solidFill>
              <a:latin typeface="Calibri" panose="020F0502020204030204" pitchFamily="34" charset="0"/>
            </a:endParaRPr>
          </a:p>
          <a:p>
            <a:pPr algn="just" rtl="0" fontAlgn="base">
              <a:buFont typeface="Arial" panose="020B0604020202020204" pitchFamily="34" charset="0"/>
              <a:buChar char="•"/>
            </a:pPr>
            <a:endParaRPr lang="en-US" sz="1600" b="0" i="0" dirty="0">
              <a:solidFill>
                <a:srgbClr val="000000"/>
              </a:solidFill>
              <a:effectLst/>
              <a:latin typeface="Arial" panose="020B0604020202020204" pitchFamily="34" charset="0"/>
            </a:endParaRPr>
          </a:p>
          <a:p>
            <a:endParaRPr lang="en-GB" dirty="0"/>
          </a:p>
        </p:txBody>
      </p:sp>
    </p:spTree>
    <p:extLst>
      <p:ext uri="{BB962C8B-B14F-4D97-AF65-F5344CB8AC3E}">
        <p14:creationId xmlns:p14="http://schemas.microsoft.com/office/powerpoint/2010/main" val="23905018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E18110-0881-E003-68B8-F393CAF84A25}"/>
              </a:ext>
            </a:extLst>
          </p:cNvPr>
          <p:cNvSpPr>
            <a:spLocks noGrp="1"/>
          </p:cNvSpPr>
          <p:nvPr>
            <p:ph idx="1"/>
          </p:nvPr>
        </p:nvSpPr>
        <p:spPr>
          <a:xfrm>
            <a:off x="391885" y="381000"/>
            <a:ext cx="11538857" cy="6085114"/>
          </a:xfrm>
        </p:spPr>
        <p:txBody>
          <a:bodyPr/>
          <a:lstStyle/>
          <a:p>
            <a:pPr algn="l"/>
            <a:r>
              <a:rPr lang="en-GB" sz="1400" b="0" i="0" dirty="0">
                <a:solidFill>
                  <a:srgbClr val="000000"/>
                </a:solidFill>
                <a:effectLst/>
                <a:latin typeface="Times New Roman" panose="02020603050405020304" pitchFamily="18" charset="0"/>
              </a:rPr>
              <a:t>McLeod, S. A. (2018). Freud's psychosexual stages. Simply Psychology. https://www.simplypsychology.org/psychosexual.html This article provides a comprehensive overview of Freud's theory of psychosexual development, including its key concepts and criticisms. It also discusses how the theory has influenced later research and theorizing in the field of psychology.</a:t>
            </a:r>
          </a:p>
          <a:p>
            <a:pPr algn="l"/>
            <a:r>
              <a:rPr lang="en-GB" sz="1400" b="0" i="0" dirty="0">
                <a:solidFill>
                  <a:srgbClr val="000000"/>
                </a:solidFill>
                <a:effectLst/>
                <a:latin typeface="Times New Roman" panose="02020603050405020304" pitchFamily="18" charset="0"/>
              </a:rPr>
              <a:t>2. </a:t>
            </a:r>
            <a:r>
              <a:rPr lang="en-GB" sz="1400" b="0" i="0" dirty="0" err="1">
                <a:solidFill>
                  <a:srgbClr val="000000"/>
                </a:solidFill>
                <a:effectLst/>
                <a:latin typeface="Times New Roman" panose="02020603050405020304" pitchFamily="18" charset="0"/>
              </a:rPr>
              <a:t>Westen</a:t>
            </a:r>
            <a:r>
              <a:rPr lang="en-GB" sz="1400" b="0" i="0" dirty="0">
                <a:solidFill>
                  <a:srgbClr val="000000"/>
                </a:solidFill>
                <a:effectLst/>
                <a:latin typeface="Times New Roman" panose="02020603050405020304" pitchFamily="18" charset="0"/>
              </a:rPr>
              <a:t>, D. (1998). The scientific legacy of Sigmund Freud: Toward a </a:t>
            </a:r>
            <a:r>
              <a:rPr lang="en-GB" sz="1400" b="0" i="0" dirty="0" err="1">
                <a:solidFill>
                  <a:srgbClr val="000000"/>
                </a:solidFill>
                <a:effectLst/>
                <a:latin typeface="Times New Roman" panose="02020603050405020304" pitchFamily="18" charset="0"/>
              </a:rPr>
              <a:t>psychodynamically</a:t>
            </a:r>
            <a:r>
              <a:rPr lang="en-GB" sz="1400" b="0" i="0" dirty="0">
                <a:solidFill>
                  <a:srgbClr val="000000"/>
                </a:solidFill>
                <a:effectLst/>
                <a:latin typeface="Times New Roman" panose="02020603050405020304" pitchFamily="18" charset="0"/>
              </a:rPr>
              <a:t> informed psychological science. Psychological Bulletin, 124(3), 333-371. https://doi.org/10.1037/0033-2909.124.3.333 This article provides a detailed examination of Freud's theoretical contributions to psychology, including his lifespan theory. It discusses the strengths and limitations of his approach and argues that a </a:t>
            </a:r>
            <a:r>
              <a:rPr lang="en-GB" sz="1400" b="0" i="0" dirty="0" err="1">
                <a:solidFill>
                  <a:srgbClr val="000000"/>
                </a:solidFill>
                <a:effectLst/>
                <a:latin typeface="Times New Roman" panose="02020603050405020304" pitchFamily="18" charset="0"/>
              </a:rPr>
              <a:t>psychodynamically</a:t>
            </a:r>
            <a:r>
              <a:rPr lang="en-GB" sz="1400" b="0" i="0" dirty="0">
                <a:solidFill>
                  <a:srgbClr val="000000"/>
                </a:solidFill>
                <a:effectLst/>
                <a:latin typeface="Times New Roman" panose="02020603050405020304" pitchFamily="18" charset="0"/>
              </a:rPr>
              <a:t> </a:t>
            </a:r>
            <a:r>
              <a:rPr lang="en-GB" sz="1400" b="0" i="0" dirty="0" err="1">
                <a:solidFill>
                  <a:srgbClr val="000000"/>
                </a:solidFill>
                <a:effectLst/>
                <a:latin typeface="Times New Roman" panose="02020603050405020304" pitchFamily="18" charset="0"/>
              </a:rPr>
              <a:t>infor</a:t>
            </a:r>
            <a:endParaRPr lang="en-GB" sz="1400" b="0" i="0" dirty="0">
              <a:solidFill>
                <a:srgbClr val="000000"/>
              </a:solidFill>
              <a:effectLst/>
              <a:latin typeface="Times New Roman" panose="02020603050405020304" pitchFamily="18" charset="0"/>
            </a:endParaRPr>
          </a:p>
          <a:p>
            <a:endParaRPr lang="en-GB" dirty="0"/>
          </a:p>
        </p:txBody>
      </p:sp>
    </p:spTree>
    <p:extLst>
      <p:ext uri="{BB962C8B-B14F-4D97-AF65-F5344CB8AC3E}">
        <p14:creationId xmlns:p14="http://schemas.microsoft.com/office/powerpoint/2010/main" val="3386390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E2F794267AB9149A1F1026143A8FACF" ma:contentTypeVersion="9" ma:contentTypeDescription="Create a new document." ma:contentTypeScope="" ma:versionID="f185b9c843cd5851305437054e28b338">
  <xsd:schema xmlns:xsd="http://www.w3.org/2001/XMLSchema" xmlns:xs="http://www.w3.org/2001/XMLSchema" xmlns:p="http://schemas.microsoft.com/office/2006/metadata/properties" xmlns:ns3="ec64fcab-bbc9-4804-8cc6-0a77e40cec50" xmlns:ns4="ab0404f2-73f1-4c8b-8b8f-e15f0c5ca697" targetNamespace="http://schemas.microsoft.com/office/2006/metadata/properties" ma:root="true" ma:fieldsID="662eee375e5ad54b699265a53618a9ea" ns3:_="" ns4:_="">
    <xsd:import namespace="ec64fcab-bbc9-4804-8cc6-0a77e40cec50"/>
    <xsd:import namespace="ab0404f2-73f1-4c8b-8b8f-e15f0c5ca69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64fcab-bbc9-4804-8cc6-0a77e40cec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b0404f2-73f1-4c8b-8b8f-e15f0c5ca69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ec64fcab-bbc9-4804-8cc6-0a77e40cec50" xsi:nil="true"/>
  </documentManagement>
</p:properties>
</file>

<file path=customXml/itemProps1.xml><?xml version="1.0" encoding="utf-8"?>
<ds:datastoreItem xmlns:ds="http://schemas.openxmlformats.org/officeDocument/2006/customXml" ds:itemID="{24130ACB-F6C5-45D9-8B11-AD2AAC21A6D4}">
  <ds:schemaRefs>
    <ds:schemaRef ds:uri="http://schemas.microsoft.com/sharepoint/v3/contenttype/forms"/>
  </ds:schemaRefs>
</ds:datastoreItem>
</file>

<file path=customXml/itemProps2.xml><?xml version="1.0" encoding="utf-8"?>
<ds:datastoreItem xmlns:ds="http://schemas.openxmlformats.org/officeDocument/2006/customXml" ds:itemID="{1DB1D276-1CE6-4E17-AA4E-6C602AB85E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c64fcab-bbc9-4804-8cc6-0a77e40cec50"/>
    <ds:schemaRef ds:uri="ab0404f2-73f1-4c8b-8b8f-e15f0c5ca69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833506-0176-4F1D-9543-8CB53D557A21}">
  <ds:schemaRefs>
    <ds:schemaRef ds:uri="http://purl.org/dc/terms/"/>
    <ds:schemaRef ds:uri="http://schemas.microsoft.com/office/infopath/2007/PartnerControls"/>
    <ds:schemaRef ds:uri="http://www.w3.org/XML/1998/namespace"/>
    <ds:schemaRef ds:uri="http://purl.org/dc/elements/1.1/"/>
    <ds:schemaRef ds:uri="http://schemas.microsoft.com/office/2006/metadata/properties"/>
    <ds:schemaRef ds:uri="http://schemas.microsoft.com/office/2006/documentManagement/types"/>
    <ds:schemaRef ds:uri="http://purl.org/dc/dcmitype/"/>
    <ds:schemaRef ds:uri="http://schemas.openxmlformats.org/package/2006/metadata/core-properties"/>
    <ds:schemaRef ds:uri="ab0404f2-73f1-4c8b-8b8f-e15f0c5ca697"/>
    <ds:schemaRef ds:uri="ec64fcab-bbc9-4804-8cc6-0a77e40cec50"/>
  </ds:schemaRefs>
</ds:datastoreItem>
</file>

<file path=docProps/app.xml><?xml version="1.0" encoding="utf-8"?>
<Properties xmlns="http://schemas.openxmlformats.org/officeDocument/2006/extended-properties" xmlns:vt="http://schemas.openxmlformats.org/officeDocument/2006/docPropsVTypes">
  <Template/>
  <TotalTime>1104</TotalTime>
  <Words>3335</Words>
  <Application>Microsoft Office PowerPoint</Application>
  <PresentationFormat>Widescreen</PresentationFormat>
  <Paragraphs>116</Paragraphs>
  <Slides>15</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Algerian</vt:lpstr>
      <vt:lpstr>Arial</vt:lpstr>
      <vt:lpstr>Calibri</vt:lpstr>
      <vt:lpstr>Calibri Light</vt:lpstr>
      <vt:lpstr>Times New Roman</vt:lpstr>
      <vt:lpstr>Wingdings</vt:lpstr>
      <vt:lpstr>Office Theme</vt:lpstr>
      <vt:lpstr>PSYCHOLOGY IN HEALTH AND SOCIAL CARE</vt:lpstr>
      <vt:lpstr>Table of content</vt:lpstr>
      <vt:lpstr> </vt:lpstr>
      <vt:lpstr>Human lifespan development stages (syeda shohana islam bristy)</vt:lpstr>
      <vt:lpstr>Pre-school stage (3-5 years) (fatema begum)</vt:lpstr>
      <vt:lpstr>INTELLECTUAL GROWTH (fatema begum)</vt:lpstr>
      <vt:lpstr>SOCIAL GROWTH (fatema begum)</vt:lpstr>
      <vt:lpstr>FREUD’S  PSYCHOSEXUAL THEORY  (MANPREET KAUR)</vt:lpstr>
      <vt:lpstr>PSYCHOSEXUAL STAGES OF DEVELOPMENT (MANPREET KAUR)</vt:lpstr>
      <vt:lpstr>PowerPoint Presentation</vt:lpstr>
      <vt:lpstr>PowerPoint Presentation</vt:lpstr>
      <vt:lpstr>Critically evaluate the lifespan psychological theory                                              (Ivan Dimitrov)</vt:lpstr>
      <vt:lpstr>Ivan Dimitrov</vt:lpstr>
      <vt:lpstr>                           REFRENCE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PSYCHOLOGY IN HEALTH AND SOCIAL CARE</dc:title>
  <dc:creator>manpreet kaur</dc:creator>
  <cp:lastModifiedBy>manpreet kaur</cp:lastModifiedBy>
  <cp:revision>2</cp:revision>
  <dcterms:created xsi:type="dcterms:W3CDTF">2023-03-16T11:36:42Z</dcterms:created>
  <dcterms:modified xsi:type="dcterms:W3CDTF">2023-04-03T22:08:20Z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0x0101003E2F794267AB9149A1F1026143A8FACF</vt:lpwstr>
  </property>
</Properties>
</file>