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876"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showComments="0">
  <p:normalViewPr>
    <p:restoredLeft sz="15621"/>
    <p:restoredTop sz="94662"/>
  </p:normalViewPr>
  <p:slideViewPr>
    <p:cSldViewPr snapToGrid="0">
      <p:cViewPr varScale="1">
        <p:scale>
          <a:sx n="145" d="100"/>
          <a:sy n="145" d="100"/>
        </p:scale>
        <p:origin x="68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1facac26e87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1facac26e87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facac26e87_0_1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facac26e87_0_1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1facac26e87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1facac26e87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1facac26e87_0_1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1facac26e87_0_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1facac26e87_0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1facac26e87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1facac26e87_0_1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1facac26e87_0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1facac26e87_0_1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1facac26e87_0_1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1facac26e87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1facac26e87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866216" y="1574800"/>
            <a:ext cx="6619244" cy="2008236"/>
          </a:xfrm>
        </p:spPr>
        <p:txBody>
          <a:bodyPr anchor="b"/>
          <a:lstStyle>
            <a:lvl1pPr>
              <a:defRPr sz="4050"/>
            </a:lvl1pPr>
          </a:lstStyle>
          <a:p>
            <a:r>
              <a:rPr lang="en-US" smtClean="0"/>
              <a:t>Click to edit Master title style</a:t>
            </a:r>
            <a:endParaRPr lang="en-US" dirty="0"/>
          </a:p>
        </p:txBody>
      </p:sp>
      <p:sp>
        <p:nvSpPr>
          <p:cNvPr id="3" name="Subtitle 2"/>
          <p:cNvSpPr>
            <a:spLocks noGrp="1"/>
          </p:cNvSpPr>
          <p:nvPr>
            <p:ph type="subTitle" idx="1"/>
          </p:nvPr>
        </p:nvSpPr>
        <p:spPr bwMode="gray">
          <a:xfrm>
            <a:off x="866216" y="3583035"/>
            <a:ext cx="6619244" cy="646065"/>
          </a:xfrm>
        </p:spPr>
        <p:txBody>
          <a:bodyPr anchor="t"/>
          <a:lstStyle>
            <a:lvl1pPr marL="0" indent="0" algn="l">
              <a:buNone/>
              <a:defRPr cap="all">
                <a:solidFill>
                  <a:schemeClr val="accent1">
                    <a:lumMod val="60000"/>
                    <a:lumOff val="4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619239" y="1344169"/>
            <a:ext cx="742949" cy="228599"/>
          </a:xfrm>
        </p:spPr>
        <p:txBody>
          <a:bodyPr anchor="t"/>
          <a:lstStyle>
            <a:lvl1pPr algn="l">
              <a:defRPr b="0" i="0">
                <a:solidFill>
                  <a:schemeClr val="bg1">
                    <a:alpha val="60000"/>
                  </a:schemeClr>
                </a:solidFill>
              </a:defRPr>
            </a:lvl1pPr>
          </a:lstStyle>
          <a:p>
            <a:fld id="{48A87A34-81AB-432B-8DAE-1953F412C126}" type="datetimeFigureOut">
              <a:rPr lang="en-US" smtClean="0"/>
              <a:t>1/22/23</a:t>
            </a:fld>
            <a:endParaRPr lang="en-US" dirty="0"/>
          </a:p>
        </p:txBody>
      </p:sp>
      <p:sp>
        <p:nvSpPr>
          <p:cNvPr id="5" name="Footer Placeholder 4"/>
          <p:cNvSpPr>
            <a:spLocks noGrp="1"/>
          </p:cNvSpPr>
          <p:nvPr>
            <p:ph type="ftr" sz="quarter" idx="11"/>
          </p:nvPr>
        </p:nvSpPr>
        <p:spPr bwMode="gray">
          <a:xfrm rot="5400000">
            <a:off x="6713982" y="2420874"/>
            <a:ext cx="2894846" cy="2286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7764406" y="221797"/>
            <a:ext cx="628649" cy="575765"/>
          </a:xfrm>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866216" y="1952625"/>
            <a:ext cx="6619244" cy="25622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2008234"/>
            <a:ext cx="3263269" cy="1712868"/>
          </a:xfrm>
        </p:spPr>
        <p:txBody>
          <a:bodyPr anchor="ctr"/>
          <a:lstStyle>
            <a:lvl1pPr algn="l">
              <a:defRPr sz="3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71670" y="2008233"/>
            <a:ext cx="2818159" cy="1712868"/>
          </a:xfrm>
        </p:spPr>
        <p:txBody>
          <a:bodyPr anchor="ctr"/>
          <a:lstStyle>
            <a:lvl1pPr marL="0" indent="0" algn="l">
              <a:buNone/>
              <a:defRPr sz="1500" cap="all">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66215" y="1952625"/>
            <a:ext cx="3618869" cy="2562226"/>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56535" y="1952625"/>
            <a:ext cx="3618869" cy="2562225"/>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1/22/23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6216" y="1952625"/>
            <a:ext cx="3618868"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866215" y="2384822"/>
            <a:ext cx="3618869" cy="213002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56535" y="1952625"/>
            <a:ext cx="3618869" cy="432197"/>
          </a:xfrm>
        </p:spPr>
        <p:txBody>
          <a:bodyPr anchor="b">
            <a:noAutofit/>
          </a:bodyPr>
          <a:lstStyle>
            <a:lvl1pPr marL="0" indent="0">
              <a:buNone/>
              <a:defRPr sz="1800" b="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56535" y="2384822"/>
            <a:ext cx="3618869" cy="2130029"/>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866216" y="730251"/>
            <a:ext cx="6571060" cy="530223"/>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1/22/23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1/22/23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971550"/>
            <a:ext cx="2094869" cy="1200150"/>
          </a:xfrm>
        </p:spPr>
        <p:txBody>
          <a:bodyPr anchor="b"/>
          <a:lstStyle>
            <a:lvl1pPr algn="l">
              <a:defRPr sz="1800" b="0"/>
            </a:lvl1pPr>
          </a:lstStyle>
          <a:p>
            <a:r>
              <a:rPr lang="en-US" smtClean="0"/>
              <a:t>Click to edit Master title style</a:t>
            </a:r>
            <a:endParaRPr lang="en-US" dirty="0"/>
          </a:p>
        </p:txBody>
      </p:sp>
      <p:sp>
        <p:nvSpPr>
          <p:cNvPr id="3" name="Content Placeholder 2"/>
          <p:cNvSpPr>
            <a:spLocks noGrp="1"/>
          </p:cNvSpPr>
          <p:nvPr>
            <p:ph idx="1"/>
          </p:nvPr>
        </p:nvSpPr>
        <p:spPr>
          <a:xfrm>
            <a:off x="4335859" y="1085850"/>
            <a:ext cx="3892550" cy="3429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215" y="2346961"/>
            <a:ext cx="2094869" cy="2171699"/>
          </a:xfrm>
        </p:spPr>
        <p:txBody>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1/22/23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270000"/>
            <a:ext cx="2898851" cy="1301750"/>
          </a:xfrm>
        </p:spPr>
        <p:txBody>
          <a:bodyPr anchor="b">
            <a:normAutofit/>
          </a:bodyPr>
          <a:lstStyle>
            <a:lvl1pPr algn="l">
              <a:defRPr sz="27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910903" y="857250"/>
            <a:ext cx="2420395"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marL="0" lvl="0" indent="0" algn="ctr">
              <a:buNone/>
            </a:pPr>
            <a:r>
              <a:rPr lang="en-US" smtClean="0"/>
              <a:t>Drag picture to placeholder or click icon to add</a:t>
            </a:r>
            <a:endParaRPr lang="en-US" dirty="0"/>
          </a:p>
        </p:txBody>
      </p:sp>
      <p:sp>
        <p:nvSpPr>
          <p:cNvPr id="4" name="Text Placeholder 3"/>
          <p:cNvSpPr>
            <a:spLocks noGrp="1"/>
          </p:cNvSpPr>
          <p:nvPr>
            <p:ph type="body" sz="half" idx="2"/>
          </p:nvPr>
        </p:nvSpPr>
        <p:spPr bwMode="gray">
          <a:xfrm>
            <a:off x="866216" y="2743200"/>
            <a:ext cx="2894409" cy="1028700"/>
          </a:xfrm>
        </p:spPr>
        <p:txBody>
          <a:bodyPr>
            <a:normAutofit/>
          </a:bodyPr>
          <a:lstStyle>
            <a:lvl1pPr marL="0" indent="0">
              <a:buNone/>
              <a:defRPr sz="105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1/22/23</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3727445"/>
            <a:ext cx="6619244" cy="425054"/>
          </a:xfrm>
        </p:spPr>
        <p:txBody>
          <a:bodyPr anchor="b">
            <a:normAutofit/>
          </a:bodyPr>
          <a:lstStyle>
            <a:lvl1pPr algn="l">
              <a:defRPr sz="1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216" y="514350"/>
            <a:ext cx="6619244" cy="257175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66215" y="4152499"/>
            <a:ext cx="6619244" cy="370284"/>
          </a:xfrm>
        </p:spPr>
        <p:txBody>
          <a:bodyPr>
            <a:normAutofit/>
          </a:bodyPr>
          <a:lstStyle>
            <a:lvl1pPr marL="0" indent="0">
              <a:buNone/>
              <a:defRPr sz="900">
                <a:solidFill>
                  <a:schemeClr val="accent1">
                    <a:lumMod val="60000"/>
                    <a:lumOff val="40000"/>
                  </a:schemeClr>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1/22/23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1598" y="797563"/>
            <a:ext cx="6623862" cy="1029740"/>
          </a:xfrm>
        </p:spPr>
        <p:txBody>
          <a:bodyPr/>
          <a:lstStyle>
            <a:lvl1pPr>
              <a:defRPr sz="30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216" y="2657475"/>
            <a:ext cx="6619244" cy="1857375"/>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9144000" cy="51435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661175" y="455502"/>
            <a:ext cx="601434"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13" name="TextBox 12"/>
          <p:cNvSpPr txBox="1"/>
          <p:nvPr/>
        </p:nvSpPr>
        <p:spPr bwMode="gray">
          <a:xfrm>
            <a:off x="7413344" y="1960341"/>
            <a:ext cx="489572" cy="1200329"/>
          </a:xfrm>
          <a:prstGeom prst="rect">
            <a:avLst/>
          </a:prstGeom>
          <a:noFill/>
        </p:spPr>
        <p:txBody>
          <a:bodyPr wrap="square" rtlCol="0">
            <a:spAutoFit/>
          </a:bodyPr>
          <a:lstStyle/>
          <a:p>
            <a:pPr algn="r"/>
            <a:r>
              <a:rPr lang="en-US" sz="72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86408" y="736600"/>
            <a:ext cx="6340430" cy="2022474"/>
          </a:xfrm>
        </p:spPr>
        <p:txBody>
          <a:bodyPr/>
          <a:lstStyle>
            <a:lvl1pPr>
              <a:defRPr sz="3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459459" y="2759074"/>
            <a:ext cx="5798414" cy="256631"/>
          </a:xfrm>
        </p:spPr>
        <p:txBody>
          <a:bodyPr anchor="t">
            <a:normAutofit/>
          </a:bodyPr>
          <a:lstStyle>
            <a:lvl1pPr marL="0" indent="0">
              <a:buNone/>
              <a:defRPr lang="en-US" sz="1050" b="0" i="0" kern="1200" cap="small" dirty="0">
                <a:solidFill>
                  <a:schemeClr val="accent1">
                    <a:lumMod val="60000"/>
                    <a:lumOff val="40000"/>
                  </a:schemeClr>
                </a:solidFill>
                <a:latin typeface="+mn-lt"/>
                <a:ea typeface="+mn-ea"/>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10" name="Text Placeholder 3"/>
          <p:cNvSpPr>
            <a:spLocks noGrp="1"/>
          </p:cNvSpPr>
          <p:nvPr>
            <p:ph type="body" sz="half" idx="2"/>
          </p:nvPr>
        </p:nvSpPr>
        <p:spPr>
          <a:xfrm>
            <a:off x="866216" y="3771899"/>
            <a:ext cx="6933673" cy="748393"/>
          </a:xfrm>
        </p:spPr>
        <p:txBody>
          <a:bodyPr anchor="ct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866216" y="1778000"/>
            <a:ext cx="6619245" cy="1366886"/>
          </a:xfrm>
        </p:spPr>
        <p:txBody>
          <a:bodyPr anchor="b"/>
          <a:lstStyle>
            <a:lvl1pPr algn="l">
              <a:defRPr sz="3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216" y="3768725"/>
            <a:ext cx="6619244" cy="645300"/>
          </a:xfrm>
        </p:spPr>
        <p:txBody>
          <a:bodyPr anchor="t"/>
          <a:lstStyle>
            <a:lvl1pPr marL="0" indent="0" algn="l">
              <a:buNone/>
              <a:defRPr sz="1500" cap="none">
                <a:solidFill>
                  <a:schemeClr val="accent1">
                    <a:lumMod val="60000"/>
                    <a:lumOff val="4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smtClean="0"/>
              <a:t>Click to edit Master title style</a:t>
            </a:r>
            <a:endParaRPr lang="en-US" dirty="0"/>
          </a:p>
        </p:txBody>
      </p:sp>
      <p:sp>
        <p:nvSpPr>
          <p:cNvPr id="3" name="Text Placeholder 2"/>
          <p:cNvSpPr>
            <a:spLocks noGrp="1"/>
          </p:cNvSpPr>
          <p:nvPr>
            <p:ph type="body" idx="1"/>
          </p:nvPr>
        </p:nvSpPr>
        <p:spPr>
          <a:xfrm>
            <a:off x="866215" y="1952626"/>
            <a:ext cx="235640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16" name="Text Placeholder 3"/>
          <p:cNvSpPr>
            <a:spLocks noGrp="1"/>
          </p:cNvSpPr>
          <p:nvPr>
            <p:ph type="body" sz="half" idx="15"/>
          </p:nvPr>
        </p:nvSpPr>
        <p:spPr>
          <a:xfrm>
            <a:off x="866215" y="2384823"/>
            <a:ext cx="2356409"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Text Placeholder 4"/>
          <p:cNvSpPr>
            <a:spLocks noGrp="1"/>
          </p:cNvSpPr>
          <p:nvPr>
            <p:ph type="body" sz="quarter" idx="3"/>
          </p:nvPr>
        </p:nvSpPr>
        <p:spPr>
          <a:xfrm>
            <a:off x="3384541" y="1952625"/>
            <a:ext cx="2360257"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19" name="Text Placeholder 3"/>
          <p:cNvSpPr>
            <a:spLocks noGrp="1"/>
          </p:cNvSpPr>
          <p:nvPr>
            <p:ph type="body" sz="half" idx="16"/>
          </p:nvPr>
        </p:nvSpPr>
        <p:spPr>
          <a:xfrm>
            <a:off x="3384541" y="2384823"/>
            <a:ext cx="2360257"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14" name="Text Placeholder 4"/>
          <p:cNvSpPr>
            <a:spLocks noGrp="1"/>
          </p:cNvSpPr>
          <p:nvPr>
            <p:ph type="body" sz="quarter" idx="13"/>
          </p:nvPr>
        </p:nvSpPr>
        <p:spPr>
          <a:xfrm>
            <a:off x="5916101" y="1952626"/>
            <a:ext cx="2359298"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20" name="Text Placeholder 3"/>
          <p:cNvSpPr>
            <a:spLocks noGrp="1"/>
          </p:cNvSpPr>
          <p:nvPr>
            <p:ph type="body" sz="half" idx="17"/>
          </p:nvPr>
        </p:nvSpPr>
        <p:spPr>
          <a:xfrm>
            <a:off x="5916247" y="2384822"/>
            <a:ext cx="2359152" cy="2135470"/>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cxnSp>
        <p:nvCxnSpPr>
          <p:cNvPr id="17" name="Straight Connector 16"/>
          <p:cNvCxnSpPr/>
          <p:nvPr/>
        </p:nvCxnSpPr>
        <p:spPr>
          <a:xfrm>
            <a:off x="3302978"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29301"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1/22/23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lvl1pPr>
              <a:defRPr sz="2700"/>
            </a:lvl1pPr>
          </a:lstStyle>
          <a:p>
            <a:r>
              <a:rPr lang="en-US" smtClean="0"/>
              <a:t>Click to edit Master title style</a:t>
            </a:r>
            <a:endParaRPr lang="en-US" dirty="0"/>
          </a:p>
        </p:txBody>
      </p:sp>
      <p:sp>
        <p:nvSpPr>
          <p:cNvPr id="3" name="Text Placeholder 2"/>
          <p:cNvSpPr>
            <a:spLocks noGrp="1"/>
          </p:cNvSpPr>
          <p:nvPr>
            <p:ph type="body" idx="1"/>
          </p:nvPr>
        </p:nvSpPr>
        <p:spPr>
          <a:xfrm>
            <a:off x="866215" y="3399633"/>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19" name="Picture Placeholder 2"/>
          <p:cNvSpPr>
            <a:spLocks noGrp="1" noChangeAspect="1"/>
          </p:cNvSpPr>
          <p:nvPr>
            <p:ph type="pic" idx="15"/>
          </p:nvPr>
        </p:nvSpPr>
        <p:spPr>
          <a:xfrm>
            <a:off x="1000915"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Drag picture to placeholder or click icon to add</a:t>
            </a:r>
            <a:endParaRPr lang="en-US" dirty="0"/>
          </a:p>
        </p:txBody>
      </p:sp>
      <p:sp>
        <p:nvSpPr>
          <p:cNvPr id="22" name="Text Placeholder 3"/>
          <p:cNvSpPr>
            <a:spLocks noGrp="1"/>
          </p:cNvSpPr>
          <p:nvPr>
            <p:ph type="body" sz="half" idx="18"/>
          </p:nvPr>
        </p:nvSpPr>
        <p:spPr>
          <a:xfrm>
            <a:off x="866215" y="3831830"/>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Text Placeholder 4"/>
          <p:cNvSpPr>
            <a:spLocks noGrp="1"/>
          </p:cNvSpPr>
          <p:nvPr>
            <p:ph type="body" sz="quarter" idx="3"/>
          </p:nvPr>
        </p:nvSpPr>
        <p:spPr>
          <a:xfrm>
            <a:off x="3426649" y="3399634"/>
            <a:ext cx="2287829"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1" name="Picture Placeholder 2"/>
          <p:cNvSpPr>
            <a:spLocks noGrp="1" noChangeAspect="1"/>
          </p:cNvSpPr>
          <p:nvPr>
            <p:ph type="pic" idx="21"/>
          </p:nvPr>
        </p:nvSpPr>
        <p:spPr>
          <a:xfrm>
            <a:off x="3561347"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Drag picture to placeholder or click icon to add</a:t>
            </a:r>
            <a:endParaRPr lang="en-US" dirty="0"/>
          </a:p>
        </p:txBody>
      </p:sp>
      <p:sp>
        <p:nvSpPr>
          <p:cNvPr id="23" name="Text Placeholder 3"/>
          <p:cNvSpPr>
            <a:spLocks noGrp="1"/>
          </p:cNvSpPr>
          <p:nvPr>
            <p:ph type="body" sz="half" idx="19"/>
          </p:nvPr>
        </p:nvSpPr>
        <p:spPr>
          <a:xfrm>
            <a:off x="3427629" y="3831829"/>
            <a:ext cx="2287829"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14" name="Text Placeholder 4"/>
          <p:cNvSpPr>
            <a:spLocks noGrp="1"/>
          </p:cNvSpPr>
          <p:nvPr>
            <p:ph type="body" sz="quarter" idx="13"/>
          </p:nvPr>
        </p:nvSpPr>
        <p:spPr>
          <a:xfrm>
            <a:off x="5987082" y="3399634"/>
            <a:ext cx="2288321" cy="432197"/>
          </a:xfrm>
        </p:spPr>
        <p:txBody>
          <a:bodyPr anchor="b">
            <a:noAutofit/>
          </a:bodyPr>
          <a:lstStyle>
            <a:lvl1pPr marL="0" indent="0">
              <a:buNone/>
              <a:defRPr sz="1800" b="0">
                <a:solidFill>
                  <a:schemeClr val="accent1">
                    <a:lumMod val="60000"/>
                    <a:lumOff val="4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2" name="Picture Placeholder 2"/>
          <p:cNvSpPr>
            <a:spLocks noGrp="1" noChangeAspect="1"/>
          </p:cNvSpPr>
          <p:nvPr>
            <p:ph type="pic" idx="22"/>
          </p:nvPr>
        </p:nvSpPr>
        <p:spPr>
          <a:xfrm>
            <a:off x="6122273" y="1952625"/>
            <a:ext cx="2018432" cy="11936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Drag picture to placeholder or click icon to add</a:t>
            </a:r>
            <a:endParaRPr lang="en-US" dirty="0"/>
          </a:p>
        </p:txBody>
      </p:sp>
      <p:sp>
        <p:nvSpPr>
          <p:cNvPr id="24" name="Text Placeholder 3"/>
          <p:cNvSpPr>
            <a:spLocks noGrp="1"/>
          </p:cNvSpPr>
          <p:nvPr>
            <p:ph type="body" sz="half" idx="20"/>
          </p:nvPr>
        </p:nvSpPr>
        <p:spPr>
          <a:xfrm>
            <a:off x="5987081" y="3831828"/>
            <a:ext cx="2288322" cy="688464"/>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cxnSp>
        <p:nvCxnSpPr>
          <p:cNvPr id="43" name="Straight Connector 42"/>
          <p:cNvCxnSpPr/>
          <p:nvPr/>
        </p:nvCxnSpPr>
        <p:spPr>
          <a:xfrm>
            <a:off x="3304373"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5848352" y="1927225"/>
            <a:ext cx="0" cy="261937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A87A34-81AB-432B-8DAE-1953F412C126}" type="datetimeFigureOut">
              <a:rPr lang="en-US" smtClean="0"/>
              <a:pPr/>
              <a:t>1/22/23</a:t>
            </a:fld>
            <a:endParaRPr lang="en-US" dirty="0"/>
          </a:p>
        </p:txBody>
      </p:sp>
      <p:sp>
        <p:nvSpPr>
          <p:cNvPr id="8" name="Footer Placeholder 7"/>
          <p:cNvSpPr>
            <a:spLocks noGrp="1"/>
          </p:cNvSpPr>
          <p:nvPr>
            <p:ph type="ftr" sz="quarter" idx="11"/>
          </p:nvPr>
        </p:nvSpPr>
        <p:spPr>
          <a:xfrm>
            <a:off x="420833" y="4793879"/>
            <a:ext cx="2733212" cy="228601"/>
          </a:xfrm>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66216" y="730251"/>
            <a:ext cx="6619244" cy="530223"/>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216" y="1952625"/>
            <a:ext cx="6619244" cy="2562225"/>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021580" y="4793879"/>
            <a:ext cx="742949" cy="228599"/>
          </a:xfrm>
        </p:spPr>
        <p:txBody>
          <a:bodyPr/>
          <a:lstStyle/>
          <a:p>
            <a:fld id="{48A87A34-81AB-432B-8DAE-1953F412C126}" type="datetimeFigureOut">
              <a:rPr lang="en-US" smtClean="0"/>
              <a:t>1/22/23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9144000" cy="51435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6438927" y="958850"/>
            <a:ext cx="1057474" cy="3561443"/>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216" y="958850"/>
            <a:ext cx="4692019" cy="356144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989829" y="4793879"/>
            <a:ext cx="744101" cy="228599"/>
          </a:xfrm>
        </p:spPr>
        <p:txBody>
          <a:bodyPr/>
          <a:lstStyle/>
          <a:p>
            <a:fld id="{48A87A34-81AB-432B-8DAE-1953F412C126}" type="datetimeFigureOut">
              <a:rPr lang="en-US" smtClean="0"/>
              <a:t>1/22/23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uk-UA" smtClean="0"/>
              <a:t>‹#›</a:t>
            </a:fld>
            <a:endParaRPr lang="uk-UA"/>
          </a:p>
        </p:txBody>
      </p:sp>
    </p:spTree>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body" type="tx">
  <p:cSld name="Title and body">
    <p:bg>
      <p:bgPr>
        <a:solidFill>
          <a:schemeClr val="dk2"/>
        </a:solidFill>
        <a:effectLst/>
      </p:bgPr>
    </p:bg>
    <p:spTree>
      <p:nvGrpSpPr>
        <p:cNvPr id="1" name="Shape 49"/>
        <p:cNvGrpSpPr/>
        <p:nvPr/>
      </p:nvGrpSpPr>
      <p:grpSpPr>
        <a:xfrm>
          <a:off x="0" y="0"/>
          <a:ext cx="0" cy="0"/>
          <a:chOff x="0" y="0"/>
          <a:chExt cx="0" cy="0"/>
        </a:xfrm>
      </p:grpSpPr>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4486063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1"/>
        </a:solidFill>
        <a:effectLst/>
      </p:bgPr>
    </p:bg>
    <p:spTree>
      <p:nvGrpSpPr>
        <p:cNvPr id="1" name="Shape 77"/>
        <p:cNvGrpSpPr/>
        <p:nvPr/>
      </p:nvGrpSpPr>
      <p:grpSpPr>
        <a:xfrm>
          <a:off x="0" y="0"/>
          <a:ext cx="0" cy="0"/>
          <a:chOff x="0" y="0"/>
          <a:chExt cx="0" cy="0"/>
        </a:xfrm>
      </p:grpSpPr>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704683955"/>
      </p:ext>
    </p:extLst>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theme" Target="../theme/theme1.xml"/><Relationship Id="rId21" Type="http://schemas.openxmlformats.org/officeDocument/2006/relationships/image" Target="../media/image1.jpe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9144000" cy="5143500"/>
            <a:chOff x="0" y="0"/>
            <a:chExt cx="12192000" cy="6858000"/>
          </a:xfrm>
        </p:grpSpPr>
        <p:sp>
          <p:nvSpPr>
            <p:cNvPr id="7" name="Rectangle 6"/>
            <p:cNvSpPr/>
            <p:nvPr/>
          </p:nvSpPr>
          <p:spPr>
            <a:xfrm>
              <a:off x="0" y="0"/>
              <a:ext cx="12192000" cy="6858000"/>
            </a:xfrm>
            <a:prstGeom prst="rect">
              <a:avLst/>
            </a:prstGeom>
            <a:blipFill>
              <a:blip r:embed="rId21">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866216" y="730251"/>
            <a:ext cx="6571060" cy="530223"/>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6216" y="1952625"/>
            <a:ext cx="6571060" cy="25622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89829" y="4793879"/>
            <a:ext cx="742949" cy="228599"/>
          </a:xfrm>
          <a:prstGeom prst="rect">
            <a:avLst/>
          </a:prstGeom>
        </p:spPr>
        <p:txBody>
          <a:bodyPr vert="horz" lIns="91440" tIns="45720" rIns="91440" bIns="45720" rtlCol="0" anchor="ctr"/>
          <a:lstStyle>
            <a:lvl1pPr algn="r">
              <a:defRPr sz="750" b="1" i="0">
                <a:solidFill>
                  <a:schemeClr val="accent1"/>
                </a:solidFill>
              </a:defRPr>
            </a:lvl1pPr>
          </a:lstStyle>
          <a:p>
            <a:fld id="{48A87A34-81AB-432B-8DAE-1953F412C126}" type="datetimeFigureOut">
              <a:rPr lang="en-US" smtClean="0"/>
              <a:pPr/>
              <a:t>1/22/23</a:t>
            </a:fld>
            <a:endParaRPr lang="en-US" dirty="0"/>
          </a:p>
        </p:txBody>
      </p:sp>
      <p:sp>
        <p:nvSpPr>
          <p:cNvPr id="5" name="Footer Placeholder 4"/>
          <p:cNvSpPr>
            <a:spLocks noGrp="1"/>
          </p:cNvSpPr>
          <p:nvPr>
            <p:ph type="ftr" sz="quarter" idx="3"/>
          </p:nvPr>
        </p:nvSpPr>
        <p:spPr>
          <a:xfrm>
            <a:off x="420833" y="4793879"/>
            <a:ext cx="2894846" cy="228601"/>
          </a:xfrm>
          <a:prstGeom prst="rect">
            <a:avLst/>
          </a:prstGeom>
        </p:spPr>
        <p:txBody>
          <a:bodyPr vert="horz" lIns="91440" tIns="45720" rIns="91440" bIns="45720" rtlCol="0" anchor="ctr"/>
          <a:lstStyle>
            <a:lvl1pPr algn="l">
              <a:defRPr sz="750" b="1" i="0">
                <a:solidFill>
                  <a:schemeClr val="accent1"/>
                </a:solidFill>
              </a:defRPr>
            </a:lvl1pPr>
          </a:lstStyle>
          <a:p>
            <a:endParaRPr lang="en-US" dirty="0"/>
          </a:p>
        </p:txBody>
      </p:sp>
      <p:sp>
        <p:nvSpPr>
          <p:cNvPr id="21" name="Rectangle 20"/>
          <p:cNvSpPr/>
          <p:nvPr/>
        </p:nvSpPr>
        <p:spPr>
          <a:xfrm>
            <a:off x="7828359" y="0"/>
            <a:ext cx="514350" cy="85725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7764406" y="221797"/>
            <a:ext cx="628649" cy="575765"/>
          </a:xfrm>
          <a:prstGeom prst="rect">
            <a:avLst/>
          </a:prstGeom>
        </p:spPr>
        <p:txBody>
          <a:bodyPr vert="horz" lIns="91440" tIns="45720" rIns="91440" bIns="45720" rtlCol="0" anchor="b"/>
          <a:lstStyle>
            <a:lvl1pPr algn="ctr">
              <a:defRPr sz="2100" b="0" i="0">
                <a:solidFill>
                  <a:schemeClr val="bg1"/>
                </a:solidFill>
              </a:defRPr>
            </a:lvl1pPr>
          </a:lstStyle>
          <a:p>
            <a:pPr marL="0" lvl="0" indent="0" algn="r" rtl="0">
              <a:spcBef>
                <a:spcPts val="0"/>
              </a:spcBef>
              <a:spcAft>
                <a:spcPts val="0"/>
              </a:spcAft>
              <a:buNone/>
            </a:pPr>
            <a:fld id="{00000000-1234-1234-1234-123412341234}" type="slidenum">
              <a:rPr lang="uk-UA" smtClean="0"/>
              <a:t>‹#›</a:t>
            </a:fld>
            <a:endParaRPr lang="uk-UA"/>
          </a:p>
        </p:txBody>
      </p:sp>
    </p:spTree>
    <p:extLst>
      <p:ext uri="{BB962C8B-B14F-4D97-AF65-F5344CB8AC3E}">
        <p14:creationId xmlns:p14="http://schemas.microsoft.com/office/powerpoint/2010/main" val="80224614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88" r:id="rId12"/>
    <p:sldLayoutId id="2147483889" r:id="rId13"/>
    <p:sldLayoutId id="2147483890" r:id="rId14"/>
    <p:sldLayoutId id="2147483891" r:id="rId15"/>
    <p:sldLayoutId id="2147483892" r:id="rId16"/>
    <p:sldLayoutId id="2147483893" r:id="rId17"/>
    <p:sldLayoutId id="2147483894" r:id="rId18"/>
    <p:sldLayoutId id="2147483895" r:id="rId19"/>
  </p:sldLayoutIdLst>
  <p:hf sldNum="0" hdr="0" ftr="0" dt="0"/>
  <p:txStyles>
    <p:titleStyle>
      <a:lvl1pPr algn="l" defTabSz="342900" rtl="0" eaLnBrk="1" latinLnBrk="0" hangingPunct="1">
        <a:spcBef>
          <a:spcPct val="0"/>
        </a:spcBef>
        <a:buNone/>
        <a:defRPr sz="27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b="0" i="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b="0" i="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b="0" i="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b="1" dirty="0"/>
              <a:t>EIA ON UPPER OGMORE WIND FARM</a:t>
            </a:r>
            <a:endParaRPr b="1" dirty="0"/>
          </a:p>
        </p:txBody>
      </p:sp>
      <p:sp>
        <p:nvSpPr>
          <p:cNvPr id="129" name="Google Shape;129;p13"/>
          <p:cNvSpPr txBox="1">
            <a:spLocks noGrp="1"/>
          </p:cNvSpPr>
          <p:nvPr>
            <p:ph type="subTitle" idx="1"/>
          </p:nvPr>
        </p:nvSpPr>
        <p:spPr>
          <a:prstGeom prst="rect">
            <a:avLst/>
          </a:prstGeom>
        </p:spPr>
        <p:txBody>
          <a:bodyPr spcFirstLastPara="1" wrap="square" lIns="91425" tIns="91425" rIns="91425" bIns="91425" anchor="t" anchorCtr="0">
            <a:noAutofit/>
          </a:bodyPr>
          <a:lstStyle/>
          <a:p>
            <a:pPr marL="0" lvl="0" indent="0" algn="ctr" rtl="0">
              <a:lnSpc>
                <a:spcPct val="80000"/>
              </a:lnSpc>
              <a:spcBef>
                <a:spcPts val="0"/>
              </a:spcBef>
              <a:spcAft>
                <a:spcPts val="0"/>
              </a:spcAft>
              <a:buSzPts val="935"/>
              <a:buNone/>
            </a:pPr>
            <a:r>
              <a:rPr lang="en-GB" sz="1560"/>
              <a:t>By </a:t>
            </a:r>
            <a:endParaRPr sz="1560"/>
          </a:p>
          <a:p>
            <a:pPr marL="0" lvl="0" indent="0" algn="ctr" rtl="0">
              <a:lnSpc>
                <a:spcPct val="80000"/>
              </a:lnSpc>
              <a:spcBef>
                <a:spcPts val="0"/>
              </a:spcBef>
              <a:spcAft>
                <a:spcPts val="0"/>
              </a:spcAft>
              <a:buSzPts val="935"/>
              <a:buNone/>
            </a:pPr>
            <a:r>
              <a:rPr lang="en-GB" sz="1560"/>
              <a:t>Deepak Yandamuri</a:t>
            </a:r>
            <a:endParaRPr sz="1560"/>
          </a:p>
        </p:txBody>
      </p:sp>
      <p:pic>
        <p:nvPicPr>
          <p:cNvPr id="4" name="Picture 3"/>
          <p:cNvPicPr>
            <a:picLocks noChangeAspect="1"/>
          </p:cNvPicPr>
          <p:nvPr/>
        </p:nvPicPr>
        <p:blipFill>
          <a:blip r:embed="rId3"/>
          <a:stretch>
            <a:fillRect/>
          </a:stretch>
        </p:blipFill>
        <p:spPr>
          <a:xfrm>
            <a:off x="6484482" y="928736"/>
            <a:ext cx="2070433" cy="1023156"/>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14"/>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t>INDEX</a:t>
            </a:r>
            <a:endParaRPr b="1"/>
          </a:p>
        </p:txBody>
      </p:sp>
      <p:sp>
        <p:nvSpPr>
          <p:cNvPr id="136" name="Google Shape;136;p14"/>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Char char="➢"/>
            </a:pPr>
            <a:r>
              <a:rPr lang="en-GB" sz="1600"/>
              <a:t>INTRODUCTION</a:t>
            </a:r>
            <a:endParaRPr sz="1600"/>
          </a:p>
          <a:p>
            <a:pPr marL="457200" lvl="0" indent="-330200" algn="l" rtl="0">
              <a:spcBef>
                <a:spcPts val="0"/>
              </a:spcBef>
              <a:spcAft>
                <a:spcPts val="0"/>
              </a:spcAft>
              <a:buSzPts val="1600"/>
              <a:buChar char="➢"/>
            </a:pPr>
            <a:r>
              <a:rPr lang="en-GB" sz="1600"/>
              <a:t>PROJECT IDENTIFICATION</a:t>
            </a:r>
            <a:endParaRPr sz="1600"/>
          </a:p>
          <a:p>
            <a:pPr marL="457200" lvl="0" indent="-330200" algn="l" rtl="0">
              <a:spcBef>
                <a:spcPts val="0"/>
              </a:spcBef>
              <a:spcAft>
                <a:spcPts val="0"/>
              </a:spcAft>
              <a:buSzPts val="1600"/>
              <a:buChar char="➢"/>
            </a:pPr>
            <a:r>
              <a:rPr lang="en-GB" sz="1600"/>
              <a:t>EIA PROCESS</a:t>
            </a:r>
            <a:endParaRPr sz="1600"/>
          </a:p>
          <a:p>
            <a:pPr marL="457200" lvl="0" indent="-330200" algn="l" rtl="0">
              <a:spcBef>
                <a:spcPts val="0"/>
              </a:spcBef>
              <a:spcAft>
                <a:spcPts val="0"/>
              </a:spcAft>
              <a:buSzPts val="1600"/>
              <a:buChar char="➢"/>
            </a:pPr>
            <a:r>
              <a:rPr lang="en-GB" sz="1600"/>
              <a:t>PROJECT DESCRIPTION</a:t>
            </a:r>
            <a:endParaRPr sz="1600"/>
          </a:p>
          <a:p>
            <a:pPr marL="457200" lvl="0" indent="-330200" algn="l" rtl="0">
              <a:spcBef>
                <a:spcPts val="0"/>
              </a:spcBef>
              <a:spcAft>
                <a:spcPts val="0"/>
              </a:spcAft>
              <a:buSzPts val="1600"/>
              <a:buChar char="➢"/>
            </a:pPr>
            <a:r>
              <a:rPr lang="en-GB" sz="1600"/>
              <a:t>CUMULATIVE IMPACTS</a:t>
            </a:r>
            <a:endParaRPr sz="1600"/>
          </a:p>
          <a:p>
            <a:pPr marL="457200" lvl="0" indent="-330200" algn="l" rtl="0">
              <a:spcBef>
                <a:spcPts val="0"/>
              </a:spcBef>
              <a:spcAft>
                <a:spcPts val="0"/>
              </a:spcAft>
              <a:buSzPts val="1600"/>
              <a:buChar char="➢"/>
            </a:pPr>
            <a:r>
              <a:rPr lang="en-GB" sz="1600"/>
              <a:t>CONCLUSION</a:t>
            </a:r>
            <a:endParaRPr sz="160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5"/>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t>INTRODUCTION</a:t>
            </a:r>
            <a:endParaRPr b="1"/>
          </a:p>
        </p:txBody>
      </p:sp>
      <p:sp>
        <p:nvSpPr>
          <p:cNvPr id="142" name="Google Shape;142;p15"/>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marR="0" lvl="0" indent="-317500" algn="just" rtl="0">
              <a:lnSpc>
                <a:spcPct val="100000"/>
              </a:lnSpc>
              <a:spcBef>
                <a:spcPts val="40"/>
              </a:spcBef>
              <a:spcAft>
                <a:spcPts val="0"/>
              </a:spcAft>
              <a:buClr>
                <a:srgbClr val="231F20"/>
              </a:buClr>
              <a:buSzPts val="1400"/>
              <a:buFont typeface="Times New Roman"/>
              <a:buChar char="●"/>
            </a:pPr>
            <a:r>
              <a:rPr lang="en-GB" sz="1400">
                <a:solidFill>
                  <a:srgbClr val="231F20"/>
                </a:solidFill>
                <a:latin typeface="Times New Roman"/>
                <a:ea typeface="Times New Roman"/>
                <a:cs typeface="Times New Roman"/>
                <a:sym typeface="Times New Roman"/>
              </a:rPr>
              <a:t>Environmental Impact Assessment (EIA) is a process that identifies and evaluates the anticipated significant ecological consequences of planned development, as well as strategies for reducing or minimizing any substantial detrimental effects on the environment.</a:t>
            </a:r>
            <a:endParaRPr sz="1400">
              <a:solidFill>
                <a:srgbClr val="231F20"/>
              </a:solidFill>
              <a:latin typeface="Times New Roman"/>
              <a:ea typeface="Times New Roman"/>
              <a:cs typeface="Times New Roman"/>
              <a:sym typeface="Times New Roman"/>
            </a:endParaRPr>
          </a:p>
          <a:p>
            <a:pPr marL="457200" marR="0" lvl="0" indent="0" algn="just" rtl="0">
              <a:lnSpc>
                <a:spcPct val="100000"/>
              </a:lnSpc>
              <a:spcBef>
                <a:spcPts val="40"/>
              </a:spcBef>
              <a:spcAft>
                <a:spcPts val="0"/>
              </a:spcAft>
              <a:buNone/>
            </a:pPr>
            <a:endParaRPr sz="1400">
              <a:solidFill>
                <a:srgbClr val="231F20"/>
              </a:solidFill>
              <a:latin typeface="Times New Roman"/>
              <a:ea typeface="Times New Roman"/>
              <a:cs typeface="Times New Roman"/>
              <a:sym typeface="Times New Roman"/>
            </a:endParaRPr>
          </a:p>
          <a:p>
            <a:pPr marL="457200" marR="47625" lvl="0" indent="-317500" algn="just" rtl="0">
              <a:lnSpc>
                <a:spcPct val="100000"/>
              </a:lnSpc>
              <a:spcBef>
                <a:spcPts val="0"/>
              </a:spcBef>
              <a:spcAft>
                <a:spcPts val="0"/>
              </a:spcAft>
              <a:buClr>
                <a:srgbClr val="231F20"/>
              </a:buClr>
              <a:buSzPts val="1400"/>
              <a:buFont typeface="Times New Roman"/>
              <a:buChar char="●"/>
            </a:pPr>
            <a:r>
              <a:rPr lang="en-GB" sz="1400">
                <a:solidFill>
                  <a:srgbClr val="000000"/>
                </a:solidFill>
                <a:latin typeface="Times New Roman"/>
                <a:ea typeface="Times New Roman"/>
                <a:cs typeface="Times New Roman"/>
                <a:sym typeface="Times New Roman"/>
              </a:rPr>
              <a:t>RES has undertaken an Environmental Impact Assessment (EIA) for renewable energy development ('the Project') on property south of the A4107 in Bridgend County.</a:t>
            </a:r>
            <a:endParaRPr sz="1400">
              <a:solidFill>
                <a:srgbClr val="231F2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6"/>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t>PROJECT IDENTIFICATION</a:t>
            </a:r>
            <a:endParaRPr b="1"/>
          </a:p>
        </p:txBody>
      </p:sp>
      <p:sp>
        <p:nvSpPr>
          <p:cNvPr id="148" name="Google Shape;148;p16"/>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marR="51375" lvl="0" indent="-317500" algn="just" rtl="0">
              <a:lnSpc>
                <a:spcPct val="115000"/>
              </a:lnSpc>
              <a:spcBef>
                <a:spcPts val="645"/>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For site selection, RES develops complex Geographic Information System (GIS) models that attempt to reflect planning, environmental, technological, and economic needs.</a:t>
            </a:r>
            <a:endParaRPr sz="1400">
              <a:solidFill>
                <a:srgbClr val="000000"/>
              </a:solidFill>
              <a:latin typeface="Times New Roman"/>
              <a:ea typeface="Times New Roman"/>
              <a:cs typeface="Times New Roman"/>
              <a:sym typeface="Times New Roman"/>
            </a:endParaRPr>
          </a:p>
          <a:p>
            <a:pPr marL="457200" marR="51375" lvl="0" indent="0" algn="just" rtl="0">
              <a:lnSpc>
                <a:spcPct val="115000"/>
              </a:lnSpc>
              <a:spcBef>
                <a:spcPts val="645"/>
              </a:spcBef>
              <a:spcAft>
                <a:spcPts val="0"/>
              </a:spcAft>
              <a:buNone/>
            </a:pPr>
            <a:endParaRPr sz="1400">
              <a:solidFill>
                <a:srgbClr val="000000"/>
              </a:solidFill>
              <a:latin typeface="Times New Roman"/>
              <a:ea typeface="Times New Roman"/>
              <a:cs typeface="Times New Roman"/>
              <a:sym typeface="Times New Roman"/>
            </a:endParaRPr>
          </a:p>
          <a:p>
            <a:pPr marL="457200" marR="51375" lvl="0" indent="-317500" algn="just" rtl="0">
              <a:lnSpc>
                <a:spcPct val="100000"/>
              </a:lnSpc>
              <a:spcBef>
                <a:spcPts val="0"/>
              </a:spcBef>
              <a:spcAft>
                <a:spcPts val="0"/>
              </a:spcAft>
              <a:buClr>
                <a:srgbClr val="000000"/>
              </a:buClr>
              <a:buSzPts val="1400"/>
              <a:buFont typeface="Times New Roman"/>
              <a:buChar char="●"/>
            </a:pPr>
            <a:r>
              <a:rPr lang="en-GB" sz="1400">
                <a:solidFill>
                  <a:srgbClr val="000000"/>
                </a:solidFill>
                <a:latin typeface="Times New Roman"/>
                <a:ea typeface="Times New Roman"/>
                <a:cs typeface="Times New Roman"/>
                <a:sym typeface="Times New Roman"/>
              </a:rPr>
              <a:t>The planning application includes seven horizontal-axis wind turbines with three blades each. Four turbines (T3, T4, T5, and T7) have a maximal tip height of 149.9m, while three turbines (T1, T2, and T6) have a maximal tip height of 130m. The overall capacity factor of the seven turbines will be around 25.2 MW.</a:t>
            </a:r>
            <a:endParaRPr sz="1400">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b="1"/>
              <a:t>EIA PROCESS</a:t>
            </a:r>
            <a:endParaRPr b="1"/>
          </a:p>
        </p:txBody>
      </p:sp>
      <p:pic>
        <p:nvPicPr>
          <p:cNvPr id="154" name="Google Shape;154;p17"/>
          <p:cNvPicPr preferRelativeResize="0"/>
          <p:nvPr/>
        </p:nvPicPr>
        <p:blipFill>
          <a:blip r:embed="rId3">
            <a:alphaModFix/>
          </a:blip>
          <a:stretch>
            <a:fillRect/>
          </a:stretch>
        </p:blipFill>
        <p:spPr>
          <a:xfrm>
            <a:off x="2875085" y="1318846"/>
            <a:ext cx="3198165" cy="3594354"/>
          </a:xfrm>
          <a:prstGeom prst="rect">
            <a:avLst/>
          </a:prstGeom>
          <a:noFill/>
          <a:ln>
            <a:no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18"/>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t>PROJECT DESCRIPTION</a:t>
            </a:r>
            <a:endParaRPr/>
          </a:p>
        </p:txBody>
      </p:sp>
      <p:sp>
        <p:nvSpPr>
          <p:cNvPr id="160" name="Google Shape;160;p18"/>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400">
                <a:latin typeface="Times New Roman"/>
                <a:ea typeface="Times New Roman"/>
                <a:cs typeface="Times New Roman"/>
                <a:sym typeface="Times New Roman"/>
              </a:rPr>
              <a:t>The following elements are used in the proposal:</a:t>
            </a:r>
            <a:endParaRPr sz="1400">
              <a:latin typeface="Times New Roman"/>
              <a:ea typeface="Times New Roman"/>
              <a:cs typeface="Times New Roman"/>
              <a:sym typeface="Times New Roman"/>
            </a:endParaRPr>
          </a:p>
          <a:p>
            <a:pPr marL="457200" lvl="0" indent="-317500" algn="l" rtl="0">
              <a:spcBef>
                <a:spcPts val="1200"/>
              </a:spcBef>
              <a:spcAft>
                <a:spcPts val="0"/>
              </a:spcAft>
              <a:buSzPts val="1400"/>
              <a:buFont typeface="Times New Roman"/>
              <a:buChar char="●"/>
            </a:pPr>
            <a:r>
              <a:rPr lang="en-GB" sz="1400">
                <a:latin typeface="Times New Roman"/>
                <a:ea typeface="Times New Roman"/>
                <a:cs typeface="Times New Roman"/>
                <a:sym typeface="Times New Roman"/>
              </a:rPr>
              <a:t>Wind Turbines</a:t>
            </a:r>
            <a:endParaRPr sz="1400">
              <a:latin typeface="Times New Roman"/>
              <a:ea typeface="Times New Roman"/>
              <a:cs typeface="Times New Roman"/>
              <a:sym typeface="Times New Roman"/>
            </a:endParaRPr>
          </a:p>
          <a:p>
            <a:pPr marL="457200" lvl="0" indent="-317500" algn="l" rtl="0">
              <a:spcBef>
                <a:spcPts val="0"/>
              </a:spcBef>
              <a:spcAft>
                <a:spcPts val="0"/>
              </a:spcAft>
              <a:buSzPts val="1400"/>
              <a:buFont typeface="Times New Roman"/>
              <a:buChar char="●"/>
            </a:pPr>
            <a:r>
              <a:rPr lang="en-GB" sz="1400">
                <a:latin typeface="Times New Roman"/>
                <a:ea typeface="Times New Roman"/>
                <a:cs typeface="Times New Roman"/>
                <a:sym typeface="Times New Roman"/>
              </a:rPr>
              <a:t>Transformers and Controllers</a:t>
            </a:r>
            <a:endParaRPr sz="1400">
              <a:latin typeface="Times New Roman"/>
              <a:ea typeface="Times New Roman"/>
              <a:cs typeface="Times New Roman"/>
              <a:sym typeface="Times New Roman"/>
            </a:endParaRPr>
          </a:p>
          <a:p>
            <a:pPr marL="457200" lvl="0" indent="-317500" algn="l" rtl="0">
              <a:spcBef>
                <a:spcPts val="0"/>
              </a:spcBef>
              <a:spcAft>
                <a:spcPts val="0"/>
              </a:spcAft>
              <a:buSzPts val="1400"/>
              <a:buFont typeface="Times New Roman"/>
              <a:buChar char="●"/>
            </a:pPr>
            <a:r>
              <a:rPr lang="en-GB" sz="1400">
                <a:latin typeface="Times New Roman"/>
                <a:ea typeface="Times New Roman"/>
                <a:cs typeface="Times New Roman"/>
                <a:sym typeface="Times New Roman"/>
              </a:rPr>
              <a:t>Foundations for Wind Turbines</a:t>
            </a:r>
            <a:endParaRPr sz="1400">
              <a:latin typeface="Times New Roman"/>
              <a:ea typeface="Times New Roman"/>
              <a:cs typeface="Times New Roman"/>
              <a:sym typeface="Times New Roman"/>
            </a:endParaRPr>
          </a:p>
          <a:p>
            <a:pPr marL="457200" lvl="0" indent="-317500" algn="l" rtl="0">
              <a:spcBef>
                <a:spcPts val="0"/>
              </a:spcBef>
              <a:spcAft>
                <a:spcPts val="0"/>
              </a:spcAft>
              <a:buSzPts val="1400"/>
              <a:buFont typeface="Times New Roman"/>
              <a:buChar char="●"/>
            </a:pPr>
            <a:r>
              <a:rPr lang="en-GB" sz="1400">
                <a:latin typeface="Times New Roman"/>
                <a:ea typeface="Times New Roman"/>
                <a:cs typeface="Times New Roman"/>
                <a:sym typeface="Times New Roman"/>
              </a:rPr>
              <a:t>Hardstanding for Cranes</a:t>
            </a:r>
            <a:endParaRPr sz="1400">
              <a:latin typeface="Times New Roman"/>
              <a:ea typeface="Times New Roman"/>
              <a:cs typeface="Times New Roman"/>
              <a:sym typeface="Times New Roman"/>
            </a:endParaRPr>
          </a:p>
          <a:p>
            <a:pPr marL="457200" lvl="0" indent="-317500" algn="l" rtl="0">
              <a:spcBef>
                <a:spcPts val="0"/>
              </a:spcBef>
              <a:spcAft>
                <a:spcPts val="0"/>
              </a:spcAft>
              <a:buSzPts val="1400"/>
              <a:buFont typeface="Times New Roman"/>
              <a:buChar char="●"/>
            </a:pPr>
            <a:r>
              <a:rPr lang="en-GB" sz="1400">
                <a:latin typeface="Times New Roman"/>
                <a:ea typeface="Times New Roman"/>
                <a:cs typeface="Times New Roman"/>
                <a:sym typeface="Times New Roman"/>
              </a:rPr>
              <a:t>Tracks, Entrances, and Exists on-site</a:t>
            </a:r>
            <a:endParaRPr sz="1400">
              <a:latin typeface="Times New Roman"/>
              <a:ea typeface="Times New Roman"/>
              <a:cs typeface="Times New Roman"/>
              <a:sym typeface="Times New Roman"/>
            </a:endParaRPr>
          </a:p>
          <a:p>
            <a:pPr marL="0" lvl="0" indent="0" algn="l" rtl="0">
              <a:spcBef>
                <a:spcPts val="1200"/>
              </a:spcBef>
              <a:spcAft>
                <a:spcPts val="1200"/>
              </a:spcAft>
              <a:buNone/>
            </a:pPr>
            <a:endParaRPr sz="1400">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9"/>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t>CUMULATIVE EFFECTS</a:t>
            </a:r>
            <a:endParaRPr b="1"/>
          </a:p>
        </p:txBody>
      </p:sp>
      <p:sp>
        <p:nvSpPr>
          <p:cNvPr id="166" name="Google Shape;166;p19"/>
          <p:cNvSpPr txBox="1">
            <a:spLocks noGrp="1"/>
          </p:cNvSpPr>
          <p:nvPr>
            <p:ph type="body" idx="1"/>
          </p:nvPr>
        </p:nvSpPr>
        <p:spPr>
          <a:prstGeom prst="rect">
            <a:avLst/>
          </a:prstGeom>
        </p:spPr>
        <p:txBody>
          <a:bodyPr spcFirstLastPara="1" wrap="square" lIns="91425" tIns="91425" rIns="91425" bIns="91425" anchor="t" anchorCtr="0">
            <a:normAutofit/>
          </a:bodyPr>
          <a:lstStyle/>
          <a:p>
            <a:pPr marL="457200" lvl="0" indent="-317500" algn="just" rtl="0">
              <a:spcBef>
                <a:spcPts val="0"/>
              </a:spcBef>
              <a:spcAft>
                <a:spcPts val="0"/>
              </a:spcAft>
              <a:buSzPts val="1400"/>
              <a:buFont typeface="Times New Roman"/>
              <a:buChar char="●"/>
            </a:pPr>
            <a:r>
              <a:rPr lang="en-GB" sz="1400">
                <a:latin typeface="Times New Roman"/>
                <a:ea typeface="Times New Roman"/>
                <a:cs typeface="Times New Roman"/>
                <a:sym typeface="Times New Roman"/>
              </a:rPr>
              <a:t>There are a number of consented but unbuilt wind farms in the study area, but none are in the same LCA or within the immediate landscape context of the Proposed Development. </a:t>
            </a:r>
            <a:endParaRPr sz="1400">
              <a:latin typeface="Times New Roman"/>
              <a:ea typeface="Times New Roman"/>
              <a:cs typeface="Times New Roman"/>
              <a:sym typeface="Times New Roman"/>
            </a:endParaRPr>
          </a:p>
          <a:p>
            <a:pPr marL="457200" lvl="0" indent="0" algn="just" rtl="0">
              <a:spcBef>
                <a:spcPts val="1200"/>
              </a:spcBef>
              <a:spcAft>
                <a:spcPts val="0"/>
              </a:spcAft>
              <a:buNone/>
            </a:pPr>
            <a:endParaRPr sz="1400">
              <a:latin typeface="Times New Roman"/>
              <a:ea typeface="Times New Roman"/>
              <a:cs typeface="Times New Roman"/>
              <a:sym typeface="Times New Roman"/>
            </a:endParaRPr>
          </a:p>
          <a:p>
            <a:pPr marL="457200" lvl="0" indent="-317500" algn="just" rtl="0">
              <a:spcBef>
                <a:spcPts val="1200"/>
              </a:spcBef>
              <a:spcAft>
                <a:spcPts val="0"/>
              </a:spcAft>
              <a:buSzPts val="1400"/>
              <a:buFont typeface="Times New Roman"/>
              <a:buChar char="●"/>
            </a:pPr>
            <a:r>
              <a:rPr lang="en-GB" sz="1400">
                <a:latin typeface="Times New Roman"/>
                <a:ea typeface="Times New Roman"/>
                <a:cs typeface="Times New Roman"/>
                <a:sym typeface="Times New Roman"/>
              </a:rPr>
              <a:t>Only the consented Foel Trawsnant scheme has yet to be constructed and it is located 6 km west of the Proposed Development. In the event that construction does occur at the same time, the activities would be far enough away from each other so as not to have a cumulative impact.</a:t>
            </a:r>
            <a:endParaRPr sz="1400">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0"/>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t>CONCLUSION</a:t>
            </a:r>
            <a:endParaRPr b="1"/>
          </a:p>
        </p:txBody>
      </p:sp>
      <p:sp>
        <p:nvSpPr>
          <p:cNvPr id="172" name="Google Shape;172;p20"/>
          <p:cNvSpPr txBox="1">
            <a:spLocks noGrp="1"/>
          </p:cNvSpPr>
          <p:nvPr>
            <p:ph type="body" idx="1"/>
          </p:nvPr>
        </p:nvSpPr>
        <p:spPr>
          <a:prstGeom prst="rect">
            <a:avLst/>
          </a:prstGeom>
        </p:spPr>
        <p:txBody>
          <a:bodyPr spcFirstLastPara="1" wrap="square" lIns="91425" tIns="91425" rIns="91425" bIns="91425" anchor="t" anchorCtr="0">
            <a:normAutofit/>
          </a:bodyPr>
          <a:lstStyle/>
          <a:p>
            <a:pPr marL="0" marR="51375" lvl="0" indent="0" algn="just" rtl="0">
              <a:lnSpc>
                <a:spcPct val="100000"/>
              </a:lnSpc>
              <a:spcBef>
                <a:spcPts val="0"/>
              </a:spcBef>
              <a:spcAft>
                <a:spcPts val="0"/>
              </a:spcAft>
              <a:buNone/>
            </a:pPr>
            <a:r>
              <a:rPr lang="en-GB" sz="1400">
                <a:solidFill>
                  <a:srgbClr val="000000"/>
                </a:solidFill>
                <a:latin typeface="Times New Roman"/>
                <a:ea typeface="Times New Roman"/>
                <a:cs typeface="Times New Roman"/>
                <a:sym typeface="Times New Roman"/>
              </a:rPr>
              <a:t>The planning application would provide ecological and economic advantages to the surrounding community and area. During the planning stage of the Proposed Site, RES conversed with the owners of the two communications towers at Werfa. As a consequence, the turbines have indeed been placed at appropriate setback ranges so that they do not conflict with the poles. </a:t>
            </a:r>
            <a:endParaRPr sz="1400">
              <a:solidFill>
                <a:srgbClr val="000000"/>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1"/>
          <p:cNvSpPr txBox="1">
            <a:spLocks noGrp="1"/>
          </p:cNvSpPr>
          <p:nvPr>
            <p:ph type="title"/>
          </p:nvPr>
        </p:nvSpPr>
        <p:spPr>
          <a:prstGeom prst="rect">
            <a:avLst/>
          </a:prstGeom>
        </p:spPr>
        <p:txBody>
          <a:bodyPr spcFirstLastPara="1" wrap="square" lIns="91425" tIns="91425" rIns="91425" bIns="91425" anchor="ctr" anchorCtr="0">
            <a:normAutofit/>
          </a:bodyPr>
          <a:lstStyle/>
          <a:p>
            <a:pPr marL="0" lvl="0" indent="0" algn="ctr" rtl="0">
              <a:spcBef>
                <a:spcPts val="0"/>
              </a:spcBef>
              <a:spcAft>
                <a:spcPts val="0"/>
              </a:spcAft>
              <a:buNone/>
            </a:pPr>
            <a:r>
              <a:rPr lang="en-GB" b="1" dirty="0">
                <a:solidFill>
                  <a:schemeClr val="tx1"/>
                </a:solidFill>
              </a:rPr>
              <a:t>THANK YOU</a:t>
            </a:r>
            <a:endParaRPr b="1" dirty="0">
              <a:solidFill>
                <a:schemeClr val="tx1"/>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150</TotalTime>
  <Words>369</Words>
  <Application>Microsoft Macintosh PowerPoint</Application>
  <PresentationFormat>On-screen Show (16:9)</PresentationFormat>
  <Paragraphs>33</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Times New Roman</vt:lpstr>
      <vt:lpstr>Wingdings 3</vt:lpstr>
      <vt:lpstr>Ion Boardroom</vt:lpstr>
      <vt:lpstr>EIA ON UPPER OGMORE WIND FARM</vt:lpstr>
      <vt:lpstr>INDEX</vt:lpstr>
      <vt:lpstr>INTRODUCTION</vt:lpstr>
      <vt:lpstr>PROJECT IDENTIFICATION</vt:lpstr>
      <vt:lpstr>EIA PROCESS</vt:lpstr>
      <vt:lpstr>PROJECT DESCRIPTION</vt:lpstr>
      <vt:lpstr>CUMULATIVE EFFECTS</vt:lpstr>
      <vt:lpstr>CONCLUSION</vt:lpstr>
      <vt:lpstr>THANK YOU</vt:lpstr>
    </vt:vector>
  </TitlesOfParts>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EIA ON UPPER OGMORE WIND FARM</dc:title>
  <cp:lastModifiedBy>Deepak Yandamuri</cp:lastModifiedBy>
  <cp:revision>3</cp:revision>
  <dcterms:modified xsi:type="dcterms:W3CDTF">2023-01-22T22:45:25Z</dcterms:modified>
</cp:coreProperties>
</file>