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5" r:id="rId4"/>
    <p:sldId id="259" r:id="rId5"/>
    <p:sldId id="260" r:id="rId6"/>
    <p:sldId id="264" r:id="rId7"/>
    <p:sldId id="261" r:id="rId8"/>
    <p:sldId id="262" r:id="rId9"/>
    <p:sldId id="269" r:id="rId10"/>
    <p:sldId id="268" r:id="rId11"/>
    <p:sldId id="263" r:id="rId12"/>
    <p:sldId id="270"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8" d="100"/>
          <a:sy n="68" d="100"/>
        </p:scale>
        <p:origin x="8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E51B38-048F-4278-A5BA-713E803BEBEA}"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C18125E0-533D-4660-9B23-C2ED969C957C}">
      <dgm:prSet/>
      <dgm:spPr/>
      <dgm:t>
        <a:bodyPr/>
        <a:lstStyle/>
        <a:p>
          <a:r>
            <a:rPr lang="en-GB"/>
            <a:t>ACESSIBLE TO ALL GENDERS </a:t>
          </a:r>
          <a:endParaRPr lang="en-US"/>
        </a:p>
      </dgm:t>
    </dgm:pt>
    <dgm:pt modelId="{960D4543-36D4-42BA-AB3F-9969EBC64060}" type="parTrans" cxnId="{56027C86-7D0A-4B8D-AFF3-54E444090B50}">
      <dgm:prSet/>
      <dgm:spPr/>
      <dgm:t>
        <a:bodyPr/>
        <a:lstStyle/>
        <a:p>
          <a:endParaRPr lang="en-US"/>
        </a:p>
      </dgm:t>
    </dgm:pt>
    <dgm:pt modelId="{521AD822-A923-467F-89B4-49FDF3E1E30D}" type="sibTrans" cxnId="{56027C86-7D0A-4B8D-AFF3-54E444090B50}">
      <dgm:prSet/>
      <dgm:spPr/>
      <dgm:t>
        <a:bodyPr/>
        <a:lstStyle/>
        <a:p>
          <a:endParaRPr lang="en-US"/>
        </a:p>
      </dgm:t>
    </dgm:pt>
    <dgm:pt modelId="{2A1DF71C-4538-46AF-A2ED-0259E264F30B}">
      <dgm:prSet/>
      <dgm:spPr/>
      <dgm:t>
        <a:bodyPr/>
        <a:lstStyle/>
        <a:p>
          <a:r>
            <a:rPr lang="en-GB"/>
            <a:t>VINTAGE </a:t>
          </a:r>
          <a:endParaRPr lang="en-US"/>
        </a:p>
      </dgm:t>
    </dgm:pt>
    <dgm:pt modelId="{62C04A41-735B-47A3-A05D-F7B382413220}" type="parTrans" cxnId="{E20F1BA4-EDEA-4C42-A8C3-13DCD7F3870B}">
      <dgm:prSet/>
      <dgm:spPr/>
      <dgm:t>
        <a:bodyPr/>
        <a:lstStyle/>
        <a:p>
          <a:endParaRPr lang="en-US"/>
        </a:p>
      </dgm:t>
    </dgm:pt>
    <dgm:pt modelId="{BF400DEC-BA4F-4859-8543-6F900C76746E}" type="sibTrans" cxnId="{E20F1BA4-EDEA-4C42-A8C3-13DCD7F3870B}">
      <dgm:prSet/>
      <dgm:spPr/>
      <dgm:t>
        <a:bodyPr/>
        <a:lstStyle/>
        <a:p>
          <a:endParaRPr lang="en-US"/>
        </a:p>
      </dgm:t>
    </dgm:pt>
    <dgm:pt modelId="{8A8FCBA3-8E36-4F97-91CF-504E1546AD5D}">
      <dgm:prSet/>
      <dgm:spPr/>
      <dgm:t>
        <a:bodyPr/>
        <a:lstStyle/>
        <a:p>
          <a:r>
            <a:rPr lang="en-GB"/>
            <a:t>MODERN </a:t>
          </a:r>
          <a:endParaRPr lang="en-US"/>
        </a:p>
      </dgm:t>
    </dgm:pt>
    <dgm:pt modelId="{044EA40A-3506-4D5B-A923-3EFCDE63DCA9}" type="parTrans" cxnId="{1880AA26-5EE2-40AA-8609-52FE111B3A6A}">
      <dgm:prSet/>
      <dgm:spPr/>
      <dgm:t>
        <a:bodyPr/>
        <a:lstStyle/>
        <a:p>
          <a:endParaRPr lang="en-US"/>
        </a:p>
      </dgm:t>
    </dgm:pt>
    <dgm:pt modelId="{77D4F7D8-708D-486A-ACF8-0F1D70458C0E}" type="sibTrans" cxnId="{1880AA26-5EE2-40AA-8609-52FE111B3A6A}">
      <dgm:prSet/>
      <dgm:spPr/>
      <dgm:t>
        <a:bodyPr/>
        <a:lstStyle/>
        <a:p>
          <a:endParaRPr lang="en-US"/>
        </a:p>
      </dgm:t>
    </dgm:pt>
    <dgm:pt modelId="{F6A61BE8-67FF-444E-BB67-AAC5307AC1AF}" type="pres">
      <dgm:prSet presAssocID="{BBE51B38-048F-4278-A5BA-713E803BEBEA}" presName="linear" presStyleCnt="0">
        <dgm:presLayoutVars>
          <dgm:animLvl val="lvl"/>
          <dgm:resizeHandles val="exact"/>
        </dgm:presLayoutVars>
      </dgm:prSet>
      <dgm:spPr/>
    </dgm:pt>
    <dgm:pt modelId="{C00BD9AE-E277-4AF7-BF2C-B62BB4B17299}" type="pres">
      <dgm:prSet presAssocID="{C18125E0-533D-4660-9B23-C2ED969C957C}" presName="parentText" presStyleLbl="node1" presStyleIdx="0" presStyleCnt="3">
        <dgm:presLayoutVars>
          <dgm:chMax val="0"/>
          <dgm:bulletEnabled val="1"/>
        </dgm:presLayoutVars>
      </dgm:prSet>
      <dgm:spPr/>
    </dgm:pt>
    <dgm:pt modelId="{DF45E2EC-2826-44A9-91A1-2FFBF189D3A7}" type="pres">
      <dgm:prSet presAssocID="{521AD822-A923-467F-89B4-49FDF3E1E30D}" presName="spacer" presStyleCnt="0"/>
      <dgm:spPr/>
    </dgm:pt>
    <dgm:pt modelId="{CB65547F-14A6-4EA2-A07F-18F4F73037AA}" type="pres">
      <dgm:prSet presAssocID="{2A1DF71C-4538-46AF-A2ED-0259E264F30B}" presName="parentText" presStyleLbl="node1" presStyleIdx="1" presStyleCnt="3">
        <dgm:presLayoutVars>
          <dgm:chMax val="0"/>
          <dgm:bulletEnabled val="1"/>
        </dgm:presLayoutVars>
      </dgm:prSet>
      <dgm:spPr/>
    </dgm:pt>
    <dgm:pt modelId="{BBC331A9-0EA2-4937-B84F-60AC0F352582}" type="pres">
      <dgm:prSet presAssocID="{BF400DEC-BA4F-4859-8543-6F900C76746E}" presName="spacer" presStyleCnt="0"/>
      <dgm:spPr/>
    </dgm:pt>
    <dgm:pt modelId="{50A34672-AB9C-438C-8B4D-6429F8684754}" type="pres">
      <dgm:prSet presAssocID="{8A8FCBA3-8E36-4F97-91CF-504E1546AD5D}" presName="parentText" presStyleLbl="node1" presStyleIdx="2" presStyleCnt="3">
        <dgm:presLayoutVars>
          <dgm:chMax val="0"/>
          <dgm:bulletEnabled val="1"/>
        </dgm:presLayoutVars>
      </dgm:prSet>
      <dgm:spPr/>
    </dgm:pt>
  </dgm:ptLst>
  <dgm:cxnLst>
    <dgm:cxn modelId="{08A4BF19-DB8A-465F-B077-877627C057F2}" type="presOf" srcId="{BBE51B38-048F-4278-A5BA-713E803BEBEA}" destId="{F6A61BE8-67FF-444E-BB67-AAC5307AC1AF}" srcOrd="0" destOrd="0" presId="urn:microsoft.com/office/officeart/2005/8/layout/vList2"/>
    <dgm:cxn modelId="{1880AA26-5EE2-40AA-8609-52FE111B3A6A}" srcId="{BBE51B38-048F-4278-A5BA-713E803BEBEA}" destId="{8A8FCBA3-8E36-4F97-91CF-504E1546AD5D}" srcOrd="2" destOrd="0" parTransId="{044EA40A-3506-4D5B-A923-3EFCDE63DCA9}" sibTransId="{77D4F7D8-708D-486A-ACF8-0F1D70458C0E}"/>
    <dgm:cxn modelId="{4242156C-5777-4DB7-BC0D-19503DB2D81D}" type="presOf" srcId="{8A8FCBA3-8E36-4F97-91CF-504E1546AD5D}" destId="{50A34672-AB9C-438C-8B4D-6429F8684754}" srcOrd="0" destOrd="0" presId="urn:microsoft.com/office/officeart/2005/8/layout/vList2"/>
    <dgm:cxn modelId="{56027C86-7D0A-4B8D-AFF3-54E444090B50}" srcId="{BBE51B38-048F-4278-A5BA-713E803BEBEA}" destId="{C18125E0-533D-4660-9B23-C2ED969C957C}" srcOrd="0" destOrd="0" parTransId="{960D4543-36D4-42BA-AB3F-9969EBC64060}" sibTransId="{521AD822-A923-467F-89B4-49FDF3E1E30D}"/>
    <dgm:cxn modelId="{C3B7CC89-F59C-4DB0-A7A6-B5062F977C81}" type="presOf" srcId="{2A1DF71C-4538-46AF-A2ED-0259E264F30B}" destId="{CB65547F-14A6-4EA2-A07F-18F4F73037AA}" srcOrd="0" destOrd="0" presId="urn:microsoft.com/office/officeart/2005/8/layout/vList2"/>
    <dgm:cxn modelId="{E20F1BA4-EDEA-4C42-A8C3-13DCD7F3870B}" srcId="{BBE51B38-048F-4278-A5BA-713E803BEBEA}" destId="{2A1DF71C-4538-46AF-A2ED-0259E264F30B}" srcOrd="1" destOrd="0" parTransId="{62C04A41-735B-47A3-A05D-F7B382413220}" sibTransId="{BF400DEC-BA4F-4859-8543-6F900C76746E}"/>
    <dgm:cxn modelId="{96B0BEAA-1C8E-4B66-9913-E59DA99BC774}" type="presOf" srcId="{C18125E0-533D-4660-9B23-C2ED969C957C}" destId="{C00BD9AE-E277-4AF7-BF2C-B62BB4B17299}" srcOrd="0" destOrd="0" presId="urn:microsoft.com/office/officeart/2005/8/layout/vList2"/>
    <dgm:cxn modelId="{44CD298A-30EE-46C0-8339-A2B620D2CC29}" type="presParOf" srcId="{F6A61BE8-67FF-444E-BB67-AAC5307AC1AF}" destId="{C00BD9AE-E277-4AF7-BF2C-B62BB4B17299}" srcOrd="0" destOrd="0" presId="urn:microsoft.com/office/officeart/2005/8/layout/vList2"/>
    <dgm:cxn modelId="{8A7F2D1D-AE65-4279-9823-F95CA97B30A4}" type="presParOf" srcId="{F6A61BE8-67FF-444E-BB67-AAC5307AC1AF}" destId="{DF45E2EC-2826-44A9-91A1-2FFBF189D3A7}" srcOrd="1" destOrd="0" presId="urn:microsoft.com/office/officeart/2005/8/layout/vList2"/>
    <dgm:cxn modelId="{0DD6A5D1-5108-42DF-A142-0D8A67F00B9A}" type="presParOf" srcId="{F6A61BE8-67FF-444E-BB67-AAC5307AC1AF}" destId="{CB65547F-14A6-4EA2-A07F-18F4F73037AA}" srcOrd="2" destOrd="0" presId="urn:microsoft.com/office/officeart/2005/8/layout/vList2"/>
    <dgm:cxn modelId="{467161F6-7103-4F48-8C64-AB4771E02BE9}" type="presParOf" srcId="{F6A61BE8-67FF-444E-BB67-AAC5307AC1AF}" destId="{BBC331A9-0EA2-4937-B84F-60AC0F352582}" srcOrd="3" destOrd="0" presId="urn:microsoft.com/office/officeart/2005/8/layout/vList2"/>
    <dgm:cxn modelId="{C1B7CD04-3E30-4252-8EB6-6512B20C7DCC}" type="presParOf" srcId="{F6A61BE8-67FF-444E-BB67-AAC5307AC1AF}" destId="{50A34672-AB9C-438C-8B4D-6429F868475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62B1C3-1BB5-4C95-AC65-1EDE781AF783}"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D5CC4D13-1F38-4733-8DCA-7468B746ADE0}">
      <dgm:prSet/>
      <dgm:spPr/>
      <dgm:t>
        <a:bodyPr/>
        <a:lstStyle/>
        <a:p>
          <a:pPr>
            <a:lnSpc>
              <a:spcPct val="100000"/>
            </a:lnSpc>
          </a:pPr>
          <a:r>
            <a:rPr lang="en-GB"/>
            <a:t>An easy and intuitive navigation for the clients</a:t>
          </a:r>
          <a:endParaRPr lang="en-US"/>
        </a:p>
      </dgm:t>
    </dgm:pt>
    <dgm:pt modelId="{CBAE1EDA-726E-4C40-8521-BDA9755FE75E}" type="parTrans" cxnId="{DE62FA65-B403-4A34-B2BC-83E6A97D773A}">
      <dgm:prSet/>
      <dgm:spPr/>
      <dgm:t>
        <a:bodyPr/>
        <a:lstStyle/>
        <a:p>
          <a:endParaRPr lang="en-US"/>
        </a:p>
      </dgm:t>
    </dgm:pt>
    <dgm:pt modelId="{B7C3BC9D-EFA8-41DB-9122-F74DC4B3B2B3}" type="sibTrans" cxnId="{DE62FA65-B403-4A34-B2BC-83E6A97D773A}">
      <dgm:prSet/>
      <dgm:spPr/>
      <dgm:t>
        <a:bodyPr/>
        <a:lstStyle/>
        <a:p>
          <a:pPr>
            <a:lnSpc>
              <a:spcPct val="100000"/>
            </a:lnSpc>
          </a:pPr>
          <a:endParaRPr lang="en-US"/>
        </a:p>
      </dgm:t>
    </dgm:pt>
    <dgm:pt modelId="{A9D3CC4A-A3C6-478A-AACB-EE21EB309A24}">
      <dgm:prSet/>
      <dgm:spPr/>
      <dgm:t>
        <a:bodyPr/>
        <a:lstStyle/>
        <a:p>
          <a:pPr>
            <a:lnSpc>
              <a:spcPct val="100000"/>
            </a:lnSpc>
          </a:pPr>
          <a:r>
            <a:rPr lang="en-GB"/>
            <a:t>Aesthetic website </a:t>
          </a:r>
          <a:endParaRPr lang="en-US"/>
        </a:p>
      </dgm:t>
    </dgm:pt>
    <dgm:pt modelId="{E28AF50D-615B-4531-ADAD-C5A1403D4AB6}" type="parTrans" cxnId="{900955E4-DD00-433C-9E1A-0E8B59F9DFF0}">
      <dgm:prSet/>
      <dgm:spPr/>
      <dgm:t>
        <a:bodyPr/>
        <a:lstStyle/>
        <a:p>
          <a:endParaRPr lang="en-US"/>
        </a:p>
      </dgm:t>
    </dgm:pt>
    <dgm:pt modelId="{91C5F147-BE07-492E-89CC-3E5CB15D305F}" type="sibTrans" cxnId="{900955E4-DD00-433C-9E1A-0E8B59F9DFF0}">
      <dgm:prSet/>
      <dgm:spPr/>
      <dgm:t>
        <a:bodyPr/>
        <a:lstStyle/>
        <a:p>
          <a:pPr>
            <a:lnSpc>
              <a:spcPct val="100000"/>
            </a:lnSpc>
          </a:pPr>
          <a:endParaRPr lang="en-US"/>
        </a:p>
      </dgm:t>
    </dgm:pt>
    <dgm:pt modelId="{8A4EA17E-717A-412B-B29D-8223A75FC4A5}">
      <dgm:prSet/>
      <dgm:spPr/>
      <dgm:t>
        <a:bodyPr/>
        <a:lstStyle/>
        <a:p>
          <a:pPr>
            <a:lnSpc>
              <a:spcPct val="100000"/>
            </a:lnSpc>
          </a:pPr>
          <a:r>
            <a:rPr lang="en-GB"/>
            <a:t>Good photos of the products</a:t>
          </a:r>
          <a:endParaRPr lang="en-US"/>
        </a:p>
      </dgm:t>
    </dgm:pt>
    <dgm:pt modelId="{F083B4A6-6FF0-4BEA-ADFF-3B349F1E8E7C}" type="parTrans" cxnId="{914FD922-3E40-4287-81B9-F5EE54A8AB46}">
      <dgm:prSet/>
      <dgm:spPr/>
      <dgm:t>
        <a:bodyPr/>
        <a:lstStyle/>
        <a:p>
          <a:endParaRPr lang="en-US"/>
        </a:p>
      </dgm:t>
    </dgm:pt>
    <dgm:pt modelId="{F45E6A78-9176-44F7-B5BF-50DCA9AC0691}" type="sibTrans" cxnId="{914FD922-3E40-4287-81B9-F5EE54A8AB46}">
      <dgm:prSet/>
      <dgm:spPr/>
      <dgm:t>
        <a:bodyPr/>
        <a:lstStyle/>
        <a:p>
          <a:pPr>
            <a:lnSpc>
              <a:spcPct val="100000"/>
            </a:lnSpc>
          </a:pPr>
          <a:endParaRPr lang="en-US"/>
        </a:p>
      </dgm:t>
    </dgm:pt>
    <dgm:pt modelId="{BE7F93AC-55D5-4ACB-AA96-CFD3D409ABB1}">
      <dgm:prSet/>
      <dgm:spPr/>
      <dgm:t>
        <a:bodyPr/>
        <a:lstStyle/>
        <a:p>
          <a:pPr>
            <a:lnSpc>
              <a:spcPct val="100000"/>
            </a:lnSpc>
          </a:pPr>
          <a:r>
            <a:rPr lang="en-GB"/>
            <a:t>Inclusion of videos of the clothes’ creation. </a:t>
          </a:r>
          <a:endParaRPr lang="en-US"/>
        </a:p>
      </dgm:t>
    </dgm:pt>
    <dgm:pt modelId="{77850556-E3D7-4B15-A978-C9606766A9B2}" type="parTrans" cxnId="{E80539A3-31EB-44FC-A920-F057D6EAA24D}">
      <dgm:prSet/>
      <dgm:spPr/>
      <dgm:t>
        <a:bodyPr/>
        <a:lstStyle/>
        <a:p>
          <a:endParaRPr lang="en-US"/>
        </a:p>
      </dgm:t>
    </dgm:pt>
    <dgm:pt modelId="{06083708-D452-49E8-B147-2185C04F9E6D}" type="sibTrans" cxnId="{E80539A3-31EB-44FC-A920-F057D6EAA24D}">
      <dgm:prSet/>
      <dgm:spPr/>
      <dgm:t>
        <a:bodyPr/>
        <a:lstStyle/>
        <a:p>
          <a:endParaRPr lang="en-US"/>
        </a:p>
      </dgm:t>
    </dgm:pt>
    <dgm:pt modelId="{AFCA6F90-8D13-4B2B-9EB4-CABD910BF78F}" type="pres">
      <dgm:prSet presAssocID="{7762B1C3-1BB5-4C95-AC65-1EDE781AF783}" presName="root" presStyleCnt="0">
        <dgm:presLayoutVars>
          <dgm:dir/>
          <dgm:resizeHandles val="exact"/>
        </dgm:presLayoutVars>
      </dgm:prSet>
      <dgm:spPr/>
    </dgm:pt>
    <dgm:pt modelId="{4408FB20-CF8F-43A1-BCD5-F4FD8E7781ED}" type="pres">
      <dgm:prSet presAssocID="{7762B1C3-1BB5-4C95-AC65-1EDE781AF783}" presName="container" presStyleCnt="0">
        <dgm:presLayoutVars>
          <dgm:dir/>
          <dgm:resizeHandles val="exact"/>
        </dgm:presLayoutVars>
      </dgm:prSet>
      <dgm:spPr/>
    </dgm:pt>
    <dgm:pt modelId="{35FCF088-E04A-4CB8-BEB1-78A91F5C721D}" type="pres">
      <dgm:prSet presAssocID="{D5CC4D13-1F38-4733-8DCA-7468B746ADE0}" presName="compNode" presStyleCnt="0"/>
      <dgm:spPr/>
    </dgm:pt>
    <dgm:pt modelId="{56755CEB-9296-4129-9E1D-49EFF4FB8126}" type="pres">
      <dgm:prSet presAssocID="{D5CC4D13-1F38-4733-8DCA-7468B746ADE0}" presName="iconBgRect" presStyleLbl="bgShp" presStyleIdx="0" presStyleCnt="4"/>
      <dgm:spPr/>
    </dgm:pt>
    <dgm:pt modelId="{1E6C04E8-F8DB-43CB-AEB1-68F5D14A48AD}" type="pres">
      <dgm:prSet presAssocID="{D5CC4D13-1F38-4733-8DCA-7468B746ADE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p with pin"/>
        </a:ext>
      </dgm:extLst>
    </dgm:pt>
    <dgm:pt modelId="{3DDC35DB-6FD8-48BF-ABDA-0A6C1F34C987}" type="pres">
      <dgm:prSet presAssocID="{D5CC4D13-1F38-4733-8DCA-7468B746ADE0}" presName="spaceRect" presStyleCnt="0"/>
      <dgm:spPr/>
    </dgm:pt>
    <dgm:pt modelId="{AD7EEA0D-4F8B-48DC-9FED-018435D4DD12}" type="pres">
      <dgm:prSet presAssocID="{D5CC4D13-1F38-4733-8DCA-7468B746ADE0}" presName="textRect" presStyleLbl="revTx" presStyleIdx="0" presStyleCnt="4">
        <dgm:presLayoutVars>
          <dgm:chMax val="1"/>
          <dgm:chPref val="1"/>
        </dgm:presLayoutVars>
      </dgm:prSet>
      <dgm:spPr/>
    </dgm:pt>
    <dgm:pt modelId="{1CAEA931-45FB-42AB-9613-DEDC3309F16A}" type="pres">
      <dgm:prSet presAssocID="{B7C3BC9D-EFA8-41DB-9122-F74DC4B3B2B3}" presName="sibTrans" presStyleLbl="sibTrans2D1" presStyleIdx="0" presStyleCnt="0"/>
      <dgm:spPr/>
    </dgm:pt>
    <dgm:pt modelId="{47B6E684-8BEF-4449-BF12-7A763EFE63F0}" type="pres">
      <dgm:prSet presAssocID="{A9D3CC4A-A3C6-478A-AACB-EE21EB309A24}" presName="compNode" presStyleCnt="0"/>
      <dgm:spPr/>
    </dgm:pt>
    <dgm:pt modelId="{3F9AB740-752B-433C-9E62-B5C57F07B93D}" type="pres">
      <dgm:prSet presAssocID="{A9D3CC4A-A3C6-478A-AACB-EE21EB309A24}" presName="iconBgRect" presStyleLbl="bgShp" presStyleIdx="1" presStyleCnt="4"/>
      <dgm:spPr/>
    </dgm:pt>
    <dgm:pt modelId="{6003A9CC-1D5B-4357-843E-334428EA14D0}" type="pres">
      <dgm:prSet presAssocID="{A9D3CC4A-A3C6-478A-AACB-EE21EB309A2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itor"/>
        </a:ext>
      </dgm:extLst>
    </dgm:pt>
    <dgm:pt modelId="{C9BDCFFB-5E3C-474E-994F-299829665968}" type="pres">
      <dgm:prSet presAssocID="{A9D3CC4A-A3C6-478A-AACB-EE21EB309A24}" presName="spaceRect" presStyleCnt="0"/>
      <dgm:spPr/>
    </dgm:pt>
    <dgm:pt modelId="{CC5C0843-C361-4995-894A-63B000FFE6DE}" type="pres">
      <dgm:prSet presAssocID="{A9D3CC4A-A3C6-478A-AACB-EE21EB309A24}" presName="textRect" presStyleLbl="revTx" presStyleIdx="1" presStyleCnt="4">
        <dgm:presLayoutVars>
          <dgm:chMax val="1"/>
          <dgm:chPref val="1"/>
        </dgm:presLayoutVars>
      </dgm:prSet>
      <dgm:spPr/>
    </dgm:pt>
    <dgm:pt modelId="{156D0F44-0465-4FCD-9822-FB5D5D070CD7}" type="pres">
      <dgm:prSet presAssocID="{91C5F147-BE07-492E-89CC-3E5CB15D305F}" presName="sibTrans" presStyleLbl="sibTrans2D1" presStyleIdx="0" presStyleCnt="0"/>
      <dgm:spPr/>
    </dgm:pt>
    <dgm:pt modelId="{1D81A278-4BF9-4109-8B35-1701D508D7B0}" type="pres">
      <dgm:prSet presAssocID="{8A4EA17E-717A-412B-B29D-8223A75FC4A5}" presName="compNode" presStyleCnt="0"/>
      <dgm:spPr/>
    </dgm:pt>
    <dgm:pt modelId="{FB3867F5-6778-425E-B9E1-FCAE5C2ADA9E}" type="pres">
      <dgm:prSet presAssocID="{8A4EA17E-717A-412B-B29D-8223A75FC4A5}" presName="iconBgRect" presStyleLbl="bgShp" presStyleIdx="2" presStyleCnt="4"/>
      <dgm:spPr/>
    </dgm:pt>
    <dgm:pt modelId="{960A6DA4-0E14-4AE7-BB35-58D8AC4C608E}" type="pres">
      <dgm:prSet presAssocID="{8A4EA17E-717A-412B-B29D-8223A75FC4A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mages"/>
        </a:ext>
      </dgm:extLst>
    </dgm:pt>
    <dgm:pt modelId="{38AA21CD-89BC-43C3-8660-6188B71FF6BB}" type="pres">
      <dgm:prSet presAssocID="{8A4EA17E-717A-412B-B29D-8223A75FC4A5}" presName="spaceRect" presStyleCnt="0"/>
      <dgm:spPr/>
    </dgm:pt>
    <dgm:pt modelId="{02EAD258-62A0-448C-AE12-33D81EEE1F33}" type="pres">
      <dgm:prSet presAssocID="{8A4EA17E-717A-412B-B29D-8223A75FC4A5}" presName="textRect" presStyleLbl="revTx" presStyleIdx="2" presStyleCnt="4">
        <dgm:presLayoutVars>
          <dgm:chMax val="1"/>
          <dgm:chPref val="1"/>
        </dgm:presLayoutVars>
      </dgm:prSet>
      <dgm:spPr/>
    </dgm:pt>
    <dgm:pt modelId="{21B32221-6616-4C9C-8563-CFC79020A97F}" type="pres">
      <dgm:prSet presAssocID="{F45E6A78-9176-44F7-B5BF-50DCA9AC0691}" presName="sibTrans" presStyleLbl="sibTrans2D1" presStyleIdx="0" presStyleCnt="0"/>
      <dgm:spPr/>
    </dgm:pt>
    <dgm:pt modelId="{9C6CFA7A-C42A-4775-9001-B3552E3D7D79}" type="pres">
      <dgm:prSet presAssocID="{BE7F93AC-55D5-4ACB-AA96-CFD3D409ABB1}" presName="compNode" presStyleCnt="0"/>
      <dgm:spPr/>
    </dgm:pt>
    <dgm:pt modelId="{BDDB6B1B-7291-4462-95A7-A9C25648F334}" type="pres">
      <dgm:prSet presAssocID="{BE7F93AC-55D5-4ACB-AA96-CFD3D409ABB1}" presName="iconBgRect" presStyleLbl="bgShp" presStyleIdx="3" presStyleCnt="4"/>
      <dgm:spPr/>
    </dgm:pt>
    <dgm:pt modelId="{E11F07F3-DD5E-45BB-A59C-4AAEB1CBC33E}" type="pres">
      <dgm:prSet presAssocID="{BE7F93AC-55D5-4ACB-AA96-CFD3D409ABB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Video camera"/>
        </a:ext>
      </dgm:extLst>
    </dgm:pt>
    <dgm:pt modelId="{8CEAFB2A-83FA-4F73-9975-CDA3CFCE7626}" type="pres">
      <dgm:prSet presAssocID="{BE7F93AC-55D5-4ACB-AA96-CFD3D409ABB1}" presName="spaceRect" presStyleCnt="0"/>
      <dgm:spPr/>
    </dgm:pt>
    <dgm:pt modelId="{D11A6C0A-012F-46DF-A347-D32ACE7AF8DE}" type="pres">
      <dgm:prSet presAssocID="{BE7F93AC-55D5-4ACB-AA96-CFD3D409ABB1}" presName="textRect" presStyleLbl="revTx" presStyleIdx="3" presStyleCnt="4">
        <dgm:presLayoutVars>
          <dgm:chMax val="1"/>
          <dgm:chPref val="1"/>
        </dgm:presLayoutVars>
      </dgm:prSet>
      <dgm:spPr/>
    </dgm:pt>
  </dgm:ptLst>
  <dgm:cxnLst>
    <dgm:cxn modelId="{914FD922-3E40-4287-81B9-F5EE54A8AB46}" srcId="{7762B1C3-1BB5-4C95-AC65-1EDE781AF783}" destId="{8A4EA17E-717A-412B-B29D-8223A75FC4A5}" srcOrd="2" destOrd="0" parTransId="{F083B4A6-6FF0-4BEA-ADFF-3B349F1E8E7C}" sibTransId="{F45E6A78-9176-44F7-B5BF-50DCA9AC0691}"/>
    <dgm:cxn modelId="{F66ACC27-A78E-4FA8-A092-9E74C0F58502}" type="presOf" srcId="{F45E6A78-9176-44F7-B5BF-50DCA9AC0691}" destId="{21B32221-6616-4C9C-8563-CFC79020A97F}" srcOrd="0" destOrd="0" presId="urn:microsoft.com/office/officeart/2018/2/layout/IconCircleList"/>
    <dgm:cxn modelId="{C9C2195D-BA95-4003-A854-9550000CD158}" type="presOf" srcId="{91C5F147-BE07-492E-89CC-3E5CB15D305F}" destId="{156D0F44-0465-4FCD-9822-FB5D5D070CD7}" srcOrd="0" destOrd="0" presId="urn:microsoft.com/office/officeart/2018/2/layout/IconCircleList"/>
    <dgm:cxn modelId="{9B3B0E65-1E3E-4125-AA6B-273E7E2F8463}" type="presOf" srcId="{B7C3BC9D-EFA8-41DB-9122-F74DC4B3B2B3}" destId="{1CAEA931-45FB-42AB-9613-DEDC3309F16A}" srcOrd="0" destOrd="0" presId="urn:microsoft.com/office/officeart/2018/2/layout/IconCircleList"/>
    <dgm:cxn modelId="{DE62FA65-B403-4A34-B2BC-83E6A97D773A}" srcId="{7762B1C3-1BB5-4C95-AC65-1EDE781AF783}" destId="{D5CC4D13-1F38-4733-8DCA-7468B746ADE0}" srcOrd="0" destOrd="0" parTransId="{CBAE1EDA-726E-4C40-8521-BDA9755FE75E}" sibTransId="{B7C3BC9D-EFA8-41DB-9122-F74DC4B3B2B3}"/>
    <dgm:cxn modelId="{7A8B516F-D8C6-4756-BF1F-E0347F3E92C1}" type="presOf" srcId="{D5CC4D13-1F38-4733-8DCA-7468B746ADE0}" destId="{AD7EEA0D-4F8B-48DC-9FED-018435D4DD12}" srcOrd="0" destOrd="0" presId="urn:microsoft.com/office/officeart/2018/2/layout/IconCircleList"/>
    <dgm:cxn modelId="{EF179073-7D1E-4930-9D8E-C8503C296898}" type="presOf" srcId="{7762B1C3-1BB5-4C95-AC65-1EDE781AF783}" destId="{AFCA6F90-8D13-4B2B-9EB4-CABD910BF78F}" srcOrd="0" destOrd="0" presId="urn:microsoft.com/office/officeart/2018/2/layout/IconCircleList"/>
    <dgm:cxn modelId="{EC304E77-29D9-4E23-A6E2-6E140D566B8A}" type="presOf" srcId="{8A4EA17E-717A-412B-B29D-8223A75FC4A5}" destId="{02EAD258-62A0-448C-AE12-33D81EEE1F33}" srcOrd="0" destOrd="0" presId="urn:microsoft.com/office/officeart/2018/2/layout/IconCircleList"/>
    <dgm:cxn modelId="{FB658378-7995-4AE7-AA7D-5F2BD3674973}" type="presOf" srcId="{A9D3CC4A-A3C6-478A-AACB-EE21EB309A24}" destId="{CC5C0843-C361-4995-894A-63B000FFE6DE}" srcOrd="0" destOrd="0" presId="urn:microsoft.com/office/officeart/2018/2/layout/IconCircleList"/>
    <dgm:cxn modelId="{E80539A3-31EB-44FC-A920-F057D6EAA24D}" srcId="{7762B1C3-1BB5-4C95-AC65-1EDE781AF783}" destId="{BE7F93AC-55D5-4ACB-AA96-CFD3D409ABB1}" srcOrd="3" destOrd="0" parTransId="{77850556-E3D7-4B15-A978-C9606766A9B2}" sibTransId="{06083708-D452-49E8-B147-2185C04F9E6D}"/>
    <dgm:cxn modelId="{DF0024D4-AF46-497C-BEE9-D329E82A26E0}" type="presOf" srcId="{BE7F93AC-55D5-4ACB-AA96-CFD3D409ABB1}" destId="{D11A6C0A-012F-46DF-A347-D32ACE7AF8DE}" srcOrd="0" destOrd="0" presId="urn:microsoft.com/office/officeart/2018/2/layout/IconCircleList"/>
    <dgm:cxn modelId="{900955E4-DD00-433C-9E1A-0E8B59F9DFF0}" srcId="{7762B1C3-1BB5-4C95-AC65-1EDE781AF783}" destId="{A9D3CC4A-A3C6-478A-AACB-EE21EB309A24}" srcOrd="1" destOrd="0" parTransId="{E28AF50D-615B-4531-ADAD-C5A1403D4AB6}" sibTransId="{91C5F147-BE07-492E-89CC-3E5CB15D305F}"/>
    <dgm:cxn modelId="{67B64833-DFDD-4776-9475-CA82074F6BC5}" type="presParOf" srcId="{AFCA6F90-8D13-4B2B-9EB4-CABD910BF78F}" destId="{4408FB20-CF8F-43A1-BCD5-F4FD8E7781ED}" srcOrd="0" destOrd="0" presId="urn:microsoft.com/office/officeart/2018/2/layout/IconCircleList"/>
    <dgm:cxn modelId="{6EDEAECE-C098-4AE4-A966-0A8FEB34E250}" type="presParOf" srcId="{4408FB20-CF8F-43A1-BCD5-F4FD8E7781ED}" destId="{35FCF088-E04A-4CB8-BEB1-78A91F5C721D}" srcOrd="0" destOrd="0" presId="urn:microsoft.com/office/officeart/2018/2/layout/IconCircleList"/>
    <dgm:cxn modelId="{4D8188E2-F6F1-4258-A646-027ADA7D25B5}" type="presParOf" srcId="{35FCF088-E04A-4CB8-BEB1-78A91F5C721D}" destId="{56755CEB-9296-4129-9E1D-49EFF4FB8126}" srcOrd="0" destOrd="0" presId="urn:microsoft.com/office/officeart/2018/2/layout/IconCircleList"/>
    <dgm:cxn modelId="{55BDC8C0-41D5-4207-9382-1C447367244B}" type="presParOf" srcId="{35FCF088-E04A-4CB8-BEB1-78A91F5C721D}" destId="{1E6C04E8-F8DB-43CB-AEB1-68F5D14A48AD}" srcOrd="1" destOrd="0" presId="urn:microsoft.com/office/officeart/2018/2/layout/IconCircleList"/>
    <dgm:cxn modelId="{9C13D098-E7BF-4229-BA89-EB7BAD03F078}" type="presParOf" srcId="{35FCF088-E04A-4CB8-BEB1-78A91F5C721D}" destId="{3DDC35DB-6FD8-48BF-ABDA-0A6C1F34C987}" srcOrd="2" destOrd="0" presId="urn:microsoft.com/office/officeart/2018/2/layout/IconCircleList"/>
    <dgm:cxn modelId="{E2A9819F-7092-4352-AC90-535243912371}" type="presParOf" srcId="{35FCF088-E04A-4CB8-BEB1-78A91F5C721D}" destId="{AD7EEA0D-4F8B-48DC-9FED-018435D4DD12}" srcOrd="3" destOrd="0" presId="urn:microsoft.com/office/officeart/2018/2/layout/IconCircleList"/>
    <dgm:cxn modelId="{285ABB58-1611-49E1-9ADB-1C5E8754CA60}" type="presParOf" srcId="{4408FB20-CF8F-43A1-BCD5-F4FD8E7781ED}" destId="{1CAEA931-45FB-42AB-9613-DEDC3309F16A}" srcOrd="1" destOrd="0" presId="urn:microsoft.com/office/officeart/2018/2/layout/IconCircleList"/>
    <dgm:cxn modelId="{153BAF58-F793-47C0-B0D8-C966E4098A14}" type="presParOf" srcId="{4408FB20-CF8F-43A1-BCD5-F4FD8E7781ED}" destId="{47B6E684-8BEF-4449-BF12-7A763EFE63F0}" srcOrd="2" destOrd="0" presId="urn:microsoft.com/office/officeart/2018/2/layout/IconCircleList"/>
    <dgm:cxn modelId="{FE201314-3571-422F-8751-3EF58B2E88E3}" type="presParOf" srcId="{47B6E684-8BEF-4449-BF12-7A763EFE63F0}" destId="{3F9AB740-752B-433C-9E62-B5C57F07B93D}" srcOrd="0" destOrd="0" presId="urn:microsoft.com/office/officeart/2018/2/layout/IconCircleList"/>
    <dgm:cxn modelId="{183ADF32-9D47-49D8-85C3-E4B5E4DDF35D}" type="presParOf" srcId="{47B6E684-8BEF-4449-BF12-7A763EFE63F0}" destId="{6003A9CC-1D5B-4357-843E-334428EA14D0}" srcOrd="1" destOrd="0" presId="urn:microsoft.com/office/officeart/2018/2/layout/IconCircleList"/>
    <dgm:cxn modelId="{5CF48850-B43C-44C1-B088-B461F63F2692}" type="presParOf" srcId="{47B6E684-8BEF-4449-BF12-7A763EFE63F0}" destId="{C9BDCFFB-5E3C-474E-994F-299829665968}" srcOrd="2" destOrd="0" presId="urn:microsoft.com/office/officeart/2018/2/layout/IconCircleList"/>
    <dgm:cxn modelId="{BF13F492-011E-42BD-82D7-D2C9F74FB3C8}" type="presParOf" srcId="{47B6E684-8BEF-4449-BF12-7A763EFE63F0}" destId="{CC5C0843-C361-4995-894A-63B000FFE6DE}" srcOrd="3" destOrd="0" presId="urn:microsoft.com/office/officeart/2018/2/layout/IconCircleList"/>
    <dgm:cxn modelId="{C8323F71-4C80-48C2-AB19-90F04BBE1050}" type="presParOf" srcId="{4408FB20-CF8F-43A1-BCD5-F4FD8E7781ED}" destId="{156D0F44-0465-4FCD-9822-FB5D5D070CD7}" srcOrd="3" destOrd="0" presId="urn:microsoft.com/office/officeart/2018/2/layout/IconCircleList"/>
    <dgm:cxn modelId="{021D8737-6BA1-4162-B4ED-BF44086829C3}" type="presParOf" srcId="{4408FB20-CF8F-43A1-BCD5-F4FD8E7781ED}" destId="{1D81A278-4BF9-4109-8B35-1701D508D7B0}" srcOrd="4" destOrd="0" presId="urn:microsoft.com/office/officeart/2018/2/layout/IconCircleList"/>
    <dgm:cxn modelId="{4E07B8FF-80C2-43D2-AF3F-A7CCED4345D9}" type="presParOf" srcId="{1D81A278-4BF9-4109-8B35-1701D508D7B0}" destId="{FB3867F5-6778-425E-B9E1-FCAE5C2ADA9E}" srcOrd="0" destOrd="0" presId="urn:microsoft.com/office/officeart/2018/2/layout/IconCircleList"/>
    <dgm:cxn modelId="{F250B9A0-71B1-40D8-B215-251B9059F83B}" type="presParOf" srcId="{1D81A278-4BF9-4109-8B35-1701D508D7B0}" destId="{960A6DA4-0E14-4AE7-BB35-58D8AC4C608E}" srcOrd="1" destOrd="0" presId="urn:microsoft.com/office/officeart/2018/2/layout/IconCircleList"/>
    <dgm:cxn modelId="{AA6E1D2D-AA9D-4367-9D1A-294830AEADDB}" type="presParOf" srcId="{1D81A278-4BF9-4109-8B35-1701D508D7B0}" destId="{38AA21CD-89BC-43C3-8660-6188B71FF6BB}" srcOrd="2" destOrd="0" presId="urn:microsoft.com/office/officeart/2018/2/layout/IconCircleList"/>
    <dgm:cxn modelId="{D4068AA7-F2F4-4A47-BD4B-E7854540F18D}" type="presParOf" srcId="{1D81A278-4BF9-4109-8B35-1701D508D7B0}" destId="{02EAD258-62A0-448C-AE12-33D81EEE1F33}" srcOrd="3" destOrd="0" presId="urn:microsoft.com/office/officeart/2018/2/layout/IconCircleList"/>
    <dgm:cxn modelId="{4A63CC54-B267-42A0-ADE9-58C22AE8C7E0}" type="presParOf" srcId="{4408FB20-CF8F-43A1-BCD5-F4FD8E7781ED}" destId="{21B32221-6616-4C9C-8563-CFC79020A97F}" srcOrd="5" destOrd="0" presId="urn:microsoft.com/office/officeart/2018/2/layout/IconCircleList"/>
    <dgm:cxn modelId="{C60FD7E7-15B1-41E2-92FE-E8DA0B4887B7}" type="presParOf" srcId="{4408FB20-CF8F-43A1-BCD5-F4FD8E7781ED}" destId="{9C6CFA7A-C42A-4775-9001-B3552E3D7D79}" srcOrd="6" destOrd="0" presId="urn:microsoft.com/office/officeart/2018/2/layout/IconCircleList"/>
    <dgm:cxn modelId="{98FAA074-724E-4968-B731-45DCE4EC233C}" type="presParOf" srcId="{9C6CFA7A-C42A-4775-9001-B3552E3D7D79}" destId="{BDDB6B1B-7291-4462-95A7-A9C25648F334}" srcOrd="0" destOrd="0" presId="urn:microsoft.com/office/officeart/2018/2/layout/IconCircleList"/>
    <dgm:cxn modelId="{94828488-39CF-44A1-A89D-42C217190838}" type="presParOf" srcId="{9C6CFA7A-C42A-4775-9001-B3552E3D7D79}" destId="{E11F07F3-DD5E-45BB-A59C-4AAEB1CBC33E}" srcOrd="1" destOrd="0" presId="urn:microsoft.com/office/officeart/2018/2/layout/IconCircleList"/>
    <dgm:cxn modelId="{392636E0-0831-4F64-9BAD-99E7DAF06BEF}" type="presParOf" srcId="{9C6CFA7A-C42A-4775-9001-B3552E3D7D79}" destId="{8CEAFB2A-83FA-4F73-9975-CDA3CFCE7626}" srcOrd="2" destOrd="0" presId="urn:microsoft.com/office/officeart/2018/2/layout/IconCircleList"/>
    <dgm:cxn modelId="{B9A7D035-8605-4B31-80C8-1BF116373A8A}" type="presParOf" srcId="{9C6CFA7A-C42A-4775-9001-B3552E3D7D79}" destId="{D11A6C0A-012F-46DF-A347-D32ACE7AF8D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0BD9AE-E277-4AF7-BF2C-B62BB4B17299}">
      <dsp:nvSpPr>
        <dsp:cNvPr id="0" name=""/>
        <dsp:cNvSpPr/>
      </dsp:nvSpPr>
      <dsp:spPr>
        <a:xfrm>
          <a:off x="0" y="38506"/>
          <a:ext cx="10515600" cy="13191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a:t>ACESSIBLE TO ALL GENDERS </a:t>
          </a:r>
          <a:endParaRPr lang="en-US" sz="5500" kern="1200"/>
        </a:p>
      </dsp:txBody>
      <dsp:txXfrm>
        <a:off x="64397" y="102903"/>
        <a:ext cx="10386806" cy="1190381"/>
      </dsp:txXfrm>
    </dsp:sp>
    <dsp:sp modelId="{CB65547F-14A6-4EA2-A07F-18F4F73037AA}">
      <dsp:nvSpPr>
        <dsp:cNvPr id="0" name=""/>
        <dsp:cNvSpPr/>
      </dsp:nvSpPr>
      <dsp:spPr>
        <a:xfrm>
          <a:off x="0" y="1516081"/>
          <a:ext cx="10515600" cy="131917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a:t>VINTAGE </a:t>
          </a:r>
          <a:endParaRPr lang="en-US" sz="5500" kern="1200"/>
        </a:p>
      </dsp:txBody>
      <dsp:txXfrm>
        <a:off x="64397" y="1580478"/>
        <a:ext cx="10386806" cy="1190381"/>
      </dsp:txXfrm>
    </dsp:sp>
    <dsp:sp modelId="{50A34672-AB9C-438C-8B4D-6429F8684754}">
      <dsp:nvSpPr>
        <dsp:cNvPr id="0" name=""/>
        <dsp:cNvSpPr/>
      </dsp:nvSpPr>
      <dsp:spPr>
        <a:xfrm>
          <a:off x="0" y="2993656"/>
          <a:ext cx="10515600" cy="131917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a:t>MODERN </a:t>
          </a:r>
          <a:endParaRPr lang="en-US" sz="5500" kern="1200"/>
        </a:p>
      </dsp:txBody>
      <dsp:txXfrm>
        <a:off x="64397" y="3058053"/>
        <a:ext cx="10386806" cy="11903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755CEB-9296-4129-9E1D-49EFF4FB8126}">
      <dsp:nvSpPr>
        <dsp:cNvPr id="0" name=""/>
        <dsp:cNvSpPr/>
      </dsp:nvSpPr>
      <dsp:spPr>
        <a:xfrm>
          <a:off x="131354" y="733758"/>
          <a:ext cx="837190" cy="83719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C04E8-F8DB-43CB-AEB1-68F5D14A48AD}">
      <dsp:nvSpPr>
        <dsp:cNvPr id="0" name=""/>
        <dsp:cNvSpPr/>
      </dsp:nvSpPr>
      <dsp:spPr>
        <a:xfrm>
          <a:off x="307164" y="909568"/>
          <a:ext cx="485570" cy="4855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7EEA0D-4F8B-48DC-9FED-018435D4DD12}">
      <dsp:nvSpPr>
        <dsp:cNvPr id="0" name=""/>
        <dsp:cNvSpPr/>
      </dsp:nvSpPr>
      <dsp:spPr>
        <a:xfrm>
          <a:off x="1147943" y="733758"/>
          <a:ext cx="1973378" cy="837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An easy and intuitive navigation for the clients</a:t>
          </a:r>
          <a:endParaRPr lang="en-US" sz="1700" kern="1200"/>
        </a:p>
      </dsp:txBody>
      <dsp:txXfrm>
        <a:off x="1147943" y="733758"/>
        <a:ext cx="1973378" cy="837190"/>
      </dsp:txXfrm>
    </dsp:sp>
    <dsp:sp modelId="{3F9AB740-752B-433C-9E62-B5C57F07B93D}">
      <dsp:nvSpPr>
        <dsp:cNvPr id="0" name=""/>
        <dsp:cNvSpPr/>
      </dsp:nvSpPr>
      <dsp:spPr>
        <a:xfrm>
          <a:off x="3465167" y="733758"/>
          <a:ext cx="837190" cy="83719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03A9CC-1D5B-4357-843E-334428EA14D0}">
      <dsp:nvSpPr>
        <dsp:cNvPr id="0" name=""/>
        <dsp:cNvSpPr/>
      </dsp:nvSpPr>
      <dsp:spPr>
        <a:xfrm>
          <a:off x="3640977" y="909568"/>
          <a:ext cx="485570" cy="4855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5C0843-C361-4995-894A-63B000FFE6DE}">
      <dsp:nvSpPr>
        <dsp:cNvPr id="0" name=""/>
        <dsp:cNvSpPr/>
      </dsp:nvSpPr>
      <dsp:spPr>
        <a:xfrm>
          <a:off x="4481756" y="733758"/>
          <a:ext cx="1973378" cy="837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Aesthetic website </a:t>
          </a:r>
          <a:endParaRPr lang="en-US" sz="1700" kern="1200"/>
        </a:p>
      </dsp:txBody>
      <dsp:txXfrm>
        <a:off x="4481756" y="733758"/>
        <a:ext cx="1973378" cy="837190"/>
      </dsp:txXfrm>
    </dsp:sp>
    <dsp:sp modelId="{FB3867F5-6778-425E-B9E1-FCAE5C2ADA9E}">
      <dsp:nvSpPr>
        <dsp:cNvPr id="0" name=""/>
        <dsp:cNvSpPr/>
      </dsp:nvSpPr>
      <dsp:spPr>
        <a:xfrm>
          <a:off x="131354" y="2214470"/>
          <a:ext cx="837190" cy="83719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0A6DA4-0E14-4AE7-BB35-58D8AC4C608E}">
      <dsp:nvSpPr>
        <dsp:cNvPr id="0" name=""/>
        <dsp:cNvSpPr/>
      </dsp:nvSpPr>
      <dsp:spPr>
        <a:xfrm>
          <a:off x="307164" y="2390280"/>
          <a:ext cx="485570" cy="4855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EAD258-62A0-448C-AE12-33D81EEE1F33}">
      <dsp:nvSpPr>
        <dsp:cNvPr id="0" name=""/>
        <dsp:cNvSpPr/>
      </dsp:nvSpPr>
      <dsp:spPr>
        <a:xfrm>
          <a:off x="1147943" y="2214470"/>
          <a:ext cx="1973378" cy="837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Good photos of the products</a:t>
          </a:r>
          <a:endParaRPr lang="en-US" sz="1700" kern="1200"/>
        </a:p>
      </dsp:txBody>
      <dsp:txXfrm>
        <a:off x="1147943" y="2214470"/>
        <a:ext cx="1973378" cy="837190"/>
      </dsp:txXfrm>
    </dsp:sp>
    <dsp:sp modelId="{BDDB6B1B-7291-4462-95A7-A9C25648F334}">
      <dsp:nvSpPr>
        <dsp:cNvPr id="0" name=""/>
        <dsp:cNvSpPr/>
      </dsp:nvSpPr>
      <dsp:spPr>
        <a:xfrm>
          <a:off x="3465167" y="2214470"/>
          <a:ext cx="837190" cy="83719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1F07F3-DD5E-45BB-A59C-4AAEB1CBC33E}">
      <dsp:nvSpPr>
        <dsp:cNvPr id="0" name=""/>
        <dsp:cNvSpPr/>
      </dsp:nvSpPr>
      <dsp:spPr>
        <a:xfrm>
          <a:off x="3640977" y="2390280"/>
          <a:ext cx="485570" cy="4855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1A6C0A-012F-46DF-A347-D32ACE7AF8DE}">
      <dsp:nvSpPr>
        <dsp:cNvPr id="0" name=""/>
        <dsp:cNvSpPr/>
      </dsp:nvSpPr>
      <dsp:spPr>
        <a:xfrm>
          <a:off x="4481756" y="2214470"/>
          <a:ext cx="1973378" cy="837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Inclusion of videos of the clothes’ creation. </a:t>
          </a:r>
          <a:endParaRPr lang="en-US" sz="1700" kern="1200"/>
        </a:p>
      </dsp:txBody>
      <dsp:txXfrm>
        <a:off x="4481756" y="2214470"/>
        <a:ext cx="1973378" cy="8371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o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0689382-AFD7-0792-0190-C1A02BB8CDFA}"/>
              </a:ext>
            </a:extLst>
          </p:cNvPr>
          <p:cNvSpPr>
            <a:spLocks noGrp="1"/>
          </p:cNvSpPr>
          <p:nvPr>
            <p:ph type="ctrTitle"/>
          </p:nvPr>
        </p:nvSpPr>
        <p:spPr>
          <a:xfrm>
            <a:off x="1524000" y="1122363"/>
            <a:ext cx="9144000" cy="2387600"/>
          </a:xfrm>
        </p:spPr>
        <p:txBody>
          <a:bodyPr anchor="b"/>
          <a:lstStyle>
            <a:lvl1pPr algn="ctr">
              <a:defRPr sz="6000"/>
            </a:lvl1pPr>
          </a:lstStyle>
          <a:p>
            <a:r>
              <a:rPr lang="pt-PT"/>
              <a:t>Clique para editar o estilo de título do Modelo Global</a:t>
            </a:r>
            <a:endParaRPr lang="en-GB"/>
          </a:p>
        </p:txBody>
      </p:sp>
      <p:sp>
        <p:nvSpPr>
          <p:cNvPr id="3" name="Subtítulo 2">
            <a:extLst>
              <a:ext uri="{FF2B5EF4-FFF2-40B4-BE49-F238E27FC236}">
                <a16:creationId xmlns:a16="http://schemas.microsoft.com/office/drawing/2014/main" id="{22F22BC2-4338-D66A-B989-0046E2A632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PT"/>
              <a:t>Clique para editar o estilo de subtítulo do Modelo Global</a:t>
            </a:r>
            <a:endParaRPr lang="en-GB"/>
          </a:p>
        </p:txBody>
      </p:sp>
      <p:sp>
        <p:nvSpPr>
          <p:cNvPr id="4" name="Marcador de Posição da Data 3">
            <a:extLst>
              <a:ext uri="{FF2B5EF4-FFF2-40B4-BE49-F238E27FC236}">
                <a16:creationId xmlns:a16="http://schemas.microsoft.com/office/drawing/2014/main" id="{06171D40-E704-BD6C-888F-DD71D10B5C09}"/>
              </a:ext>
            </a:extLst>
          </p:cNvPr>
          <p:cNvSpPr>
            <a:spLocks noGrp="1"/>
          </p:cNvSpPr>
          <p:nvPr>
            <p:ph type="dt" sz="half" idx="10"/>
          </p:nvPr>
        </p:nvSpPr>
        <p:spPr/>
        <p:txBody>
          <a:bodyPr/>
          <a:lstStyle/>
          <a:p>
            <a:fld id="{483AD60F-0218-4B3F-8FFA-40D0DDFDE366}" type="datetimeFigureOut">
              <a:rPr lang="en-GB" smtClean="0"/>
              <a:t>08/08/2022</a:t>
            </a:fld>
            <a:endParaRPr lang="en-GB"/>
          </a:p>
        </p:txBody>
      </p:sp>
      <p:sp>
        <p:nvSpPr>
          <p:cNvPr id="5" name="Marcador de Posição do Rodapé 4">
            <a:extLst>
              <a:ext uri="{FF2B5EF4-FFF2-40B4-BE49-F238E27FC236}">
                <a16:creationId xmlns:a16="http://schemas.microsoft.com/office/drawing/2014/main" id="{BBB6BFDB-6EDD-A65C-C880-FE475E0ECEE3}"/>
              </a:ext>
            </a:extLst>
          </p:cNvPr>
          <p:cNvSpPr>
            <a:spLocks noGrp="1"/>
          </p:cNvSpPr>
          <p:nvPr>
            <p:ph type="ftr" sz="quarter" idx="11"/>
          </p:nvPr>
        </p:nvSpPr>
        <p:spPr/>
        <p:txBody>
          <a:bodyPr/>
          <a:lstStyle/>
          <a:p>
            <a:endParaRPr lang="en-GB"/>
          </a:p>
        </p:txBody>
      </p:sp>
      <p:sp>
        <p:nvSpPr>
          <p:cNvPr id="6" name="Marcador de Posição do Número do Diapositivo 5">
            <a:extLst>
              <a:ext uri="{FF2B5EF4-FFF2-40B4-BE49-F238E27FC236}">
                <a16:creationId xmlns:a16="http://schemas.microsoft.com/office/drawing/2014/main" id="{D8D126A1-0E36-AE2D-A7BB-D277BD13DF2D}"/>
              </a:ext>
            </a:extLst>
          </p:cNvPr>
          <p:cNvSpPr>
            <a:spLocks noGrp="1"/>
          </p:cNvSpPr>
          <p:nvPr>
            <p:ph type="sldNum" sz="quarter" idx="12"/>
          </p:nvPr>
        </p:nvSpPr>
        <p:spPr/>
        <p:txBody>
          <a:bodyPr/>
          <a:lstStyle/>
          <a:p>
            <a:fld id="{568D8C38-CF31-4005-B9E0-E0195479AD0C}" type="slidenum">
              <a:rPr lang="en-GB" smtClean="0"/>
              <a:t>‹#›</a:t>
            </a:fld>
            <a:endParaRPr lang="en-GB"/>
          </a:p>
        </p:txBody>
      </p:sp>
    </p:spTree>
    <p:extLst>
      <p:ext uri="{BB962C8B-B14F-4D97-AF65-F5344CB8AC3E}">
        <p14:creationId xmlns:p14="http://schemas.microsoft.com/office/powerpoint/2010/main" val="2766152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e Objet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EAF792E-1A68-AC56-34E7-948B7C083090}"/>
              </a:ext>
            </a:extLst>
          </p:cNvPr>
          <p:cNvSpPr>
            <a:spLocks noGrp="1"/>
          </p:cNvSpPr>
          <p:nvPr>
            <p:ph type="title"/>
          </p:nvPr>
        </p:nvSpPr>
        <p:spPr/>
        <p:txBody>
          <a:bodyPr/>
          <a:lstStyle/>
          <a:p>
            <a:r>
              <a:rPr lang="pt-PT"/>
              <a:t>Clique para editar o estilo de título do Modelo Global</a:t>
            </a:r>
            <a:endParaRPr lang="en-GB"/>
          </a:p>
        </p:txBody>
      </p:sp>
      <p:sp>
        <p:nvSpPr>
          <p:cNvPr id="3" name="Marcador de Posição de Conteúdo 2">
            <a:extLst>
              <a:ext uri="{FF2B5EF4-FFF2-40B4-BE49-F238E27FC236}">
                <a16:creationId xmlns:a16="http://schemas.microsoft.com/office/drawing/2014/main" id="{688285F9-9FBA-801A-7D57-6F364FA7B000}"/>
              </a:ext>
            </a:extLst>
          </p:cNvPr>
          <p:cNvSpPr>
            <a:spLocks noGrp="1"/>
          </p:cNvSpPr>
          <p:nvPr>
            <p:ph idx="1"/>
          </p:nvPr>
        </p:nvSpPr>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4" name="Marcador de Posição da Data 3">
            <a:extLst>
              <a:ext uri="{FF2B5EF4-FFF2-40B4-BE49-F238E27FC236}">
                <a16:creationId xmlns:a16="http://schemas.microsoft.com/office/drawing/2014/main" id="{27B7E3FE-7D4D-BE27-924C-0963551026E2}"/>
              </a:ext>
            </a:extLst>
          </p:cNvPr>
          <p:cNvSpPr>
            <a:spLocks noGrp="1"/>
          </p:cNvSpPr>
          <p:nvPr>
            <p:ph type="dt" sz="half" idx="10"/>
          </p:nvPr>
        </p:nvSpPr>
        <p:spPr/>
        <p:txBody>
          <a:bodyPr/>
          <a:lstStyle/>
          <a:p>
            <a:fld id="{483AD60F-0218-4B3F-8FFA-40D0DDFDE366}" type="datetimeFigureOut">
              <a:rPr lang="en-GB" smtClean="0"/>
              <a:t>08/08/2022</a:t>
            </a:fld>
            <a:endParaRPr lang="en-GB"/>
          </a:p>
        </p:txBody>
      </p:sp>
      <p:sp>
        <p:nvSpPr>
          <p:cNvPr id="5" name="Marcador de Posição do Rodapé 4">
            <a:extLst>
              <a:ext uri="{FF2B5EF4-FFF2-40B4-BE49-F238E27FC236}">
                <a16:creationId xmlns:a16="http://schemas.microsoft.com/office/drawing/2014/main" id="{64D67AD6-78CF-FD32-18BC-0DA5744130F8}"/>
              </a:ext>
            </a:extLst>
          </p:cNvPr>
          <p:cNvSpPr>
            <a:spLocks noGrp="1"/>
          </p:cNvSpPr>
          <p:nvPr>
            <p:ph type="ftr" sz="quarter" idx="11"/>
          </p:nvPr>
        </p:nvSpPr>
        <p:spPr/>
        <p:txBody>
          <a:bodyPr/>
          <a:lstStyle/>
          <a:p>
            <a:endParaRPr lang="en-GB"/>
          </a:p>
        </p:txBody>
      </p:sp>
      <p:sp>
        <p:nvSpPr>
          <p:cNvPr id="6" name="Marcador de Posição do Número do Diapositivo 5">
            <a:extLst>
              <a:ext uri="{FF2B5EF4-FFF2-40B4-BE49-F238E27FC236}">
                <a16:creationId xmlns:a16="http://schemas.microsoft.com/office/drawing/2014/main" id="{F3A527D6-F1E6-5443-1916-C9E58BDE043D}"/>
              </a:ext>
            </a:extLst>
          </p:cNvPr>
          <p:cNvSpPr>
            <a:spLocks noGrp="1"/>
          </p:cNvSpPr>
          <p:nvPr>
            <p:ph type="sldNum" sz="quarter" idx="12"/>
          </p:nvPr>
        </p:nvSpPr>
        <p:spPr/>
        <p:txBody>
          <a:bodyPr/>
          <a:lstStyle/>
          <a:p>
            <a:fld id="{568D8C38-CF31-4005-B9E0-E0195479AD0C}" type="slidenum">
              <a:rPr lang="en-GB" smtClean="0"/>
              <a:t>‹#›</a:t>
            </a:fld>
            <a:endParaRPr lang="en-GB"/>
          </a:p>
        </p:txBody>
      </p:sp>
    </p:spTree>
    <p:extLst>
      <p:ext uri="{BB962C8B-B14F-4D97-AF65-F5344CB8AC3E}">
        <p14:creationId xmlns:p14="http://schemas.microsoft.com/office/powerpoint/2010/main" val="826874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Cabeçalho da Sec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FEA8FFB-1D02-3F4F-845B-41300367A746}"/>
              </a:ext>
            </a:extLst>
          </p:cNvPr>
          <p:cNvSpPr>
            <a:spLocks noGrp="1"/>
          </p:cNvSpPr>
          <p:nvPr>
            <p:ph type="title"/>
          </p:nvPr>
        </p:nvSpPr>
        <p:spPr>
          <a:xfrm>
            <a:off x="831850" y="1709738"/>
            <a:ext cx="10515600" cy="2852737"/>
          </a:xfrm>
        </p:spPr>
        <p:txBody>
          <a:bodyPr anchor="b"/>
          <a:lstStyle>
            <a:lvl1pPr>
              <a:defRPr sz="6000"/>
            </a:lvl1pPr>
          </a:lstStyle>
          <a:p>
            <a:r>
              <a:rPr lang="pt-PT"/>
              <a:t>Clique para editar o estilo de título do Modelo Global</a:t>
            </a:r>
            <a:endParaRPr lang="en-GB"/>
          </a:p>
        </p:txBody>
      </p:sp>
      <p:sp>
        <p:nvSpPr>
          <p:cNvPr id="3" name="Marcador de Posição do Texto 2">
            <a:extLst>
              <a:ext uri="{FF2B5EF4-FFF2-40B4-BE49-F238E27FC236}">
                <a16:creationId xmlns:a16="http://schemas.microsoft.com/office/drawing/2014/main" id="{018019EC-58D3-D920-D497-C0B7E97082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t-PT"/>
              <a:t>Clique para editar os estilos do texto de Modelo Global</a:t>
            </a:r>
          </a:p>
        </p:txBody>
      </p:sp>
      <p:sp>
        <p:nvSpPr>
          <p:cNvPr id="4" name="Marcador de Posição da Data 3">
            <a:extLst>
              <a:ext uri="{FF2B5EF4-FFF2-40B4-BE49-F238E27FC236}">
                <a16:creationId xmlns:a16="http://schemas.microsoft.com/office/drawing/2014/main" id="{3775FE04-60DE-0E13-9EB3-B0E54D6F8B93}"/>
              </a:ext>
            </a:extLst>
          </p:cNvPr>
          <p:cNvSpPr>
            <a:spLocks noGrp="1"/>
          </p:cNvSpPr>
          <p:nvPr>
            <p:ph type="dt" sz="half" idx="10"/>
          </p:nvPr>
        </p:nvSpPr>
        <p:spPr/>
        <p:txBody>
          <a:bodyPr/>
          <a:lstStyle/>
          <a:p>
            <a:fld id="{483AD60F-0218-4B3F-8FFA-40D0DDFDE366}" type="datetimeFigureOut">
              <a:rPr lang="en-GB" smtClean="0"/>
              <a:t>08/08/2022</a:t>
            </a:fld>
            <a:endParaRPr lang="en-GB"/>
          </a:p>
        </p:txBody>
      </p:sp>
      <p:sp>
        <p:nvSpPr>
          <p:cNvPr id="5" name="Marcador de Posição do Rodapé 4">
            <a:extLst>
              <a:ext uri="{FF2B5EF4-FFF2-40B4-BE49-F238E27FC236}">
                <a16:creationId xmlns:a16="http://schemas.microsoft.com/office/drawing/2014/main" id="{AD51DAB6-9DFF-56F3-B795-2837FB2747A4}"/>
              </a:ext>
            </a:extLst>
          </p:cNvPr>
          <p:cNvSpPr>
            <a:spLocks noGrp="1"/>
          </p:cNvSpPr>
          <p:nvPr>
            <p:ph type="ftr" sz="quarter" idx="11"/>
          </p:nvPr>
        </p:nvSpPr>
        <p:spPr/>
        <p:txBody>
          <a:bodyPr/>
          <a:lstStyle/>
          <a:p>
            <a:endParaRPr lang="en-GB"/>
          </a:p>
        </p:txBody>
      </p:sp>
      <p:sp>
        <p:nvSpPr>
          <p:cNvPr id="6" name="Marcador de Posição do Número do Diapositivo 5">
            <a:extLst>
              <a:ext uri="{FF2B5EF4-FFF2-40B4-BE49-F238E27FC236}">
                <a16:creationId xmlns:a16="http://schemas.microsoft.com/office/drawing/2014/main" id="{E26C6530-702D-BD2E-935D-26ED69C4C7FF}"/>
              </a:ext>
            </a:extLst>
          </p:cNvPr>
          <p:cNvSpPr>
            <a:spLocks noGrp="1"/>
          </p:cNvSpPr>
          <p:nvPr>
            <p:ph type="sldNum" sz="quarter" idx="12"/>
          </p:nvPr>
        </p:nvSpPr>
        <p:spPr/>
        <p:txBody>
          <a:bodyPr/>
          <a:lstStyle/>
          <a:p>
            <a:fld id="{568D8C38-CF31-4005-B9E0-E0195479AD0C}" type="slidenum">
              <a:rPr lang="en-GB" smtClean="0"/>
              <a:t>‹#›</a:t>
            </a:fld>
            <a:endParaRPr lang="en-GB"/>
          </a:p>
        </p:txBody>
      </p:sp>
    </p:spTree>
    <p:extLst>
      <p:ext uri="{BB962C8B-B14F-4D97-AF65-F5344CB8AC3E}">
        <p14:creationId xmlns:p14="http://schemas.microsoft.com/office/powerpoint/2010/main" val="931734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Conteúdo Dup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CA01BA3-6560-FF3E-6A2A-150127270470}"/>
              </a:ext>
            </a:extLst>
          </p:cNvPr>
          <p:cNvSpPr>
            <a:spLocks noGrp="1"/>
          </p:cNvSpPr>
          <p:nvPr>
            <p:ph type="title"/>
          </p:nvPr>
        </p:nvSpPr>
        <p:spPr/>
        <p:txBody>
          <a:bodyPr/>
          <a:lstStyle/>
          <a:p>
            <a:r>
              <a:rPr lang="pt-PT"/>
              <a:t>Clique para editar o estilo de título do Modelo Global</a:t>
            </a:r>
            <a:endParaRPr lang="en-GB"/>
          </a:p>
        </p:txBody>
      </p:sp>
      <p:sp>
        <p:nvSpPr>
          <p:cNvPr id="3" name="Marcador de Posição de Conteúdo 2">
            <a:extLst>
              <a:ext uri="{FF2B5EF4-FFF2-40B4-BE49-F238E27FC236}">
                <a16:creationId xmlns:a16="http://schemas.microsoft.com/office/drawing/2014/main" id="{9BFFFF2E-6951-C451-C86A-68E6A4CBC8D4}"/>
              </a:ext>
            </a:extLst>
          </p:cNvPr>
          <p:cNvSpPr>
            <a:spLocks noGrp="1"/>
          </p:cNvSpPr>
          <p:nvPr>
            <p:ph sz="half" idx="1"/>
          </p:nvPr>
        </p:nvSpPr>
        <p:spPr>
          <a:xfrm>
            <a:off x="838200" y="1825625"/>
            <a:ext cx="5181600" cy="435133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4" name="Marcador de Posição de Conteúdo 3">
            <a:extLst>
              <a:ext uri="{FF2B5EF4-FFF2-40B4-BE49-F238E27FC236}">
                <a16:creationId xmlns:a16="http://schemas.microsoft.com/office/drawing/2014/main" id="{3F09DF53-6F1E-37FF-7436-59208031FBB3}"/>
              </a:ext>
            </a:extLst>
          </p:cNvPr>
          <p:cNvSpPr>
            <a:spLocks noGrp="1"/>
          </p:cNvSpPr>
          <p:nvPr>
            <p:ph sz="half" idx="2"/>
          </p:nvPr>
        </p:nvSpPr>
        <p:spPr>
          <a:xfrm>
            <a:off x="6172200" y="1825625"/>
            <a:ext cx="5181600" cy="435133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5" name="Marcador de Posição da Data 4">
            <a:extLst>
              <a:ext uri="{FF2B5EF4-FFF2-40B4-BE49-F238E27FC236}">
                <a16:creationId xmlns:a16="http://schemas.microsoft.com/office/drawing/2014/main" id="{38297729-31DB-489A-3DE9-03C590F265C7}"/>
              </a:ext>
            </a:extLst>
          </p:cNvPr>
          <p:cNvSpPr>
            <a:spLocks noGrp="1"/>
          </p:cNvSpPr>
          <p:nvPr>
            <p:ph type="dt" sz="half" idx="10"/>
          </p:nvPr>
        </p:nvSpPr>
        <p:spPr/>
        <p:txBody>
          <a:bodyPr/>
          <a:lstStyle/>
          <a:p>
            <a:fld id="{483AD60F-0218-4B3F-8FFA-40D0DDFDE366}" type="datetimeFigureOut">
              <a:rPr lang="en-GB" smtClean="0"/>
              <a:t>08/08/2022</a:t>
            </a:fld>
            <a:endParaRPr lang="en-GB"/>
          </a:p>
        </p:txBody>
      </p:sp>
      <p:sp>
        <p:nvSpPr>
          <p:cNvPr id="6" name="Marcador de Posição do Rodapé 5">
            <a:extLst>
              <a:ext uri="{FF2B5EF4-FFF2-40B4-BE49-F238E27FC236}">
                <a16:creationId xmlns:a16="http://schemas.microsoft.com/office/drawing/2014/main" id="{657ADC77-68E9-BCF3-A3FB-859A0AECB6B8}"/>
              </a:ext>
            </a:extLst>
          </p:cNvPr>
          <p:cNvSpPr>
            <a:spLocks noGrp="1"/>
          </p:cNvSpPr>
          <p:nvPr>
            <p:ph type="ftr" sz="quarter" idx="11"/>
          </p:nvPr>
        </p:nvSpPr>
        <p:spPr/>
        <p:txBody>
          <a:bodyPr/>
          <a:lstStyle/>
          <a:p>
            <a:endParaRPr lang="en-GB"/>
          </a:p>
        </p:txBody>
      </p:sp>
      <p:sp>
        <p:nvSpPr>
          <p:cNvPr id="7" name="Marcador de Posição do Número do Diapositivo 6">
            <a:extLst>
              <a:ext uri="{FF2B5EF4-FFF2-40B4-BE49-F238E27FC236}">
                <a16:creationId xmlns:a16="http://schemas.microsoft.com/office/drawing/2014/main" id="{670DBE71-DB45-751D-042C-B5AE53769FC3}"/>
              </a:ext>
            </a:extLst>
          </p:cNvPr>
          <p:cNvSpPr>
            <a:spLocks noGrp="1"/>
          </p:cNvSpPr>
          <p:nvPr>
            <p:ph type="sldNum" sz="quarter" idx="12"/>
          </p:nvPr>
        </p:nvSpPr>
        <p:spPr/>
        <p:txBody>
          <a:bodyPr/>
          <a:lstStyle/>
          <a:p>
            <a:fld id="{568D8C38-CF31-4005-B9E0-E0195479AD0C}" type="slidenum">
              <a:rPr lang="en-GB" smtClean="0"/>
              <a:t>‹#›</a:t>
            </a:fld>
            <a:endParaRPr lang="en-GB"/>
          </a:p>
        </p:txBody>
      </p:sp>
    </p:spTree>
    <p:extLst>
      <p:ext uri="{BB962C8B-B14F-4D97-AF65-F5344CB8AC3E}">
        <p14:creationId xmlns:p14="http://schemas.microsoft.com/office/powerpoint/2010/main" val="2431332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197A85B-5494-2EEF-60DD-270896CADBA6}"/>
              </a:ext>
            </a:extLst>
          </p:cNvPr>
          <p:cNvSpPr>
            <a:spLocks noGrp="1"/>
          </p:cNvSpPr>
          <p:nvPr>
            <p:ph type="title"/>
          </p:nvPr>
        </p:nvSpPr>
        <p:spPr>
          <a:xfrm>
            <a:off x="839788" y="365125"/>
            <a:ext cx="10515600" cy="1325563"/>
          </a:xfrm>
        </p:spPr>
        <p:txBody>
          <a:bodyPr/>
          <a:lstStyle/>
          <a:p>
            <a:r>
              <a:rPr lang="pt-PT"/>
              <a:t>Clique para editar o estilo de título do Modelo Global</a:t>
            </a:r>
            <a:endParaRPr lang="en-GB"/>
          </a:p>
        </p:txBody>
      </p:sp>
      <p:sp>
        <p:nvSpPr>
          <p:cNvPr id="3" name="Marcador de Posição do Texto 2">
            <a:extLst>
              <a:ext uri="{FF2B5EF4-FFF2-40B4-BE49-F238E27FC236}">
                <a16:creationId xmlns:a16="http://schemas.microsoft.com/office/drawing/2014/main" id="{CE2F5BDF-6D6A-21A8-D571-14216C2897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PT"/>
              <a:t>Clique para editar os estilos do texto de Modelo Global</a:t>
            </a:r>
          </a:p>
        </p:txBody>
      </p:sp>
      <p:sp>
        <p:nvSpPr>
          <p:cNvPr id="4" name="Marcador de Posição de Conteúdo 3">
            <a:extLst>
              <a:ext uri="{FF2B5EF4-FFF2-40B4-BE49-F238E27FC236}">
                <a16:creationId xmlns:a16="http://schemas.microsoft.com/office/drawing/2014/main" id="{7CA75AD5-4D70-E0EC-4A71-46A3019BEC15}"/>
              </a:ext>
            </a:extLst>
          </p:cNvPr>
          <p:cNvSpPr>
            <a:spLocks noGrp="1"/>
          </p:cNvSpPr>
          <p:nvPr>
            <p:ph sz="half" idx="2"/>
          </p:nvPr>
        </p:nvSpPr>
        <p:spPr>
          <a:xfrm>
            <a:off x="839788" y="2505075"/>
            <a:ext cx="5157787" cy="368458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5" name="Marcador de Posição do Texto 4">
            <a:extLst>
              <a:ext uri="{FF2B5EF4-FFF2-40B4-BE49-F238E27FC236}">
                <a16:creationId xmlns:a16="http://schemas.microsoft.com/office/drawing/2014/main" id="{9B6ED857-0373-CBB8-CDFA-317F92FB37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PT"/>
              <a:t>Clique para editar os estilos do texto de Modelo Global</a:t>
            </a:r>
          </a:p>
        </p:txBody>
      </p:sp>
      <p:sp>
        <p:nvSpPr>
          <p:cNvPr id="6" name="Marcador de Posição de Conteúdo 5">
            <a:extLst>
              <a:ext uri="{FF2B5EF4-FFF2-40B4-BE49-F238E27FC236}">
                <a16:creationId xmlns:a16="http://schemas.microsoft.com/office/drawing/2014/main" id="{143FE070-09A1-257B-A5E0-127DAD026B32}"/>
              </a:ext>
            </a:extLst>
          </p:cNvPr>
          <p:cNvSpPr>
            <a:spLocks noGrp="1"/>
          </p:cNvSpPr>
          <p:nvPr>
            <p:ph sz="quarter" idx="4"/>
          </p:nvPr>
        </p:nvSpPr>
        <p:spPr>
          <a:xfrm>
            <a:off x="6172200" y="2505075"/>
            <a:ext cx="5183188" cy="368458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7" name="Marcador de Posição da Data 6">
            <a:extLst>
              <a:ext uri="{FF2B5EF4-FFF2-40B4-BE49-F238E27FC236}">
                <a16:creationId xmlns:a16="http://schemas.microsoft.com/office/drawing/2014/main" id="{D780A6E2-95F8-9739-E5A9-CAD10066DC36}"/>
              </a:ext>
            </a:extLst>
          </p:cNvPr>
          <p:cNvSpPr>
            <a:spLocks noGrp="1"/>
          </p:cNvSpPr>
          <p:nvPr>
            <p:ph type="dt" sz="half" idx="10"/>
          </p:nvPr>
        </p:nvSpPr>
        <p:spPr/>
        <p:txBody>
          <a:bodyPr/>
          <a:lstStyle/>
          <a:p>
            <a:fld id="{483AD60F-0218-4B3F-8FFA-40D0DDFDE366}" type="datetimeFigureOut">
              <a:rPr lang="en-GB" smtClean="0"/>
              <a:t>08/08/2022</a:t>
            </a:fld>
            <a:endParaRPr lang="en-GB"/>
          </a:p>
        </p:txBody>
      </p:sp>
      <p:sp>
        <p:nvSpPr>
          <p:cNvPr id="8" name="Marcador de Posição do Rodapé 7">
            <a:extLst>
              <a:ext uri="{FF2B5EF4-FFF2-40B4-BE49-F238E27FC236}">
                <a16:creationId xmlns:a16="http://schemas.microsoft.com/office/drawing/2014/main" id="{1C7E89A8-DD59-5C4B-423D-59AB6B5C8B77}"/>
              </a:ext>
            </a:extLst>
          </p:cNvPr>
          <p:cNvSpPr>
            <a:spLocks noGrp="1"/>
          </p:cNvSpPr>
          <p:nvPr>
            <p:ph type="ftr" sz="quarter" idx="11"/>
          </p:nvPr>
        </p:nvSpPr>
        <p:spPr/>
        <p:txBody>
          <a:bodyPr/>
          <a:lstStyle/>
          <a:p>
            <a:endParaRPr lang="en-GB"/>
          </a:p>
        </p:txBody>
      </p:sp>
      <p:sp>
        <p:nvSpPr>
          <p:cNvPr id="9" name="Marcador de Posição do Número do Diapositivo 8">
            <a:extLst>
              <a:ext uri="{FF2B5EF4-FFF2-40B4-BE49-F238E27FC236}">
                <a16:creationId xmlns:a16="http://schemas.microsoft.com/office/drawing/2014/main" id="{6CD7D96C-5A4A-F731-9FF2-F989AA744CD3}"/>
              </a:ext>
            </a:extLst>
          </p:cNvPr>
          <p:cNvSpPr>
            <a:spLocks noGrp="1"/>
          </p:cNvSpPr>
          <p:nvPr>
            <p:ph type="sldNum" sz="quarter" idx="12"/>
          </p:nvPr>
        </p:nvSpPr>
        <p:spPr/>
        <p:txBody>
          <a:bodyPr/>
          <a:lstStyle/>
          <a:p>
            <a:fld id="{568D8C38-CF31-4005-B9E0-E0195479AD0C}" type="slidenum">
              <a:rPr lang="en-GB" smtClean="0"/>
              <a:t>‹#›</a:t>
            </a:fld>
            <a:endParaRPr lang="en-GB"/>
          </a:p>
        </p:txBody>
      </p:sp>
    </p:spTree>
    <p:extLst>
      <p:ext uri="{BB962C8B-B14F-4D97-AF65-F5344CB8AC3E}">
        <p14:creationId xmlns:p14="http://schemas.microsoft.com/office/powerpoint/2010/main" val="605862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11E6740-B46B-E74E-4CAB-8BB9AB217F4D}"/>
              </a:ext>
            </a:extLst>
          </p:cNvPr>
          <p:cNvSpPr>
            <a:spLocks noGrp="1"/>
          </p:cNvSpPr>
          <p:nvPr>
            <p:ph type="title"/>
          </p:nvPr>
        </p:nvSpPr>
        <p:spPr/>
        <p:txBody>
          <a:bodyPr/>
          <a:lstStyle/>
          <a:p>
            <a:r>
              <a:rPr lang="pt-PT"/>
              <a:t>Clique para editar o estilo de título do Modelo Global</a:t>
            </a:r>
            <a:endParaRPr lang="en-GB"/>
          </a:p>
        </p:txBody>
      </p:sp>
      <p:sp>
        <p:nvSpPr>
          <p:cNvPr id="3" name="Marcador de Posição da Data 2">
            <a:extLst>
              <a:ext uri="{FF2B5EF4-FFF2-40B4-BE49-F238E27FC236}">
                <a16:creationId xmlns:a16="http://schemas.microsoft.com/office/drawing/2014/main" id="{CE860A7F-D64F-7B23-A0E7-C302F654367D}"/>
              </a:ext>
            </a:extLst>
          </p:cNvPr>
          <p:cNvSpPr>
            <a:spLocks noGrp="1"/>
          </p:cNvSpPr>
          <p:nvPr>
            <p:ph type="dt" sz="half" idx="10"/>
          </p:nvPr>
        </p:nvSpPr>
        <p:spPr/>
        <p:txBody>
          <a:bodyPr/>
          <a:lstStyle/>
          <a:p>
            <a:fld id="{483AD60F-0218-4B3F-8FFA-40D0DDFDE366}" type="datetimeFigureOut">
              <a:rPr lang="en-GB" smtClean="0"/>
              <a:t>08/08/2022</a:t>
            </a:fld>
            <a:endParaRPr lang="en-GB"/>
          </a:p>
        </p:txBody>
      </p:sp>
      <p:sp>
        <p:nvSpPr>
          <p:cNvPr id="4" name="Marcador de Posição do Rodapé 3">
            <a:extLst>
              <a:ext uri="{FF2B5EF4-FFF2-40B4-BE49-F238E27FC236}">
                <a16:creationId xmlns:a16="http://schemas.microsoft.com/office/drawing/2014/main" id="{C08403D1-14E4-5D2F-623B-0EE7EEA07E31}"/>
              </a:ext>
            </a:extLst>
          </p:cNvPr>
          <p:cNvSpPr>
            <a:spLocks noGrp="1"/>
          </p:cNvSpPr>
          <p:nvPr>
            <p:ph type="ftr" sz="quarter" idx="11"/>
          </p:nvPr>
        </p:nvSpPr>
        <p:spPr/>
        <p:txBody>
          <a:bodyPr/>
          <a:lstStyle/>
          <a:p>
            <a:endParaRPr lang="en-GB"/>
          </a:p>
        </p:txBody>
      </p:sp>
      <p:sp>
        <p:nvSpPr>
          <p:cNvPr id="5" name="Marcador de Posição do Número do Diapositivo 4">
            <a:extLst>
              <a:ext uri="{FF2B5EF4-FFF2-40B4-BE49-F238E27FC236}">
                <a16:creationId xmlns:a16="http://schemas.microsoft.com/office/drawing/2014/main" id="{F7F328D8-A909-4A49-46B8-3FDE5DFE4374}"/>
              </a:ext>
            </a:extLst>
          </p:cNvPr>
          <p:cNvSpPr>
            <a:spLocks noGrp="1"/>
          </p:cNvSpPr>
          <p:nvPr>
            <p:ph type="sldNum" sz="quarter" idx="12"/>
          </p:nvPr>
        </p:nvSpPr>
        <p:spPr/>
        <p:txBody>
          <a:bodyPr/>
          <a:lstStyle/>
          <a:p>
            <a:fld id="{568D8C38-CF31-4005-B9E0-E0195479AD0C}" type="slidenum">
              <a:rPr lang="en-GB" smtClean="0"/>
              <a:t>‹#›</a:t>
            </a:fld>
            <a:endParaRPr lang="en-GB"/>
          </a:p>
        </p:txBody>
      </p:sp>
    </p:spTree>
    <p:extLst>
      <p:ext uri="{BB962C8B-B14F-4D97-AF65-F5344CB8AC3E}">
        <p14:creationId xmlns:p14="http://schemas.microsoft.com/office/powerpoint/2010/main" val="630838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Marcador de Posição da Data 1">
            <a:extLst>
              <a:ext uri="{FF2B5EF4-FFF2-40B4-BE49-F238E27FC236}">
                <a16:creationId xmlns:a16="http://schemas.microsoft.com/office/drawing/2014/main" id="{DB78E357-ECA5-3CAF-4DA6-16805A2F087B}"/>
              </a:ext>
            </a:extLst>
          </p:cNvPr>
          <p:cNvSpPr>
            <a:spLocks noGrp="1"/>
          </p:cNvSpPr>
          <p:nvPr>
            <p:ph type="dt" sz="half" idx="10"/>
          </p:nvPr>
        </p:nvSpPr>
        <p:spPr/>
        <p:txBody>
          <a:bodyPr/>
          <a:lstStyle/>
          <a:p>
            <a:fld id="{483AD60F-0218-4B3F-8FFA-40D0DDFDE366}" type="datetimeFigureOut">
              <a:rPr lang="en-GB" smtClean="0"/>
              <a:t>08/08/2022</a:t>
            </a:fld>
            <a:endParaRPr lang="en-GB"/>
          </a:p>
        </p:txBody>
      </p:sp>
      <p:sp>
        <p:nvSpPr>
          <p:cNvPr id="3" name="Marcador de Posição do Rodapé 2">
            <a:extLst>
              <a:ext uri="{FF2B5EF4-FFF2-40B4-BE49-F238E27FC236}">
                <a16:creationId xmlns:a16="http://schemas.microsoft.com/office/drawing/2014/main" id="{80B14AEF-89A1-65C5-B919-ADFFF723D46E}"/>
              </a:ext>
            </a:extLst>
          </p:cNvPr>
          <p:cNvSpPr>
            <a:spLocks noGrp="1"/>
          </p:cNvSpPr>
          <p:nvPr>
            <p:ph type="ftr" sz="quarter" idx="11"/>
          </p:nvPr>
        </p:nvSpPr>
        <p:spPr/>
        <p:txBody>
          <a:bodyPr/>
          <a:lstStyle/>
          <a:p>
            <a:endParaRPr lang="en-GB"/>
          </a:p>
        </p:txBody>
      </p:sp>
      <p:sp>
        <p:nvSpPr>
          <p:cNvPr id="4" name="Marcador de Posição do Número do Diapositivo 3">
            <a:extLst>
              <a:ext uri="{FF2B5EF4-FFF2-40B4-BE49-F238E27FC236}">
                <a16:creationId xmlns:a16="http://schemas.microsoft.com/office/drawing/2014/main" id="{0CEF6223-6704-ADD8-8BB6-C062EBAF9BCE}"/>
              </a:ext>
            </a:extLst>
          </p:cNvPr>
          <p:cNvSpPr>
            <a:spLocks noGrp="1"/>
          </p:cNvSpPr>
          <p:nvPr>
            <p:ph type="sldNum" sz="quarter" idx="12"/>
          </p:nvPr>
        </p:nvSpPr>
        <p:spPr/>
        <p:txBody>
          <a:bodyPr/>
          <a:lstStyle/>
          <a:p>
            <a:fld id="{568D8C38-CF31-4005-B9E0-E0195479AD0C}" type="slidenum">
              <a:rPr lang="en-GB" smtClean="0"/>
              <a:t>‹#›</a:t>
            </a:fld>
            <a:endParaRPr lang="en-GB"/>
          </a:p>
        </p:txBody>
      </p:sp>
    </p:spTree>
    <p:extLst>
      <p:ext uri="{BB962C8B-B14F-4D97-AF65-F5344CB8AC3E}">
        <p14:creationId xmlns:p14="http://schemas.microsoft.com/office/powerpoint/2010/main" val="2755434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B47A790-6AF6-7033-7178-28759D0D689D}"/>
              </a:ext>
            </a:extLst>
          </p:cNvPr>
          <p:cNvSpPr>
            <a:spLocks noGrp="1"/>
          </p:cNvSpPr>
          <p:nvPr>
            <p:ph type="title"/>
          </p:nvPr>
        </p:nvSpPr>
        <p:spPr>
          <a:xfrm>
            <a:off x="839788" y="457200"/>
            <a:ext cx="3932237" cy="1600200"/>
          </a:xfrm>
        </p:spPr>
        <p:txBody>
          <a:bodyPr anchor="b"/>
          <a:lstStyle>
            <a:lvl1pPr>
              <a:defRPr sz="3200"/>
            </a:lvl1pPr>
          </a:lstStyle>
          <a:p>
            <a:r>
              <a:rPr lang="pt-PT"/>
              <a:t>Clique para editar o estilo de título do Modelo Global</a:t>
            </a:r>
            <a:endParaRPr lang="en-GB"/>
          </a:p>
        </p:txBody>
      </p:sp>
      <p:sp>
        <p:nvSpPr>
          <p:cNvPr id="3" name="Marcador de Posição de Conteúdo 2">
            <a:extLst>
              <a:ext uri="{FF2B5EF4-FFF2-40B4-BE49-F238E27FC236}">
                <a16:creationId xmlns:a16="http://schemas.microsoft.com/office/drawing/2014/main" id="{E68707AE-41C7-0397-457A-2C243652B0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4" name="Marcador de Posição do Texto 3">
            <a:extLst>
              <a:ext uri="{FF2B5EF4-FFF2-40B4-BE49-F238E27FC236}">
                <a16:creationId xmlns:a16="http://schemas.microsoft.com/office/drawing/2014/main" id="{80737AF7-E866-CA9F-4A07-AF1060F712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PT"/>
              <a:t>Clique para editar os estilos do texto de Modelo Global</a:t>
            </a:r>
          </a:p>
        </p:txBody>
      </p:sp>
      <p:sp>
        <p:nvSpPr>
          <p:cNvPr id="5" name="Marcador de Posição da Data 4">
            <a:extLst>
              <a:ext uri="{FF2B5EF4-FFF2-40B4-BE49-F238E27FC236}">
                <a16:creationId xmlns:a16="http://schemas.microsoft.com/office/drawing/2014/main" id="{1DAC3678-D0A7-A02F-5901-486499330A30}"/>
              </a:ext>
            </a:extLst>
          </p:cNvPr>
          <p:cNvSpPr>
            <a:spLocks noGrp="1"/>
          </p:cNvSpPr>
          <p:nvPr>
            <p:ph type="dt" sz="half" idx="10"/>
          </p:nvPr>
        </p:nvSpPr>
        <p:spPr/>
        <p:txBody>
          <a:bodyPr/>
          <a:lstStyle/>
          <a:p>
            <a:fld id="{483AD60F-0218-4B3F-8FFA-40D0DDFDE366}" type="datetimeFigureOut">
              <a:rPr lang="en-GB" smtClean="0"/>
              <a:t>08/08/2022</a:t>
            </a:fld>
            <a:endParaRPr lang="en-GB"/>
          </a:p>
        </p:txBody>
      </p:sp>
      <p:sp>
        <p:nvSpPr>
          <p:cNvPr id="6" name="Marcador de Posição do Rodapé 5">
            <a:extLst>
              <a:ext uri="{FF2B5EF4-FFF2-40B4-BE49-F238E27FC236}">
                <a16:creationId xmlns:a16="http://schemas.microsoft.com/office/drawing/2014/main" id="{C68FE90E-6CB1-C07B-C940-5EA06EB0E3BD}"/>
              </a:ext>
            </a:extLst>
          </p:cNvPr>
          <p:cNvSpPr>
            <a:spLocks noGrp="1"/>
          </p:cNvSpPr>
          <p:nvPr>
            <p:ph type="ftr" sz="quarter" idx="11"/>
          </p:nvPr>
        </p:nvSpPr>
        <p:spPr/>
        <p:txBody>
          <a:bodyPr/>
          <a:lstStyle/>
          <a:p>
            <a:endParaRPr lang="en-GB"/>
          </a:p>
        </p:txBody>
      </p:sp>
      <p:sp>
        <p:nvSpPr>
          <p:cNvPr id="7" name="Marcador de Posição do Número do Diapositivo 6">
            <a:extLst>
              <a:ext uri="{FF2B5EF4-FFF2-40B4-BE49-F238E27FC236}">
                <a16:creationId xmlns:a16="http://schemas.microsoft.com/office/drawing/2014/main" id="{49E09090-569C-DEEB-0AD4-9F8DFA2F9C35}"/>
              </a:ext>
            </a:extLst>
          </p:cNvPr>
          <p:cNvSpPr>
            <a:spLocks noGrp="1"/>
          </p:cNvSpPr>
          <p:nvPr>
            <p:ph type="sldNum" sz="quarter" idx="12"/>
          </p:nvPr>
        </p:nvSpPr>
        <p:spPr/>
        <p:txBody>
          <a:bodyPr/>
          <a:lstStyle/>
          <a:p>
            <a:fld id="{568D8C38-CF31-4005-B9E0-E0195479AD0C}" type="slidenum">
              <a:rPr lang="en-GB" smtClean="0"/>
              <a:t>‹#›</a:t>
            </a:fld>
            <a:endParaRPr lang="en-GB"/>
          </a:p>
        </p:txBody>
      </p:sp>
    </p:spTree>
    <p:extLst>
      <p:ext uri="{BB962C8B-B14F-4D97-AF65-F5344CB8AC3E}">
        <p14:creationId xmlns:p14="http://schemas.microsoft.com/office/powerpoint/2010/main" val="3347106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ADEE5B1-091C-0748-5D82-7E2F6D4EE92A}"/>
              </a:ext>
            </a:extLst>
          </p:cNvPr>
          <p:cNvSpPr>
            <a:spLocks noGrp="1"/>
          </p:cNvSpPr>
          <p:nvPr>
            <p:ph type="title"/>
          </p:nvPr>
        </p:nvSpPr>
        <p:spPr>
          <a:xfrm>
            <a:off x="839788" y="457200"/>
            <a:ext cx="3932237" cy="1600200"/>
          </a:xfrm>
        </p:spPr>
        <p:txBody>
          <a:bodyPr anchor="b"/>
          <a:lstStyle>
            <a:lvl1pPr>
              <a:defRPr sz="3200"/>
            </a:lvl1pPr>
          </a:lstStyle>
          <a:p>
            <a:r>
              <a:rPr lang="pt-PT"/>
              <a:t>Clique para editar o estilo de título do Modelo Global</a:t>
            </a:r>
            <a:endParaRPr lang="en-GB"/>
          </a:p>
        </p:txBody>
      </p:sp>
      <p:sp>
        <p:nvSpPr>
          <p:cNvPr id="3" name="Marcador de Posição da Imagem 2">
            <a:extLst>
              <a:ext uri="{FF2B5EF4-FFF2-40B4-BE49-F238E27FC236}">
                <a16:creationId xmlns:a16="http://schemas.microsoft.com/office/drawing/2014/main" id="{9492E265-3BB6-CFB6-3FA9-36B190C038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Marcador de Posição do Texto 3">
            <a:extLst>
              <a:ext uri="{FF2B5EF4-FFF2-40B4-BE49-F238E27FC236}">
                <a16:creationId xmlns:a16="http://schemas.microsoft.com/office/drawing/2014/main" id="{94B9C2C1-A15C-5187-B2D9-CADDE55505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PT"/>
              <a:t>Clique para editar os estilos do texto de Modelo Global</a:t>
            </a:r>
          </a:p>
        </p:txBody>
      </p:sp>
      <p:sp>
        <p:nvSpPr>
          <p:cNvPr id="5" name="Marcador de Posição da Data 4">
            <a:extLst>
              <a:ext uri="{FF2B5EF4-FFF2-40B4-BE49-F238E27FC236}">
                <a16:creationId xmlns:a16="http://schemas.microsoft.com/office/drawing/2014/main" id="{5E09A584-74F9-2E0D-CFAF-30C285F7367D}"/>
              </a:ext>
            </a:extLst>
          </p:cNvPr>
          <p:cNvSpPr>
            <a:spLocks noGrp="1"/>
          </p:cNvSpPr>
          <p:nvPr>
            <p:ph type="dt" sz="half" idx="10"/>
          </p:nvPr>
        </p:nvSpPr>
        <p:spPr/>
        <p:txBody>
          <a:bodyPr/>
          <a:lstStyle/>
          <a:p>
            <a:fld id="{483AD60F-0218-4B3F-8FFA-40D0DDFDE366}" type="datetimeFigureOut">
              <a:rPr lang="en-GB" smtClean="0"/>
              <a:t>08/08/2022</a:t>
            </a:fld>
            <a:endParaRPr lang="en-GB"/>
          </a:p>
        </p:txBody>
      </p:sp>
      <p:sp>
        <p:nvSpPr>
          <p:cNvPr id="6" name="Marcador de Posição do Rodapé 5">
            <a:extLst>
              <a:ext uri="{FF2B5EF4-FFF2-40B4-BE49-F238E27FC236}">
                <a16:creationId xmlns:a16="http://schemas.microsoft.com/office/drawing/2014/main" id="{612F50C4-D028-B15F-F89F-B0D3FD661F9D}"/>
              </a:ext>
            </a:extLst>
          </p:cNvPr>
          <p:cNvSpPr>
            <a:spLocks noGrp="1"/>
          </p:cNvSpPr>
          <p:nvPr>
            <p:ph type="ftr" sz="quarter" idx="11"/>
          </p:nvPr>
        </p:nvSpPr>
        <p:spPr/>
        <p:txBody>
          <a:bodyPr/>
          <a:lstStyle/>
          <a:p>
            <a:endParaRPr lang="en-GB"/>
          </a:p>
        </p:txBody>
      </p:sp>
      <p:sp>
        <p:nvSpPr>
          <p:cNvPr id="7" name="Marcador de Posição do Número do Diapositivo 6">
            <a:extLst>
              <a:ext uri="{FF2B5EF4-FFF2-40B4-BE49-F238E27FC236}">
                <a16:creationId xmlns:a16="http://schemas.microsoft.com/office/drawing/2014/main" id="{D03B23E2-8151-2463-3F8E-D1544A76544E}"/>
              </a:ext>
            </a:extLst>
          </p:cNvPr>
          <p:cNvSpPr>
            <a:spLocks noGrp="1"/>
          </p:cNvSpPr>
          <p:nvPr>
            <p:ph type="sldNum" sz="quarter" idx="12"/>
          </p:nvPr>
        </p:nvSpPr>
        <p:spPr/>
        <p:txBody>
          <a:bodyPr/>
          <a:lstStyle/>
          <a:p>
            <a:fld id="{568D8C38-CF31-4005-B9E0-E0195479AD0C}" type="slidenum">
              <a:rPr lang="en-GB" smtClean="0"/>
              <a:t>‹#›</a:t>
            </a:fld>
            <a:endParaRPr lang="en-GB"/>
          </a:p>
        </p:txBody>
      </p:sp>
    </p:spTree>
    <p:extLst>
      <p:ext uri="{BB962C8B-B14F-4D97-AF65-F5344CB8AC3E}">
        <p14:creationId xmlns:p14="http://schemas.microsoft.com/office/powerpoint/2010/main" val="2876910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38D64C6-57B8-6329-F00C-BDDC2560137B}"/>
              </a:ext>
            </a:extLst>
          </p:cNvPr>
          <p:cNvSpPr>
            <a:spLocks noGrp="1"/>
          </p:cNvSpPr>
          <p:nvPr>
            <p:ph type="title"/>
          </p:nvPr>
        </p:nvSpPr>
        <p:spPr/>
        <p:txBody>
          <a:bodyPr/>
          <a:lstStyle/>
          <a:p>
            <a:r>
              <a:rPr lang="pt-PT"/>
              <a:t>Clique para editar o estilo de título do Modelo Global</a:t>
            </a:r>
            <a:endParaRPr lang="en-GB"/>
          </a:p>
        </p:txBody>
      </p:sp>
      <p:sp>
        <p:nvSpPr>
          <p:cNvPr id="3" name="Marcador de Posição de Texto Vertical 2">
            <a:extLst>
              <a:ext uri="{FF2B5EF4-FFF2-40B4-BE49-F238E27FC236}">
                <a16:creationId xmlns:a16="http://schemas.microsoft.com/office/drawing/2014/main" id="{34A45E1D-AB85-A369-F585-F1C01FE9E3C0}"/>
              </a:ext>
            </a:extLst>
          </p:cNvPr>
          <p:cNvSpPr>
            <a:spLocks noGrp="1"/>
          </p:cNvSpPr>
          <p:nvPr>
            <p:ph type="body" orient="vert" idx="1"/>
          </p:nvPr>
        </p:nvSpPr>
        <p:spPr/>
        <p:txBody>
          <a:bodyPr vert="eaVert"/>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4" name="Marcador de Posição da Data 3">
            <a:extLst>
              <a:ext uri="{FF2B5EF4-FFF2-40B4-BE49-F238E27FC236}">
                <a16:creationId xmlns:a16="http://schemas.microsoft.com/office/drawing/2014/main" id="{DFF837E3-10E6-3695-8D62-04FAA0A34E23}"/>
              </a:ext>
            </a:extLst>
          </p:cNvPr>
          <p:cNvSpPr>
            <a:spLocks noGrp="1"/>
          </p:cNvSpPr>
          <p:nvPr>
            <p:ph type="dt" sz="half" idx="10"/>
          </p:nvPr>
        </p:nvSpPr>
        <p:spPr/>
        <p:txBody>
          <a:bodyPr/>
          <a:lstStyle/>
          <a:p>
            <a:fld id="{483AD60F-0218-4B3F-8FFA-40D0DDFDE366}" type="datetimeFigureOut">
              <a:rPr lang="en-GB" smtClean="0"/>
              <a:t>08/08/2022</a:t>
            </a:fld>
            <a:endParaRPr lang="en-GB"/>
          </a:p>
        </p:txBody>
      </p:sp>
      <p:sp>
        <p:nvSpPr>
          <p:cNvPr id="5" name="Marcador de Posição do Rodapé 4">
            <a:extLst>
              <a:ext uri="{FF2B5EF4-FFF2-40B4-BE49-F238E27FC236}">
                <a16:creationId xmlns:a16="http://schemas.microsoft.com/office/drawing/2014/main" id="{37EAF195-D44D-7FDA-F2FF-2DE61DF25FA2}"/>
              </a:ext>
            </a:extLst>
          </p:cNvPr>
          <p:cNvSpPr>
            <a:spLocks noGrp="1"/>
          </p:cNvSpPr>
          <p:nvPr>
            <p:ph type="ftr" sz="quarter" idx="11"/>
          </p:nvPr>
        </p:nvSpPr>
        <p:spPr/>
        <p:txBody>
          <a:bodyPr/>
          <a:lstStyle/>
          <a:p>
            <a:endParaRPr lang="en-GB"/>
          </a:p>
        </p:txBody>
      </p:sp>
      <p:sp>
        <p:nvSpPr>
          <p:cNvPr id="6" name="Marcador de Posição do Número do Diapositivo 5">
            <a:extLst>
              <a:ext uri="{FF2B5EF4-FFF2-40B4-BE49-F238E27FC236}">
                <a16:creationId xmlns:a16="http://schemas.microsoft.com/office/drawing/2014/main" id="{C3697F61-ACFF-1600-7D55-89712B7F8DB6}"/>
              </a:ext>
            </a:extLst>
          </p:cNvPr>
          <p:cNvSpPr>
            <a:spLocks noGrp="1"/>
          </p:cNvSpPr>
          <p:nvPr>
            <p:ph type="sldNum" sz="quarter" idx="12"/>
          </p:nvPr>
        </p:nvSpPr>
        <p:spPr/>
        <p:txBody>
          <a:bodyPr/>
          <a:lstStyle/>
          <a:p>
            <a:fld id="{568D8C38-CF31-4005-B9E0-E0195479AD0C}" type="slidenum">
              <a:rPr lang="en-GB" smtClean="0"/>
              <a:t>‹#›</a:t>
            </a:fld>
            <a:endParaRPr lang="en-GB"/>
          </a:p>
        </p:txBody>
      </p:sp>
    </p:spTree>
    <p:extLst>
      <p:ext uri="{BB962C8B-B14F-4D97-AF65-F5344CB8AC3E}">
        <p14:creationId xmlns:p14="http://schemas.microsoft.com/office/powerpoint/2010/main" val="1339169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e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9CA70CAC-23ED-532D-EEA4-2D0CD6125756}"/>
              </a:ext>
            </a:extLst>
          </p:cNvPr>
          <p:cNvSpPr>
            <a:spLocks noGrp="1"/>
          </p:cNvSpPr>
          <p:nvPr>
            <p:ph type="title" orient="vert"/>
          </p:nvPr>
        </p:nvSpPr>
        <p:spPr>
          <a:xfrm>
            <a:off x="8724900" y="365125"/>
            <a:ext cx="2628900" cy="5811838"/>
          </a:xfrm>
        </p:spPr>
        <p:txBody>
          <a:bodyPr vert="eaVert"/>
          <a:lstStyle/>
          <a:p>
            <a:r>
              <a:rPr lang="pt-PT"/>
              <a:t>Clique para editar o estilo de título do Modelo Global</a:t>
            </a:r>
            <a:endParaRPr lang="en-GB"/>
          </a:p>
        </p:txBody>
      </p:sp>
      <p:sp>
        <p:nvSpPr>
          <p:cNvPr id="3" name="Marcador de Posição de Texto Vertical 2">
            <a:extLst>
              <a:ext uri="{FF2B5EF4-FFF2-40B4-BE49-F238E27FC236}">
                <a16:creationId xmlns:a16="http://schemas.microsoft.com/office/drawing/2014/main" id="{E4BC9E86-EF93-1C38-0EF1-89A236345285}"/>
              </a:ext>
            </a:extLst>
          </p:cNvPr>
          <p:cNvSpPr>
            <a:spLocks noGrp="1"/>
          </p:cNvSpPr>
          <p:nvPr>
            <p:ph type="body" orient="vert" idx="1"/>
          </p:nvPr>
        </p:nvSpPr>
        <p:spPr>
          <a:xfrm>
            <a:off x="838200" y="365125"/>
            <a:ext cx="7734300" cy="5811838"/>
          </a:xfrm>
        </p:spPr>
        <p:txBody>
          <a:bodyPr vert="eaVert"/>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4" name="Marcador de Posição da Data 3">
            <a:extLst>
              <a:ext uri="{FF2B5EF4-FFF2-40B4-BE49-F238E27FC236}">
                <a16:creationId xmlns:a16="http://schemas.microsoft.com/office/drawing/2014/main" id="{093267C6-8133-902B-D8D2-719691D354E5}"/>
              </a:ext>
            </a:extLst>
          </p:cNvPr>
          <p:cNvSpPr>
            <a:spLocks noGrp="1"/>
          </p:cNvSpPr>
          <p:nvPr>
            <p:ph type="dt" sz="half" idx="10"/>
          </p:nvPr>
        </p:nvSpPr>
        <p:spPr/>
        <p:txBody>
          <a:bodyPr/>
          <a:lstStyle/>
          <a:p>
            <a:fld id="{483AD60F-0218-4B3F-8FFA-40D0DDFDE366}" type="datetimeFigureOut">
              <a:rPr lang="en-GB" smtClean="0"/>
              <a:t>08/08/2022</a:t>
            </a:fld>
            <a:endParaRPr lang="en-GB"/>
          </a:p>
        </p:txBody>
      </p:sp>
      <p:sp>
        <p:nvSpPr>
          <p:cNvPr id="5" name="Marcador de Posição do Rodapé 4">
            <a:extLst>
              <a:ext uri="{FF2B5EF4-FFF2-40B4-BE49-F238E27FC236}">
                <a16:creationId xmlns:a16="http://schemas.microsoft.com/office/drawing/2014/main" id="{1CC8FB29-5F38-0557-2A57-24C216AB8A44}"/>
              </a:ext>
            </a:extLst>
          </p:cNvPr>
          <p:cNvSpPr>
            <a:spLocks noGrp="1"/>
          </p:cNvSpPr>
          <p:nvPr>
            <p:ph type="ftr" sz="quarter" idx="11"/>
          </p:nvPr>
        </p:nvSpPr>
        <p:spPr/>
        <p:txBody>
          <a:bodyPr/>
          <a:lstStyle/>
          <a:p>
            <a:endParaRPr lang="en-GB"/>
          </a:p>
        </p:txBody>
      </p:sp>
      <p:sp>
        <p:nvSpPr>
          <p:cNvPr id="6" name="Marcador de Posição do Número do Diapositivo 5">
            <a:extLst>
              <a:ext uri="{FF2B5EF4-FFF2-40B4-BE49-F238E27FC236}">
                <a16:creationId xmlns:a16="http://schemas.microsoft.com/office/drawing/2014/main" id="{55EB4A06-26E4-F74A-07BC-4FE1F1093605}"/>
              </a:ext>
            </a:extLst>
          </p:cNvPr>
          <p:cNvSpPr>
            <a:spLocks noGrp="1"/>
          </p:cNvSpPr>
          <p:nvPr>
            <p:ph type="sldNum" sz="quarter" idx="12"/>
          </p:nvPr>
        </p:nvSpPr>
        <p:spPr/>
        <p:txBody>
          <a:bodyPr/>
          <a:lstStyle/>
          <a:p>
            <a:fld id="{568D8C38-CF31-4005-B9E0-E0195479AD0C}" type="slidenum">
              <a:rPr lang="en-GB" smtClean="0"/>
              <a:t>‹#›</a:t>
            </a:fld>
            <a:endParaRPr lang="en-GB"/>
          </a:p>
        </p:txBody>
      </p:sp>
    </p:spTree>
    <p:extLst>
      <p:ext uri="{BB962C8B-B14F-4D97-AF65-F5344CB8AC3E}">
        <p14:creationId xmlns:p14="http://schemas.microsoft.com/office/powerpoint/2010/main" val="2867462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Posição do Título 1">
            <a:extLst>
              <a:ext uri="{FF2B5EF4-FFF2-40B4-BE49-F238E27FC236}">
                <a16:creationId xmlns:a16="http://schemas.microsoft.com/office/drawing/2014/main" id="{520DE171-B669-1A7D-A837-3EAA5D3B94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t-PT"/>
              <a:t>Clique para editar o estilo de título do Modelo Global</a:t>
            </a:r>
            <a:endParaRPr lang="en-GB"/>
          </a:p>
        </p:txBody>
      </p:sp>
      <p:sp>
        <p:nvSpPr>
          <p:cNvPr id="3" name="Marcador de Posição do Texto 2">
            <a:extLst>
              <a:ext uri="{FF2B5EF4-FFF2-40B4-BE49-F238E27FC236}">
                <a16:creationId xmlns:a16="http://schemas.microsoft.com/office/drawing/2014/main" id="{3106E310-574B-578F-5176-1FEA14080F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4" name="Marcador de Posição da Data 3">
            <a:extLst>
              <a:ext uri="{FF2B5EF4-FFF2-40B4-BE49-F238E27FC236}">
                <a16:creationId xmlns:a16="http://schemas.microsoft.com/office/drawing/2014/main" id="{22FD87B1-9683-CB81-D2AD-8467A8F13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3AD60F-0218-4B3F-8FFA-40D0DDFDE366}" type="datetimeFigureOut">
              <a:rPr lang="en-GB" smtClean="0"/>
              <a:t>08/08/2022</a:t>
            </a:fld>
            <a:endParaRPr lang="en-GB"/>
          </a:p>
        </p:txBody>
      </p:sp>
      <p:sp>
        <p:nvSpPr>
          <p:cNvPr id="5" name="Marcador de Posição do Rodapé 4">
            <a:extLst>
              <a:ext uri="{FF2B5EF4-FFF2-40B4-BE49-F238E27FC236}">
                <a16:creationId xmlns:a16="http://schemas.microsoft.com/office/drawing/2014/main" id="{6A053314-8BB9-A50A-7536-C06A9F033A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Marcador de Posição do Número do Diapositivo 5">
            <a:extLst>
              <a:ext uri="{FF2B5EF4-FFF2-40B4-BE49-F238E27FC236}">
                <a16:creationId xmlns:a16="http://schemas.microsoft.com/office/drawing/2014/main" id="{5FA2CB62-67C6-5A60-2478-7EA15F5785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8D8C38-CF31-4005-B9E0-E0195479AD0C}" type="slidenum">
              <a:rPr lang="en-GB" smtClean="0"/>
              <a:t>‹#›</a:t>
            </a:fld>
            <a:endParaRPr lang="en-GB"/>
          </a:p>
        </p:txBody>
      </p:sp>
    </p:spTree>
    <p:extLst>
      <p:ext uri="{BB962C8B-B14F-4D97-AF65-F5344CB8AC3E}">
        <p14:creationId xmlns:p14="http://schemas.microsoft.com/office/powerpoint/2010/main" val="16567845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diagramLayout" Target="../diagrams/layout2.xml"/><Relationship Id="rId7" Type="http://schemas.openxmlformats.org/officeDocument/2006/relationships/image" Target="../media/image14.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3" descr="Uma imagem com texto&#10;&#10;Descrição gerada automaticamente">
            <a:extLst>
              <a:ext uri="{FF2B5EF4-FFF2-40B4-BE49-F238E27FC236}">
                <a16:creationId xmlns:a16="http://schemas.microsoft.com/office/drawing/2014/main" id="{882F47B4-E6F0-D157-906E-E1CBD0A3355B}"/>
              </a:ext>
            </a:extLst>
          </p:cNvPr>
          <p:cNvPicPr>
            <a:picLocks noGrp="1" noRot="1" noChangeAspect="1" noMove="1" noResize="1" noEditPoints="1" noAdjustHandles="1" noChangeArrowheads="1" noChangeShapeType="1" noCrop="1"/>
          </p:cNvPicPr>
          <p:nvPr/>
        </p:nvPicPr>
        <p:blipFill rotWithShape="1">
          <a:blip r:embed="rId2">
            <a:alphaModFix amt="70000"/>
          </a:blip>
          <a:srcRect t="10679" b="23531"/>
          <a:stretch/>
        </p:blipFill>
        <p:spPr>
          <a:xfrm>
            <a:off x="20" y="0"/>
            <a:ext cx="12191980" cy="7002379"/>
          </a:xfrm>
          <a:prstGeom prst="rect">
            <a:avLst/>
          </a:prstGeom>
        </p:spPr>
      </p:pic>
      <p:sp>
        <p:nvSpPr>
          <p:cNvPr id="12"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ítulo 1">
            <a:extLst>
              <a:ext uri="{FF2B5EF4-FFF2-40B4-BE49-F238E27FC236}">
                <a16:creationId xmlns:a16="http://schemas.microsoft.com/office/drawing/2014/main" id="{A4ED2D40-3C17-6914-B7CC-ABCD66EC5E66}"/>
              </a:ext>
            </a:extLst>
          </p:cNvPr>
          <p:cNvSpPr>
            <a:spLocks noGrp="1"/>
          </p:cNvSpPr>
          <p:nvPr>
            <p:ph type="ctrTitle"/>
          </p:nvPr>
        </p:nvSpPr>
        <p:spPr>
          <a:xfrm>
            <a:off x="5911999" y="2688603"/>
            <a:ext cx="8072083" cy="2306744"/>
          </a:xfrm>
        </p:spPr>
        <p:txBody>
          <a:bodyPr>
            <a:normAutofit/>
          </a:bodyPr>
          <a:lstStyle/>
          <a:p>
            <a:r>
              <a:rPr lang="en-GB" b="1" dirty="0"/>
              <a:t>Employability </a:t>
            </a:r>
            <a:br>
              <a:rPr lang="en-GB" b="1" dirty="0"/>
            </a:br>
            <a:r>
              <a:rPr lang="en-GB" b="1" dirty="0"/>
              <a:t>Skills</a:t>
            </a:r>
          </a:p>
        </p:txBody>
      </p:sp>
      <p:sp>
        <p:nvSpPr>
          <p:cNvPr id="3" name="Subtítulo 2">
            <a:extLst>
              <a:ext uri="{FF2B5EF4-FFF2-40B4-BE49-F238E27FC236}">
                <a16:creationId xmlns:a16="http://schemas.microsoft.com/office/drawing/2014/main" id="{06F8B270-0513-E53F-E91C-85E72EDEFED5}"/>
              </a:ext>
            </a:extLst>
          </p:cNvPr>
          <p:cNvSpPr>
            <a:spLocks noGrp="1"/>
          </p:cNvSpPr>
          <p:nvPr>
            <p:ph type="subTitle" idx="1"/>
          </p:nvPr>
        </p:nvSpPr>
        <p:spPr>
          <a:xfrm>
            <a:off x="8038201" y="5123793"/>
            <a:ext cx="4330262" cy="683284"/>
          </a:xfrm>
        </p:spPr>
        <p:txBody>
          <a:bodyPr>
            <a:normAutofit fontScale="25000" lnSpcReduction="20000"/>
          </a:bodyPr>
          <a:lstStyle/>
          <a:p>
            <a:r>
              <a:rPr lang="en-GB" sz="2000" dirty="0"/>
              <a:t>Vania Veiga</a:t>
            </a:r>
          </a:p>
          <a:p>
            <a:r>
              <a:rPr lang="en-GB" sz="9600" dirty="0"/>
              <a:t>Student Number – 2131280</a:t>
            </a:r>
          </a:p>
          <a:p>
            <a:r>
              <a:rPr lang="en-GB" sz="9600" dirty="0"/>
              <a:t>Module Code - BMSW4001 </a:t>
            </a:r>
          </a:p>
          <a:p>
            <a:r>
              <a:rPr lang="en-GB" sz="9600" dirty="0"/>
              <a:t> Module Leader - Sylvia Hoffmann</a:t>
            </a:r>
          </a:p>
          <a:p>
            <a:endParaRPr lang="en-GB" sz="2000" dirty="0"/>
          </a:p>
        </p:txBody>
      </p:sp>
      <p:cxnSp>
        <p:nvCxnSpPr>
          <p:cNvPr id="14" name="Straight Connector 13">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08895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E41A830E-880F-6B23-075A-04CDA1527029}"/>
              </a:ext>
            </a:extLst>
          </p:cNvPr>
          <p:cNvSpPr>
            <a:spLocks noGrp="1"/>
          </p:cNvSpPr>
          <p:nvPr>
            <p:ph type="title"/>
          </p:nvPr>
        </p:nvSpPr>
        <p:spPr>
          <a:xfrm>
            <a:off x="1102368" y="1877492"/>
            <a:ext cx="4030132" cy="3215373"/>
          </a:xfrm>
        </p:spPr>
        <p:txBody>
          <a:bodyPr>
            <a:normAutofit/>
          </a:bodyPr>
          <a:lstStyle/>
          <a:p>
            <a:pPr algn="ctr"/>
            <a:r>
              <a:rPr lang="en-GB" b="1" dirty="0">
                <a:solidFill>
                  <a:schemeClr val="bg1"/>
                </a:solidFill>
              </a:rPr>
              <a:t>Table of contents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Marcador de Posição de Conteúdo 2">
            <a:extLst>
              <a:ext uri="{FF2B5EF4-FFF2-40B4-BE49-F238E27FC236}">
                <a16:creationId xmlns:a16="http://schemas.microsoft.com/office/drawing/2014/main" id="{19A78F7C-141A-A603-BBDF-F22B0A2E9E1A}"/>
              </a:ext>
            </a:extLst>
          </p:cNvPr>
          <p:cNvSpPr>
            <a:spLocks noGrp="1"/>
          </p:cNvSpPr>
          <p:nvPr>
            <p:ph idx="1"/>
          </p:nvPr>
        </p:nvSpPr>
        <p:spPr>
          <a:xfrm>
            <a:off x="6234868" y="1130846"/>
            <a:ext cx="5217173" cy="4351338"/>
          </a:xfrm>
        </p:spPr>
        <p:txBody>
          <a:bodyPr>
            <a:normAutofit/>
          </a:bodyPr>
          <a:lstStyle/>
          <a:p>
            <a:r>
              <a:rPr lang="en-GB" dirty="0">
                <a:solidFill>
                  <a:schemeClr val="bg1"/>
                </a:solidFill>
                <a:latin typeface="Bahnschrift Light SemiCondensed" panose="020B0502040204020203" pitchFamily="34" charset="0"/>
              </a:rPr>
              <a:t>Employability definition </a:t>
            </a:r>
          </a:p>
          <a:p>
            <a:r>
              <a:rPr lang="en-GB" dirty="0">
                <a:solidFill>
                  <a:schemeClr val="bg1"/>
                </a:solidFill>
                <a:latin typeface="Bahnschrift Light SemiCondensed" panose="020B0502040204020203" pitchFamily="34" charset="0"/>
              </a:rPr>
              <a:t>What I plan to do in the future</a:t>
            </a:r>
          </a:p>
          <a:p>
            <a:r>
              <a:rPr lang="en-GB" dirty="0">
                <a:solidFill>
                  <a:schemeClr val="bg1"/>
                </a:solidFill>
                <a:latin typeface="Bahnschrift Light SemiCondensed" panose="020B0502040204020203" pitchFamily="34" charset="0"/>
              </a:rPr>
              <a:t>Vv Fashion Brand</a:t>
            </a:r>
          </a:p>
          <a:p>
            <a:r>
              <a:rPr lang="en-GB" dirty="0">
                <a:solidFill>
                  <a:schemeClr val="bg1"/>
                </a:solidFill>
                <a:latin typeface="Bahnschrift Light SemiCondensed" panose="020B0502040204020203" pitchFamily="34" charset="0"/>
              </a:rPr>
              <a:t>Products</a:t>
            </a:r>
          </a:p>
          <a:p>
            <a:r>
              <a:rPr lang="en-GB" dirty="0">
                <a:solidFill>
                  <a:schemeClr val="bg1"/>
                </a:solidFill>
                <a:latin typeface="Bahnschrift Light SemiCondensed" panose="020B0502040204020203" pitchFamily="34" charset="0"/>
              </a:rPr>
              <a:t>SWOT ANALYSIS </a:t>
            </a:r>
          </a:p>
          <a:p>
            <a:r>
              <a:rPr lang="en-GB" dirty="0">
                <a:solidFill>
                  <a:schemeClr val="bg1"/>
                </a:solidFill>
                <a:latin typeface="Bahnschrift Light SemiCondensed" panose="020B0502040204020203" pitchFamily="34" charset="0"/>
              </a:rPr>
              <a:t>Marketing Strategies </a:t>
            </a:r>
          </a:p>
          <a:p>
            <a:r>
              <a:rPr lang="en-GB" dirty="0">
                <a:solidFill>
                  <a:schemeClr val="bg1"/>
                </a:solidFill>
                <a:latin typeface="Bahnschrift Light SemiCondensed" panose="020B0502040204020203" pitchFamily="34" charset="0"/>
              </a:rPr>
              <a:t>conclusion</a:t>
            </a:r>
          </a:p>
          <a:p>
            <a:endParaRPr lang="en-GB"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035044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1CC68C3-0942-6207-D270-5E8AA22A7776}"/>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b="1" dirty="0"/>
              <a:t>What is employability?</a:t>
            </a:r>
          </a:p>
        </p:txBody>
      </p:sp>
      <p:sp>
        <p:nvSpPr>
          <p:cNvPr id="3" name="Marcador de Posição de Conteúdo 2">
            <a:extLst>
              <a:ext uri="{FF2B5EF4-FFF2-40B4-BE49-F238E27FC236}">
                <a16:creationId xmlns:a16="http://schemas.microsoft.com/office/drawing/2014/main" id="{133E2DD0-D080-2983-A180-5173B6BCA68F}"/>
              </a:ext>
            </a:extLst>
          </p:cNvPr>
          <p:cNvSpPr>
            <a:spLocks noGrp="1"/>
          </p:cNvSpPr>
          <p:nvPr>
            <p:ph sz="half" idx="1"/>
          </p:nvPr>
        </p:nvSpPr>
        <p:spPr>
          <a:xfrm>
            <a:off x="4965431" y="2438400"/>
            <a:ext cx="6586489" cy="3785419"/>
          </a:xfrm>
        </p:spPr>
        <p:txBody>
          <a:bodyPr vert="horz" lIns="91440" tIns="45720" rIns="91440" bIns="45720" rtlCol="0">
            <a:normAutofit/>
          </a:bodyPr>
          <a:lstStyle/>
          <a:p>
            <a:r>
              <a:rPr lang="en-US" sz="3200" dirty="0">
                <a:latin typeface="Bahnschrift Light Condensed" panose="020B0502040204020203" pitchFamily="34" charset="0"/>
              </a:rPr>
              <a:t>Employability skills, or transferable skills, are the core skills and traits required to succeed in any job. They are the soft skills that make you desirable to an organization regardless of your previous training or professional experience. Employability skills increase your verbal communication, work readiness and teamwork ability.</a:t>
            </a:r>
          </a:p>
          <a:p>
            <a:endParaRPr lang="en-US" sz="2000" dirty="0"/>
          </a:p>
        </p:txBody>
      </p:sp>
      <p:pic>
        <p:nvPicPr>
          <p:cNvPr id="5" name="Picture 4" descr="Person holding a puzzle piece">
            <a:extLst>
              <a:ext uri="{FF2B5EF4-FFF2-40B4-BE49-F238E27FC236}">
                <a16:creationId xmlns:a16="http://schemas.microsoft.com/office/drawing/2014/main" id="{EDA00DF7-975B-47A9-7B5F-0AB173EBD5C2}"/>
              </a:ext>
            </a:extLst>
          </p:cNvPr>
          <p:cNvPicPr>
            <a:picLocks noChangeAspect="1"/>
          </p:cNvPicPr>
          <p:nvPr/>
        </p:nvPicPr>
        <p:blipFill rotWithShape="1">
          <a:blip r:embed="rId2"/>
          <a:srcRect l="27265" r="26940"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39CEE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5488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5EF3AEE9-A6D3-7E83-2834-FE62B44CEC4C}"/>
              </a:ext>
            </a:extLst>
          </p:cNvPr>
          <p:cNvPicPr>
            <a:picLocks noChangeAspect="1"/>
          </p:cNvPicPr>
          <p:nvPr/>
        </p:nvPicPr>
        <p:blipFill rotWithShape="1">
          <a:blip r:embed="rId2">
            <a:extLst>
              <a:ext uri="{28A0092B-C50C-407E-A947-70E740481C1C}">
                <a14:useLocalDpi xmlns:a14="http://schemas.microsoft.com/office/drawing/2010/main" val="0"/>
              </a:ext>
            </a:extLst>
          </a:blip>
          <a:srcRect t="31455" r="9090" b="20542"/>
          <a:stretch/>
        </p:blipFill>
        <p:spPr>
          <a:xfrm>
            <a:off x="3579276" y="0"/>
            <a:ext cx="8669532" cy="6857990"/>
          </a:xfrm>
          <a:prstGeom prst="rect">
            <a:avLst/>
          </a:prstGeom>
        </p:spPr>
      </p:pic>
      <p:sp>
        <p:nvSpPr>
          <p:cNvPr id="16"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ítulo 1">
            <a:extLst>
              <a:ext uri="{FF2B5EF4-FFF2-40B4-BE49-F238E27FC236}">
                <a16:creationId xmlns:a16="http://schemas.microsoft.com/office/drawing/2014/main" id="{01087457-03B3-13FA-5369-81C6CD25E880}"/>
              </a:ext>
            </a:extLst>
          </p:cNvPr>
          <p:cNvSpPr>
            <a:spLocks noGrp="1"/>
          </p:cNvSpPr>
          <p:nvPr>
            <p:ph type="title"/>
          </p:nvPr>
        </p:nvSpPr>
        <p:spPr>
          <a:xfrm>
            <a:off x="371094" y="1161288"/>
            <a:ext cx="3438144" cy="1124712"/>
          </a:xfrm>
        </p:spPr>
        <p:txBody>
          <a:bodyPr anchor="b">
            <a:normAutofit/>
          </a:bodyPr>
          <a:lstStyle/>
          <a:p>
            <a:r>
              <a:rPr lang="en-US" sz="2800" b="1" dirty="0"/>
              <a:t>What I plan to do in my future? </a:t>
            </a:r>
            <a:endParaRPr lang="en-GB" sz="2800" b="1" dirty="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182155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3">
            <a:extLst>
              <a:ext uri="{FF2B5EF4-FFF2-40B4-BE49-F238E27FC236}">
                <a16:creationId xmlns:a16="http://schemas.microsoft.com/office/drawing/2014/main" id="{9409AF3E-BA9A-11E0-CE3E-6959CCB50643}"/>
              </a:ext>
            </a:extLst>
          </p:cNvPr>
          <p:cNvPicPr>
            <a:picLocks noChangeAspect="1"/>
          </p:cNvPicPr>
          <p:nvPr/>
        </p:nvPicPr>
        <p:blipFill rotWithShape="1">
          <a:blip r:embed="rId2"/>
          <a:srcRect r="-1" b="7641"/>
          <a:stretch/>
        </p:blipFill>
        <p:spPr>
          <a:xfrm>
            <a:off x="112295" y="224844"/>
            <a:ext cx="8115280" cy="6408311"/>
          </a:xfrm>
          <a:prstGeom prst="rect">
            <a:avLst/>
          </a:prstGeom>
        </p:spPr>
      </p:pic>
      <p:sp>
        <p:nvSpPr>
          <p:cNvPr id="3" name="Marcador de Posição de Conteúdo 2">
            <a:extLst>
              <a:ext uri="{FF2B5EF4-FFF2-40B4-BE49-F238E27FC236}">
                <a16:creationId xmlns:a16="http://schemas.microsoft.com/office/drawing/2014/main" id="{31E41BDF-F3A5-4FFA-3A11-DA75115FA4E1}"/>
              </a:ext>
            </a:extLst>
          </p:cNvPr>
          <p:cNvSpPr>
            <a:spLocks noGrp="1"/>
          </p:cNvSpPr>
          <p:nvPr>
            <p:ph idx="1"/>
          </p:nvPr>
        </p:nvSpPr>
        <p:spPr>
          <a:xfrm>
            <a:off x="8643193" y="753036"/>
            <a:ext cx="2942813" cy="5205638"/>
          </a:xfrm>
        </p:spPr>
        <p:txBody>
          <a:bodyPr>
            <a:normAutofit/>
          </a:bodyPr>
          <a:lstStyle/>
          <a:p>
            <a:r>
              <a:rPr lang="en-GB" sz="2000" dirty="0">
                <a:latin typeface="Arial" panose="020B0604020202020204" pitchFamily="34" charset="0"/>
                <a:cs typeface="Arial" panose="020B0604020202020204" pitchFamily="34" charset="0"/>
              </a:rPr>
              <a:t>Vv Fashion will be a unisex store based in Lisbon, Portugal. Vintage, modern and futuristic fashion will be available in my store. With the intent of bringing a fresh new concept  to my home country with a fashionable and unique aesthetics to my store.</a:t>
            </a:r>
          </a:p>
          <a:p>
            <a:endParaRPr lang="en-GB" sz="2000" dirty="0"/>
          </a:p>
        </p:txBody>
      </p:sp>
      <p:sp>
        <p:nvSpPr>
          <p:cNvPr id="18" name="Rectangle 17">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30386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037EC5A-F545-35E5-5096-2839803E6E31}"/>
              </a:ext>
            </a:extLst>
          </p:cNvPr>
          <p:cNvPicPr>
            <a:picLocks noChangeAspect="1"/>
          </p:cNvPicPr>
          <p:nvPr/>
        </p:nvPicPr>
        <p:blipFill rotWithShape="1">
          <a:blip r:embed="rId2">
            <a:alphaModFix amt="35000"/>
          </a:blip>
          <a:srcRect t="8537"/>
          <a:stretch/>
        </p:blipFill>
        <p:spPr>
          <a:xfrm>
            <a:off x="20" y="10"/>
            <a:ext cx="12191980" cy="6857990"/>
          </a:xfrm>
          <a:prstGeom prst="rect">
            <a:avLst/>
          </a:prstGeom>
        </p:spPr>
      </p:pic>
      <p:sp>
        <p:nvSpPr>
          <p:cNvPr id="2" name="Título 1">
            <a:extLst>
              <a:ext uri="{FF2B5EF4-FFF2-40B4-BE49-F238E27FC236}">
                <a16:creationId xmlns:a16="http://schemas.microsoft.com/office/drawing/2014/main" id="{B6C99D39-C1B7-45BD-4220-8F5BF84BE7E5}"/>
              </a:ext>
            </a:extLst>
          </p:cNvPr>
          <p:cNvSpPr>
            <a:spLocks noGrp="1"/>
          </p:cNvSpPr>
          <p:nvPr>
            <p:ph type="title"/>
          </p:nvPr>
        </p:nvSpPr>
        <p:spPr>
          <a:xfrm>
            <a:off x="838200" y="365125"/>
            <a:ext cx="10515600" cy="1325563"/>
          </a:xfrm>
        </p:spPr>
        <p:txBody>
          <a:bodyPr>
            <a:normAutofit/>
          </a:bodyPr>
          <a:lstStyle/>
          <a:p>
            <a:r>
              <a:rPr lang="en-GB" b="1" dirty="0"/>
              <a:t>Products</a:t>
            </a:r>
          </a:p>
        </p:txBody>
      </p:sp>
      <p:graphicFrame>
        <p:nvGraphicFramePr>
          <p:cNvPr id="5" name="Marcador de Posição de Conteúdo 2">
            <a:extLst>
              <a:ext uri="{FF2B5EF4-FFF2-40B4-BE49-F238E27FC236}">
                <a16:creationId xmlns:a16="http://schemas.microsoft.com/office/drawing/2014/main" id="{6DC2E202-F626-2967-6521-11FD6757496B}"/>
              </a:ext>
            </a:extLst>
          </p:cNvPr>
          <p:cNvGraphicFramePr>
            <a:graphicFrameLocks noGrp="1"/>
          </p:cNvGraphicFramePr>
          <p:nvPr>
            <p:ph idx="1"/>
            <p:extLst>
              <p:ext uri="{D42A27DB-BD31-4B8C-83A1-F6EECF244321}">
                <p14:modId xmlns:p14="http://schemas.microsoft.com/office/powerpoint/2010/main" val="34948151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004116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71870F0-78A9-FEEC-FFE4-8FCC38BBC853}"/>
              </a:ext>
            </a:extLst>
          </p:cNvPr>
          <p:cNvSpPr>
            <a:spLocks noGrp="1"/>
          </p:cNvSpPr>
          <p:nvPr>
            <p:ph type="title"/>
          </p:nvPr>
        </p:nvSpPr>
        <p:spPr/>
        <p:txBody>
          <a:bodyPr/>
          <a:lstStyle/>
          <a:p>
            <a:r>
              <a:rPr lang="en-GB" dirty="0"/>
              <a:t>SWOT ANALYSIS</a:t>
            </a:r>
          </a:p>
        </p:txBody>
      </p:sp>
      <p:sp>
        <p:nvSpPr>
          <p:cNvPr id="4" name="Content Placeholder 2">
            <a:extLst>
              <a:ext uri="{FF2B5EF4-FFF2-40B4-BE49-F238E27FC236}">
                <a16:creationId xmlns:a16="http://schemas.microsoft.com/office/drawing/2014/main" id="{D2676D17-FCD7-1AFA-4D05-1C1F2A05578C}"/>
              </a:ext>
            </a:extLst>
          </p:cNvPr>
          <p:cNvSpPr>
            <a:spLocks noGrp="1"/>
          </p:cNvSpPr>
          <p:nvPr>
            <p:ph idx="1"/>
          </p:nvPr>
        </p:nvSpPr>
        <p:spPr>
          <a:xfrm>
            <a:off x="838200" y="1567751"/>
            <a:ext cx="3151909" cy="3380509"/>
          </a:xfrm>
        </p:spPr>
        <p:txBody>
          <a:bodyPr/>
          <a:lstStyle/>
          <a:p>
            <a:r>
              <a:rPr lang="en-GB" dirty="0"/>
              <a:t>Strengths</a:t>
            </a:r>
          </a:p>
          <a:p>
            <a:r>
              <a:rPr lang="en-GB" dirty="0"/>
              <a:t>Ready to wear</a:t>
            </a:r>
          </a:p>
          <a:p>
            <a:r>
              <a:rPr lang="en-GB" dirty="0"/>
              <a:t>Versatile </a:t>
            </a:r>
          </a:p>
          <a:p>
            <a:r>
              <a:rPr lang="en-GB" dirty="0"/>
              <a:t>Great Marketing </a:t>
            </a:r>
          </a:p>
        </p:txBody>
      </p:sp>
      <p:sp>
        <p:nvSpPr>
          <p:cNvPr id="5" name="TextBox 3">
            <a:extLst>
              <a:ext uri="{FF2B5EF4-FFF2-40B4-BE49-F238E27FC236}">
                <a16:creationId xmlns:a16="http://schemas.microsoft.com/office/drawing/2014/main" id="{822CBAAC-E405-8E66-D76C-FF26966F0896}"/>
              </a:ext>
            </a:extLst>
          </p:cNvPr>
          <p:cNvSpPr txBox="1"/>
          <p:nvPr/>
        </p:nvSpPr>
        <p:spPr>
          <a:xfrm>
            <a:off x="6676572" y="1471498"/>
            <a:ext cx="2540000" cy="4031873"/>
          </a:xfrm>
          <a:prstGeom prst="rect">
            <a:avLst/>
          </a:prstGeom>
          <a:noFill/>
        </p:spPr>
        <p:txBody>
          <a:bodyPr wrap="square" rtlCol="0">
            <a:spAutoFit/>
          </a:bodyPr>
          <a:lstStyle/>
          <a:p>
            <a:pPr marL="457200" indent="-457200">
              <a:buFont typeface="Arial" panose="020B0604020202020204" pitchFamily="34" charset="0"/>
              <a:buChar char="•"/>
            </a:pPr>
            <a:r>
              <a:rPr lang="en-GB" sz="2800" dirty="0"/>
              <a:t>Weakness</a:t>
            </a:r>
          </a:p>
          <a:p>
            <a:pPr marL="457200" indent="-457200">
              <a:buFont typeface="Arial" panose="020B0604020202020204" pitchFamily="34" charset="0"/>
              <a:buChar char="•"/>
            </a:pPr>
            <a:r>
              <a:rPr lang="en-GB" sz="2800" dirty="0"/>
              <a:t>May not be appropriate for all</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6" name="TextBox 4">
            <a:extLst>
              <a:ext uri="{FF2B5EF4-FFF2-40B4-BE49-F238E27FC236}">
                <a16:creationId xmlns:a16="http://schemas.microsoft.com/office/drawing/2014/main" id="{83043658-9F12-FD18-2D47-F5C70F5A6F46}"/>
              </a:ext>
            </a:extLst>
          </p:cNvPr>
          <p:cNvSpPr txBox="1"/>
          <p:nvPr/>
        </p:nvSpPr>
        <p:spPr>
          <a:xfrm>
            <a:off x="902853" y="4164543"/>
            <a:ext cx="3022601"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t>Opportunities</a:t>
            </a:r>
          </a:p>
          <a:p>
            <a:pPr marL="457200" indent="-457200">
              <a:buFont typeface="Arial" panose="020B0604020202020204" pitchFamily="34" charset="0"/>
              <a:buChar char="•"/>
            </a:pPr>
            <a:r>
              <a:rPr lang="en-GB" sz="2800" dirty="0"/>
              <a:t> Further expansion of business </a:t>
            </a:r>
          </a:p>
          <a:p>
            <a:pPr marL="457200" indent="-457200">
              <a:buFont typeface="Arial" panose="020B0604020202020204" pitchFamily="34" charset="0"/>
              <a:buChar char="•"/>
            </a:pPr>
            <a:r>
              <a:rPr lang="en-GB" sz="2800" dirty="0"/>
              <a:t>Unisex</a:t>
            </a:r>
          </a:p>
          <a:p>
            <a:pPr marL="457200" indent="-457200">
              <a:buFont typeface="Arial" panose="020B0604020202020204" pitchFamily="34" charset="0"/>
              <a:buChar char="•"/>
            </a:pPr>
            <a:endParaRPr lang="en-GB" sz="2800" dirty="0"/>
          </a:p>
        </p:txBody>
      </p:sp>
      <p:sp>
        <p:nvSpPr>
          <p:cNvPr id="7" name="TextBox 5">
            <a:extLst>
              <a:ext uri="{FF2B5EF4-FFF2-40B4-BE49-F238E27FC236}">
                <a16:creationId xmlns:a16="http://schemas.microsoft.com/office/drawing/2014/main" id="{B67531CE-9558-DD20-4BD5-B124989036DD}"/>
              </a:ext>
            </a:extLst>
          </p:cNvPr>
          <p:cNvSpPr txBox="1"/>
          <p:nvPr/>
        </p:nvSpPr>
        <p:spPr>
          <a:xfrm>
            <a:off x="6676572" y="4325728"/>
            <a:ext cx="4677228"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a:t>Threats</a:t>
            </a:r>
          </a:p>
          <a:p>
            <a:pPr marL="285750" indent="-285750">
              <a:buFont typeface="Arial" panose="020B0604020202020204" pitchFamily="34" charset="0"/>
              <a:buChar char="•"/>
            </a:pPr>
            <a:r>
              <a:rPr lang="en-GB" sz="2800" dirty="0"/>
              <a:t>Competition </a:t>
            </a:r>
          </a:p>
        </p:txBody>
      </p:sp>
    </p:spTree>
    <p:extLst>
      <p:ext uri="{BB962C8B-B14F-4D97-AF65-F5344CB8AC3E}">
        <p14:creationId xmlns:p14="http://schemas.microsoft.com/office/powerpoint/2010/main" val="3353816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0">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72B327EE-1A76-32E4-D2E5-DFF7F7832893}"/>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b="1" dirty="0"/>
              <a:t>MARKETING STRATEGY </a:t>
            </a:r>
          </a:p>
        </p:txBody>
      </p:sp>
      <p:sp>
        <p:nvSpPr>
          <p:cNvPr id="1038" name="Rectangle 103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hy You Shouldn't Use A Single Channel Marketing Strategy | Foresight  Performance">
            <a:extLst>
              <a:ext uri="{FF2B5EF4-FFF2-40B4-BE49-F238E27FC236}">
                <a16:creationId xmlns:a16="http://schemas.microsoft.com/office/drawing/2014/main" id="{C9A993F0-DD44-7FFA-DFEB-2A28E54E63F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558" b="-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1736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518348E-CFE5-D4A2-C650-8D197BB1BC15}"/>
              </a:ext>
            </a:extLst>
          </p:cNvPr>
          <p:cNvSpPr>
            <a:spLocks noGrp="1"/>
          </p:cNvSpPr>
          <p:nvPr>
            <p:ph type="title"/>
          </p:nvPr>
        </p:nvSpPr>
        <p:spPr>
          <a:xfrm>
            <a:off x="4965431" y="634181"/>
            <a:ext cx="6586491" cy="1286160"/>
          </a:xfrm>
        </p:spPr>
        <p:txBody>
          <a:bodyPr anchor="b">
            <a:normAutofit/>
          </a:bodyPr>
          <a:lstStyle/>
          <a:p>
            <a:r>
              <a:rPr lang="en-GB" b="1" dirty="0"/>
              <a:t>Website design strategy </a:t>
            </a:r>
          </a:p>
        </p:txBody>
      </p:sp>
      <p:graphicFrame>
        <p:nvGraphicFramePr>
          <p:cNvPr id="16" name="Marcador de Posição de Conteúdo 2">
            <a:extLst>
              <a:ext uri="{FF2B5EF4-FFF2-40B4-BE49-F238E27FC236}">
                <a16:creationId xmlns:a16="http://schemas.microsoft.com/office/drawing/2014/main" id="{376F0837-03AC-502F-000C-5FD058CFE779}"/>
              </a:ext>
            </a:extLst>
          </p:cNvPr>
          <p:cNvGraphicFramePr>
            <a:graphicFrameLocks noGrp="1"/>
          </p:cNvGraphicFramePr>
          <p:nvPr>
            <p:ph idx="1"/>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Imagem 8">
            <a:extLst>
              <a:ext uri="{FF2B5EF4-FFF2-40B4-BE49-F238E27FC236}">
                <a16:creationId xmlns:a16="http://schemas.microsoft.com/office/drawing/2014/main" id="{3DAE8293-7729-B4FB-1494-930ADC891CDB}"/>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10000" b="93056" l="10000" r="95469">
                        <a14:foregroundMark x1="26406" y1="94306" x2="69531" y2="95417"/>
                        <a14:foregroundMark x1="69531" y1="95417" x2="93906" y2="93056"/>
                        <a14:foregroundMark x1="93906" y1="93056" x2="95469" y2="93056"/>
                        <a14:foregroundMark x1="23906" y1="92778" x2="28828" y2="92917"/>
                      </a14:backgroundRemoval>
                    </a14:imgEffect>
                  </a14:imgLayer>
                </a14:imgProps>
              </a:ext>
              <a:ext uri="{28A0092B-C50C-407E-A947-70E740481C1C}">
                <a14:useLocalDpi xmlns:a14="http://schemas.microsoft.com/office/drawing/2010/main" val="0"/>
              </a:ext>
            </a:extLst>
          </a:blip>
          <a:srcRect l="41450" r="20529"/>
          <a:stretch/>
        </p:blipFill>
        <p:spPr>
          <a:xfrm>
            <a:off x="225103" y="0"/>
            <a:ext cx="4635571" cy="6857990"/>
          </a:xfrm>
          <a:prstGeom prst="rect">
            <a:avLst/>
          </a:prstGeom>
          <a:effectLst/>
        </p:spPr>
      </p:pic>
      <p:cxnSp>
        <p:nvCxnSpPr>
          <p:cNvPr id="14" name="Straight Connector 1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78E4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2989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91ED32F-691E-A0D8-98FF-5DA69CE74F95}"/>
              </a:ext>
            </a:extLst>
          </p:cNvPr>
          <p:cNvSpPr>
            <a:spLocks noGrp="1"/>
          </p:cNvSpPr>
          <p:nvPr>
            <p:ph type="title"/>
          </p:nvPr>
        </p:nvSpPr>
        <p:spPr>
          <a:xfrm>
            <a:off x="710141" y="354034"/>
            <a:ext cx="10515600" cy="1325563"/>
          </a:xfrm>
        </p:spPr>
        <p:txBody>
          <a:bodyPr/>
          <a:lstStyle/>
          <a:p>
            <a:r>
              <a:rPr lang="en-GB" b="1" dirty="0">
                <a:solidFill>
                  <a:schemeClr val="accent2">
                    <a:lumMod val="75000"/>
                  </a:schemeClr>
                </a:solidFill>
              </a:rPr>
              <a:t>Social media strategy </a:t>
            </a:r>
          </a:p>
        </p:txBody>
      </p:sp>
      <p:pic>
        <p:nvPicPr>
          <p:cNvPr id="4" name="video-1659794173">
            <a:hlinkClick r:id="" action="ppaction://media"/>
            <a:extLst>
              <a:ext uri="{FF2B5EF4-FFF2-40B4-BE49-F238E27FC236}">
                <a16:creationId xmlns:a16="http://schemas.microsoft.com/office/drawing/2014/main" id="{2F71B252-E10F-DE97-6A99-8E414FC7927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rot="5400000">
            <a:off x="6565061" y="2289066"/>
            <a:ext cx="4530063" cy="2548103"/>
          </a:xfrm>
        </p:spPr>
      </p:pic>
      <p:sp>
        <p:nvSpPr>
          <p:cNvPr id="5" name="CaixaDeTexto 4">
            <a:extLst>
              <a:ext uri="{FF2B5EF4-FFF2-40B4-BE49-F238E27FC236}">
                <a16:creationId xmlns:a16="http://schemas.microsoft.com/office/drawing/2014/main" id="{8ED8871E-423F-447C-960D-A840B49CD88C}"/>
              </a:ext>
            </a:extLst>
          </p:cNvPr>
          <p:cNvSpPr txBox="1"/>
          <p:nvPr/>
        </p:nvSpPr>
        <p:spPr>
          <a:xfrm>
            <a:off x="710141" y="1905337"/>
            <a:ext cx="5002014" cy="3416320"/>
          </a:xfrm>
          <a:prstGeom prst="rect">
            <a:avLst/>
          </a:prstGeom>
          <a:noFill/>
        </p:spPr>
        <p:txBody>
          <a:bodyPr wrap="square" rtlCol="0">
            <a:spAutoFit/>
          </a:bodyPr>
          <a:lstStyle/>
          <a:p>
            <a:r>
              <a:rPr lang="en-GB" sz="2400" dirty="0">
                <a:latin typeface="Bahnschrift SemiLight Condensed" panose="020B0502040204020203" pitchFamily="34" charset="0"/>
              </a:rPr>
              <a:t>Collaborate with content creators on Instagram or Tik Tok, who have an aesthetics and fashion style similar to my brand.  </a:t>
            </a:r>
          </a:p>
          <a:p>
            <a:r>
              <a:rPr lang="en-GB" sz="2400" dirty="0">
                <a:latin typeface="Bahnschrift SemiLight Condensed" panose="020B0502040204020203" pitchFamily="34" charset="0"/>
              </a:rPr>
              <a:t>That also have a strong engagement audience related to fashion content. Giving some discount codes for the audience. </a:t>
            </a:r>
          </a:p>
          <a:p>
            <a:endParaRPr lang="en-GB" sz="2400" dirty="0">
              <a:latin typeface="Bahnschrift SemiLight Condensed" panose="020B0502040204020203" pitchFamily="34" charset="0"/>
            </a:endParaRPr>
          </a:p>
          <a:p>
            <a:r>
              <a:rPr lang="en-GB" sz="2400" dirty="0">
                <a:latin typeface="Bahnschrift SemiLight Condensed" panose="020B0502040204020203" pitchFamily="34" charset="0"/>
              </a:rPr>
              <a:t>This will help to increase my brand recognition and the website traffic.</a:t>
            </a:r>
          </a:p>
        </p:txBody>
      </p:sp>
      <p:sp>
        <p:nvSpPr>
          <p:cNvPr id="8" name="CaixaDeTexto 7">
            <a:extLst>
              <a:ext uri="{FF2B5EF4-FFF2-40B4-BE49-F238E27FC236}">
                <a16:creationId xmlns:a16="http://schemas.microsoft.com/office/drawing/2014/main" id="{5AC2A3CC-D31B-19C4-4F78-9508C0258295}"/>
              </a:ext>
            </a:extLst>
          </p:cNvPr>
          <p:cNvSpPr txBox="1"/>
          <p:nvPr/>
        </p:nvSpPr>
        <p:spPr>
          <a:xfrm>
            <a:off x="2463798" y="5912142"/>
            <a:ext cx="3689684" cy="369332"/>
          </a:xfrm>
          <a:prstGeom prst="rect">
            <a:avLst/>
          </a:prstGeom>
          <a:noFill/>
        </p:spPr>
        <p:txBody>
          <a:bodyPr wrap="square" rtlCol="0">
            <a:spAutoFit/>
          </a:bodyPr>
          <a:lstStyle/>
          <a:p>
            <a:r>
              <a:rPr lang="en-GB" dirty="0">
                <a:solidFill>
                  <a:schemeClr val="accent2">
                    <a:lumMod val="50000"/>
                  </a:schemeClr>
                </a:solidFill>
              </a:rPr>
              <a:t>Content creator: @taniamoreira____</a:t>
            </a:r>
          </a:p>
        </p:txBody>
      </p:sp>
    </p:spTree>
    <p:extLst>
      <p:ext uri="{BB962C8B-B14F-4D97-AF65-F5344CB8AC3E}">
        <p14:creationId xmlns:p14="http://schemas.microsoft.com/office/powerpoint/2010/main" val="158285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9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Posição de Conteúdo 2">
            <a:extLst>
              <a:ext uri="{FF2B5EF4-FFF2-40B4-BE49-F238E27FC236}">
                <a16:creationId xmlns:a16="http://schemas.microsoft.com/office/drawing/2014/main" id="{F8A6540C-83A2-BB49-1373-B0E4E28F1F8E}"/>
              </a:ext>
            </a:extLst>
          </p:cNvPr>
          <p:cNvSpPr>
            <a:spLocks noGrp="1"/>
          </p:cNvSpPr>
          <p:nvPr>
            <p:ph idx="1"/>
          </p:nvPr>
        </p:nvSpPr>
        <p:spPr>
          <a:xfrm>
            <a:off x="450273" y="532534"/>
            <a:ext cx="10515600" cy="4351338"/>
          </a:xfrm>
        </p:spPr>
        <p:txBody>
          <a:bodyPr/>
          <a:lstStyle/>
          <a:p>
            <a:r>
              <a:rPr lang="en-GB" dirty="0"/>
              <a:t>In collaboration with my cousins , where we can combine our ideas and styles and create limited editions.  </a:t>
            </a:r>
          </a:p>
        </p:txBody>
      </p:sp>
      <p:sp>
        <p:nvSpPr>
          <p:cNvPr id="4" name="CaixaDeTexto 3">
            <a:extLst>
              <a:ext uri="{FF2B5EF4-FFF2-40B4-BE49-F238E27FC236}">
                <a16:creationId xmlns:a16="http://schemas.microsoft.com/office/drawing/2014/main" id="{5469D5AA-161B-CA55-4118-134E06F01DB0}"/>
              </a:ext>
            </a:extLst>
          </p:cNvPr>
          <p:cNvSpPr txBox="1"/>
          <p:nvPr/>
        </p:nvSpPr>
        <p:spPr>
          <a:xfrm>
            <a:off x="3997034" y="6176963"/>
            <a:ext cx="3689684" cy="369332"/>
          </a:xfrm>
          <a:prstGeom prst="rect">
            <a:avLst/>
          </a:prstGeom>
          <a:noFill/>
        </p:spPr>
        <p:txBody>
          <a:bodyPr wrap="square" rtlCol="0">
            <a:spAutoFit/>
          </a:bodyPr>
          <a:lstStyle/>
          <a:p>
            <a:r>
              <a:rPr lang="en-GB" dirty="0"/>
              <a:t>Fashion Designer: @_milenne__</a:t>
            </a:r>
          </a:p>
        </p:txBody>
      </p:sp>
      <p:pic>
        <p:nvPicPr>
          <p:cNvPr id="2" name="7987b8ac-82c5-48ad-89ce-66187bd53ad8 (1)">
            <a:hlinkClick r:id="" action="ppaction://media"/>
            <a:extLst>
              <a:ext uri="{FF2B5EF4-FFF2-40B4-BE49-F238E27FC236}">
                <a16:creationId xmlns:a16="http://schemas.microsoft.com/office/drawing/2014/main" id="{469590CE-9281-E126-89F8-CD9345A03A5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704815" y="1529425"/>
            <a:ext cx="4006516" cy="3630706"/>
          </a:xfrm>
          <a:prstGeom prst="rect">
            <a:avLst/>
          </a:prstGeom>
        </p:spPr>
      </p:pic>
    </p:spTree>
    <p:extLst>
      <p:ext uri="{BB962C8B-B14F-4D97-AF65-F5344CB8AC3E}">
        <p14:creationId xmlns:p14="http://schemas.microsoft.com/office/powerpoint/2010/main" val="2881825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8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8F9F770-3226-86E1-8CF0-26A627001184}"/>
              </a:ext>
            </a:extLst>
          </p:cNvPr>
          <p:cNvPicPr>
            <a:picLocks noChangeAspect="1"/>
          </p:cNvPicPr>
          <p:nvPr/>
        </p:nvPicPr>
        <p:blipFill rotWithShape="1">
          <a:blip r:embed="rId2"/>
          <a:srcRect l="28849" t="46578" r="29892" b="26426"/>
          <a:stretch/>
        </p:blipFill>
        <p:spPr>
          <a:xfrm>
            <a:off x="0" y="0"/>
            <a:ext cx="12192000" cy="7098632"/>
          </a:xfrm>
          <a:prstGeom prst="rect">
            <a:avLst/>
          </a:prstGeom>
        </p:spPr>
      </p:pic>
    </p:spTree>
    <p:extLst>
      <p:ext uri="{BB962C8B-B14F-4D97-AF65-F5344CB8AC3E}">
        <p14:creationId xmlns:p14="http://schemas.microsoft.com/office/powerpoint/2010/main" val="38575896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grass, plant, outdoor&#10;&#10;Description automatically generated">
            <a:extLst>
              <a:ext uri="{FF2B5EF4-FFF2-40B4-BE49-F238E27FC236}">
                <a16:creationId xmlns:a16="http://schemas.microsoft.com/office/drawing/2014/main" id="{9BE1A648-6EA7-EF94-49D5-9F384D1FEBE0}"/>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10212" b="5518"/>
          <a:stretch/>
        </p:blipFill>
        <p:spPr>
          <a:xfrm>
            <a:off x="20" y="10"/>
            <a:ext cx="12191979" cy="6857990"/>
          </a:xfrm>
          <a:prstGeom prst="rect">
            <a:avLst/>
          </a:prstGeom>
        </p:spPr>
      </p:pic>
      <p:sp>
        <p:nvSpPr>
          <p:cNvPr id="2" name="Título 1">
            <a:extLst>
              <a:ext uri="{FF2B5EF4-FFF2-40B4-BE49-F238E27FC236}">
                <a16:creationId xmlns:a16="http://schemas.microsoft.com/office/drawing/2014/main" id="{F0888E2E-1195-20A6-ED7A-DB051B2DCE28}"/>
              </a:ext>
            </a:extLst>
          </p:cNvPr>
          <p:cNvSpPr>
            <a:spLocks noGrp="1"/>
          </p:cNvSpPr>
          <p:nvPr>
            <p:ph type="title"/>
          </p:nvPr>
        </p:nvSpPr>
        <p:spPr>
          <a:xfrm>
            <a:off x="838200" y="365125"/>
            <a:ext cx="10515600" cy="1325563"/>
          </a:xfrm>
        </p:spPr>
        <p:txBody>
          <a:bodyPr>
            <a:normAutofit/>
          </a:bodyPr>
          <a:lstStyle/>
          <a:p>
            <a:r>
              <a:rPr lang="en-GB" sz="5400" b="1">
                <a:solidFill>
                  <a:srgbClr val="FFFFFF"/>
                </a:solidFill>
              </a:rPr>
              <a:t>Conclusion</a:t>
            </a:r>
          </a:p>
        </p:txBody>
      </p:sp>
      <p:sp>
        <p:nvSpPr>
          <p:cNvPr id="26"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arcador de Posição de Conteúdo 2">
            <a:extLst>
              <a:ext uri="{FF2B5EF4-FFF2-40B4-BE49-F238E27FC236}">
                <a16:creationId xmlns:a16="http://schemas.microsoft.com/office/drawing/2014/main" id="{921BDC1D-C461-0C27-4E6B-9DA9BE97ED24}"/>
              </a:ext>
            </a:extLst>
          </p:cNvPr>
          <p:cNvSpPr>
            <a:spLocks noGrp="1"/>
          </p:cNvSpPr>
          <p:nvPr>
            <p:ph idx="1"/>
          </p:nvPr>
        </p:nvSpPr>
        <p:spPr>
          <a:xfrm>
            <a:off x="838200" y="2004446"/>
            <a:ext cx="10515600" cy="4176897"/>
          </a:xfrm>
        </p:spPr>
        <p:txBody>
          <a:bodyPr>
            <a:normAutofit/>
          </a:bodyPr>
          <a:lstStyle/>
          <a:p>
            <a:r>
              <a:rPr lang="en-GB" sz="2200">
                <a:solidFill>
                  <a:srgbClr val="FFFFFF"/>
                </a:solidFill>
              </a:rPr>
              <a:t>As a conclusion Vv Fashion is a innovative fashion business that aims to bring a fresh and fun place to all ages and races.</a:t>
            </a:r>
          </a:p>
          <a:p>
            <a:r>
              <a:rPr lang="en-GB" sz="2200">
                <a:solidFill>
                  <a:srgbClr val="FFFFFF"/>
                </a:solidFill>
              </a:rPr>
              <a:t>We are aiming to provide our service according to our service according to our customers wants, desires and needs. We are very confident and believe that our business venture will create and establish a very satisfactory environment.</a:t>
            </a:r>
          </a:p>
        </p:txBody>
      </p:sp>
    </p:spTree>
    <p:extLst>
      <p:ext uri="{BB962C8B-B14F-4D97-AF65-F5344CB8AC3E}">
        <p14:creationId xmlns:p14="http://schemas.microsoft.com/office/powerpoint/2010/main" val="55548754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462</TotalTime>
  <Words>373</Words>
  <Application>Microsoft Office PowerPoint</Application>
  <PresentationFormat>Widescreen</PresentationFormat>
  <Paragraphs>56</Paragraphs>
  <Slides>13</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Bahnschrift Light Condensed</vt:lpstr>
      <vt:lpstr>Bahnschrift Light SemiCondensed</vt:lpstr>
      <vt:lpstr>Bahnschrift SemiLight Condensed</vt:lpstr>
      <vt:lpstr>Calibri</vt:lpstr>
      <vt:lpstr>Calibri Light</vt:lpstr>
      <vt:lpstr>Tema do Office</vt:lpstr>
      <vt:lpstr>Employability  Skills</vt:lpstr>
      <vt:lpstr>Table of contents </vt:lpstr>
      <vt:lpstr>What is employability?</vt:lpstr>
      <vt:lpstr>What I plan to do in my future? </vt:lpstr>
      <vt:lpstr>PowerPoint Presentation</vt:lpstr>
      <vt:lpstr>Products</vt:lpstr>
      <vt:lpstr>SWOT ANALYSIS</vt:lpstr>
      <vt:lpstr>MARKETING STRATEGY </vt:lpstr>
      <vt:lpstr>Website design strategy </vt:lpstr>
      <vt:lpstr>Social media strategy </vt:lpstr>
      <vt:lpstr>PowerPoint Presentation</vt:lpstr>
      <vt:lpstr>PowerPoint Presentation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Skills</dc:title>
  <dc:creator>Tânia Moreira</dc:creator>
  <cp:lastModifiedBy>Dalila Mendes</cp:lastModifiedBy>
  <cp:revision>4</cp:revision>
  <dcterms:created xsi:type="dcterms:W3CDTF">2022-08-06T14:01:13Z</dcterms:created>
  <dcterms:modified xsi:type="dcterms:W3CDTF">2022-08-08T12:27:31Z</dcterms:modified>
</cp:coreProperties>
</file>