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903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066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328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647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050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318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859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292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868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302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138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D67FA-2ECA-4C70-9E4B-0D7FAE236881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F7F24-C623-4050-878C-B73856672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244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828093"/>
              </p:ext>
            </p:extLst>
          </p:nvPr>
        </p:nvGraphicFramePr>
        <p:xfrm>
          <a:off x="1319349" y="1739778"/>
          <a:ext cx="9588135" cy="29667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196045">
                  <a:extLst>
                    <a:ext uri="{9D8B030D-6E8A-4147-A177-3AD203B41FA5}">
                      <a16:colId xmlns:a16="http://schemas.microsoft.com/office/drawing/2014/main" val="3149169568"/>
                    </a:ext>
                  </a:extLst>
                </a:gridCol>
                <a:gridCol w="3196045">
                  <a:extLst>
                    <a:ext uri="{9D8B030D-6E8A-4147-A177-3AD203B41FA5}">
                      <a16:colId xmlns:a16="http://schemas.microsoft.com/office/drawing/2014/main" val="3582230894"/>
                    </a:ext>
                  </a:extLst>
                </a:gridCol>
                <a:gridCol w="3196045">
                  <a:extLst>
                    <a:ext uri="{9D8B030D-6E8A-4147-A177-3AD203B41FA5}">
                      <a16:colId xmlns:a16="http://schemas.microsoft.com/office/drawing/2014/main" val="28845384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Habitacion</a:t>
                      </a:r>
                      <a:endParaRPr lang="en-GB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Precio (no miembros)</a:t>
                      </a:r>
                      <a:endParaRPr lang="en-GB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Precio (miembros)</a:t>
                      </a:r>
                      <a:endParaRPr lang="en-GB" b="1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43673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Individual</a:t>
                      </a:r>
                      <a:r>
                        <a:rPr lang="en-GB" baseline="0" dirty="0" smtClean="0">
                          <a:solidFill>
                            <a:schemeClr val="bg1"/>
                          </a:solidFill>
                        </a:rPr>
                        <a:t> (1 Cama)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£45.00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£40.00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6476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Individual (2 Camas)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£45.00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£40.00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69155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Individual</a:t>
                      </a:r>
                      <a:r>
                        <a:rPr lang="en-GB" baseline="0" dirty="0" smtClean="0">
                          <a:solidFill>
                            <a:schemeClr val="bg1"/>
                          </a:solidFill>
                        </a:rPr>
                        <a:t> Triple)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£55.00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£47.00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4656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Doble Simple 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£60.00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£54.99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5840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Doble Delux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£67.00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£59.95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22146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Doble Suite Junior 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£76.00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£70.00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2021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Doble Suite Delux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£110.00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£95.95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4553116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686212"/>
              </p:ext>
            </p:extLst>
          </p:nvPr>
        </p:nvGraphicFramePr>
        <p:xfrm>
          <a:off x="1319350" y="4692226"/>
          <a:ext cx="958813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6045">
                  <a:extLst>
                    <a:ext uri="{9D8B030D-6E8A-4147-A177-3AD203B41FA5}">
                      <a16:colId xmlns:a16="http://schemas.microsoft.com/office/drawing/2014/main" val="1056558793"/>
                    </a:ext>
                  </a:extLst>
                </a:gridCol>
                <a:gridCol w="3196045">
                  <a:extLst>
                    <a:ext uri="{9D8B030D-6E8A-4147-A177-3AD203B41FA5}">
                      <a16:colId xmlns:a16="http://schemas.microsoft.com/office/drawing/2014/main" val="606615803"/>
                    </a:ext>
                  </a:extLst>
                </a:gridCol>
                <a:gridCol w="3196045">
                  <a:extLst>
                    <a:ext uri="{9D8B030D-6E8A-4147-A177-3AD203B41FA5}">
                      <a16:colId xmlns:a16="http://schemas.microsoft.com/office/drawing/2014/main" val="22506347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Extras</a:t>
                      </a:r>
                      <a:endParaRPr lang="en-GB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3566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Spa</a:t>
                      </a:r>
                      <a:r>
                        <a:rPr lang="en-GB" baseline="0" dirty="0" smtClean="0">
                          <a:solidFill>
                            <a:schemeClr val="bg1"/>
                          </a:solidFill>
                        </a:rPr>
                        <a:t> de belleza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£25.00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Gratis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52478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Desayuno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£9.00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Gratis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33131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Piscina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£7.50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£5.50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5599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Gimnasio</a:t>
                      </a:r>
                      <a:r>
                        <a:rPr lang="en-GB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£7.50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£5.50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4313049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30204" r="1381" b="31429"/>
          <a:stretch/>
        </p:blipFill>
        <p:spPr>
          <a:xfrm>
            <a:off x="3860005" y="457200"/>
            <a:ext cx="4506822" cy="985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96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82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Owner</cp:lastModifiedBy>
  <cp:revision>6</cp:revision>
  <dcterms:created xsi:type="dcterms:W3CDTF">2022-03-03T15:40:56Z</dcterms:created>
  <dcterms:modified xsi:type="dcterms:W3CDTF">2022-03-03T17:12:42Z</dcterms:modified>
</cp:coreProperties>
</file>