
<file path=[Content_Types].xml><?xml version="1.0" encoding="utf-8"?>
<Types xmlns="http://schemas.openxmlformats.org/package/2006/content-types">
  <Override PartName="/docProps/core.xml" ContentType="application/vnd.openxmlformats-package.core-properties+xml"/>
  <Default Extension="rels" ContentType="application/vnd.openxmlformats-package.relationships+xml"/>
  <Override PartName="/ppt/slideLayouts/slideLayout6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1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3.xml" ContentType="application/vnd.openxmlformats-officedocument.presentationml.slideLayout+xml"/>
  <Default Extension="xml" ContentType="application/xml"/>
  <Override PartName="/ppt/slides/slide2.xml" ContentType="application/vnd.openxmlformats-officedocument.presentationml.slide+xml"/>
  <Override PartName="/docProps/app.xml" ContentType="application/vnd.openxmlformats-officedocument.extended-properties+xml"/>
  <Override PartName="/ppt/slideMasters/slideMaster1.xml" ContentType="application/vnd.openxmlformats-officedocument.presentationml.slideMaster+xml"/>
  <Override PartName="/ppt/slideLayouts/slideLayout5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7.xml" ContentType="application/vnd.openxmlformats-officedocument.presentationml.slideLayout+xml"/>
  <Override PartName="/ppt/slideLayouts/slideLayout9.xml" ContentType="application/vnd.openxmlformats-officedocument.presentationml.slideLayout+xml"/>
  <Default Extension="jpeg" ContentType="image/jpeg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2.xml" ContentType="application/vnd.openxmlformats-officedocument.presentationml.slideLayout+xml"/>
  <Default Extension="bin" ContentType="application/vnd.openxmlformats-officedocument.presentationml.printerSettings"/>
  <Override PartName="/ppt/slides/slide1.xml" ContentType="application/vnd.openxmlformats-officedocument.presentationml.slide+xml"/>
  <Override PartName="/ppt/slideLayouts/slideLayout10.xml" ContentType="application/vnd.openxmlformats-officedocument.presentationml.slideLayout+xml"/>
  <Override PartName="/ppt/slideLayouts/slideLayout4.xml" ContentType="application/vnd.openxmlformats-officedocument.presentationml.slideLayout+xml"/>
  <Override PartName="/ppt/tableStyles.xml" ContentType="application/vnd.openxmlformats-officedocument.presentationml.tableStyles+xml"/>
  <Override PartName="/ppt/theme/theme1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saveSubsetFonts="1" autoCompressPictures="0">
  <p:sldMasterIdLst>
    <p:sldMasterId id="2147483673" r:id="rId1"/>
  </p:sldMasterIdLst>
  <p:sldIdLst>
    <p:sldId id="257" r:id="rId2"/>
    <p:sldId id="258" r:id="rId3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normalViewPr>
    <p:restoredLeft sz="15620"/>
    <p:restoredTop sz="94660"/>
  </p:normalViewPr>
  <p:slideViewPr>
    <p:cSldViewPr snapToGrid="0" snapToObjects="1">
      <p:cViewPr varScale="1">
        <p:scale>
          <a:sx n="94" d="100"/>
          <a:sy n="94" d="100"/>
        </p:scale>
        <p:origin x="-760" y="-1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4" Type="http://schemas.openxmlformats.org/officeDocument/2006/relationships/printerSettings" Target="printerSettings/printerSettings1.bin"/><Relationship Id="rId5" Type="http://schemas.openxmlformats.org/officeDocument/2006/relationships/presProps" Target="presProps.xml"/><Relationship Id="rId6" Type="http://schemas.openxmlformats.org/officeDocument/2006/relationships/viewProps" Target="viewProps.xml"/><Relationship Id="rId7" Type="http://schemas.openxmlformats.org/officeDocument/2006/relationships/theme" Target="theme/theme1.xml"/><Relationship Id="rId8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1219200" y="3886200"/>
            <a:ext cx="6858000" cy="990600"/>
          </a:xfrm>
        </p:spPr>
        <p:txBody>
          <a:bodyPr anchor="t" anchorCtr="0"/>
          <a:lstStyle>
            <a:lvl1pPr algn="r">
              <a:defRPr sz="3200">
                <a:solidFill>
                  <a:schemeClr val="tx1"/>
                </a:solidFill>
              </a:defRPr>
            </a:lvl1pPr>
          </a:lstStyle>
          <a:p>
            <a:r>
              <a:rPr kumimoji="0" lang="cy-GB" smtClean="0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219200" y="5124450"/>
            <a:ext cx="6858000" cy="533400"/>
          </a:xfrm>
        </p:spPr>
        <p:txBody>
          <a:bodyPr/>
          <a:lstStyle>
            <a:lvl1pPr marL="0" indent="0" algn="r">
              <a:buNone/>
              <a:defRPr sz="20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y-GB" smtClean="0"/>
              <a:t>Click to edit Master subtitle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6400800" y="6355080"/>
            <a:ext cx="2286000" cy="365760"/>
          </a:xfrm>
        </p:spPr>
        <p:txBody>
          <a:bodyPr/>
          <a:lstStyle>
            <a:lvl1pPr>
              <a:defRPr sz="1400"/>
            </a:lvl1pPr>
          </a:lstStyle>
          <a:p>
            <a:fld id="{04DF6C43-4557-D645-A0AF-24BC0384C14D}" type="datetimeFigureOut">
              <a:rPr lang="en-US" smtClean="0"/>
              <a:pPr/>
              <a:t>2/26/18</a:t>
            </a:fld>
            <a:endParaRPr lang="en-US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898648" y="6355080"/>
            <a:ext cx="3474720" cy="365760"/>
          </a:xfrm>
        </p:spPr>
        <p:txBody>
          <a:bodyPr/>
          <a:lstStyle/>
          <a:p>
            <a:endParaRPr lang="en-US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1216152" y="6355080"/>
            <a:ext cx="1219200" cy="365760"/>
          </a:xfrm>
        </p:spPr>
        <p:txBody>
          <a:bodyPr/>
          <a:lstStyle/>
          <a:p>
            <a:fld id="{94C353E0-F4AB-6D44-B3E6-311A3EB81785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1" name="Rectangle 20"/>
          <p:cNvSpPr/>
          <p:nvPr/>
        </p:nvSpPr>
        <p:spPr>
          <a:xfrm>
            <a:off x="904875" y="3648075"/>
            <a:ext cx="7315200" cy="1280160"/>
          </a:xfrm>
          <a:prstGeom prst="rect">
            <a:avLst/>
          </a:prstGeom>
          <a:noFill/>
          <a:ln w="6350" cap="rnd" cmpd="sng" algn="ctr">
            <a:solidFill>
              <a:schemeClr val="accent1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3" name="Rectangle 32"/>
          <p:cNvSpPr/>
          <p:nvPr/>
        </p:nvSpPr>
        <p:spPr>
          <a:xfrm>
            <a:off x="914400" y="5048250"/>
            <a:ext cx="7315200" cy="685800"/>
          </a:xfrm>
          <a:prstGeom prst="rect">
            <a:avLst/>
          </a:prstGeom>
          <a:noFill/>
          <a:ln w="6350" cap="rnd" cmpd="sng" algn="ctr">
            <a:solidFill>
              <a:schemeClr val="accent2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Rectangle 21"/>
          <p:cNvSpPr/>
          <p:nvPr/>
        </p:nvSpPr>
        <p:spPr>
          <a:xfrm>
            <a:off x="904875" y="3648075"/>
            <a:ext cx="228600" cy="128016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Rectangle 31"/>
          <p:cNvSpPr/>
          <p:nvPr/>
        </p:nvSpPr>
        <p:spPr>
          <a:xfrm>
            <a:off x="914400" y="5048250"/>
            <a:ext cx="228600" cy="685800"/>
          </a:xfrm>
          <a:prstGeom prst="rect">
            <a:avLst/>
          </a:prstGeom>
          <a:solidFill>
            <a:schemeClr val="accent2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y-GB" smtClean="0"/>
              <a:t>Click to edit Master 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DF6C43-4557-D645-A0AF-24BC0384C14D}" type="datetimeFigureOut">
              <a:rPr lang="en-US" smtClean="0"/>
              <a:pPr/>
              <a:t>2/26/18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C353E0-F4AB-6D44-B3E6-311A3EB81785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8229600" cy="4937760"/>
          </a:xfrm>
        </p:spPr>
        <p:txBody>
          <a:bodyPr/>
          <a:lstStyle/>
          <a:p>
            <a:pPr lvl="0" eaLnBrk="1" latinLnBrk="0" hangingPunct="1"/>
            <a:r>
              <a:rPr lang="cy-GB" smtClean="0"/>
              <a:t>Click to edit Master text styles</a:t>
            </a:r>
          </a:p>
          <a:p>
            <a:pPr lvl="1" eaLnBrk="1" latinLnBrk="0" hangingPunct="1"/>
            <a:r>
              <a:rPr lang="cy-GB" smtClean="0"/>
              <a:t>Second level</a:t>
            </a:r>
          </a:p>
          <a:p>
            <a:pPr lvl="2" eaLnBrk="1" latinLnBrk="0" hangingPunct="1"/>
            <a:r>
              <a:rPr lang="cy-GB" smtClean="0"/>
              <a:t>Third level</a:t>
            </a:r>
          </a:p>
          <a:p>
            <a:pPr lvl="3" eaLnBrk="1" latinLnBrk="0" hangingPunct="1"/>
            <a:r>
              <a:rPr lang="cy-GB" smtClean="0"/>
              <a:t>Fourth level</a:t>
            </a:r>
          </a:p>
          <a:p>
            <a:pPr lvl="4" eaLnBrk="1" latinLnBrk="0" hangingPunct="1"/>
            <a:r>
              <a:rPr lang="cy-GB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9200" y="2971800"/>
            <a:ext cx="6858000" cy="1066800"/>
          </a:xfrm>
        </p:spPr>
        <p:txBody>
          <a:bodyPr anchor="t" anchorCtr="0"/>
          <a:lstStyle>
            <a:lvl1pPr algn="r">
              <a:buNone/>
              <a:defRPr sz="3200" b="0" cap="none" baseline="0"/>
            </a:lvl1pPr>
          </a:lstStyle>
          <a:p>
            <a:r>
              <a:rPr kumimoji="0" lang="cy-GB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267200"/>
            <a:ext cx="6781800" cy="1143000"/>
          </a:xfrm>
        </p:spPr>
        <p:txBody>
          <a:bodyPr anchor="t" anchorCtr="0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y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400800" y="6355080"/>
            <a:ext cx="2286000" cy="365760"/>
          </a:xfrm>
        </p:spPr>
        <p:txBody>
          <a:bodyPr/>
          <a:lstStyle/>
          <a:p>
            <a:fld id="{04DF6C43-4557-D645-A0AF-24BC0384C14D}" type="datetimeFigureOut">
              <a:rPr lang="en-US" smtClean="0"/>
              <a:pPr/>
              <a:t>2/26/18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898648" y="6355080"/>
            <a:ext cx="3474720" cy="365760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69848" y="6355080"/>
            <a:ext cx="1520952" cy="365760"/>
          </a:xfrm>
        </p:spPr>
        <p:txBody>
          <a:bodyPr/>
          <a:lstStyle/>
          <a:p>
            <a:fld id="{94C353E0-F4AB-6D44-B3E6-311A3EB81785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914400" y="2819400"/>
            <a:ext cx="7315200" cy="1280160"/>
          </a:xfrm>
          <a:prstGeom prst="rect">
            <a:avLst/>
          </a:prstGeom>
          <a:noFill/>
          <a:ln w="6350" cap="rnd" cmpd="sng" algn="ctr">
            <a:solidFill>
              <a:schemeClr val="accent1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914400" y="2819400"/>
            <a:ext cx="228600" cy="128016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/>
          <a:lstStyle/>
          <a:p>
            <a:r>
              <a:rPr kumimoji="0" lang="cy-GB" smtClean="0"/>
              <a:t>Click to edit Master title style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DF6C43-4557-D645-A0AF-24BC0384C14D}" type="datetimeFigureOut">
              <a:rPr lang="en-US" smtClean="0"/>
              <a:pPr/>
              <a:t>2/26/18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C353E0-F4AB-6D44-B3E6-311A3EB81785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4041648" cy="4937760"/>
          </a:xfrm>
        </p:spPr>
        <p:txBody>
          <a:bodyPr/>
          <a:lstStyle/>
          <a:p>
            <a:pPr lvl="0" eaLnBrk="1" latinLnBrk="0" hangingPunct="1"/>
            <a:r>
              <a:rPr lang="cy-GB" smtClean="0"/>
              <a:t>Click to edit Master text styles</a:t>
            </a:r>
          </a:p>
          <a:p>
            <a:pPr lvl="1" eaLnBrk="1" latinLnBrk="0" hangingPunct="1"/>
            <a:r>
              <a:rPr lang="cy-GB" smtClean="0"/>
              <a:t>Second level</a:t>
            </a:r>
          </a:p>
          <a:p>
            <a:pPr lvl="2" eaLnBrk="1" latinLnBrk="0" hangingPunct="1"/>
            <a:r>
              <a:rPr lang="cy-GB" smtClean="0"/>
              <a:t>Third level</a:t>
            </a:r>
          </a:p>
          <a:p>
            <a:pPr lvl="3" eaLnBrk="1" latinLnBrk="0" hangingPunct="1"/>
            <a:r>
              <a:rPr lang="cy-GB" smtClean="0"/>
              <a:t>Fourth level</a:t>
            </a:r>
          </a:p>
          <a:p>
            <a:pPr lvl="4" eaLnBrk="1" latinLnBrk="0" hangingPunct="1"/>
            <a:r>
              <a:rPr lang="cy-GB" smtClean="0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632198" y="1216152"/>
            <a:ext cx="4041648" cy="4937760"/>
          </a:xfrm>
        </p:spPr>
        <p:txBody>
          <a:bodyPr/>
          <a:lstStyle/>
          <a:p>
            <a:pPr lvl="0" eaLnBrk="1" latinLnBrk="0" hangingPunct="1"/>
            <a:r>
              <a:rPr lang="cy-GB" smtClean="0"/>
              <a:t>Click to edit Master text styles</a:t>
            </a:r>
          </a:p>
          <a:p>
            <a:pPr lvl="1" eaLnBrk="1" latinLnBrk="0" hangingPunct="1"/>
            <a:r>
              <a:rPr lang="cy-GB" smtClean="0"/>
              <a:t>Second level</a:t>
            </a:r>
          </a:p>
          <a:p>
            <a:pPr lvl="2" eaLnBrk="1" latinLnBrk="0" hangingPunct="1"/>
            <a:r>
              <a:rPr lang="cy-GB" smtClean="0"/>
              <a:t>Third level</a:t>
            </a:r>
          </a:p>
          <a:p>
            <a:pPr lvl="3" eaLnBrk="1" latinLnBrk="0" hangingPunct="1"/>
            <a:r>
              <a:rPr lang="cy-GB" smtClean="0"/>
              <a:t>Fourth level</a:t>
            </a:r>
          </a:p>
          <a:p>
            <a:pPr lvl="4" eaLnBrk="1" latinLnBrk="0" hangingPunct="1"/>
            <a:r>
              <a:rPr lang="cy-GB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y-GB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85875"/>
            <a:ext cx="4040188" cy="685800"/>
          </a:xfrm>
          <a:noFill/>
          <a:ln>
            <a:noFill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y-GB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8200" y="1295400"/>
            <a:ext cx="4041775" cy="685800"/>
          </a:xfrm>
          <a:noFill/>
          <a:ln>
            <a:noFill/>
          </a:ln>
        </p:spPr>
        <p:txBody>
          <a:bodyPr lIns="91440" anchor="b" anchorCtr="0"/>
          <a:lstStyle>
            <a:lvl1pPr marL="0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y-GB" smtClean="0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DF6C43-4557-D645-A0AF-24BC0384C14D}" type="datetimeFigureOut">
              <a:rPr lang="en-US" smtClean="0"/>
              <a:pPr/>
              <a:t>2/26/18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C353E0-F4AB-6D44-B3E6-311A3EB81785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57200" y="2133600"/>
            <a:ext cx="4038600" cy="4038600"/>
          </a:xfrm>
        </p:spPr>
        <p:txBody>
          <a:bodyPr/>
          <a:lstStyle/>
          <a:p>
            <a:pPr lvl="0" eaLnBrk="1" latinLnBrk="0" hangingPunct="1"/>
            <a:r>
              <a:rPr lang="cy-GB" smtClean="0"/>
              <a:t>Click to edit Master text styles</a:t>
            </a:r>
          </a:p>
          <a:p>
            <a:pPr lvl="1" eaLnBrk="1" latinLnBrk="0" hangingPunct="1"/>
            <a:r>
              <a:rPr lang="cy-GB" smtClean="0"/>
              <a:t>Second level</a:t>
            </a:r>
          </a:p>
          <a:p>
            <a:pPr lvl="2" eaLnBrk="1" latinLnBrk="0" hangingPunct="1"/>
            <a:r>
              <a:rPr lang="cy-GB" smtClean="0"/>
              <a:t>Third level</a:t>
            </a:r>
          </a:p>
          <a:p>
            <a:pPr lvl="3" eaLnBrk="1" latinLnBrk="0" hangingPunct="1"/>
            <a:r>
              <a:rPr lang="cy-GB" smtClean="0"/>
              <a:t>Fourth level</a:t>
            </a:r>
          </a:p>
          <a:p>
            <a:pPr lvl="4" eaLnBrk="1" latinLnBrk="0" hangingPunct="1"/>
            <a:r>
              <a:rPr lang="cy-GB" smtClean="0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648200" y="2133600"/>
            <a:ext cx="4038600" cy="4038600"/>
          </a:xfrm>
        </p:spPr>
        <p:txBody>
          <a:bodyPr/>
          <a:lstStyle/>
          <a:p>
            <a:pPr lvl="0" eaLnBrk="1" latinLnBrk="0" hangingPunct="1"/>
            <a:r>
              <a:rPr lang="cy-GB" smtClean="0"/>
              <a:t>Click to edit Master text styles</a:t>
            </a:r>
          </a:p>
          <a:p>
            <a:pPr lvl="1" eaLnBrk="1" latinLnBrk="0" hangingPunct="1"/>
            <a:r>
              <a:rPr lang="cy-GB" smtClean="0"/>
              <a:t>Second level</a:t>
            </a:r>
          </a:p>
          <a:p>
            <a:pPr lvl="2" eaLnBrk="1" latinLnBrk="0" hangingPunct="1"/>
            <a:r>
              <a:rPr lang="cy-GB" smtClean="0"/>
              <a:t>Third level</a:t>
            </a:r>
          </a:p>
          <a:p>
            <a:pPr lvl="3" eaLnBrk="1" latinLnBrk="0" hangingPunct="1"/>
            <a:r>
              <a:rPr lang="cy-GB" smtClean="0"/>
              <a:t>Fourth level</a:t>
            </a:r>
          </a:p>
          <a:p>
            <a:pPr lvl="4" eaLnBrk="1" latinLnBrk="0" hangingPunct="1"/>
            <a:r>
              <a:rPr lang="cy-GB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/>
          <a:lstStyle/>
          <a:p>
            <a:r>
              <a:rPr kumimoji="0" lang="cy-GB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DF6C43-4557-D645-A0AF-24BC0384C14D}" type="datetimeFigureOut">
              <a:rPr lang="en-US" smtClean="0"/>
              <a:pPr/>
              <a:t>2/26/18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C353E0-F4AB-6D44-B3E6-311A3EB81785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6" name="Isosceles Triangle 5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DF6C43-4557-D645-A0AF-24BC0384C14D}" type="datetimeFigureOut">
              <a:rPr lang="en-US" smtClean="0"/>
              <a:pPr/>
              <a:t>2/26/18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C353E0-F4AB-6D44-B3E6-311A3EB81785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5" name="Straight Connector 4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Isosceles Triangle 5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24600" y="304800"/>
            <a:ext cx="2514600" cy="838200"/>
          </a:xfrm>
        </p:spPr>
        <p:txBody>
          <a:bodyPr anchor="b" anchorCtr="0">
            <a:noAutofit/>
          </a:bodyPr>
          <a:lstStyle>
            <a:lvl1pPr algn="l">
              <a:buNone/>
              <a:defRPr sz="2000" b="1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y-GB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324600" y="1219200"/>
            <a:ext cx="2514600" cy="4843463"/>
          </a:xfrm>
        </p:spPr>
        <p:txBody>
          <a:bodyPr/>
          <a:lstStyle>
            <a:lvl1pPr marL="0" indent="0">
              <a:lnSpc>
                <a:spcPts val="22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y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DF6C43-4557-D645-A0AF-24BC0384C14D}" type="datetimeFigureOut">
              <a:rPr lang="en-US" smtClean="0"/>
              <a:pPr/>
              <a:t>2/26/18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C353E0-F4AB-6D44-B3E6-311A3EB81785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Straight Connector 9"/>
          <p:cNvSpPr>
            <a:spLocks noChangeShapeType="1"/>
          </p:cNvSpPr>
          <p:nvPr/>
        </p:nvSpPr>
        <p:spPr bwMode="auto">
          <a:xfrm rot="5400000">
            <a:off x="3160645" y="3324225"/>
            <a:ext cx="603504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Isosceles Triangle 8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Content Placeholder 11"/>
          <p:cNvSpPr>
            <a:spLocks noGrp="1"/>
          </p:cNvSpPr>
          <p:nvPr>
            <p:ph sz="quarter" idx="1"/>
          </p:nvPr>
        </p:nvSpPr>
        <p:spPr>
          <a:xfrm>
            <a:off x="304800" y="304800"/>
            <a:ext cx="5715000" cy="5715000"/>
          </a:xfrm>
        </p:spPr>
        <p:txBody>
          <a:bodyPr/>
          <a:lstStyle/>
          <a:p>
            <a:pPr lvl="0" eaLnBrk="1" latinLnBrk="0" hangingPunct="1"/>
            <a:r>
              <a:rPr lang="cy-GB" smtClean="0"/>
              <a:t>Click to edit Master text styles</a:t>
            </a:r>
          </a:p>
          <a:p>
            <a:pPr lvl="1" eaLnBrk="1" latinLnBrk="0" hangingPunct="1"/>
            <a:r>
              <a:rPr lang="cy-GB" smtClean="0"/>
              <a:t>Second level</a:t>
            </a:r>
          </a:p>
          <a:p>
            <a:pPr lvl="2" eaLnBrk="1" latinLnBrk="0" hangingPunct="1"/>
            <a:r>
              <a:rPr lang="cy-GB" smtClean="0"/>
              <a:t>Third level</a:t>
            </a:r>
          </a:p>
          <a:p>
            <a:pPr lvl="3" eaLnBrk="1" latinLnBrk="0" hangingPunct="1"/>
            <a:r>
              <a:rPr lang="cy-GB" smtClean="0"/>
              <a:t>Fourth level</a:t>
            </a:r>
          </a:p>
          <a:p>
            <a:pPr lvl="4" eaLnBrk="1" latinLnBrk="0" hangingPunct="1"/>
            <a:r>
              <a:rPr lang="cy-GB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showMasterSp="0" type="picTx" preserve="1">
  <p:cSld name="Picture with Capti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00856"/>
            <a:ext cx="8229600" cy="674688"/>
          </a:xfrm>
          <a:ln>
            <a:solidFill>
              <a:schemeClr val="accent1"/>
            </a:solidFill>
          </a:ln>
        </p:spPr>
        <p:txBody>
          <a:bodyPr lIns="274320" anchor="ctr"/>
          <a:lstStyle>
            <a:lvl1pPr algn="r">
              <a:buNone/>
              <a:defRPr sz="2000" b="0">
                <a:solidFill>
                  <a:schemeClr val="tx1"/>
                </a:solidFill>
              </a:defRPr>
            </a:lvl1pPr>
          </a:lstStyle>
          <a:p>
            <a:r>
              <a:rPr kumimoji="0" lang="cy-GB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57200" y="1905000"/>
            <a:ext cx="8229600" cy="4270248"/>
          </a:xfrm>
          <a:solidFill>
            <a:schemeClr val="tx1">
              <a:shade val="50000"/>
            </a:schemeClr>
          </a:solidFill>
          <a:ln>
            <a:noFill/>
          </a:ln>
          <a:effectLst/>
        </p:spPr>
        <p:txBody>
          <a:bodyPr/>
          <a:lstStyle>
            <a:lvl1pPr marL="0" indent="0">
              <a:spcBef>
                <a:spcPts val="600"/>
              </a:spcBef>
              <a:buNone/>
              <a:defRPr sz="3200"/>
            </a:lvl1pPr>
          </a:lstStyle>
          <a:p>
            <a:r>
              <a:rPr kumimoji="0" lang="cy-GB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219200"/>
            <a:ext cx="8229600" cy="533400"/>
          </a:xfrm>
        </p:spPr>
        <p:txBody>
          <a:bodyPr anchor="ctr" anchorCtr="0"/>
          <a:lstStyle>
            <a:lvl1pPr marL="0" indent="0" algn="l">
              <a:buFontTx/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y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DF6C43-4557-D645-A0AF-24BC0384C14D}" type="datetimeFigureOut">
              <a:rPr lang="en-US" smtClean="0"/>
              <a:pPr/>
              <a:t>2/26/18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C353E0-F4AB-6D44-B3E6-311A3EB81785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Isosceles Triangle 8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457200" y="500856"/>
            <a:ext cx="182880" cy="68580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y-GB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y-GB" smtClean="0"/>
              <a:t>Click to edit Master text styles</a:t>
            </a:r>
          </a:p>
          <a:p>
            <a:pPr lvl="1" eaLnBrk="1" latinLnBrk="0" hangingPunct="1"/>
            <a:r>
              <a:rPr lang="cy-GB" smtClean="0"/>
              <a:t>Second level</a:t>
            </a:r>
          </a:p>
          <a:p>
            <a:pPr lvl="2" eaLnBrk="1" latinLnBrk="0" hangingPunct="1"/>
            <a:r>
              <a:rPr lang="cy-GB" smtClean="0"/>
              <a:t>Third level</a:t>
            </a:r>
          </a:p>
          <a:p>
            <a:pPr lvl="3" eaLnBrk="1" latinLnBrk="0" hangingPunct="1"/>
            <a:r>
              <a:rPr lang="cy-GB" smtClean="0"/>
              <a:t>Fourth level</a:t>
            </a:r>
          </a:p>
          <a:p>
            <a:pPr lvl="4" eaLnBrk="1" latinLnBrk="0" hangingPunct="1"/>
            <a:r>
              <a:rPr lang="cy-GB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DF6C43-4557-D645-A0AF-24BC0384C14D}" type="datetimeFigureOut">
              <a:rPr lang="en-US" smtClean="0"/>
              <a:pPr/>
              <a:t>2/26/18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C353E0-F4AB-6D44-B3E6-311A3EB8178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y-GB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y-GB" smtClean="0"/>
              <a:t>Click to edit Master text styles</a:t>
            </a:r>
          </a:p>
          <a:p>
            <a:pPr lvl="1" eaLnBrk="1" latinLnBrk="0" hangingPunct="1"/>
            <a:r>
              <a:rPr lang="cy-GB" smtClean="0"/>
              <a:t>Second level</a:t>
            </a:r>
          </a:p>
          <a:p>
            <a:pPr lvl="2" eaLnBrk="1" latinLnBrk="0" hangingPunct="1"/>
            <a:r>
              <a:rPr lang="cy-GB" smtClean="0"/>
              <a:t>Third level</a:t>
            </a:r>
          </a:p>
          <a:p>
            <a:pPr lvl="3" eaLnBrk="1" latinLnBrk="0" hangingPunct="1"/>
            <a:r>
              <a:rPr lang="cy-GB" smtClean="0"/>
              <a:t>Fourth level</a:t>
            </a:r>
          </a:p>
          <a:p>
            <a:pPr lvl="4" eaLnBrk="1" latinLnBrk="0" hangingPunct="1"/>
            <a:r>
              <a:rPr lang="cy-GB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DF6C43-4557-D645-A0AF-24BC0384C14D}" type="datetimeFigureOut">
              <a:rPr lang="en-US" smtClean="0"/>
              <a:pPr/>
              <a:t>2/26/18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C353E0-F4AB-6D44-B3E6-311A3EB81785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Straight Connector 6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Isosceles Triangle 7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 rot="5400000">
            <a:off x="3629607" y="3201952"/>
            <a:ext cx="585216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990600"/>
          </a:xfrm>
          <a:prstGeom prst="rect">
            <a:avLst/>
          </a:prstGeom>
        </p:spPr>
        <p:txBody>
          <a:bodyPr vert="horz" anchor="b" anchorCtr="0">
            <a:normAutofit/>
          </a:bodyPr>
          <a:lstStyle/>
          <a:p>
            <a:r>
              <a:rPr kumimoji="0" lang="cy-GB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219200"/>
            <a:ext cx="8229600" cy="491032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y-GB" smtClean="0"/>
              <a:t>Click to edit Master text styles</a:t>
            </a:r>
          </a:p>
          <a:p>
            <a:pPr lvl="1" eaLnBrk="1" latinLnBrk="0" hangingPunct="1"/>
            <a:r>
              <a:rPr kumimoji="0" lang="cy-GB" smtClean="0"/>
              <a:t>Second level</a:t>
            </a:r>
          </a:p>
          <a:p>
            <a:pPr lvl="2" eaLnBrk="1" latinLnBrk="0" hangingPunct="1"/>
            <a:r>
              <a:rPr kumimoji="0" lang="cy-GB" smtClean="0"/>
              <a:t>Third level</a:t>
            </a:r>
          </a:p>
          <a:p>
            <a:pPr lvl="3" eaLnBrk="1" latinLnBrk="0" hangingPunct="1"/>
            <a:r>
              <a:rPr kumimoji="0" lang="cy-GB" smtClean="0"/>
              <a:t>Fourth level</a:t>
            </a:r>
          </a:p>
          <a:p>
            <a:pPr lvl="4" eaLnBrk="1" latinLnBrk="0" hangingPunct="1"/>
            <a:r>
              <a:rPr kumimoji="0" lang="cy-GB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400800" y="6356350"/>
            <a:ext cx="2289048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04DF6C43-4557-D645-A0AF-24BC0384C14D}" type="datetimeFigureOut">
              <a:rPr lang="en-US" smtClean="0"/>
              <a:pPr/>
              <a:t>2/26/18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2898648" y="6356350"/>
            <a:ext cx="3505200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612648" y="6356350"/>
            <a:ext cx="19812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94C353E0-F4AB-6D44-B3E6-311A3EB81785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8" name="Straight Connector 2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Straight Connector 28"/>
          <p:cNvSpPr>
            <a:spLocks noChangeShapeType="1"/>
          </p:cNvSpPr>
          <p:nvPr/>
        </p:nvSpPr>
        <p:spPr bwMode="auto">
          <a:xfrm>
            <a:off x="457200" y="1143000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Isosceles Triangle 9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6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82" r:id="rId9"/>
    <p:sldLayoutId id="2147483683" r:id="rId10"/>
    <p:sldLayoutId id="2147483684" r:id="rId11"/>
  </p:sldLayoutIdLst>
  <p:txStyles>
    <p:titleStyle>
      <a:lvl1pPr algn="l" rtl="0" eaLnBrk="1" latinLnBrk="0" hangingPunct="1">
        <a:spcBef>
          <a:spcPct val="0"/>
        </a:spcBef>
        <a:buNone/>
        <a:defRPr kumimoji="0" sz="32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6000"/>
        <a:buFont typeface="Wingdings 3"/>
        <a:buChar char="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ts val="500"/>
        </a:spcBef>
        <a:buClr>
          <a:schemeClr val="accent2"/>
        </a:buClr>
        <a:buSzPct val="76000"/>
        <a:buFont typeface="Wingdings 3"/>
        <a:buChar char=""/>
        <a:defRPr kumimoji="0" sz="23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500"/>
        </a:spcBef>
        <a:buClr>
          <a:schemeClr val="bg1">
            <a:shade val="50000"/>
          </a:schemeClr>
        </a:buClr>
        <a:buSzPct val="76000"/>
        <a:buFont typeface="Wingdings 3"/>
        <a:buChar char="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400"/>
        </a:spcBef>
        <a:buClr>
          <a:schemeClr val="accent2">
            <a:shade val="75000"/>
          </a:schemeClr>
        </a:buClr>
        <a:buSzPct val="70000"/>
        <a:buFont typeface="Wingdings"/>
        <a:buChar char="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00"/>
        </a:spcBef>
        <a:buClr>
          <a:schemeClr val="accent2"/>
        </a:buClr>
        <a:buSzPct val="70000"/>
        <a:buFont typeface="Wingdings"/>
        <a:buChar char="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ts val="300"/>
        </a:spcBef>
        <a:buClr>
          <a:srgbClr val="9FB8CD">
            <a:shade val="75000"/>
          </a:srgbClr>
        </a:buClr>
        <a:buSzPct val="75000"/>
        <a:buFont typeface="Wingdings 3"/>
        <a:buChar char=""/>
        <a:defRPr kumimoji="0" lang="en-US" sz="1600" kern="1200" smtClean="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rgbClr val="727CA3">
            <a:shade val="75000"/>
          </a:srgbClr>
        </a:buClr>
        <a:buSzPct val="75000"/>
        <a:buFont typeface="Wingdings 3"/>
        <a:buChar char=""/>
        <a:defRPr kumimoji="0" lang="en-US" sz="1400" kern="1200" smtClean="0">
          <a:solidFill>
            <a:schemeClr val="tx1"/>
          </a:solidFill>
          <a:latin typeface="+mn-lt"/>
          <a:ea typeface="+mn-ea"/>
          <a:cs typeface="+mn-cs"/>
        </a:defRPr>
      </a:lvl7pPr>
      <a:lvl8pPr marL="2011680" indent="-182880" algn="l" rtl="0" eaLnBrk="1" latinLnBrk="0" hangingPunct="1">
        <a:spcBef>
          <a:spcPts val="300"/>
        </a:spcBef>
        <a:buClr>
          <a:prstClr val="white">
            <a:shade val="50000"/>
          </a:prstClr>
        </a:buClr>
        <a:buSzPct val="75000"/>
        <a:buFont typeface="Wingdings 3"/>
        <a:buChar char=""/>
        <a:defRPr kumimoji="0" lang="en-US" sz="1400" kern="1200" smtClean="0">
          <a:solidFill>
            <a:schemeClr val="tx1"/>
          </a:solidFill>
          <a:latin typeface="+mn-lt"/>
          <a:ea typeface="+mn-ea"/>
          <a:cs typeface="+mn-cs"/>
        </a:defRPr>
      </a:lvl8pPr>
      <a:lvl9pPr marL="2194560" indent="-182880" algn="l" rtl="0" eaLnBrk="1" latinLnBrk="0" hangingPunct="1">
        <a:spcBef>
          <a:spcPts val="300"/>
        </a:spcBef>
        <a:buClr>
          <a:srgbClr val="9FB8CD"/>
        </a:buClr>
        <a:buSzPct val="75000"/>
        <a:buFont typeface="Wingdings 3"/>
        <a:buChar char=""/>
        <a:defRPr kumimoji="0" lang="en-US" sz="1200" kern="1200" smtClean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In your presentation, you could: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en-GB" dirty="0" smtClean="0"/>
              <a:t>*</a:t>
            </a:r>
            <a:r>
              <a:rPr lang="en-GB" dirty="0"/>
              <a:t>Give the school context and some information about your class</a:t>
            </a:r>
            <a:r>
              <a:rPr lang="en-GB" dirty="0" smtClean="0"/>
              <a:t>;</a:t>
            </a:r>
            <a:endParaRPr lang="en-US" dirty="0"/>
          </a:p>
          <a:p>
            <a:pPr>
              <a:buNone/>
            </a:pPr>
            <a:r>
              <a:rPr lang="en-GB" dirty="0" smtClean="0"/>
              <a:t>*</a:t>
            </a:r>
            <a:r>
              <a:rPr lang="en-GB" dirty="0"/>
              <a:t>Demonstrate your knowledge of the research methods being used;</a:t>
            </a:r>
            <a:endParaRPr lang="en-US" dirty="0" smtClean="0"/>
          </a:p>
          <a:p>
            <a:pPr>
              <a:buNone/>
            </a:pPr>
            <a:r>
              <a:rPr lang="en-GB" dirty="0" smtClean="0"/>
              <a:t>*</a:t>
            </a:r>
            <a:r>
              <a:rPr lang="en-GB" dirty="0"/>
              <a:t>Indicate key readings within the research topic that you have chosen;</a:t>
            </a:r>
            <a:endParaRPr lang="en-US" dirty="0" smtClean="0"/>
          </a:p>
          <a:p>
            <a:pPr>
              <a:buNone/>
            </a:pPr>
            <a:r>
              <a:rPr lang="en-GB" dirty="0" smtClean="0"/>
              <a:t>*</a:t>
            </a:r>
            <a:r>
              <a:rPr lang="en-GB" dirty="0"/>
              <a:t>Demonstrate an awareness of the strengths and limitations of the data collection methods and research tools;</a:t>
            </a:r>
            <a:endParaRPr lang="en-US" dirty="0" smtClean="0"/>
          </a:p>
          <a:p>
            <a:pPr>
              <a:buNone/>
            </a:pPr>
            <a:r>
              <a:rPr lang="en-GB" dirty="0" smtClean="0"/>
              <a:t>*</a:t>
            </a:r>
            <a:r>
              <a:rPr lang="en-GB" dirty="0"/>
              <a:t>Discuss your understanding of ethical considerations; </a:t>
            </a:r>
            <a:endParaRPr lang="en-US" dirty="0" smtClean="0"/>
          </a:p>
          <a:p>
            <a:pPr>
              <a:buNone/>
            </a:pPr>
            <a:r>
              <a:rPr lang="en-GB" dirty="0" smtClean="0"/>
              <a:t>*</a:t>
            </a:r>
            <a:r>
              <a:rPr lang="en-GB" dirty="0"/>
              <a:t>Reflect on why the study will be useful to you as a teacher and to your own development.</a:t>
            </a:r>
            <a:endParaRPr lang="en-US" dirty="0"/>
          </a:p>
          <a:p>
            <a:endParaRPr lang="en-US" dirty="0"/>
          </a:p>
        </p:txBody>
      </p:sp>
      <p:sp>
        <p:nvSpPr>
          <p:cNvPr id="4" name="TextBox 3"/>
          <p:cNvSpPr txBox="1"/>
          <p:nvPr/>
        </p:nvSpPr>
        <p:spPr>
          <a:xfrm>
            <a:off x="7228726" y="152400"/>
            <a:ext cx="170246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 err="1" smtClean="0">
                <a:solidFill>
                  <a:srgbClr val="FF0000"/>
                </a:solidFill>
              </a:rPr>
              <a:t>Fersiwn</a:t>
            </a:r>
            <a:r>
              <a:rPr lang="en-US" sz="1400" dirty="0" smtClean="0">
                <a:solidFill>
                  <a:srgbClr val="FF0000"/>
                </a:solidFill>
              </a:rPr>
              <a:t> Cymraeg </a:t>
            </a:r>
            <a:r>
              <a:rPr lang="en-US" sz="1400" dirty="0" err="1" smtClean="0">
                <a:solidFill>
                  <a:srgbClr val="FF0000"/>
                </a:solidFill>
              </a:rPr>
              <a:t>ar</a:t>
            </a:r>
            <a:r>
              <a:rPr lang="en-US" sz="1400" dirty="0" smtClean="0">
                <a:solidFill>
                  <a:srgbClr val="FF0000"/>
                </a:solidFill>
              </a:rPr>
              <a:t> </a:t>
            </a:r>
            <a:r>
              <a:rPr lang="en-US" sz="1400" dirty="0" err="1" smtClean="0">
                <a:solidFill>
                  <a:srgbClr val="FF0000"/>
                </a:solidFill>
              </a:rPr>
              <a:t>y</a:t>
            </a:r>
            <a:r>
              <a:rPr lang="en-US" sz="1400" dirty="0" smtClean="0">
                <a:solidFill>
                  <a:srgbClr val="FF0000"/>
                </a:solidFill>
              </a:rPr>
              <a:t> </a:t>
            </a:r>
            <a:r>
              <a:rPr lang="en-US" sz="1400" dirty="0" err="1" smtClean="0">
                <a:solidFill>
                  <a:srgbClr val="FF0000"/>
                </a:solidFill>
              </a:rPr>
              <a:t>dudalen</a:t>
            </a:r>
            <a:r>
              <a:rPr lang="en-US" sz="1400" dirty="0" smtClean="0">
                <a:solidFill>
                  <a:srgbClr val="FF0000"/>
                </a:solidFill>
              </a:rPr>
              <a:t> </a:t>
            </a:r>
            <a:r>
              <a:rPr lang="en-US" sz="1400" dirty="0" err="1" smtClean="0">
                <a:solidFill>
                  <a:srgbClr val="FF0000"/>
                </a:solidFill>
              </a:rPr>
              <a:t>nesa</a:t>
            </a:r>
            <a:r>
              <a:rPr lang="en-US" sz="1400" dirty="0" smtClean="0">
                <a:solidFill>
                  <a:srgbClr val="FF0000"/>
                </a:solidFill>
              </a:rPr>
              <a:t>’.</a:t>
            </a:r>
            <a:endParaRPr lang="en-US" sz="14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Syniadau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gyfer</a:t>
            </a:r>
            <a:r>
              <a:rPr lang="en-US" dirty="0" smtClean="0"/>
              <a:t> eich </a:t>
            </a:r>
            <a:r>
              <a:rPr lang="en-US" dirty="0" err="1" smtClean="0"/>
              <a:t>cyflwyniad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r>
              <a:rPr lang="en-US" dirty="0" smtClean="0"/>
              <a:t>* Rhowch </a:t>
            </a:r>
            <a:r>
              <a:rPr lang="en-US" dirty="0" err="1" smtClean="0"/>
              <a:t>gyd-destun</a:t>
            </a:r>
            <a:r>
              <a:rPr lang="en-US" dirty="0" smtClean="0"/>
              <a:t> yr </a:t>
            </a:r>
            <a:r>
              <a:rPr lang="en-US" dirty="0" err="1" smtClean="0"/>
              <a:t>ysgol</a:t>
            </a:r>
            <a:r>
              <a:rPr lang="en-US" dirty="0" smtClean="0"/>
              <a:t> a </a:t>
            </a:r>
            <a:r>
              <a:rPr lang="en-US" dirty="0" err="1" smtClean="0"/>
              <a:t>rhywfaint</a:t>
            </a:r>
            <a:r>
              <a:rPr lang="en-US" dirty="0" smtClean="0"/>
              <a:t> </a:t>
            </a:r>
            <a:r>
              <a:rPr lang="en-US" dirty="0" err="1" smtClean="0"/>
              <a:t>o</a:t>
            </a:r>
            <a:r>
              <a:rPr lang="en-US" dirty="0" smtClean="0"/>
              <a:t> </a:t>
            </a:r>
            <a:r>
              <a:rPr lang="en-US" dirty="0" err="1" smtClean="0"/>
              <a:t>wybodaeth</a:t>
            </a:r>
            <a:r>
              <a:rPr lang="en-US" dirty="0" smtClean="0"/>
              <a:t> am eich </a:t>
            </a:r>
            <a:r>
              <a:rPr lang="en-US" dirty="0" err="1" smtClean="0"/>
              <a:t>dosbarth</a:t>
            </a:r>
            <a:r>
              <a:rPr lang="en-US" dirty="0" smtClean="0"/>
              <a:t>;</a:t>
            </a:r>
          </a:p>
          <a:p>
            <a:pPr>
              <a:buNone/>
            </a:pPr>
            <a:r>
              <a:rPr lang="en-US" dirty="0" smtClean="0"/>
              <a:t>* Dangoswch eich </a:t>
            </a:r>
            <a:r>
              <a:rPr lang="en-US" dirty="0" err="1" smtClean="0"/>
              <a:t>gwybodaeth</a:t>
            </a:r>
            <a:r>
              <a:rPr lang="en-US" dirty="0" smtClean="0"/>
              <a:t> am </a:t>
            </a:r>
            <a:r>
              <a:rPr lang="en-US" dirty="0" err="1" smtClean="0"/>
              <a:t>y</a:t>
            </a:r>
            <a:r>
              <a:rPr lang="en-US" dirty="0" smtClean="0"/>
              <a:t> </a:t>
            </a:r>
            <a:r>
              <a:rPr lang="en-US" dirty="0" err="1" smtClean="0"/>
              <a:t>dulliau</a:t>
            </a:r>
            <a:r>
              <a:rPr lang="en-US" dirty="0" smtClean="0"/>
              <a:t> </a:t>
            </a:r>
            <a:r>
              <a:rPr lang="en-US" dirty="0" err="1" smtClean="0"/>
              <a:t>ymchwil</a:t>
            </a:r>
            <a:r>
              <a:rPr lang="en-US" dirty="0" smtClean="0"/>
              <a:t> </a:t>
            </a:r>
            <a:r>
              <a:rPr lang="en-US" dirty="0" err="1" smtClean="0"/>
              <a:t>sy'n</a:t>
            </a:r>
            <a:r>
              <a:rPr lang="en-US" dirty="0" smtClean="0"/>
              <a:t> </a:t>
            </a:r>
            <a:r>
              <a:rPr lang="en-US" dirty="0" err="1" smtClean="0"/>
              <a:t>cael</a:t>
            </a:r>
            <a:r>
              <a:rPr lang="en-US" dirty="0" smtClean="0"/>
              <a:t> </a:t>
            </a:r>
            <a:r>
              <a:rPr lang="en-US" dirty="0" err="1" smtClean="0"/>
              <a:t>eu</a:t>
            </a:r>
            <a:r>
              <a:rPr lang="en-US" dirty="0" smtClean="0"/>
              <a:t> </a:t>
            </a:r>
            <a:r>
              <a:rPr lang="en-US" dirty="0" err="1" smtClean="0"/>
              <a:t>defnyddio</a:t>
            </a:r>
            <a:r>
              <a:rPr lang="en-US" dirty="0" smtClean="0"/>
              <a:t>;</a:t>
            </a:r>
          </a:p>
          <a:p>
            <a:pPr>
              <a:buNone/>
            </a:pPr>
            <a:r>
              <a:rPr lang="en-US" dirty="0" smtClean="0"/>
              <a:t>* </a:t>
            </a:r>
            <a:r>
              <a:rPr lang="en-US" dirty="0" err="1" smtClean="0"/>
              <a:t>Soniwch</a:t>
            </a:r>
            <a:r>
              <a:rPr lang="en-US" dirty="0" smtClean="0"/>
              <a:t> am </a:t>
            </a:r>
            <a:r>
              <a:rPr lang="en-US" dirty="0" err="1" smtClean="0"/>
              <a:t>ddarllen</a:t>
            </a:r>
            <a:r>
              <a:rPr lang="en-US" dirty="0" smtClean="0"/>
              <a:t> </a:t>
            </a:r>
            <a:r>
              <a:rPr lang="en-US" dirty="0" err="1" smtClean="0"/>
              <a:t>allweddol</a:t>
            </a:r>
            <a:r>
              <a:rPr lang="en-US" dirty="0" smtClean="0"/>
              <a:t> </a:t>
            </a:r>
            <a:r>
              <a:rPr lang="en-US" dirty="0" err="1" smtClean="0"/>
              <a:t>o</a:t>
            </a:r>
            <a:r>
              <a:rPr lang="en-US" dirty="0" smtClean="0"/>
              <a:t> </a:t>
            </a:r>
            <a:r>
              <a:rPr lang="en-US" dirty="0" err="1" smtClean="0"/>
              <a:t>fewn</a:t>
            </a:r>
            <a:r>
              <a:rPr lang="en-US" dirty="0" smtClean="0"/>
              <a:t> </a:t>
            </a:r>
            <a:r>
              <a:rPr lang="en-US" dirty="0" err="1" smtClean="0"/>
              <a:t>y</a:t>
            </a:r>
            <a:r>
              <a:rPr lang="en-US" dirty="0" smtClean="0"/>
              <a:t> </a:t>
            </a:r>
            <a:r>
              <a:rPr lang="en-US" dirty="0" err="1" smtClean="0"/>
              <a:t>pwnc</a:t>
            </a:r>
            <a:r>
              <a:rPr lang="en-US" dirty="0" smtClean="0"/>
              <a:t> </a:t>
            </a:r>
            <a:r>
              <a:rPr lang="en-US" dirty="0" err="1" smtClean="0"/>
              <a:t>ymchwil</a:t>
            </a:r>
            <a:r>
              <a:rPr lang="en-US" dirty="0" smtClean="0"/>
              <a:t> a </a:t>
            </a:r>
            <a:r>
              <a:rPr lang="en-US" dirty="0" err="1" smtClean="0"/>
              <a:t>ddewiswyd</a:t>
            </a:r>
            <a:r>
              <a:rPr lang="en-US" dirty="0" smtClean="0"/>
              <a:t> </a:t>
            </a:r>
            <a:r>
              <a:rPr lang="en-US" dirty="0" err="1" smtClean="0"/>
              <a:t>gennych</a:t>
            </a:r>
            <a:r>
              <a:rPr lang="en-US" dirty="0" smtClean="0"/>
              <a:t>;</a:t>
            </a:r>
          </a:p>
          <a:p>
            <a:pPr>
              <a:buNone/>
            </a:pPr>
            <a:r>
              <a:rPr lang="en-US" dirty="0" smtClean="0"/>
              <a:t>* Dangoswch </a:t>
            </a:r>
            <a:r>
              <a:rPr lang="en-US" dirty="0" err="1" smtClean="0"/>
              <a:t>ymwybyddiaeth</a:t>
            </a:r>
            <a:r>
              <a:rPr lang="en-US" dirty="0" smtClean="0"/>
              <a:t> </a:t>
            </a:r>
            <a:r>
              <a:rPr lang="en-US" dirty="0" err="1" smtClean="0"/>
              <a:t>o</a:t>
            </a:r>
            <a:r>
              <a:rPr lang="en-US" dirty="0" smtClean="0"/>
              <a:t> </a:t>
            </a:r>
            <a:r>
              <a:rPr lang="en-US" dirty="0" err="1" smtClean="0"/>
              <a:t>gryfderau</a:t>
            </a:r>
            <a:r>
              <a:rPr lang="en-US" dirty="0" smtClean="0"/>
              <a:t> a </a:t>
            </a:r>
            <a:r>
              <a:rPr lang="en-US" dirty="0" err="1" smtClean="0"/>
              <a:t>chyfyngiadau'r</a:t>
            </a:r>
            <a:r>
              <a:rPr lang="en-US" dirty="0" smtClean="0"/>
              <a:t> </a:t>
            </a:r>
            <a:r>
              <a:rPr lang="en-US" dirty="0" err="1" smtClean="0"/>
              <a:t>dulliau</a:t>
            </a:r>
            <a:r>
              <a:rPr lang="en-US" dirty="0" smtClean="0"/>
              <a:t> </a:t>
            </a:r>
            <a:r>
              <a:rPr lang="en-US" dirty="0" err="1" smtClean="0"/>
              <a:t>casglu</a:t>
            </a:r>
            <a:r>
              <a:rPr lang="en-US" dirty="0" smtClean="0"/>
              <a:t> data ac offer </a:t>
            </a:r>
            <a:r>
              <a:rPr lang="en-US" dirty="0" err="1" smtClean="0"/>
              <a:t>ymchwil</a:t>
            </a:r>
            <a:r>
              <a:rPr lang="en-US" dirty="0" smtClean="0"/>
              <a:t>;</a:t>
            </a:r>
          </a:p>
          <a:p>
            <a:pPr>
              <a:buNone/>
            </a:pPr>
            <a:r>
              <a:rPr lang="en-US" dirty="0" smtClean="0"/>
              <a:t>* </a:t>
            </a:r>
            <a:r>
              <a:rPr lang="en-US" dirty="0" err="1" smtClean="0"/>
              <a:t>Trafodwch</a:t>
            </a:r>
            <a:r>
              <a:rPr lang="en-US" dirty="0" smtClean="0"/>
              <a:t> eich </a:t>
            </a:r>
            <a:r>
              <a:rPr lang="en-US" dirty="0" err="1" smtClean="0"/>
              <a:t>dealltwriaeth</a:t>
            </a:r>
            <a:r>
              <a:rPr lang="en-US" dirty="0" smtClean="0"/>
              <a:t> </a:t>
            </a:r>
            <a:r>
              <a:rPr lang="en-US" dirty="0" err="1" smtClean="0"/>
              <a:t>o</a:t>
            </a:r>
            <a:r>
              <a:rPr lang="en-US" dirty="0" smtClean="0"/>
              <a:t> </a:t>
            </a:r>
            <a:r>
              <a:rPr lang="en-US" dirty="0" err="1" smtClean="0"/>
              <a:t>ystyriaethau</a:t>
            </a:r>
            <a:r>
              <a:rPr lang="en-US" dirty="0" smtClean="0"/>
              <a:t> </a:t>
            </a:r>
            <a:r>
              <a:rPr lang="en-US" dirty="0" err="1" smtClean="0"/>
              <a:t>moesegol</a:t>
            </a:r>
            <a:r>
              <a:rPr lang="en-US" dirty="0" smtClean="0"/>
              <a:t>;</a:t>
            </a:r>
          </a:p>
          <a:p>
            <a:pPr>
              <a:buNone/>
            </a:pPr>
            <a:r>
              <a:rPr lang="en-US" dirty="0" smtClean="0"/>
              <a:t>* </a:t>
            </a:r>
            <a:r>
              <a:rPr lang="en-US" dirty="0" err="1" smtClean="0"/>
              <a:t>Myfyriwch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y</a:t>
            </a:r>
            <a:r>
              <a:rPr lang="en-US" dirty="0" smtClean="0"/>
              <a:t> </a:t>
            </a:r>
            <a:r>
              <a:rPr lang="en-US" dirty="0" err="1" smtClean="0"/>
              <a:t>rhesymau</a:t>
            </a:r>
            <a:r>
              <a:rPr lang="en-US" smtClean="0"/>
              <a:t> pam</a:t>
            </a:r>
            <a:r>
              <a:rPr lang="en-US" dirty="0" smtClean="0"/>
              <a:t> </a:t>
            </a:r>
            <a:r>
              <a:rPr lang="en-US" dirty="0" err="1" smtClean="0"/>
              <a:t>y</a:t>
            </a:r>
            <a:r>
              <a:rPr lang="en-US" dirty="0" smtClean="0"/>
              <a:t> </a:t>
            </a:r>
            <a:r>
              <a:rPr lang="en-US" dirty="0" err="1" smtClean="0"/>
              <a:t>bydd</a:t>
            </a:r>
            <a:r>
              <a:rPr lang="en-US" dirty="0" smtClean="0"/>
              <a:t> yr </a:t>
            </a:r>
            <a:r>
              <a:rPr lang="en-US" dirty="0" err="1" smtClean="0"/>
              <a:t>astudiaeth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ddefnyddiol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chi fel </a:t>
            </a:r>
            <a:r>
              <a:rPr lang="en-US" dirty="0" err="1" smtClean="0"/>
              <a:t>athro</a:t>
            </a:r>
            <a:r>
              <a:rPr lang="en-US" dirty="0" smtClean="0"/>
              <a:t> ac </a:t>
            </a:r>
            <a:r>
              <a:rPr lang="en-US" dirty="0" err="1" smtClean="0"/>
              <a:t>i'ch</a:t>
            </a:r>
            <a:r>
              <a:rPr lang="en-US" dirty="0" smtClean="0"/>
              <a:t> </a:t>
            </a:r>
            <a:r>
              <a:rPr lang="en-US" dirty="0" err="1" smtClean="0"/>
              <a:t>datblygiad</a:t>
            </a:r>
            <a:r>
              <a:rPr lang="en-US" dirty="0" smtClean="0"/>
              <a:t> eich </a:t>
            </a:r>
            <a:r>
              <a:rPr lang="en-US" dirty="0" err="1" smtClean="0"/>
              <a:t>hun</a:t>
            </a:r>
            <a:r>
              <a:rPr lang="en-US" dirty="0" smtClean="0"/>
              <a:t>.</a:t>
            </a:r>
            <a:endParaRPr lang="en-US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igin">
  <a:themeElements>
    <a:clrScheme name="Origin">
      <a:dk1>
        <a:sysClr val="windowText" lastClr="000000"/>
      </a:dk1>
      <a:lt1>
        <a:sysClr val="window" lastClr="FFFFFF"/>
      </a:lt1>
      <a:dk2>
        <a:srgbClr val="464653"/>
      </a:dk2>
      <a:lt2>
        <a:srgbClr val="DDE9EC"/>
      </a:lt2>
      <a:accent1>
        <a:srgbClr val="727CA3"/>
      </a:accent1>
      <a:accent2>
        <a:srgbClr val="9FB8CD"/>
      </a:accent2>
      <a:accent3>
        <a:srgbClr val="D2DA7A"/>
      </a:accent3>
      <a:accent4>
        <a:srgbClr val="FADA7A"/>
      </a:accent4>
      <a:accent5>
        <a:srgbClr val="B88472"/>
      </a:accent5>
      <a:accent6>
        <a:srgbClr val="8E736A"/>
      </a:accent6>
      <a:hlink>
        <a:srgbClr val="B292CA"/>
      </a:hlink>
      <a:folHlink>
        <a:srgbClr val="6B5680"/>
      </a:folHlink>
    </a:clrScheme>
    <a:fontScheme name="Origin">
      <a:majorFont>
        <a:latin typeface="Bookman Old Style"/>
        <a:ea typeface=""/>
        <a:cs typeface=""/>
        <a:font script="Grek" typeface="Cambria"/>
        <a:font script="Cyrl" typeface="Cambria"/>
        <a:font script="Jpan" typeface="ＭＳ 明朝"/>
        <a:font script="Hang" typeface="돋움"/>
        <a:font script="Hans" typeface="宋体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Gill Sans MT"/>
        <a:ea typeface=""/>
        <a:cs typeface=""/>
        <a:font script="Grek" typeface="Calibri"/>
        <a:font script="Cyrl" typeface="Calibri"/>
        <a:font script="Jpan" typeface="ＭＳ Ｐゴシック"/>
        <a:font script="Hang" typeface="맑은 고딕"/>
        <a:font script="Hans" typeface="华文新魏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rigin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00000"/>
              </a:schemeClr>
            </a:gs>
            <a:gs pos="30000">
              <a:schemeClr val="phClr">
                <a:tint val="61000"/>
                <a:satMod val="200000"/>
              </a:schemeClr>
            </a:gs>
            <a:gs pos="45000">
              <a:schemeClr val="phClr">
                <a:tint val="66000"/>
                <a:satMod val="200000"/>
              </a:schemeClr>
            </a:gs>
            <a:gs pos="55000">
              <a:schemeClr val="phClr">
                <a:tint val="66000"/>
                <a:satMod val="200000"/>
              </a:schemeClr>
            </a:gs>
            <a:gs pos="73000">
              <a:schemeClr val="phClr">
                <a:tint val="61000"/>
                <a:satMod val="200000"/>
              </a:schemeClr>
            </a:gs>
            <a:gs pos="100000">
              <a:schemeClr val="phClr">
                <a:tint val="45000"/>
                <a:satMod val="20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</a:schemeClr>
            </a:gs>
            <a:gs pos="30000">
              <a:schemeClr val="phClr">
                <a:shade val="90000"/>
                <a:satMod val="110000"/>
              </a:schemeClr>
            </a:gs>
            <a:gs pos="45000">
              <a:schemeClr val="phClr">
                <a:shade val="100000"/>
                <a:satMod val="118000"/>
              </a:schemeClr>
            </a:gs>
            <a:gs pos="55000">
              <a:schemeClr val="phClr">
                <a:shade val="100000"/>
                <a:satMod val="118000"/>
              </a:schemeClr>
            </a:gs>
            <a:gs pos="73000">
              <a:schemeClr val="phClr">
                <a:shade val="90000"/>
                <a:satMod val="110000"/>
              </a:schemeClr>
            </a:gs>
            <a:gs pos="100000">
              <a:schemeClr val="phClr">
                <a:shade val="63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30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balanced" dir="t">
              <a:rot lat="0" lon="0" rev="0"/>
            </a:lightRig>
          </a:scene3d>
          <a:sp3d prstMaterial="matte">
            <a:bevelT w="0" h="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50000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2700000"/>
            </a:lightRig>
          </a:scene3d>
          <a:sp3d prstMaterial="matte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60000"/>
                <a:satMod val="300000"/>
              </a:schemeClr>
            </a:gs>
            <a:gs pos="30000">
              <a:schemeClr val="phClr">
                <a:shade val="80000"/>
                <a:satMod val="230000"/>
              </a:schemeClr>
            </a:gs>
            <a:gs pos="100000">
              <a:schemeClr val="phClr">
                <a:tint val="97000"/>
                <a:satMod val="22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6000"/>
                <a:satMod val="120000"/>
              </a:schemeClr>
              <a:schemeClr val="phClr">
                <a:tint val="90000"/>
              </a:schemeClr>
            </a:duotone>
          </a:blip>
          <a:tile tx="0" ty="0" sx="35000" sy="40000" flip="x" algn="tl"/>
        </a:blip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Origin.thmx</Template>
  <TotalTime>4</TotalTime>
  <Words>189</Words>
  <Application>Microsoft Macintosh PowerPoint</Application>
  <PresentationFormat>On-screen Show (4:3)</PresentationFormat>
  <Paragraphs>15</Paragraphs>
  <Slides>2</Slides>
  <Notes>0</Notes>
  <HiddenSlides>0</HiddenSlides>
  <MMClips>0</MMClips>
  <ScaleCrop>false</ScaleCrop>
  <HeadingPairs>
    <vt:vector size="4" baseType="variant">
      <vt:variant>
        <vt:lpstr>Design Template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Origin</vt:lpstr>
      <vt:lpstr>In your presentation, you could:</vt:lpstr>
      <vt:lpstr>Syniadau ar gyfer eich cyflwyniad</vt:lpstr>
    </vt:vector>
  </TitlesOfParts>
  <Company>Trinity Saint David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 your presentation, you could:</dc:title>
  <dc:creator>swwcte10</dc:creator>
  <cp:lastModifiedBy>swwcte10</cp:lastModifiedBy>
  <cp:revision>4</cp:revision>
  <dcterms:created xsi:type="dcterms:W3CDTF">2018-02-26T19:47:00Z</dcterms:created>
  <dcterms:modified xsi:type="dcterms:W3CDTF">2018-02-26T19:48:32Z</dcterms:modified>
</cp:coreProperties>
</file>